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9"/>
  </p:notesMasterIdLst>
  <p:sldIdLst>
    <p:sldId id="272" r:id="rId5"/>
    <p:sldId id="256" r:id="rId6"/>
    <p:sldId id="262" r:id="rId7"/>
    <p:sldId id="263" r:id="rId8"/>
    <p:sldId id="269" r:id="rId9"/>
    <p:sldId id="270" r:id="rId10"/>
    <p:sldId id="264" r:id="rId11"/>
    <p:sldId id="273" r:id="rId12"/>
    <p:sldId id="265" r:id="rId13"/>
    <p:sldId id="259" r:id="rId14"/>
    <p:sldId id="258" r:id="rId15"/>
    <p:sldId id="271" r:id="rId16"/>
    <p:sldId id="267" r:id="rId17"/>
    <p:sldId id="274" r:id="rId18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E4381236-CC73-0A79-5837-E098B19E0125}" name="Yuka Ichimaru" initials="YI" userId="S::ichimaru@jfbkk.or.th::d909a6f2-ab86-4eb0-a019-a6e8b5a37979" providerId="AD"/>
  <p188:author id="{3878DC39-BA60-81A7-5EBC-4EFE1A364988}" name="Preyawan Phositlimpagul" initials="PP" userId="S::preyawan@jfbkk.or.th::5e2cd7b1-767d-4ec4-8174-bcc33deb7d25" providerId="AD"/>
  <p188:author id="{5E50E647-E3EE-8A11-A061-3A5577F32D61}" name="Mei Fukada" initials="MF" userId="S::Mei_Fukada@jpf.go.jp::4b4e81c0-5f69-430b-9e93-db87b6b5cf3b" providerId="AD"/>
  <p188:author id="{9DD4C369-D5A9-2778-5C8C-5404A6D2385B}" name="Prapa Sangthongsuk" initials="PS" userId="S::prapa@jfbkk.or.th::d9981701-2ffc-4e62-a99e-08713f5c1b3a" providerId="AD"/>
  <p188:author id="{55822285-4AC6-A1A2-9F07-F9A00FD4F891}" name="Maiko Kondo" initials="MK" userId="S::Maiko_Kondo@jpf.go.jp::08723079-52d7-44d4-b094-d03874e15015" providerId="AD"/>
  <p188:author id="{3ED67AFD-2EFD-30BA-B4DD-47D9D1E12C07}" name="Narisara Thongmee" initials="NT" userId="S::narisara@jfbkk.or.th::3f5817a0-d64e-4f85-845c-fa7a0a7890f3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55A1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25BFD23-134A-4CB0-BF1F-F71D107D65F5}" v="55" dt="2024-10-24T09:44:55.21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2" d="100"/>
          <a:sy n="62" d="100"/>
        </p:scale>
        <p:origin x="804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microsoft.com/office/2018/10/relationships/authors" Target="authors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microsoft.com/office/2015/10/relationships/revisionInfo" Target="revisionInfo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microsoft.com/office/2016/11/relationships/changesInfo" Target="changesInfos/changesInfo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Narisara Thongmee" userId="6757c35e-10a4-4930-b694-0eb276fcf2f1" providerId="ADAL" clId="{8C8FED0D-39B1-4BBF-BC13-74308BE230F1}"/>
    <pc:docChg chg="modSld">
      <pc:chgData name="Narisara Thongmee" userId="6757c35e-10a4-4930-b694-0eb276fcf2f1" providerId="ADAL" clId="{8C8FED0D-39B1-4BBF-BC13-74308BE230F1}" dt="2024-10-25T03:50:09.970" v="15" actId="1076"/>
      <pc:docMkLst>
        <pc:docMk/>
      </pc:docMkLst>
      <pc:sldChg chg="delCm">
        <pc:chgData name="Narisara Thongmee" userId="6757c35e-10a4-4930-b694-0eb276fcf2f1" providerId="ADAL" clId="{8C8FED0D-39B1-4BBF-BC13-74308BE230F1}" dt="2024-10-24T07:58:22.126" v="14"/>
        <pc:sldMkLst>
          <pc:docMk/>
          <pc:sldMk cId="3585878523" sldId="259"/>
        </pc:sldMkLst>
      </pc:sldChg>
      <pc:sldChg chg="modNotesTx">
        <pc:chgData name="Narisara Thongmee" userId="6757c35e-10a4-4930-b694-0eb276fcf2f1" providerId="ADAL" clId="{8C8FED0D-39B1-4BBF-BC13-74308BE230F1}" dt="2024-10-24T07:56:24.531" v="10" actId="20577"/>
        <pc:sldMkLst>
          <pc:docMk/>
          <pc:sldMk cId="4161138751" sldId="262"/>
        </pc:sldMkLst>
      </pc:sldChg>
      <pc:sldChg chg="modSp mod">
        <pc:chgData name="Narisara Thongmee" userId="6757c35e-10a4-4930-b694-0eb276fcf2f1" providerId="ADAL" clId="{8C8FED0D-39B1-4BBF-BC13-74308BE230F1}" dt="2024-10-25T03:50:09.970" v="15" actId="1076"/>
        <pc:sldMkLst>
          <pc:docMk/>
          <pc:sldMk cId="2461348165" sldId="267"/>
        </pc:sldMkLst>
        <pc:spChg chg="mod">
          <ac:chgData name="Narisara Thongmee" userId="6757c35e-10a4-4930-b694-0eb276fcf2f1" providerId="ADAL" clId="{8C8FED0D-39B1-4BBF-BC13-74308BE230F1}" dt="2024-10-25T03:50:09.970" v="15" actId="1076"/>
          <ac:spMkLst>
            <pc:docMk/>
            <pc:sldMk cId="2461348165" sldId="267"/>
            <ac:spMk id="6" creationId="{00000000-0000-0000-0000-000000000000}"/>
          </ac:spMkLst>
        </pc:spChg>
      </pc:sldChg>
      <pc:sldChg chg="delCm">
        <pc:chgData name="Narisara Thongmee" userId="6757c35e-10a4-4930-b694-0eb276fcf2f1" providerId="ADAL" clId="{8C8FED0D-39B1-4BBF-BC13-74308BE230F1}" dt="2024-10-24T07:55:50.963" v="2"/>
        <pc:sldMkLst>
          <pc:docMk/>
          <pc:sldMk cId="3820570317" sldId="269"/>
        </pc:sldMkLst>
      </pc:sldChg>
      <pc:sldChg chg="delCm modNotesTx">
        <pc:chgData name="Narisara Thongmee" userId="6757c35e-10a4-4930-b694-0eb276fcf2f1" providerId="ADAL" clId="{8C8FED0D-39B1-4BBF-BC13-74308BE230F1}" dt="2024-10-24T07:57:27.295" v="12" actId="20577"/>
        <pc:sldMkLst>
          <pc:docMk/>
          <pc:sldMk cId="799232818" sldId="270"/>
        </pc:sldMkLst>
      </pc:sldChg>
    </pc:docChg>
  </pc:docChgLst>
  <pc:docChgLst>
    <pc:chgData name="Kansinee Skulkru" userId="a954ed1b-d86d-490f-aac2-d4076deee7db" providerId="ADAL" clId="{148D218A-8CF3-4E3B-B7E7-1EB0801E12D7}"/>
    <pc:docChg chg="undo custSel modSld">
      <pc:chgData name="Kansinee Skulkru" userId="a954ed1b-d86d-490f-aac2-d4076deee7db" providerId="ADAL" clId="{148D218A-8CF3-4E3B-B7E7-1EB0801E12D7}" dt="2024-10-10T06:53:57.800" v="35"/>
      <pc:docMkLst>
        <pc:docMk/>
      </pc:docMkLst>
      <pc:sldChg chg="modSp mod delCm">
        <pc:chgData name="Kansinee Skulkru" userId="a954ed1b-d86d-490f-aac2-d4076deee7db" providerId="ADAL" clId="{148D218A-8CF3-4E3B-B7E7-1EB0801E12D7}" dt="2024-10-10T06:53:57.800" v="35"/>
        <pc:sldMkLst>
          <pc:docMk/>
          <pc:sldMk cId="3677465775" sldId="274"/>
        </pc:sldMkLst>
        <pc:spChg chg="mod">
          <ac:chgData name="Kansinee Skulkru" userId="a954ed1b-d86d-490f-aac2-d4076deee7db" providerId="ADAL" clId="{148D218A-8CF3-4E3B-B7E7-1EB0801E12D7}" dt="2024-10-10T06:53:13.471" v="34" actId="404"/>
          <ac:spMkLst>
            <pc:docMk/>
            <pc:sldMk cId="3677465775" sldId="274"/>
            <ac:spMk id="3" creationId="{FAEBA4DC-31A9-1478-29E2-063B446A5C1D}"/>
          </ac:spMkLst>
        </pc:spChg>
      </pc:sldChg>
    </pc:docChg>
  </pc:docChgLst>
  <pc:docChgLst>
    <pc:chgData name="Prapa Sangthongsuk" userId="S::prapa@jfbkk.or.th::d9981701-2ffc-4e62-a99e-08713f5c1b3a" providerId="AD" clId="Web-{C2BF30E6-CEE5-4B03-AC5C-5240B70E7716}"/>
    <pc:docChg chg="modSld">
      <pc:chgData name="Prapa Sangthongsuk" userId="S::prapa@jfbkk.or.th::d9981701-2ffc-4e62-a99e-08713f5c1b3a" providerId="AD" clId="Web-{C2BF30E6-CEE5-4B03-AC5C-5240B70E7716}" dt="2022-08-08T03:54:48.983" v="305" actId="1076"/>
      <pc:docMkLst>
        <pc:docMk/>
      </pc:docMkLst>
      <pc:sldChg chg="addSp delSp modSp">
        <pc:chgData name="Prapa Sangthongsuk" userId="S::prapa@jfbkk.or.th::d9981701-2ffc-4e62-a99e-08713f5c1b3a" providerId="AD" clId="Web-{C2BF30E6-CEE5-4B03-AC5C-5240B70E7716}" dt="2022-08-08T03:54:48.983" v="305" actId="1076"/>
        <pc:sldMkLst>
          <pc:docMk/>
          <pc:sldMk cId="799232818" sldId="270"/>
        </pc:sldMkLst>
        <pc:spChg chg="mod">
          <ac:chgData name="Prapa Sangthongsuk" userId="S::prapa@jfbkk.or.th::d9981701-2ffc-4e62-a99e-08713f5c1b3a" providerId="AD" clId="Web-{C2BF30E6-CEE5-4B03-AC5C-5240B70E7716}" dt="2022-08-08T03:53:11.434" v="290" actId="1076"/>
          <ac:spMkLst>
            <pc:docMk/>
            <pc:sldMk cId="799232818" sldId="270"/>
            <ac:spMk id="2" creationId="{F09FED7B-A72A-7B18-A787-058E6BF22241}"/>
          </ac:spMkLst>
        </pc:spChg>
        <pc:spChg chg="mod">
          <ac:chgData name="Prapa Sangthongsuk" userId="S::prapa@jfbkk.or.th::d9981701-2ffc-4e62-a99e-08713f5c1b3a" providerId="AD" clId="Web-{C2BF30E6-CEE5-4B03-AC5C-5240B70E7716}" dt="2022-08-08T03:53:43.263" v="296" actId="1076"/>
          <ac:spMkLst>
            <pc:docMk/>
            <pc:sldMk cId="799232818" sldId="270"/>
            <ac:spMk id="3" creationId="{6FEC49DD-3D8B-D3D6-E76F-08F98DAD8EBC}"/>
          </ac:spMkLst>
        </pc:spChg>
        <pc:spChg chg="del">
          <ac:chgData name="Prapa Sangthongsuk" userId="S::prapa@jfbkk.or.th::d9981701-2ffc-4e62-a99e-08713f5c1b3a" providerId="AD" clId="Web-{C2BF30E6-CEE5-4B03-AC5C-5240B70E7716}" dt="2022-08-08T03:41:57.413" v="111"/>
          <ac:spMkLst>
            <pc:docMk/>
            <pc:sldMk cId="799232818" sldId="270"/>
            <ac:spMk id="5" creationId="{BA55BCD0-9C91-206A-082E-86FCC92F1F74}"/>
          </ac:spMkLst>
        </pc:spChg>
        <pc:spChg chg="del">
          <ac:chgData name="Prapa Sangthongsuk" userId="S::prapa@jfbkk.or.th::d9981701-2ffc-4e62-a99e-08713f5c1b3a" providerId="AD" clId="Web-{C2BF30E6-CEE5-4B03-AC5C-5240B70E7716}" dt="2022-08-08T03:41:58.413" v="112"/>
          <ac:spMkLst>
            <pc:docMk/>
            <pc:sldMk cId="799232818" sldId="270"/>
            <ac:spMk id="7" creationId="{27A2648F-47EA-9E70-DC89-6738A8F1CAC9}"/>
          </ac:spMkLst>
        </pc:spChg>
        <pc:spChg chg="add del mod">
          <ac:chgData name="Prapa Sangthongsuk" userId="S::prapa@jfbkk.or.th::d9981701-2ffc-4e62-a99e-08713f5c1b3a" providerId="AD" clId="Web-{C2BF30E6-CEE5-4B03-AC5C-5240B70E7716}" dt="2022-08-08T03:48:42.801" v="223"/>
          <ac:spMkLst>
            <pc:docMk/>
            <pc:sldMk cId="799232818" sldId="270"/>
            <ac:spMk id="8" creationId="{D37AF19D-B41F-BC86-4292-FB46E9D8DA99}"/>
          </ac:spMkLst>
        </pc:spChg>
        <pc:spChg chg="add mod">
          <ac:chgData name="Prapa Sangthongsuk" userId="S::prapa@jfbkk.or.th::d9981701-2ffc-4e62-a99e-08713f5c1b3a" providerId="AD" clId="Web-{C2BF30E6-CEE5-4B03-AC5C-5240B70E7716}" dt="2022-08-08T03:53:55.997" v="298" actId="1076"/>
          <ac:spMkLst>
            <pc:docMk/>
            <pc:sldMk cId="799232818" sldId="270"/>
            <ac:spMk id="10" creationId="{2E641DCF-7073-5FF6-0BF8-B2A160ACB18A}"/>
          </ac:spMkLst>
        </pc:spChg>
        <pc:spChg chg="add mod">
          <ac:chgData name="Prapa Sangthongsuk" userId="S::prapa@jfbkk.or.th::d9981701-2ffc-4e62-a99e-08713f5c1b3a" providerId="AD" clId="Web-{C2BF30E6-CEE5-4B03-AC5C-5240B70E7716}" dt="2022-08-08T03:53:50.732" v="297" actId="1076"/>
          <ac:spMkLst>
            <pc:docMk/>
            <pc:sldMk cId="799232818" sldId="270"/>
            <ac:spMk id="11" creationId="{DFB4B2FC-61C1-552C-0056-F2B3FC1F10CD}"/>
          </ac:spMkLst>
        </pc:spChg>
        <pc:spChg chg="add mod">
          <ac:chgData name="Prapa Sangthongsuk" userId="S::prapa@jfbkk.or.th::d9981701-2ffc-4e62-a99e-08713f5c1b3a" providerId="AD" clId="Web-{C2BF30E6-CEE5-4B03-AC5C-5240B70E7716}" dt="2022-08-08T03:54:48.983" v="305" actId="1076"/>
          <ac:spMkLst>
            <pc:docMk/>
            <pc:sldMk cId="799232818" sldId="270"/>
            <ac:spMk id="13" creationId="{D587F80B-88A3-583D-06C9-3546C36B4093}"/>
          </ac:spMkLst>
        </pc:spChg>
        <pc:spChg chg="add del">
          <ac:chgData name="Prapa Sangthongsuk" userId="S::prapa@jfbkk.or.th::d9981701-2ffc-4e62-a99e-08713f5c1b3a" providerId="AD" clId="Web-{C2BF30E6-CEE5-4B03-AC5C-5240B70E7716}" dt="2022-08-08T03:51:10.633" v="260"/>
          <ac:spMkLst>
            <pc:docMk/>
            <pc:sldMk cId="799232818" sldId="270"/>
            <ac:spMk id="15" creationId="{C09B926D-888D-4B61-BB53-0D39CB26CED5}"/>
          </ac:spMkLst>
        </pc:spChg>
        <pc:spChg chg="add mod">
          <ac:chgData name="Prapa Sangthongsuk" userId="S::prapa@jfbkk.or.th::d9981701-2ffc-4e62-a99e-08713f5c1b3a" providerId="AD" clId="Web-{C2BF30E6-CEE5-4B03-AC5C-5240B70E7716}" dt="2022-08-08T03:53:38.497" v="295" actId="1076"/>
          <ac:spMkLst>
            <pc:docMk/>
            <pc:sldMk cId="799232818" sldId="270"/>
            <ac:spMk id="16" creationId="{80EE0EB6-8FE5-C990-7BA4-63D758A48463}"/>
          </ac:spMkLst>
        </pc:spChg>
        <pc:picChg chg="add mod">
          <ac:chgData name="Prapa Sangthongsuk" userId="S::prapa@jfbkk.or.th::d9981701-2ffc-4e62-a99e-08713f5c1b3a" providerId="AD" clId="Web-{C2BF30E6-CEE5-4B03-AC5C-5240B70E7716}" dt="2022-08-08T03:54:16.748" v="300" actId="1076"/>
          <ac:picMkLst>
            <pc:docMk/>
            <pc:sldMk cId="799232818" sldId="270"/>
            <ac:picMk id="4" creationId="{D0489595-F811-FCCF-6F55-7C6422A4A135}"/>
          </ac:picMkLst>
        </pc:picChg>
        <pc:picChg chg="add mod">
          <ac:chgData name="Prapa Sangthongsuk" userId="S::prapa@jfbkk.or.th::d9981701-2ffc-4e62-a99e-08713f5c1b3a" providerId="AD" clId="Web-{C2BF30E6-CEE5-4B03-AC5C-5240B70E7716}" dt="2022-08-08T03:54:18.982" v="301" actId="1076"/>
          <ac:picMkLst>
            <pc:docMk/>
            <pc:sldMk cId="799232818" sldId="270"/>
            <ac:picMk id="6" creationId="{04016303-7C71-F839-FD30-BFAE880C5E4A}"/>
          </ac:picMkLst>
        </pc:picChg>
      </pc:sldChg>
    </pc:docChg>
  </pc:docChgLst>
  <pc:docChgLst>
    <pc:chgData name="Jldstaff3" userId="a05ea172-e8dc-4df0-ae92-caa84018ac31" providerId="ADAL" clId="{2703D2B7-EBD1-4792-A6D2-D2F9C691ADA4}"/>
    <pc:docChg chg="modSld">
      <pc:chgData name="Jldstaff3" userId="a05ea172-e8dc-4df0-ae92-caa84018ac31" providerId="ADAL" clId="{2703D2B7-EBD1-4792-A6D2-D2F9C691ADA4}" dt="2023-03-14T05:06:38.920" v="8"/>
      <pc:docMkLst>
        <pc:docMk/>
      </pc:docMkLst>
      <pc:sldChg chg="modAnim">
        <pc:chgData name="Jldstaff3" userId="a05ea172-e8dc-4df0-ae92-caa84018ac31" providerId="ADAL" clId="{2703D2B7-EBD1-4792-A6D2-D2F9C691ADA4}" dt="2023-03-14T05:06:38.920" v="8"/>
        <pc:sldMkLst>
          <pc:docMk/>
          <pc:sldMk cId="3585878523" sldId="259"/>
        </pc:sldMkLst>
      </pc:sldChg>
    </pc:docChg>
  </pc:docChgLst>
  <pc:docChgLst>
    <pc:chgData name="Jldstaff3" userId="a05ea172-e8dc-4df0-ae92-caa84018ac31" providerId="ADAL" clId="{04248B77-E970-4C29-BD66-83DA373CE6C9}"/>
    <pc:docChg chg="undo custSel modSld">
      <pc:chgData name="Jldstaff3" userId="a05ea172-e8dc-4df0-ae92-caa84018ac31" providerId="ADAL" clId="{04248B77-E970-4C29-BD66-83DA373CE6C9}" dt="2024-05-24T02:34:20.092" v="19" actId="1076"/>
      <pc:docMkLst>
        <pc:docMk/>
      </pc:docMkLst>
      <pc:sldChg chg="modSp mod">
        <pc:chgData name="Jldstaff3" userId="a05ea172-e8dc-4df0-ae92-caa84018ac31" providerId="ADAL" clId="{04248B77-E970-4C29-BD66-83DA373CE6C9}" dt="2024-05-24T02:34:20.092" v="19" actId="1076"/>
        <pc:sldMkLst>
          <pc:docMk/>
          <pc:sldMk cId="4161138751" sldId="262"/>
        </pc:sldMkLst>
        <pc:spChg chg="mod">
          <ac:chgData name="Jldstaff3" userId="a05ea172-e8dc-4df0-ae92-caa84018ac31" providerId="ADAL" clId="{04248B77-E970-4C29-BD66-83DA373CE6C9}" dt="2024-05-24T02:34:20.092" v="19" actId="1076"/>
          <ac:spMkLst>
            <pc:docMk/>
            <pc:sldMk cId="4161138751" sldId="262"/>
            <ac:spMk id="8" creationId="{5A11BC92-8778-7CD1-B6CD-205B3B260D82}"/>
          </ac:spMkLst>
        </pc:spChg>
      </pc:sldChg>
      <pc:sldChg chg="addSp delSp modSp mod">
        <pc:chgData name="Jldstaff3" userId="a05ea172-e8dc-4df0-ae92-caa84018ac31" providerId="ADAL" clId="{04248B77-E970-4C29-BD66-83DA373CE6C9}" dt="2024-05-24T02:21:59.474" v="16" actId="20577"/>
        <pc:sldMkLst>
          <pc:docMk/>
          <pc:sldMk cId="558919449" sldId="265"/>
        </pc:sldMkLst>
        <pc:spChg chg="add mod">
          <ac:chgData name="Jldstaff3" userId="a05ea172-e8dc-4df0-ae92-caa84018ac31" providerId="ADAL" clId="{04248B77-E970-4C29-BD66-83DA373CE6C9}" dt="2024-05-24T02:21:48.244" v="8" actId="1076"/>
          <ac:spMkLst>
            <pc:docMk/>
            <pc:sldMk cId="558919449" sldId="265"/>
            <ac:spMk id="2" creationId="{8AB18133-782D-F8B2-C0F8-08F9ACFA0C7C}"/>
          </ac:spMkLst>
        </pc:spChg>
        <pc:spChg chg="del">
          <ac:chgData name="Jldstaff3" userId="a05ea172-e8dc-4df0-ae92-caa84018ac31" providerId="ADAL" clId="{04248B77-E970-4C29-BD66-83DA373CE6C9}" dt="2024-05-24T02:21:43.275" v="7" actId="478"/>
          <ac:spMkLst>
            <pc:docMk/>
            <pc:sldMk cId="558919449" sldId="265"/>
            <ac:spMk id="5" creationId="{00000000-0000-0000-0000-000000000000}"/>
          </ac:spMkLst>
        </pc:spChg>
        <pc:spChg chg="add del">
          <ac:chgData name="Jldstaff3" userId="a05ea172-e8dc-4df0-ae92-caa84018ac31" providerId="ADAL" clId="{04248B77-E970-4C29-BD66-83DA373CE6C9}" dt="2024-05-24T02:21:39.011" v="4" actId="478"/>
          <ac:spMkLst>
            <pc:docMk/>
            <pc:sldMk cId="558919449" sldId="265"/>
            <ac:spMk id="6" creationId="{00000000-0000-0000-0000-000000000000}"/>
          </ac:spMkLst>
        </pc:spChg>
        <pc:spChg chg="mod">
          <ac:chgData name="Jldstaff3" userId="a05ea172-e8dc-4df0-ae92-caa84018ac31" providerId="ADAL" clId="{04248B77-E970-4C29-BD66-83DA373CE6C9}" dt="2024-05-24T02:21:59.474" v="16" actId="20577"/>
          <ac:spMkLst>
            <pc:docMk/>
            <pc:sldMk cId="558919449" sldId="265"/>
            <ac:spMk id="9" creationId="{70AB8261-ECC1-7A03-D8FB-394FECC29E6D}"/>
          </ac:spMkLst>
        </pc:spChg>
      </pc:sldChg>
    </pc:docChg>
  </pc:docChgLst>
  <pc:docChgLst>
    <pc:chgData name="Yuka Ichimaru" userId="62276e7c-db92-415b-b9ae-97277e573f73" providerId="ADAL" clId="{87891CA0-1588-4789-AD30-553EC2F40F44}"/>
    <pc:docChg chg="undo custSel addSld modSld">
      <pc:chgData name="Yuka Ichimaru" userId="62276e7c-db92-415b-b9ae-97277e573f73" providerId="ADAL" clId="{87891CA0-1588-4789-AD30-553EC2F40F44}" dt="2024-05-29T04:17:37.209" v="79" actId="20577"/>
      <pc:docMkLst>
        <pc:docMk/>
      </pc:docMkLst>
      <pc:sldChg chg="modSp new mod">
        <pc:chgData name="Yuka Ichimaru" userId="62276e7c-db92-415b-b9ae-97277e573f73" providerId="ADAL" clId="{87891CA0-1588-4789-AD30-553EC2F40F44}" dt="2024-05-29T04:17:37.209" v="79" actId="20577"/>
        <pc:sldMkLst>
          <pc:docMk/>
          <pc:sldMk cId="3677465775" sldId="274"/>
        </pc:sldMkLst>
        <pc:spChg chg="mod">
          <ac:chgData name="Yuka Ichimaru" userId="62276e7c-db92-415b-b9ae-97277e573f73" providerId="ADAL" clId="{87891CA0-1588-4789-AD30-553EC2F40F44}" dt="2024-05-29T03:39:11.688" v="25" actId="404"/>
          <ac:spMkLst>
            <pc:docMk/>
            <pc:sldMk cId="3677465775" sldId="274"/>
            <ac:spMk id="2" creationId="{370EC383-499F-77F0-72E4-9FD66EA5E2D6}"/>
          </ac:spMkLst>
        </pc:spChg>
        <pc:spChg chg="mod">
          <ac:chgData name="Yuka Ichimaru" userId="62276e7c-db92-415b-b9ae-97277e573f73" providerId="ADAL" clId="{87891CA0-1588-4789-AD30-553EC2F40F44}" dt="2024-05-29T04:17:37.209" v="79" actId="20577"/>
          <ac:spMkLst>
            <pc:docMk/>
            <pc:sldMk cId="3677465775" sldId="274"/>
            <ac:spMk id="3" creationId="{FAEBA4DC-31A9-1478-29E2-063B446A5C1D}"/>
          </ac:spMkLst>
        </pc:spChg>
      </pc:sldChg>
    </pc:docChg>
  </pc:docChgLst>
  <pc:docChgLst>
    <pc:chgData name="Yuka Ichimaru" userId="S::ichimaru@jfbkk.or.th::d909a6f2-ab86-4eb0-a019-a6e8b5a37979" providerId="AD" clId="Web-{622B179F-8012-40C9-80FF-0DD601AA2F6C}"/>
    <pc:docChg chg="mod">
      <pc:chgData name="Yuka Ichimaru" userId="S::ichimaru@jfbkk.or.th::d909a6f2-ab86-4eb0-a019-a6e8b5a37979" providerId="AD" clId="Web-{622B179F-8012-40C9-80FF-0DD601AA2F6C}" dt="2022-08-04T09:24:51.090" v="1"/>
      <pc:docMkLst>
        <pc:docMk/>
      </pc:docMkLst>
      <pc:sldChg chg="addCm">
        <pc:chgData name="Yuka Ichimaru" userId="S::ichimaru@jfbkk.or.th::d909a6f2-ab86-4eb0-a019-a6e8b5a37979" providerId="AD" clId="Web-{622B179F-8012-40C9-80FF-0DD601AA2F6C}" dt="2022-08-04T09:24:51.090" v="1"/>
        <pc:sldMkLst>
          <pc:docMk/>
          <pc:sldMk cId="1028382828" sldId="263"/>
        </pc:sldMkLst>
      </pc:sldChg>
    </pc:docChg>
  </pc:docChgLst>
  <pc:docChgLst>
    <pc:chgData name="Narisara Thongmee" userId="3f5817a0-d64e-4f85-845c-fa7a0a7890f3" providerId="ADAL" clId="{E7EB25EF-EA55-4F42-BF3B-C3861761A7AC}"/>
    <pc:docChg chg="modSld">
      <pc:chgData name="Narisara Thongmee" userId="3f5817a0-d64e-4f85-845c-fa7a0a7890f3" providerId="ADAL" clId="{E7EB25EF-EA55-4F42-BF3B-C3861761A7AC}" dt="2022-08-13T03:29:17.184" v="3"/>
      <pc:docMkLst>
        <pc:docMk/>
      </pc:docMkLst>
      <pc:sldChg chg="addCm">
        <pc:chgData name="Narisara Thongmee" userId="3f5817a0-d64e-4f85-845c-fa7a0a7890f3" providerId="ADAL" clId="{E7EB25EF-EA55-4F42-BF3B-C3861761A7AC}" dt="2022-08-13T03:29:17.184" v="3"/>
        <pc:sldMkLst>
          <pc:docMk/>
          <pc:sldMk cId="3585878523" sldId="259"/>
        </pc:sldMkLst>
      </pc:sldChg>
      <pc:sldChg chg="modSp mod">
        <pc:chgData name="Narisara Thongmee" userId="3f5817a0-d64e-4f85-845c-fa7a0a7890f3" providerId="ADAL" clId="{E7EB25EF-EA55-4F42-BF3B-C3861761A7AC}" dt="2022-08-13T03:13:33.806" v="1" actId="20577"/>
        <pc:sldMkLst>
          <pc:docMk/>
          <pc:sldMk cId="3820570317" sldId="269"/>
        </pc:sldMkLst>
        <pc:spChg chg="mod">
          <ac:chgData name="Narisara Thongmee" userId="3f5817a0-d64e-4f85-845c-fa7a0a7890f3" providerId="ADAL" clId="{E7EB25EF-EA55-4F42-BF3B-C3861761A7AC}" dt="2022-08-13T03:13:33.806" v="1" actId="20577"/>
          <ac:spMkLst>
            <pc:docMk/>
            <pc:sldMk cId="3820570317" sldId="269"/>
            <ac:spMk id="2" creationId="{6C166C90-B36B-0B4B-0E82-D7405238B5B8}"/>
          </ac:spMkLst>
        </pc:spChg>
      </pc:sldChg>
    </pc:docChg>
  </pc:docChgLst>
  <pc:docChgLst>
    <pc:chgData name="Prapa Sangthongsuk" userId="S::prapa@jfbkk.or.th::d9981701-2ffc-4e62-a99e-08713f5c1b3a" providerId="AD" clId="Web-{8BC8D0B9-7CB6-4FE7-9F28-1735E6B99A0B}"/>
    <pc:docChg chg="mod modSld">
      <pc:chgData name="Prapa Sangthongsuk" userId="S::prapa@jfbkk.or.th::d9981701-2ffc-4e62-a99e-08713f5c1b3a" providerId="AD" clId="Web-{8BC8D0B9-7CB6-4FE7-9F28-1735E6B99A0B}" dt="2022-08-16T08:07:34.586" v="7"/>
      <pc:docMkLst>
        <pc:docMk/>
      </pc:docMkLst>
      <pc:sldChg chg="modSp modCm">
        <pc:chgData name="Prapa Sangthongsuk" userId="S::prapa@jfbkk.or.th::d9981701-2ffc-4e62-a99e-08713f5c1b3a" providerId="AD" clId="Web-{8BC8D0B9-7CB6-4FE7-9F28-1735E6B99A0B}" dt="2022-08-16T08:05:58.818" v="6" actId="20577"/>
        <pc:sldMkLst>
          <pc:docMk/>
          <pc:sldMk cId="4161138751" sldId="262"/>
        </pc:sldMkLst>
        <pc:spChg chg="mod">
          <ac:chgData name="Prapa Sangthongsuk" userId="S::prapa@jfbkk.or.th::d9981701-2ffc-4e62-a99e-08713f5c1b3a" providerId="AD" clId="Web-{8BC8D0B9-7CB6-4FE7-9F28-1735E6B99A0B}" dt="2022-08-16T08:05:58.818" v="6" actId="20577"/>
          <ac:spMkLst>
            <pc:docMk/>
            <pc:sldMk cId="4161138751" sldId="262"/>
            <ac:spMk id="3" creationId="{00000000-0000-0000-0000-000000000000}"/>
          </ac:spMkLst>
        </pc:spChg>
      </pc:sldChg>
      <pc:sldChg chg="modCm">
        <pc:chgData name="Prapa Sangthongsuk" userId="S::prapa@jfbkk.or.th::d9981701-2ffc-4e62-a99e-08713f5c1b3a" providerId="AD" clId="Web-{8BC8D0B9-7CB6-4FE7-9F28-1735E6B99A0B}" dt="2022-08-16T08:07:34.586" v="7"/>
        <pc:sldMkLst>
          <pc:docMk/>
          <pc:sldMk cId="1028382828" sldId="263"/>
        </pc:sldMkLst>
      </pc:sldChg>
    </pc:docChg>
  </pc:docChgLst>
  <pc:docChgLst>
    <pc:chgData name="Prapa Sangthongsuk" userId="73782003-62a9-4b6c-8fbe-6fe9adab7861" providerId="ADAL" clId="{B7980DD6-E8B6-438A-9BEA-D4C3DED8AC6B}"/>
    <pc:docChg chg="undo custSel delSld modSld">
      <pc:chgData name="Prapa Sangthongsuk" userId="73782003-62a9-4b6c-8fbe-6fe9adab7861" providerId="ADAL" clId="{B7980DD6-E8B6-438A-9BEA-D4C3DED8AC6B}" dt="2023-04-10T06:40:46.355" v="168"/>
      <pc:docMkLst>
        <pc:docMk/>
      </pc:docMkLst>
      <pc:sldChg chg="modSp mod modAnim">
        <pc:chgData name="Prapa Sangthongsuk" userId="73782003-62a9-4b6c-8fbe-6fe9adab7861" providerId="ADAL" clId="{B7980DD6-E8B6-438A-9BEA-D4C3DED8AC6B}" dt="2023-04-10T06:17:17.556" v="106" actId="113"/>
        <pc:sldMkLst>
          <pc:docMk/>
          <pc:sldMk cId="1743056891" sldId="256"/>
        </pc:sldMkLst>
        <pc:spChg chg="mod">
          <ac:chgData name="Prapa Sangthongsuk" userId="73782003-62a9-4b6c-8fbe-6fe9adab7861" providerId="ADAL" clId="{B7980DD6-E8B6-438A-9BEA-D4C3DED8AC6B}" dt="2023-04-10T06:17:17.556" v="106" actId="113"/>
          <ac:spMkLst>
            <pc:docMk/>
            <pc:sldMk cId="1743056891" sldId="256"/>
            <ac:spMk id="2" creationId="{00000000-0000-0000-0000-000000000000}"/>
          </ac:spMkLst>
        </pc:spChg>
      </pc:sldChg>
      <pc:sldChg chg="modAnim delCm">
        <pc:chgData name="Prapa Sangthongsuk" userId="73782003-62a9-4b6c-8fbe-6fe9adab7861" providerId="ADAL" clId="{B7980DD6-E8B6-438A-9BEA-D4C3DED8AC6B}" dt="2023-04-10T06:31:13.889" v="107"/>
        <pc:sldMkLst>
          <pc:docMk/>
          <pc:sldMk cId="4161138751" sldId="262"/>
        </pc:sldMkLst>
      </pc:sldChg>
      <pc:sldChg chg="addSp delSp modSp mod modAnim delCm">
        <pc:chgData name="Prapa Sangthongsuk" userId="73782003-62a9-4b6c-8fbe-6fe9adab7861" providerId="ADAL" clId="{B7980DD6-E8B6-438A-9BEA-D4C3DED8AC6B}" dt="2023-04-10T06:40:46.355" v="168"/>
        <pc:sldMkLst>
          <pc:docMk/>
          <pc:sldMk cId="1028382828" sldId="263"/>
        </pc:sldMkLst>
        <pc:spChg chg="mod">
          <ac:chgData name="Prapa Sangthongsuk" userId="73782003-62a9-4b6c-8fbe-6fe9adab7861" providerId="ADAL" clId="{B7980DD6-E8B6-438A-9BEA-D4C3DED8AC6B}" dt="2023-04-10T06:39:53.930" v="157" actId="14100"/>
          <ac:spMkLst>
            <pc:docMk/>
            <pc:sldMk cId="1028382828" sldId="263"/>
            <ac:spMk id="5" creationId="{00000000-0000-0000-0000-000000000000}"/>
          </ac:spMkLst>
        </pc:spChg>
        <pc:spChg chg="mod">
          <ac:chgData name="Prapa Sangthongsuk" userId="73782003-62a9-4b6c-8fbe-6fe9adab7861" providerId="ADAL" clId="{B7980DD6-E8B6-438A-9BEA-D4C3DED8AC6B}" dt="2023-04-10T06:40:37.849" v="166" actId="1076"/>
          <ac:spMkLst>
            <pc:docMk/>
            <pc:sldMk cId="1028382828" sldId="263"/>
            <ac:spMk id="16" creationId="{00000000-0000-0000-0000-000000000000}"/>
          </ac:spMkLst>
        </pc:spChg>
        <pc:spChg chg="add del mod">
          <ac:chgData name="Prapa Sangthongsuk" userId="73782003-62a9-4b6c-8fbe-6fe9adab7861" providerId="ADAL" clId="{B7980DD6-E8B6-438A-9BEA-D4C3DED8AC6B}" dt="2023-04-10T06:39:52.261" v="155"/>
          <ac:spMkLst>
            <pc:docMk/>
            <pc:sldMk cId="1028382828" sldId="263"/>
            <ac:spMk id="17" creationId="{4F8E225E-C25C-4717-AC6F-EC9EF60B84EA}"/>
          </ac:spMkLst>
        </pc:spChg>
      </pc:sldChg>
      <pc:sldChg chg="del">
        <pc:chgData name="Prapa Sangthongsuk" userId="73782003-62a9-4b6c-8fbe-6fe9adab7861" providerId="ADAL" clId="{B7980DD6-E8B6-438A-9BEA-D4C3DED8AC6B}" dt="2023-03-21T02:50:40.289" v="0" actId="2696"/>
        <pc:sldMkLst>
          <pc:docMk/>
          <pc:sldMk cId="2890195610" sldId="268"/>
        </pc:sldMkLst>
      </pc:sldChg>
    </pc:docChg>
  </pc:docChgLst>
  <pc:docChgLst>
    <pc:chgData name="Maiko Kondo" userId="08723079-52d7-44d4-b094-d03874e15015" providerId="ADAL" clId="{1FDFB3B7-D368-4F4F-9E4C-61AD18348A43}"/>
    <pc:docChg chg="undo custSel modSld">
      <pc:chgData name="Maiko Kondo" userId="08723079-52d7-44d4-b094-d03874e15015" providerId="ADAL" clId="{1FDFB3B7-D368-4F4F-9E4C-61AD18348A43}" dt="2024-10-24T10:38:04.234" v="176" actId="13822"/>
      <pc:docMkLst>
        <pc:docMk/>
      </pc:docMkLst>
      <pc:sldChg chg="addSp delSp modSp mod delAnim">
        <pc:chgData name="Maiko Kondo" userId="08723079-52d7-44d4-b094-d03874e15015" providerId="ADAL" clId="{1FDFB3B7-D368-4F4F-9E4C-61AD18348A43}" dt="2024-10-24T09:37:10.886" v="146" actId="14100"/>
        <pc:sldMkLst>
          <pc:docMk/>
          <pc:sldMk cId="1743056891" sldId="256"/>
        </pc:sldMkLst>
        <pc:spChg chg="mod">
          <ac:chgData name="Maiko Kondo" userId="08723079-52d7-44d4-b094-d03874e15015" providerId="ADAL" clId="{1FDFB3B7-D368-4F4F-9E4C-61AD18348A43}" dt="2024-10-24T09:23:57.244" v="96" actId="207"/>
          <ac:spMkLst>
            <pc:docMk/>
            <pc:sldMk cId="1743056891" sldId="256"/>
            <ac:spMk id="12" creationId="{00000000-0000-0000-0000-000000000000}"/>
          </ac:spMkLst>
        </pc:spChg>
        <pc:spChg chg="mod">
          <ac:chgData name="Maiko Kondo" userId="08723079-52d7-44d4-b094-d03874e15015" providerId="ADAL" clId="{1FDFB3B7-D368-4F4F-9E4C-61AD18348A43}" dt="2024-10-24T09:24:00.695" v="97" actId="207"/>
          <ac:spMkLst>
            <pc:docMk/>
            <pc:sldMk cId="1743056891" sldId="256"/>
            <ac:spMk id="13" creationId="{00000000-0000-0000-0000-000000000000}"/>
          </ac:spMkLst>
        </pc:spChg>
        <pc:spChg chg="mod">
          <ac:chgData name="Maiko Kondo" userId="08723079-52d7-44d4-b094-d03874e15015" providerId="ADAL" clId="{1FDFB3B7-D368-4F4F-9E4C-61AD18348A43}" dt="2024-10-24T09:24:05.576" v="98" actId="207"/>
          <ac:spMkLst>
            <pc:docMk/>
            <pc:sldMk cId="1743056891" sldId="256"/>
            <ac:spMk id="14" creationId="{00000000-0000-0000-0000-000000000000}"/>
          </ac:spMkLst>
        </pc:spChg>
        <pc:picChg chg="add mod">
          <ac:chgData name="Maiko Kondo" userId="08723079-52d7-44d4-b094-d03874e15015" providerId="ADAL" clId="{1FDFB3B7-D368-4F4F-9E4C-61AD18348A43}" dt="2024-10-24T09:23:54.565" v="95" actId="1076"/>
          <ac:picMkLst>
            <pc:docMk/>
            <pc:sldMk cId="1743056891" sldId="256"/>
            <ac:picMk id="3" creationId="{D4602C45-DA73-5930-2F9B-0D42AD62A417}"/>
          </ac:picMkLst>
        </pc:picChg>
        <pc:picChg chg="mod">
          <ac:chgData name="Maiko Kondo" userId="08723079-52d7-44d4-b094-d03874e15015" providerId="ADAL" clId="{1FDFB3B7-D368-4F4F-9E4C-61AD18348A43}" dt="2024-10-24T09:37:10.886" v="146" actId="14100"/>
          <ac:picMkLst>
            <pc:docMk/>
            <pc:sldMk cId="1743056891" sldId="256"/>
            <ac:picMk id="9" creationId="{00000000-0000-0000-0000-000000000000}"/>
          </ac:picMkLst>
        </pc:picChg>
        <pc:picChg chg="mod">
          <ac:chgData name="Maiko Kondo" userId="08723079-52d7-44d4-b094-d03874e15015" providerId="ADAL" clId="{1FDFB3B7-D368-4F4F-9E4C-61AD18348A43}" dt="2024-10-24T09:37:06.409" v="145" actId="14100"/>
          <ac:picMkLst>
            <pc:docMk/>
            <pc:sldMk cId="1743056891" sldId="256"/>
            <ac:picMk id="10" creationId="{00000000-0000-0000-0000-000000000000}"/>
          </ac:picMkLst>
        </pc:picChg>
        <pc:picChg chg="del mod">
          <ac:chgData name="Maiko Kondo" userId="08723079-52d7-44d4-b094-d03874e15015" providerId="ADAL" clId="{1FDFB3B7-D368-4F4F-9E4C-61AD18348A43}" dt="2024-10-24T09:23:41.221" v="92" actId="478"/>
          <ac:picMkLst>
            <pc:docMk/>
            <pc:sldMk cId="1743056891" sldId="256"/>
            <ac:picMk id="11" creationId="{00000000-0000-0000-0000-000000000000}"/>
          </ac:picMkLst>
        </pc:picChg>
      </pc:sldChg>
      <pc:sldChg chg="addSp delSp modSp mod delAnim">
        <pc:chgData name="Maiko Kondo" userId="08723079-52d7-44d4-b094-d03874e15015" providerId="ADAL" clId="{1FDFB3B7-D368-4F4F-9E4C-61AD18348A43}" dt="2024-10-24T09:26:39.317" v="129" actId="1076"/>
        <pc:sldMkLst>
          <pc:docMk/>
          <pc:sldMk cId="1352507755" sldId="258"/>
        </pc:sldMkLst>
        <pc:spChg chg="mod">
          <ac:chgData name="Maiko Kondo" userId="08723079-52d7-44d4-b094-d03874e15015" providerId="ADAL" clId="{1FDFB3B7-D368-4F4F-9E4C-61AD18348A43}" dt="2024-10-24T09:26:33.551" v="125" actId="1582"/>
          <ac:spMkLst>
            <pc:docMk/>
            <pc:sldMk cId="1352507755" sldId="258"/>
            <ac:spMk id="4" creationId="{C865EFF7-AE18-994D-B580-83746C1DB921}"/>
          </ac:spMkLst>
        </pc:spChg>
        <pc:picChg chg="del mod">
          <ac:chgData name="Maiko Kondo" userId="08723079-52d7-44d4-b094-d03874e15015" providerId="ADAL" clId="{1FDFB3B7-D368-4F4F-9E4C-61AD18348A43}" dt="2024-10-24T09:26:34.870" v="126" actId="478"/>
          <ac:picMkLst>
            <pc:docMk/>
            <pc:sldMk cId="1352507755" sldId="258"/>
            <ac:picMk id="3" creationId="{EC7211FF-B35C-62B8-9144-823F74E80B3A}"/>
          </ac:picMkLst>
        </pc:picChg>
        <pc:picChg chg="add mod">
          <ac:chgData name="Maiko Kondo" userId="08723079-52d7-44d4-b094-d03874e15015" providerId="ADAL" clId="{1FDFB3B7-D368-4F4F-9E4C-61AD18348A43}" dt="2024-10-24T09:26:39.317" v="129" actId="1076"/>
          <ac:picMkLst>
            <pc:docMk/>
            <pc:sldMk cId="1352507755" sldId="258"/>
            <ac:picMk id="5" creationId="{2324712E-D97F-DE95-4BA2-99B565833F59}"/>
          </ac:picMkLst>
        </pc:picChg>
      </pc:sldChg>
      <pc:sldChg chg="addSp delSp modSp mod delAnim">
        <pc:chgData name="Maiko Kondo" userId="08723079-52d7-44d4-b094-d03874e15015" providerId="ADAL" clId="{1FDFB3B7-D368-4F4F-9E4C-61AD18348A43}" dt="2024-10-24T09:26:25.046" v="124" actId="1582"/>
        <pc:sldMkLst>
          <pc:docMk/>
          <pc:sldMk cId="3585878523" sldId="259"/>
        </pc:sldMkLst>
        <pc:spChg chg="mod">
          <ac:chgData name="Maiko Kondo" userId="08723079-52d7-44d4-b094-d03874e15015" providerId="ADAL" clId="{1FDFB3B7-D368-4F4F-9E4C-61AD18348A43}" dt="2024-10-24T09:26:25.046" v="124" actId="1582"/>
          <ac:spMkLst>
            <pc:docMk/>
            <pc:sldMk cId="3585878523" sldId="259"/>
            <ac:spMk id="13" creationId="{00000000-0000-0000-0000-000000000000}"/>
          </ac:spMkLst>
        </pc:spChg>
        <pc:picChg chg="add mod">
          <ac:chgData name="Maiko Kondo" userId="08723079-52d7-44d4-b094-d03874e15015" providerId="ADAL" clId="{1FDFB3B7-D368-4F4F-9E4C-61AD18348A43}" dt="2024-10-24T09:26:20.165" v="123" actId="1076"/>
          <ac:picMkLst>
            <pc:docMk/>
            <pc:sldMk cId="3585878523" sldId="259"/>
            <ac:picMk id="4" creationId="{63601BA5-2E7B-260B-87F3-DAAE02F90FCA}"/>
          </ac:picMkLst>
        </pc:picChg>
        <pc:picChg chg="del mod">
          <ac:chgData name="Maiko Kondo" userId="08723079-52d7-44d4-b094-d03874e15015" providerId="ADAL" clId="{1FDFB3B7-D368-4F4F-9E4C-61AD18348A43}" dt="2024-10-24T09:26:14.130" v="119" actId="478"/>
          <ac:picMkLst>
            <pc:docMk/>
            <pc:sldMk cId="3585878523" sldId="259"/>
            <ac:picMk id="12" creationId="{00000000-0000-0000-0000-000000000000}"/>
          </ac:picMkLst>
        </pc:picChg>
      </pc:sldChg>
      <pc:sldChg chg="modSp mod modAnim">
        <pc:chgData name="Maiko Kondo" userId="08723079-52d7-44d4-b094-d03874e15015" providerId="ADAL" clId="{1FDFB3B7-D368-4F4F-9E4C-61AD18348A43}" dt="2024-10-24T09:25:23.050" v="118"/>
        <pc:sldMkLst>
          <pc:docMk/>
          <pc:sldMk cId="4161138751" sldId="262"/>
        </pc:sldMkLst>
        <pc:spChg chg="mod">
          <ac:chgData name="Maiko Kondo" userId="08723079-52d7-44d4-b094-d03874e15015" providerId="ADAL" clId="{1FDFB3B7-D368-4F4F-9E4C-61AD18348A43}" dt="2024-10-24T09:24:28.523" v="105" actId="403"/>
          <ac:spMkLst>
            <pc:docMk/>
            <pc:sldMk cId="4161138751" sldId="262"/>
            <ac:spMk id="2" creationId="{00000000-0000-0000-0000-000000000000}"/>
          </ac:spMkLst>
        </pc:spChg>
        <pc:spChg chg="mod">
          <ac:chgData name="Maiko Kondo" userId="08723079-52d7-44d4-b094-d03874e15015" providerId="ADAL" clId="{1FDFB3B7-D368-4F4F-9E4C-61AD18348A43}" dt="2024-10-24T09:25:23.050" v="118"/>
          <ac:spMkLst>
            <pc:docMk/>
            <pc:sldMk cId="4161138751" sldId="262"/>
            <ac:spMk id="3" creationId="{00000000-0000-0000-0000-000000000000}"/>
          </ac:spMkLst>
        </pc:spChg>
        <pc:spChg chg="mod">
          <ac:chgData name="Maiko Kondo" userId="08723079-52d7-44d4-b094-d03874e15015" providerId="ADAL" clId="{1FDFB3B7-D368-4F4F-9E4C-61AD18348A43}" dt="2024-10-24T06:23:35.928" v="20"/>
          <ac:spMkLst>
            <pc:docMk/>
            <pc:sldMk cId="4161138751" sldId="262"/>
            <ac:spMk id="8" creationId="{5A11BC92-8778-7CD1-B6CD-205B3B260D82}"/>
          </ac:spMkLst>
        </pc:spChg>
        <pc:picChg chg="mod">
          <ac:chgData name="Maiko Kondo" userId="08723079-52d7-44d4-b094-d03874e15015" providerId="ADAL" clId="{1FDFB3B7-D368-4F4F-9E4C-61AD18348A43}" dt="2024-10-24T06:32:46.623" v="37" actId="14100"/>
          <ac:picMkLst>
            <pc:docMk/>
            <pc:sldMk cId="4161138751" sldId="262"/>
            <ac:picMk id="7" creationId="{00000000-0000-0000-0000-000000000000}"/>
          </ac:picMkLst>
        </pc:picChg>
      </pc:sldChg>
      <pc:sldChg chg="addSp delSp modSp mod">
        <pc:chgData name="Maiko Kondo" userId="08723079-52d7-44d4-b094-d03874e15015" providerId="ADAL" clId="{1FDFB3B7-D368-4F4F-9E4C-61AD18348A43}" dt="2024-10-24T09:37:31.890" v="152" actId="1076"/>
        <pc:sldMkLst>
          <pc:docMk/>
          <pc:sldMk cId="1028382828" sldId="263"/>
        </pc:sldMkLst>
        <pc:spChg chg="mod">
          <ac:chgData name="Maiko Kondo" userId="08723079-52d7-44d4-b094-d03874e15015" providerId="ADAL" clId="{1FDFB3B7-D368-4F4F-9E4C-61AD18348A43}" dt="2024-10-24T05:03:43.974" v="0" actId="1582"/>
          <ac:spMkLst>
            <pc:docMk/>
            <pc:sldMk cId="1028382828" sldId="263"/>
            <ac:spMk id="8" creationId="{00000000-0000-0000-0000-000000000000}"/>
          </ac:spMkLst>
        </pc:spChg>
        <pc:spChg chg="mod">
          <ac:chgData name="Maiko Kondo" userId="08723079-52d7-44d4-b094-d03874e15015" providerId="ADAL" clId="{1FDFB3B7-D368-4F4F-9E4C-61AD18348A43}" dt="2024-10-24T05:03:43.974" v="0" actId="1582"/>
          <ac:spMkLst>
            <pc:docMk/>
            <pc:sldMk cId="1028382828" sldId="263"/>
            <ac:spMk id="11" creationId="{00000000-0000-0000-0000-000000000000}"/>
          </ac:spMkLst>
        </pc:spChg>
        <pc:picChg chg="del">
          <ac:chgData name="Maiko Kondo" userId="08723079-52d7-44d4-b094-d03874e15015" providerId="ADAL" clId="{1FDFB3B7-D368-4F4F-9E4C-61AD18348A43}" dt="2024-10-24T09:37:24.950" v="147" actId="478"/>
          <ac:picMkLst>
            <pc:docMk/>
            <pc:sldMk cId="1028382828" sldId="263"/>
            <ac:picMk id="4" creationId="{00000000-0000-0000-0000-000000000000}"/>
          </ac:picMkLst>
        </pc:picChg>
        <pc:picChg chg="mod">
          <ac:chgData name="Maiko Kondo" userId="08723079-52d7-44d4-b094-d03874e15015" providerId="ADAL" clId="{1FDFB3B7-D368-4F4F-9E4C-61AD18348A43}" dt="2024-10-24T06:39:57.704" v="56" actId="14100"/>
          <ac:picMkLst>
            <pc:docMk/>
            <pc:sldMk cId="1028382828" sldId="263"/>
            <ac:picMk id="9" creationId="{00000000-0000-0000-0000-000000000000}"/>
          </ac:picMkLst>
        </pc:picChg>
        <pc:picChg chg="add mod">
          <ac:chgData name="Maiko Kondo" userId="08723079-52d7-44d4-b094-d03874e15015" providerId="ADAL" clId="{1FDFB3B7-D368-4F4F-9E4C-61AD18348A43}" dt="2024-10-24T09:37:31.890" v="152" actId="1076"/>
          <ac:picMkLst>
            <pc:docMk/>
            <pc:sldMk cId="1028382828" sldId="263"/>
            <ac:picMk id="17" creationId="{AB75D1AC-BDC0-1C92-24BB-B6E7BA96737C}"/>
          </ac:picMkLst>
        </pc:picChg>
      </pc:sldChg>
      <pc:sldChg chg="delSp modSp mod">
        <pc:chgData name="Maiko Kondo" userId="08723079-52d7-44d4-b094-d03874e15015" providerId="ADAL" clId="{1FDFB3B7-D368-4F4F-9E4C-61AD18348A43}" dt="2024-10-24T10:36:36.299" v="164" actId="1076"/>
        <pc:sldMkLst>
          <pc:docMk/>
          <pc:sldMk cId="3104229892" sldId="264"/>
        </pc:sldMkLst>
        <pc:spChg chg="del">
          <ac:chgData name="Maiko Kondo" userId="08723079-52d7-44d4-b094-d03874e15015" providerId="ADAL" clId="{1FDFB3B7-D368-4F4F-9E4C-61AD18348A43}" dt="2024-10-24T06:30:55.964" v="23" actId="478"/>
          <ac:spMkLst>
            <pc:docMk/>
            <pc:sldMk cId="3104229892" sldId="264"/>
            <ac:spMk id="3" creationId="{00000000-0000-0000-0000-000000000000}"/>
          </ac:spMkLst>
        </pc:spChg>
        <pc:spChg chg="mod">
          <ac:chgData name="Maiko Kondo" userId="08723079-52d7-44d4-b094-d03874e15015" providerId="ADAL" clId="{1FDFB3B7-D368-4F4F-9E4C-61AD18348A43}" dt="2024-10-24T10:35:40.651" v="154" actId="13822"/>
          <ac:spMkLst>
            <pc:docMk/>
            <pc:sldMk cId="3104229892" sldId="264"/>
            <ac:spMk id="6" creationId="{00000000-0000-0000-0000-000000000000}"/>
          </ac:spMkLst>
        </pc:spChg>
        <pc:spChg chg="mod">
          <ac:chgData name="Maiko Kondo" userId="08723079-52d7-44d4-b094-d03874e15015" providerId="ADAL" clId="{1FDFB3B7-D368-4F4F-9E4C-61AD18348A43}" dt="2024-10-24T10:35:53.660" v="157" actId="1076"/>
          <ac:spMkLst>
            <pc:docMk/>
            <pc:sldMk cId="3104229892" sldId="264"/>
            <ac:spMk id="7" creationId="{00000000-0000-0000-0000-000000000000}"/>
          </ac:spMkLst>
        </pc:spChg>
        <pc:spChg chg="mod">
          <ac:chgData name="Maiko Kondo" userId="08723079-52d7-44d4-b094-d03874e15015" providerId="ADAL" clId="{1FDFB3B7-D368-4F4F-9E4C-61AD18348A43}" dt="2024-10-24T10:36:33.428" v="163" actId="14100"/>
          <ac:spMkLst>
            <pc:docMk/>
            <pc:sldMk cId="3104229892" sldId="264"/>
            <ac:spMk id="8" creationId="{00000000-0000-0000-0000-000000000000}"/>
          </ac:spMkLst>
        </pc:spChg>
        <pc:spChg chg="mod">
          <ac:chgData name="Maiko Kondo" userId="08723079-52d7-44d4-b094-d03874e15015" providerId="ADAL" clId="{1FDFB3B7-D368-4F4F-9E4C-61AD18348A43}" dt="2024-10-24T10:36:11.667" v="159" actId="113"/>
          <ac:spMkLst>
            <pc:docMk/>
            <pc:sldMk cId="3104229892" sldId="264"/>
            <ac:spMk id="9" creationId="{00000000-0000-0000-0000-000000000000}"/>
          </ac:spMkLst>
        </pc:spChg>
        <pc:spChg chg="mod">
          <ac:chgData name="Maiko Kondo" userId="08723079-52d7-44d4-b094-d03874e15015" providerId="ADAL" clId="{1FDFB3B7-D368-4F4F-9E4C-61AD18348A43}" dt="2024-10-24T10:36:36.299" v="164" actId="1076"/>
          <ac:spMkLst>
            <pc:docMk/>
            <pc:sldMk cId="3104229892" sldId="264"/>
            <ac:spMk id="11" creationId="{00000000-0000-0000-0000-000000000000}"/>
          </ac:spMkLst>
        </pc:spChg>
      </pc:sldChg>
      <pc:sldChg chg="modSp mod">
        <pc:chgData name="Maiko Kondo" userId="08723079-52d7-44d4-b094-d03874e15015" providerId="ADAL" clId="{1FDFB3B7-D368-4F4F-9E4C-61AD18348A43}" dt="2024-10-24T06:22:18.020" v="12" actId="1076"/>
        <pc:sldMkLst>
          <pc:docMk/>
          <pc:sldMk cId="558919449" sldId="265"/>
        </pc:sldMkLst>
        <pc:spChg chg="mod">
          <ac:chgData name="Maiko Kondo" userId="08723079-52d7-44d4-b094-d03874e15015" providerId="ADAL" clId="{1FDFB3B7-D368-4F4F-9E4C-61AD18348A43}" dt="2024-10-24T06:22:11.178" v="10" actId="403"/>
          <ac:spMkLst>
            <pc:docMk/>
            <pc:sldMk cId="558919449" sldId="265"/>
            <ac:spMk id="9" creationId="{70AB8261-ECC1-7A03-D8FB-394FECC29E6D}"/>
          </ac:spMkLst>
        </pc:spChg>
        <pc:picChg chg="mod">
          <ac:chgData name="Maiko Kondo" userId="08723079-52d7-44d4-b094-d03874e15015" providerId="ADAL" clId="{1FDFB3B7-D368-4F4F-9E4C-61AD18348A43}" dt="2024-10-24T06:22:18.020" v="12" actId="1076"/>
          <ac:picMkLst>
            <pc:docMk/>
            <pc:sldMk cId="558919449" sldId="265"/>
            <ac:picMk id="7" creationId="{00000000-0000-0000-0000-000000000000}"/>
          </ac:picMkLst>
        </pc:picChg>
      </pc:sldChg>
      <pc:sldChg chg="delSp modSp mod">
        <pc:chgData name="Maiko Kondo" userId="08723079-52d7-44d4-b094-d03874e15015" providerId="ADAL" clId="{1FDFB3B7-D368-4F4F-9E4C-61AD18348A43}" dt="2024-10-24T10:37:42.998" v="175" actId="113"/>
        <pc:sldMkLst>
          <pc:docMk/>
          <pc:sldMk cId="2461348165" sldId="267"/>
        </pc:sldMkLst>
        <pc:spChg chg="del">
          <ac:chgData name="Maiko Kondo" userId="08723079-52d7-44d4-b094-d03874e15015" providerId="ADAL" clId="{1FDFB3B7-D368-4F4F-9E4C-61AD18348A43}" dt="2024-10-24T06:31:36.780" v="24" actId="478"/>
          <ac:spMkLst>
            <pc:docMk/>
            <pc:sldMk cId="2461348165" sldId="267"/>
            <ac:spMk id="3" creationId="{00000000-0000-0000-0000-000000000000}"/>
          </ac:spMkLst>
        </pc:spChg>
        <pc:spChg chg="mod">
          <ac:chgData name="Maiko Kondo" userId="08723079-52d7-44d4-b094-d03874e15015" providerId="ADAL" clId="{1FDFB3B7-D368-4F4F-9E4C-61AD18348A43}" dt="2024-10-24T10:37:35.982" v="174" actId="1076"/>
          <ac:spMkLst>
            <pc:docMk/>
            <pc:sldMk cId="2461348165" sldId="267"/>
            <ac:spMk id="6" creationId="{00000000-0000-0000-0000-000000000000}"/>
          </ac:spMkLst>
        </pc:spChg>
        <pc:spChg chg="mod">
          <ac:chgData name="Maiko Kondo" userId="08723079-52d7-44d4-b094-d03874e15015" providerId="ADAL" clId="{1FDFB3B7-D368-4F4F-9E4C-61AD18348A43}" dt="2024-10-24T10:37:19.551" v="170" actId="113"/>
          <ac:spMkLst>
            <pc:docMk/>
            <pc:sldMk cId="2461348165" sldId="267"/>
            <ac:spMk id="7" creationId="{00000000-0000-0000-0000-000000000000}"/>
          </ac:spMkLst>
        </pc:spChg>
        <pc:spChg chg="mod">
          <ac:chgData name="Maiko Kondo" userId="08723079-52d7-44d4-b094-d03874e15015" providerId="ADAL" clId="{1FDFB3B7-D368-4F4F-9E4C-61AD18348A43}" dt="2024-10-24T10:37:42.998" v="175" actId="113"/>
          <ac:spMkLst>
            <pc:docMk/>
            <pc:sldMk cId="2461348165" sldId="267"/>
            <ac:spMk id="8" creationId="{00000000-0000-0000-0000-000000000000}"/>
          </ac:spMkLst>
        </pc:spChg>
        <pc:spChg chg="mod">
          <ac:chgData name="Maiko Kondo" userId="08723079-52d7-44d4-b094-d03874e15015" providerId="ADAL" clId="{1FDFB3B7-D368-4F4F-9E4C-61AD18348A43}" dt="2024-10-24T10:37:42.998" v="175" actId="113"/>
          <ac:spMkLst>
            <pc:docMk/>
            <pc:sldMk cId="2461348165" sldId="267"/>
            <ac:spMk id="9" creationId="{00000000-0000-0000-0000-000000000000}"/>
          </ac:spMkLst>
        </pc:spChg>
        <pc:spChg chg="mod">
          <ac:chgData name="Maiko Kondo" userId="08723079-52d7-44d4-b094-d03874e15015" providerId="ADAL" clId="{1FDFB3B7-D368-4F4F-9E4C-61AD18348A43}" dt="2024-10-24T10:37:42.998" v="175" actId="113"/>
          <ac:spMkLst>
            <pc:docMk/>
            <pc:sldMk cId="2461348165" sldId="267"/>
            <ac:spMk id="10" creationId="{00000000-0000-0000-0000-000000000000}"/>
          </ac:spMkLst>
        </pc:spChg>
        <pc:spChg chg="mod">
          <ac:chgData name="Maiko Kondo" userId="08723079-52d7-44d4-b094-d03874e15015" providerId="ADAL" clId="{1FDFB3B7-D368-4F4F-9E4C-61AD18348A43}" dt="2024-10-24T10:37:42.998" v="175" actId="113"/>
          <ac:spMkLst>
            <pc:docMk/>
            <pc:sldMk cId="2461348165" sldId="267"/>
            <ac:spMk id="11" creationId="{00000000-0000-0000-0000-000000000000}"/>
          </ac:spMkLst>
        </pc:spChg>
      </pc:sldChg>
      <pc:sldChg chg="modSp mod addCm">
        <pc:chgData name="Maiko Kondo" userId="08723079-52d7-44d4-b094-d03874e15015" providerId="ADAL" clId="{1FDFB3B7-D368-4F4F-9E4C-61AD18348A43}" dt="2024-10-24T10:35:25.714" v="153" actId="122"/>
        <pc:sldMkLst>
          <pc:docMk/>
          <pc:sldMk cId="3820570317" sldId="269"/>
        </pc:sldMkLst>
        <pc:spChg chg="mod">
          <ac:chgData name="Maiko Kondo" userId="08723079-52d7-44d4-b094-d03874e15015" providerId="ADAL" clId="{1FDFB3B7-D368-4F4F-9E4C-61AD18348A43}" dt="2024-10-24T10:35:25.714" v="153" actId="122"/>
          <ac:spMkLst>
            <pc:docMk/>
            <pc:sldMk cId="3820570317" sldId="269"/>
            <ac:spMk id="2" creationId="{6C166C90-B36B-0B4B-0E82-D7405238B5B8}"/>
          </ac:spMkLst>
        </pc:spChg>
        <pc:picChg chg="mod">
          <ac:chgData name="Maiko Kondo" userId="08723079-52d7-44d4-b094-d03874e15015" providerId="ADAL" clId="{1FDFB3B7-D368-4F4F-9E4C-61AD18348A43}" dt="2024-10-24T06:28:33.484" v="21" actId="1076"/>
          <ac:picMkLst>
            <pc:docMk/>
            <pc:sldMk cId="3820570317" sldId="269"/>
            <ac:picMk id="4" creationId="{00000000-0008-0000-0200-0000F0000000}"/>
          </ac:picMkLst>
        </pc:picChg>
      </pc:sldChg>
      <pc:sldChg chg="addSp delSp modSp mod delAnim">
        <pc:chgData name="Maiko Kondo" userId="08723079-52d7-44d4-b094-d03874e15015" providerId="ADAL" clId="{1FDFB3B7-D368-4F4F-9E4C-61AD18348A43}" dt="2024-10-24T09:26:54.376" v="136" actId="14100"/>
        <pc:sldMkLst>
          <pc:docMk/>
          <pc:sldMk cId="1456398674" sldId="271"/>
        </pc:sldMkLst>
        <pc:spChg chg="mod">
          <ac:chgData name="Maiko Kondo" userId="08723079-52d7-44d4-b094-d03874e15015" providerId="ADAL" clId="{1FDFB3B7-D368-4F4F-9E4C-61AD18348A43}" dt="2024-10-24T09:26:54.376" v="136" actId="14100"/>
          <ac:spMkLst>
            <pc:docMk/>
            <pc:sldMk cId="1456398674" sldId="271"/>
            <ac:spMk id="5" creationId="{F94B855D-720A-02A6-ECC6-C4B8F2A0EAC0}"/>
          </ac:spMkLst>
        </pc:spChg>
        <pc:picChg chg="add mod">
          <ac:chgData name="Maiko Kondo" userId="08723079-52d7-44d4-b094-d03874e15015" providerId="ADAL" clId="{1FDFB3B7-D368-4F4F-9E4C-61AD18348A43}" dt="2024-10-24T09:26:46.192" v="133" actId="1076"/>
          <ac:picMkLst>
            <pc:docMk/>
            <pc:sldMk cId="1456398674" sldId="271"/>
            <ac:picMk id="3" creationId="{721DF721-E5B5-2EA6-4CA0-2FE7B1B7C88C}"/>
          </ac:picMkLst>
        </pc:picChg>
        <pc:picChg chg="del">
          <ac:chgData name="Maiko Kondo" userId="08723079-52d7-44d4-b094-d03874e15015" providerId="ADAL" clId="{1FDFB3B7-D368-4F4F-9E4C-61AD18348A43}" dt="2024-10-24T09:26:42.238" v="130" actId="478"/>
          <ac:picMkLst>
            <pc:docMk/>
            <pc:sldMk cId="1456398674" sldId="271"/>
            <ac:picMk id="4" creationId="{DD1A21B8-64D2-C6B4-09F3-72173A53FA0C}"/>
          </ac:picMkLst>
        </pc:picChg>
      </pc:sldChg>
      <pc:sldChg chg="addSp delSp modSp mod delAnim modAnim">
        <pc:chgData name="Maiko Kondo" userId="08723079-52d7-44d4-b094-d03874e15015" providerId="ADAL" clId="{1FDFB3B7-D368-4F4F-9E4C-61AD18348A43}" dt="2024-10-24T10:38:04.234" v="176" actId="13822"/>
        <pc:sldMkLst>
          <pc:docMk/>
          <pc:sldMk cId="3673818651" sldId="272"/>
        </pc:sldMkLst>
        <pc:spChg chg="mod">
          <ac:chgData name="Maiko Kondo" userId="08723079-52d7-44d4-b094-d03874e15015" providerId="ADAL" clId="{1FDFB3B7-D368-4F4F-9E4C-61AD18348A43}" dt="2024-10-24T10:38:04.234" v="176" actId="13822"/>
          <ac:spMkLst>
            <pc:docMk/>
            <pc:sldMk cId="3673818651" sldId="272"/>
            <ac:spMk id="8" creationId="{3F7CD928-FF5E-0FB0-628F-F115FC3F5C8D}"/>
          </ac:spMkLst>
        </pc:spChg>
        <pc:spChg chg="mod">
          <ac:chgData name="Maiko Kondo" userId="08723079-52d7-44d4-b094-d03874e15015" providerId="ADAL" clId="{1FDFB3B7-D368-4F4F-9E4C-61AD18348A43}" dt="2024-10-24T10:38:04.234" v="176" actId="13822"/>
          <ac:spMkLst>
            <pc:docMk/>
            <pc:sldMk cId="3673818651" sldId="272"/>
            <ac:spMk id="9" creationId="{E6552D88-F03C-DB0E-8F2C-B6A15ACFB8C7}"/>
          </ac:spMkLst>
        </pc:spChg>
        <pc:picChg chg="add del mod">
          <ac:chgData name="Maiko Kondo" userId="08723079-52d7-44d4-b094-d03874e15015" providerId="ADAL" clId="{1FDFB3B7-D368-4F4F-9E4C-61AD18348A43}" dt="2024-10-24T09:21:46.314" v="78" actId="478"/>
          <ac:picMkLst>
            <pc:docMk/>
            <pc:sldMk cId="3673818651" sldId="272"/>
            <ac:picMk id="2" creationId="{B7E1A811-EFC5-D6A9-70EB-818CDC097372}"/>
          </ac:picMkLst>
        </pc:picChg>
        <pc:picChg chg="add mod">
          <ac:chgData name="Maiko Kondo" userId="08723079-52d7-44d4-b094-d03874e15015" providerId="ADAL" clId="{1FDFB3B7-D368-4F4F-9E4C-61AD18348A43}" dt="2024-10-24T09:21:51.670" v="81" actId="1076"/>
          <ac:picMkLst>
            <pc:docMk/>
            <pc:sldMk cId="3673818651" sldId="272"/>
            <ac:picMk id="3" creationId="{04C96B78-5706-18DA-A873-36E6F2A31D7C}"/>
          </ac:picMkLst>
        </pc:picChg>
        <pc:picChg chg="add mod">
          <ac:chgData name="Maiko Kondo" userId="08723079-52d7-44d4-b094-d03874e15015" providerId="ADAL" clId="{1FDFB3B7-D368-4F4F-9E4C-61AD18348A43}" dt="2024-10-24T09:23:30.913" v="91" actId="1076"/>
          <ac:picMkLst>
            <pc:docMk/>
            <pc:sldMk cId="3673818651" sldId="272"/>
            <ac:picMk id="5" creationId="{7605ABFA-2D7F-8835-9F44-531C70DF5890}"/>
          </ac:picMkLst>
        </pc:picChg>
        <pc:picChg chg="del mod">
          <ac:chgData name="Maiko Kondo" userId="08723079-52d7-44d4-b094-d03874e15015" providerId="ADAL" clId="{1FDFB3B7-D368-4F4F-9E4C-61AD18348A43}" dt="2024-10-24T09:21:00.969" v="74" actId="478"/>
          <ac:picMkLst>
            <pc:docMk/>
            <pc:sldMk cId="3673818651" sldId="272"/>
            <ac:picMk id="6" creationId="{A41BB32B-6FBA-0095-11DF-E5923E99C386}"/>
          </ac:picMkLst>
        </pc:picChg>
        <pc:picChg chg="del mod">
          <ac:chgData name="Maiko Kondo" userId="08723079-52d7-44d4-b094-d03874e15015" providerId="ADAL" clId="{1FDFB3B7-D368-4F4F-9E4C-61AD18348A43}" dt="2024-10-24T09:23:00.820" v="82" actId="478"/>
          <ac:picMkLst>
            <pc:docMk/>
            <pc:sldMk cId="3673818651" sldId="272"/>
            <ac:picMk id="1026" creationId="{3B70AE7A-0808-C303-A133-3AF0878C3511}"/>
          </ac:picMkLst>
        </pc:picChg>
      </pc:sldChg>
    </pc:docChg>
  </pc:docChgLst>
  <pc:docChgLst>
    <pc:chgData name="Mei Fukada" userId="4b4e81c0-5f69-430b-9e93-db87b6b5cf3b" providerId="ADAL" clId="{AA0FD51E-1D39-467E-9AF6-CA1AFF149F29}"/>
    <pc:docChg chg="">
      <pc:chgData name="Mei Fukada" userId="4b4e81c0-5f69-430b-9e93-db87b6b5cf3b" providerId="ADAL" clId="{AA0FD51E-1D39-467E-9AF6-CA1AFF149F29}" dt="2024-09-27T02:07:52.643" v="3"/>
      <pc:docMkLst>
        <pc:docMk/>
      </pc:docMkLst>
      <pc:sldChg chg="addCm modCm">
        <pc:chgData name="Mei Fukada" userId="4b4e81c0-5f69-430b-9e93-db87b6b5cf3b" providerId="ADAL" clId="{AA0FD51E-1D39-467E-9AF6-CA1AFF149F29}" dt="2024-09-27T02:07:43.177" v="2"/>
        <pc:sldMkLst>
          <pc:docMk/>
          <pc:sldMk cId="3820570317" sldId="269"/>
        </pc:sldMkLst>
      </pc:sldChg>
      <pc:sldChg chg="addCm modCm">
        <pc:chgData name="Mei Fukada" userId="4b4e81c0-5f69-430b-9e93-db87b6b5cf3b" providerId="ADAL" clId="{AA0FD51E-1D39-467E-9AF6-CA1AFF149F29}" dt="2024-09-27T02:07:52.643" v="3"/>
        <pc:sldMkLst>
          <pc:docMk/>
          <pc:sldMk cId="799232818" sldId="270"/>
        </pc:sldMkLst>
      </pc:sldChg>
    </pc:docChg>
  </pc:docChgLst>
  <pc:docChgLst>
    <pc:chgData name="Prapa Sangthongsuk" userId="73782003-62a9-4b6c-8fbe-6fe9adab7861" providerId="ADAL" clId="{D9FF4238-E4DB-442C-91EB-B1681A12732A}"/>
    <pc:docChg chg="undo custSel addSld modSld">
      <pc:chgData name="Prapa Sangthongsuk" userId="73782003-62a9-4b6c-8fbe-6fe9adab7861" providerId="ADAL" clId="{D9FF4238-E4DB-442C-91EB-B1681A12732A}" dt="2023-10-11T02:38:16.355" v="972" actId="1076"/>
      <pc:docMkLst>
        <pc:docMk/>
      </pc:docMkLst>
      <pc:sldChg chg="addSp delSp modSp mod delAnim">
        <pc:chgData name="Prapa Sangthongsuk" userId="73782003-62a9-4b6c-8fbe-6fe9adab7861" providerId="ADAL" clId="{D9FF4238-E4DB-442C-91EB-B1681A12732A}" dt="2023-10-11T02:34:29.983" v="928" actId="20577"/>
        <pc:sldMkLst>
          <pc:docMk/>
          <pc:sldMk cId="1743056891" sldId="256"/>
        </pc:sldMkLst>
        <pc:spChg chg="mod">
          <ac:chgData name="Prapa Sangthongsuk" userId="73782003-62a9-4b6c-8fbe-6fe9adab7861" providerId="ADAL" clId="{D9FF4238-E4DB-442C-91EB-B1681A12732A}" dt="2023-10-11T02:34:29.983" v="928" actId="20577"/>
          <ac:spMkLst>
            <pc:docMk/>
            <pc:sldMk cId="1743056891" sldId="256"/>
            <ac:spMk id="2" creationId="{00000000-0000-0000-0000-000000000000}"/>
          </ac:spMkLst>
        </pc:spChg>
        <pc:spChg chg="add del mod">
          <ac:chgData name="Prapa Sangthongsuk" userId="73782003-62a9-4b6c-8fbe-6fe9adab7861" providerId="ADAL" clId="{D9FF4238-E4DB-442C-91EB-B1681A12732A}" dt="2023-10-11T02:33:19.690" v="914" actId="478"/>
          <ac:spMkLst>
            <pc:docMk/>
            <pc:sldMk cId="1743056891" sldId="256"/>
            <ac:spMk id="3" creationId="{D8B80A3E-C1D1-E55B-2AA3-BDB88DA332EE}"/>
          </ac:spMkLst>
        </pc:spChg>
        <pc:spChg chg="mod">
          <ac:chgData name="Prapa Sangthongsuk" userId="73782003-62a9-4b6c-8fbe-6fe9adab7861" providerId="ADAL" clId="{D9FF4238-E4DB-442C-91EB-B1681A12732A}" dt="2023-10-11T02:34:23.485" v="926" actId="1076"/>
          <ac:spMkLst>
            <pc:docMk/>
            <pc:sldMk cId="1743056891" sldId="256"/>
            <ac:spMk id="12" creationId="{00000000-0000-0000-0000-000000000000}"/>
          </ac:spMkLst>
        </pc:spChg>
        <pc:spChg chg="mod">
          <ac:chgData name="Prapa Sangthongsuk" userId="73782003-62a9-4b6c-8fbe-6fe9adab7861" providerId="ADAL" clId="{D9FF4238-E4DB-442C-91EB-B1681A12732A}" dt="2023-10-11T02:34:11.714" v="922" actId="1076"/>
          <ac:spMkLst>
            <pc:docMk/>
            <pc:sldMk cId="1743056891" sldId="256"/>
            <ac:spMk id="13" creationId="{00000000-0000-0000-0000-000000000000}"/>
          </ac:spMkLst>
        </pc:spChg>
        <pc:spChg chg="mod">
          <ac:chgData name="Prapa Sangthongsuk" userId="73782003-62a9-4b6c-8fbe-6fe9adab7861" providerId="ADAL" clId="{D9FF4238-E4DB-442C-91EB-B1681A12732A}" dt="2023-10-11T02:34:03.245" v="920" actId="1076"/>
          <ac:spMkLst>
            <pc:docMk/>
            <pc:sldMk cId="1743056891" sldId="256"/>
            <ac:spMk id="14" creationId="{00000000-0000-0000-0000-000000000000}"/>
          </ac:spMkLst>
        </pc:spChg>
        <pc:spChg chg="del">
          <ac:chgData name="Prapa Sangthongsuk" userId="73782003-62a9-4b6c-8fbe-6fe9adab7861" providerId="ADAL" clId="{D9FF4238-E4DB-442C-91EB-B1681A12732A}" dt="2023-10-11T02:33:47.792" v="916" actId="478"/>
          <ac:spMkLst>
            <pc:docMk/>
            <pc:sldMk cId="1743056891" sldId="256"/>
            <ac:spMk id="18" creationId="{00000000-0000-0000-0000-000000000000}"/>
          </ac:spMkLst>
        </pc:spChg>
        <pc:picChg chg="mod">
          <ac:chgData name="Prapa Sangthongsuk" userId="73782003-62a9-4b6c-8fbe-6fe9adab7861" providerId="ADAL" clId="{D9FF4238-E4DB-442C-91EB-B1681A12732A}" dt="2023-10-11T02:34:16.379" v="924" actId="1076"/>
          <ac:picMkLst>
            <pc:docMk/>
            <pc:sldMk cId="1743056891" sldId="256"/>
            <ac:picMk id="9" creationId="{00000000-0000-0000-0000-000000000000}"/>
          </ac:picMkLst>
        </pc:picChg>
        <pc:picChg chg="mod">
          <ac:chgData name="Prapa Sangthongsuk" userId="73782003-62a9-4b6c-8fbe-6fe9adab7861" providerId="ADAL" clId="{D9FF4238-E4DB-442C-91EB-B1681A12732A}" dt="2023-10-11T02:34:06.670" v="921" actId="14100"/>
          <ac:picMkLst>
            <pc:docMk/>
            <pc:sldMk cId="1743056891" sldId="256"/>
            <ac:picMk id="10" creationId="{00000000-0000-0000-0000-000000000000}"/>
          </ac:picMkLst>
        </pc:picChg>
        <pc:picChg chg="mod">
          <ac:chgData name="Prapa Sangthongsuk" userId="73782003-62a9-4b6c-8fbe-6fe9adab7861" providerId="ADAL" clId="{D9FF4238-E4DB-442C-91EB-B1681A12732A}" dt="2023-10-11T02:34:26.008" v="927" actId="14100"/>
          <ac:picMkLst>
            <pc:docMk/>
            <pc:sldMk cId="1743056891" sldId="256"/>
            <ac:picMk id="11" creationId="{00000000-0000-0000-0000-000000000000}"/>
          </ac:picMkLst>
        </pc:picChg>
        <pc:picChg chg="del">
          <ac:chgData name="Prapa Sangthongsuk" userId="73782003-62a9-4b6c-8fbe-6fe9adab7861" providerId="ADAL" clId="{D9FF4238-E4DB-442C-91EB-B1681A12732A}" dt="2023-10-11T02:33:45.941" v="915" actId="478"/>
          <ac:picMkLst>
            <pc:docMk/>
            <pc:sldMk cId="1743056891" sldId="256"/>
            <ac:picMk id="17" creationId="{00000000-0000-0000-0000-000000000000}"/>
          </ac:picMkLst>
        </pc:picChg>
      </pc:sldChg>
      <pc:sldChg chg="addSp modSp mod modAnim">
        <pc:chgData name="Prapa Sangthongsuk" userId="73782003-62a9-4b6c-8fbe-6fe9adab7861" providerId="ADAL" clId="{D9FF4238-E4DB-442C-91EB-B1681A12732A}" dt="2023-10-09T02:25:02.898" v="212" actId="1076"/>
        <pc:sldMkLst>
          <pc:docMk/>
          <pc:sldMk cId="1352507755" sldId="258"/>
        </pc:sldMkLst>
        <pc:spChg chg="add mod">
          <ac:chgData name="Prapa Sangthongsuk" userId="73782003-62a9-4b6c-8fbe-6fe9adab7861" providerId="ADAL" clId="{D9FF4238-E4DB-442C-91EB-B1681A12732A}" dt="2023-10-09T02:25:00.207" v="211" actId="14100"/>
          <ac:spMkLst>
            <pc:docMk/>
            <pc:sldMk cId="1352507755" sldId="258"/>
            <ac:spMk id="4" creationId="{C865EFF7-AE18-994D-B580-83746C1DB921}"/>
          </ac:spMkLst>
        </pc:spChg>
        <pc:spChg chg="mod">
          <ac:chgData name="Prapa Sangthongsuk" userId="73782003-62a9-4b6c-8fbe-6fe9adab7861" providerId="ADAL" clId="{D9FF4238-E4DB-442C-91EB-B1681A12732A}" dt="2023-10-09T02:24:26.134" v="175" actId="1076"/>
          <ac:spMkLst>
            <pc:docMk/>
            <pc:sldMk cId="1352507755" sldId="258"/>
            <ac:spMk id="11" creationId="{00000000-0000-0000-0000-000000000000}"/>
          </ac:spMkLst>
        </pc:spChg>
        <pc:picChg chg="add mod">
          <ac:chgData name="Prapa Sangthongsuk" userId="73782003-62a9-4b6c-8fbe-6fe9adab7861" providerId="ADAL" clId="{D9FF4238-E4DB-442C-91EB-B1681A12732A}" dt="2023-10-09T02:25:02.898" v="212" actId="1076"/>
          <ac:picMkLst>
            <pc:docMk/>
            <pc:sldMk cId="1352507755" sldId="258"/>
            <ac:picMk id="3" creationId="{EC7211FF-B35C-62B8-9144-823F74E80B3A}"/>
          </ac:picMkLst>
        </pc:picChg>
      </pc:sldChg>
      <pc:sldChg chg="delSp modSp mod delAnim modAnim">
        <pc:chgData name="Prapa Sangthongsuk" userId="73782003-62a9-4b6c-8fbe-6fe9adab7861" providerId="ADAL" clId="{D9FF4238-E4DB-442C-91EB-B1681A12732A}" dt="2023-10-09T02:23:49.039" v="170" actId="1076"/>
        <pc:sldMkLst>
          <pc:docMk/>
          <pc:sldMk cId="3585878523" sldId="259"/>
        </pc:sldMkLst>
        <pc:spChg chg="mod">
          <ac:chgData name="Prapa Sangthongsuk" userId="73782003-62a9-4b6c-8fbe-6fe9adab7861" providerId="ADAL" clId="{D9FF4238-E4DB-442C-91EB-B1681A12732A}" dt="2023-10-09T02:23:49.039" v="170" actId="1076"/>
          <ac:spMkLst>
            <pc:docMk/>
            <pc:sldMk cId="3585878523" sldId="259"/>
            <ac:spMk id="3" creationId="{00000000-0000-0000-0000-000000000000}"/>
          </ac:spMkLst>
        </pc:spChg>
        <pc:spChg chg="del">
          <ac:chgData name="Prapa Sangthongsuk" userId="73782003-62a9-4b6c-8fbe-6fe9adab7861" providerId="ADAL" clId="{D9FF4238-E4DB-442C-91EB-B1681A12732A}" dt="2023-10-09T02:19:28.249" v="121" actId="478"/>
          <ac:spMkLst>
            <pc:docMk/>
            <pc:sldMk cId="3585878523" sldId="259"/>
            <ac:spMk id="4" creationId="{00000000-0000-0000-0000-000000000000}"/>
          </ac:spMkLst>
        </pc:spChg>
        <pc:spChg chg="del">
          <ac:chgData name="Prapa Sangthongsuk" userId="73782003-62a9-4b6c-8fbe-6fe9adab7861" providerId="ADAL" clId="{D9FF4238-E4DB-442C-91EB-B1681A12732A}" dt="2023-10-09T02:19:29.706" v="122" actId="478"/>
          <ac:spMkLst>
            <pc:docMk/>
            <pc:sldMk cId="3585878523" sldId="259"/>
            <ac:spMk id="6" creationId="{00000000-0000-0000-0000-000000000000}"/>
          </ac:spMkLst>
        </pc:spChg>
        <pc:spChg chg="del">
          <ac:chgData name="Prapa Sangthongsuk" userId="73782003-62a9-4b6c-8fbe-6fe9adab7861" providerId="ADAL" clId="{D9FF4238-E4DB-442C-91EB-B1681A12732A}" dt="2023-10-09T02:19:30.893" v="123" actId="478"/>
          <ac:spMkLst>
            <pc:docMk/>
            <pc:sldMk cId="3585878523" sldId="259"/>
            <ac:spMk id="7" creationId="{00000000-0000-0000-0000-000000000000}"/>
          </ac:spMkLst>
        </pc:spChg>
        <pc:spChg chg="del">
          <ac:chgData name="Prapa Sangthongsuk" userId="73782003-62a9-4b6c-8fbe-6fe9adab7861" providerId="ADAL" clId="{D9FF4238-E4DB-442C-91EB-B1681A12732A}" dt="2023-10-09T02:19:31.970" v="124" actId="478"/>
          <ac:spMkLst>
            <pc:docMk/>
            <pc:sldMk cId="3585878523" sldId="259"/>
            <ac:spMk id="8" creationId="{00000000-0000-0000-0000-000000000000}"/>
          </ac:spMkLst>
        </pc:spChg>
      </pc:sldChg>
      <pc:sldChg chg="addSp delSp modSp mod">
        <pc:chgData name="Prapa Sangthongsuk" userId="73782003-62a9-4b6c-8fbe-6fe9adab7861" providerId="ADAL" clId="{D9FF4238-E4DB-442C-91EB-B1681A12732A}" dt="2023-10-11T02:37:38.464" v="949" actId="403"/>
        <pc:sldMkLst>
          <pc:docMk/>
          <pc:sldMk cId="558919449" sldId="265"/>
        </pc:sldMkLst>
        <pc:spChg chg="del">
          <ac:chgData name="Prapa Sangthongsuk" userId="73782003-62a9-4b6c-8fbe-6fe9adab7861" providerId="ADAL" clId="{D9FF4238-E4DB-442C-91EB-B1681A12732A}" dt="2023-10-11T02:37:18.093" v="933" actId="478"/>
          <ac:spMkLst>
            <pc:docMk/>
            <pc:sldMk cId="558919449" sldId="265"/>
            <ac:spMk id="2" creationId="{00000000-0000-0000-0000-000000000000}"/>
          </ac:spMkLst>
        </pc:spChg>
        <pc:spChg chg="add mod">
          <ac:chgData name="Prapa Sangthongsuk" userId="73782003-62a9-4b6c-8fbe-6fe9adab7861" providerId="ADAL" clId="{D9FF4238-E4DB-442C-91EB-B1681A12732A}" dt="2023-10-11T02:37:38.464" v="949" actId="403"/>
          <ac:spMkLst>
            <pc:docMk/>
            <pc:sldMk cId="558919449" sldId="265"/>
            <ac:spMk id="9" creationId="{70AB8261-ECC1-7A03-D8FB-394FECC29E6D}"/>
          </ac:spMkLst>
        </pc:spChg>
        <pc:picChg chg="del">
          <ac:chgData name="Prapa Sangthongsuk" userId="73782003-62a9-4b6c-8fbe-6fe9adab7861" providerId="ADAL" clId="{D9FF4238-E4DB-442C-91EB-B1681A12732A}" dt="2023-10-11T02:37:18.093" v="933" actId="478"/>
          <ac:picMkLst>
            <pc:docMk/>
            <pc:sldMk cId="558919449" sldId="265"/>
            <ac:picMk id="4" creationId="{00000000-0000-0000-0000-000000000000}"/>
          </ac:picMkLst>
        </pc:picChg>
      </pc:sldChg>
      <pc:sldChg chg="addSp delSp modSp new mod modAnim">
        <pc:chgData name="Prapa Sangthongsuk" userId="73782003-62a9-4b6c-8fbe-6fe9adab7861" providerId="ADAL" clId="{D9FF4238-E4DB-442C-91EB-B1681A12732A}" dt="2023-10-10T03:08:40.609" v="336" actId="1076"/>
        <pc:sldMkLst>
          <pc:docMk/>
          <pc:sldMk cId="1456398674" sldId="271"/>
        </pc:sldMkLst>
        <pc:spChg chg="mod">
          <ac:chgData name="Prapa Sangthongsuk" userId="73782003-62a9-4b6c-8fbe-6fe9adab7861" providerId="ADAL" clId="{D9FF4238-E4DB-442C-91EB-B1681A12732A}" dt="2023-10-10T03:08:40.609" v="336" actId="1076"/>
          <ac:spMkLst>
            <pc:docMk/>
            <pc:sldMk cId="1456398674" sldId="271"/>
            <ac:spMk id="2" creationId="{594F152F-4E73-FD9E-128B-792B2842C3C4}"/>
          </ac:spMkLst>
        </pc:spChg>
        <pc:spChg chg="del">
          <ac:chgData name="Prapa Sangthongsuk" userId="73782003-62a9-4b6c-8fbe-6fe9adab7861" providerId="ADAL" clId="{D9FF4238-E4DB-442C-91EB-B1681A12732A}" dt="2023-10-10T03:02:48.190" v="277" actId="478"/>
          <ac:spMkLst>
            <pc:docMk/>
            <pc:sldMk cId="1456398674" sldId="271"/>
            <ac:spMk id="3" creationId="{77814904-34F6-66BD-6260-8D1669104C7D}"/>
          </ac:spMkLst>
        </pc:spChg>
        <pc:spChg chg="add mod">
          <ac:chgData name="Prapa Sangthongsuk" userId="73782003-62a9-4b6c-8fbe-6fe9adab7861" providerId="ADAL" clId="{D9FF4238-E4DB-442C-91EB-B1681A12732A}" dt="2023-10-10T03:04:32.325" v="334" actId="14100"/>
          <ac:spMkLst>
            <pc:docMk/>
            <pc:sldMk cId="1456398674" sldId="271"/>
            <ac:spMk id="5" creationId="{F94B855D-720A-02A6-ECC6-C4B8F2A0EAC0}"/>
          </ac:spMkLst>
        </pc:spChg>
        <pc:picChg chg="add mod">
          <ac:chgData name="Prapa Sangthongsuk" userId="73782003-62a9-4b6c-8fbe-6fe9adab7861" providerId="ADAL" clId="{D9FF4238-E4DB-442C-91EB-B1681A12732A}" dt="2023-10-10T03:04:34.169" v="335" actId="1076"/>
          <ac:picMkLst>
            <pc:docMk/>
            <pc:sldMk cId="1456398674" sldId="271"/>
            <ac:picMk id="4" creationId="{DD1A21B8-64D2-C6B4-09F3-72173A53FA0C}"/>
          </ac:picMkLst>
        </pc:picChg>
      </pc:sldChg>
      <pc:sldChg chg="addSp delSp modSp new mod modClrScheme modAnim chgLayout">
        <pc:chgData name="Prapa Sangthongsuk" userId="73782003-62a9-4b6c-8fbe-6fe9adab7861" providerId="ADAL" clId="{D9FF4238-E4DB-442C-91EB-B1681A12732A}" dt="2023-10-11T02:35:42.340" v="931" actId="20577"/>
        <pc:sldMkLst>
          <pc:docMk/>
          <pc:sldMk cId="3673818651" sldId="272"/>
        </pc:sldMkLst>
        <pc:spChg chg="del mod ord">
          <ac:chgData name="Prapa Sangthongsuk" userId="73782003-62a9-4b6c-8fbe-6fe9adab7861" providerId="ADAL" clId="{D9FF4238-E4DB-442C-91EB-B1681A12732A}" dt="2023-10-11T02:17:56.325" v="338" actId="700"/>
          <ac:spMkLst>
            <pc:docMk/>
            <pc:sldMk cId="3673818651" sldId="272"/>
            <ac:spMk id="2" creationId="{33795E4D-2CC7-3EE8-C3A0-4CEBAE2A4045}"/>
          </ac:spMkLst>
        </pc:spChg>
        <pc:spChg chg="del mod ord">
          <ac:chgData name="Prapa Sangthongsuk" userId="73782003-62a9-4b6c-8fbe-6fe9adab7861" providerId="ADAL" clId="{D9FF4238-E4DB-442C-91EB-B1681A12732A}" dt="2023-10-11T02:17:56.325" v="338" actId="700"/>
          <ac:spMkLst>
            <pc:docMk/>
            <pc:sldMk cId="3673818651" sldId="272"/>
            <ac:spMk id="3" creationId="{A4B31760-5E4B-3DA8-9C99-10E1841438FA}"/>
          </ac:spMkLst>
        </pc:spChg>
        <pc:spChg chg="add mod ord">
          <ac:chgData name="Prapa Sangthongsuk" userId="73782003-62a9-4b6c-8fbe-6fe9adab7861" providerId="ADAL" clId="{D9FF4238-E4DB-442C-91EB-B1681A12732A}" dt="2023-10-11T02:18:57.815" v="361" actId="122"/>
          <ac:spMkLst>
            <pc:docMk/>
            <pc:sldMk cId="3673818651" sldId="272"/>
            <ac:spMk id="4" creationId="{2EAC5CD2-C131-128D-B1E9-C26369201D7D}"/>
          </ac:spMkLst>
        </pc:spChg>
        <pc:spChg chg="add del mod ord">
          <ac:chgData name="Prapa Sangthongsuk" userId="73782003-62a9-4b6c-8fbe-6fe9adab7861" providerId="ADAL" clId="{D9FF4238-E4DB-442C-91EB-B1681A12732A}" dt="2023-10-11T02:19:32.428" v="364" actId="478"/>
          <ac:spMkLst>
            <pc:docMk/>
            <pc:sldMk cId="3673818651" sldId="272"/>
            <ac:spMk id="5" creationId="{666700A3-62D5-A4BF-CBA9-8D9F640D7DD8}"/>
          </ac:spMkLst>
        </pc:spChg>
        <pc:spChg chg="add del mod">
          <ac:chgData name="Prapa Sangthongsuk" userId="73782003-62a9-4b6c-8fbe-6fe9adab7861" providerId="ADAL" clId="{D9FF4238-E4DB-442C-91EB-B1681A12732A}" dt="2023-10-11T02:22:46.811" v="391" actId="478"/>
          <ac:spMkLst>
            <pc:docMk/>
            <pc:sldMk cId="3673818651" sldId="272"/>
            <ac:spMk id="7" creationId="{E699FC94-F4C1-714D-FD2C-2BD2DFB13636}"/>
          </ac:spMkLst>
        </pc:spChg>
        <pc:spChg chg="add mod">
          <ac:chgData name="Prapa Sangthongsuk" userId="73782003-62a9-4b6c-8fbe-6fe9adab7861" providerId="ADAL" clId="{D9FF4238-E4DB-442C-91EB-B1681A12732A}" dt="2023-10-11T02:29:35.548" v="665" actId="1076"/>
          <ac:spMkLst>
            <pc:docMk/>
            <pc:sldMk cId="3673818651" sldId="272"/>
            <ac:spMk id="8" creationId="{3F7CD928-FF5E-0FB0-628F-F115FC3F5C8D}"/>
          </ac:spMkLst>
        </pc:spChg>
        <pc:spChg chg="add mod">
          <ac:chgData name="Prapa Sangthongsuk" userId="73782003-62a9-4b6c-8fbe-6fe9adab7861" providerId="ADAL" clId="{D9FF4238-E4DB-442C-91EB-B1681A12732A}" dt="2023-10-11T02:35:42.340" v="931" actId="20577"/>
          <ac:spMkLst>
            <pc:docMk/>
            <pc:sldMk cId="3673818651" sldId="272"/>
            <ac:spMk id="9" creationId="{E6552D88-F03C-DB0E-8F2C-B6A15ACFB8C7}"/>
          </ac:spMkLst>
        </pc:spChg>
        <pc:picChg chg="add mod">
          <ac:chgData name="Prapa Sangthongsuk" userId="73782003-62a9-4b6c-8fbe-6fe9adab7861" providerId="ADAL" clId="{D9FF4238-E4DB-442C-91EB-B1681A12732A}" dt="2023-10-11T02:29:21.782" v="661" actId="1076"/>
          <ac:picMkLst>
            <pc:docMk/>
            <pc:sldMk cId="3673818651" sldId="272"/>
            <ac:picMk id="6" creationId="{A41BB32B-6FBA-0095-11DF-E5923E99C386}"/>
          </ac:picMkLst>
        </pc:picChg>
        <pc:picChg chg="add mod">
          <ac:chgData name="Prapa Sangthongsuk" userId="73782003-62a9-4b6c-8fbe-6fe9adab7861" providerId="ADAL" clId="{D9FF4238-E4DB-442C-91EB-B1681A12732A}" dt="2023-10-11T02:29:15.799" v="659" actId="1076"/>
          <ac:picMkLst>
            <pc:docMk/>
            <pc:sldMk cId="3673818651" sldId="272"/>
            <ac:picMk id="1026" creationId="{3B70AE7A-0808-C303-A133-3AF0878C3511}"/>
          </ac:picMkLst>
        </pc:picChg>
      </pc:sldChg>
      <pc:sldChg chg="addSp delSp modSp new mod">
        <pc:chgData name="Prapa Sangthongsuk" userId="73782003-62a9-4b6c-8fbe-6fe9adab7861" providerId="ADAL" clId="{D9FF4238-E4DB-442C-91EB-B1681A12732A}" dt="2023-10-11T02:38:16.355" v="972" actId="1076"/>
        <pc:sldMkLst>
          <pc:docMk/>
          <pc:sldMk cId="3459725390" sldId="273"/>
        </pc:sldMkLst>
        <pc:spChg chg="mod">
          <ac:chgData name="Prapa Sangthongsuk" userId="73782003-62a9-4b6c-8fbe-6fe9adab7861" providerId="ADAL" clId="{D9FF4238-E4DB-442C-91EB-B1681A12732A}" dt="2023-10-11T02:37:59.652" v="964" actId="122"/>
          <ac:spMkLst>
            <pc:docMk/>
            <pc:sldMk cId="3459725390" sldId="273"/>
            <ac:spMk id="2" creationId="{16CDBECA-36F1-BB07-9512-49CD105DFC6C}"/>
          </ac:spMkLst>
        </pc:spChg>
        <pc:spChg chg="del">
          <ac:chgData name="Prapa Sangthongsuk" userId="73782003-62a9-4b6c-8fbe-6fe9adab7861" providerId="ADAL" clId="{D9FF4238-E4DB-442C-91EB-B1681A12732A}" dt="2023-10-11T02:38:01.643" v="965" actId="478"/>
          <ac:spMkLst>
            <pc:docMk/>
            <pc:sldMk cId="3459725390" sldId="273"/>
            <ac:spMk id="3" creationId="{C2A743CE-F001-F702-4DCB-CF86F6EF4ACC}"/>
          </ac:spMkLst>
        </pc:spChg>
        <pc:spChg chg="add del mod">
          <ac:chgData name="Prapa Sangthongsuk" userId="73782003-62a9-4b6c-8fbe-6fe9adab7861" providerId="ADAL" clId="{D9FF4238-E4DB-442C-91EB-B1681A12732A}" dt="2023-10-11T02:38:09.943" v="969" actId="478"/>
          <ac:spMkLst>
            <pc:docMk/>
            <pc:sldMk cId="3459725390" sldId="273"/>
            <ac:spMk id="4" creationId="{894A5ABC-6A3E-19D0-5348-C448FEC8883F}"/>
          </ac:spMkLst>
        </pc:spChg>
        <pc:picChg chg="add mod">
          <ac:chgData name="Prapa Sangthongsuk" userId="73782003-62a9-4b6c-8fbe-6fe9adab7861" providerId="ADAL" clId="{D9FF4238-E4DB-442C-91EB-B1681A12732A}" dt="2023-10-11T02:38:16.355" v="972" actId="1076"/>
          <ac:picMkLst>
            <pc:docMk/>
            <pc:sldMk cId="3459725390" sldId="273"/>
            <ac:picMk id="5" creationId="{369D75D0-7EE7-B17B-E078-178D310E9783}"/>
          </ac:picMkLst>
        </pc:picChg>
      </pc:sldChg>
    </pc:docChg>
  </pc:docChgLst>
  <pc:docChgLst>
    <pc:chgData name="Prapa Sangthongsuk" userId="S::prapa@jfbkk.or.th::d9981701-2ffc-4e62-a99e-08713f5c1b3a" providerId="AD" clId="Web-{2C8FFFBB-38CA-4318-9F05-C70FBDC6EFA6}"/>
    <pc:docChg chg="modSld">
      <pc:chgData name="Prapa Sangthongsuk" userId="S::prapa@jfbkk.or.th::d9981701-2ffc-4e62-a99e-08713f5c1b3a" providerId="AD" clId="Web-{2C8FFFBB-38CA-4318-9F05-C70FBDC6EFA6}" dt="2022-08-08T04:00:17.242" v="0"/>
      <pc:docMkLst>
        <pc:docMk/>
      </pc:docMkLst>
      <pc:sldChg chg="mod modShow">
        <pc:chgData name="Prapa Sangthongsuk" userId="S::prapa@jfbkk.or.th::d9981701-2ffc-4e62-a99e-08713f5c1b3a" providerId="AD" clId="Web-{2C8FFFBB-38CA-4318-9F05-C70FBDC6EFA6}" dt="2022-08-08T04:00:17.242" v="0"/>
        <pc:sldMkLst>
          <pc:docMk/>
          <pc:sldMk cId="2890195610" sldId="268"/>
        </pc:sldMkLst>
      </pc:sldChg>
    </pc:docChg>
  </pc:docChgLst>
  <pc:docChgLst>
    <pc:chgData name="Preyawan Phositlimpagul" userId="S::preyawan@jfbkk.or.th::5e2cd7b1-767d-4ec4-8174-bcc33deb7d25" providerId="AD" clId="Web-{4D55A6E6-1982-BE9C-9BBA-524CB199144B}"/>
    <pc:docChg chg="mod modSld">
      <pc:chgData name="Preyawan Phositlimpagul" userId="S::preyawan@jfbkk.or.th::5e2cd7b1-767d-4ec4-8174-bcc33deb7d25" providerId="AD" clId="Web-{4D55A6E6-1982-BE9C-9BBA-524CB199144B}" dt="2022-08-16T07:44:23.902" v="2"/>
      <pc:docMkLst>
        <pc:docMk/>
      </pc:docMkLst>
      <pc:sldChg chg="modSp addCm">
        <pc:chgData name="Preyawan Phositlimpagul" userId="S::preyawan@jfbkk.or.th::5e2cd7b1-767d-4ec4-8174-bcc33deb7d25" providerId="AD" clId="Web-{4D55A6E6-1982-BE9C-9BBA-524CB199144B}" dt="2022-08-16T07:44:23.902" v="2"/>
        <pc:sldMkLst>
          <pc:docMk/>
          <pc:sldMk cId="4161138751" sldId="262"/>
        </pc:sldMkLst>
        <pc:spChg chg="mod">
          <ac:chgData name="Preyawan Phositlimpagul" userId="S::preyawan@jfbkk.or.th::5e2cd7b1-767d-4ec4-8174-bcc33deb7d25" providerId="AD" clId="Web-{4D55A6E6-1982-BE9C-9BBA-524CB199144B}" dt="2022-08-16T07:38:45.733" v="0" actId="1076"/>
          <ac:spMkLst>
            <pc:docMk/>
            <pc:sldMk cId="4161138751" sldId="262"/>
            <ac:spMk id="5" creationId="{00000000-0000-0000-0000-000000000000}"/>
          </ac:spMkLst>
        </pc:spChg>
      </pc:sldChg>
    </pc:docChg>
  </pc:docChgLst>
  <pc:docChgLst>
    <pc:chgData name="Prapa Sangthongsuk" userId="S::prapa@jfbkk.or.th::d9981701-2ffc-4e62-a99e-08713f5c1b3a" providerId="AD" clId="Web-{29DFECD4-578F-42A1-9395-728144AB8689}"/>
    <pc:docChg chg="modSld">
      <pc:chgData name="Prapa Sangthongsuk" userId="S::prapa@jfbkk.or.th::d9981701-2ffc-4e62-a99e-08713f5c1b3a" providerId="AD" clId="Web-{29DFECD4-578F-42A1-9395-728144AB8689}" dt="2022-09-12T02:23:02.132" v="47"/>
      <pc:docMkLst>
        <pc:docMk/>
      </pc:docMkLst>
      <pc:sldChg chg="modSp modNotes">
        <pc:chgData name="Prapa Sangthongsuk" userId="S::prapa@jfbkk.or.th::d9981701-2ffc-4e62-a99e-08713f5c1b3a" providerId="AD" clId="Web-{29DFECD4-578F-42A1-9395-728144AB8689}" dt="2022-09-12T02:23:02.132" v="47"/>
        <pc:sldMkLst>
          <pc:docMk/>
          <pc:sldMk cId="3585878523" sldId="259"/>
        </pc:sldMkLst>
        <pc:picChg chg="mod">
          <ac:chgData name="Prapa Sangthongsuk" userId="S::prapa@jfbkk.or.th::d9981701-2ffc-4e62-a99e-08713f5c1b3a" providerId="AD" clId="Web-{29DFECD4-578F-42A1-9395-728144AB8689}" dt="2022-09-12T02:17:09.108" v="0" actId="1076"/>
          <ac:picMkLst>
            <pc:docMk/>
            <pc:sldMk cId="3585878523" sldId="259"/>
            <ac:picMk id="9" creationId="{00000000-0000-0000-0000-000000000000}"/>
          </ac:picMkLst>
        </pc:picChg>
      </pc:sldChg>
    </pc:docChg>
  </pc:docChgLst>
  <pc:docChgLst>
    <pc:chgData name="Prapa Sangthongsuk" userId="73782003-62a9-4b6c-8fbe-6fe9adab7861" providerId="ADAL" clId="{C476ABF0-C223-4B70-A23E-796BF8FCA005}"/>
    <pc:docChg chg="custSel modSld">
      <pc:chgData name="Prapa Sangthongsuk" userId="73782003-62a9-4b6c-8fbe-6fe9adab7861" providerId="ADAL" clId="{C476ABF0-C223-4B70-A23E-796BF8FCA005}" dt="2024-10-02T04:03:07.521" v="25" actId="478"/>
      <pc:docMkLst>
        <pc:docMk/>
      </pc:docMkLst>
      <pc:sldChg chg="addSp modSp mod">
        <pc:chgData name="Prapa Sangthongsuk" userId="73782003-62a9-4b6c-8fbe-6fe9adab7861" providerId="ADAL" clId="{C476ABF0-C223-4B70-A23E-796BF8FCA005}" dt="2024-10-02T04:01:05.356" v="11" actId="5793"/>
        <pc:sldMkLst>
          <pc:docMk/>
          <pc:sldMk cId="3820570317" sldId="269"/>
        </pc:sldMkLst>
        <pc:spChg chg="mod">
          <ac:chgData name="Prapa Sangthongsuk" userId="73782003-62a9-4b6c-8fbe-6fe9adab7861" providerId="ADAL" clId="{C476ABF0-C223-4B70-A23E-796BF8FCA005}" dt="2024-10-02T04:01:05.356" v="11" actId="5793"/>
          <ac:spMkLst>
            <pc:docMk/>
            <pc:sldMk cId="3820570317" sldId="269"/>
            <ac:spMk id="3" creationId="{8440A671-F694-85CA-3CBE-A2BB29FDC42C}"/>
          </ac:spMkLst>
        </pc:spChg>
        <pc:picChg chg="add mod">
          <ac:chgData name="Prapa Sangthongsuk" userId="73782003-62a9-4b6c-8fbe-6fe9adab7861" providerId="ADAL" clId="{C476ABF0-C223-4B70-A23E-796BF8FCA005}" dt="2024-10-02T04:01:02.170" v="10" actId="1076"/>
          <ac:picMkLst>
            <pc:docMk/>
            <pc:sldMk cId="3820570317" sldId="269"/>
            <ac:picMk id="4" creationId="{00000000-0008-0000-0200-0000F0000000}"/>
          </ac:picMkLst>
        </pc:picChg>
      </pc:sldChg>
      <pc:sldChg chg="addSp delSp modSp mod">
        <pc:chgData name="Prapa Sangthongsuk" userId="73782003-62a9-4b6c-8fbe-6fe9adab7861" providerId="ADAL" clId="{C476ABF0-C223-4B70-A23E-796BF8FCA005}" dt="2024-10-02T04:03:07.521" v="25" actId="478"/>
        <pc:sldMkLst>
          <pc:docMk/>
          <pc:sldMk cId="799232818" sldId="270"/>
        </pc:sldMkLst>
        <pc:picChg chg="del mod">
          <ac:chgData name="Prapa Sangthongsuk" userId="73782003-62a9-4b6c-8fbe-6fe9adab7861" providerId="ADAL" clId="{C476ABF0-C223-4B70-A23E-796BF8FCA005}" dt="2024-10-02T04:03:06.371" v="24" actId="478"/>
          <ac:picMkLst>
            <pc:docMk/>
            <pc:sldMk cId="799232818" sldId="270"/>
            <ac:picMk id="4" creationId="{D0489595-F811-FCCF-6F55-7C6422A4A135}"/>
          </ac:picMkLst>
        </pc:picChg>
        <pc:picChg chg="add mod">
          <ac:chgData name="Prapa Sangthongsuk" userId="73782003-62a9-4b6c-8fbe-6fe9adab7861" providerId="ADAL" clId="{C476ABF0-C223-4B70-A23E-796BF8FCA005}" dt="2024-10-02T04:02:39.469" v="21" actId="1076"/>
          <ac:picMkLst>
            <pc:docMk/>
            <pc:sldMk cId="799232818" sldId="270"/>
            <ac:picMk id="5" creationId="{00000000-0008-0000-0200-0000ED000000}"/>
          </ac:picMkLst>
        </pc:picChg>
        <pc:picChg chg="del mod">
          <ac:chgData name="Prapa Sangthongsuk" userId="73782003-62a9-4b6c-8fbe-6fe9adab7861" providerId="ADAL" clId="{C476ABF0-C223-4B70-A23E-796BF8FCA005}" dt="2024-10-02T04:03:07.521" v="25" actId="478"/>
          <ac:picMkLst>
            <pc:docMk/>
            <pc:sldMk cId="799232818" sldId="270"/>
            <ac:picMk id="6" creationId="{04016303-7C71-F839-FD30-BFAE880C5E4A}"/>
          </ac:picMkLst>
        </pc:picChg>
        <pc:picChg chg="add mod">
          <ac:chgData name="Prapa Sangthongsuk" userId="73782003-62a9-4b6c-8fbe-6fe9adab7861" providerId="ADAL" clId="{C476ABF0-C223-4B70-A23E-796BF8FCA005}" dt="2024-10-02T04:02:34.468" v="20" actId="14100"/>
          <ac:picMkLst>
            <pc:docMk/>
            <pc:sldMk cId="799232818" sldId="270"/>
            <ac:picMk id="7" creationId="{00000000-0008-0000-0200-0000EE000000}"/>
          </ac:picMkLst>
        </pc:picChg>
      </pc:sldChg>
    </pc:docChg>
  </pc:docChgLst>
  <pc:docChgLst>
    <pc:chgData name="Narisara Thongmee" userId="6757c35e-10a4-4930-b694-0eb276fcf2f1" providerId="ADAL" clId="{37775206-068E-40C4-A603-7EC2BC116645}"/>
    <pc:docChg chg="undo custSel modSld">
      <pc:chgData name="Narisara Thongmee" userId="6757c35e-10a4-4930-b694-0eb276fcf2f1" providerId="ADAL" clId="{37775206-068E-40C4-A603-7EC2BC116645}" dt="2024-05-24T02:16:07.248" v="101" actId="478"/>
      <pc:docMkLst>
        <pc:docMk/>
      </pc:docMkLst>
      <pc:sldChg chg="addSp delSp modSp mod">
        <pc:chgData name="Narisara Thongmee" userId="6757c35e-10a4-4930-b694-0eb276fcf2f1" providerId="ADAL" clId="{37775206-068E-40C4-A603-7EC2BC116645}" dt="2024-05-24T02:16:07.248" v="101" actId="478"/>
        <pc:sldMkLst>
          <pc:docMk/>
          <pc:sldMk cId="4161138751" sldId="262"/>
        </pc:sldMkLst>
        <pc:spChg chg="add del mod">
          <ac:chgData name="Narisara Thongmee" userId="6757c35e-10a4-4930-b694-0eb276fcf2f1" providerId="ADAL" clId="{37775206-068E-40C4-A603-7EC2BC116645}" dt="2024-05-24T02:15:59.393" v="99" actId="478"/>
          <ac:spMkLst>
            <pc:docMk/>
            <pc:sldMk cId="4161138751" sldId="262"/>
            <ac:spMk id="4" creationId="{00000000-0000-0000-0000-000000000000}"/>
          </ac:spMkLst>
        </pc:spChg>
        <pc:spChg chg="del mod">
          <ac:chgData name="Narisara Thongmee" userId="6757c35e-10a4-4930-b694-0eb276fcf2f1" providerId="ADAL" clId="{37775206-068E-40C4-A603-7EC2BC116645}" dt="2024-05-24T02:16:07.248" v="101" actId="478"/>
          <ac:spMkLst>
            <pc:docMk/>
            <pc:sldMk cId="4161138751" sldId="262"/>
            <ac:spMk id="5" creationId="{00000000-0000-0000-0000-000000000000}"/>
          </ac:spMkLst>
        </pc:spChg>
        <pc:spChg chg="add mod topLvl">
          <ac:chgData name="Narisara Thongmee" userId="6757c35e-10a4-4930-b694-0eb276fcf2f1" providerId="ADAL" clId="{37775206-068E-40C4-A603-7EC2BC116645}" dt="2024-05-24T02:16:04.847" v="100" actId="1076"/>
          <ac:spMkLst>
            <pc:docMk/>
            <pc:sldMk cId="4161138751" sldId="262"/>
            <ac:spMk id="8" creationId="{5A11BC92-8778-7CD1-B6CD-205B3B260D82}"/>
          </ac:spMkLst>
        </pc:spChg>
        <pc:spChg chg="add del mod topLvl">
          <ac:chgData name="Narisara Thongmee" userId="6757c35e-10a4-4930-b694-0eb276fcf2f1" providerId="ADAL" clId="{37775206-068E-40C4-A603-7EC2BC116645}" dt="2024-05-24T02:13:38.657" v="84" actId="478"/>
          <ac:spMkLst>
            <pc:docMk/>
            <pc:sldMk cId="4161138751" sldId="262"/>
            <ac:spMk id="9" creationId="{1203CF1E-307E-614F-68E2-773443A92E5D}"/>
          </ac:spMkLst>
        </pc:spChg>
        <pc:spChg chg="add del">
          <ac:chgData name="Narisara Thongmee" userId="6757c35e-10a4-4930-b694-0eb276fcf2f1" providerId="ADAL" clId="{37775206-068E-40C4-A603-7EC2BC116645}" dt="2024-05-24T02:14:50.929" v="92" actId="478"/>
          <ac:spMkLst>
            <pc:docMk/>
            <pc:sldMk cId="4161138751" sldId="262"/>
            <ac:spMk id="10" creationId="{3CC3507E-CE6A-5D69-C2D5-CC8EC4C3258F}"/>
          </ac:spMkLst>
        </pc:spChg>
        <pc:spChg chg="add del mod">
          <ac:chgData name="Narisara Thongmee" userId="6757c35e-10a4-4930-b694-0eb276fcf2f1" providerId="ADAL" clId="{37775206-068E-40C4-A603-7EC2BC116645}" dt="2024-05-24T02:15:04.609" v="95" actId="478"/>
          <ac:spMkLst>
            <pc:docMk/>
            <pc:sldMk cId="4161138751" sldId="262"/>
            <ac:spMk id="11" creationId="{8CE3C2E4-3F53-F759-FF67-4BBF9752AF8B}"/>
          </ac:spMkLst>
        </pc:spChg>
        <pc:grpChg chg="add del mod">
          <ac:chgData name="Narisara Thongmee" userId="6757c35e-10a4-4930-b694-0eb276fcf2f1" providerId="ADAL" clId="{37775206-068E-40C4-A603-7EC2BC116645}" dt="2024-05-24T02:11:50.959" v="10" actId="165"/>
          <ac:grpSpMkLst>
            <pc:docMk/>
            <pc:sldMk cId="4161138751" sldId="262"/>
            <ac:grpSpMk id="6" creationId="{F516A859-A8CD-B5EA-FE11-BBF826ACA665}"/>
          </ac:grpSpMkLst>
        </pc:grpChg>
      </pc:sldChg>
    </pc:docChg>
  </pc:docChgLst>
  <pc:docChgLst>
    <pc:chgData name="Mei Fukada" userId="4b4e81c0-5f69-430b-9e93-db87b6b5cf3b" providerId="ADAL" clId="{B25BFD23-134A-4CB0-BF1F-F71D107D65F5}"/>
    <pc:docChg chg="undo custSel modSld">
      <pc:chgData name="Mei Fukada" userId="4b4e81c0-5f69-430b-9e93-db87b6b5cf3b" providerId="ADAL" clId="{B25BFD23-134A-4CB0-BF1F-F71D107D65F5}" dt="2024-10-28T04:46:51.279" v="56" actId="1582"/>
      <pc:docMkLst>
        <pc:docMk/>
      </pc:docMkLst>
      <pc:sldChg chg="modSp mod">
        <pc:chgData name="Mei Fukada" userId="4b4e81c0-5f69-430b-9e93-db87b6b5cf3b" providerId="ADAL" clId="{B25BFD23-134A-4CB0-BF1F-F71D107D65F5}" dt="2024-10-24T09:42:27.662" v="52" actId="1582"/>
        <pc:sldMkLst>
          <pc:docMk/>
          <pc:sldMk cId="1352507755" sldId="258"/>
        </pc:sldMkLst>
        <pc:spChg chg="mod">
          <ac:chgData name="Mei Fukada" userId="4b4e81c0-5f69-430b-9e93-db87b6b5cf3b" providerId="ADAL" clId="{B25BFD23-134A-4CB0-BF1F-F71D107D65F5}" dt="2024-10-24T09:42:27.662" v="52" actId="1582"/>
          <ac:spMkLst>
            <pc:docMk/>
            <pc:sldMk cId="1352507755" sldId="258"/>
            <ac:spMk id="4" creationId="{C865EFF7-AE18-994D-B580-83746C1DB921}"/>
          </ac:spMkLst>
        </pc:spChg>
      </pc:sldChg>
      <pc:sldChg chg="modSp mod">
        <pc:chgData name="Mei Fukada" userId="4b4e81c0-5f69-430b-9e93-db87b6b5cf3b" providerId="ADAL" clId="{B25BFD23-134A-4CB0-BF1F-F71D107D65F5}" dt="2024-10-24T09:42:34.744" v="53" actId="1582"/>
        <pc:sldMkLst>
          <pc:docMk/>
          <pc:sldMk cId="3585878523" sldId="259"/>
        </pc:sldMkLst>
        <pc:spChg chg="mod">
          <ac:chgData name="Mei Fukada" userId="4b4e81c0-5f69-430b-9e93-db87b6b5cf3b" providerId="ADAL" clId="{B25BFD23-134A-4CB0-BF1F-F71D107D65F5}" dt="2024-10-24T09:42:34.744" v="53" actId="1582"/>
          <ac:spMkLst>
            <pc:docMk/>
            <pc:sldMk cId="3585878523" sldId="259"/>
            <ac:spMk id="13" creationId="{00000000-0000-0000-0000-000000000000}"/>
          </ac:spMkLst>
        </pc:spChg>
      </pc:sldChg>
      <pc:sldChg chg="modSp mod">
        <pc:chgData name="Mei Fukada" userId="4b4e81c0-5f69-430b-9e93-db87b6b5cf3b" providerId="ADAL" clId="{B25BFD23-134A-4CB0-BF1F-F71D107D65F5}" dt="2024-10-24T09:33:09.430" v="10" actId="208"/>
        <pc:sldMkLst>
          <pc:docMk/>
          <pc:sldMk cId="1028382828" sldId="263"/>
        </pc:sldMkLst>
        <pc:spChg chg="mod">
          <ac:chgData name="Mei Fukada" userId="4b4e81c0-5f69-430b-9e93-db87b6b5cf3b" providerId="ADAL" clId="{B25BFD23-134A-4CB0-BF1F-F71D107D65F5}" dt="2024-10-24T09:33:02.194" v="9" actId="1076"/>
          <ac:spMkLst>
            <pc:docMk/>
            <pc:sldMk cId="1028382828" sldId="263"/>
            <ac:spMk id="2" creationId="{00000000-0000-0000-0000-000000000000}"/>
          </ac:spMkLst>
        </pc:spChg>
        <pc:spChg chg="mod">
          <ac:chgData name="Mei Fukada" userId="4b4e81c0-5f69-430b-9e93-db87b6b5cf3b" providerId="ADAL" clId="{B25BFD23-134A-4CB0-BF1F-F71D107D65F5}" dt="2024-10-24T09:33:09.430" v="10" actId="208"/>
          <ac:spMkLst>
            <pc:docMk/>
            <pc:sldMk cId="1028382828" sldId="263"/>
            <ac:spMk id="8" creationId="{00000000-0000-0000-0000-000000000000}"/>
          </ac:spMkLst>
        </pc:spChg>
        <pc:spChg chg="mod">
          <ac:chgData name="Mei Fukada" userId="4b4e81c0-5f69-430b-9e93-db87b6b5cf3b" providerId="ADAL" clId="{B25BFD23-134A-4CB0-BF1F-F71D107D65F5}" dt="2024-10-24T09:33:09.430" v="10" actId="208"/>
          <ac:spMkLst>
            <pc:docMk/>
            <pc:sldMk cId="1028382828" sldId="263"/>
            <ac:spMk id="11" creationId="{00000000-0000-0000-0000-000000000000}"/>
          </ac:spMkLst>
        </pc:spChg>
      </pc:sldChg>
      <pc:sldChg chg="modSp mod">
        <pc:chgData name="Mei Fukada" userId="4b4e81c0-5f69-430b-9e93-db87b6b5cf3b" providerId="ADAL" clId="{B25BFD23-134A-4CB0-BF1F-F71D107D65F5}" dt="2024-10-24T09:44:55.217" v="55" actId="1582"/>
        <pc:sldMkLst>
          <pc:docMk/>
          <pc:sldMk cId="3104229892" sldId="264"/>
        </pc:sldMkLst>
        <pc:spChg chg="mod">
          <ac:chgData name="Mei Fukada" userId="4b4e81c0-5f69-430b-9e93-db87b6b5cf3b" providerId="ADAL" clId="{B25BFD23-134A-4CB0-BF1F-F71D107D65F5}" dt="2024-10-24T09:44:55.217" v="55" actId="1582"/>
          <ac:spMkLst>
            <pc:docMk/>
            <pc:sldMk cId="3104229892" sldId="264"/>
            <ac:spMk id="8" creationId="{00000000-0000-0000-0000-000000000000}"/>
          </ac:spMkLst>
        </pc:spChg>
        <pc:spChg chg="mod">
          <ac:chgData name="Mei Fukada" userId="4b4e81c0-5f69-430b-9e93-db87b6b5cf3b" providerId="ADAL" clId="{B25BFD23-134A-4CB0-BF1F-F71D107D65F5}" dt="2024-10-24T09:44:55.217" v="55" actId="1582"/>
          <ac:spMkLst>
            <pc:docMk/>
            <pc:sldMk cId="3104229892" sldId="264"/>
            <ac:spMk id="9" creationId="{00000000-0000-0000-0000-000000000000}"/>
          </ac:spMkLst>
        </pc:spChg>
        <pc:spChg chg="mod">
          <ac:chgData name="Mei Fukada" userId="4b4e81c0-5f69-430b-9e93-db87b6b5cf3b" providerId="ADAL" clId="{B25BFD23-134A-4CB0-BF1F-F71D107D65F5}" dt="2024-10-24T09:44:55.217" v="55" actId="1582"/>
          <ac:spMkLst>
            <pc:docMk/>
            <pc:sldMk cId="3104229892" sldId="264"/>
            <ac:spMk id="11" creationId="{00000000-0000-0000-0000-000000000000}"/>
          </ac:spMkLst>
        </pc:spChg>
      </pc:sldChg>
      <pc:sldChg chg="modSp mod">
        <pc:chgData name="Mei Fukada" userId="4b4e81c0-5f69-430b-9e93-db87b6b5cf3b" providerId="ADAL" clId="{B25BFD23-134A-4CB0-BF1F-F71D107D65F5}" dt="2024-10-24T09:37:11.058" v="15"/>
        <pc:sldMkLst>
          <pc:docMk/>
          <pc:sldMk cId="3820570317" sldId="269"/>
        </pc:sldMkLst>
        <pc:spChg chg="mod">
          <ac:chgData name="Mei Fukada" userId="4b4e81c0-5f69-430b-9e93-db87b6b5cf3b" providerId="ADAL" clId="{B25BFD23-134A-4CB0-BF1F-F71D107D65F5}" dt="2024-10-24T09:33:36.315" v="13" actId="12788"/>
          <ac:spMkLst>
            <pc:docMk/>
            <pc:sldMk cId="3820570317" sldId="269"/>
            <ac:spMk id="3" creationId="{8440A671-F694-85CA-3CBE-A2BB29FDC42C}"/>
          </ac:spMkLst>
        </pc:spChg>
        <pc:picChg chg="mod">
          <ac:chgData name="Mei Fukada" userId="4b4e81c0-5f69-430b-9e93-db87b6b5cf3b" providerId="ADAL" clId="{B25BFD23-134A-4CB0-BF1F-F71D107D65F5}" dt="2024-10-24T09:37:11.058" v="15"/>
          <ac:picMkLst>
            <pc:docMk/>
            <pc:sldMk cId="3820570317" sldId="269"/>
            <ac:picMk id="4" creationId="{00000000-0008-0000-0200-0000F0000000}"/>
          </ac:picMkLst>
        </pc:picChg>
      </pc:sldChg>
      <pc:sldChg chg="addSp modSp mod">
        <pc:chgData name="Mei Fukada" userId="4b4e81c0-5f69-430b-9e93-db87b6b5cf3b" providerId="ADAL" clId="{B25BFD23-134A-4CB0-BF1F-F71D107D65F5}" dt="2024-10-24T09:41:34.578" v="51" actId="1076"/>
        <pc:sldMkLst>
          <pc:docMk/>
          <pc:sldMk cId="1456398674" sldId="271"/>
        </pc:sldMkLst>
        <pc:spChg chg="mod">
          <ac:chgData name="Mei Fukada" userId="4b4e81c0-5f69-430b-9e93-db87b6b5cf3b" providerId="ADAL" clId="{B25BFD23-134A-4CB0-BF1F-F71D107D65F5}" dt="2024-10-24T09:41:31.296" v="50" actId="404"/>
          <ac:spMkLst>
            <pc:docMk/>
            <pc:sldMk cId="1456398674" sldId="271"/>
            <ac:spMk id="5" creationId="{F94B855D-720A-02A6-ECC6-C4B8F2A0EAC0}"/>
          </ac:spMkLst>
        </pc:spChg>
        <pc:picChg chg="mod">
          <ac:chgData name="Mei Fukada" userId="4b4e81c0-5f69-430b-9e93-db87b6b5cf3b" providerId="ADAL" clId="{B25BFD23-134A-4CB0-BF1F-F71D107D65F5}" dt="2024-10-24T09:41:24.612" v="47" actId="1076"/>
          <ac:picMkLst>
            <pc:docMk/>
            <pc:sldMk cId="1456398674" sldId="271"/>
            <ac:picMk id="3" creationId="{721DF721-E5B5-2EA6-4CA0-2FE7B1B7C88C}"/>
          </ac:picMkLst>
        </pc:picChg>
        <pc:picChg chg="add mod">
          <ac:chgData name="Mei Fukada" userId="4b4e81c0-5f69-430b-9e93-db87b6b5cf3b" providerId="ADAL" clId="{B25BFD23-134A-4CB0-BF1F-F71D107D65F5}" dt="2024-10-24T09:41:34.578" v="51" actId="1076"/>
          <ac:picMkLst>
            <pc:docMk/>
            <pc:sldMk cId="1456398674" sldId="271"/>
            <ac:picMk id="4" creationId="{843F4174-4080-DC89-5D46-8E0DB5920C23}"/>
          </ac:picMkLst>
        </pc:picChg>
      </pc:sldChg>
      <pc:sldChg chg="modSp mod">
        <pc:chgData name="Mei Fukada" userId="4b4e81c0-5f69-430b-9e93-db87b6b5cf3b" providerId="ADAL" clId="{B25BFD23-134A-4CB0-BF1F-F71D107D65F5}" dt="2024-10-28T04:46:51.279" v="56" actId="1582"/>
        <pc:sldMkLst>
          <pc:docMk/>
          <pc:sldMk cId="3673818651" sldId="272"/>
        </pc:sldMkLst>
        <pc:spChg chg="mod">
          <ac:chgData name="Mei Fukada" userId="4b4e81c0-5f69-430b-9e93-db87b6b5cf3b" providerId="ADAL" clId="{B25BFD23-134A-4CB0-BF1F-F71D107D65F5}" dt="2024-10-24T09:32:49.624" v="7" actId="2711"/>
          <ac:spMkLst>
            <pc:docMk/>
            <pc:sldMk cId="3673818651" sldId="272"/>
            <ac:spMk id="4" creationId="{2EAC5CD2-C131-128D-B1E9-C26369201D7D}"/>
          </ac:spMkLst>
        </pc:spChg>
        <pc:spChg chg="mod">
          <ac:chgData name="Mei Fukada" userId="4b4e81c0-5f69-430b-9e93-db87b6b5cf3b" providerId="ADAL" clId="{B25BFD23-134A-4CB0-BF1F-F71D107D65F5}" dt="2024-10-28T04:46:51.279" v="56" actId="1582"/>
          <ac:spMkLst>
            <pc:docMk/>
            <pc:sldMk cId="3673818651" sldId="272"/>
            <ac:spMk id="8" creationId="{3F7CD928-FF5E-0FB0-628F-F115FC3F5C8D}"/>
          </ac:spMkLst>
        </pc:spChg>
        <pc:spChg chg="mod">
          <ac:chgData name="Mei Fukada" userId="4b4e81c0-5f69-430b-9e93-db87b6b5cf3b" providerId="ADAL" clId="{B25BFD23-134A-4CB0-BF1F-F71D107D65F5}" dt="2024-10-28T04:46:51.279" v="56" actId="1582"/>
          <ac:spMkLst>
            <pc:docMk/>
            <pc:sldMk cId="3673818651" sldId="272"/>
            <ac:spMk id="9" creationId="{E6552D88-F03C-DB0E-8F2C-B6A15ACFB8C7}"/>
          </ac:spMkLst>
        </pc:spChg>
      </pc:sldChg>
      <pc:sldChg chg="addCm">
        <pc:chgData name="Mei Fukada" userId="4b4e81c0-5f69-430b-9e93-db87b6b5cf3b" providerId="ADAL" clId="{B25BFD23-134A-4CB0-BF1F-F71D107D65F5}" dt="2024-10-10T04:31:24.501" v="0"/>
        <pc:sldMkLst>
          <pc:docMk/>
          <pc:sldMk cId="3677465775" sldId="274"/>
        </pc:sldMkLst>
      </pc:sldChg>
    </pc:docChg>
  </pc:docChgLst>
  <pc:docChgLst>
    <pc:chgData name="Rasa  Sevikul" userId="fe310784-d92c-4b49-a02c-ea7a8b3353d2" providerId="ADAL" clId="{855AEF9B-4849-4E56-97C9-FB7BE9C01FFC}"/>
    <pc:docChg chg="modSld">
      <pc:chgData name="Rasa  Sevikul" userId="fe310784-d92c-4b49-a02c-ea7a8b3353d2" providerId="ADAL" clId="{855AEF9B-4849-4E56-97C9-FB7BE9C01FFC}" dt="2024-10-02T07:53:08.473" v="0"/>
      <pc:docMkLst>
        <pc:docMk/>
      </pc:docMkLst>
      <pc:sldChg chg="modSp">
        <pc:chgData name="Rasa  Sevikul" userId="fe310784-d92c-4b49-a02c-ea7a8b3353d2" providerId="ADAL" clId="{855AEF9B-4849-4E56-97C9-FB7BE9C01FFC}" dt="2024-10-02T07:53:08.473" v="0"/>
        <pc:sldMkLst>
          <pc:docMk/>
          <pc:sldMk cId="3820570317" sldId="269"/>
        </pc:sldMkLst>
        <pc:picChg chg="mod">
          <ac:chgData name="Rasa  Sevikul" userId="fe310784-d92c-4b49-a02c-ea7a8b3353d2" providerId="ADAL" clId="{855AEF9B-4849-4E56-97C9-FB7BE9C01FFC}" dt="2024-10-02T07:53:08.473" v="0"/>
          <ac:picMkLst>
            <pc:docMk/>
            <pc:sldMk cId="3820570317" sldId="269"/>
            <ac:picMk id="4" creationId="{00000000-0008-0000-0200-0000F0000000}"/>
          </ac:picMkLst>
        </pc:picChg>
      </pc:sldChg>
    </pc:docChg>
  </pc:docChgLst>
  <pc:docChgLst>
    <pc:chgData name="Prapa Sangthongsuk" userId="S::prapa@jfbkk.or.th::d9981701-2ffc-4e62-a99e-08713f5c1b3a" providerId="AD" clId="Web-{579FF4E9-90AA-42D0-A73B-696B4B72AF6A}"/>
    <pc:docChg chg="addSld delSld modSld">
      <pc:chgData name="Prapa Sangthongsuk" userId="S::prapa@jfbkk.or.th::d9981701-2ffc-4e62-a99e-08713f5c1b3a" providerId="AD" clId="Web-{579FF4E9-90AA-42D0-A73B-696B4B72AF6A}" dt="2022-08-08T02:44:32.602" v="69" actId="20577"/>
      <pc:docMkLst>
        <pc:docMk/>
      </pc:docMkLst>
      <pc:sldChg chg="modSp new modNotes">
        <pc:chgData name="Prapa Sangthongsuk" userId="S::prapa@jfbkk.or.th::d9981701-2ffc-4e62-a99e-08713f5c1b3a" providerId="AD" clId="Web-{579FF4E9-90AA-42D0-A73B-696B4B72AF6A}" dt="2022-08-08T02:44:32.602" v="69" actId="20577"/>
        <pc:sldMkLst>
          <pc:docMk/>
          <pc:sldMk cId="3820570317" sldId="269"/>
        </pc:sldMkLst>
        <pc:spChg chg="mod">
          <ac:chgData name="Prapa Sangthongsuk" userId="S::prapa@jfbkk.or.th::d9981701-2ffc-4e62-a99e-08713f5c1b3a" providerId="AD" clId="Web-{579FF4E9-90AA-42D0-A73B-696B4B72AF6A}" dt="2022-08-08T02:44:32.602" v="69" actId="20577"/>
          <ac:spMkLst>
            <pc:docMk/>
            <pc:sldMk cId="3820570317" sldId="269"/>
            <ac:spMk id="2" creationId="{6C166C90-B36B-0B4B-0E82-D7405238B5B8}"/>
          </ac:spMkLst>
        </pc:spChg>
        <pc:spChg chg="mod">
          <ac:chgData name="Prapa Sangthongsuk" userId="S::prapa@jfbkk.or.th::d9981701-2ffc-4e62-a99e-08713f5c1b3a" providerId="AD" clId="Web-{579FF4E9-90AA-42D0-A73B-696B4B72AF6A}" dt="2022-08-08T02:24:40.597" v="37" actId="20577"/>
          <ac:spMkLst>
            <pc:docMk/>
            <pc:sldMk cId="3820570317" sldId="269"/>
            <ac:spMk id="3" creationId="{8440A671-F694-85CA-3CBE-A2BB29FDC42C}"/>
          </ac:spMkLst>
        </pc:spChg>
      </pc:sldChg>
      <pc:sldChg chg="addSp new">
        <pc:chgData name="Prapa Sangthongsuk" userId="S::prapa@jfbkk.or.th::d9981701-2ffc-4e62-a99e-08713f5c1b3a" providerId="AD" clId="Web-{579FF4E9-90AA-42D0-A73B-696B4B72AF6A}" dt="2022-08-08T02:28:08.711" v="63"/>
        <pc:sldMkLst>
          <pc:docMk/>
          <pc:sldMk cId="799232818" sldId="270"/>
        </pc:sldMkLst>
        <pc:spChg chg="add">
          <ac:chgData name="Prapa Sangthongsuk" userId="S::prapa@jfbkk.or.th::d9981701-2ffc-4e62-a99e-08713f5c1b3a" providerId="AD" clId="Web-{579FF4E9-90AA-42D0-A73B-696B4B72AF6A}" dt="2022-08-08T02:28:08.695" v="62"/>
          <ac:spMkLst>
            <pc:docMk/>
            <pc:sldMk cId="799232818" sldId="270"/>
            <ac:spMk id="5" creationId="{BA55BCD0-9C91-206A-082E-86FCC92F1F74}"/>
          </ac:spMkLst>
        </pc:spChg>
        <pc:spChg chg="add">
          <ac:chgData name="Prapa Sangthongsuk" userId="S::prapa@jfbkk.or.th::d9981701-2ffc-4e62-a99e-08713f5c1b3a" providerId="AD" clId="Web-{579FF4E9-90AA-42D0-A73B-696B4B72AF6A}" dt="2022-08-08T02:28:08.711" v="63"/>
          <ac:spMkLst>
            <pc:docMk/>
            <pc:sldMk cId="799232818" sldId="270"/>
            <ac:spMk id="7" creationId="{27A2648F-47EA-9E70-DC89-6738A8F1CAC9}"/>
          </ac:spMkLst>
        </pc:spChg>
      </pc:sldChg>
      <pc:sldChg chg="new del">
        <pc:chgData name="Prapa Sangthongsuk" userId="S::prapa@jfbkk.or.th::d9981701-2ffc-4e62-a99e-08713f5c1b3a" providerId="AD" clId="Web-{579FF4E9-90AA-42D0-A73B-696B4B72AF6A}" dt="2022-08-08T02:26:33.521" v="60"/>
        <pc:sldMkLst>
          <pc:docMk/>
          <pc:sldMk cId="3831894492" sldId="270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71865C-EF77-4144-AF11-B06C4D569A18}" type="datetimeFigureOut">
              <a:rPr kumimoji="1" lang="en-US" smtClean="0"/>
              <a:t>10/28/2024</a:t>
            </a:fld>
            <a:endParaRPr kumimoji="1" 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  <a:endParaRPr kumimoji="1"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3B5AF09-978E-4C57-9E97-6360D7639C3B}" type="slidenum">
              <a:rPr kumimoji="1" lang="en-US" smtClean="0"/>
              <a:t>‹#›</a:t>
            </a:fld>
            <a:endParaRPr kumimoji="1" lang="en-US"/>
          </a:p>
        </p:txBody>
      </p:sp>
    </p:spTree>
    <p:extLst>
      <p:ext uri="{BB962C8B-B14F-4D97-AF65-F5344CB8AC3E}">
        <p14:creationId xmlns:p14="http://schemas.microsoft.com/office/powerpoint/2010/main" val="29940541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th-TH"/>
              <a:t>1.ให้นักเรียนอ่าน</a:t>
            </a:r>
            <a:r>
              <a:rPr kumimoji="1" lang="th-TH" baseline="0"/>
              <a:t> </a:t>
            </a:r>
            <a:r>
              <a:rPr kumimoji="1" lang="ja-JP" altLang="en-US" baseline="0"/>
              <a:t>ニパーさん、リサちゃん、</a:t>
            </a:r>
            <a:r>
              <a:rPr kumimoji="1" lang="ja-JP" altLang="en-US" baseline="0" err="1"/>
              <a:t>けんくん</a:t>
            </a:r>
            <a:r>
              <a:rPr kumimoji="1" lang="th-TH" altLang="ja-JP" baseline="0"/>
              <a:t> แล้วถามว่า</a:t>
            </a:r>
            <a:r>
              <a:rPr kumimoji="1" lang="ja-JP" altLang="en-US" baseline="0"/>
              <a:t>さん、ちゃん、</a:t>
            </a:r>
            <a:r>
              <a:rPr kumimoji="1" lang="ja-JP" altLang="en-US" baseline="0" err="1"/>
              <a:t>くん</a:t>
            </a:r>
            <a:r>
              <a:rPr kumimoji="1" lang="th-TH" altLang="ja-JP" baseline="0"/>
              <a:t>คืออะไร มีวิธีใช้อย่างไร</a:t>
            </a:r>
          </a:p>
          <a:p>
            <a:r>
              <a:rPr kumimoji="1" lang="th-TH" baseline="0"/>
              <a:t>ในขั้นนี้คุณครูให้นักเรียนแสดงความเห็นอย่างอิสระ โดยไม่ต้องอธิบายใดๆ</a:t>
            </a:r>
          </a:p>
          <a:p>
            <a:endParaRPr kumimoji="1" lang="th-TH" baseline="0"/>
          </a:p>
          <a:p>
            <a:r>
              <a:rPr kumimoji="1" lang="th-TH" baseline="0"/>
              <a:t>2.ถามนักเรียนว่าเคยเห็นคนญี่ปุ่นโค้งในสถานการณ์ไหนบ้าง </a:t>
            </a:r>
          </a:p>
          <a:p>
            <a:r>
              <a:rPr kumimoji="1" lang="th-TH" baseline="0"/>
              <a:t>เช่นเดียวกัน แม้ว่านักเรียนจะแสดงความคิดเห็นที่ไม่ตรงกับความจริง ก็ยังไม่ต้องแก้ไขความเข้าใจ</a:t>
            </a:r>
          </a:p>
          <a:p>
            <a:r>
              <a:rPr kumimoji="1" lang="th-TH" baseline="0"/>
              <a:t>ให้นักเรียนค่อยๆเรียนรู้จากกิจกรรมต่อจากนี้</a:t>
            </a:r>
            <a:endParaRPr kumimoji="1" 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B5AF09-978E-4C57-9E97-6360D7639C3B}" type="slidenum">
              <a:rPr kumimoji="1" lang="en-US" smtClean="0"/>
              <a:t>2</a:t>
            </a:fld>
            <a:endParaRPr kumimoji="1" lang="en-US"/>
          </a:p>
        </p:txBody>
      </p:sp>
    </p:spTree>
    <p:extLst>
      <p:ext uri="{BB962C8B-B14F-4D97-AF65-F5344CB8AC3E}">
        <p14:creationId xmlns:p14="http://schemas.microsoft.com/office/powerpoint/2010/main" val="49855899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th-TH" altLang="ja-JP"/>
              <a:t>“ย้อนคิดเรื่องของตัวเรา”</a:t>
            </a:r>
            <a:r>
              <a:rPr kumimoji="1" lang="th-TH" altLang="ja-JP" baseline="0"/>
              <a:t> จะเป็นสไลด์ที่ให้นักเรียนขบคิดความแตกต่างระหว่างไทยกับญี่ปุ่น  เพื่อให้นักเรียนเข้าใจวัฒนธรรมที่แตกต่าง</a:t>
            </a:r>
          </a:p>
          <a:p>
            <a:r>
              <a:rPr kumimoji="1" lang="th-TH" altLang="ja-JP" baseline="0"/>
              <a:t>หัวข้อที่ให้ขบคิดนั้น อาจารย์สามารถเพิ่มเติมหรือปรับเปลี่ยนได้ตามความเหมาะสม  ซึ่งกิจกรรมนี้ อาจให้ทำเป็นกลุ่มเล็กๆสัก4-5คนต่อกลุ่ม</a:t>
            </a:r>
          </a:p>
          <a:p>
            <a:r>
              <a:rPr kumimoji="1" lang="th-TH" altLang="ja-JP" baseline="0"/>
              <a:t>หลังจากที่พูดคุยกันในกลุ่มแล้ว หากมีเวลาควรให้มีการแชร์ข้อมูลระหว่างกลุ่มด้วย ซึ่งเราจะเห็นมุมมองที่หลากหลายมากขึ้น</a:t>
            </a:r>
            <a:endParaRPr kumimoji="1" lang="th-TH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B5AF09-978E-4C57-9E97-6360D7639C3B}" type="slidenum">
              <a:rPr kumimoji="1" lang="en-US" smtClean="0"/>
              <a:t>13</a:t>
            </a:fld>
            <a:endParaRPr kumimoji="1" lang="en-US"/>
          </a:p>
        </p:txBody>
      </p:sp>
    </p:spTree>
    <p:extLst>
      <p:ext uri="{BB962C8B-B14F-4D97-AF65-F5344CB8AC3E}">
        <p14:creationId xmlns:p14="http://schemas.microsoft.com/office/powerpoint/2010/main" val="35820710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th-TH" altLang="ja-JP"/>
              <a:t>“แชร์ข้อมูลที่รู้มา” มีจุดประสงค์ต้องการให้นักเรียนนำข้อมูลที่ตนเองทราบมาแลกเปลี่ยนกับเพื่อน</a:t>
            </a:r>
            <a:r>
              <a:rPr kumimoji="1" lang="th-TH" altLang="ja-JP" baseline="0"/>
              <a:t> </a:t>
            </a:r>
          </a:p>
          <a:p>
            <a:r>
              <a:rPr kumimoji="1" lang="th-TH" altLang="ja-JP" sz="1200" baseline="0">
                <a:cs typeface="Angsana New" panose="02020603050405020304" pitchFamily="18" charset="-34"/>
              </a:rPr>
              <a:t>ในขั้นนี้ให้นักเรียนได้มีอิสระในการพูดคุย แม้ว่าข้อมูลที่รู้มาอาจจะไม่ถูกต้องหรือไม่ตรงกับความเป็นจริง  ยังไม่จำเป็นต้องแก้ไข</a:t>
            </a:r>
          </a:p>
          <a:p>
            <a:r>
              <a:rPr kumimoji="1" lang="th-TH" altLang="ja-JP" sz="1200" baseline="0">
                <a:cs typeface="Angsana New" panose="02020603050405020304" pitchFamily="18" charset="-34"/>
              </a:rPr>
              <a:t>และยังไม่จำเป็นต้องแชร์ข้อมูลที่พูดกันในกลุ่ม เพราะเรื่องที่รู้มาอาจไม่ถูกต้อง</a:t>
            </a:r>
            <a:endParaRPr lang="en-US" altLang="ja-JP" sz="1200">
              <a:cs typeface="Angsana New" panose="02020603050405020304" pitchFamily="18" charset="-34"/>
            </a:endParaRPr>
          </a:p>
          <a:p>
            <a:endParaRPr kumimoji="1" 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B5AF09-978E-4C57-9E97-6360D7639C3B}" type="slidenum">
              <a:rPr kumimoji="1" lang="en-US" smtClean="0"/>
              <a:t>3</a:t>
            </a:fld>
            <a:endParaRPr kumimoji="1" lang="en-US"/>
          </a:p>
        </p:txBody>
      </p:sp>
    </p:spTree>
    <p:extLst>
      <p:ext uri="{BB962C8B-B14F-4D97-AF65-F5344CB8AC3E}">
        <p14:creationId xmlns:p14="http://schemas.microsoft.com/office/powerpoint/2010/main" val="263064941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th-TH"/>
              <a:t>ในสไลด์นี้ต้องการนำเสนอวิธีใช้</a:t>
            </a:r>
            <a:r>
              <a:rPr kumimoji="1" lang="ja-JP" altLang="en-US" err="1"/>
              <a:t>さん</a:t>
            </a:r>
            <a:r>
              <a:rPr kumimoji="1" lang="th-TH" altLang="ja-JP"/>
              <a:t> ในรูปแบบให้นักเรียนทายปัญหาเพื่อให้นักเรียนได้ลองคิดเองก่อน</a:t>
            </a:r>
          </a:p>
          <a:p>
            <a:r>
              <a:rPr kumimoji="1" lang="th-TH"/>
              <a:t>จากนั้นค่อยเรียนรู้คำตอบที่ถูกต้องจากการเฉลย</a:t>
            </a:r>
            <a:r>
              <a:rPr kumimoji="1" lang="th-TH" baseline="0"/>
              <a:t> นอกจากนี้ยังเสริมข้อมูลเกี่ยวกับสถานะของคนที่เราเรียกชื่อด้วย เช่น</a:t>
            </a:r>
          </a:p>
          <a:p>
            <a:r>
              <a:rPr kumimoji="1" lang="th-TH" baseline="0"/>
              <a:t>หากเป็นอาจารย์ หมอ หรือทนาย ก็จะใช้</a:t>
            </a:r>
            <a:r>
              <a:rPr kumimoji="1" lang="ja-JP" altLang="en-US" baseline="0"/>
              <a:t>先生</a:t>
            </a:r>
            <a:r>
              <a:rPr kumimoji="1" lang="th-TH" altLang="ja-JP" baseline="0"/>
              <a:t>แทน</a:t>
            </a:r>
            <a:r>
              <a:rPr kumimoji="1" lang="ja-JP" altLang="en-US" baseline="0"/>
              <a:t>さん　</a:t>
            </a:r>
            <a:r>
              <a:rPr kumimoji="1" lang="th-TH" altLang="ja-JP" baseline="0"/>
              <a:t>ทั้งนี้ก็ขึ้นอยู่กับความสัมพันธ์ระหว่างกันด้วย</a:t>
            </a:r>
            <a:r>
              <a:rPr kumimoji="1" lang="th-TH" baseline="0"/>
              <a:t>		</a:t>
            </a:r>
            <a:endParaRPr kumimoji="1" 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B5AF09-978E-4C57-9E97-6360D7639C3B}" type="slidenum">
              <a:rPr kumimoji="1" lang="en-US" smtClean="0"/>
              <a:t>4</a:t>
            </a:fld>
            <a:endParaRPr kumimoji="1" lang="en-US"/>
          </a:p>
        </p:txBody>
      </p:sp>
    </p:spTree>
    <p:extLst>
      <p:ext uri="{BB962C8B-B14F-4D97-AF65-F5344CB8AC3E}">
        <p14:creationId xmlns:p14="http://schemas.microsoft.com/office/powerpoint/2010/main" val="256133029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th-TH" altLang="ja-JP">
                <a:latin typeface="Calibri"/>
                <a:ea typeface="游ゴシック"/>
                <a:cs typeface="Calibri"/>
              </a:rPr>
              <a:t>ในเว็บฯนี้จะมีคลิปวิดิโอวิธีเรียกหลายๆรูปแบบ</a:t>
            </a:r>
            <a:r>
              <a:rPr lang="th-TH" altLang="ja-JP" baseline="0">
                <a:latin typeface="Calibri"/>
                <a:ea typeface="游ゴシック"/>
                <a:cs typeface="Calibri"/>
              </a:rPr>
              <a:t> ซึ่งมีทั้งหมด 3คลิป อาจารย์จะให้ดูทั้ง3คลิป หรือเลือกให้ดูคลิปใดคลิปหนึ่งก็ได้</a:t>
            </a:r>
          </a:p>
          <a:p>
            <a:r>
              <a:rPr lang="th-TH" altLang="ja-JP" baseline="0">
                <a:latin typeface="Calibri"/>
                <a:ea typeface="游ゴシック"/>
                <a:cs typeface="Calibri"/>
              </a:rPr>
              <a:t>แต่ในที่นี้ขอแนะนำให้ดูเฉพาะคลิปที่3 ในส่วนที่เป็นเพื่อนร่วมงาน</a:t>
            </a:r>
            <a:endParaRPr lang="en-US" altLang="ja-JP" baseline="0">
              <a:latin typeface="Calibri"/>
              <a:ea typeface="游ゴシック"/>
              <a:cs typeface="Calibri"/>
            </a:endParaRPr>
          </a:p>
          <a:p>
            <a:endParaRPr lang="th-TH" altLang="ja-JP">
              <a:latin typeface="Calibri"/>
              <a:ea typeface="游ゴシック"/>
              <a:cs typeface="Calibri"/>
            </a:endParaRPr>
          </a:p>
          <a:p>
            <a:r>
              <a:rPr lang="th-TH">
                <a:latin typeface="Calibri"/>
                <a:cs typeface="Calibri"/>
              </a:rPr>
              <a:t>คลิปที่1</a:t>
            </a:r>
            <a:r>
              <a:rPr lang="th-TH" baseline="0">
                <a:latin typeface="Calibri"/>
                <a:cs typeface="Calibri"/>
              </a:rPr>
              <a:t> อธิบายการใช้</a:t>
            </a:r>
            <a:r>
              <a:rPr lang="ja-JP" altLang="en-US" baseline="0" err="1">
                <a:latin typeface="Calibri"/>
                <a:cs typeface="Calibri"/>
              </a:rPr>
              <a:t>さん</a:t>
            </a:r>
            <a:r>
              <a:rPr lang="th-TH" altLang="ja-JP" baseline="0">
                <a:latin typeface="Calibri"/>
                <a:cs typeface="Calibri"/>
              </a:rPr>
              <a:t>และ</a:t>
            </a:r>
            <a:r>
              <a:rPr lang="ja-JP" altLang="en-US" baseline="0">
                <a:latin typeface="Calibri"/>
                <a:cs typeface="Calibri"/>
              </a:rPr>
              <a:t>さま</a:t>
            </a:r>
            <a:endParaRPr lang="th-TH" altLang="ja-JP" baseline="0">
              <a:latin typeface="Calibri"/>
              <a:cs typeface="Calibri"/>
            </a:endParaRPr>
          </a:p>
          <a:p>
            <a:r>
              <a:rPr lang="th-TH" altLang="ja-JP" baseline="0">
                <a:latin typeface="Calibri"/>
                <a:cs typeface="Calibri"/>
              </a:rPr>
              <a:t>   </a:t>
            </a:r>
            <a:r>
              <a:rPr lang="ja-JP" altLang="en-US" baseline="0" err="1">
                <a:latin typeface="Calibri"/>
                <a:cs typeface="Calibri"/>
              </a:rPr>
              <a:t>さん</a:t>
            </a:r>
            <a:r>
              <a:rPr lang="th-TH" altLang="ja-JP" baseline="0">
                <a:latin typeface="Calibri"/>
                <a:cs typeface="Calibri"/>
              </a:rPr>
              <a:t> ใช้ใส่หลังชื่อเพื่อนร่วมงานและใช้กับคนที่เพิ่งพบเจอครั้งแรกในเรื่องงาน </a:t>
            </a:r>
          </a:p>
          <a:p>
            <a:r>
              <a:rPr lang="th-TH" altLang="ja-JP" baseline="0">
                <a:latin typeface="Calibri"/>
                <a:cs typeface="Calibri"/>
              </a:rPr>
              <a:t>   </a:t>
            </a:r>
            <a:r>
              <a:rPr lang="ja-JP" altLang="en-US" baseline="0">
                <a:latin typeface="Calibri"/>
                <a:cs typeface="Calibri"/>
              </a:rPr>
              <a:t>さま</a:t>
            </a:r>
            <a:r>
              <a:rPr lang="th-TH" altLang="ja-JP" baseline="0">
                <a:latin typeface="Calibri"/>
                <a:cs typeface="Calibri"/>
              </a:rPr>
              <a:t> ใช้ใส่หลังชื่อลูกค้า เช่น ในร้านอาหาร โรงพยาบาล</a:t>
            </a:r>
          </a:p>
          <a:p>
            <a:endParaRPr lang="th-TH" baseline="0">
              <a:latin typeface="Calibri"/>
              <a:cs typeface="Calibri"/>
            </a:endParaRPr>
          </a:p>
          <a:p>
            <a:r>
              <a:rPr lang="th-TH" baseline="0">
                <a:latin typeface="Calibri"/>
                <a:cs typeface="Calibri"/>
              </a:rPr>
              <a:t>คลิปที่2 อธิบายการใช้</a:t>
            </a:r>
            <a:r>
              <a:rPr lang="ja-JP" altLang="en-US" baseline="0">
                <a:latin typeface="Calibri"/>
                <a:cs typeface="Calibri"/>
              </a:rPr>
              <a:t>ちゃん、</a:t>
            </a:r>
            <a:r>
              <a:rPr lang="ja-JP" altLang="en-US" baseline="0" err="1">
                <a:latin typeface="Calibri"/>
                <a:cs typeface="Calibri"/>
              </a:rPr>
              <a:t>くん</a:t>
            </a:r>
            <a:r>
              <a:rPr lang="th-TH" altLang="ja-JP" baseline="0">
                <a:latin typeface="Calibri"/>
                <a:cs typeface="Calibri"/>
              </a:rPr>
              <a:t> และการเรียกแต่ชื่อเฉยๆ</a:t>
            </a:r>
          </a:p>
          <a:p>
            <a:r>
              <a:rPr lang="th-TH" altLang="ja-JP" baseline="0">
                <a:latin typeface="Calibri"/>
                <a:cs typeface="Calibri"/>
              </a:rPr>
              <a:t>   </a:t>
            </a:r>
            <a:r>
              <a:rPr lang="ja-JP" altLang="en-US" baseline="0" err="1">
                <a:latin typeface="Calibri"/>
                <a:cs typeface="Calibri"/>
              </a:rPr>
              <a:t>ちゃん</a:t>
            </a:r>
            <a:r>
              <a:rPr lang="th-TH" altLang="ja-JP" baseline="0">
                <a:latin typeface="Calibri"/>
                <a:cs typeface="Calibri"/>
              </a:rPr>
              <a:t> ใส่หลังชื่อเด็กผู้หญิง เช่น แม่ใช้เรียกลูกสาว</a:t>
            </a:r>
          </a:p>
          <a:p>
            <a:r>
              <a:rPr lang="th-TH" altLang="ja-JP" baseline="0">
                <a:latin typeface="Calibri"/>
                <a:cs typeface="Calibri"/>
              </a:rPr>
              <a:t>   </a:t>
            </a:r>
            <a:r>
              <a:rPr lang="ja-JP" altLang="en-US" baseline="0" err="1">
                <a:latin typeface="Calibri"/>
                <a:cs typeface="Calibri"/>
              </a:rPr>
              <a:t>くん</a:t>
            </a:r>
            <a:r>
              <a:rPr lang="th-TH" altLang="ja-JP" baseline="0">
                <a:latin typeface="Calibri"/>
                <a:cs typeface="Calibri"/>
              </a:rPr>
              <a:t>     ใส่หลังชื่อผู้ชาย เช่น หัวหน้าใช้เรียกลูกน้อง  เพื่อนใช้เรียกเพื่อน</a:t>
            </a:r>
          </a:p>
          <a:p>
            <a:r>
              <a:rPr lang="th-TH" altLang="ja-JP" baseline="0">
                <a:latin typeface="Calibri"/>
                <a:cs typeface="Calibri"/>
              </a:rPr>
              <a:t>   การเรียกแต่ชื่อเฉยๆ เช่นรุ่นพี่เรียกรุ่นน้อง</a:t>
            </a:r>
          </a:p>
          <a:p>
            <a:endParaRPr lang="th-TH" altLang="ja-JP" baseline="0">
              <a:latin typeface="Calibri"/>
              <a:cs typeface="Calibri"/>
            </a:endParaRPr>
          </a:p>
          <a:p>
            <a:r>
              <a:rPr lang="th-TH" altLang="ja-JP" baseline="0">
                <a:latin typeface="Calibri"/>
                <a:cs typeface="Calibri"/>
              </a:rPr>
              <a:t>คลิปที่3 อธิบายเรื่องการเรียกชื่อว่ามีการเปลี่ยนแปลงเมื่อความสัมพันธ์มีการเปลี่ยนแปลง(เมื่อสนิทสนามมากขึ้น) หรือเมื่อลูกเติบโตขึ้น</a:t>
            </a:r>
          </a:p>
          <a:p>
            <a:r>
              <a:rPr lang="th-TH" baseline="0">
                <a:latin typeface="Calibri"/>
                <a:cs typeface="Calibri"/>
              </a:rPr>
              <a:t>        </a:t>
            </a:r>
            <a:endParaRPr lang="en-US">
              <a:latin typeface="Calibri"/>
              <a:cs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B5AF09-978E-4C57-9E97-6360D7639C3B}" type="slidenum">
              <a:rPr kumimoji="1" lang="en-US" smtClean="0"/>
              <a:t>5</a:t>
            </a:fld>
            <a:endParaRPr kumimoji="1" lang="en-US"/>
          </a:p>
        </p:txBody>
      </p:sp>
    </p:spTree>
    <p:extLst>
      <p:ext uri="{BB962C8B-B14F-4D97-AF65-F5344CB8AC3E}">
        <p14:creationId xmlns:p14="http://schemas.microsoft.com/office/powerpoint/2010/main" val="230447794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th-TH"/>
              <a:t>เพื่อนร่วมงานที่อาวุโสกว่าชื่อ</a:t>
            </a:r>
            <a:r>
              <a:rPr kumimoji="1" lang="th-TH" baseline="0"/>
              <a:t> </a:t>
            </a:r>
            <a:r>
              <a:rPr kumimoji="1" lang="ja-JP" altLang="en-US" baseline="0"/>
              <a:t>ゆきえ</a:t>
            </a:r>
            <a:r>
              <a:rPr kumimoji="1" lang="th-TH" altLang="ja-JP" baseline="0"/>
              <a:t>(ชื่อ)</a:t>
            </a:r>
            <a:r>
              <a:rPr kumimoji="1" lang="ja-JP" altLang="en-US" baseline="0"/>
              <a:t>　</a:t>
            </a:r>
            <a:r>
              <a:rPr kumimoji="1" lang="ja-JP" altLang="en-US" baseline="0" err="1"/>
              <a:t>おおだち</a:t>
            </a:r>
            <a:r>
              <a:rPr kumimoji="1" lang="th-TH" altLang="ja-JP" baseline="0"/>
              <a:t>(นามสกุล)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th-TH" baseline="0"/>
              <a:t>อีกคนที่มีอายุน้อยกว่าชื่อ</a:t>
            </a:r>
            <a:r>
              <a:rPr kumimoji="1" lang="ja-JP" altLang="en-US" baseline="0"/>
              <a:t>まりこ</a:t>
            </a:r>
            <a:r>
              <a:rPr kumimoji="1" lang="th-TH" altLang="ja-JP" baseline="0"/>
              <a:t>(ชื่อ)</a:t>
            </a:r>
            <a:r>
              <a:rPr kumimoji="1" lang="ja-JP" altLang="en-US" baseline="0"/>
              <a:t>　まつもと</a:t>
            </a:r>
            <a:r>
              <a:rPr kumimoji="1" lang="th-TH" altLang="ja-JP" baseline="0"/>
              <a:t>(นามสกุล)</a:t>
            </a:r>
            <a:endParaRPr kumimoji="1" lang="en-US" altLang="ja-JP" baseline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baseline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th-TH" altLang="ja-JP" baseline="0"/>
              <a:t>ตอนรู้จักกันแรกๆ ต่างฝ่ายต่างเรียก นามสกุล+</a:t>
            </a:r>
            <a:r>
              <a:rPr kumimoji="1" lang="ja-JP" altLang="en-US" baseline="0" err="1"/>
              <a:t>さん</a:t>
            </a:r>
            <a:endParaRPr kumimoji="1" lang="en-US" altLang="ja-JP" baseline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th-TH" altLang="ja-JP" baseline="0"/>
              <a:t>แต่หลังจากสนิทสนมคนที่อาวุโสกว่า มีการเปลี่ยนแปลงวิธีเรียกจาก</a:t>
            </a:r>
            <a:r>
              <a:rPr kumimoji="1" lang="ja-JP" altLang="en-US" baseline="0"/>
              <a:t>　まつもとさん</a:t>
            </a:r>
            <a:r>
              <a:rPr kumimoji="1" lang="th-TH" altLang="ja-JP" baseline="0"/>
              <a:t> </a:t>
            </a:r>
            <a:r>
              <a:rPr kumimoji="1" lang="ja-JP" altLang="en-US" baseline="0"/>
              <a:t>→</a:t>
            </a:r>
            <a:r>
              <a:rPr kumimoji="1" lang="th-TH" altLang="ja-JP" baseline="0"/>
              <a:t> </a:t>
            </a:r>
            <a:r>
              <a:rPr kumimoji="1" lang="ja-JP" altLang="en-US" baseline="0" err="1"/>
              <a:t>まっちゃん</a:t>
            </a:r>
            <a:endParaRPr kumimoji="1" lang="th-TH" altLang="ja-JP" baseline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th-TH" altLang="ja-JP" baseline="0"/>
              <a:t>ส่วนคนที่อาวุโสน้อยกว่า จากที่เคยเรียกนามสกุล ก็เปลี่ยนมาเป็นชื่อแทน</a:t>
            </a:r>
            <a:r>
              <a:rPr kumimoji="1" lang="en-US" altLang="ja-JP" baseline="0"/>
              <a:t>  </a:t>
            </a:r>
            <a:r>
              <a:rPr kumimoji="1" lang="ja-JP" altLang="en-US" baseline="0" err="1"/>
              <a:t>おおだちさん</a:t>
            </a:r>
            <a:r>
              <a:rPr kumimoji="1" lang="ja-JP" altLang="en-US" baseline="0"/>
              <a:t>　→　ゆきえさん</a:t>
            </a:r>
            <a:endParaRPr kumimoji="1" lang="th-TH" altLang="ja-JP" baseline="0"/>
          </a:p>
          <a:p>
            <a:endParaRPr kumimoji="1" lang="en-US" baseline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B5AF09-978E-4C57-9E97-6360D7639C3B}" type="slidenum">
              <a:rPr kumimoji="1" lang="en-US" smtClean="0"/>
              <a:t>6</a:t>
            </a:fld>
            <a:endParaRPr kumimoji="1" lang="en-US"/>
          </a:p>
        </p:txBody>
      </p:sp>
    </p:spTree>
    <p:extLst>
      <p:ext uri="{BB962C8B-B14F-4D97-AF65-F5344CB8AC3E}">
        <p14:creationId xmlns:p14="http://schemas.microsoft.com/office/powerpoint/2010/main" val="89320834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th-TH"/>
              <a:t>“ย้อนคิดเรื่องของตัวเรา”</a:t>
            </a:r>
            <a:r>
              <a:rPr kumimoji="1" lang="th-TH" baseline="0"/>
              <a:t> จะเป็นสไลด์ที่ให้นักเรียนขบคิดความแตกต่างระหว่างไทยกับญี่ปุ่น  เพื่อให้นักเรียนเข้าใจวัฒนธรรมที่แตกต่าง</a:t>
            </a:r>
          </a:p>
          <a:p>
            <a:r>
              <a:rPr kumimoji="1" lang="th-TH" baseline="0"/>
              <a:t>หัวข้อที่ให้ขบคิดนั้น อาจารย์สามารถเพิ่มเติมหรือปรับเปลี่ยนได้ตามความเหมาะสม  ซึ่งกิจกรรมนี้ อาจให้ทำเป็นกลุ่มเล็กๆสัก4-5คนต่อกลุ่ม</a:t>
            </a:r>
          </a:p>
          <a:p>
            <a:r>
              <a:rPr kumimoji="1" lang="th-TH" baseline="0"/>
              <a:t>หลังจากที่พูดคุยกันในกลุ่มแล้ว หากมีเวลาควรให้มีการแชร์ข้อมูลระหว่างกลุ่มด้วย ซึ่งเราจะเห็นมุมมองที่หลากหลายมากขึ้น</a:t>
            </a:r>
            <a:endParaRPr kumimoji="1" lang="th-TH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B5AF09-978E-4C57-9E97-6360D7639C3B}" type="slidenum">
              <a:rPr kumimoji="1" lang="en-US" smtClean="0"/>
              <a:t>7</a:t>
            </a:fld>
            <a:endParaRPr kumimoji="1" lang="en-US"/>
          </a:p>
        </p:txBody>
      </p:sp>
    </p:spTree>
    <p:extLst>
      <p:ext uri="{BB962C8B-B14F-4D97-AF65-F5344CB8AC3E}">
        <p14:creationId xmlns:p14="http://schemas.microsoft.com/office/powerpoint/2010/main" val="171625281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th-TH"/>
              <a:t>“แชร์ข้อมูลที่รู้มา” ทำเช่นเดียวกับสไลด์ข้างต้น</a:t>
            </a:r>
            <a:r>
              <a:rPr kumimoji="1" lang="th-TH" baseline="0"/>
              <a:t> จับเป็นกลุ่ม4-5คน พูดคุยสิ่งที่รู้มาให้เพื่อนฟัง</a:t>
            </a:r>
            <a:endParaRPr kumimoji="1" 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B5AF09-978E-4C57-9E97-6360D7639C3B}" type="slidenum">
              <a:rPr kumimoji="1" lang="en-US" smtClean="0"/>
              <a:t>9</a:t>
            </a:fld>
            <a:endParaRPr kumimoji="1" lang="en-US"/>
          </a:p>
        </p:txBody>
      </p:sp>
    </p:spTree>
    <p:extLst>
      <p:ext uri="{BB962C8B-B14F-4D97-AF65-F5344CB8AC3E}">
        <p14:creationId xmlns:p14="http://schemas.microsoft.com/office/powerpoint/2010/main" val="161357922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th-TH" altLang="ja-JP"/>
              <a:t>“การทายปัญหา” เป็นการให้ข้อมูลเรื่องการโค้งว่าคนญี่ปุ่นมักจะโค้งในตอนไหนในรูปแบบการทาย เพื่อให้นักเรียนได้มีการขบคิด แล้วค่อยเฉลย</a:t>
            </a:r>
          </a:p>
          <a:p>
            <a:r>
              <a:rPr kumimoji="1" lang="th-TH" altLang="ja-JP"/>
              <a:t>ในที่นี้ได้ยกเรื่องที่เป็นหลักๆว่าโค้งในตอนไหนบ้าง(ตอนพบกัน</a:t>
            </a:r>
            <a:r>
              <a:rPr kumimoji="1" lang="th-TH" altLang="ja-JP" baseline="0"/>
              <a:t> ตอนลากัน ตอนขอบคุณ ตอนขอโทษ)</a:t>
            </a:r>
            <a:endParaRPr kumimoji="1" lang="th-TH" altLang="ja-JP"/>
          </a:p>
          <a:p>
            <a:endParaRPr lang="ja-JP" altLang="en-US">
              <a:ea typeface="游ゴシック"/>
            </a:endParaRPr>
          </a:p>
          <a:p>
            <a:endParaRPr lang="ja-JP" altLang="en-US">
              <a:ea typeface="游ゴシック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B5AF09-978E-4C57-9E97-6360D7639C3B}" type="slidenum">
              <a:rPr kumimoji="1" lang="en-US" smtClean="0"/>
              <a:t>10</a:t>
            </a:fld>
            <a:endParaRPr kumimoji="1" lang="en-US"/>
          </a:p>
        </p:txBody>
      </p:sp>
    </p:spTree>
    <p:extLst>
      <p:ext uri="{BB962C8B-B14F-4D97-AF65-F5344CB8AC3E}">
        <p14:creationId xmlns:p14="http://schemas.microsoft.com/office/powerpoint/2010/main" val="389356108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th-TH"/>
              <a:t>อาจารย์อาจให้นักเรียนลองโค้งกันเองดู</a:t>
            </a:r>
            <a:endParaRPr kumimoji="1" 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B5AF09-978E-4C57-9E97-6360D7639C3B}" type="slidenum">
              <a:rPr kumimoji="1" lang="en-US" smtClean="0"/>
              <a:t>11</a:t>
            </a:fld>
            <a:endParaRPr kumimoji="1" lang="en-US"/>
          </a:p>
        </p:txBody>
      </p:sp>
    </p:spTree>
    <p:extLst>
      <p:ext uri="{BB962C8B-B14F-4D97-AF65-F5344CB8AC3E}">
        <p14:creationId xmlns:p14="http://schemas.microsoft.com/office/powerpoint/2010/main" val="27329254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  <a:endParaRPr kumimoji="1" 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  <a:endParaRPr kumimoji="1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39E6C-60A5-4CAC-8DFC-094DF36DE87B}" type="datetimeFigureOut">
              <a:rPr kumimoji="1" lang="en-US" smtClean="0"/>
              <a:t>10/28/2024</a:t>
            </a:fld>
            <a:endParaRPr kumimoji="1"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A08DD-65FD-42B7-BCB7-208352DBAD49}" type="slidenum">
              <a:rPr kumimoji="1" lang="en-US" smtClean="0"/>
              <a:t>‹#›</a:t>
            </a:fld>
            <a:endParaRPr kumimoji="1" lang="en-US"/>
          </a:p>
        </p:txBody>
      </p:sp>
    </p:spTree>
    <p:extLst>
      <p:ext uri="{BB962C8B-B14F-4D97-AF65-F5344CB8AC3E}">
        <p14:creationId xmlns:p14="http://schemas.microsoft.com/office/powerpoint/2010/main" val="18831257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  <a:endParaRPr kumimoji="1"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  <a:endParaRPr kumimoji="1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39E6C-60A5-4CAC-8DFC-094DF36DE87B}" type="datetimeFigureOut">
              <a:rPr kumimoji="1" lang="en-US" smtClean="0"/>
              <a:t>10/28/2024</a:t>
            </a:fld>
            <a:endParaRPr kumimoji="1"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A08DD-65FD-42B7-BCB7-208352DBAD49}" type="slidenum">
              <a:rPr kumimoji="1" lang="en-US" smtClean="0"/>
              <a:t>‹#›</a:t>
            </a:fld>
            <a:endParaRPr kumimoji="1" lang="en-US"/>
          </a:p>
        </p:txBody>
      </p:sp>
    </p:spTree>
    <p:extLst>
      <p:ext uri="{BB962C8B-B14F-4D97-AF65-F5344CB8AC3E}">
        <p14:creationId xmlns:p14="http://schemas.microsoft.com/office/powerpoint/2010/main" val="6408318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  <a:endParaRPr kumimoji="1"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  <a:endParaRPr kumimoji="1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39E6C-60A5-4CAC-8DFC-094DF36DE87B}" type="datetimeFigureOut">
              <a:rPr kumimoji="1" lang="en-US" smtClean="0"/>
              <a:t>10/28/2024</a:t>
            </a:fld>
            <a:endParaRPr kumimoji="1"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A08DD-65FD-42B7-BCB7-208352DBAD49}" type="slidenum">
              <a:rPr kumimoji="1" lang="en-US" smtClean="0"/>
              <a:t>‹#›</a:t>
            </a:fld>
            <a:endParaRPr kumimoji="1" lang="en-US"/>
          </a:p>
        </p:txBody>
      </p:sp>
    </p:spTree>
    <p:extLst>
      <p:ext uri="{BB962C8B-B14F-4D97-AF65-F5344CB8AC3E}">
        <p14:creationId xmlns:p14="http://schemas.microsoft.com/office/powerpoint/2010/main" val="2467835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  <a:endParaRPr kumimoji="1"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  <a:endParaRPr kumimoji="1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39E6C-60A5-4CAC-8DFC-094DF36DE87B}" type="datetimeFigureOut">
              <a:rPr kumimoji="1" lang="en-US" smtClean="0"/>
              <a:t>10/28/2024</a:t>
            </a:fld>
            <a:endParaRPr kumimoji="1"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A08DD-65FD-42B7-BCB7-208352DBAD49}" type="slidenum">
              <a:rPr kumimoji="1" lang="en-US" smtClean="0"/>
              <a:t>‹#›</a:t>
            </a:fld>
            <a:endParaRPr kumimoji="1" lang="en-US"/>
          </a:p>
        </p:txBody>
      </p:sp>
    </p:spTree>
    <p:extLst>
      <p:ext uri="{BB962C8B-B14F-4D97-AF65-F5344CB8AC3E}">
        <p14:creationId xmlns:p14="http://schemas.microsoft.com/office/powerpoint/2010/main" val="10511135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  <a:endParaRPr kumimoji="1"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39E6C-60A5-4CAC-8DFC-094DF36DE87B}" type="datetimeFigureOut">
              <a:rPr kumimoji="1" lang="en-US" smtClean="0"/>
              <a:t>10/28/2024</a:t>
            </a:fld>
            <a:endParaRPr kumimoji="1"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A08DD-65FD-42B7-BCB7-208352DBAD49}" type="slidenum">
              <a:rPr kumimoji="1" lang="en-US" smtClean="0"/>
              <a:t>‹#›</a:t>
            </a:fld>
            <a:endParaRPr kumimoji="1" lang="en-US"/>
          </a:p>
        </p:txBody>
      </p:sp>
    </p:spTree>
    <p:extLst>
      <p:ext uri="{BB962C8B-B14F-4D97-AF65-F5344CB8AC3E}">
        <p14:creationId xmlns:p14="http://schemas.microsoft.com/office/powerpoint/2010/main" val="20182183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  <a:endParaRPr kumimoji="1"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  <a:endParaRPr kumimoji="1" 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  <a:endParaRPr kumimoji="1" 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39E6C-60A5-4CAC-8DFC-094DF36DE87B}" type="datetimeFigureOut">
              <a:rPr kumimoji="1" lang="en-US" smtClean="0"/>
              <a:t>10/28/2024</a:t>
            </a:fld>
            <a:endParaRPr kumimoji="1"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A08DD-65FD-42B7-BCB7-208352DBAD49}" type="slidenum">
              <a:rPr kumimoji="1" lang="en-US" smtClean="0"/>
              <a:t>‹#›</a:t>
            </a:fld>
            <a:endParaRPr kumimoji="1" lang="en-US"/>
          </a:p>
        </p:txBody>
      </p:sp>
    </p:spTree>
    <p:extLst>
      <p:ext uri="{BB962C8B-B14F-4D97-AF65-F5344CB8AC3E}">
        <p14:creationId xmlns:p14="http://schemas.microsoft.com/office/powerpoint/2010/main" val="22277280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  <a:endParaRPr kumimoji="1"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  <a:endParaRPr kumimoji="1" 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  <a:endParaRPr kumimoji="1" 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39E6C-60A5-4CAC-8DFC-094DF36DE87B}" type="datetimeFigureOut">
              <a:rPr kumimoji="1" lang="en-US" smtClean="0"/>
              <a:t>10/28/2024</a:t>
            </a:fld>
            <a:endParaRPr kumimoji="1" 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A08DD-65FD-42B7-BCB7-208352DBAD49}" type="slidenum">
              <a:rPr kumimoji="1" lang="en-US" smtClean="0"/>
              <a:t>‹#›</a:t>
            </a:fld>
            <a:endParaRPr kumimoji="1" lang="en-US"/>
          </a:p>
        </p:txBody>
      </p:sp>
    </p:spTree>
    <p:extLst>
      <p:ext uri="{BB962C8B-B14F-4D97-AF65-F5344CB8AC3E}">
        <p14:creationId xmlns:p14="http://schemas.microsoft.com/office/powerpoint/2010/main" val="30342539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  <a:endParaRPr kumimoji="1" 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39E6C-60A5-4CAC-8DFC-094DF36DE87B}" type="datetimeFigureOut">
              <a:rPr kumimoji="1" lang="en-US" smtClean="0"/>
              <a:t>10/28/2024</a:t>
            </a:fld>
            <a:endParaRPr kumimoji="1" 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A08DD-65FD-42B7-BCB7-208352DBAD49}" type="slidenum">
              <a:rPr kumimoji="1" lang="en-US" smtClean="0"/>
              <a:t>‹#›</a:t>
            </a:fld>
            <a:endParaRPr kumimoji="1" lang="en-US"/>
          </a:p>
        </p:txBody>
      </p:sp>
    </p:spTree>
    <p:extLst>
      <p:ext uri="{BB962C8B-B14F-4D97-AF65-F5344CB8AC3E}">
        <p14:creationId xmlns:p14="http://schemas.microsoft.com/office/powerpoint/2010/main" val="9216168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39E6C-60A5-4CAC-8DFC-094DF36DE87B}" type="datetimeFigureOut">
              <a:rPr kumimoji="1" lang="en-US" smtClean="0"/>
              <a:t>10/28/2024</a:t>
            </a:fld>
            <a:endParaRPr kumimoji="1" 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A08DD-65FD-42B7-BCB7-208352DBAD49}" type="slidenum">
              <a:rPr kumimoji="1" lang="en-US" smtClean="0"/>
              <a:t>‹#›</a:t>
            </a:fld>
            <a:endParaRPr kumimoji="1" lang="en-US"/>
          </a:p>
        </p:txBody>
      </p:sp>
    </p:spTree>
    <p:extLst>
      <p:ext uri="{BB962C8B-B14F-4D97-AF65-F5344CB8AC3E}">
        <p14:creationId xmlns:p14="http://schemas.microsoft.com/office/powerpoint/2010/main" val="28848372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  <a:endParaRPr kumimoji="1"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  <a:endParaRPr kumimoji="1" 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39E6C-60A5-4CAC-8DFC-094DF36DE87B}" type="datetimeFigureOut">
              <a:rPr kumimoji="1" lang="en-US" smtClean="0"/>
              <a:t>10/28/2024</a:t>
            </a:fld>
            <a:endParaRPr kumimoji="1"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A08DD-65FD-42B7-BCB7-208352DBAD49}" type="slidenum">
              <a:rPr kumimoji="1" lang="en-US" smtClean="0"/>
              <a:t>‹#›</a:t>
            </a:fld>
            <a:endParaRPr kumimoji="1" lang="en-US"/>
          </a:p>
        </p:txBody>
      </p:sp>
    </p:spTree>
    <p:extLst>
      <p:ext uri="{BB962C8B-B14F-4D97-AF65-F5344CB8AC3E}">
        <p14:creationId xmlns:p14="http://schemas.microsoft.com/office/powerpoint/2010/main" val="17673039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  <a:endParaRPr kumimoji="1" 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39E6C-60A5-4CAC-8DFC-094DF36DE87B}" type="datetimeFigureOut">
              <a:rPr kumimoji="1" lang="en-US" smtClean="0"/>
              <a:t>10/28/2024</a:t>
            </a:fld>
            <a:endParaRPr kumimoji="1"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A08DD-65FD-42B7-BCB7-208352DBAD49}" type="slidenum">
              <a:rPr kumimoji="1" lang="en-US" smtClean="0"/>
              <a:t>‹#›</a:t>
            </a:fld>
            <a:endParaRPr kumimoji="1" lang="en-US"/>
          </a:p>
        </p:txBody>
      </p:sp>
    </p:spTree>
    <p:extLst>
      <p:ext uri="{BB962C8B-B14F-4D97-AF65-F5344CB8AC3E}">
        <p14:creationId xmlns:p14="http://schemas.microsoft.com/office/powerpoint/2010/main" val="10727463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  <a:endParaRPr kumimoji="1"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  <a:endParaRPr kumimoji="1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439E6C-60A5-4CAC-8DFC-094DF36DE87B}" type="datetimeFigureOut">
              <a:rPr kumimoji="1" lang="en-US" smtClean="0"/>
              <a:t>10/28/2024</a:t>
            </a:fld>
            <a:endParaRPr kumimoji="1"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3A08DD-65FD-42B7-BCB7-208352DBAD49}" type="slidenum">
              <a:rPr kumimoji="1" lang="en-US" smtClean="0"/>
              <a:t>‹#›</a:t>
            </a:fld>
            <a:endParaRPr kumimoji="1" lang="en-US"/>
          </a:p>
        </p:txBody>
      </p:sp>
    </p:spTree>
    <p:extLst>
      <p:ext uri="{BB962C8B-B14F-4D97-AF65-F5344CB8AC3E}">
        <p14:creationId xmlns:p14="http://schemas.microsoft.com/office/powerpoint/2010/main" val="31188718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tif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.tiff"/><Relationship Id="rId4" Type="http://schemas.openxmlformats.org/officeDocument/2006/relationships/image" Target="../media/image16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tiff"/><Relationship Id="rId2" Type="http://schemas.openxmlformats.org/officeDocument/2006/relationships/hyperlink" Target="https://www.youtube.com/watch?v=ytmdQC6OxPU&amp;t=27s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hyperlink" Target="https://a1.marugotoweb.jp/ja/life_and_culture.php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tif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youtu.be/ytmdQC6OxPU?si=Gf0ibAQi4g0NPdzh&amp;t=27" TargetMode="External"/><Relationship Id="rId2" Type="http://schemas.openxmlformats.org/officeDocument/2006/relationships/hyperlink" Target="https://marugotoweb.jp/ja/site_policy.php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tif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tiff"/><Relationship Id="rId4" Type="http://schemas.openxmlformats.org/officeDocument/2006/relationships/image" Target="../media/image4.tif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tif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tif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tiff"/><Relationship Id="rId4" Type="http://schemas.openxmlformats.org/officeDocument/2006/relationships/image" Target="../media/image8.tif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a1.marugotoweb.jp/ja/life_and_culture.php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tif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tif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2EAC5CD2-C131-128D-B1E9-C26369201D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ja-JP" altLang="en-US" b="1">
                <a:latin typeface="+mj-ea"/>
              </a:rPr>
              <a:t>だい１か</a:t>
            </a:r>
            <a:r>
              <a:rPr lang="th-TH" altLang="ja-JP" b="1">
                <a:latin typeface="+mj-ea"/>
                <a:cs typeface="Cordia New" panose="020B0304020202020204" pitchFamily="34" charset="-34"/>
              </a:rPr>
              <a:t> การแนะนำตัว</a:t>
            </a:r>
            <a:endParaRPr lang="en-US" b="1">
              <a:latin typeface="+mj-ea"/>
              <a:cs typeface="Cordia New" panose="020B0304020202020204" pitchFamily="34" charset="-34"/>
            </a:endParaRPr>
          </a:p>
        </p:txBody>
      </p:sp>
      <p:sp>
        <p:nvSpPr>
          <p:cNvPr id="8" name="角丸四角形吹き出し 7">
            <a:extLst>
              <a:ext uri="{FF2B5EF4-FFF2-40B4-BE49-F238E27FC236}">
                <a16:creationId xmlns:a16="http://schemas.microsoft.com/office/drawing/2014/main" id="{3F7CD928-FF5E-0FB0-628F-F115FC3F5C8D}"/>
              </a:ext>
            </a:extLst>
          </p:cNvPr>
          <p:cNvSpPr/>
          <p:nvPr/>
        </p:nvSpPr>
        <p:spPr>
          <a:xfrm>
            <a:off x="1893971" y="1888761"/>
            <a:ext cx="3870593" cy="2627462"/>
          </a:xfrm>
          <a:prstGeom prst="wedgeRoundRectCallout">
            <a:avLst>
              <a:gd name="adj1" fmla="val 2192"/>
              <a:gd name="adj2" fmla="val 63268"/>
              <a:gd name="adj3" fmla="val 16667"/>
            </a:avLst>
          </a:prstGeom>
          <a:ln w="285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th-TH" altLang="ja-JP" sz="3200"/>
              <a:t>เมื่อมีคนแนะนำคนอื่นให้เรารู้จักเป็นครั้งแรก  เพื่อนๆจะเรียกชื่อคนนั้นโดยไม่มีการเติมคำว่าคุณหรือไม่ครับ</a:t>
            </a:r>
            <a:endParaRPr lang="en-US" altLang="ja-JP" sz="3200"/>
          </a:p>
        </p:txBody>
      </p:sp>
      <p:sp>
        <p:nvSpPr>
          <p:cNvPr id="9" name="角丸四角形吹き出し 7">
            <a:extLst>
              <a:ext uri="{FF2B5EF4-FFF2-40B4-BE49-F238E27FC236}">
                <a16:creationId xmlns:a16="http://schemas.microsoft.com/office/drawing/2014/main" id="{E6552D88-F03C-DB0E-8F2C-B6A15ACFB8C7}"/>
              </a:ext>
            </a:extLst>
          </p:cNvPr>
          <p:cNvSpPr/>
          <p:nvPr/>
        </p:nvSpPr>
        <p:spPr>
          <a:xfrm>
            <a:off x="6292262" y="1888762"/>
            <a:ext cx="4200853" cy="2627462"/>
          </a:xfrm>
          <a:prstGeom prst="wedgeRoundRectCallout">
            <a:avLst>
              <a:gd name="adj1" fmla="val -3325"/>
              <a:gd name="adj2" fmla="val 70856"/>
              <a:gd name="adj3" fmla="val 16667"/>
            </a:avLst>
          </a:prstGeom>
          <a:ln w="285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th-TH" altLang="ja-JP" sz="2800"/>
              <a:t>คนญี่ปุ่นเราจะไม่เรียกแต่ชื่อเฉยๆในครั้งแรกนะคะ  แล้วตอนแนะนำตัวเราจะมีวัฒนธรรมในการโค้งให้กัน  แล้วคนไทยละคะ ทำอะไรตอนแนะนำตัวคะ</a:t>
            </a:r>
            <a:endParaRPr lang="en-US" altLang="ja-JP" sz="2800"/>
          </a:p>
        </p:txBody>
      </p:sp>
      <p:pic>
        <p:nvPicPr>
          <p:cNvPr id="3" name="Content Placeholder 3">
            <a:extLst>
              <a:ext uri="{FF2B5EF4-FFF2-40B4-BE49-F238E27FC236}">
                <a16:creationId xmlns:a16="http://schemas.microsoft.com/office/drawing/2014/main" id="{04C96B78-5706-18DA-A873-36E6F2A31D7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92688" y="4799663"/>
            <a:ext cx="988348" cy="1438275"/>
          </a:xfrm>
          <a:prstGeom prst="rect">
            <a:avLst/>
          </a:prstGeom>
        </p:spPr>
      </p:pic>
      <p:pic>
        <p:nvPicPr>
          <p:cNvPr id="5" name="Content Placeholder 3">
            <a:extLst>
              <a:ext uri="{FF2B5EF4-FFF2-40B4-BE49-F238E27FC236}">
                <a16:creationId xmlns:a16="http://schemas.microsoft.com/office/drawing/2014/main" id="{7605ABFA-2D7F-8835-9F44-531C70DF589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2810964" y="4886761"/>
            <a:ext cx="943679" cy="13511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38186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5002" y="145805"/>
            <a:ext cx="5291667" cy="1325563"/>
          </a:xfrm>
        </p:spPr>
        <p:txBody>
          <a:bodyPr/>
          <a:lstStyle/>
          <a:p>
            <a:r>
              <a:rPr lang="th-TH" altLang="ja-JP" b="1">
                <a:cs typeface="+mn-cs"/>
              </a:rPr>
              <a:t>คนญี่ปุ่นโค้งกันตอนไหนบ้าง  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777387" y="2494441"/>
            <a:ext cx="2025802" cy="3602296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kumimoji="1" lang="th-TH" sz="4400">
                <a:solidFill>
                  <a:srgbClr val="0070C0"/>
                </a:solidFill>
              </a:rPr>
              <a:t>เช่นใช้เมื่อตอนพบกัน</a:t>
            </a:r>
          </a:p>
          <a:p>
            <a:pPr marL="0" indent="0">
              <a:buNone/>
            </a:pPr>
            <a:r>
              <a:rPr lang="th-TH" sz="4400">
                <a:solidFill>
                  <a:srgbClr val="0070C0"/>
                </a:solidFill>
              </a:rPr>
              <a:t>ตอนอำลา</a:t>
            </a:r>
          </a:p>
          <a:p>
            <a:pPr marL="0" indent="0">
              <a:buNone/>
            </a:pPr>
            <a:r>
              <a:rPr kumimoji="1" lang="th-TH" sz="4400">
                <a:solidFill>
                  <a:srgbClr val="0070C0"/>
                </a:solidFill>
              </a:rPr>
              <a:t>ตอนขอบคุณ  </a:t>
            </a:r>
          </a:p>
          <a:p>
            <a:pPr marL="0" indent="0">
              <a:buNone/>
            </a:pPr>
            <a:r>
              <a:rPr lang="th-TH" sz="4400">
                <a:solidFill>
                  <a:srgbClr val="0070C0"/>
                </a:solidFill>
              </a:rPr>
              <a:t>ตอนขอโทษ</a:t>
            </a:r>
            <a:endParaRPr kumimoji="1" lang="en-US" sz="4400">
              <a:solidFill>
                <a:srgbClr val="0070C0"/>
              </a:solidFill>
            </a:endParaRPr>
          </a:p>
        </p:txBody>
      </p:sp>
      <p:pic>
        <p:nvPicPr>
          <p:cNvPr id="9" name="図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20887" y="1117111"/>
            <a:ext cx="3594800" cy="3890929"/>
          </a:xfrm>
          <a:prstGeom prst="rect">
            <a:avLst/>
          </a:prstGeom>
        </p:spPr>
      </p:pic>
      <p:sp>
        <p:nvSpPr>
          <p:cNvPr id="10" name="角丸四角形吹き出し 9"/>
          <p:cNvSpPr/>
          <p:nvPr/>
        </p:nvSpPr>
        <p:spPr>
          <a:xfrm>
            <a:off x="950429" y="160338"/>
            <a:ext cx="1679719" cy="899338"/>
          </a:xfrm>
          <a:prstGeom prst="wedgeRoundRectCallout">
            <a:avLst>
              <a:gd name="adj1" fmla="val -13776"/>
              <a:gd name="adj2" fmla="val 71914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4000" b="1">
                <a:latin typeface="MS PGothic" panose="020B0600070205080204" pitchFamily="34" charset="-128"/>
                <a:ea typeface="MS PGothic" panose="020B0600070205080204" pitchFamily="34" charset="-128"/>
              </a:rPr>
              <a:t>クイズ</a:t>
            </a:r>
            <a:endParaRPr kumimoji="1" lang="en-US" sz="4000" b="1">
              <a:latin typeface="MS PGothic" panose="020B0600070205080204" pitchFamily="34" charset="-128"/>
              <a:ea typeface="MS PGothic" panose="020B0600070205080204" pitchFamily="34" charset="-128"/>
            </a:endParaRPr>
          </a:p>
        </p:txBody>
      </p:sp>
      <p:sp>
        <p:nvSpPr>
          <p:cNvPr id="11" name="円形吹き出し 10"/>
          <p:cNvSpPr/>
          <p:nvPr/>
        </p:nvSpPr>
        <p:spPr>
          <a:xfrm>
            <a:off x="155575" y="423333"/>
            <a:ext cx="897543" cy="693778"/>
          </a:xfrm>
          <a:prstGeom prst="wedgeEllipseCallout">
            <a:avLst>
              <a:gd name="adj1" fmla="val 43313"/>
              <a:gd name="adj2" fmla="val 69822"/>
            </a:avLst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3200"/>
              <a:t>❓</a:t>
            </a:r>
            <a:endParaRPr kumimoji="1" lang="en-US" sz="3200"/>
          </a:p>
        </p:txBody>
      </p:sp>
      <p:sp>
        <p:nvSpPr>
          <p:cNvPr id="13" name="角丸四角形吹き出し 12"/>
          <p:cNvSpPr/>
          <p:nvPr/>
        </p:nvSpPr>
        <p:spPr>
          <a:xfrm>
            <a:off x="8803640" y="2794000"/>
            <a:ext cx="2951480" cy="1836398"/>
          </a:xfrm>
          <a:prstGeom prst="wedgeRoundRectCallout">
            <a:avLst>
              <a:gd name="adj1" fmla="val -38243"/>
              <a:gd name="adj2" fmla="val 75821"/>
              <a:gd name="adj3" fmla="val 16667"/>
            </a:avLst>
          </a:prstGeom>
          <a:ln w="285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h-TH" sz="3200"/>
              <a:t>นอกจากนี้เพื่อนๆเคยเห็นคนญี่ปุ่นโค้งกันตอนไหนอีกบ้างคะ</a:t>
            </a:r>
            <a:endParaRPr kumimoji="1" lang="en-US" sz="3200"/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63601BA5-2E7B-260B-87F3-DAAE02F90FC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16480" y="5131967"/>
            <a:ext cx="998413" cy="15066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58785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13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b="1">
                <a:cs typeface="+mn-cs"/>
              </a:rPr>
              <a:t>การโค้งของผู้ชายและผู้หญิง</a:t>
            </a:r>
            <a:endParaRPr kumimoji="1" lang="en-US" b="1">
              <a:cs typeface="+mn-cs"/>
            </a:endParaRPr>
          </a:p>
        </p:txBody>
      </p:sp>
      <p:pic>
        <p:nvPicPr>
          <p:cNvPr id="8" name="図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26920" y="1690688"/>
            <a:ext cx="2398486" cy="2581908"/>
          </a:xfrm>
          <a:prstGeom prst="rect">
            <a:avLst/>
          </a:prstGeom>
        </p:spPr>
      </p:pic>
      <p:pic>
        <p:nvPicPr>
          <p:cNvPr id="9" name="図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90360" y="1902621"/>
            <a:ext cx="3478539" cy="2158041"/>
          </a:xfrm>
          <a:prstGeom prst="rect">
            <a:avLst/>
          </a:prstGeom>
        </p:spPr>
      </p:pic>
      <p:sp>
        <p:nvSpPr>
          <p:cNvPr id="11" name="テキスト ボックス 10"/>
          <p:cNvSpPr txBox="1"/>
          <p:nvPr/>
        </p:nvSpPr>
        <p:spPr>
          <a:xfrm>
            <a:off x="783046" y="4272596"/>
            <a:ext cx="4739640" cy="23391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h-TH" altLang="ja-JP" sz="3200" b="1">
                <a:solidFill>
                  <a:srgbClr val="0070C0"/>
                </a:solidFill>
              </a:rPr>
              <a:t>ท่ายืน </a:t>
            </a:r>
          </a:p>
          <a:p>
            <a:pPr algn="ctr"/>
            <a:r>
              <a:rPr lang="th-TH" altLang="ja-JP" sz="3200">
                <a:solidFill>
                  <a:srgbClr val="0070C0"/>
                </a:solidFill>
              </a:rPr>
              <a:t>ผู้ชายจะเอามือแนบข้างลำตัว</a:t>
            </a:r>
          </a:p>
          <a:p>
            <a:pPr algn="ctr"/>
            <a:r>
              <a:rPr lang="th-TH" altLang="ja-JP" sz="3200">
                <a:solidFill>
                  <a:srgbClr val="0070C0"/>
                </a:solidFill>
              </a:rPr>
              <a:t>ผู้หญิงจะเอามือซ้อนไว้ด้านหน้า</a:t>
            </a:r>
            <a:endParaRPr lang="en-US" altLang="ja-JP" sz="3200">
              <a:solidFill>
                <a:srgbClr val="0070C0"/>
              </a:solidFill>
            </a:endParaRPr>
          </a:p>
          <a:p>
            <a:pPr algn="ctr"/>
            <a:r>
              <a:rPr lang="th-TH" altLang="ja-JP" sz="3200">
                <a:solidFill>
                  <a:srgbClr val="0070C0"/>
                </a:solidFill>
              </a:rPr>
              <a:t>ยิ่งโค้งต่ำมากยิ่งแสดงความอ่อนน้อมมาก</a:t>
            </a:r>
            <a:endParaRPr lang="en-US" altLang="ja-JP" sz="3200">
              <a:solidFill>
                <a:srgbClr val="0070C0"/>
              </a:solidFill>
            </a:endParaRPr>
          </a:p>
          <a:p>
            <a:pPr algn="ctr"/>
            <a:endParaRPr kumimoji="1" lang="en-US"/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6096000" y="4272596"/>
            <a:ext cx="5094515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h-TH" altLang="ja-JP" sz="3200" b="1">
                <a:solidFill>
                  <a:srgbClr val="002060"/>
                </a:solidFill>
              </a:rPr>
              <a:t>ท่านั่ง </a:t>
            </a:r>
          </a:p>
          <a:p>
            <a:pPr algn="ctr"/>
            <a:r>
              <a:rPr lang="th-TH" altLang="ja-JP" sz="3200">
                <a:solidFill>
                  <a:srgbClr val="002060"/>
                </a:solidFill>
              </a:rPr>
              <a:t>จะนั่งทับส้นเท้า วางมือไว้ที่</a:t>
            </a:r>
          </a:p>
          <a:p>
            <a:pPr algn="ctr"/>
            <a:r>
              <a:rPr lang="th-TH" altLang="ja-JP" sz="3200">
                <a:solidFill>
                  <a:srgbClr val="002060"/>
                </a:solidFill>
              </a:rPr>
              <a:t> พื้นด้านหน้า แล้วโค้งตัวลง</a:t>
            </a:r>
            <a:endParaRPr lang="en-US" altLang="ja-JP" sz="3200">
              <a:solidFill>
                <a:srgbClr val="002060"/>
              </a:solidFill>
            </a:endParaRPr>
          </a:p>
          <a:p>
            <a:endParaRPr kumimoji="1" lang="en-US"/>
          </a:p>
        </p:txBody>
      </p:sp>
      <p:sp>
        <p:nvSpPr>
          <p:cNvPr id="4" name="角丸四角形吹き出し 12">
            <a:extLst>
              <a:ext uri="{FF2B5EF4-FFF2-40B4-BE49-F238E27FC236}">
                <a16:creationId xmlns:a16="http://schemas.microsoft.com/office/drawing/2014/main" id="{C865EFF7-AE18-994D-B580-83746C1DB921}"/>
              </a:ext>
            </a:extLst>
          </p:cNvPr>
          <p:cNvSpPr/>
          <p:nvPr/>
        </p:nvSpPr>
        <p:spPr>
          <a:xfrm>
            <a:off x="9504745" y="324624"/>
            <a:ext cx="2182430" cy="1584960"/>
          </a:xfrm>
          <a:prstGeom prst="wedgeRoundRectCallout">
            <a:avLst>
              <a:gd name="adj1" fmla="val -64266"/>
              <a:gd name="adj2" fmla="val -8915"/>
              <a:gd name="adj3" fmla="val 16667"/>
            </a:avLst>
          </a:prstGeom>
          <a:ln w="285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h-TH" sz="3200"/>
              <a:t>เพื่อนๆลอง</a:t>
            </a:r>
          </a:p>
          <a:p>
            <a:pPr algn="ctr"/>
            <a:r>
              <a:rPr lang="th-TH" sz="3200"/>
              <a:t>ทำกันดูไหมคะ</a:t>
            </a:r>
            <a:endParaRPr kumimoji="1" lang="en-US" sz="3200"/>
          </a:p>
        </p:txBody>
      </p:sp>
      <p:pic>
        <p:nvPicPr>
          <p:cNvPr id="5" name="Content Placeholder 3">
            <a:extLst>
              <a:ext uri="{FF2B5EF4-FFF2-40B4-BE49-F238E27FC236}">
                <a16:creationId xmlns:a16="http://schemas.microsoft.com/office/drawing/2014/main" id="{2324712E-D97F-DE95-4BA2-99B565833F5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3521" y="423927"/>
            <a:ext cx="839472" cy="1266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25077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4F152F-4E73-FD9E-128B-792B2842C3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93700"/>
            <a:ext cx="10515600" cy="1325563"/>
          </a:xfrm>
        </p:spPr>
        <p:txBody>
          <a:bodyPr>
            <a:normAutofit/>
          </a:bodyPr>
          <a:lstStyle/>
          <a:p>
            <a:r>
              <a:rPr lang="th-TH" sz="6000" b="1">
                <a:cs typeface="+mn-cs"/>
              </a:rPr>
              <a:t>การโค้งรูปแบบต่างๆ</a:t>
            </a:r>
            <a:endParaRPr lang="en-US" sz="6000" b="1">
              <a:cs typeface="+mn-cs"/>
            </a:endParaRPr>
          </a:p>
        </p:txBody>
      </p:sp>
      <p:sp>
        <p:nvSpPr>
          <p:cNvPr id="5" name="角丸四角形吹き出し 12">
            <a:extLst>
              <a:ext uri="{FF2B5EF4-FFF2-40B4-BE49-F238E27FC236}">
                <a16:creationId xmlns:a16="http://schemas.microsoft.com/office/drawing/2014/main" id="{F94B855D-720A-02A6-ECC6-C4B8F2A0EAC0}"/>
              </a:ext>
            </a:extLst>
          </p:cNvPr>
          <p:cNvSpPr/>
          <p:nvPr/>
        </p:nvSpPr>
        <p:spPr>
          <a:xfrm>
            <a:off x="3688713" y="1500027"/>
            <a:ext cx="7665087" cy="4964273"/>
          </a:xfrm>
          <a:prstGeom prst="wedgeRoundRectCallout">
            <a:avLst>
              <a:gd name="adj1" fmla="val -56070"/>
              <a:gd name="adj2" fmla="val 3141"/>
              <a:gd name="adj3" fmla="val 16667"/>
            </a:avLst>
          </a:prstGeom>
          <a:ln w="285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h-TH" sz="4000"/>
              <a:t>ลองดูวิดีโอการโค้งในสถานการณ์ต่างๆกันดูนะคะ</a:t>
            </a:r>
            <a:endParaRPr lang="en-US" sz="4000"/>
          </a:p>
          <a:p>
            <a:pPr algn="ctr"/>
            <a:endParaRPr lang="en-US" sz="4000"/>
          </a:p>
          <a:p>
            <a:pPr algn="ctr"/>
            <a:endParaRPr lang="en-US" sz="4000"/>
          </a:p>
          <a:p>
            <a:pPr algn="ctr"/>
            <a:endParaRPr lang="en-US" sz="4000"/>
          </a:p>
          <a:p>
            <a:pPr algn="ctr"/>
            <a:endParaRPr lang="en-US" sz="4000"/>
          </a:p>
          <a:p>
            <a:pPr algn="ctr"/>
            <a:endParaRPr lang="th-TH" sz="4400"/>
          </a:p>
          <a:p>
            <a:pPr algn="ctr"/>
            <a:r>
              <a:rPr lang="en-US" sz="2000">
                <a:hlinkClick r:id="rId2"/>
              </a:rPr>
              <a:t>How to Bow in Japan and Manners - Business Etiquette</a:t>
            </a:r>
            <a:endParaRPr kumimoji="1" lang="en-US" sz="3600"/>
          </a:p>
        </p:txBody>
      </p:sp>
      <p:pic>
        <p:nvPicPr>
          <p:cNvPr id="3" name="Content Placeholder 3">
            <a:extLst>
              <a:ext uri="{FF2B5EF4-FFF2-40B4-BE49-F238E27FC236}">
                <a16:creationId xmlns:a16="http://schemas.microsoft.com/office/drawing/2014/main" id="{721DF721-E5B5-2EA6-4CA0-2FE7B1B7C88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2942084"/>
            <a:ext cx="2266058" cy="3419474"/>
          </a:xfrm>
          <a:prstGeom prst="rect">
            <a:avLst/>
          </a:prstGeom>
        </p:spPr>
      </p:pic>
      <p:pic>
        <p:nvPicPr>
          <p:cNvPr id="4" name="図 239">
            <a:hlinkClick r:id="rId4"/>
            <a:extLst>
              <a:ext uri="{FF2B5EF4-FFF2-40B4-BE49-F238E27FC236}">
                <a16:creationId xmlns:a16="http://schemas.microsoft.com/office/drawing/2014/main" id="{843F4174-4080-DC89-5D46-8E0DB5920C2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010" t="33850" r="52740" b="31805"/>
          <a:stretch/>
        </p:blipFill>
        <p:spPr bwMode="auto">
          <a:xfrm>
            <a:off x="5282433" y="2444480"/>
            <a:ext cx="4477645" cy="32946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563986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841201" y="172385"/>
            <a:ext cx="8802159" cy="1325563"/>
          </a:xfrm>
        </p:spPr>
        <p:txBody>
          <a:bodyPr/>
          <a:lstStyle/>
          <a:p>
            <a:r>
              <a:rPr lang="th-TH" b="1">
                <a:cs typeface="+mn-cs"/>
              </a:rPr>
              <a:t>คนญี่ปุ่นใช้วิธีการโค้งในการทักทาย แล้วเราล่ะ</a:t>
            </a:r>
            <a:endParaRPr kumimoji="1" lang="en-US" b="1">
              <a:cs typeface="+mn-cs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3449" y="3562422"/>
            <a:ext cx="2029883" cy="2121081"/>
          </a:xfrm>
          <a:prstGeom prst="rect">
            <a:avLst/>
          </a:prstGeom>
        </p:spPr>
      </p:pic>
      <p:sp>
        <p:nvSpPr>
          <p:cNvPr id="6" name="雲形吹き出し 5"/>
          <p:cNvSpPr/>
          <p:nvPr/>
        </p:nvSpPr>
        <p:spPr>
          <a:xfrm>
            <a:off x="741468" y="109248"/>
            <a:ext cx="2099733" cy="1213115"/>
          </a:xfrm>
          <a:prstGeom prst="cloudCallout">
            <a:avLst>
              <a:gd name="adj1" fmla="val 52289"/>
              <a:gd name="adj2" fmla="val 82110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en-US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828523" y="301890"/>
            <a:ext cx="1816736" cy="95410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kumimoji="1" lang="th-TH" sz="2800" dirty="0">
                <a:solidFill>
                  <a:sysClr val="windowText" lastClr="000000"/>
                </a:solidFill>
              </a:rPr>
              <a:t>ย้อนคิด</a:t>
            </a:r>
          </a:p>
          <a:p>
            <a:pPr algn="ctr"/>
            <a:r>
              <a:rPr lang="th-TH" sz="2800" dirty="0">
                <a:solidFill>
                  <a:sysClr val="windowText" lastClr="000000"/>
                </a:solidFill>
              </a:rPr>
              <a:t>เรื่องของตัวเอง</a:t>
            </a:r>
            <a:endParaRPr kumimoji="1" lang="en-US" sz="2800" dirty="0">
              <a:solidFill>
                <a:sysClr val="windowText" lastClr="000000"/>
              </a:solidFill>
            </a:endParaRPr>
          </a:p>
        </p:txBody>
      </p:sp>
      <p:sp>
        <p:nvSpPr>
          <p:cNvPr id="8" name="円形吹き出し 7"/>
          <p:cNvSpPr/>
          <p:nvPr/>
        </p:nvSpPr>
        <p:spPr>
          <a:xfrm>
            <a:off x="1021080" y="2918645"/>
            <a:ext cx="3004818" cy="1718669"/>
          </a:xfrm>
          <a:prstGeom prst="wedgeEllipseCallout">
            <a:avLst>
              <a:gd name="adj1" fmla="val 56178"/>
              <a:gd name="adj2" fmla="val 60613"/>
            </a:avLst>
          </a:prstGeom>
          <a:ln w="19050"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h-TH" sz="2800" dirty="0"/>
              <a:t>เราล่ะเมื่อเจอะเจอคนรู้จักเราทักทายยังไง</a:t>
            </a:r>
            <a:endParaRPr kumimoji="1" lang="en-US" sz="2800" dirty="0"/>
          </a:p>
        </p:txBody>
      </p:sp>
      <p:sp>
        <p:nvSpPr>
          <p:cNvPr id="9" name="円形吹き出し 8"/>
          <p:cNvSpPr/>
          <p:nvPr/>
        </p:nvSpPr>
        <p:spPr>
          <a:xfrm>
            <a:off x="6609962" y="1497948"/>
            <a:ext cx="2989459" cy="1420697"/>
          </a:xfrm>
          <a:prstGeom prst="wedgeEllipseCallout">
            <a:avLst>
              <a:gd name="adj1" fmla="val -43507"/>
              <a:gd name="adj2" fmla="val 72103"/>
            </a:avLst>
          </a:prstGeom>
          <a:ln w="19050"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h-TH" sz="2800" dirty="0"/>
              <a:t>เราทำเช่นนั้นกับทุกคนหรือเปล่า</a:t>
            </a:r>
            <a:endParaRPr kumimoji="1" lang="en-US" sz="2800" dirty="0"/>
          </a:p>
        </p:txBody>
      </p:sp>
      <p:sp>
        <p:nvSpPr>
          <p:cNvPr id="11" name="円形吹き出し 10"/>
          <p:cNvSpPr/>
          <p:nvPr/>
        </p:nvSpPr>
        <p:spPr>
          <a:xfrm>
            <a:off x="3710997" y="2055589"/>
            <a:ext cx="2353733" cy="897466"/>
          </a:xfrm>
          <a:prstGeom prst="wedgeEllipseCallout">
            <a:avLst>
              <a:gd name="adj1" fmla="val 11279"/>
              <a:gd name="adj2" fmla="val 83512"/>
            </a:avLst>
          </a:prstGeom>
          <a:ln w="19050"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h-TH" sz="2800"/>
              <a:t>เราทำ</a:t>
            </a:r>
            <a:r>
              <a:rPr kumimoji="1" lang="th-TH" sz="2800"/>
              <a:t>ตอนไหนบ้าง</a:t>
            </a:r>
            <a:endParaRPr kumimoji="1" lang="en-US" sz="2800"/>
          </a:p>
        </p:txBody>
      </p:sp>
      <p:sp>
        <p:nvSpPr>
          <p:cNvPr id="10" name="円形吹き出し 9"/>
          <p:cNvSpPr/>
          <p:nvPr/>
        </p:nvSpPr>
        <p:spPr>
          <a:xfrm>
            <a:off x="7156977" y="3777979"/>
            <a:ext cx="4013943" cy="2559567"/>
          </a:xfrm>
          <a:prstGeom prst="wedgeEllipseCallout">
            <a:avLst>
              <a:gd name="adj1" fmla="val -57927"/>
              <a:gd name="adj2" fmla="val -36834"/>
            </a:avLst>
          </a:prstGeom>
          <a:ln w="19050"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h-TH" sz="2800"/>
              <a:t>ญี่ปุ่นยิ่งโค้งต่ำยิ่งแสดงความนอบน้อม</a:t>
            </a:r>
          </a:p>
          <a:p>
            <a:pPr algn="ctr"/>
            <a:r>
              <a:rPr kumimoji="1" lang="th-TH" sz="2800"/>
              <a:t>แล้วสิ่งที่เราทำล่ะ</a:t>
            </a:r>
          </a:p>
          <a:p>
            <a:pPr algn="ctr"/>
            <a:r>
              <a:rPr lang="th-TH" sz="2800"/>
              <a:t>มีระดับการแสดงความนอบน้อมหรือไม่</a:t>
            </a:r>
            <a:endParaRPr kumimoji="1" lang="en-US" sz="2800"/>
          </a:p>
        </p:txBody>
      </p:sp>
    </p:spTree>
    <p:extLst>
      <p:ext uri="{BB962C8B-B14F-4D97-AF65-F5344CB8AC3E}">
        <p14:creationId xmlns:p14="http://schemas.microsoft.com/office/powerpoint/2010/main" val="24613481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1" grpId="0" animBg="1"/>
      <p:bldP spid="10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70EC383-499F-77F0-72E4-9FD66EA5E2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sz="3600">
                <a:latin typeface="UD Digi Kyokasho N-B" panose="02020700000000000000" pitchFamily="17" charset="-128"/>
                <a:ea typeface="UD Digi Kyokasho N-B" panose="02020700000000000000" pitchFamily="17" charset="-128"/>
              </a:rPr>
              <a:t>出典</a:t>
            </a:r>
            <a:endParaRPr lang="en-US" sz="3600">
              <a:latin typeface="UD Digi Kyokasho N-B" panose="02020700000000000000" pitchFamily="17" charset="-128"/>
              <a:ea typeface="UD Digi Kyokasho N-B" panose="02020700000000000000" pitchFamily="17" charset="-128"/>
            </a:endParaRP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AEBA4DC-31A9-1478-29E2-063B446A5C1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r>
              <a:rPr lang="en-US" sz="2400">
                <a:latin typeface="UD Digi Kyokasho NK-R" panose="02020400000000000000" pitchFamily="18" charset="-128"/>
                <a:ea typeface="UD Digi Kyokasho NK-R" panose="02020400000000000000" pitchFamily="18" charset="-128"/>
              </a:rPr>
              <a:t>P.6</a:t>
            </a:r>
            <a:r>
              <a:rPr lang="ja-JP" altLang="en-US" sz="2400">
                <a:latin typeface="UD Digi Kyokasho NK-R" panose="02020400000000000000" pitchFamily="18" charset="-128"/>
                <a:ea typeface="UD Digi Kyokasho NK-R" panose="02020400000000000000" pitchFamily="18" charset="-128"/>
              </a:rPr>
              <a:t>　国際交流基金関西国際センター</a:t>
            </a:r>
            <a:r>
              <a:rPr lang="en-US" sz="2400">
                <a:latin typeface="UD Digi Kyokasho NK-R" panose="02020400000000000000" pitchFamily="18" charset="-128"/>
                <a:ea typeface="UD Digi Kyokasho NK-R" panose="02020400000000000000" pitchFamily="18" charset="-128"/>
                <a:hlinkClick r:id="rId2"/>
              </a:rPr>
              <a:t>https://marugotoweb.jp/ja/site_policy.php</a:t>
            </a:r>
            <a:r>
              <a:rPr lang="ja-JP" altLang="en-US" sz="2400">
                <a:latin typeface="UD Digi Kyokasho NK-R" panose="02020400000000000000" pitchFamily="18" charset="-128"/>
                <a:ea typeface="UD Digi Kyokasho NK-R" panose="02020400000000000000" pitchFamily="18" charset="-128"/>
              </a:rPr>
              <a:t> </a:t>
            </a:r>
            <a:endParaRPr lang="en-US" altLang="ja-JP" sz="2400">
              <a:latin typeface="UD Digi Kyokasho NK-R" panose="02020400000000000000" pitchFamily="18" charset="-128"/>
              <a:ea typeface="UD Digi Kyokasho NK-R" panose="02020400000000000000" pitchFamily="18" charset="-128"/>
            </a:endParaRPr>
          </a:p>
          <a:p>
            <a:r>
              <a:rPr lang="en-US" altLang="ja-JP" sz="2400">
                <a:latin typeface="UD Digi Kyokasho NK-R" panose="02020400000000000000" pitchFamily="18" charset="-128"/>
                <a:ea typeface="UD Digi Kyokasho NK-R" panose="02020400000000000000" pitchFamily="18" charset="-128"/>
              </a:rPr>
              <a:t>P.12 Learn Japanese with JapanesePod101.com</a:t>
            </a:r>
            <a:r>
              <a:rPr lang="ja-JP" altLang="en-US" sz="2400">
                <a:latin typeface="UD Digi Kyokasho NK-R" panose="02020400000000000000" pitchFamily="18" charset="-128"/>
                <a:ea typeface="UD Digi Kyokasho NK-R" panose="02020400000000000000" pitchFamily="18" charset="-128"/>
              </a:rPr>
              <a:t>「</a:t>
            </a:r>
            <a:r>
              <a:rPr lang="en-US" altLang="ja-JP" sz="2400">
                <a:latin typeface="UD Digi Kyokasho NK-R" panose="02020400000000000000" pitchFamily="18" charset="-128"/>
                <a:ea typeface="UD Digi Kyokasho NK-R" panose="02020400000000000000" pitchFamily="18" charset="-128"/>
              </a:rPr>
              <a:t>How to Bow in Japan and Manners - Business Etiquette</a:t>
            </a:r>
            <a:r>
              <a:rPr lang="ja-JP" altLang="en-US" sz="2400">
                <a:latin typeface="UD Digi Kyokasho NK-R" panose="02020400000000000000" pitchFamily="18" charset="-128"/>
                <a:ea typeface="UD Digi Kyokasho NK-R" panose="02020400000000000000" pitchFamily="18" charset="-128"/>
              </a:rPr>
              <a:t>」（</a:t>
            </a:r>
            <a:r>
              <a:rPr lang="en-US" altLang="ja-JP" sz="2400">
                <a:latin typeface="UD Digi Kyokasho NK-R" panose="02020400000000000000" pitchFamily="18" charset="-128"/>
                <a:ea typeface="UD Digi Kyokasho NK-R" panose="02020400000000000000" pitchFamily="18" charset="-128"/>
              </a:rPr>
              <a:t>YouTube</a:t>
            </a:r>
            <a:r>
              <a:rPr lang="ja-JP" altLang="en-US" sz="2400">
                <a:latin typeface="UD Digi Kyokasho NK-R" panose="02020400000000000000" pitchFamily="18" charset="-128"/>
                <a:ea typeface="UD Digi Kyokasho NK-R" panose="02020400000000000000" pitchFamily="18" charset="-128"/>
              </a:rPr>
              <a:t>）</a:t>
            </a:r>
            <a:r>
              <a:rPr lang="en-US" altLang="ja-JP" sz="2400">
                <a:latin typeface="UD Digi Kyokasho NK-R" panose="02020400000000000000" pitchFamily="18" charset="-128"/>
                <a:ea typeface="UD Digi Kyokasho NK-R" panose="02020400000000000000" pitchFamily="18" charset="-128"/>
              </a:rPr>
              <a:t> </a:t>
            </a:r>
            <a:r>
              <a:rPr lang="en-US" sz="2400">
                <a:latin typeface="UD Digi Kyokasho NP-R" panose="02020400000000000000" pitchFamily="18" charset="-128"/>
                <a:ea typeface="UD Digi Kyokasho NP-R" panose="02020400000000000000" pitchFamily="18" charset="-128"/>
                <a:hlinkClick r:id="rId3"/>
              </a:rPr>
              <a:t>https://youtu.be/ytmdQC6OxPU?si=Gf0ibAQi4g0NPdzh&amp;t=27</a:t>
            </a:r>
            <a:endParaRPr lang="th-TH" sz="2400">
              <a:latin typeface="UD Digi Kyokasho NP-R" panose="02020400000000000000" pitchFamily="18" charset="-128"/>
              <a:ea typeface="UD Digi Kyokasho NP-R" panose="02020400000000000000" pitchFamily="18" charset="-128"/>
            </a:endParaRPr>
          </a:p>
          <a:p>
            <a:endParaRPr lang="en-US" altLang="ja-JP">
              <a:latin typeface="UD Digi Kyokasho NK-R" panose="02020400000000000000" pitchFamily="18" charset="-128"/>
              <a:ea typeface="UD Digi Kyokasho NK-R" panose="02020400000000000000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6774657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06534" y="72911"/>
            <a:ext cx="11272106" cy="976810"/>
          </a:xfrm>
        </p:spPr>
        <p:txBody>
          <a:bodyPr>
            <a:normAutofit/>
          </a:bodyPr>
          <a:lstStyle/>
          <a:p>
            <a:r>
              <a:rPr lang="ja-JP" altLang="en-US" sz="3200" b="1"/>
              <a:t>～さん、～ちゃん、～くん</a:t>
            </a:r>
            <a:r>
              <a:rPr lang="th-TH" altLang="ja-JP" sz="3200" b="1"/>
              <a:t>  </a:t>
            </a:r>
            <a:endParaRPr kumimoji="1" lang="en-US" sz="3200" b="1">
              <a:cs typeface="+mn-cs"/>
            </a:endParaRPr>
          </a:p>
        </p:txBody>
      </p:sp>
      <p:pic>
        <p:nvPicPr>
          <p:cNvPr id="9" name="Picture 4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46510" y="2398426"/>
            <a:ext cx="1115769" cy="2011764"/>
          </a:xfrm>
          <a:prstGeom prst="rect">
            <a:avLst/>
          </a:prstGeom>
        </p:spPr>
      </p:pic>
      <p:pic>
        <p:nvPicPr>
          <p:cNvPr id="10" name="Picture 5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15152" y="2443964"/>
            <a:ext cx="1115771" cy="1929772"/>
          </a:xfrm>
          <a:prstGeom prst="rect">
            <a:avLst/>
          </a:prstGeom>
        </p:spPr>
      </p:pic>
      <p:sp>
        <p:nvSpPr>
          <p:cNvPr id="12" name="タイトル 1"/>
          <p:cNvSpPr txBox="1">
            <a:spLocks/>
          </p:cNvSpPr>
          <p:nvPr/>
        </p:nvSpPr>
        <p:spPr>
          <a:xfrm>
            <a:off x="1902774" y="4719655"/>
            <a:ext cx="2716053" cy="488405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 sz="2800"/>
              <a:t>ニパー</a:t>
            </a:r>
            <a:r>
              <a:rPr lang="ja-JP" altLang="en-US" sz="2800" b="1">
                <a:solidFill>
                  <a:srgbClr val="FF0000"/>
                </a:solidFill>
              </a:rPr>
              <a:t>さん</a:t>
            </a:r>
            <a:endParaRPr lang="en-US" sz="2800" b="1">
              <a:solidFill>
                <a:srgbClr val="FF0000"/>
              </a:solidFill>
            </a:endParaRPr>
          </a:p>
        </p:txBody>
      </p:sp>
      <p:sp>
        <p:nvSpPr>
          <p:cNvPr id="13" name="タイトル 1"/>
          <p:cNvSpPr txBox="1">
            <a:spLocks/>
          </p:cNvSpPr>
          <p:nvPr/>
        </p:nvSpPr>
        <p:spPr>
          <a:xfrm>
            <a:off x="5138935" y="4719655"/>
            <a:ext cx="2716053" cy="488405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 sz="2800"/>
              <a:t>リサ</a:t>
            </a:r>
            <a:r>
              <a:rPr lang="ja-JP" altLang="en-US" sz="2800" b="1">
                <a:solidFill>
                  <a:srgbClr val="FF0000"/>
                </a:solidFill>
              </a:rPr>
              <a:t>ちゃん</a:t>
            </a:r>
            <a:endParaRPr lang="en-US" sz="2800" b="1">
              <a:solidFill>
                <a:srgbClr val="FF0000"/>
              </a:solidFill>
            </a:endParaRPr>
          </a:p>
        </p:txBody>
      </p:sp>
      <p:sp>
        <p:nvSpPr>
          <p:cNvPr id="14" name="タイトル 1"/>
          <p:cNvSpPr txBox="1">
            <a:spLocks/>
          </p:cNvSpPr>
          <p:nvPr/>
        </p:nvSpPr>
        <p:spPr>
          <a:xfrm>
            <a:off x="8347994" y="4719654"/>
            <a:ext cx="1926472" cy="488405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 sz="2800"/>
              <a:t>けん</a:t>
            </a:r>
            <a:r>
              <a:rPr lang="ja-JP" altLang="en-US" sz="2800" b="1">
                <a:solidFill>
                  <a:srgbClr val="FF0000"/>
                </a:solidFill>
              </a:rPr>
              <a:t>くん</a:t>
            </a:r>
            <a:endParaRPr lang="en-US" sz="2800" b="1">
              <a:solidFill>
                <a:srgbClr val="FF0000"/>
              </a:solidFill>
            </a:endParaRPr>
          </a:p>
        </p:txBody>
      </p:sp>
      <p:pic>
        <p:nvPicPr>
          <p:cNvPr id="3" name="Content Placeholder 3">
            <a:extLst>
              <a:ext uri="{FF2B5EF4-FFF2-40B4-BE49-F238E27FC236}">
                <a16:creationId xmlns:a16="http://schemas.microsoft.com/office/drawing/2014/main" id="{D4602C45-DA73-5930-2F9B-0D42AD62A417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6272" y="1649940"/>
            <a:ext cx="1729083" cy="28406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30568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191933" y="500062"/>
            <a:ext cx="6968066" cy="1325563"/>
          </a:xfrm>
        </p:spPr>
        <p:txBody>
          <a:bodyPr/>
          <a:lstStyle/>
          <a:p>
            <a:r>
              <a:rPr lang="th-TH" altLang="ja-JP">
                <a:cs typeface="+mn-cs"/>
              </a:rPr>
              <a:t>ชื่อ</a:t>
            </a:r>
            <a:r>
              <a:rPr lang="en-US" altLang="ja-JP">
                <a:cs typeface="+mn-cs"/>
              </a:rPr>
              <a:t> </a:t>
            </a:r>
            <a:r>
              <a:rPr lang="th-TH" altLang="ja-JP" sz="6600">
                <a:cs typeface="+mn-cs"/>
              </a:rPr>
              <a:t>+</a:t>
            </a:r>
            <a:r>
              <a:rPr lang="en-US" altLang="ja-JP">
                <a:cs typeface="+mn-cs"/>
              </a:rPr>
              <a:t> </a:t>
            </a:r>
            <a:r>
              <a:rPr lang="ja-JP" altLang="en-US" b="1">
                <a:cs typeface="+mn-cs"/>
              </a:rPr>
              <a:t>さん</a:t>
            </a:r>
            <a:r>
              <a:rPr lang="ja-JP" altLang="en-US">
                <a:cs typeface="+mn-cs"/>
              </a:rPr>
              <a:t>、</a:t>
            </a:r>
            <a:r>
              <a:rPr lang="th-TH" altLang="ja-JP">
                <a:cs typeface="+mn-cs"/>
              </a:rPr>
              <a:t> </a:t>
            </a:r>
            <a:r>
              <a:rPr lang="ja-JP" altLang="en-US" b="1">
                <a:cs typeface="+mn-cs"/>
              </a:rPr>
              <a:t>ちゃん</a:t>
            </a:r>
            <a:r>
              <a:rPr lang="ja-JP" altLang="en-US">
                <a:cs typeface="+mn-cs"/>
              </a:rPr>
              <a:t>、</a:t>
            </a:r>
            <a:r>
              <a:rPr lang="th-TH" altLang="ja-JP">
                <a:cs typeface="+mn-cs"/>
              </a:rPr>
              <a:t> </a:t>
            </a:r>
            <a:r>
              <a:rPr lang="ja-JP" altLang="en-US" b="1">
                <a:cs typeface="+mn-cs"/>
              </a:rPr>
              <a:t>くん</a:t>
            </a:r>
            <a:endParaRPr kumimoji="1" lang="en-US" b="1">
              <a:cs typeface="+mn-cs"/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214987" y="4566708"/>
            <a:ext cx="10515600" cy="2441047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kumimoji="1" lang="th-TH" sz="3200">
                <a:cs typeface="Cordia New"/>
              </a:rPr>
              <a:t>นักเรียนเคยได้ยินการเรียกชื่อแล้วตามด้วย</a:t>
            </a:r>
            <a:r>
              <a:rPr lang="ja-JP" altLang="en-US" sz="2400">
                <a:ea typeface="游ゴシック"/>
              </a:rPr>
              <a:t>～</a:t>
            </a:r>
            <a:r>
              <a:rPr lang="ja-JP" altLang="en-US" sz="2400">
                <a:solidFill>
                  <a:srgbClr val="FF0000"/>
                </a:solidFill>
                <a:ea typeface="游ゴシック"/>
              </a:rPr>
              <a:t>さん</a:t>
            </a:r>
            <a:r>
              <a:rPr lang="ja-JP" altLang="en-US" sz="2400">
                <a:ea typeface="游ゴシック"/>
              </a:rPr>
              <a:t>、</a:t>
            </a:r>
            <a:r>
              <a:rPr lang="th-TH" altLang="ja-JP" sz="2400">
                <a:ea typeface="游ゴシック"/>
                <a:cs typeface="Cordia New"/>
              </a:rPr>
              <a:t> </a:t>
            </a:r>
            <a:r>
              <a:rPr lang="ja-JP" altLang="en-US" sz="2400">
                <a:ea typeface="游ゴシック"/>
              </a:rPr>
              <a:t>～</a:t>
            </a:r>
            <a:r>
              <a:rPr lang="ja-JP" altLang="en-US" sz="2400">
                <a:solidFill>
                  <a:srgbClr val="FF0000"/>
                </a:solidFill>
                <a:ea typeface="游ゴシック"/>
              </a:rPr>
              <a:t>ちゃん</a:t>
            </a:r>
            <a:r>
              <a:rPr lang="ja-JP" altLang="en-US" sz="2400">
                <a:ea typeface="游ゴシック"/>
              </a:rPr>
              <a:t>、</a:t>
            </a:r>
            <a:r>
              <a:rPr lang="th-TH" altLang="ja-JP" sz="2400">
                <a:ea typeface="游ゴシック"/>
                <a:cs typeface="Cordia New"/>
              </a:rPr>
              <a:t> </a:t>
            </a:r>
            <a:r>
              <a:rPr lang="ja-JP" altLang="en-US" sz="2400">
                <a:ea typeface="游ゴシック"/>
              </a:rPr>
              <a:t>～</a:t>
            </a:r>
            <a:r>
              <a:rPr lang="ja-JP" altLang="en-US" sz="2400">
                <a:solidFill>
                  <a:srgbClr val="FF0000"/>
                </a:solidFill>
                <a:ea typeface="游ゴシック"/>
              </a:rPr>
              <a:t>くん</a:t>
            </a:r>
            <a:r>
              <a:rPr lang="th-TH" altLang="ja-JP" sz="3200">
                <a:ea typeface="游ゴシック"/>
                <a:cs typeface="Cordia New"/>
              </a:rPr>
              <a:t>จากในการ์ตูน ละคร หรือสื่ออื่นๆบ้างหรือไม่</a:t>
            </a:r>
          </a:p>
          <a:p>
            <a:r>
              <a:rPr lang="th-TH" sz="3200">
                <a:cs typeface="Cordia New"/>
              </a:rPr>
              <a:t>หากเคยลองเล่าให้เพื่อนฟังว่าบุคคลที่ถูกเรียกชื่อ</a:t>
            </a:r>
            <a:r>
              <a:rPr lang="th-TH" altLang="ja-JP" sz="3600">
                <a:ea typeface="游ゴシック"/>
                <a:cs typeface="Cordia New"/>
              </a:rPr>
              <a:t>แล้วตามด้วย</a:t>
            </a:r>
            <a:r>
              <a:rPr lang="ja-JP" altLang="en-US" sz="2400">
                <a:ea typeface="游ゴシック"/>
              </a:rPr>
              <a:t>～</a:t>
            </a:r>
            <a:r>
              <a:rPr lang="ja-JP" altLang="en-US" sz="2400">
                <a:solidFill>
                  <a:srgbClr val="FF0000"/>
                </a:solidFill>
                <a:ea typeface="游ゴシック"/>
              </a:rPr>
              <a:t>さん</a:t>
            </a:r>
            <a:r>
              <a:rPr lang="ja-JP" altLang="en-US" sz="2400">
                <a:ea typeface="游ゴシック"/>
              </a:rPr>
              <a:t>、</a:t>
            </a:r>
            <a:r>
              <a:rPr lang="th-TH" altLang="ja-JP" sz="2400">
                <a:ea typeface="游ゴシック"/>
                <a:cs typeface="Cordia New"/>
              </a:rPr>
              <a:t> </a:t>
            </a:r>
            <a:r>
              <a:rPr lang="ja-JP" altLang="en-US" sz="2400">
                <a:ea typeface="游ゴシック"/>
              </a:rPr>
              <a:t>～</a:t>
            </a:r>
            <a:r>
              <a:rPr lang="ja-JP" altLang="en-US" sz="2400">
                <a:solidFill>
                  <a:srgbClr val="FF0000"/>
                </a:solidFill>
                <a:ea typeface="游ゴシック"/>
              </a:rPr>
              <a:t>ちゃん</a:t>
            </a:r>
            <a:r>
              <a:rPr lang="ja-JP" altLang="en-US" sz="2400">
                <a:ea typeface="游ゴシック"/>
              </a:rPr>
              <a:t>、</a:t>
            </a:r>
            <a:r>
              <a:rPr lang="th-TH" altLang="ja-JP" sz="2400">
                <a:ea typeface="游ゴシック"/>
                <a:cs typeface="Cordia New"/>
              </a:rPr>
              <a:t> </a:t>
            </a:r>
            <a:r>
              <a:rPr lang="ja-JP" altLang="en-US" sz="2400">
                <a:ea typeface="游ゴシック"/>
              </a:rPr>
              <a:t>～</a:t>
            </a:r>
            <a:r>
              <a:rPr lang="ja-JP" altLang="en-US" sz="2400">
                <a:solidFill>
                  <a:srgbClr val="FF0000"/>
                </a:solidFill>
                <a:ea typeface="游ゴシック"/>
              </a:rPr>
              <a:t>くん</a:t>
            </a:r>
            <a:r>
              <a:rPr lang="th-TH" sz="3200">
                <a:cs typeface="Cordia New"/>
              </a:rPr>
              <a:t>นั้นเป็นใคร และคนที่เรียกและคนที่ถูกเรียกนั้นมีความสัมพันธ์กันเช่นไร</a:t>
            </a:r>
            <a:endParaRPr kumimoji="1" lang="en-US" sz="3200">
              <a:cs typeface="Cordia New"/>
            </a:endParaRPr>
          </a:p>
        </p:txBody>
      </p:sp>
      <p:pic>
        <p:nvPicPr>
          <p:cNvPr id="7" name="รูปภาพ 3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5066" y="1921696"/>
            <a:ext cx="3273318" cy="2245204"/>
          </a:xfrm>
          <a:prstGeom prst="rect">
            <a:avLst/>
          </a:prstGeom>
        </p:spPr>
      </p:pic>
      <p:sp>
        <p:nvSpPr>
          <p:cNvPr id="8" name="矢印: 五方向 6">
            <a:extLst>
              <a:ext uri="{FF2B5EF4-FFF2-40B4-BE49-F238E27FC236}">
                <a16:creationId xmlns:a16="http://schemas.microsoft.com/office/drawing/2014/main" id="{5A11BC92-8778-7CD1-B6CD-205B3B260D82}"/>
              </a:ext>
            </a:extLst>
          </p:cNvPr>
          <p:cNvSpPr/>
          <p:nvPr/>
        </p:nvSpPr>
        <p:spPr>
          <a:xfrm>
            <a:off x="692308" y="635995"/>
            <a:ext cx="2210234" cy="775043"/>
          </a:xfrm>
          <a:custGeom>
            <a:avLst/>
            <a:gdLst>
              <a:gd name="connsiteX0" fmla="*/ 0 w 2210234"/>
              <a:gd name="connsiteY0" fmla="*/ 0 h 775043"/>
              <a:gd name="connsiteX1" fmla="*/ 1822713 w 2210234"/>
              <a:gd name="connsiteY1" fmla="*/ 0 h 775043"/>
              <a:gd name="connsiteX2" fmla="*/ 2210234 w 2210234"/>
              <a:gd name="connsiteY2" fmla="*/ 387522 h 775043"/>
              <a:gd name="connsiteX3" fmla="*/ 1822713 w 2210234"/>
              <a:gd name="connsiteY3" fmla="*/ 775043 h 775043"/>
              <a:gd name="connsiteX4" fmla="*/ 0 w 2210234"/>
              <a:gd name="connsiteY4" fmla="*/ 775043 h 775043"/>
              <a:gd name="connsiteX5" fmla="*/ 0 w 2210234"/>
              <a:gd name="connsiteY5" fmla="*/ 0 h 7750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210234" h="775043" fill="none" extrusionOk="0">
                <a:moveTo>
                  <a:pt x="0" y="0"/>
                </a:moveTo>
                <a:cubicBezTo>
                  <a:pt x="771473" y="1323"/>
                  <a:pt x="1518200" y="56473"/>
                  <a:pt x="1822713" y="0"/>
                </a:cubicBezTo>
                <a:cubicBezTo>
                  <a:pt x="1887600" y="125241"/>
                  <a:pt x="2138300" y="373075"/>
                  <a:pt x="2210234" y="387522"/>
                </a:cubicBezTo>
                <a:cubicBezTo>
                  <a:pt x="2091872" y="468189"/>
                  <a:pt x="1862123" y="671690"/>
                  <a:pt x="1822713" y="775043"/>
                </a:cubicBezTo>
                <a:cubicBezTo>
                  <a:pt x="1559185" y="742632"/>
                  <a:pt x="438328" y="690266"/>
                  <a:pt x="0" y="775043"/>
                </a:cubicBezTo>
                <a:cubicBezTo>
                  <a:pt x="34774" y="565007"/>
                  <a:pt x="55805" y="136291"/>
                  <a:pt x="0" y="0"/>
                </a:cubicBezTo>
                <a:close/>
              </a:path>
              <a:path w="2210234" h="775043" stroke="0" extrusionOk="0">
                <a:moveTo>
                  <a:pt x="0" y="0"/>
                </a:moveTo>
                <a:cubicBezTo>
                  <a:pt x="682006" y="-55942"/>
                  <a:pt x="955956" y="8340"/>
                  <a:pt x="1822713" y="0"/>
                </a:cubicBezTo>
                <a:cubicBezTo>
                  <a:pt x="1957740" y="155358"/>
                  <a:pt x="2044064" y="260391"/>
                  <a:pt x="2210234" y="387522"/>
                </a:cubicBezTo>
                <a:cubicBezTo>
                  <a:pt x="2098891" y="450952"/>
                  <a:pt x="1992387" y="610435"/>
                  <a:pt x="1822713" y="775043"/>
                </a:cubicBezTo>
                <a:cubicBezTo>
                  <a:pt x="1563175" y="711598"/>
                  <a:pt x="771437" y="844545"/>
                  <a:pt x="0" y="775043"/>
                </a:cubicBezTo>
                <a:cubicBezTo>
                  <a:pt x="-33438" y="676595"/>
                  <a:pt x="-30800" y="326315"/>
                  <a:pt x="0" y="0"/>
                </a:cubicBezTo>
                <a:close/>
              </a:path>
            </a:pathLst>
          </a:custGeom>
          <a:solidFill>
            <a:srgbClr val="C55A11"/>
          </a:solidFill>
          <a:ln w="12700" cap="flat" cmpd="sng" algn="ctr">
            <a:solidFill>
              <a:schemeClr val="accent5">
                <a:lumMod val="50000"/>
              </a:schemeClr>
            </a:solidFill>
            <a:prstDash val="solid"/>
            <a:miter lim="800000"/>
            <a:extLst>
              <a:ext uri="{C807C97D-BFC1-408E-A445-0C87EB9F89A2}">
                <ask:lineSketchStyleProps xmlns:ask="http://schemas.microsoft.com/office/drawing/2018/sketchyshapes" sd="380318463">
                  <a:prstGeom prst="homePlate">
                    <a:avLst/>
                  </a:prstGeom>
                  <ask:type>
                    <ask:lineSketchCurved/>
                  </ask:type>
                </ask:lineSketchStyleProps>
              </a:ext>
            </a:extLst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ysClr val="window" lastClr="FFFFFF"/>
                </a:solidFill>
                <a:latin typeface="Calibri" panose="020F0502020204030204"/>
              </a:defRPr>
            </a:lvl1pPr>
            <a:lvl2pPr marL="457200" algn="l" defTabSz="914400" rtl="0" eaLnBrk="1" latinLnBrk="0" hangingPunct="1">
              <a:defRPr sz="1800" kern="1200">
                <a:solidFill>
                  <a:sysClr val="window" lastClr="FFFFFF"/>
                </a:solidFill>
                <a:latin typeface="Calibri" panose="020F0502020204030204"/>
              </a:defRPr>
            </a:lvl2pPr>
            <a:lvl3pPr marL="914400" algn="l" defTabSz="914400" rtl="0" eaLnBrk="1" latinLnBrk="0" hangingPunct="1">
              <a:defRPr sz="1800" kern="1200">
                <a:solidFill>
                  <a:sysClr val="window" lastClr="FFFFFF"/>
                </a:solidFill>
                <a:latin typeface="Calibri" panose="020F0502020204030204"/>
              </a:defRPr>
            </a:lvl3pPr>
            <a:lvl4pPr marL="1371600" algn="l" defTabSz="914400" rtl="0" eaLnBrk="1" latinLnBrk="0" hangingPunct="1">
              <a:defRPr sz="1800" kern="1200">
                <a:solidFill>
                  <a:sysClr val="window" lastClr="FFFFFF"/>
                </a:solidFill>
                <a:latin typeface="Calibri" panose="020F0502020204030204"/>
              </a:defRPr>
            </a:lvl4pPr>
            <a:lvl5pPr marL="1828800" algn="l" defTabSz="914400" rtl="0" eaLnBrk="1" latinLnBrk="0" hangingPunct="1">
              <a:defRPr sz="1800" kern="1200">
                <a:solidFill>
                  <a:sysClr val="window" lastClr="FFFFFF"/>
                </a:solidFill>
                <a:latin typeface="Calibri" panose="020F0502020204030204"/>
              </a:defRPr>
            </a:lvl5pPr>
            <a:lvl6pPr marL="2286000" algn="l" defTabSz="914400" rtl="0" eaLnBrk="1" latinLnBrk="0" hangingPunct="1">
              <a:defRPr sz="1800" kern="1200">
                <a:solidFill>
                  <a:sysClr val="window" lastClr="FFFFFF"/>
                </a:solidFill>
                <a:latin typeface="Calibri" panose="020F0502020204030204"/>
              </a:defRPr>
            </a:lvl6pPr>
            <a:lvl7pPr marL="2743200" algn="l" defTabSz="914400" rtl="0" eaLnBrk="1" latinLnBrk="0" hangingPunct="1">
              <a:defRPr sz="1800" kern="1200">
                <a:solidFill>
                  <a:sysClr val="window" lastClr="FFFFFF"/>
                </a:solidFill>
                <a:latin typeface="Calibri" panose="020F0502020204030204"/>
              </a:defRPr>
            </a:lvl7pPr>
            <a:lvl8pPr marL="3200400" algn="l" defTabSz="914400" rtl="0" eaLnBrk="1" latinLnBrk="0" hangingPunct="1">
              <a:defRPr sz="1800" kern="1200">
                <a:solidFill>
                  <a:sysClr val="window" lastClr="FFFFFF"/>
                </a:solidFill>
                <a:latin typeface="Calibri" panose="020F0502020204030204"/>
              </a:defRPr>
            </a:lvl8pPr>
            <a:lvl9pPr marL="3657600" algn="l" defTabSz="914400" rtl="0" eaLnBrk="1" latinLnBrk="0" hangingPunct="1">
              <a:defRPr sz="1800" kern="1200">
                <a:solidFill>
                  <a:sysClr val="window" lastClr="FFFFFF"/>
                </a:solidFill>
                <a:latin typeface="Calibri" panose="020F0502020204030204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th-TH" sz="2800" b="1" i="0" u="none" strike="noStrike" kern="1200" normalizeH="0" baseline="0" noProof="0">
                <a:solidFill>
                  <a:schemeClr val="bg1"/>
                </a:solidFill>
                <a:uLnTx/>
                <a:uFillTx/>
                <a:latin typeface="Calibri" panose="020F0502020204030204"/>
              </a:rPr>
              <a:t>แชร์ข้อมูลที่รู้มา</a:t>
            </a:r>
            <a:endParaRPr kumimoji="0" lang="en-US" sz="2800" b="1" i="0" u="none" strike="noStrike" kern="1200" normalizeH="0" baseline="0" noProof="0">
              <a:solidFill>
                <a:schemeClr val="bg1"/>
              </a:solidFill>
              <a:uLnTx/>
              <a:uFillTx/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41611387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761774" y="217773"/>
            <a:ext cx="9015412" cy="1325563"/>
          </a:xfrm>
        </p:spPr>
        <p:txBody>
          <a:bodyPr/>
          <a:lstStyle/>
          <a:p>
            <a:r>
              <a:rPr kumimoji="1" lang="th-TH">
                <a:cs typeface="+mn-cs"/>
              </a:rPr>
              <a:t>โดยทั่วไปคนญี่ปุ่นจะเรียกชื่อบุคคลอื่นด้วยชื่อหรือนามสกุล</a:t>
            </a:r>
            <a:endParaRPr kumimoji="1" lang="en-US">
              <a:cs typeface="+mn-cs"/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1053118" y="4419555"/>
            <a:ext cx="3154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000"/>
              <a:t>ひろし　やまかわ</a:t>
            </a:r>
            <a:endParaRPr kumimoji="1" lang="en-US" sz="2000"/>
          </a:p>
        </p:txBody>
      </p:sp>
      <p:sp>
        <p:nvSpPr>
          <p:cNvPr id="8" name="角丸四角形吹き出し 7"/>
          <p:cNvSpPr/>
          <p:nvPr/>
        </p:nvSpPr>
        <p:spPr>
          <a:xfrm>
            <a:off x="6217920" y="2221658"/>
            <a:ext cx="2103120" cy="864156"/>
          </a:xfrm>
          <a:prstGeom prst="wedgeRoundRectCallout">
            <a:avLst>
              <a:gd name="adj1" fmla="val 86383"/>
              <a:gd name="adj2" fmla="val 11618"/>
              <a:gd name="adj3" fmla="val 16667"/>
            </a:avLst>
          </a:prstGeom>
          <a:ln w="28575"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ja-JP" altLang="en-US" sz="2400" b="1"/>
              <a:t>やまかわ</a:t>
            </a:r>
            <a:r>
              <a:rPr lang="ja-JP" altLang="en-US" sz="2400"/>
              <a:t>さん</a:t>
            </a:r>
            <a:endParaRPr lang="en-US" altLang="ja-JP" sz="2400"/>
          </a:p>
        </p:txBody>
      </p:sp>
      <p:pic>
        <p:nvPicPr>
          <p:cNvPr id="9" name="Picture 32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69296" y="1729949"/>
            <a:ext cx="1156765" cy="1601080"/>
          </a:xfrm>
          <a:prstGeom prst="rect">
            <a:avLst/>
          </a:prstGeom>
        </p:spPr>
      </p:pic>
      <p:pic>
        <p:nvPicPr>
          <p:cNvPr id="10" name="Picture 30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9187" y="3893623"/>
            <a:ext cx="1114425" cy="1438275"/>
          </a:xfrm>
          <a:prstGeom prst="rect">
            <a:avLst/>
          </a:prstGeom>
        </p:spPr>
      </p:pic>
      <p:sp>
        <p:nvSpPr>
          <p:cNvPr id="11" name="角丸四角形吹き出し 10"/>
          <p:cNvSpPr/>
          <p:nvPr/>
        </p:nvSpPr>
        <p:spPr>
          <a:xfrm>
            <a:off x="5273040" y="3987097"/>
            <a:ext cx="2865107" cy="864156"/>
          </a:xfrm>
          <a:prstGeom prst="wedgeRoundRectCallout">
            <a:avLst>
              <a:gd name="adj1" fmla="val 75698"/>
              <a:gd name="adj2" fmla="val 15145"/>
              <a:gd name="adj3" fmla="val 16667"/>
            </a:avLst>
          </a:prstGeom>
          <a:ln w="28575"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ja-JP" altLang="en-US" sz="2400" b="1"/>
              <a:t>やまかわ</a:t>
            </a:r>
            <a:r>
              <a:rPr lang="ja-JP" altLang="en-US" sz="2400"/>
              <a:t>せんせい</a:t>
            </a:r>
            <a:endParaRPr lang="en-US" altLang="ja-JP" sz="2400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1220758" y="4819665"/>
            <a:ext cx="71472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th-TH" sz="2800">
                <a:solidFill>
                  <a:srgbClr val="0070C0"/>
                </a:solidFill>
              </a:rPr>
              <a:t>ชื่อ</a:t>
            </a:r>
            <a:endParaRPr kumimoji="1" lang="en-US" sz="2400">
              <a:solidFill>
                <a:srgbClr val="0070C0"/>
              </a:solidFill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2230652" y="4819664"/>
            <a:ext cx="128978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th-TH" sz="2800">
                <a:solidFill>
                  <a:srgbClr val="0070C0"/>
                </a:solidFill>
              </a:rPr>
              <a:t>นามสกุล</a:t>
            </a:r>
            <a:endParaRPr kumimoji="1" lang="en-US" sz="2400">
              <a:solidFill>
                <a:srgbClr val="0070C0"/>
              </a:solidFill>
            </a:endParaRPr>
          </a:p>
        </p:txBody>
      </p:sp>
      <p:sp>
        <p:nvSpPr>
          <p:cNvPr id="6" name="角丸四角形吹き出し 5"/>
          <p:cNvSpPr/>
          <p:nvPr/>
        </p:nvSpPr>
        <p:spPr>
          <a:xfrm>
            <a:off x="950429" y="160338"/>
            <a:ext cx="1679719" cy="899338"/>
          </a:xfrm>
          <a:prstGeom prst="wedgeRoundRectCallout">
            <a:avLst>
              <a:gd name="adj1" fmla="val -13776"/>
              <a:gd name="adj2" fmla="val 71914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4000" b="1">
                <a:latin typeface="MS PGothic" panose="020B0600070205080204" pitchFamily="34" charset="-128"/>
                <a:ea typeface="MS PGothic" panose="020B0600070205080204" pitchFamily="34" charset="-128"/>
              </a:rPr>
              <a:t>クイズ</a:t>
            </a:r>
            <a:endParaRPr kumimoji="1" lang="en-US" sz="4000" b="1">
              <a:latin typeface="MS PGothic" panose="020B0600070205080204" pitchFamily="34" charset="-128"/>
              <a:ea typeface="MS PGothic" panose="020B0600070205080204" pitchFamily="34" charset="-128"/>
            </a:endParaRPr>
          </a:p>
        </p:txBody>
      </p:sp>
      <p:sp>
        <p:nvSpPr>
          <p:cNvPr id="7" name="AutoShape 2" descr="コミックポップアートスタイルでクイズクイズの脳のゲームワードベクトルイラストデザイン - 疑問符のベクターアート素材や画像を多数ご用意 - iStock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円形吹き出し 12"/>
          <p:cNvSpPr/>
          <p:nvPr/>
        </p:nvSpPr>
        <p:spPr>
          <a:xfrm>
            <a:off x="155575" y="423333"/>
            <a:ext cx="897543" cy="693778"/>
          </a:xfrm>
          <a:prstGeom prst="wedgeEllipseCallout">
            <a:avLst>
              <a:gd name="adj1" fmla="val 43313"/>
              <a:gd name="adj2" fmla="val 69822"/>
            </a:avLst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3200"/>
              <a:t>❓</a:t>
            </a:r>
            <a:endParaRPr kumimoji="1" lang="en-US" sz="3200"/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842719" y="4850441"/>
            <a:ext cx="5678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sz="2400"/>
              <a:t>a.</a:t>
            </a: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1901570" y="4851519"/>
            <a:ext cx="6858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/>
              <a:t>b</a:t>
            </a:r>
            <a:r>
              <a:rPr kumimoji="1" lang="en-US" sz="2400"/>
              <a:t>.</a:t>
            </a:r>
          </a:p>
        </p:txBody>
      </p:sp>
      <p:sp>
        <p:nvSpPr>
          <p:cNvPr id="16" name="楕円 15"/>
          <p:cNvSpPr/>
          <p:nvPr/>
        </p:nvSpPr>
        <p:spPr>
          <a:xfrm>
            <a:off x="1858686" y="4850441"/>
            <a:ext cx="399496" cy="477981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en-US"/>
          </a:p>
        </p:txBody>
      </p:sp>
      <p:pic>
        <p:nvPicPr>
          <p:cNvPr id="17" name="Content Placeholder 3">
            <a:extLst>
              <a:ext uri="{FF2B5EF4-FFF2-40B4-BE49-F238E27FC236}">
                <a16:creationId xmlns:a16="http://schemas.microsoft.com/office/drawing/2014/main" id="{AB75D1AC-BDC0-1C92-24BB-B6E7BA96737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0758" y="1826958"/>
            <a:ext cx="1679719" cy="24502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83828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1" grpId="0" animBg="1"/>
      <p:bldP spid="3" grpId="0"/>
      <p:bldP spid="12" grpId="0"/>
      <p:bldP spid="14" grpId="0"/>
      <p:bldP spid="15" grpId="0"/>
      <p:bldP spid="1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166C90-B36B-0B4B-0E82-D7405238B5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5400" err="1">
                <a:latin typeface="Cordia New"/>
                <a:ea typeface="游ゴシック Light"/>
                <a:cs typeface="Cordia New"/>
              </a:rPr>
              <a:t>ลองมาดูวิธีใช</a:t>
            </a:r>
            <a:r>
              <a:rPr lang="th-TH" sz="5400">
                <a:latin typeface="Cordia New"/>
                <a:ea typeface="游ゴシック Light"/>
                <a:cs typeface="Cordia New"/>
              </a:rPr>
              <a:t>้</a:t>
            </a:r>
            <a:r>
              <a:rPr lang="ja-JP" altLang="en-US">
                <a:ea typeface="游ゴシック Light"/>
              </a:rPr>
              <a:t>さん、ちゃん、くん</a:t>
            </a:r>
            <a:r>
              <a:rPr lang="ja-JP" altLang="en-US" sz="5400">
                <a:latin typeface="Cordia New"/>
                <a:ea typeface="游ゴシック Light"/>
                <a:cs typeface="Cordia New"/>
              </a:rPr>
              <a:t>กันดูนะคะ</a:t>
            </a:r>
            <a:endParaRPr lang="en-US" sz="5400" dirty="0">
              <a:latin typeface="Cordia New"/>
              <a:ea typeface="游ゴシック Light"/>
              <a:cs typeface="Cordia New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440A671-F694-85CA-3CBE-A2BB29FDC42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 vert="horz" lIns="91440" tIns="45720" rIns="91440" bIns="45720" rtlCol="0" anchor="t">
            <a:normAutofit/>
          </a:bodyPr>
          <a:lstStyle/>
          <a:p>
            <a:endParaRPr lang="th-TH">
              <a:ea typeface="+mn-lt"/>
              <a:cs typeface="+mn-lt"/>
              <a:hlinkClick r:id="rId3"/>
            </a:endParaRPr>
          </a:p>
          <a:p>
            <a:endParaRPr lang="th-TH">
              <a:ea typeface="+mn-lt"/>
              <a:cs typeface="+mn-lt"/>
              <a:hlinkClick r:id="rId3"/>
            </a:endParaRPr>
          </a:p>
          <a:p>
            <a:endParaRPr lang="th-TH">
              <a:ea typeface="+mn-lt"/>
              <a:cs typeface="+mn-lt"/>
              <a:hlinkClick r:id="rId3"/>
            </a:endParaRPr>
          </a:p>
          <a:p>
            <a:endParaRPr lang="th-TH">
              <a:ea typeface="+mn-lt"/>
              <a:cs typeface="+mn-lt"/>
              <a:hlinkClick r:id="rId3"/>
            </a:endParaRPr>
          </a:p>
          <a:p>
            <a:endParaRPr lang="th-TH">
              <a:ea typeface="+mn-lt"/>
              <a:cs typeface="+mn-lt"/>
              <a:hlinkClick r:id="rId3"/>
            </a:endParaRPr>
          </a:p>
          <a:p>
            <a:endParaRPr lang="th-TH">
              <a:ea typeface="+mn-lt"/>
              <a:cs typeface="+mn-lt"/>
              <a:hlinkClick r:id="rId3"/>
            </a:endParaRPr>
          </a:p>
          <a:p>
            <a:endParaRPr lang="th-TH">
              <a:ea typeface="+mn-lt"/>
              <a:cs typeface="+mn-lt"/>
              <a:hlinkClick r:id="rId3"/>
            </a:endParaRPr>
          </a:p>
          <a:p>
            <a:pPr marL="0" indent="0" algn="ctr">
              <a:buNone/>
            </a:pPr>
            <a:r>
              <a:rPr lang="en-US">
                <a:hlinkClick r:id="rId3"/>
              </a:rPr>
              <a:t>MARUGOTO Plus (</a:t>
            </a:r>
            <a:r>
              <a:rPr lang="ja-JP" altLang="en-US">
                <a:hlinkClick r:id="rId3"/>
              </a:rPr>
              <a:t>入門 </a:t>
            </a:r>
            <a:r>
              <a:rPr lang="en-US">
                <a:hlinkClick r:id="rId3"/>
              </a:rPr>
              <a:t>A1)</a:t>
            </a:r>
            <a:endParaRPr lang="en-US">
              <a:ea typeface="游ゴシック"/>
            </a:endParaRPr>
          </a:p>
        </p:txBody>
      </p:sp>
      <p:pic>
        <p:nvPicPr>
          <p:cNvPr id="4" name="図 239">
            <a:hlinkClick r:id="rId3"/>
            <a:extLst>
              <a:ext uri="{FF2B5EF4-FFF2-40B4-BE49-F238E27FC236}">
                <a16:creationId xmlns:a16="http://schemas.microsoft.com/office/drawing/2014/main" id="{00000000-0008-0000-0200-0000F000000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010" t="33850" r="52740" b="31805"/>
          <a:stretch/>
        </p:blipFill>
        <p:spPr bwMode="auto">
          <a:xfrm>
            <a:off x="3857178" y="1781699"/>
            <a:ext cx="4477645" cy="32946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2057031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9FED7B-A72A-7B18-A787-058E6BF222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0846" y="4508439"/>
            <a:ext cx="11277600" cy="2101940"/>
          </a:xfrm>
        </p:spPr>
        <p:txBody>
          <a:bodyPr>
            <a:normAutofit fontScale="90000"/>
          </a:bodyPr>
          <a:lstStyle/>
          <a:p>
            <a:r>
              <a:rPr lang="en-US" err="1">
                <a:latin typeface="Cordia New"/>
                <a:ea typeface="游ゴシック Light"/>
                <a:cs typeface="Cordia New"/>
              </a:rPr>
              <a:t>คลิปที่สัมภาษณ์เพื่อนร่วมงาน</a:t>
            </a:r>
            <a:r>
              <a:rPr lang="en-US">
                <a:latin typeface="Cordia New"/>
                <a:ea typeface="游ゴシック Light"/>
                <a:cs typeface="Cordia New"/>
              </a:rPr>
              <a:t>　</a:t>
            </a:r>
            <a:br>
              <a:rPr lang="th-TH">
                <a:latin typeface="Cordia New"/>
                <a:ea typeface="游ゴシック Light"/>
                <a:cs typeface="Cordia New"/>
              </a:rPr>
            </a:br>
            <a:r>
              <a:rPr lang="en-US" err="1">
                <a:latin typeface="Cordia New"/>
                <a:ea typeface="游ゴシック Light"/>
                <a:cs typeface="Cordia New"/>
              </a:rPr>
              <a:t>ตอนแรกทั้งคู่ต่างเรียก</a:t>
            </a:r>
            <a:r>
              <a:rPr lang="en-US" err="1">
                <a:solidFill>
                  <a:srgbClr val="0070C0"/>
                </a:solidFill>
                <a:latin typeface="Cordia New"/>
                <a:ea typeface="游ゴシック Light"/>
                <a:cs typeface="Cordia New"/>
              </a:rPr>
              <a:t>นามสกุล</a:t>
            </a:r>
            <a:r>
              <a:rPr lang="en-US" err="1">
                <a:latin typeface="Cordia New"/>
                <a:ea typeface="游ゴシック Light"/>
                <a:cs typeface="Cordia New"/>
              </a:rPr>
              <a:t>แล้วเติม</a:t>
            </a:r>
            <a:r>
              <a:rPr lang="ja-JP" altLang="en-US" sz="3200" err="1">
                <a:solidFill>
                  <a:srgbClr val="0070C0"/>
                </a:solidFill>
                <a:latin typeface="Cordia New"/>
                <a:ea typeface="游ゴシック Light"/>
                <a:cs typeface="Cordia New"/>
              </a:rPr>
              <a:t>さん</a:t>
            </a:r>
            <a:r>
              <a:rPr lang="en-US" err="1">
                <a:latin typeface="Cordia New"/>
                <a:ea typeface="游ゴシック Light"/>
                <a:cs typeface="Cordia New"/>
              </a:rPr>
              <a:t>ซึ่งกันและกัน</a:t>
            </a:r>
            <a:r>
              <a:rPr lang="en-US">
                <a:latin typeface="Cordia New"/>
                <a:ea typeface="游ゴシック Light"/>
                <a:cs typeface="Cordia New"/>
              </a:rPr>
              <a:t> </a:t>
            </a:r>
            <a:r>
              <a:rPr lang="en-US" err="1">
                <a:latin typeface="Cordia New"/>
                <a:ea typeface="游ゴシック Light"/>
                <a:cs typeface="Cordia New"/>
              </a:rPr>
              <a:t>แต่เมื่อสนิทสนมกันแล้ว</a:t>
            </a:r>
            <a:r>
              <a:rPr lang="en-US">
                <a:latin typeface="Cordia New"/>
                <a:ea typeface="游ゴシック Light"/>
                <a:cs typeface="Cordia New"/>
              </a:rPr>
              <a:t> </a:t>
            </a:r>
            <a:r>
              <a:rPr lang="en-US" err="1">
                <a:latin typeface="Cordia New"/>
                <a:ea typeface="游ゴシック Light"/>
                <a:cs typeface="Cordia New"/>
              </a:rPr>
              <a:t>ทั้งคู่เปลี่ยนมาเรียก</a:t>
            </a:r>
            <a:r>
              <a:rPr lang="en-US" err="1">
                <a:solidFill>
                  <a:srgbClr val="0070C0"/>
                </a:solidFill>
                <a:latin typeface="Cordia New"/>
                <a:ea typeface="游ゴシック Light"/>
                <a:cs typeface="Cordia New"/>
              </a:rPr>
              <a:t>ชื่อ</a:t>
            </a:r>
            <a:r>
              <a:rPr lang="en-US">
                <a:latin typeface="Cordia New"/>
                <a:ea typeface="游ゴシック Light"/>
                <a:cs typeface="Cordia New"/>
              </a:rPr>
              <a:t> </a:t>
            </a:r>
            <a:r>
              <a:rPr lang="en-US" err="1">
                <a:latin typeface="Cordia New"/>
                <a:ea typeface="游ゴシック Light"/>
                <a:cs typeface="Cordia New"/>
              </a:rPr>
              <a:t>แต่ผู้ที่อาวุโสกว</a:t>
            </a:r>
            <a:r>
              <a:rPr lang="th-TH">
                <a:latin typeface="Cordia New"/>
                <a:ea typeface="游ゴシック Light"/>
                <a:cs typeface="Cordia New"/>
              </a:rPr>
              <a:t>่ามีการย่อชื่อแล้วต่อท้ายด้วย</a:t>
            </a:r>
            <a:r>
              <a:rPr lang="ja-JP" sz="3100" err="1">
                <a:latin typeface="游ゴシック"/>
                <a:ea typeface="游ゴシック"/>
                <a:cs typeface="Cordia New"/>
              </a:rPr>
              <a:t>ちゃん</a:t>
            </a:r>
            <a:endParaRPr lang="en-US">
              <a:latin typeface="Cordia New"/>
              <a:ea typeface="游ゴシック Light"/>
              <a:cs typeface="Cordia New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FEC49DD-3D8B-D3D6-E76F-08F98DAD8EB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67596" y="3062077"/>
            <a:ext cx="4318959" cy="1202697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ja-JP" altLang="en-US">
                <a:ea typeface="游ゴシック" panose="020F0502020204030204"/>
              </a:rPr>
              <a:t>おおだち：まつもとさん</a:t>
            </a:r>
          </a:p>
          <a:p>
            <a:pPr marL="0" indent="0">
              <a:buNone/>
            </a:pPr>
            <a:r>
              <a:rPr lang="ja-JP" altLang="en-US">
                <a:ea typeface="游ゴシック" panose="020F0502020204030204"/>
              </a:rPr>
              <a:t>まつもと：おおだちさん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2E641DCF-7073-5FF6-0BF8-B2A160ACB18A}"/>
              </a:ext>
            </a:extLst>
          </p:cNvPr>
          <p:cNvSpPr txBox="1">
            <a:spLocks/>
          </p:cNvSpPr>
          <p:nvPr/>
        </p:nvSpPr>
        <p:spPr>
          <a:xfrm>
            <a:off x="6353355" y="3185722"/>
            <a:ext cx="4318959" cy="120269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ja-JP" altLang="en-US">
                <a:ea typeface="游ゴシック" panose="020F0502020204030204"/>
              </a:rPr>
              <a:t>おおだち：まっちゃん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ja-JP" altLang="en-US">
                <a:ea typeface="游ゴシック" panose="020F0502020204030204"/>
              </a:rPr>
              <a:t>まつもと：ゆきえさん</a:t>
            </a:r>
          </a:p>
        </p:txBody>
      </p:sp>
      <p:sp>
        <p:nvSpPr>
          <p:cNvPr id="11" name="Arrow: Right 10">
            <a:extLst>
              <a:ext uri="{FF2B5EF4-FFF2-40B4-BE49-F238E27FC236}">
                <a16:creationId xmlns:a16="http://schemas.microsoft.com/office/drawing/2014/main" id="{DFB4B2FC-61C1-552C-0056-F2B3FC1F10CD}"/>
              </a:ext>
            </a:extLst>
          </p:cNvPr>
          <p:cNvSpPr/>
          <p:nvPr/>
        </p:nvSpPr>
        <p:spPr>
          <a:xfrm>
            <a:off x="5290494" y="3316080"/>
            <a:ext cx="646981" cy="34505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D587F80B-88A3-583D-06C9-3546C36B4093}"/>
              </a:ext>
            </a:extLst>
          </p:cNvPr>
          <p:cNvSpPr txBox="1">
            <a:spLocks/>
          </p:cNvSpPr>
          <p:nvPr/>
        </p:nvSpPr>
        <p:spPr>
          <a:xfrm>
            <a:off x="1062487" y="2567496"/>
            <a:ext cx="4318959" cy="49820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ja-JP" altLang="en-US" b="1">
                <a:solidFill>
                  <a:srgbClr val="0070C0"/>
                </a:solidFill>
                <a:latin typeface="Cordia New"/>
                <a:ea typeface="游ゴシック" panose="020F0502020204030204"/>
                <a:cs typeface="Cordia New"/>
              </a:rPr>
              <a:t>ตอนรู้จักกันแรกๆ</a:t>
            </a:r>
            <a:endParaRPr lang="en-US" altLang="ja-JP" b="1">
              <a:solidFill>
                <a:srgbClr val="0070C0"/>
              </a:solidFill>
              <a:latin typeface="Cordia New"/>
              <a:cs typeface="Cordia New"/>
            </a:endParaRPr>
          </a:p>
        </p:txBody>
      </p:sp>
      <p:sp>
        <p:nvSpPr>
          <p:cNvPr id="16" name="Content Placeholder 2">
            <a:extLst>
              <a:ext uri="{FF2B5EF4-FFF2-40B4-BE49-F238E27FC236}">
                <a16:creationId xmlns:a16="http://schemas.microsoft.com/office/drawing/2014/main" id="{80EE0EB6-8FE5-C990-7BA4-63D758A48463}"/>
              </a:ext>
            </a:extLst>
          </p:cNvPr>
          <p:cNvSpPr txBox="1">
            <a:spLocks/>
          </p:cNvSpPr>
          <p:nvPr/>
        </p:nvSpPr>
        <p:spPr>
          <a:xfrm>
            <a:off x="6439618" y="2567495"/>
            <a:ext cx="4318959" cy="49820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ja-JP" altLang="en-US" b="1">
                <a:solidFill>
                  <a:srgbClr val="0070C0"/>
                </a:solidFill>
                <a:latin typeface="Cordia New"/>
                <a:ea typeface="游ゴシック" panose="020F0502020204030204"/>
                <a:cs typeface="Cordia New"/>
              </a:rPr>
              <a:t>หลังสนิทสนมกัน</a:t>
            </a:r>
            <a:endParaRPr lang="en-US" altLang="ja-JP" b="1">
              <a:solidFill>
                <a:srgbClr val="0070C0"/>
              </a:solidFill>
              <a:latin typeface="Cordia New"/>
              <a:cs typeface="Cordia New"/>
            </a:endParaRPr>
          </a:p>
        </p:txBody>
      </p:sp>
      <p:pic>
        <p:nvPicPr>
          <p:cNvPr id="5" name="図 236" descr="インタビューのイラスト（女性）">
            <a:extLst>
              <a:ext uri="{FF2B5EF4-FFF2-40B4-BE49-F238E27FC236}">
                <a16:creationId xmlns:a16="http://schemas.microsoft.com/office/drawing/2014/main" id="{00000000-0008-0000-0200-0000ED00000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0868" y="625924"/>
            <a:ext cx="2029335" cy="17323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図 237" descr="インタビューのイラスト（女性会社員）">
            <a:extLst>
              <a:ext uri="{FF2B5EF4-FFF2-40B4-BE49-F238E27FC236}">
                <a16:creationId xmlns:a16="http://schemas.microsoft.com/office/drawing/2014/main" id="{00000000-0008-0000-0200-0000EE00000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77669" y="764223"/>
            <a:ext cx="1870591" cy="15940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992328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0" grpId="0"/>
      <p:bldP spid="11" grpId="0" animBg="1"/>
      <p:bldP spid="13" grpId="0"/>
      <p:bldP spid="1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389841" y="172385"/>
            <a:ext cx="6764867" cy="1325563"/>
          </a:xfrm>
        </p:spPr>
        <p:txBody>
          <a:bodyPr/>
          <a:lstStyle/>
          <a:p>
            <a:r>
              <a:rPr lang="th-TH">
                <a:cs typeface="+mn-cs"/>
              </a:rPr>
              <a:t>เรา</a:t>
            </a:r>
            <a:r>
              <a:rPr kumimoji="1" lang="th-TH">
                <a:cs typeface="+mn-cs"/>
              </a:rPr>
              <a:t>เรียกบุคคลอื่นด้วยชื่อหรือนามสกุล</a:t>
            </a:r>
            <a:endParaRPr kumimoji="1" lang="en-US">
              <a:cs typeface="+mn-cs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3449" y="3562422"/>
            <a:ext cx="2029883" cy="2121081"/>
          </a:xfrm>
          <a:prstGeom prst="rect">
            <a:avLst/>
          </a:prstGeom>
        </p:spPr>
      </p:pic>
      <p:sp>
        <p:nvSpPr>
          <p:cNvPr id="6" name="雲形吹き出し 5"/>
          <p:cNvSpPr/>
          <p:nvPr/>
        </p:nvSpPr>
        <p:spPr>
          <a:xfrm>
            <a:off x="661528" y="166296"/>
            <a:ext cx="2427429" cy="1325562"/>
          </a:xfrm>
          <a:prstGeom prst="cloudCallout">
            <a:avLst>
              <a:gd name="adj1" fmla="val 58493"/>
              <a:gd name="adj2" fmla="val 51953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en-US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859121" y="352023"/>
            <a:ext cx="203224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th-TH" sz="2800" dirty="0">
                <a:solidFill>
                  <a:sysClr val="windowText" lastClr="000000"/>
                </a:solidFill>
              </a:rPr>
              <a:t>ย้อนคิด</a:t>
            </a:r>
          </a:p>
          <a:p>
            <a:pPr algn="ctr"/>
            <a:r>
              <a:rPr lang="th-TH" sz="2800" dirty="0">
                <a:solidFill>
                  <a:sysClr val="windowText" lastClr="000000"/>
                </a:solidFill>
              </a:rPr>
              <a:t>เรื่องของตัวเรา</a:t>
            </a:r>
            <a:endParaRPr kumimoji="1" lang="en-US" sz="2800" dirty="0">
              <a:solidFill>
                <a:sysClr val="windowText" lastClr="000000"/>
              </a:solidFill>
            </a:endParaRPr>
          </a:p>
        </p:txBody>
      </p:sp>
      <p:sp>
        <p:nvSpPr>
          <p:cNvPr id="8" name="円形吹き出し 7"/>
          <p:cNvSpPr/>
          <p:nvPr/>
        </p:nvSpPr>
        <p:spPr>
          <a:xfrm>
            <a:off x="1756832" y="2944623"/>
            <a:ext cx="2269066" cy="1325563"/>
          </a:xfrm>
          <a:prstGeom prst="wedgeEllipseCallout">
            <a:avLst>
              <a:gd name="adj1" fmla="val 56178"/>
              <a:gd name="adj2" fmla="val 60613"/>
            </a:avLst>
          </a:prstGeom>
          <a:ln w="19050"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th-TH" sz="2800" dirty="0"/>
              <a:t>ชื่อหรือนามสกุล</a:t>
            </a:r>
            <a:endParaRPr kumimoji="1" lang="en-US" sz="2800" dirty="0"/>
          </a:p>
        </p:txBody>
      </p:sp>
      <p:sp>
        <p:nvSpPr>
          <p:cNvPr id="9" name="円形吹き出し 8"/>
          <p:cNvSpPr/>
          <p:nvPr/>
        </p:nvSpPr>
        <p:spPr>
          <a:xfrm>
            <a:off x="4147607" y="2183159"/>
            <a:ext cx="2016126" cy="897466"/>
          </a:xfrm>
          <a:prstGeom prst="wedgeEllipseCallout">
            <a:avLst>
              <a:gd name="adj1" fmla="val 12941"/>
              <a:gd name="adj2" fmla="val 77594"/>
            </a:avLst>
          </a:prstGeom>
          <a:ln w="19050"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th-TH" sz="2800"/>
              <a:t>“คุณ..”</a:t>
            </a:r>
          </a:p>
          <a:p>
            <a:pPr algn="ctr"/>
            <a:r>
              <a:rPr lang="th-TH" sz="2800"/>
              <a:t>ใช้กับใคร</a:t>
            </a:r>
            <a:endParaRPr kumimoji="1" lang="en-US" sz="2800"/>
          </a:p>
        </p:txBody>
      </p:sp>
      <p:sp>
        <p:nvSpPr>
          <p:cNvPr id="11" name="円形吹き出し 10"/>
          <p:cNvSpPr/>
          <p:nvPr/>
        </p:nvSpPr>
        <p:spPr>
          <a:xfrm>
            <a:off x="7206069" y="3562422"/>
            <a:ext cx="2353733" cy="1184290"/>
          </a:xfrm>
          <a:prstGeom prst="wedgeEllipseCallout">
            <a:avLst>
              <a:gd name="adj1" fmla="val -51582"/>
              <a:gd name="adj2" fmla="val 36858"/>
            </a:avLst>
          </a:prstGeom>
          <a:ln w="19050"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th-TH" sz="2800" dirty="0"/>
              <a:t>แล้วชื่อเล่นล่ะ</a:t>
            </a:r>
          </a:p>
          <a:p>
            <a:pPr algn="ctr"/>
            <a:r>
              <a:rPr lang="th-TH" sz="2800" dirty="0"/>
              <a:t>ใช้กับใคร</a:t>
            </a:r>
            <a:endParaRPr kumimoji="1" lang="en-US" sz="2800" dirty="0"/>
          </a:p>
        </p:txBody>
      </p:sp>
    </p:spTree>
    <p:extLst>
      <p:ext uri="{BB962C8B-B14F-4D97-AF65-F5344CB8AC3E}">
        <p14:creationId xmlns:p14="http://schemas.microsoft.com/office/powerpoint/2010/main" val="310422989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CDBECA-36F1-BB07-9512-49CD105DFC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th-TH" sz="7200" b="1">
                <a:cs typeface="+mn-cs"/>
              </a:rPr>
              <a:t>การโค้ง</a:t>
            </a:r>
            <a:endParaRPr lang="en-US" sz="7200" b="1">
              <a:cs typeface="+mn-cs"/>
            </a:endParaRPr>
          </a:p>
        </p:txBody>
      </p:sp>
      <p:pic>
        <p:nvPicPr>
          <p:cNvPr id="5" name="図 3">
            <a:extLst>
              <a:ext uri="{FF2B5EF4-FFF2-40B4-BE49-F238E27FC236}">
                <a16:creationId xmlns:a16="http://schemas.microsoft.com/office/drawing/2014/main" id="{369D75D0-7EE7-B17B-E078-178D310E978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15708" y="1690688"/>
            <a:ext cx="3960584" cy="42868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972539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244600" y="5478676"/>
            <a:ext cx="10515600" cy="921306"/>
          </a:xfrm>
        </p:spPr>
        <p:txBody>
          <a:bodyPr>
            <a:normAutofit fontScale="92500" lnSpcReduction="10000"/>
          </a:bodyPr>
          <a:lstStyle/>
          <a:p>
            <a:r>
              <a:rPr kumimoji="1" lang="th-TH"/>
              <a:t>นักเรียนเคยเห็นคนญี่ปุ่นโค้งในสื่อต่างๆบ้างมั้ยคะ</a:t>
            </a:r>
          </a:p>
          <a:p>
            <a:r>
              <a:rPr lang="th-TH"/>
              <a:t>หากเคยลองเล่าให้เพื่อนฟังว่า เคยเห็นเขาโค้งกันตอนไหนบ้าง</a:t>
            </a:r>
            <a:endParaRPr kumimoji="1" lang="en-US"/>
          </a:p>
        </p:txBody>
      </p:sp>
      <p:pic>
        <p:nvPicPr>
          <p:cNvPr id="7" name="รูปภาพ 3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34287" y="2306398"/>
            <a:ext cx="3323426" cy="2245204"/>
          </a:xfrm>
          <a:prstGeom prst="rect">
            <a:avLst/>
          </a:prstGeom>
        </p:spPr>
      </p:pic>
      <p:sp>
        <p:nvSpPr>
          <p:cNvPr id="9" name="Title 8">
            <a:extLst>
              <a:ext uri="{FF2B5EF4-FFF2-40B4-BE49-F238E27FC236}">
                <a16:creationId xmlns:a16="http://schemas.microsoft.com/office/drawing/2014/main" id="{70AB8261-ECC1-7A03-D8FB-394FECC29E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th-TH" sz="7200" b="1">
                <a:latin typeface="Cordia New" panose="020B0304020202020204" pitchFamily="34" charset="-34"/>
                <a:cs typeface="Cordia New" panose="020B0304020202020204" pitchFamily="34" charset="-34"/>
              </a:rPr>
              <a:t>การโค้ง</a:t>
            </a:r>
            <a:endParaRPr lang="en-US" sz="4800" b="1">
              <a:latin typeface="Cordia New" panose="020B0304020202020204" pitchFamily="34" charset="-34"/>
              <a:cs typeface="Cordia New" panose="020B0304020202020204" pitchFamily="34" charset="-34"/>
            </a:endParaRPr>
          </a:p>
        </p:txBody>
      </p:sp>
      <p:sp>
        <p:nvSpPr>
          <p:cNvPr id="2" name="矢印: 五方向 6">
            <a:extLst>
              <a:ext uri="{FF2B5EF4-FFF2-40B4-BE49-F238E27FC236}">
                <a16:creationId xmlns:a16="http://schemas.microsoft.com/office/drawing/2014/main" id="{8AB18133-782D-F8B2-C0F8-08F9ACFA0C7C}"/>
              </a:ext>
            </a:extLst>
          </p:cNvPr>
          <p:cNvSpPr/>
          <p:nvPr/>
        </p:nvSpPr>
        <p:spPr>
          <a:xfrm>
            <a:off x="613931" y="640384"/>
            <a:ext cx="2210234" cy="775043"/>
          </a:xfrm>
          <a:custGeom>
            <a:avLst/>
            <a:gdLst>
              <a:gd name="connsiteX0" fmla="*/ 0 w 2210234"/>
              <a:gd name="connsiteY0" fmla="*/ 0 h 775043"/>
              <a:gd name="connsiteX1" fmla="*/ 1822713 w 2210234"/>
              <a:gd name="connsiteY1" fmla="*/ 0 h 775043"/>
              <a:gd name="connsiteX2" fmla="*/ 2210234 w 2210234"/>
              <a:gd name="connsiteY2" fmla="*/ 387522 h 775043"/>
              <a:gd name="connsiteX3" fmla="*/ 1822713 w 2210234"/>
              <a:gd name="connsiteY3" fmla="*/ 775043 h 775043"/>
              <a:gd name="connsiteX4" fmla="*/ 0 w 2210234"/>
              <a:gd name="connsiteY4" fmla="*/ 775043 h 775043"/>
              <a:gd name="connsiteX5" fmla="*/ 0 w 2210234"/>
              <a:gd name="connsiteY5" fmla="*/ 0 h 7750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210234" h="775043" fill="none" extrusionOk="0">
                <a:moveTo>
                  <a:pt x="0" y="0"/>
                </a:moveTo>
                <a:cubicBezTo>
                  <a:pt x="771473" y="1323"/>
                  <a:pt x="1518200" y="56473"/>
                  <a:pt x="1822713" y="0"/>
                </a:cubicBezTo>
                <a:cubicBezTo>
                  <a:pt x="1887600" y="125241"/>
                  <a:pt x="2138300" y="373075"/>
                  <a:pt x="2210234" y="387522"/>
                </a:cubicBezTo>
                <a:cubicBezTo>
                  <a:pt x="2091872" y="468189"/>
                  <a:pt x="1862123" y="671690"/>
                  <a:pt x="1822713" y="775043"/>
                </a:cubicBezTo>
                <a:cubicBezTo>
                  <a:pt x="1559185" y="742632"/>
                  <a:pt x="438328" y="690266"/>
                  <a:pt x="0" y="775043"/>
                </a:cubicBezTo>
                <a:cubicBezTo>
                  <a:pt x="34774" y="565007"/>
                  <a:pt x="55805" y="136291"/>
                  <a:pt x="0" y="0"/>
                </a:cubicBezTo>
                <a:close/>
              </a:path>
              <a:path w="2210234" h="775043" stroke="0" extrusionOk="0">
                <a:moveTo>
                  <a:pt x="0" y="0"/>
                </a:moveTo>
                <a:cubicBezTo>
                  <a:pt x="682006" y="-55942"/>
                  <a:pt x="955956" y="8340"/>
                  <a:pt x="1822713" y="0"/>
                </a:cubicBezTo>
                <a:cubicBezTo>
                  <a:pt x="1957740" y="155358"/>
                  <a:pt x="2044064" y="260391"/>
                  <a:pt x="2210234" y="387522"/>
                </a:cubicBezTo>
                <a:cubicBezTo>
                  <a:pt x="2098891" y="450952"/>
                  <a:pt x="1992387" y="610435"/>
                  <a:pt x="1822713" y="775043"/>
                </a:cubicBezTo>
                <a:cubicBezTo>
                  <a:pt x="1563175" y="711598"/>
                  <a:pt x="771437" y="844545"/>
                  <a:pt x="0" y="775043"/>
                </a:cubicBezTo>
                <a:cubicBezTo>
                  <a:pt x="-33438" y="676595"/>
                  <a:pt x="-30800" y="326315"/>
                  <a:pt x="0" y="0"/>
                </a:cubicBezTo>
                <a:close/>
              </a:path>
            </a:pathLst>
          </a:custGeom>
          <a:solidFill>
            <a:srgbClr val="C55A11"/>
          </a:solidFill>
          <a:ln w="12700" cap="flat" cmpd="sng" algn="ctr">
            <a:solidFill>
              <a:schemeClr val="accent5">
                <a:lumMod val="50000"/>
              </a:schemeClr>
            </a:solidFill>
            <a:prstDash val="solid"/>
            <a:miter lim="800000"/>
            <a:extLst>
              <a:ext uri="{C807C97D-BFC1-408E-A445-0C87EB9F89A2}">
                <ask:lineSketchStyleProps xmlns:ask="http://schemas.microsoft.com/office/drawing/2018/sketchyshapes" sd="380318463">
                  <a:prstGeom prst="homePlate">
                    <a:avLst/>
                  </a:prstGeom>
                  <ask:type>
                    <ask:lineSketchCurved/>
                  </ask:type>
                </ask:lineSketchStyleProps>
              </a:ext>
            </a:extLst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ysClr val="window" lastClr="FFFFFF"/>
                </a:solidFill>
                <a:latin typeface="Calibri" panose="020F0502020204030204"/>
              </a:defRPr>
            </a:lvl1pPr>
            <a:lvl2pPr marL="457200" algn="l" defTabSz="914400" rtl="0" eaLnBrk="1" latinLnBrk="0" hangingPunct="1">
              <a:defRPr sz="1800" kern="1200">
                <a:solidFill>
                  <a:sysClr val="window" lastClr="FFFFFF"/>
                </a:solidFill>
                <a:latin typeface="Calibri" panose="020F0502020204030204"/>
              </a:defRPr>
            </a:lvl2pPr>
            <a:lvl3pPr marL="914400" algn="l" defTabSz="914400" rtl="0" eaLnBrk="1" latinLnBrk="0" hangingPunct="1">
              <a:defRPr sz="1800" kern="1200">
                <a:solidFill>
                  <a:sysClr val="window" lastClr="FFFFFF"/>
                </a:solidFill>
                <a:latin typeface="Calibri" panose="020F0502020204030204"/>
              </a:defRPr>
            </a:lvl3pPr>
            <a:lvl4pPr marL="1371600" algn="l" defTabSz="914400" rtl="0" eaLnBrk="1" latinLnBrk="0" hangingPunct="1">
              <a:defRPr sz="1800" kern="1200">
                <a:solidFill>
                  <a:sysClr val="window" lastClr="FFFFFF"/>
                </a:solidFill>
                <a:latin typeface="Calibri" panose="020F0502020204030204"/>
              </a:defRPr>
            </a:lvl4pPr>
            <a:lvl5pPr marL="1828800" algn="l" defTabSz="914400" rtl="0" eaLnBrk="1" latinLnBrk="0" hangingPunct="1">
              <a:defRPr sz="1800" kern="1200">
                <a:solidFill>
                  <a:sysClr val="window" lastClr="FFFFFF"/>
                </a:solidFill>
                <a:latin typeface="Calibri" panose="020F0502020204030204"/>
              </a:defRPr>
            </a:lvl5pPr>
            <a:lvl6pPr marL="2286000" algn="l" defTabSz="914400" rtl="0" eaLnBrk="1" latinLnBrk="0" hangingPunct="1">
              <a:defRPr sz="1800" kern="1200">
                <a:solidFill>
                  <a:sysClr val="window" lastClr="FFFFFF"/>
                </a:solidFill>
                <a:latin typeface="Calibri" panose="020F0502020204030204"/>
              </a:defRPr>
            </a:lvl6pPr>
            <a:lvl7pPr marL="2743200" algn="l" defTabSz="914400" rtl="0" eaLnBrk="1" latinLnBrk="0" hangingPunct="1">
              <a:defRPr sz="1800" kern="1200">
                <a:solidFill>
                  <a:sysClr val="window" lastClr="FFFFFF"/>
                </a:solidFill>
                <a:latin typeface="Calibri" panose="020F0502020204030204"/>
              </a:defRPr>
            </a:lvl7pPr>
            <a:lvl8pPr marL="3200400" algn="l" defTabSz="914400" rtl="0" eaLnBrk="1" latinLnBrk="0" hangingPunct="1">
              <a:defRPr sz="1800" kern="1200">
                <a:solidFill>
                  <a:sysClr val="window" lastClr="FFFFFF"/>
                </a:solidFill>
                <a:latin typeface="Calibri" panose="020F0502020204030204"/>
              </a:defRPr>
            </a:lvl8pPr>
            <a:lvl9pPr marL="3657600" algn="l" defTabSz="914400" rtl="0" eaLnBrk="1" latinLnBrk="0" hangingPunct="1">
              <a:defRPr sz="1800" kern="1200">
                <a:solidFill>
                  <a:sysClr val="window" lastClr="FFFFFF"/>
                </a:solidFill>
                <a:latin typeface="Calibri" panose="020F0502020204030204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th-TH" sz="2800" b="1" i="0" u="none" strike="noStrike" kern="1200" normalizeH="0" baseline="0" noProof="0">
                <a:solidFill>
                  <a:schemeClr val="bg1"/>
                </a:solidFill>
                <a:uLnTx/>
                <a:uFillTx/>
                <a:latin typeface="Calibri" panose="020F0502020204030204"/>
              </a:rPr>
              <a:t>แชร์ข้อมูลที่รู้มา</a:t>
            </a:r>
            <a:endParaRPr kumimoji="0" lang="en-US" sz="2800" b="1" i="0" u="none" strike="noStrike" kern="1200" normalizeH="0" baseline="0" noProof="0">
              <a:solidFill>
                <a:schemeClr val="bg1"/>
              </a:solidFill>
              <a:uLnTx/>
              <a:uFillTx/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55891944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dd831380-f772-4d0a-86be-ca519d40c5a8" xsi:nil="true"/>
    <lcf76f155ced4ddcb4097134ff3c332f xmlns="b0c4f587-39ca-41af-b763-ad6198fafdf1">
      <Terms xmlns="http://schemas.microsoft.com/office/infopath/2007/PartnerControls"/>
    </lcf76f155ced4ddcb4097134ff3c332f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BB0A11A2231C944A97F3CA5C2E8BE01" ma:contentTypeVersion="15" ma:contentTypeDescription="Create a new document." ma:contentTypeScope="" ma:versionID="62c59ac36a1c62c61d5e07573165d568">
  <xsd:schema xmlns:xsd="http://www.w3.org/2001/XMLSchema" xmlns:xs="http://www.w3.org/2001/XMLSchema" xmlns:p="http://schemas.microsoft.com/office/2006/metadata/properties" xmlns:ns2="dd831380-f772-4d0a-86be-ca519d40c5a8" xmlns:ns3="b0c4f587-39ca-41af-b763-ad6198fafdf1" targetNamespace="http://schemas.microsoft.com/office/2006/metadata/properties" ma:root="true" ma:fieldsID="67a98a89f1c56dd81c8164f7ef134d8d" ns2:_="" ns3:_="">
    <xsd:import namespace="dd831380-f772-4d0a-86be-ca519d40c5a8"/>
    <xsd:import namespace="b0c4f587-39ca-41af-b763-ad6198fafdf1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lcf76f155ced4ddcb4097134ff3c332f" minOccurs="0"/>
                <xsd:element ref="ns2:TaxCatchAll" minOccurs="0"/>
                <xsd:element ref="ns3:MediaServiceDateTaken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Location" minOccurs="0"/>
                <xsd:element ref="ns3:MediaLengthInSeconds" minOccurs="0"/>
                <xsd:element ref="ns3:MediaServiceObjectDetectorVersions" minOccurs="0"/>
                <xsd:element ref="ns3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d831380-f772-4d0a-86be-ca519d40c5a8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4" nillable="true" ma:displayName="Taxonomy Catch All Column" ma:hidden="true" ma:list="{0afaffd2-f4f9-4246-913e-6686bc10e01b}" ma:internalName="TaxCatchAll" ma:showField="CatchAllData" ma:web="dd831380-f772-4d0a-86be-ca519d40c5a8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0c4f587-39ca-41af-b763-ad6198fafdf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lcf76f155ced4ddcb4097134ff3c332f" ma:index="13" nillable="true" ma:taxonomy="true" ma:internalName="lcf76f155ced4ddcb4097134ff3c332f" ma:taxonomyFieldName="MediaServiceImageTags" ma:displayName="Image Tags" ma:readOnly="false" ma:fieldId="{5cf76f15-5ced-4ddc-b409-7134ff3c332f}" ma:taxonomyMulti="true" ma:sspId="a9872b46-498f-4fc2-91d4-a744c164aaf3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bjectDetectorVersions" ma:index="21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D1D39563-F495-4610-971C-B1FEF4FC2CCC}">
  <ds:schemaRefs>
    <ds:schemaRef ds:uri="http://schemas.microsoft.com/office/2006/metadata/properties"/>
    <ds:schemaRef ds:uri="http://schemas.microsoft.com/office/infopath/2007/PartnerControls"/>
    <ds:schemaRef ds:uri="dd831380-f772-4d0a-86be-ca519d40c5a8"/>
    <ds:schemaRef ds:uri="http://schemas.microsoft.com/office/2006/documentManagement/types"/>
    <ds:schemaRef ds:uri="http://purl.org/dc/dcmitype/"/>
    <ds:schemaRef ds:uri="b0c4f587-39ca-41af-b763-ad6198fafdf1"/>
    <ds:schemaRef ds:uri="http://purl.org/dc/elements/1.1/"/>
    <ds:schemaRef ds:uri="http://www.w3.org/XML/1998/namespace"/>
    <ds:schemaRef ds:uri="http://schemas.openxmlformats.org/package/2006/metadata/core-properties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2799FB92-6BCD-41EB-B32F-AF81320E17EE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06066659-EC06-4068-AD27-78DEF06C176D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1320</Words>
  <Application>Microsoft Office PowerPoint</Application>
  <PresentationFormat>ワイド画面</PresentationFormat>
  <Paragraphs>140</Paragraphs>
  <Slides>14</Slides>
  <Notes>10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10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14</vt:i4>
      </vt:variant>
    </vt:vector>
  </HeadingPairs>
  <TitlesOfParts>
    <vt:vector size="25" baseType="lpstr">
      <vt:lpstr>MS PGothic</vt:lpstr>
      <vt:lpstr>UD Digi Kyokasho N-B</vt:lpstr>
      <vt:lpstr>UD Digi Kyokasho NK-R</vt:lpstr>
      <vt:lpstr>UD Digi Kyokasho NP-R</vt:lpstr>
      <vt:lpstr>游ゴシック</vt:lpstr>
      <vt:lpstr>游ゴシック Light</vt:lpstr>
      <vt:lpstr>Angsana New</vt:lpstr>
      <vt:lpstr>Arial</vt:lpstr>
      <vt:lpstr>Calibri</vt:lpstr>
      <vt:lpstr>Cordia New</vt:lpstr>
      <vt:lpstr>Office テーマ</vt:lpstr>
      <vt:lpstr>だい１か การแนะนำตัว</vt:lpstr>
      <vt:lpstr>～さん、～ちゃん、～くん  </vt:lpstr>
      <vt:lpstr>ชื่อ + さん、 ちゃん、 くん</vt:lpstr>
      <vt:lpstr>โดยทั่วไปคนญี่ปุ่นจะเรียกชื่อบุคคลอื่นด้วยชื่อหรือนามสกุล</vt:lpstr>
      <vt:lpstr>ลองมาดูวิธีใช้さん、ちゃん、くんกันดูนะคะ</vt:lpstr>
      <vt:lpstr>คลิปที่สัมภาษณ์เพื่อนร่วมงาน　 ตอนแรกทั้งคู่ต่างเรียกนามสกุลแล้วเติมさんซึ่งกันและกัน แต่เมื่อสนิทสนมกันแล้ว ทั้งคู่เปลี่ยนมาเรียกชื่อ แต่ผู้ที่อาวุโสกว่ามีการย่อชื่อแล้วต่อท้ายด้วยちゃん</vt:lpstr>
      <vt:lpstr>เราเรียกบุคคลอื่นด้วยชื่อหรือนามสกุล</vt:lpstr>
      <vt:lpstr>การโค้ง</vt:lpstr>
      <vt:lpstr>การโค้ง</vt:lpstr>
      <vt:lpstr>คนญี่ปุ่นโค้งกันตอนไหนบ้าง  </vt:lpstr>
      <vt:lpstr>การโค้งของผู้ชายและผู้หญิง</vt:lpstr>
      <vt:lpstr>การโค้งรูปแบบต่างๆ</vt:lpstr>
      <vt:lpstr>คนญี่ปุ่นใช้วิธีการโค้งในการทักทาย แล้วเราล่ะ</vt:lpstr>
      <vt:lpstr>出典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第1課　ミニじょうほう</dc:title>
  <dc:creator>Prapa Sangthongsuk</dc:creator>
  <cp:lastModifiedBy>Mei Fukada</cp:lastModifiedBy>
  <cp:revision>1</cp:revision>
  <dcterms:created xsi:type="dcterms:W3CDTF">2021-10-08T03:03:58Z</dcterms:created>
  <dcterms:modified xsi:type="dcterms:W3CDTF">2024-10-28T04:47:02Z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0x0101004BB0A11A2231C944A97F3CA5C2E8BE01</vt:lpwstr>
  </property>
  <property fmtid="{D5CDD505-2E9C-101B-9397-08002B2CF9AE}" pid="3" name="MediaServiceImageTags">
    <vt:lpwstr/>
  </property>
</Properties>
</file>