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75" r:id="rId5"/>
    <p:sldId id="274" r:id="rId6"/>
    <p:sldId id="256" r:id="rId7"/>
    <p:sldId id="291" r:id="rId8"/>
    <p:sldId id="292" r:id="rId9"/>
    <p:sldId id="284" r:id="rId10"/>
    <p:sldId id="276" r:id="rId11"/>
    <p:sldId id="263" r:id="rId12"/>
    <p:sldId id="281" r:id="rId13"/>
    <p:sldId id="293" r:id="rId14"/>
    <p:sldId id="271" r:id="rId15"/>
    <p:sldId id="283" r:id="rId16"/>
    <p:sldId id="286" r:id="rId17"/>
    <p:sldId id="287" r:id="rId18"/>
    <p:sldId id="288" r:id="rId19"/>
    <p:sldId id="294" r:id="rId20"/>
    <p:sldId id="295" r:id="rId21"/>
    <p:sldId id="296" r:id="rId22"/>
    <p:sldId id="277" r:id="rId23"/>
    <p:sldId id="269" r:id="rId24"/>
    <p:sldId id="264" r:id="rId25"/>
    <p:sldId id="289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50E647-E3EE-8A11-A061-3A5577F32D61}" name="Mei Fukada" initials="MF" userId="S::Mei_Fukada@jpf.go.jp::4b4e81c0-5f69-430b-9e93-db87b6b5cf3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iko Kondo" initials="MK" lastIdx="3" clrIdx="0">
    <p:extLst>
      <p:ext uri="{19B8F6BF-5375-455C-9EA6-DF929625EA0E}">
        <p15:presenceInfo xmlns:p15="http://schemas.microsoft.com/office/powerpoint/2012/main" userId="S-1-5-21-1526550728-3776513760-1314598104-2650" providerId="AD"/>
      </p:ext>
    </p:extLst>
  </p:cmAuthor>
  <p:cmAuthor id="2" name="Prapa Sangthongsuk" initials="PS" lastIdx="3" clrIdx="1">
    <p:extLst>
      <p:ext uri="{19B8F6BF-5375-455C-9EA6-DF929625EA0E}">
        <p15:presenceInfo xmlns:p15="http://schemas.microsoft.com/office/powerpoint/2012/main" userId="S-1-5-21-1526550728-3776513760-1314598104-1143" providerId="AD"/>
      </p:ext>
    </p:extLst>
  </p:cmAuthor>
  <p:cmAuthor id="3" name="Narisara Thongmee" initials="NT" lastIdx="3" clrIdx="2">
    <p:extLst>
      <p:ext uri="{19B8F6BF-5375-455C-9EA6-DF929625EA0E}">
        <p15:presenceInfo xmlns:p15="http://schemas.microsoft.com/office/powerpoint/2012/main" userId="S::narisara@jfbkk.or.th::3f5817a0-d64e-4f85-845c-fa7a0a7890f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risara Thongmee" userId="6757c35e-10a4-4930-b694-0eb276fcf2f1" providerId="ADAL" clId="{C36265A8-4ADB-4C33-B63E-E32DA46EA93A}"/>
    <pc:docChg chg="custSel modSld">
      <pc:chgData name="Narisara Thongmee" userId="6757c35e-10a4-4930-b694-0eb276fcf2f1" providerId="ADAL" clId="{C36265A8-4ADB-4C33-B63E-E32DA46EA93A}" dt="2024-06-21T07:35:49.355" v="78" actId="14100"/>
      <pc:docMkLst>
        <pc:docMk/>
      </pc:docMkLst>
      <pc:sldChg chg="modSp mod">
        <pc:chgData name="Narisara Thongmee" userId="6757c35e-10a4-4930-b694-0eb276fcf2f1" providerId="ADAL" clId="{C36265A8-4ADB-4C33-B63E-E32DA46EA93A}" dt="2023-11-27T15:19:37.332" v="0" actId="1076"/>
        <pc:sldMkLst>
          <pc:docMk/>
          <pc:sldMk cId="3128717803" sldId="274"/>
        </pc:sldMkLst>
        <pc:spChg chg="mod">
          <ac:chgData name="Narisara Thongmee" userId="6757c35e-10a4-4930-b694-0eb276fcf2f1" providerId="ADAL" clId="{C36265A8-4ADB-4C33-B63E-E32DA46EA93A}" dt="2023-11-27T15:19:37.332" v="0" actId="1076"/>
          <ac:spMkLst>
            <pc:docMk/>
            <pc:sldMk cId="3128717803" sldId="274"/>
            <ac:spMk id="4" creationId="{00000000-0000-0000-0000-000000000000}"/>
          </ac:spMkLst>
        </pc:spChg>
      </pc:sldChg>
      <pc:sldChg chg="modSp mod">
        <pc:chgData name="Narisara Thongmee" userId="6757c35e-10a4-4930-b694-0eb276fcf2f1" providerId="ADAL" clId="{C36265A8-4ADB-4C33-B63E-E32DA46EA93A}" dt="2024-06-21T07:33:07.478" v="55" actId="404"/>
        <pc:sldMkLst>
          <pc:docMk/>
          <pc:sldMk cId="2844376005" sldId="277"/>
        </pc:sldMkLst>
        <pc:spChg chg="mod">
          <ac:chgData name="Narisara Thongmee" userId="6757c35e-10a4-4930-b694-0eb276fcf2f1" providerId="ADAL" clId="{C36265A8-4ADB-4C33-B63E-E32DA46EA93A}" dt="2024-06-21T07:33:07.478" v="55" actId="404"/>
          <ac:spMkLst>
            <pc:docMk/>
            <pc:sldMk cId="2844376005" sldId="277"/>
            <ac:spMk id="4" creationId="{3E179386-B09A-44CB-A25D-874E1BB0254D}"/>
          </ac:spMkLst>
        </pc:spChg>
      </pc:sldChg>
      <pc:sldChg chg="delSp modSp mod">
        <pc:chgData name="Narisara Thongmee" userId="6757c35e-10a4-4930-b694-0eb276fcf2f1" providerId="ADAL" clId="{C36265A8-4ADB-4C33-B63E-E32DA46EA93A}" dt="2024-06-21T07:35:49.355" v="78" actId="14100"/>
        <pc:sldMkLst>
          <pc:docMk/>
          <pc:sldMk cId="3405374627" sldId="285"/>
        </pc:sldMkLst>
        <pc:spChg chg="del mod">
          <ac:chgData name="Narisara Thongmee" userId="6757c35e-10a4-4930-b694-0eb276fcf2f1" providerId="ADAL" clId="{C36265A8-4ADB-4C33-B63E-E32DA46EA93A}" dt="2024-06-21T07:34:45.464" v="56" actId="478"/>
          <ac:spMkLst>
            <pc:docMk/>
            <pc:sldMk cId="3405374627" sldId="285"/>
            <ac:spMk id="3" creationId="{CBABA29D-1C27-B68A-F21A-7671D3EF265C}"/>
          </ac:spMkLst>
        </pc:spChg>
        <pc:spChg chg="del mod">
          <ac:chgData name="Narisara Thongmee" userId="6757c35e-10a4-4930-b694-0eb276fcf2f1" providerId="ADAL" clId="{C36265A8-4ADB-4C33-B63E-E32DA46EA93A}" dt="2024-06-21T07:35:35.944" v="75" actId="478"/>
          <ac:spMkLst>
            <pc:docMk/>
            <pc:sldMk cId="3405374627" sldId="285"/>
            <ac:spMk id="7" creationId="{84AE835F-B9A2-4393-8BBF-B30A0E6021EE}"/>
          </ac:spMkLst>
        </pc:spChg>
        <pc:spChg chg="mod">
          <ac:chgData name="Narisara Thongmee" userId="6757c35e-10a4-4930-b694-0eb276fcf2f1" providerId="ADAL" clId="{C36265A8-4ADB-4C33-B63E-E32DA46EA93A}" dt="2024-06-21T07:35:49.355" v="78" actId="14100"/>
          <ac:spMkLst>
            <pc:docMk/>
            <pc:sldMk cId="3405374627" sldId="285"/>
            <ac:spMk id="8" creationId="{12AD0C9A-51B5-4CA1-BBC0-817FFBCC98D2}"/>
          </ac:spMkLst>
        </pc:spChg>
        <pc:picChg chg="mod">
          <ac:chgData name="Narisara Thongmee" userId="6757c35e-10a4-4930-b694-0eb276fcf2f1" providerId="ADAL" clId="{C36265A8-4ADB-4C33-B63E-E32DA46EA93A}" dt="2024-06-21T07:35:41.299" v="77" actId="1076"/>
          <ac:picMkLst>
            <pc:docMk/>
            <pc:sldMk cId="3405374627" sldId="285"/>
            <ac:picMk id="2" creationId="{FC7DD3FE-11CA-455F-B820-17D78665DFB0}"/>
          </ac:picMkLst>
        </pc:picChg>
      </pc:sldChg>
    </pc:docChg>
  </pc:docChgLst>
  <pc:docChgLst>
    <pc:chgData name="Prapa Sangthongsuk" userId="S::prapa@jfbkk.or.th::d9981701-2ffc-4e62-a99e-08713f5c1b3a" providerId="AD" clId="Web-{778A92E1-65BB-4665-A8E4-065872D2156C}"/>
    <pc:docChg chg="modSld">
      <pc:chgData name="Prapa Sangthongsuk" userId="S::prapa@jfbkk.or.th::d9981701-2ffc-4e62-a99e-08713f5c1b3a" providerId="AD" clId="Web-{778A92E1-65BB-4665-A8E4-065872D2156C}" dt="2022-08-03T01:41:59.136" v="87"/>
      <pc:docMkLst>
        <pc:docMk/>
      </pc:docMkLst>
      <pc:sldChg chg="modNotes">
        <pc:chgData name="Prapa Sangthongsuk" userId="S::prapa@jfbkk.or.th::d9981701-2ffc-4e62-a99e-08713f5c1b3a" providerId="AD" clId="Web-{778A92E1-65BB-4665-A8E4-065872D2156C}" dt="2022-08-03T01:35:42.280" v="30"/>
        <pc:sldMkLst>
          <pc:docMk/>
          <pc:sldMk cId="1743056891" sldId="256"/>
        </pc:sldMkLst>
      </pc:sldChg>
      <pc:sldChg chg="modNotes">
        <pc:chgData name="Prapa Sangthongsuk" userId="S::prapa@jfbkk.or.th::d9981701-2ffc-4e62-a99e-08713f5c1b3a" providerId="AD" clId="Web-{778A92E1-65BB-4665-A8E4-065872D2156C}" dt="2022-08-03T01:41:59.136" v="87"/>
        <pc:sldMkLst>
          <pc:docMk/>
          <pc:sldMk cId="4282405661" sldId="269"/>
        </pc:sldMkLst>
      </pc:sldChg>
      <pc:sldChg chg="modNotes">
        <pc:chgData name="Prapa Sangthongsuk" userId="S::prapa@jfbkk.or.th::d9981701-2ffc-4e62-a99e-08713f5c1b3a" providerId="AD" clId="Web-{778A92E1-65BB-4665-A8E4-065872D2156C}" dt="2022-08-03T01:38:43.036" v="55"/>
        <pc:sldMkLst>
          <pc:docMk/>
          <pc:sldMk cId="4132867784" sldId="271"/>
        </pc:sldMkLst>
      </pc:sldChg>
      <pc:sldChg chg="modNotes">
        <pc:chgData name="Prapa Sangthongsuk" userId="S::prapa@jfbkk.or.th::d9981701-2ffc-4e62-a99e-08713f5c1b3a" providerId="AD" clId="Web-{778A92E1-65BB-4665-A8E4-065872D2156C}" dt="2022-08-03T01:41:27.869" v="86"/>
        <pc:sldMkLst>
          <pc:docMk/>
          <pc:sldMk cId="4093505814" sldId="272"/>
        </pc:sldMkLst>
      </pc:sldChg>
    </pc:docChg>
  </pc:docChgLst>
  <pc:docChgLst>
    <pc:chgData name="Prapa Sangthongsuk" userId="S::prapa@jfbkk.or.th::d9981701-2ffc-4e62-a99e-08713f5c1b3a" providerId="AD" clId="Web-{76000349-FD08-43B7-BAB9-1D23DCC5EBCD}"/>
    <pc:docChg chg="modSld">
      <pc:chgData name="Prapa Sangthongsuk" userId="S::prapa@jfbkk.or.th::d9981701-2ffc-4e62-a99e-08713f5c1b3a" providerId="AD" clId="Web-{76000349-FD08-43B7-BAB9-1D23DCC5EBCD}" dt="2022-08-15T02:09:10.669" v="2" actId="20577"/>
      <pc:docMkLst>
        <pc:docMk/>
      </pc:docMkLst>
      <pc:sldChg chg="modSp">
        <pc:chgData name="Prapa Sangthongsuk" userId="S::prapa@jfbkk.or.th::d9981701-2ffc-4e62-a99e-08713f5c1b3a" providerId="AD" clId="Web-{76000349-FD08-43B7-BAB9-1D23DCC5EBCD}" dt="2022-08-15T02:09:10.669" v="2" actId="20577"/>
        <pc:sldMkLst>
          <pc:docMk/>
          <pc:sldMk cId="4282405661" sldId="269"/>
        </pc:sldMkLst>
        <pc:spChg chg="mod">
          <ac:chgData name="Prapa Sangthongsuk" userId="S::prapa@jfbkk.or.th::d9981701-2ffc-4e62-a99e-08713f5c1b3a" providerId="AD" clId="Web-{76000349-FD08-43B7-BAB9-1D23DCC5EBCD}" dt="2022-08-15T02:09:10.669" v="2" actId="20577"/>
          <ac:spMkLst>
            <pc:docMk/>
            <pc:sldMk cId="4282405661" sldId="269"/>
            <ac:spMk id="3" creationId="{00000000-0000-0000-0000-000000000000}"/>
          </ac:spMkLst>
        </pc:spChg>
      </pc:sldChg>
    </pc:docChg>
  </pc:docChgLst>
  <pc:docChgLst>
    <pc:chgData name="Prapa Sangthongsuk" userId="73782003-62a9-4b6c-8fbe-6fe9adab7861" providerId="ADAL" clId="{B45EE630-5AA7-414D-8CDA-4869391EA81C}"/>
    <pc:docChg chg="custSel modSld">
      <pc:chgData name="Prapa Sangthongsuk" userId="73782003-62a9-4b6c-8fbe-6fe9adab7861" providerId="ADAL" clId="{B45EE630-5AA7-414D-8CDA-4869391EA81C}" dt="2024-09-05T01:58:05.773" v="38" actId="1076"/>
      <pc:docMkLst>
        <pc:docMk/>
      </pc:docMkLst>
      <pc:sldChg chg="addSp delSp modSp">
        <pc:chgData name="Prapa Sangthongsuk" userId="73782003-62a9-4b6c-8fbe-6fe9adab7861" providerId="ADAL" clId="{B45EE630-5AA7-414D-8CDA-4869391EA81C}" dt="2024-09-05T01:53:36.326" v="33" actId="1076"/>
        <pc:sldMkLst>
          <pc:docMk/>
          <pc:sldMk cId="2844376005" sldId="277"/>
        </pc:sldMkLst>
        <pc:picChg chg="add mod">
          <ac:chgData name="Prapa Sangthongsuk" userId="73782003-62a9-4b6c-8fbe-6fe9adab7861" providerId="ADAL" clId="{B45EE630-5AA7-414D-8CDA-4869391EA81C}" dt="2024-09-05T01:53:36.326" v="33" actId="1076"/>
          <ac:picMkLst>
            <pc:docMk/>
            <pc:sldMk cId="2844376005" sldId="277"/>
            <ac:picMk id="3" creationId="{72D9B105-57BF-5964-C340-1AA76D42AA75}"/>
          </ac:picMkLst>
        </pc:picChg>
        <pc:picChg chg="del">
          <ac:chgData name="Prapa Sangthongsuk" userId="73782003-62a9-4b6c-8fbe-6fe9adab7861" providerId="ADAL" clId="{B45EE630-5AA7-414D-8CDA-4869391EA81C}" dt="2024-09-05T01:53:10.484" v="25" actId="478"/>
          <ac:picMkLst>
            <pc:docMk/>
            <pc:sldMk cId="2844376005" sldId="277"/>
            <ac:picMk id="5" creationId="{5128E95C-8584-7C89-5932-9CE00234FF69}"/>
          </ac:picMkLst>
        </pc:picChg>
        <pc:picChg chg="add mod">
          <ac:chgData name="Prapa Sangthongsuk" userId="73782003-62a9-4b6c-8fbe-6fe9adab7861" providerId="ADAL" clId="{B45EE630-5AA7-414D-8CDA-4869391EA81C}" dt="2024-09-05T01:53:23.188" v="29" actId="14100"/>
          <ac:picMkLst>
            <pc:docMk/>
            <pc:sldMk cId="2844376005" sldId="277"/>
            <ac:picMk id="6" creationId="{D33827F7-BB9C-E5E5-3D48-A43D6EC9C931}"/>
          </ac:picMkLst>
        </pc:picChg>
        <pc:picChg chg="del">
          <ac:chgData name="Prapa Sangthongsuk" userId="73782003-62a9-4b6c-8fbe-6fe9adab7861" providerId="ADAL" clId="{B45EE630-5AA7-414D-8CDA-4869391EA81C}" dt="2024-09-05T01:53:24.962" v="30" actId="478"/>
          <ac:picMkLst>
            <pc:docMk/>
            <pc:sldMk cId="2844376005" sldId="277"/>
            <ac:picMk id="1026" creationId="{1A19A785-92C3-BC18-5D38-4289ED0AC317}"/>
          </ac:picMkLst>
        </pc:picChg>
      </pc:sldChg>
      <pc:sldChg chg="addSp delSp modSp">
        <pc:chgData name="Prapa Sangthongsuk" userId="73782003-62a9-4b6c-8fbe-6fe9adab7861" providerId="ADAL" clId="{B45EE630-5AA7-414D-8CDA-4869391EA81C}" dt="2024-09-05T01:58:05.773" v="38" actId="1076"/>
        <pc:sldMkLst>
          <pc:docMk/>
          <pc:sldMk cId="1671545202" sldId="281"/>
        </pc:sldMkLst>
        <pc:grpChg chg="add mod">
          <ac:chgData name="Prapa Sangthongsuk" userId="73782003-62a9-4b6c-8fbe-6fe9adab7861" providerId="ADAL" clId="{B45EE630-5AA7-414D-8CDA-4869391EA81C}" dt="2024-09-05T01:58:05.773" v="38" actId="1076"/>
          <ac:grpSpMkLst>
            <pc:docMk/>
            <pc:sldMk cId="1671545202" sldId="281"/>
            <ac:grpSpMk id="6" creationId="{D8861020-DED1-8D5D-27BD-E5A3E635D1ED}"/>
          </ac:grpSpMkLst>
        </pc:grpChg>
        <pc:picChg chg="add mod">
          <ac:chgData name="Prapa Sangthongsuk" userId="73782003-62a9-4b6c-8fbe-6fe9adab7861" providerId="ADAL" clId="{B45EE630-5AA7-414D-8CDA-4869391EA81C}" dt="2024-09-05T01:58:05.773" v="38" actId="1076"/>
          <ac:picMkLst>
            <pc:docMk/>
            <pc:sldMk cId="1671545202" sldId="281"/>
            <ac:picMk id="4" creationId="{F27B9CD0-B989-48EF-6470-D202B89ABE89}"/>
          </ac:picMkLst>
        </pc:picChg>
        <pc:picChg chg="add mod">
          <ac:chgData name="Prapa Sangthongsuk" userId="73782003-62a9-4b6c-8fbe-6fe9adab7861" providerId="ADAL" clId="{B45EE630-5AA7-414D-8CDA-4869391EA81C}" dt="2024-09-05T01:58:05.773" v="38" actId="1076"/>
          <ac:picMkLst>
            <pc:docMk/>
            <pc:sldMk cId="1671545202" sldId="281"/>
            <ac:picMk id="5" creationId="{F051344C-FB7C-D530-9165-40519525942D}"/>
          </ac:picMkLst>
        </pc:picChg>
        <pc:picChg chg="add del">
          <ac:chgData name="Prapa Sangthongsuk" userId="73782003-62a9-4b6c-8fbe-6fe9adab7861" providerId="ADAL" clId="{B45EE630-5AA7-414D-8CDA-4869391EA81C}" dt="2024-09-04T09:29:27.033" v="2" actId="478"/>
          <ac:picMkLst>
            <pc:docMk/>
            <pc:sldMk cId="1671545202" sldId="281"/>
            <ac:picMk id="1026" creationId="{72AA301B-CC8B-41EB-A3B4-1B47DE9B8AF1}"/>
          </ac:picMkLst>
        </pc:picChg>
      </pc:sldChg>
      <pc:sldChg chg="addSp delSp modSp mod">
        <pc:chgData name="Prapa Sangthongsuk" userId="73782003-62a9-4b6c-8fbe-6fe9adab7861" providerId="ADAL" clId="{B45EE630-5AA7-414D-8CDA-4869391EA81C}" dt="2024-09-04T09:31:31.647" v="20" actId="1076"/>
        <pc:sldMkLst>
          <pc:docMk/>
          <pc:sldMk cId="3405374627" sldId="285"/>
        </pc:sldMkLst>
        <pc:picChg chg="del">
          <ac:chgData name="Prapa Sangthongsuk" userId="73782003-62a9-4b6c-8fbe-6fe9adab7861" providerId="ADAL" clId="{B45EE630-5AA7-414D-8CDA-4869391EA81C}" dt="2024-09-04T09:31:22.892" v="17" actId="478"/>
          <ac:picMkLst>
            <pc:docMk/>
            <pc:sldMk cId="3405374627" sldId="285"/>
            <ac:picMk id="2" creationId="{FC7DD3FE-11CA-455F-B820-17D78665DFB0}"/>
          </ac:picMkLst>
        </pc:picChg>
        <pc:picChg chg="add mod">
          <ac:chgData name="Prapa Sangthongsuk" userId="73782003-62a9-4b6c-8fbe-6fe9adab7861" providerId="ADAL" clId="{B45EE630-5AA7-414D-8CDA-4869391EA81C}" dt="2024-09-04T09:31:31.647" v="20" actId="1076"/>
          <ac:picMkLst>
            <pc:docMk/>
            <pc:sldMk cId="3405374627" sldId="285"/>
            <ac:picMk id="3" creationId="{AFDFC63C-DB13-A9F5-80A3-0C1596276B1A}"/>
          </ac:picMkLst>
        </pc:picChg>
      </pc:sldChg>
    </pc:docChg>
  </pc:docChgLst>
  <pc:docChgLst>
    <pc:chgData name="Kansinee Skulkru" userId="a954ed1b-d86d-490f-aac2-d4076deee7db" providerId="ADAL" clId="{D0FCD02F-C8B7-417B-A0CE-76334E20110E}"/>
    <pc:docChg chg="modSld">
      <pc:chgData name="Kansinee Skulkru" userId="a954ed1b-d86d-490f-aac2-d4076deee7db" providerId="ADAL" clId="{D0FCD02F-C8B7-417B-A0CE-76334E20110E}" dt="2024-10-25T03:13:57.804" v="2" actId="20577"/>
      <pc:docMkLst>
        <pc:docMk/>
      </pc:docMkLst>
      <pc:sldChg chg="modSp mod">
        <pc:chgData name="Kansinee Skulkru" userId="a954ed1b-d86d-490f-aac2-d4076deee7db" providerId="ADAL" clId="{D0FCD02F-C8B7-417B-A0CE-76334E20110E}" dt="2024-10-25T03:13:57.804" v="2" actId="20577"/>
        <pc:sldMkLst>
          <pc:docMk/>
          <pc:sldMk cId="1743056891" sldId="256"/>
        </pc:sldMkLst>
        <pc:spChg chg="mod">
          <ac:chgData name="Kansinee Skulkru" userId="a954ed1b-d86d-490f-aac2-d4076deee7db" providerId="ADAL" clId="{D0FCD02F-C8B7-417B-A0CE-76334E20110E}" dt="2024-10-25T03:13:57.804" v="2" actId="20577"/>
          <ac:spMkLst>
            <pc:docMk/>
            <pc:sldMk cId="1743056891" sldId="256"/>
            <ac:spMk id="17" creationId="{D357FAD5-42FB-67E3-C1C8-C357904DAFBD}"/>
          </ac:spMkLst>
        </pc:spChg>
      </pc:sldChg>
    </pc:docChg>
  </pc:docChgLst>
  <pc:docChgLst>
    <pc:chgData name="Prapa Sangthongsuk" userId="73782003-62a9-4b6c-8fbe-6fe9adab7861" providerId="ADAL" clId="{BF214969-356A-48E4-9C33-866851D61F07}"/>
    <pc:docChg chg="undo custSel addSld delSld modSld sldOrd">
      <pc:chgData name="Prapa Sangthongsuk" userId="73782003-62a9-4b6c-8fbe-6fe9adab7861" providerId="ADAL" clId="{BF214969-356A-48E4-9C33-866851D61F07}" dt="2023-03-23T08:24:14.323" v="3738" actId="20577"/>
      <pc:docMkLst>
        <pc:docMk/>
      </pc:docMkLst>
      <pc:sldChg chg="ord">
        <pc:chgData name="Prapa Sangthongsuk" userId="73782003-62a9-4b6c-8fbe-6fe9adab7861" providerId="ADAL" clId="{BF214969-356A-48E4-9C33-866851D61F07}" dt="2023-03-21T02:34:48.347" v="2445" actId="20578"/>
        <pc:sldMkLst>
          <pc:docMk/>
          <pc:sldMk cId="1743056891" sldId="256"/>
        </pc:sldMkLst>
      </pc:sldChg>
      <pc:sldChg chg="addSp modSp mod modAnim">
        <pc:chgData name="Prapa Sangthongsuk" userId="73782003-62a9-4b6c-8fbe-6fe9adab7861" providerId="ADAL" clId="{BF214969-356A-48E4-9C33-866851D61F07}" dt="2023-03-23T05:50:32.727" v="3007"/>
        <pc:sldMkLst>
          <pc:docMk/>
          <pc:sldMk cId="1028382828" sldId="263"/>
        </pc:sldMkLst>
        <pc:spChg chg="mod">
          <ac:chgData name="Prapa Sangthongsuk" userId="73782003-62a9-4b6c-8fbe-6fe9adab7861" providerId="ADAL" clId="{BF214969-356A-48E4-9C33-866851D61F07}" dt="2023-03-15T07:16:03.145" v="601" actId="20577"/>
          <ac:spMkLst>
            <pc:docMk/>
            <pc:sldMk cId="1028382828" sldId="263"/>
            <ac:spMk id="5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15T07:16:18.142" v="603" actId="1076"/>
          <ac:spMkLst>
            <pc:docMk/>
            <pc:sldMk cId="1028382828" sldId="263"/>
            <ac:spMk id="8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23T04:19:33.053" v="3003" actId="20577"/>
          <ac:spMkLst>
            <pc:docMk/>
            <pc:sldMk cId="1028382828" sldId="263"/>
            <ac:spMk id="10" creationId="{00000000-0000-0000-0000-000000000000}"/>
          </ac:spMkLst>
        </pc:spChg>
        <pc:spChg chg="add mod">
          <ac:chgData name="Prapa Sangthongsuk" userId="73782003-62a9-4b6c-8fbe-6fe9adab7861" providerId="ADAL" clId="{BF214969-356A-48E4-9C33-866851D61F07}" dt="2023-03-15T07:23:21.069" v="853" actId="20577"/>
          <ac:spMkLst>
            <pc:docMk/>
            <pc:sldMk cId="1028382828" sldId="263"/>
            <ac:spMk id="11" creationId="{EEC7652C-671B-468B-8B5F-D1E459E301C4}"/>
          </ac:spMkLst>
        </pc:spChg>
      </pc:sldChg>
      <pc:sldChg chg="modSp mod">
        <pc:chgData name="Prapa Sangthongsuk" userId="73782003-62a9-4b6c-8fbe-6fe9adab7861" providerId="ADAL" clId="{BF214969-356A-48E4-9C33-866851D61F07}" dt="2023-03-21T02:49:11.207" v="2930" actId="1076"/>
        <pc:sldMkLst>
          <pc:docMk/>
          <pc:sldMk cId="3104229892" sldId="264"/>
        </pc:sldMkLst>
        <pc:spChg chg="mod">
          <ac:chgData name="Prapa Sangthongsuk" userId="73782003-62a9-4b6c-8fbe-6fe9adab7861" providerId="ADAL" clId="{BF214969-356A-48E4-9C33-866851D61F07}" dt="2023-03-21T02:49:11.207" v="2930" actId="1076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21T02:48:51.001" v="2909" actId="20577"/>
          <ac:spMkLst>
            <pc:docMk/>
            <pc:sldMk cId="3104229892" sldId="264"/>
            <ac:spMk id="11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21T02:49:06.552" v="2929" actId="20577"/>
          <ac:spMkLst>
            <pc:docMk/>
            <pc:sldMk cId="3104229892" sldId="264"/>
            <ac:spMk id="12" creationId="{00000000-0000-0000-0000-000000000000}"/>
          </ac:spMkLst>
        </pc:spChg>
      </pc:sldChg>
      <pc:sldChg chg="addSp modSp mod delCm">
        <pc:chgData name="Prapa Sangthongsuk" userId="73782003-62a9-4b6c-8fbe-6fe9adab7861" providerId="ADAL" clId="{BF214969-356A-48E4-9C33-866851D61F07}" dt="2023-03-21T02:46:27.189" v="2843" actId="1592"/>
        <pc:sldMkLst>
          <pc:docMk/>
          <pc:sldMk cId="4282405661" sldId="269"/>
        </pc:sldMkLst>
        <pc:spChg chg="mod">
          <ac:chgData name="Prapa Sangthongsuk" userId="73782003-62a9-4b6c-8fbe-6fe9adab7861" providerId="ADAL" clId="{BF214969-356A-48E4-9C33-866851D61F07}" dt="2023-03-21T02:45:10.442" v="2801" actId="20577"/>
          <ac:spMkLst>
            <pc:docMk/>
            <pc:sldMk cId="4282405661" sldId="269"/>
            <ac:spMk id="2" creationId="{00000000-0000-0000-0000-000000000000}"/>
          </ac:spMkLst>
        </pc:spChg>
        <pc:spChg chg="add mod">
          <ac:chgData name="Prapa Sangthongsuk" userId="73782003-62a9-4b6c-8fbe-6fe9adab7861" providerId="ADAL" clId="{BF214969-356A-48E4-9C33-866851D61F07}" dt="2023-03-21T02:46:12.460" v="2840" actId="14100"/>
          <ac:spMkLst>
            <pc:docMk/>
            <pc:sldMk cId="4282405661" sldId="269"/>
            <ac:spMk id="5" creationId="{11AA3F7F-F072-4ADD-AF9B-5E6E693F885F}"/>
          </ac:spMkLst>
        </pc:spChg>
        <pc:picChg chg="add mod">
          <ac:chgData name="Prapa Sangthongsuk" userId="73782003-62a9-4b6c-8fbe-6fe9adab7861" providerId="ADAL" clId="{BF214969-356A-48E4-9C33-866851D61F07}" dt="2023-03-21T02:46:14.247" v="2841" actId="1076"/>
          <ac:picMkLst>
            <pc:docMk/>
            <pc:sldMk cId="4282405661" sldId="269"/>
            <ac:picMk id="4" creationId="{D2FC73CB-DB68-4BF1-BD41-FB55FA54C7F9}"/>
          </ac:picMkLst>
        </pc:picChg>
      </pc:sldChg>
      <pc:sldChg chg="modSp mod modAnim">
        <pc:chgData name="Prapa Sangthongsuk" userId="73782003-62a9-4b6c-8fbe-6fe9adab7861" providerId="ADAL" clId="{BF214969-356A-48E4-9C33-866851D61F07}" dt="2023-03-23T04:18:42.645" v="2997"/>
        <pc:sldMkLst>
          <pc:docMk/>
          <pc:sldMk cId="523009871" sldId="270"/>
        </pc:sldMkLst>
        <pc:spChg chg="mod">
          <ac:chgData name="Prapa Sangthongsuk" userId="73782003-62a9-4b6c-8fbe-6fe9adab7861" providerId="ADAL" clId="{BF214969-356A-48E4-9C33-866851D61F07}" dt="2023-03-21T02:22:50.875" v="2160" actId="20577"/>
          <ac:spMkLst>
            <pc:docMk/>
            <pc:sldMk cId="523009871" sldId="270"/>
            <ac:spMk id="6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23T04:17:29.057" v="2995" actId="20577"/>
          <ac:spMkLst>
            <pc:docMk/>
            <pc:sldMk cId="523009871" sldId="270"/>
            <ac:spMk id="7" creationId="{00000000-0000-0000-0000-000000000000}"/>
          </ac:spMkLst>
        </pc:spChg>
      </pc:sldChg>
      <pc:sldChg chg="delSp modSp mod modAnim">
        <pc:chgData name="Prapa Sangthongsuk" userId="73782003-62a9-4b6c-8fbe-6fe9adab7861" providerId="ADAL" clId="{BF214969-356A-48E4-9C33-866851D61F07}" dt="2023-03-23T05:52:01.664" v="3008" actId="20577"/>
        <pc:sldMkLst>
          <pc:docMk/>
          <pc:sldMk cId="4132867784" sldId="271"/>
        </pc:sldMkLst>
        <pc:spChg chg="del">
          <ac:chgData name="Prapa Sangthongsuk" userId="73782003-62a9-4b6c-8fbe-6fe9adab7861" providerId="ADAL" clId="{BF214969-356A-48E4-9C33-866851D61F07}" dt="2023-03-15T08:07:20.199" v="1623" actId="478"/>
          <ac:spMkLst>
            <pc:docMk/>
            <pc:sldMk cId="4132867784" sldId="271"/>
            <ac:spMk id="7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23T05:52:01.664" v="3008" actId="20577"/>
          <ac:spMkLst>
            <pc:docMk/>
            <pc:sldMk cId="4132867784" sldId="271"/>
            <ac:spMk id="9" creationId="{00000000-0000-0000-0000-000000000000}"/>
          </ac:spMkLst>
        </pc:spChg>
      </pc:sldChg>
      <pc:sldChg chg="modAnim">
        <pc:chgData name="Prapa Sangthongsuk" userId="73782003-62a9-4b6c-8fbe-6fe9adab7861" providerId="ADAL" clId="{BF214969-356A-48E4-9C33-866851D61F07}" dt="2023-03-23T08:23:42.928" v="3717"/>
        <pc:sldMkLst>
          <pc:docMk/>
          <pc:sldMk cId="4093505814" sldId="272"/>
        </pc:sldMkLst>
      </pc:sldChg>
      <pc:sldChg chg="modSp mod modAnim">
        <pc:chgData name="Prapa Sangthongsuk" userId="73782003-62a9-4b6c-8fbe-6fe9adab7861" providerId="ADAL" clId="{BF214969-356A-48E4-9C33-866851D61F07}" dt="2023-03-23T08:24:14.323" v="3738" actId="20577"/>
        <pc:sldMkLst>
          <pc:docMk/>
          <pc:sldMk cId="224882887" sldId="273"/>
        </pc:sldMkLst>
        <pc:spChg chg="mod">
          <ac:chgData name="Prapa Sangthongsuk" userId="73782003-62a9-4b6c-8fbe-6fe9adab7861" providerId="ADAL" clId="{BF214969-356A-48E4-9C33-866851D61F07}" dt="2023-03-23T08:24:14.323" v="3738" actId="20577"/>
          <ac:spMkLst>
            <pc:docMk/>
            <pc:sldMk cId="224882887" sldId="273"/>
            <ac:spMk id="5" creationId="{00000000-0000-0000-0000-000000000000}"/>
          </ac:spMkLst>
        </pc:spChg>
        <pc:spChg chg="mod">
          <ac:chgData name="Prapa Sangthongsuk" userId="73782003-62a9-4b6c-8fbe-6fe9adab7861" providerId="ADAL" clId="{BF214969-356A-48E4-9C33-866851D61F07}" dt="2023-03-23T05:52:21.982" v="3009" actId="1076"/>
          <ac:spMkLst>
            <pc:docMk/>
            <pc:sldMk cId="224882887" sldId="273"/>
            <ac:spMk id="7" creationId="{00000000-0000-0000-0000-000000000000}"/>
          </ac:spMkLst>
        </pc:spChg>
        <pc:picChg chg="mod">
          <ac:chgData name="Prapa Sangthongsuk" userId="73782003-62a9-4b6c-8fbe-6fe9adab7861" providerId="ADAL" clId="{BF214969-356A-48E4-9C33-866851D61F07}" dt="2023-03-23T05:52:21.982" v="3009" actId="1076"/>
          <ac:picMkLst>
            <pc:docMk/>
            <pc:sldMk cId="224882887" sldId="273"/>
            <ac:picMk id="6" creationId="{00000000-0000-0000-0000-000000000000}"/>
          </ac:picMkLst>
        </pc:picChg>
      </pc:sldChg>
      <pc:sldChg chg="modSp mod">
        <pc:chgData name="Prapa Sangthongsuk" userId="73782003-62a9-4b6c-8fbe-6fe9adab7861" providerId="ADAL" clId="{BF214969-356A-48E4-9C33-866851D61F07}" dt="2023-03-23T08:20:45.482" v="3708" actId="14100"/>
        <pc:sldMkLst>
          <pc:docMk/>
          <pc:sldMk cId="3844429626" sldId="275"/>
        </pc:sldMkLst>
        <pc:spChg chg="mod">
          <ac:chgData name="Prapa Sangthongsuk" userId="73782003-62a9-4b6c-8fbe-6fe9adab7861" providerId="ADAL" clId="{BF214969-356A-48E4-9C33-866851D61F07}" dt="2023-03-23T08:20:45.482" v="3708" actId="14100"/>
          <ac:spMkLst>
            <pc:docMk/>
            <pc:sldMk cId="3844429626" sldId="275"/>
            <ac:spMk id="18" creationId="{00000000-0000-0000-0000-000000000000}"/>
          </ac:spMkLst>
        </pc:spChg>
      </pc:sldChg>
      <pc:sldChg chg="addSp modSp mod">
        <pc:chgData name="Prapa Sangthongsuk" userId="73782003-62a9-4b6c-8fbe-6fe9adab7861" providerId="ADAL" clId="{BF214969-356A-48E4-9C33-866851D61F07}" dt="2023-03-15T08:26:14.582" v="2159" actId="1076"/>
        <pc:sldMkLst>
          <pc:docMk/>
          <pc:sldMk cId="1733624694" sldId="276"/>
        </pc:sldMkLst>
        <pc:spChg chg="mod">
          <ac:chgData name="Prapa Sangthongsuk" userId="73782003-62a9-4b6c-8fbe-6fe9adab7861" providerId="ADAL" clId="{BF214969-356A-48E4-9C33-866851D61F07}" dt="2023-03-15T08:26:07.557" v="2157" actId="1076"/>
          <ac:spMkLst>
            <pc:docMk/>
            <pc:sldMk cId="1733624694" sldId="276"/>
            <ac:spMk id="2" creationId="{00000000-0000-0000-0000-000000000000}"/>
          </ac:spMkLst>
        </pc:spChg>
        <pc:graphicFrameChg chg="mod">
          <ac:chgData name="Prapa Sangthongsuk" userId="73782003-62a9-4b6c-8fbe-6fe9adab7861" providerId="ADAL" clId="{BF214969-356A-48E4-9C33-866851D61F07}" dt="2023-03-15T08:26:14.582" v="2159" actId="1076"/>
          <ac:graphicFrameMkLst>
            <pc:docMk/>
            <pc:sldMk cId="1733624694" sldId="276"/>
            <ac:graphicFrameMk id="4" creationId="{00000000-0000-0000-0000-000000000000}"/>
          </ac:graphicFrameMkLst>
        </pc:graphicFrameChg>
        <pc:picChg chg="add mod">
          <ac:chgData name="Prapa Sangthongsuk" userId="73782003-62a9-4b6c-8fbe-6fe9adab7861" providerId="ADAL" clId="{BF214969-356A-48E4-9C33-866851D61F07}" dt="2023-03-15T08:26:10.356" v="2158" actId="1076"/>
          <ac:picMkLst>
            <pc:docMk/>
            <pc:sldMk cId="1733624694" sldId="276"/>
            <ac:picMk id="6" creationId="{23040649-BEAF-45A5-AC38-1D6BE8F07F45}"/>
          </ac:picMkLst>
        </pc:picChg>
      </pc:sldChg>
      <pc:sldChg chg="addSp delSp modSp new mod modAnim">
        <pc:chgData name="Prapa Sangthongsuk" userId="73782003-62a9-4b6c-8fbe-6fe9adab7861" providerId="ADAL" clId="{BF214969-356A-48E4-9C33-866851D61F07}" dt="2023-03-23T05:54:00.351" v="3019"/>
        <pc:sldMkLst>
          <pc:docMk/>
          <pc:sldMk cId="2844376005" sldId="277"/>
        </pc:sldMkLst>
        <pc:spChg chg="mod">
          <ac:chgData name="Prapa Sangthongsuk" userId="73782003-62a9-4b6c-8fbe-6fe9adab7861" providerId="ADAL" clId="{BF214969-356A-48E4-9C33-866851D61F07}" dt="2023-03-21T02:42:54.293" v="2711" actId="403"/>
          <ac:spMkLst>
            <pc:docMk/>
            <pc:sldMk cId="2844376005" sldId="277"/>
            <ac:spMk id="2" creationId="{869DDA76-3A46-4CDF-AA3F-448A0008522B}"/>
          </ac:spMkLst>
        </pc:spChg>
        <pc:spChg chg="del">
          <ac:chgData name="Prapa Sangthongsuk" userId="73782003-62a9-4b6c-8fbe-6fe9adab7861" providerId="ADAL" clId="{BF214969-356A-48E4-9C33-866851D61F07}" dt="2023-03-14T05:58:34.330" v="94" actId="478"/>
          <ac:spMkLst>
            <pc:docMk/>
            <pc:sldMk cId="2844376005" sldId="277"/>
            <ac:spMk id="3" creationId="{31260528-4E9E-4D8A-A5A2-7D5C823D411D}"/>
          </ac:spMkLst>
        </pc:spChg>
        <pc:spChg chg="add mod">
          <ac:chgData name="Prapa Sangthongsuk" userId="73782003-62a9-4b6c-8fbe-6fe9adab7861" providerId="ADAL" clId="{BF214969-356A-48E4-9C33-866851D61F07}" dt="2023-03-21T02:43:30.950" v="2736" actId="1036"/>
          <ac:spMkLst>
            <pc:docMk/>
            <pc:sldMk cId="2844376005" sldId="277"/>
            <ac:spMk id="4" creationId="{3E179386-B09A-44CB-A25D-874E1BB0254D}"/>
          </ac:spMkLst>
        </pc:spChg>
        <pc:spChg chg="add del">
          <ac:chgData name="Prapa Sangthongsuk" userId="73782003-62a9-4b6c-8fbe-6fe9adab7861" providerId="ADAL" clId="{BF214969-356A-48E4-9C33-866851D61F07}" dt="2023-03-14T06:04:35.033" v="190" actId="478"/>
          <ac:spMkLst>
            <pc:docMk/>
            <pc:sldMk cId="2844376005" sldId="277"/>
            <ac:spMk id="5" creationId="{1485BCE1-0A96-4408-9358-9ECAA01DF828}"/>
          </ac:spMkLst>
        </pc:spChg>
        <pc:spChg chg="add del">
          <ac:chgData name="Prapa Sangthongsuk" userId="73782003-62a9-4b6c-8fbe-6fe9adab7861" providerId="ADAL" clId="{BF214969-356A-48E4-9C33-866851D61F07}" dt="2023-03-14T06:04:40.711" v="192" actId="478"/>
          <ac:spMkLst>
            <pc:docMk/>
            <pc:sldMk cId="2844376005" sldId="277"/>
            <ac:spMk id="6" creationId="{89B8F7E0-7AC7-4CAE-9976-F57BDF04B45C}"/>
          </ac:spMkLst>
        </pc:spChg>
        <pc:spChg chg="add del">
          <ac:chgData name="Prapa Sangthongsuk" userId="73782003-62a9-4b6c-8fbe-6fe9adab7861" providerId="ADAL" clId="{BF214969-356A-48E4-9C33-866851D61F07}" dt="2023-03-14T06:05:24.564" v="196" actId="478"/>
          <ac:spMkLst>
            <pc:docMk/>
            <pc:sldMk cId="2844376005" sldId="277"/>
            <ac:spMk id="7" creationId="{FDEA396B-518F-4654-81A5-A0356D246502}"/>
          </ac:spMkLst>
        </pc:spChg>
        <pc:spChg chg="add mod">
          <ac:chgData name="Prapa Sangthongsuk" userId="73782003-62a9-4b6c-8fbe-6fe9adab7861" providerId="ADAL" clId="{BF214969-356A-48E4-9C33-866851D61F07}" dt="2023-03-14T06:05:13.322" v="195" actId="14100"/>
          <ac:spMkLst>
            <pc:docMk/>
            <pc:sldMk cId="2844376005" sldId="277"/>
            <ac:spMk id="8" creationId="{7372AC35-D2CC-4091-B57D-45499B53CA99}"/>
          </ac:spMkLst>
        </pc:spChg>
        <pc:spChg chg="add mod">
          <ac:chgData name="Prapa Sangthongsuk" userId="73782003-62a9-4b6c-8fbe-6fe9adab7861" providerId="ADAL" clId="{BF214969-356A-48E4-9C33-866851D61F07}" dt="2023-03-21T02:43:30.950" v="2736" actId="1036"/>
          <ac:spMkLst>
            <pc:docMk/>
            <pc:sldMk cId="2844376005" sldId="277"/>
            <ac:spMk id="14" creationId="{13C029D3-8D94-48A3-AAC7-1E43D66F8826}"/>
          </ac:spMkLst>
        </pc:spChg>
        <pc:picChg chg="add mod">
          <ac:chgData name="Prapa Sangthongsuk" userId="73782003-62a9-4b6c-8fbe-6fe9adab7861" providerId="ADAL" clId="{BF214969-356A-48E4-9C33-866851D61F07}" dt="2023-03-21T02:43:30.950" v="2736" actId="1036"/>
          <ac:picMkLst>
            <pc:docMk/>
            <pc:sldMk cId="2844376005" sldId="277"/>
            <ac:picMk id="9" creationId="{3930A78C-D278-4033-B092-1B0ECDC9B2F4}"/>
          </ac:picMkLst>
        </pc:picChg>
        <pc:picChg chg="add del mod">
          <ac:chgData name="Prapa Sangthongsuk" userId="73782003-62a9-4b6c-8fbe-6fe9adab7861" providerId="ADAL" clId="{BF214969-356A-48E4-9C33-866851D61F07}" dt="2023-03-21T02:40:11.816" v="2576" actId="478"/>
          <ac:picMkLst>
            <pc:docMk/>
            <pc:sldMk cId="2844376005" sldId="277"/>
            <ac:picMk id="10" creationId="{A4A8C9FE-C21E-45E0-9BEF-F08E40C34EF0}"/>
          </ac:picMkLst>
        </pc:picChg>
        <pc:picChg chg="add mod">
          <ac:chgData name="Prapa Sangthongsuk" userId="73782003-62a9-4b6c-8fbe-6fe9adab7861" providerId="ADAL" clId="{BF214969-356A-48E4-9C33-866851D61F07}" dt="2023-03-21T02:43:34.986" v="2737" actId="1076"/>
          <ac:picMkLst>
            <pc:docMk/>
            <pc:sldMk cId="2844376005" sldId="277"/>
            <ac:picMk id="11" creationId="{D3EC6581-3D76-45FF-BB6B-06E0A6AFF4C0}"/>
          </ac:picMkLst>
        </pc:picChg>
        <pc:picChg chg="add del">
          <ac:chgData name="Prapa Sangthongsuk" userId="73782003-62a9-4b6c-8fbe-6fe9adab7861" providerId="ADAL" clId="{BF214969-356A-48E4-9C33-866851D61F07}" dt="2023-03-14T06:08:01.769" v="249" actId="22"/>
          <ac:picMkLst>
            <pc:docMk/>
            <pc:sldMk cId="2844376005" sldId="277"/>
            <ac:picMk id="12" creationId="{9783BE36-8E43-41EC-98CF-B5928DEB2DBE}"/>
          </ac:picMkLst>
        </pc:picChg>
        <pc:picChg chg="add mod">
          <ac:chgData name="Prapa Sangthongsuk" userId="73782003-62a9-4b6c-8fbe-6fe9adab7861" providerId="ADAL" clId="{BF214969-356A-48E4-9C33-866851D61F07}" dt="2023-03-21T02:43:30.950" v="2736" actId="1036"/>
          <ac:picMkLst>
            <pc:docMk/>
            <pc:sldMk cId="2844376005" sldId="277"/>
            <ac:picMk id="4098" creationId="{CE82AAD4-0283-4B06-88F1-676B22670EA7}"/>
          </ac:picMkLst>
        </pc:picChg>
      </pc:sldChg>
      <pc:sldChg chg="addSp delSp modSp new del mod">
        <pc:chgData name="Prapa Sangthongsuk" userId="73782003-62a9-4b6c-8fbe-6fe9adab7861" providerId="ADAL" clId="{BF214969-356A-48E4-9C33-866851D61F07}" dt="2023-03-15T08:15:12.629" v="1814" actId="47"/>
        <pc:sldMkLst>
          <pc:docMk/>
          <pc:sldMk cId="284778252" sldId="278"/>
        </pc:sldMkLst>
        <pc:picChg chg="add del mod">
          <ac:chgData name="Prapa Sangthongsuk" userId="73782003-62a9-4b6c-8fbe-6fe9adab7861" providerId="ADAL" clId="{BF214969-356A-48E4-9C33-866851D61F07}" dt="2023-03-14T06:13:41.349" v="452" actId="478"/>
          <ac:picMkLst>
            <pc:docMk/>
            <pc:sldMk cId="284778252" sldId="278"/>
            <ac:picMk id="5" creationId="{E2334AE6-D399-4115-82FD-ED547C8AC3A1}"/>
          </ac:picMkLst>
        </pc:picChg>
      </pc:sldChg>
      <pc:sldChg chg="addSp delSp modSp new mod modAnim">
        <pc:chgData name="Prapa Sangthongsuk" userId="73782003-62a9-4b6c-8fbe-6fe9adab7861" providerId="ADAL" clId="{BF214969-356A-48E4-9C33-866851D61F07}" dt="2023-03-23T05:53:34.107" v="3017"/>
        <pc:sldMkLst>
          <pc:docMk/>
          <pc:sldMk cId="3829335905" sldId="279"/>
        </pc:sldMkLst>
        <pc:spChg chg="mod">
          <ac:chgData name="Prapa Sangthongsuk" userId="73782003-62a9-4b6c-8fbe-6fe9adab7861" providerId="ADAL" clId="{BF214969-356A-48E4-9C33-866851D61F07}" dt="2023-03-21T02:38:25.094" v="2513" actId="20577"/>
          <ac:spMkLst>
            <pc:docMk/>
            <pc:sldMk cId="3829335905" sldId="279"/>
            <ac:spMk id="2" creationId="{3E1E0381-3889-41C4-A114-8A777A2592C3}"/>
          </ac:spMkLst>
        </pc:spChg>
        <pc:spChg chg="add del mod">
          <ac:chgData name="Prapa Sangthongsuk" userId="73782003-62a9-4b6c-8fbe-6fe9adab7861" providerId="ADAL" clId="{BF214969-356A-48E4-9C33-866851D61F07}" dt="2023-03-21T02:36:34.225" v="2457"/>
          <ac:spMkLst>
            <pc:docMk/>
            <pc:sldMk cId="3829335905" sldId="279"/>
            <ac:spMk id="3" creationId="{09EFAE73-036F-42CA-8065-C4A08C6C08DD}"/>
          </ac:spMkLst>
        </pc:spChg>
        <pc:spChg chg="del">
          <ac:chgData name="Prapa Sangthongsuk" userId="73782003-62a9-4b6c-8fbe-6fe9adab7861" providerId="ADAL" clId="{BF214969-356A-48E4-9C33-866851D61F07}" dt="2023-03-14T06:16:19.893" v="464" actId="478"/>
          <ac:spMkLst>
            <pc:docMk/>
            <pc:sldMk cId="3829335905" sldId="279"/>
            <ac:spMk id="3" creationId="{68BD7668-87DA-4DB8-A261-317D66E6FA78}"/>
          </ac:spMkLst>
        </pc:spChg>
        <pc:spChg chg="add mod">
          <ac:chgData name="Prapa Sangthongsuk" userId="73782003-62a9-4b6c-8fbe-6fe9adab7861" providerId="ADAL" clId="{BF214969-356A-48E4-9C33-866851D61F07}" dt="2023-03-21T02:37:38.741" v="2497" actId="1036"/>
          <ac:spMkLst>
            <pc:docMk/>
            <pc:sldMk cId="3829335905" sldId="279"/>
            <ac:spMk id="5" creationId="{BF3AF839-BD36-48AD-96B3-3EC3429C275F}"/>
          </ac:spMkLst>
        </pc:spChg>
        <pc:spChg chg="add mod">
          <ac:chgData name="Prapa Sangthongsuk" userId="73782003-62a9-4b6c-8fbe-6fe9adab7861" providerId="ADAL" clId="{BF214969-356A-48E4-9C33-866851D61F07}" dt="2023-03-21T02:46:58.044" v="2844" actId="1076"/>
          <ac:spMkLst>
            <pc:docMk/>
            <pc:sldMk cId="3829335905" sldId="279"/>
            <ac:spMk id="6" creationId="{52C4B71A-3745-4CFE-9F7A-A31C862A703E}"/>
          </ac:spMkLst>
        </pc:spChg>
        <pc:spChg chg="add mod">
          <ac:chgData name="Prapa Sangthongsuk" userId="73782003-62a9-4b6c-8fbe-6fe9adab7861" providerId="ADAL" clId="{BF214969-356A-48E4-9C33-866851D61F07}" dt="2023-03-21T02:35:34.841" v="2454" actId="14100"/>
          <ac:spMkLst>
            <pc:docMk/>
            <pc:sldMk cId="3829335905" sldId="279"/>
            <ac:spMk id="8" creationId="{FD65D887-A2A7-455A-812A-D6E459E4C391}"/>
          </ac:spMkLst>
        </pc:spChg>
        <pc:spChg chg="add mod">
          <ac:chgData name="Prapa Sangthongsuk" userId="73782003-62a9-4b6c-8fbe-6fe9adab7861" providerId="ADAL" clId="{BF214969-356A-48E4-9C33-866851D61F07}" dt="2023-03-21T02:37:16.651" v="2471" actId="1076"/>
          <ac:spMkLst>
            <pc:docMk/>
            <pc:sldMk cId="3829335905" sldId="279"/>
            <ac:spMk id="9" creationId="{899F7C1F-F4C1-4006-ACA0-02B567BF1C11}"/>
          </ac:spMkLst>
        </pc:spChg>
        <pc:graphicFrameChg chg="add mod">
          <ac:chgData name="Prapa Sangthongsuk" userId="73782003-62a9-4b6c-8fbe-6fe9adab7861" providerId="ADAL" clId="{BF214969-356A-48E4-9C33-866851D61F07}" dt="2023-03-14T06:16:25.806" v="466" actId="1076"/>
          <ac:graphicFrameMkLst>
            <pc:docMk/>
            <pc:sldMk cId="3829335905" sldId="279"/>
            <ac:graphicFrameMk id="4" creationId="{1295910B-12AA-41FD-BFA0-9141EA933DDE}"/>
          </ac:graphicFrameMkLst>
        </pc:graphicFrameChg>
        <pc:picChg chg="add del mod">
          <ac:chgData name="Prapa Sangthongsuk" userId="73782003-62a9-4b6c-8fbe-6fe9adab7861" providerId="ADAL" clId="{BF214969-356A-48E4-9C33-866851D61F07}" dt="2023-03-14T06:17:00.661" v="499" actId="478"/>
          <ac:picMkLst>
            <pc:docMk/>
            <pc:sldMk cId="3829335905" sldId="279"/>
            <ac:picMk id="5" creationId="{44796A50-50F3-4399-8E65-495F0574BC20}"/>
          </ac:picMkLst>
        </pc:picChg>
        <pc:picChg chg="add mod">
          <ac:chgData name="Prapa Sangthongsuk" userId="73782003-62a9-4b6c-8fbe-6fe9adab7861" providerId="ADAL" clId="{BF214969-356A-48E4-9C33-866851D61F07}" dt="2023-03-14T06:17:15.370" v="507" actId="1076"/>
          <ac:picMkLst>
            <pc:docMk/>
            <pc:sldMk cId="3829335905" sldId="279"/>
            <ac:picMk id="7" creationId="{2371A6BF-B44D-4050-913A-D871C3F13EF9}"/>
          </ac:picMkLst>
        </pc:picChg>
      </pc:sldChg>
      <pc:sldChg chg="del">
        <pc:chgData name="Prapa Sangthongsuk" userId="73782003-62a9-4b6c-8fbe-6fe9adab7861" providerId="ADAL" clId="{BF214969-356A-48E4-9C33-866851D61F07}" dt="2023-03-15T07:57:33.226" v="1500" actId="47"/>
        <pc:sldMkLst>
          <pc:docMk/>
          <pc:sldMk cId="2836093624" sldId="280"/>
        </pc:sldMkLst>
      </pc:sldChg>
      <pc:sldChg chg="addSp delSp modSp new mod setBg">
        <pc:chgData name="Prapa Sangthongsuk" userId="73782003-62a9-4b6c-8fbe-6fe9adab7861" providerId="ADAL" clId="{BF214969-356A-48E4-9C33-866851D61F07}" dt="2023-03-23T08:22:14.357" v="3714" actId="20577"/>
        <pc:sldMkLst>
          <pc:docMk/>
          <pc:sldMk cId="1671545202" sldId="281"/>
        </pc:sldMkLst>
        <pc:spChg chg="mod">
          <ac:chgData name="Prapa Sangthongsuk" userId="73782003-62a9-4b6c-8fbe-6fe9adab7861" providerId="ADAL" clId="{BF214969-356A-48E4-9C33-866851D61F07}" dt="2023-03-15T07:59:31.792" v="1516" actId="26606"/>
          <ac:spMkLst>
            <pc:docMk/>
            <pc:sldMk cId="1671545202" sldId="281"/>
            <ac:spMk id="2" creationId="{B2A594FE-6F5C-4D00-B119-D24CEEC13C69}"/>
          </ac:spMkLst>
        </pc:spChg>
        <pc:spChg chg="mod ord">
          <ac:chgData name="Prapa Sangthongsuk" userId="73782003-62a9-4b6c-8fbe-6fe9adab7861" providerId="ADAL" clId="{BF214969-356A-48E4-9C33-866851D61F07}" dt="2023-03-23T08:22:14.357" v="3714" actId="20577"/>
          <ac:spMkLst>
            <pc:docMk/>
            <pc:sldMk cId="1671545202" sldId="281"/>
            <ac:spMk id="3" creationId="{B76B26AF-CEB4-4751-ADF7-326B2789552F}"/>
          </ac:spMkLst>
        </pc:spChg>
        <pc:spChg chg="add del">
          <ac:chgData name="Prapa Sangthongsuk" userId="73782003-62a9-4b6c-8fbe-6fe9adab7861" providerId="ADAL" clId="{BF214969-356A-48E4-9C33-866851D61F07}" dt="2023-03-15T07:59:24.859" v="1511" actId="26606"/>
          <ac:spMkLst>
            <pc:docMk/>
            <pc:sldMk cId="1671545202" sldId="281"/>
            <ac:spMk id="1031" creationId="{F13C74B1-5B17-4795-BED0-7140497B445A}"/>
          </ac:spMkLst>
        </pc:spChg>
        <pc:spChg chg="add del">
          <ac:chgData name="Prapa Sangthongsuk" userId="73782003-62a9-4b6c-8fbe-6fe9adab7861" providerId="ADAL" clId="{BF214969-356A-48E4-9C33-866851D61F07}" dt="2023-03-15T07:59:24.859" v="1511" actId="26606"/>
          <ac:spMkLst>
            <pc:docMk/>
            <pc:sldMk cId="1671545202" sldId="281"/>
            <ac:spMk id="1033" creationId="{D4974D33-8DC5-464E-8C6D-BE58F0669C17}"/>
          </ac:spMkLst>
        </pc:spChg>
        <pc:spChg chg="add del">
          <ac:chgData name="Prapa Sangthongsuk" userId="73782003-62a9-4b6c-8fbe-6fe9adab7861" providerId="ADAL" clId="{BF214969-356A-48E4-9C33-866851D61F07}" dt="2023-03-15T07:59:25.660" v="1513" actId="26606"/>
          <ac:spMkLst>
            <pc:docMk/>
            <pc:sldMk cId="1671545202" sldId="281"/>
            <ac:spMk id="1035" creationId="{04812C46-200A-4DEB-A05E-3ED6C68C2387}"/>
          </ac:spMkLst>
        </pc:spChg>
        <pc:spChg chg="add del">
          <ac:chgData name="Prapa Sangthongsuk" userId="73782003-62a9-4b6c-8fbe-6fe9adab7861" providerId="ADAL" clId="{BF214969-356A-48E4-9C33-866851D61F07}" dt="2023-03-15T07:59:25.660" v="1513" actId="26606"/>
          <ac:spMkLst>
            <pc:docMk/>
            <pc:sldMk cId="1671545202" sldId="281"/>
            <ac:spMk id="1036" creationId="{D1EA859B-E555-4109-94F3-6700E046E008}"/>
          </ac:spMkLst>
        </pc:spChg>
        <pc:spChg chg="add del">
          <ac:chgData name="Prapa Sangthongsuk" userId="73782003-62a9-4b6c-8fbe-6fe9adab7861" providerId="ADAL" clId="{BF214969-356A-48E4-9C33-866851D61F07}" dt="2023-03-15T07:59:31.784" v="1515" actId="26606"/>
          <ac:spMkLst>
            <pc:docMk/>
            <pc:sldMk cId="1671545202" sldId="281"/>
            <ac:spMk id="1037" creationId="{1453BF6C-B012-48B7-B4E8-6D7AC7C27D02}"/>
          </ac:spMkLst>
        </pc:spChg>
        <pc:spChg chg="add del">
          <ac:chgData name="Prapa Sangthongsuk" userId="73782003-62a9-4b6c-8fbe-6fe9adab7861" providerId="ADAL" clId="{BF214969-356A-48E4-9C33-866851D61F07}" dt="2023-03-15T07:59:31.784" v="1515" actId="26606"/>
          <ac:spMkLst>
            <pc:docMk/>
            <pc:sldMk cId="1671545202" sldId="281"/>
            <ac:spMk id="1038" creationId="{327D73B4-9F5C-4A64-A179-51B9500CB8B5}"/>
          </ac:spMkLst>
        </pc:spChg>
        <pc:spChg chg="add del">
          <ac:chgData name="Prapa Sangthongsuk" userId="73782003-62a9-4b6c-8fbe-6fe9adab7861" providerId="ADAL" clId="{BF214969-356A-48E4-9C33-866851D61F07}" dt="2023-03-15T07:59:31.784" v="1515" actId="26606"/>
          <ac:spMkLst>
            <pc:docMk/>
            <pc:sldMk cId="1671545202" sldId="281"/>
            <ac:spMk id="1039" creationId="{E3020543-B24B-4EC4-8FFC-8DD88EEA91A8}"/>
          </ac:spMkLst>
        </pc:spChg>
        <pc:spChg chg="add del">
          <ac:chgData name="Prapa Sangthongsuk" userId="73782003-62a9-4b6c-8fbe-6fe9adab7861" providerId="ADAL" clId="{BF214969-356A-48E4-9C33-866851D61F07}" dt="2023-03-15T07:59:31.784" v="1515" actId="26606"/>
          <ac:spMkLst>
            <pc:docMk/>
            <pc:sldMk cId="1671545202" sldId="281"/>
            <ac:spMk id="1040" creationId="{C1F06963-6374-4B48-844F-071A9BAAAE02}"/>
          </ac:spMkLst>
        </pc:spChg>
        <pc:spChg chg="add del">
          <ac:chgData name="Prapa Sangthongsuk" userId="73782003-62a9-4b6c-8fbe-6fe9adab7861" providerId="ADAL" clId="{BF214969-356A-48E4-9C33-866851D61F07}" dt="2023-03-15T07:59:31.784" v="1515" actId="26606"/>
          <ac:spMkLst>
            <pc:docMk/>
            <pc:sldMk cId="1671545202" sldId="281"/>
            <ac:spMk id="1042" creationId="{6CB927A4-E432-4310-9CD5-E89FF5063179}"/>
          </ac:spMkLst>
        </pc:spChg>
        <pc:spChg chg="add">
          <ac:chgData name="Prapa Sangthongsuk" userId="73782003-62a9-4b6c-8fbe-6fe9adab7861" providerId="ADAL" clId="{BF214969-356A-48E4-9C33-866851D61F07}" dt="2023-03-15T07:59:31.792" v="1516" actId="26606"/>
          <ac:spMkLst>
            <pc:docMk/>
            <pc:sldMk cId="1671545202" sldId="281"/>
            <ac:spMk id="1044" creationId="{2EB492CD-616E-47F8-933B-5E2D952A0593}"/>
          </ac:spMkLst>
        </pc:spChg>
        <pc:spChg chg="add">
          <ac:chgData name="Prapa Sangthongsuk" userId="73782003-62a9-4b6c-8fbe-6fe9adab7861" providerId="ADAL" clId="{BF214969-356A-48E4-9C33-866851D61F07}" dt="2023-03-15T07:59:31.792" v="1516" actId="26606"/>
          <ac:spMkLst>
            <pc:docMk/>
            <pc:sldMk cId="1671545202" sldId="281"/>
            <ac:spMk id="1045" creationId="{59383CF9-23B5-4335-9B21-1791C4CF1C75}"/>
          </ac:spMkLst>
        </pc:spChg>
        <pc:spChg chg="add">
          <ac:chgData name="Prapa Sangthongsuk" userId="73782003-62a9-4b6c-8fbe-6fe9adab7861" providerId="ADAL" clId="{BF214969-356A-48E4-9C33-866851D61F07}" dt="2023-03-15T07:59:31.792" v="1516" actId="26606"/>
          <ac:spMkLst>
            <pc:docMk/>
            <pc:sldMk cId="1671545202" sldId="281"/>
            <ac:spMk id="1046" creationId="{0007FE00-9498-4706-B255-6437B0252C02}"/>
          </ac:spMkLst>
        </pc:spChg>
        <pc:picChg chg="add mod ord">
          <ac:chgData name="Prapa Sangthongsuk" userId="73782003-62a9-4b6c-8fbe-6fe9adab7861" providerId="ADAL" clId="{BF214969-356A-48E4-9C33-866851D61F07}" dt="2023-03-15T07:59:31.792" v="1516" actId="26606"/>
          <ac:picMkLst>
            <pc:docMk/>
            <pc:sldMk cId="1671545202" sldId="281"/>
            <ac:picMk id="1026" creationId="{72AA301B-CC8B-41EB-A3B4-1B47DE9B8AF1}"/>
          </ac:picMkLst>
        </pc:picChg>
        <pc:cxnChg chg="add del">
          <ac:chgData name="Prapa Sangthongsuk" userId="73782003-62a9-4b6c-8fbe-6fe9adab7861" providerId="ADAL" clId="{BF214969-356A-48E4-9C33-866851D61F07}" dt="2023-03-15T07:59:31.784" v="1515" actId="26606"/>
          <ac:cxnSpMkLst>
            <pc:docMk/>
            <pc:sldMk cId="1671545202" sldId="281"/>
            <ac:cxnSpMk id="1041" creationId="{C49DA8F6-BCC1-4447-B54C-57856834B94B}"/>
          </ac:cxnSpMkLst>
        </pc:cxnChg>
      </pc:sldChg>
      <pc:sldChg chg="addSp delSp modSp new mod setBg">
        <pc:chgData name="Prapa Sangthongsuk" userId="73782003-62a9-4b6c-8fbe-6fe9adab7861" providerId="ADAL" clId="{BF214969-356A-48E4-9C33-866851D61F07}" dt="2023-03-15T08:04:52.035" v="1541" actId="26606"/>
        <pc:sldMkLst>
          <pc:docMk/>
          <pc:sldMk cId="91484440" sldId="282"/>
        </pc:sldMkLst>
        <pc:spChg chg="del">
          <ac:chgData name="Prapa Sangthongsuk" userId="73782003-62a9-4b6c-8fbe-6fe9adab7861" providerId="ADAL" clId="{BF214969-356A-48E4-9C33-866851D61F07}" dt="2023-03-15T08:02:13.146" v="1522" actId="478"/>
          <ac:spMkLst>
            <pc:docMk/>
            <pc:sldMk cId="91484440" sldId="282"/>
            <ac:spMk id="2" creationId="{9F70015E-81D0-4B32-9FA2-CFA6C4155221}"/>
          </ac:spMkLst>
        </pc:spChg>
        <pc:spChg chg="mod ord">
          <ac:chgData name="Prapa Sangthongsuk" userId="73782003-62a9-4b6c-8fbe-6fe9adab7861" providerId="ADAL" clId="{BF214969-356A-48E4-9C33-866851D61F07}" dt="2023-03-15T08:04:52.035" v="1541" actId="26606"/>
          <ac:spMkLst>
            <pc:docMk/>
            <pc:sldMk cId="91484440" sldId="282"/>
            <ac:spMk id="3" creationId="{0DA21915-D030-4F1C-8533-2BAD5A1C8E64}"/>
          </ac:spMkLst>
        </pc:spChg>
        <pc:spChg chg="add del">
          <ac:chgData name="Prapa Sangthongsuk" userId="73782003-62a9-4b6c-8fbe-6fe9adab7861" providerId="ADAL" clId="{BF214969-356A-48E4-9C33-866851D61F07}" dt="2023-03-15T08:04:52.030" v="1540" actId="26606"/>
          <ac:spMkLst>
            <pc:docMk/>
            <pc:sldMk cId="91484440" sldId="282"/>
            <ac:spMk id="2052" creationId="{77C59BEC-C4CC-4741-B975-08C543178D3D}"/>
          </ac:spMkLst>
        </pc:spChg>
        <pc:spChg chg="add del">
          <ac:chgData name="Prapa Sangthongsuk" userId="73782003-62a9-4b6c-8fbe-6fe9adab7861" providerId="ADAL" clId="{BF214969-356A-48E4-9C33-866851D61F07}" dt="2023-03-15T08:04:52.030" v="1540" actId="26606"/>
          <ac:spMkLst>
            <pc:docMk/>
            <pc:sldMk cId="91484440" sldId="282"/>
            <ac:spMk id="2053" creationId="{72DEF309-605D-4117-9340-6D589B6C3A34}"/>
          </ac:spMkLst>
        </pc:spChg>
        <pc:spChg chg="add del">
          <ac:chgData name="Prapa Sangthongsuk" userId="73782003-62a9-4b6c-8fbe-6fe9adab7861" providerId="ADAL" clId="{BF214969-356A-48E4-9C33-866851D61F07}" dt="2023-03-15T08:04:52.030" v="1540" actId="26606"/>
          <ac:spMkLst>
            <pc:docMk/>
            <pc:sldMk cId="91484440" sldId="282"/>
            <ac:spMk id="2054" creationId="{A7B99495-F43F-4D80-A44F-2CB4764EB90B}"/>
          </ac:spMkLst>
        </pc:spChg>
        <pc:spChg chg="add del">
          <ac:chgData name="Prapa Sangthongsuk" userId="73782003-62a9-4b6c-8fbe-6fe9adab7861" providerId="ADAL" clId="{BF214969-356A-48E4-9C33-866851D61F07}" dt="2023-03-15T08:04:23.239" v="1532" actId="26606"/>
          <ac:spMkLst>
            <pc:docMk/>
            <pc:sldMk cId="91484440" sldId="282"/>
            <ac:spMk id="2055" creationId="{B1595A09-E336-4D1B-9B3A-06A2287A54E2}"/>
          </ac:spMkLst>
        </pc:spChg>
        <pc:spChg chg="add">
          <ac:chgData name="Prapa Sangthongsuk" userId="73782003-62a9-4b6c-8fbe-6fe9adab7861" providerId="ADAL" clId="{BF214969-356A-48E4-9C33-866851D61F07}" dt="2023-03-15T08:04:52.035" v="1541" actId="26606"/>
          <ac:spMkLst>
            <pc:docMk/>
            <pc:sldMk cId="91484440" sldId="282"/>
            <ac:spMk id="2056" creationId="{2EB492CD-616E-47F8-933B-5E2D952A0593}"/>
          </ac:spMkLst>
        </pc:spChg>
        <pc:spChg chg="add del">
          <ac:chgData name="Prapa Sangthongsuk" userId="73782003-62a9-4b6c-8fbe-6fe9adab7861" providerId="ADAL" clId="{BF214969-356A-48E4-9C33-866851D61F07}" dt="2023-03-15T08:04:23.239" v="1532" actId="26606"/>
          <ac:spMkLst>
            <pc:docMk/>
            <pc:sldMk cId="91484440" sldId="282"/>
            <ac:spMk id="2057" creationId="{3540989C-C7B8-473B-BF87-6F2DA6A90006}"/>
          </ac:spMkLst>
        </pc:spChg>
        <pc:spChg chg="add">
          <ac:chgData name="Prapa Sangthongsuk" userId="73782003-62a9-4b6c-8fbe-6fe9adab7861" providerId="ADAL" clId="{BF214969-356A-48E4-9C33-866851D61F07}" dt="2023-03-15T08:04:52.035" v="1541" actId="26606"/>
          <ac:spMkLst>
            <pc:docMk/>
            <pc:sldMk cId="91484440" sldId="282"/>
            <ac:spMk id="2058" creationId="{59383CF9-23B5-4335-9B21-1791C4CF1C75}"/>
          </ac:spMkLst>
        </pc:spChg>
        <pc:spChg chg="add del">
          <ac:chgData name="Prapa Sangthongsuk" userId="73782003-62a9-4b6c-8fbe-6fe9adab7861" providerId="ADAL" clId="{BF214969-356A-48E4-9C33-866851D61F07}" dt="2023-03-15T08:04:35.194" v="1534" actId="26606"/>
          <ac:spMkLst>
            <pc:docMk/>
            <pc:sldMk cId="91484440" sldId="282"/>
            <ac:spMk id="2059" creationId="{0007FE00-9498-4706-B255-6437B0252C02}"/>
          </ac:spMkLst>
        </pc:spChg>
        <pc:spChg chg="add del">
          <ac:chgData name="Prapa Sangthongsuk" userId="73782003-62a9-4b6c-8fbe-6fe9adab7861" providerId="ADAL" clId="{BF214969-356A-48E4-9C33-866851D61F07}" dt="2023-03-15T08:04:35.194" v="1534" actId="26606"/>
          <ac:spMkLst>
            <pc:docMk/>
            <pc:sldMk cId="91484440" sldId="282"/>
            <ac:spMk id="2060" creationId="{2EB492CD-616E-47F8-933B-5E2D952A0593}"/>
          </ac:spMkLst>
        </pc:spChg>
        <pc:spChg chg="add del">
          <ac:chgData name="Prapa Sangthongsuk" userId="73782003-62a9-4b6c-8fbe-6fe9adab7861" providerId="ADAL" clId="{BF214969-356A-48E4-9C33-866851D61F07}" dt="2023-03-15T08:04:35.194" v="1534" actId="26606"/>
          <ac:spMkLst>
            <pc:docMk/>
            <pc:sldMk cId="91484440" sldId="282"/>
            <ac:spMk id="2061" creationId="{59383CF9-23B5-4335-9B21-1791C4CF1C75}"/>
          </ac:spMkLst>
        </pc:spChg>
        <pc:spChg chg="add">
          <ac:chgData name="Prapa Sangthongsuk" userId="73782003-62a9-4b6c-8fbe-6fe9adab7861" providerId="ADAL" clId="{BF214969-356A-48E4-9C33-866851D61F07}" dt="2023-03-15T08:04:52.035" v="1541" actId="26606"/>
          <ac:spMkLst>
            <pc:docMk/>
            <pc:sldMk cId="91484440" sldId="282"/>
            <ac:spMk id="2062" creationId="{0007FE00-9498-4706-B255-6437B0252C02}"/>
          </ac:spMkLst>
        </pc:spChg>
        <pc:spChg chg="add del">
          <ac:chgData name="Prapa Sangthongsuk" userId="73782003-62a9-4b6c-8fbe-6fe9adab7861" providerId="ADAL" clId="{BF214969-356A-48E4-9C33-866851D61F07}" dt="2023-03-15T08:04:40.462" v="1536" actId="26606"/>
          <ac:spMkLst>
            <pc:docMk/>
            <pc:sldMk cId="91484440" sldId="282"/>
            <ac:spMk id="2063" creationId="{2B97F24A-32CE-4C1C-A50D-3016B394DCFB}"/>
          </ac:spMkLst>
        </pc:spChg>
        <pc:spChg chg="add del">
          <ac:chgData name="Prapa Sangthongsuk" userId="73782003-62a9-4b6c-8fbe-6fe9adab7861" providerId="ADAL" clId="{BF214969-356A-48E4-9C33-866851D61F07}" dt="2023-03-15T08:04:40.462" v="1536" actId="26606"/>
          <ac:spMkLst>
            <pc:docMk/>
            <pc:sldMk cId="91484440" sldId="282"/>
            <ac:spMk id="2064" creationId="{CD8B4F24-440B-49E9-B85D-733523DC064B}"/>
          </ac:spMkLst>
        </pc:spChg>
        <pc:graphicFrameChg chg="add del mod">
          <ac:chgData name="Prapa Sangthongsuk" userId="73782003-62a9-4b6c-8fbe-6fe9adab7861" providerId="ADAL" clId="{BF214969-356A-48E4-9C33-866851D61F07}" dt="2023-03-15T08:03:17.390" v="1528" actId="478"/>
          <ac:graphicFrameMkLst>
            <pc:docMk/>
            <pc:sldMk cId="91484440" sldId="282"/>
            <ac:graphicFrameMk id="4" creationId="{598CEF83-3DE1-4EE5-8B5F-20D954302857}"/>
          </ac:graphicFrameMkLst>
        </pc:graphicFrameChg>
        <pc:picChg chg="add mod">
          <ac:chgData name="Prapa Sangthongsuk" userId="73782003-62a9-4b6c-8fbe-6fe9adab7861" providerId="ADAL" clId="{BF214969-356A-48E4-9C33-866851D61F07}" dt="2023-03-15T08:04:52.035" v="1541" actId="26606"/>
          <ac:picMkLst>
            <pc:docMk/>
            <pc:sldMk cId="91484440" sldId="282"/>
            <ac:picMk id="2050" creationId="{82EC9DD2-6857-4A69-B268-9F1A6D4EA979}"/>
          </ac:picMkLst>
        </pc:picChg>
      </pc:sldChg>
      <pc:sldChg chg="delSp new del mod">
        <pc:chgData name="Prapa Sangthongsuk" userId="73782003-62a9-4b6c-8fbe-6fe9adab7861" providerId="ADAL" clId="{BF214969-356A-48E4-9C33-866851D61F07}" dt="2023-03-15T07:57:35.819" v="1501" actId="47"/>
        <pc:sldMkLst>
          <pc:docMk/>
          <pc:sldMk cId="1781826645" sldId="282"/>
        </pc:sldMkLst>
        <pc:spChg chg="del">
          <ac:chgData name="Prapa Sangthongsuk" userId="73782003-62a9-4b6c-8fbe-6fe9adab7861" providerId="ADAL" clId="{BF214969-356A-48E4-9C33-866851D61F07}" dt="2023-03-15T07:56:34.394" v="1499" actId="478"/>
          <ac:spMkLst>
            <pc:docMk/>
            <pc:sldMk cId="1781826645" sldId="282"/>
            <ac:spMk id="3" creationId="{CE31C3AA-A491-4F70-9898-C0C3095C3033}"/>
          </ac:spMkLst>
        </pc:spChg>
      </pc:sldChg>
      <pc:sldChg chg="addSp delSp modSp new mod modAnim">
        <pc:chgData name="Prapa Sangthongsuk" userId="73782003-62a9-4b6c-8fbe-6fe9adab7861" providerId="ADAL" clId="{BF214969-356A-48E4-9C33-866851D61F07}" dt="2023-03-23T07:57:06.200" v="3155"/>
        <pc:sldMkLst>
          <pc:docMk/>
          <pc:sldMk cId="1408850335" sldId="283"/>
        </pc:sldMkLst>
        <pc:spChg chg="mod">
          <ac:chgData name="Prapa Sangthongsuk" userId="73782003-62a9-4b6c-8fbe-6fe9adab7861" providerId="ADAL" clId="{BF214969-356A-48E4-9C33-866851D61F07}" dt="2023-03-15T08:12:09.205" v="1690" actId="1076"/>
          <ac:spMkLst>
            <pc:docMk/>
            <pc:sldMk cId="1408850335" sldId="283"/>
            <ac:spMk id="2" creationId="{05207E23-8049-4E83-B884-1DC36C7D49CB}"/>
          </ac:spMkLst>
        </pc:spChg>
        <pc:spChg chg="del">
          <ac:chgData name="Prapa Sangthongsuk" userId="73782003-62a9-4b6c-8fbe-6fe9adab7861" providerId="ADAL" clId="{BF214969-356A-48E4-9C33-866851D61F07}" dt="2023-03-15T08:12:21.033" v="1694" actId="478"/>
          <ac:spMkLst>
            <pc:docMk/>
            <pc:sldMk cId="1408850335" sldId="283"/>
            <ac:spMk id="3" creationId="{8ADD9521-C2A9-46CC-87D2-49E38B4CB832}"/>
          </ac:spMkLst>
        </pc:spChg>
        <pc:spChg chg="add mod">
          <ac:chgData name="Prapa Sangthongsuk" userId="73782003-62a9-4b6c-8fbe-6fe9adab7861" providerId="ADAL" clId="{BF214969-356A-48E4-9C33-866851D61F07}" dt="2023-03-23T07:56:58.194" v="3154" actId="207"/>
          <ac:spMkLst>
            <pc:docMk/>
            <pc:sldMk cId="1408850335" sldId="283"/>
            <ac:spMk id="3" creationId="{8F62CA28-5CE3-4DA7-A34F-E2BD6D960C68}"/>
          </ac:spMkLst>
        </pc:spChg>
        <pc:spChg chg="add mod">
          <ac:chgData name="Prapa Sangthongsuk" userId="73782003-62a9-4b6c-8fbe-6fe9adab7861" providerId="ADAL" clId="{BF214969-356A-48E4-9C33-866851D61F07}" dt="2023-03-23T06:57:58.964" v="3122" actId="20577"/>
          <ac:spMkLst>
            <pc:docMk/>
            <pc:sldMk cId="1408850335" sldId="283"/>
            <ac:spMk id="6" creationId="{16EE91A9-FC4F-4C8A-80DE-E1CE6FD111E1}"/>
          </ac:spMkLst>
        </pc:spChg>
        <pc:picChg chg="add mod">
          <ac:chgData name="Prapa Sangthongsuk" userId="73782003-62a9-4b6c-8fbe-6fe9adab7861" providerId="ADAL" clId="{BF214969-356A-48E4-9C33-866851D61F07}" dt="2023-03-15T08:13:50.978" v="1813" actId="1076"/>
          <ac:picMkLst>
            <pc:docMk/>
            <pc:sldMk cId="1408850335" sldId="283"/>
            <ac:picMk id="5" creationId="{85BE789A-47C0-4DF0-8252-434E8ADC2F8B}"/>
          </ac:picMkLst>
        </pc:picChg>
        <pc:picChg chg="add mod">
          <ac:chgData name="Prapa Sangthongsuk" userId="73782003-62a9-4b6c-8fbe-6fe9adab7861" providerId="ADAL" clId="{BF214969-356A-48E4-9C33-866851D61F07}" dt="2023-03-15T08:12:19.780" v="1693" actId="1076"/>
          <ac:picMkLst>
            <pc:docMk/>
            <pc:sldMk cId="1408850335" sldId="283"/>
            <ac:picMk id="3074" creationId="{4DE69744-1038-4B14-9426-CCA4064CA576}"/>
          </ac:picMkLst>
        </pc:picChg>
      </pc:sldChg>
      <pc:sldChg chg="addSp delSp modSp new mod">
        <pc:chgData name="Prapa Sangthongsuk" userId="73782003-62a9-4b6c-8fbe-6fe9adab7861" providerId="ADAL" clId="{BF214969-356A-48E4-9C33-866851D61F07}" dt="2023-03-15T08:24:25.235" v="2145" actId="1076"/>
        <pc:sldMkLst>
          <pc:docMk/>
          <pc:sldMk cId="484057453" sldId="284"/>
        </pc:sldMkLst>
        <pc:spChg chg="del mod">
          <ac:chgData name="Prapa Sangthongsuk" userId="73782003-62a9-4b6c-8fbe-6fe9adab7861" providerId="ADAL" clId="{BF214969-356A-48E4-9C33-866851D61F07}" dt="2023-03-15T08:24:06.332" v="2139" actId="478"/>
          <ac:spMkLst>
            <pc:docMk/>
            <pc:sldMk cId="484057453" sldId="284"/>
            <ac:spMk id="2" creationId="{D7B48468-FD5A-4908-B764-2286CDE3750B}"/>
          </ac:spMkLst>
        </pc:spChg>
        <pc:spChg chg="del">
          <ac:chgData name="Prapa Sangthongsuk" userId="73782003-62a9-4b6c-8fbe-6fe9adab7861" providerId="ADAL" clId="{BF214969-356A-48E4-9C33-866851D61F07}" dt="2023-03-15T08:20:58.600" v="2041" actId="478"/>
          <ac:spMkLst>
            <pc:docMk/>
            <pc:sldMk cId="484057453" sldId="284"/>
            <ac:spMk id="3" creationId="{47D77A61-8C5C-4527-BD97-E98F04664705}"/>
          </ac:spMkLst>
        </pc:spChg>
        <pc:spChg chg="add mod">
          <ac:chgData name="Prapa Sangthongsuk" userId="73782003-62a9-4b6c-8fbe-6fe9adab7861" providerId="ADAL" clId="{BF214969-356A-48E4-9C33-866851D61F07}" dt="2023-03-15T08:24:25.235" v="2145" actId="1076"/>
          <ac:spMkLst>
            <pc:docMk/>
            <pc:sldMk cId="484057453" sldId="284"/>
            <ac:spMk id="5" creationId="{EB534D9A-1129-4775-A7B5-BA6BC97EC857}"/>
          </ac:spMkLst>
        </pc:spChg>
        <pc:spChg chg="add del">
          <ac:chgData name="Prapa Sangthongsuk" userId="73782003-62a9-4b6c-8fbe-6fe9adab7861" providerId="ADAL" clId="{BF214969-356A-48E4-9C33-866851D61F07}" dt="2023-03-15T08:22:57.202" v="2060" actId="22"/>
          <ac:spMkLst>
            <pc:docMk/>
            <pc:sldMk cId="484057453" sldId="284"/>
            <ac:spMk id="7" creationId="{CA7F5E4E-7B72-450D-A299-7EC8A8E77647}"/>
          </ac:spMkLst>
        </pc:spChg>
        <pc:spChg chg="add del">
          <ac:chgData name="Prapa Sangthongsuk" userId="73782003-62a9-4b6c-8fbe-6fe9adab7861" providerId="ADAL" clId="{BF214969-356A-48E4-9C33-866851D61F07}" dt="2023-03-15T08:22:06.747" v="2053" actId="22"/>
          <ac:spMkLst>
            <pc:docMk/>
            <pc:sldMk cId="484057453" sldId="284"/>
            <ac:spMk id="9" creationId="{C8E0823B-6B21-4025-BF3B-ACF96C5F525E}"/>
          </ac:spMkLst>
        </pc:spChg>
        <pc:spChg chg="add del">
          <ac:chgData name="Prapa Sangthongsuk" userId="73782003-62a9-4b6c-8fbe-6fe9adab7861" providerId="ADAL" clId="{BF214969-356A-48E4-9C33-866851D61F07}" dt="2023-03-15T08:22:55.891" v="2058" actId="22"/>
          <ac:spMkLst>
            <pc:docMk/>
            <pc:sldMk cId="484057453" sldId="284"/>
            <ac:spMk id="11" creationId="{7DE36523-0486-450B-BAE9-C9572CDDB2B0}"/>
          </ac:spMkLst>
        </pc:spChg>
        <pc:spChg chg="add del mod">
          <ac:chgData name="Prapa Sangthongsuk" userId="73782003-62a9-4b6c-8fbe-6fe9adab7861" providerId="ADAL" clId="{BF214969-356A-48E4-9C33-866851D61F07}" dt="2023-03-15T08:24:08.327" v="2140" actId="478"/>
          <ac:spMkLst>
            <pc:docMk/>
            <pc:sldMk cId="484057453" sldId="284"/>
            <ac:spMk id="13" creationId="{E6DAFA15-71A7-4E7A-BF88-2C01B3383211}"/>
          </ac:spMkLst>
        </pc:spChg>
        <pc:picChg chg="add mod">
          <ac:chgData name="Prapa Sangthongsuk" userId="73782003-62a9-4b6c-8fbe-6fe9adab7861" providerId="ADAL" clId="{BF214969-356A-48E4-9C33-866851D61F07}" dt="2023-03-15T08:24:23.167" v="2144" actId="1076"/>
          <ac:picMkLst>
            <pc:docMk/>
            <pc:sldMk cId="484057453" sldId="284"/>
            <ac:picMk id="4" creationId="{602E6309-DB0C-4AF0-B15C-6AF4F829D7D1}"/>
          </ac:picMkLst>
        </pc:picChg>
      </pc:sldChg>
      <pc:sldChg chg="addSp delSp modSp new mod setBg modAnim">
        <pc:chgData name="Prapa Sangthongsuk" userId="73782003-62a9-4b6c-8fbe-6fe9adab7861" providerId="ADAL" clId="{BF214969-356A-48E4-9C33-866851D61F07}" dt="2023-03-23T02:37:58.354" v="2932"/>
        <pc:sldMkLst>
          <pc:docMk/>
          <pc:sldMk cId="3405374627" sldId="285"/>
        </pc:sldMkLst>
        <pc:spChg chg="del">
          <ac:chgData name="Prapa Sangthongsuk" userId="73782003-62a9-4b6c-8fbe-6fe9adab7861" providerId="ADAL" clId="{BF214969-356A-48E4-9C33-866851D61F07}" dt="2023-03-21T02:23:11.478" v="2162" actId="478"/>
          <ac:spMkLst>
            <pc:docMk/>
            <pc:sldMk cId="3405374627" sldId="285"/>
            <ac:spMk id="2" creationId="{0A1C377C-442E-4B54-983A-F5917635C4BF}"/>
          </ac:spMkLst>
        </pc:spChg>
        <pc:spChg chg="del">
          <ac:chgData name="Prapa Sangthongsuk" userId="73782003-62a9-4b6c-8fbe-6fe9adab7861" providerId="ADAL" clId="{BF214969-356A-48E4-9C33-866851D61F07}" dt="2023-03-21T02:26:14.898" v="2301" actId="478"/>
          <ac:spMkLst>
            <pc:docMk/>
            <pc:sldMk cId="3405374627" sldId="285"/>
            <ac:spMk id="3" creationId="{C1000D77-0446-405A-A6A7-74844AE93B4A}"/>
          </ac:spMkLst>
        </pc:spChg>
        <pc:spChg chg="add mod ord">
          <ac:chgData name="Prapa Sangthongsuk" userId="73782003-62a9-4b6c-8fbe-6fe9adab7861" providerId="ADAL" clId="{BF214969-356A-48E4-9C33-866851D61F07}" dt="2023-03-21T02:29:15.891" v="2395" actId="26606"/>
          <ac:spMkLst>
            <pc:docMk/>
            <pc:sldMk cId="3405374627" sldId="285"/>
            <ac:spMk id="4" creationId="{F8A43EC3-2025-48B5-9CAB-C4C207E56A5C}"/>
          </ac:spMkLst>
        </pc:spChg>
        <pc:spChg chg="add mod">
          <ac:chgData name="Prapa Sangthongsuk" userId="73782003-62a9-4b6c-8fbe-6fe9adab7861" providerId="ADAL" clId="{BF214969-356A-48E4-9C33-866851D61F07}" dt="2023-03-21T02:31:14.551" v="2398" actId="1076"/>
          <ac:spMkLst>
            <pc:docMk/>
            <pc:sldMk cId="3405374627" sldId="285"/>
            <ac:spMk id="7" creationId="{84AE835F-B9A2-4393-8BBF-B30A0E6021EE}"/>
          </ac:spMkLst>
        </pc:spChg>
        <pc:spChg chg="add mod">
          <ac:chgData name="Prapa Sangthongsuk" userId="73782003-62a9-4b6c-8fbe-6fe9adab7861" providerId="ADAL" clId="{BF214969-356A-48E4-9C33-866851D61F07}" dt="2023-03-21T02:32:20.696" v="2441" actId="14100"/>
          <ac:spMkLst>
            <pc:docMk/>
            <pc:sldMk cId="3405374627" sldId="285"/>
            <ac:spMk id="8" creationId="{12AD0C9A-51B5-4CA1-BBC0-817FFBCC98D2}"/>
          </ac:spMkLst>
        </pc:spChg>
        <pc:spChg chg="add del">
          <ac:chgData name="Prapa Sangthongsuk" userId="73782003-62a9-4b6c-8fbe-6fe9adab7861" providerId="ADAL" clId="{BF214969-356A-48E4-9C33-866851D61F07}" dt="2023-03-21T02:29:15.891" v="2395" actId="26606"/>
          <ac:spMkLst>
            <pc:docMk/>
            <pc:sldMk cId="3405374627" sldId="285"/>
            <ac:spMk id="12" creationId="{2172A0AC-3DCE-4672-BCAF-28FEF91F6020}"/>
          </ac:spMkLst>
        </pc:spChg>
        <pc:spChg chg="add del">
          <ac:chgData name="Prapa Sangthongsuk" userId="73782003-62a9-4b6c-8fbe-6fe9adab7861" providerId="ADAL" clId="{BF214969-356A-48E4-9C33-866851D61F07}" dt="2023-03-21T02:29:15.891" v="2395" actId="26606"/>
          <ac:spMkLst>
            <pc:docMk/>
            <pc:sldMk cId="3405374627" sldId="285"/>
            <ac:spMk id="14" creationId="{AE6F1C77-EDC9-4C5F-8C1C-62DD46BDA3C3}"/>
          </ac:spMkLst>
        </pc:spChg>
        <pc:picChg chg="add mod ord">
          <ac:chgData name="Prapa Sangthongsuk" userId="73782003-62a9-4b6c-8fbe-6fe9adab7861" providerId="ADAL" clId="{BF214969-356A-48E4-9C33-866851D61F07}" dt="2023-03-21T02:32:22.608" v="2442" actId="1076"/>
          <ac:picMkLst>
            <pc:docMk/>
            <pc:sldMk cId="3405374627" sldId="285"/>
            <ac:picMk id="5" creationId="{1376B14F-5F1E-4B30-8D34-6E1F45361C8F}"/>
          </ac:picMkLst>
        </pc:picChg>
        <pc:picChg chg="add mod">
          <ac:chgData name="Prapa Sangthongsuk" userId="73782003-62a9-4b6c-8fbe-6fe9adab7861" providerId="ADAL" clId="{BF214969-356A-48E4-9C33-866851D61F07}" dt="2023-03-21T02:31:09.461" v="2397" actId="1076"/>
          <ac:picMkLst>
            <pc:docMk/>
            <pc:sldMk cId="3405374627" sldId="285"/>
            <ac:picMk id="6" creationId="{6D4165C6-FEC3-4FFD-B287-A1F4BEDF2E48}"/>
          </ac:picMkLst>
        </pc:picChg>
      </pc:sldChg>
      <pc:sldChg chg="addSp delSp modSp new mod modAnim">
        <pc:chgData name="Prapa Sangthongsuk" userId="73782003-62a9-4b6c-8fbe-6fe9adab7861" providerId="ADAL" clId="{BF214969-356A-48E4-9C33-866851D61F07}" dt="2023-03-23T08:03:00.704" v="3294" actId="1076"/>
        <pc:sldMkLst>
          <pc:docMk/>
          <pc:sldMk cId="2796173123" sldId="286"/>
        </pc:sldMkLst>
        <pc:spChg chg="mod">
          <ac:chgData name="Prapa Sangthongsuk" userId="73782003-62a9-4b6c-8fbe-6fe9adab7861" providerId="ADAL" clId="{BF214969-356A-48E4-9C33-866851D61F07}" dt="2023-03-23T06:57:20.315" v="3085" actId="113"/>
          <ac:spMkLst>
            <pc:docMk/>
            <pc:sldMk cId="2796173123" sldId="286"/>
            <ac:spMk id="2" creationId="{B849B66D-4E87-4833-BD6A-1748B8A07439}"/>
          </ac:spMkLst>
        </pc:spChg>
        <pc:spChg chg="del">
          <ac:chgData name="Prapa Sangthongsuk" userId="73782003-62a9-4b6c-8fbe-6fe9adab7861" providerId="ADAL" clId="{BF214969-356A-48E4-9C33-866851D61F07}" dt="2023-03-23T06:54:01.235" v="3032" actId="478"/>
          <ac:spMkLst>
            <pc:docMk/>
            <pc:sldMk cId="2796173123" sldId="286"/>
            <ac:spMk id="3" creationId="{07A82350-268E-4E68-AA8E-EC0D52475AC6}"/>
          </ac:spMkLst>
        </pc:spChg>
        <pc:spChg chg="add mod">
          <ac:chgData name="Prapa Sangthongsuk" userId="73782003-62a9-4b6c-8fbe-6fe9adab7861" providerId="ADAL" clId="{BF214969-356A-48E4-9C33-866851D61F07}" dt="2023-03-23T08:03:00.704" v="3294" actId="1076"/>
          <ac:spMkLst>
            <pc:docMk/>
            <pc:sldMk cId="2796173123" sldId="286"/>
            <ac:spMk id="6" creationId="{888BF96F-31A0-4CD2-834B-0C0A7C364186}"/>
          </ac:spMkLst>
        </pc:spChg>
        <pc:picChg chg="add mod">
          <ac:chgData name="Prapa Sangthongsuk" userId="73782003-62a9-4b6c-8fbe-6fe9adab7861" providerId="ADAL" clId="{BF214969-356A-48E4-9C33-866851D61F07}" dt="2023-03-23T08:02:58.490" v="3293" actId="1076"/>
          <ac:picMkLst>
            <pc:docMk/>
            <pc:sldMk cId="2796173123" sldId="286"/>
            <ac:picMk id="5" creationId="{040068DC-8F49-4FB2-8874-CE0925E440AC}"/>
          </ac:picMkLst>
        </pc:picChg>
        <pc:picChg chg="add mod">
          <ac:chgData name="Prapa Sangthongsuk" userId="73782003-62a9-4b6c-8fbe-6fe9adab7861" providerId="ADAL" clId="{BF214969-356A-48E4-9C33-866851D61F07}" dt="2023-03-23T06:54:10.405" v="3036" actId="1076"/>
          <ac:picMkLst>
            <pc:docMk/>
            <pc:sldMk cId="2796173123" sldId="286"/>
            <ac:picMk id="1026" creationId="{61F9432D-6E63-4217-8FD7-31329F05B111}"/>
          </ac:picMkLst>
        </pc:picChg>
      </pc:sldChg>
      <pc:sldChg chg="addSp delSp modSp new mod modAnim">
        <pc:chgData name="Prapa Sangthongsuk" userId="73782003-62a9-4b6c-8fbe-6fe9adab7861" providerId="ADAL" clId="{BF214969-356A-48E4-9C33-866851D61F07}" dt="2023-03-23T08:23:13.010" v="3716" actId="20577"/>
        <pc:sldMkLst>
          <pc:docMk/>
          <pc:sldMk cId="2261983678" sldId="287"/>
        </pc:sldMkLst>
        <pc:spChg chg="del">
          <ac:chgData name="Prapa Sangthongsuk" userId="73782003-62a9-4b6c-8fbe-6fe9adab7861" providerId="ADAL" clId="{BF214969-356A-48E4-9C33-866851D61F07}" dt="2023-03-23T08:03:27.619" v="3297" actId="478"/>
          <ac:spMkLst>
            <pc:docMk/>
            <pc:sldMk cId="2261983678" sldId="287"/>
            <ac:spMk id="2" creationId="{790FE3E7-8653-417F-A278-6BF84793E2DA}"/>
          </ac:spMkLst>
        </pc:spChg>
        <pc:spChg chg="del">
          <ac:chgData name="Prapa Sangthongsuk" userId="73782003-62a9-4b6c-8fbe-6fe9adab7861" providerId="ADAL" clId="{BF214969-356A-48E4-9C33-866851D61F07}" dt="2023-03-23T08:03:25.683" v="3296" actId="478"/>
          <ac:spMkLst>
            <pc:docMk/>
            <pc:sldMk cId="2261983678" sldId="287"/>
            <ac:spMk id="3" creationId="{375030C6-DC78-42F6-A727-31546A33DDA7}"/>
          </ac:spMkLst>
        </pc:spChg>
        <pc:spChg chg="add mod">
          <ac:chgData name="Prapa Sangthongsuk" userId="73782003-62a9-4b6c-8fbe-6fe9adab7861" providerId="ADAL" clId="{BF214969-356A-48E4-9C33-866851D61F07}" dt="2023-03-23T08:04:42.120" v="3332" actId="1076"/>
          <ac:spMkLst>
            <pc:docMk/>
            <pc:sldMk cId="2261983678" sldId="287"/>
            <ac:spMk id="5" creationId="{64A8E380-33B3-4684-A20F-506F4564BC67}"/>
          </ac:spMkLst>
        </pc:spChg>
        <pc:spChg chg="add mod">
          <ac:chgData name="Prapa Sangthongsuk" userId="73782003-62a9-4b6c-8fbe-6fe9adab7861" providerId="ADAL" clId="{BF214969-356A-48E4-9C33-866851D61F07}" dt="2023-03-23T08:23:13.010" v="3716" actId="20577"/>
          <ac:spMkLst>
            <pc:docMk/>
            <pc:sldMk cId="2261983678" sldId="287"/>
            <ac:spMk id="7" creationId="{3E1E64E1-114B-42AC-B0ED-F337EB257256}"/>
          </ac:spMkLst>
        </pc:spChg>
        <pc:picChg chg="add mod">
          <ac:chgData name="Prapa Sangthongsuk" userId="73782003-62a9-4b6c-8fbe-6fe9adab7861" providerId="ADAL" clId="{BF214969-356A-48E4-9C33-866851D61F07}" dt="2023-03-23T08:04:44.305" v="3333" actId="1076"/>
          <ac:picMkLst>
            <pc:docMk/>
            <pc:sldMk cId="2261983678" sldId="287"/>
            <ac:picMk id="4" creationId="{2B29C5CA-D65F-4B51-98BE-CFB5EA87B3E3}"/>
          </ac:picMkLst>
        </pc:picChg>
        <pc:picChg chg="add mod">
          <ac:chgData name="Prapa Sangthongsuk" userId="73782003-62a9-4b6c-8fbe-6fe9adab7861" providerId="ADAL" clId="{BF214969-356A-48E4-9C33-866851D61F07}" dt="2023-03-23T08:05:00.410" v="3336" actId="1076"/>
          <ac:picMkLst>
            <pc:docMk/>
            <pc:sldMk cId="2261983678" sldId="287"/>
            <ac:picMk id="6" creationId="{E9FAD148-82DF-4172-ADA6-3DE70CD7FE11}"/>
          </ac:picMkLst>
        </pc:picChg>
      </pc:sldChg>
      <pc:sldChg chg="addSp delSp modSp new mod modAnim">
        <pc:chgData name="Prapa Sangthongsuk" userId="73782003-62a9-4b6c-8fbe-6fe9adab7861" providerId="ADAL" clId="{BF214969-356A-48E4-9C33-866851D61F07}" dt="2023-03-23T08:20:17.941" v="3707"/>
        <pc:sldMkLst>
          <pc:docMk/>
          <pc:sldMk cId="3242393554" sldId="288"/>
        </pc:sldMkLst>
        <pc:spChg chg="del">
          <ac:chgData name="Prapa Sangthongsuk" userId="73782003-62a9-4b6c-8fbe-6fe9adab7861" providerId="ADAL" clId="{BF214969-356A-48E4-9C33-866851D61F07}" dt="2023-03-23T08:18:33.889" v="3557" actId="478"/>
          <ac:spMkLst>
            <pc:docMk/>
            <pc:sldMk cId="3242393554" sldId="288"/>
            <ac:spMk id="2" creationId="{5B7472AA-EB05-43E3-809E-372D0DC7CDEB}"/>
          </ac:spMkLst>
        </pc:spChg>
        <pc:spChg chg="del">
          <ac:chgData name="Prapa Sangthongsuk" userId="73782003-62a9-4b6c-8fbe-6fe9adab7861" providerId="ADAL" clId="{BF214969-356A-48E4-9C33-866851D61F07}" dt="2023-03-23T08:18:33.059" v="3556" actId="478"/>
          <ac:spMkLst>
            <pc:docMk/>
            <pc:sldMk cId="3242393554" sldId="288"/>
            <ac:spMk id="3" creationId="{7E32AEB7-DF25-44D0-9CE4-175AC5A2E735}"/>
          </ac:spMkLst>
        </pc:spChg>
        <pc:spChg chg="add mod">
          <ac:chgData name="Prapa Sangthongsuk" userId="73782003-62a9-4b6c-8fbe-6fe9adab7861" providerId="ADAL" clId="{BF214969-356A-48E4-9C33-866851D61F07}" dt="2023-03-23T08:20:07.660" v="3705" actId="1076"/>
          <ac:spMkLst>
            <pc:docMk/>
            <pc:sldMk cId="3242393554" sldId="288"/>
            <ac:spMk id="5" creationId="{F8F77DA3-9F98-426D-922D-936D757AE0D6}"/>
          </ac:spMkLst>
        </pc:spChg>
        <pc:picChg chg="add mod">
          <ac:chgData name="Prapa Sangthongsuk" userId="73782003-62a9-4b6c-8fbe-6fe9adab7861" providerId="ADAL" clId="{BF214969-356A-48E4-9C33-866851D61F07}" dt="2023-03-23T08:20:09.791" v="3706" actId="1076"/>
          <ac:picMkLst>
            <pc:docMk/>
            <pc:sldMk cId="3242393554" sldId="288"/>
            <ac:picMk id="4" creationId="{CDE04ADB-E992-40C2-AD84-68022931C27C}"/>
          </ac:picMkLst>
        </pc:picChg>
      </pc:sldChg>
    </pc:docChg>
  </pc:docChgLst>
  <pc:docChgLst>
    <pc:chgData name="Kansinee Skulkru" userId="a954ed1b-d86d-490f-aac2-d4076deee7db" providerId="ADAL" clId="{816DCF83-17FC-4BC7-B83A-942C685A83F1}"/>
    <pc:docChg chg="undo custSel addSld delSld modSld sldOrd">
      <pc:chgData name="Kansinee Skulkru" userId="a954ed1b-d86d-490f-aac2-d4076deee7db" providerId="ADAL" clId="{816DCF83-17FC-4BC7-B83A-942C685A83F1}" dt="2024-10-10T07:02:11.165" v="467"/>
      <pc:docMkLst>
        <pc:docMk/>
      </pc:docMkLst>
      <pc:sldChg chg="del">
        <pc:chgData name="Kansinee Skulkru" userId="a954ed1b-d86d-490f-aac2-d4076deee7db" providerId="ADAL" clId="{816DCF83-17FC-4BC7-B83A-942C685A83F1}" dt="2024-10-04T06:10:07.192" v="61" actId="47"/>
        <pc:sldMkLst>
          <pc:docMk/>
          <pc:sldMk cId="523009871" sldId="270"/>
        </pc:sldMkLst>
      </pc:sldChg>
      <pc:sldChg chg="ord">
        <pc:chgData name="Kansinee Skulkru" userId="a954ed1b-d86d-490f-aac2-d4076deee7db" providerId="ADAL" clId="{816DCF83-17FC-4BC7-B83A-942C685A83F1}" dt="2024-10-04T04:16:32.243" v="2" actId="20578"/>
        <pc:sldMkLst>
          <pc:docMk/>
          <pc:sldMk cId="4132867784" sldId="271"/>
        </pc:sldMkLst>
      </pc:sldChg>
      <pc:sldChg chg="del">
        <pc:chgData name="Kansinee Skulkru" userId="a954ed1b-d86d-490f-aac2-d4076deee7db" providerId="ADAL" clId="{816DCF83-17FC-4BC7-B83A-942C685A83F1}" dt="2024-10-08T09:16:36.938" v="343" actId="47"/>
        <pc:sldMkLst>
          <pc:docMk/>
          <pc:sldMk cId="4093505814" sldId="272"/>
        </pc:sldMkLst>
      </pc:sldChg>
      <pc:sldChg chg="modSp del mod modNotesTx">
        <pc:chgData name="Kansinee Skulkru" userId="a954ed1b-d86d-490f-aac2-d4076deee7db" providerId="ADAL" clId="{816DCF83-17FC-4BC7-B83A-942C685A83F1}" dt="2024-10-08T09:16:44.673" v="344" actId="47"/>
        <pc:sldMkLst>
          <pc:docMk/>
          <pc:sldMk cId="224882887" sldId="273"/>
        </pc:sldMkLst>
        <pc:spChg chg="mod">
          <ac:chgData name="Kansinee Skulkru" userId="a954ed1b-d86d-490f-aac2-d4076deee7db" providerId="ADAL" clId="{816DCF83-17FC-4BC7-B83A-942C685A83F1}" dt="2024-10-04T06:00:18.453" v="59" actId="1076"/>
          <ac:spMkLst>
            <pc:docMk/>
            <pc:sldMk cId="224882887" sldId="273"/>
            <ac:spMk id="5" creationId="{00000000-0000-0000-0000-000000000000}"/>
          </ac:spMkLst>
        </pc:spChg>
        <pc:spChg chg="mod">
          <ac:chgData name="Kansinee Skulkru" userId="a954ed1b-d86d-490f-aac2-d4076deee7db" providerId="ADAL" clId="{816DCF83-17FC-4BC7-B83A-942C685A83F1}" dt="2024-10-04T06:00:04.608" v="55" actId="14100"/>
          <ac:spMkLst>
            <pc:docMk/>
            <pc:sldMk cId="224882887" sldId="273"/>
            <ac:spMk id="7" creationId="{00000000-0000-0000-0000-000000000000}"/>
          </ac:spMkLst>
        </pc:spChg>
      </pc:sldChg>
      <pc:sldChg chg="del">
        <pc:chgData name="Kansinee Skulkru" userId="a954ed1b-d86d-490f-aac2-d4076deee7db" providerId="ADAL" clId="{816DCF83-17FC-4BC7-B83A-942C685A83F1}" dt="2024-10-08T09:16:47.250" v="345" actId="47"/>
        <pc:sldMkLst>
          <pc:docMk/>
          <pc:sldMk cId="3829335905" sldId="279"/>
        </pc:sldMkLst>
      </pc:sldChg>
      <pc:sldChg chg="del">
        <pc:chgData name="Kansinee Skulkru" userId="a954ed1b-d86d-490f-aac2-d4076deee7db" providerId="ADAL" clId="{816DCF83-17FC-4BC7-B83A-942C685A83F1}" dt="2024-10-04T06:12:53.603" v="64" actId="47"/>
        <pc:sldMkLst>
          <pc:docMk/>
          <pc:sldMk cId="91484440" sldId="282"/>
        </pc:sldMkLst>
      </pc:sldChg>
      <pc:sldChg chg="del">
        <pc:chgData name="Kansinee Skulkru" userId="a954ed1b-d86d-490f-aac2-d4076deee7db" providerId="ADAL" clId="{816DCF83-17FC-4BC7-B83A-942C685A83F1}" dt="2024-10-04T06:11:11.284" v="62" actId="47"/>
        <pc:sldMkLst>
          <pc:docMk/>
          <pc:sldMk cId="3405374627" sldId="285"/>
        </pc:sldMkLst>
      </pc:sldChg>
      <pc:sldChg chg="addSp delSp modSp">
        <pc:chgData name="Kansinee Skulkru" userId="a954ed1b-d86d-490f-aac2-d4076deee7db" providerId="ADAL" clId="{816DCF83-17FC-4BC7-B83A-942C685A83F1}" dt="2024-10-10T06:56:54.068" v="350" actId="1076"/>
        <pc:sldMkLst>
          <pc:docMk/>
          <pc:sldMk cId="2796173123" sldId="286"/>
        </pc:sldMkLst>
        <pc:picChg chg="add mod">
          <ac:chgData name="Kansinee Skulkru" userId="a954ed1b-d86d-490f-aac2-d4076deee7db" providerId="ADAL" clId="{816DCF83-17FC-4BC7-B83A-942C685A83F1}" dt="2024-10-10T06:56:54.068" v="350" actId="1076"/>
          <ac:picMkLst>
            <pc:docMk/>
            <pc:sldMk cId="2796173123" sldId="286"/>
            <ac:picMk id="3" creationId="{E37461C4-CD16-23D3-12A2-D36C55AB54D9}"/>
          </ac:picMkLst>
        </pc:picChg>
        <pc:picChg chg="del">
          <ac:chgData name="Kansinee Skulkru" userId="a954ed1b-d86d-490f-aac2-d4076deee7db" providerId="ADAL" clId="{816DCF83-17FC-4BC7-B83A-942C685A83F1}" dt="2024-10-10T06:56:48.448" v="347" actId="478"/>
          <ac:picMkLst>
            <pc:docMk/>
            <pc:sldMk cId="2796173123" sldId="286"/>
            <ac:picMk id="1026" creationId="{61F9432D-6E63-4217-8FD7-31329F05B111}"/>
          </ac:picMkLst>
        </pc:picChg>
      </pc:sldChg>
      <pc:sldChg chg="modSp mod delCm">
        <pc:chgData name="Kansinee Skulkru" userId="a954ed1b-d86d-490f-aac2-d4076deee7db" providerId="ADAL" clId="{816DCF83-17FC-4BC7-B83A-942C685A83F1}" dt="2024-10-10T07:02:11.165" v="467"/>
        <pc:sldMkLst>
          <pc:docMk/>
          <pc:sldMk cId="3677465775" sldId="289"/>
        </pc:sldMkLst>
        <pc:spChg chg="mod">
          <ac:chgData name="Kansinee Skulkru" userId="a954ed1b-d86d-490f-aac2-d4076deee7db" providerId="ADAL" clId="{816DCF83-17FC-4BC7-B83A-942C685A83F1}" dt="2024-10-10T07:02:03.930" v="466" actId="20577"/>
          <ac:spMkLst>
            <pc:docMk/>
            <pc:sldMk cId="3677465775" sldId="289"/>
            <ac:spMk id="3" creationId="{FAEBA4DC-31A9-1478-29E2-063B446A5C1D}"/>
          </ac:spMkLst>
        </pc:spChg>
      </pc:sldChg>
      <pc:sldChg chg="addSp delSp modSp add del mod">
        <pc:chgData name="Kansinee Skulkru" userId="a954ed1b-d86d-490f-aac2-d4076deee7db" providerId="ADAL" clId="{816DCF83-17FC-4BC7-B83A-942C685A83F1}" dt="2024-10-04T06:04:24.144" v="60" actId="47"/>
        <pc:sldMkLst>
          <pc:docMk/>
          <pc:sldMk cId="4145298134" sldId="290"/>
        </pc:sldMkLst>
        <pc:spChg chg="mod">
          <ac:chgData name="Kansinee Skulkru" userId="a954ed1b-d86d-490f-aac2-d4076deee7db" providerId="ADAL" clId="{816DCF83-17FC-4BC7-B83A-942C685A83F1}" dt="2024-10-04T05:52:28.994" v="19" actId="1076"/>
          <ac:spMkLst>
            <pc:docMk/>
            <pc:sldMk cId="4145298134" sldId="290"/>
            <ac:spMk id="4" creationId="{00000000-0000-0000-0000-000000000000}"/>
          </ac:spMkLst>
        </pc:spChg>
        <pc:spChg chg="mod">
          <ac:chgData name="Kansinee Skulkru" userId="a954ed1b-d86d-490f-aac2-d4076deee7db" providerId="ADAL" clId="{816DCF83-17FC-4BC7-B83A-942C685A83F1}" dt="2024-10-04T05:52:28.994" v="19" actId="1076"/>
          <ac:spMkLst>
            <pc:docMk/>
            <pc:sldMk cId="4145298134" sldId="290"/>
            <ac:spMk id="8" creationId="{00000000-0000-0000-0000-000000000000}"/>
          </ac:spMkLst>
        </pc:spChg>
        <pc:picChg chg="add mod">
          <ac:chgData name="Kansinee Skulkru" userId="a954ed1b-d86d-490f-aac2-d4076deee7db" providerId="ADAL" clId="{816DCF83-17FC-4BC7-B83A-942C685A83F1}" dt="2024-10-04T05:52:28.994" v="19" actId="1076"/>
          <ac:picMkLst>
            <pc:docMk/>
            <pc:sldMk cId="4145298134" sldId="290"/>
            <ac:picMk id="3" creationId="{00000000-0008-0000-0300-000002000000}"/>
          </ac:picMkLst>
        </pc:picChg>
        <pc:picChg chg="add mod">
          <ac:chgData name="Kansinee Skulkru" userId="a954ed1b-d86d-490f-aac2-d4076deee7db" providerId="ADAL" clId="{816DCF83-17FC-4BC7-B83A-942C685A83F1}" dt="2024-10-04T05:52:28.994" v="19" actId="1076"/>
          <ac:picMkLst>
            <pc:docMk/>
            <pc:sldMk cId="4145298134" sldId="290"/>
            <ac:picMk id="5" creationId="{00000000-0008-0000-0300-000015000000}"/>
          </ac:picMkLst>
        </pc:picChg>
        <pc:picChg chg="del">
          <ac:chgData name="Kansinee Skulkru" userId="a954ed1b-d86d-490f-aac2-d4076deee7db" providerId="ADAL" clId="{816DCF83-17FC-4BC7-B83A-942C685A83F1}" dt="2024-10-04T05:51:29.835" v="4" actId="478"/>
          <ac:picMkLst>
            <pc:docMk/>
            <pc:sldMk cId="4145298134" sldId="290"/>
            <ac:picMk id="7" creationId="{C298F55D-67FE-66D5-11CC-FEE29D300042}"/>
          </ac:picMkLst>
        </pc:picChg>
        <pc:picChg chg="del">
          <ac:chgData name="Kansinee Skulkru" userId="a954ed1b-d86d-490f-aac2-d4076deee7db" providerId="ADAL" clId="{816DCF83-17FC-4BC7-B83A-942C685A83F1}" dt="2024-10-04T05:52:03.365" v="13" actId="478"/>
          <ac:picMkLst>
            <pc:docMk/>
            <pc:sldMk cId="4145298134" sldId="290"/>
            <ac:picMk id="16" creationId="{23F07B21-D160-4D84-1132-603917B5FDE5}"/>
          </ac:picMkLst>
        </pc:picChg>
      </pc:sldChg>
      <pc:sldChg chg="addSp delSp modSp add mod">
        <pc:chgData name="Kansinee Skulkru" userId="a954ed1b-d86d-490f-aac2-d4076deee7db" providerId="ADAL" clId="{816DCF83-17FC-4BC7-B83A-942C685A83F1}" dt="2024-10-04T05:53:51.528" v="28" actId="1076"/>
        <pc:sldMkLst>
          <pc:docMk/>
          <pc:sldMk cId="181254242" sldId="291"/>
        </pc:sldMkLst>
        <pc:spChg chg="mod">
          <ac:chgData name="Kansinee Skulkru" userId="a954ed1b-d86d-490f-aac2-d4076deee7db" providerId="ADAL" clId="{816DCF83-17FC-4BC7-B83A-942C685A83F1}" dt="2024-10-04T05:53:46.371" v="27" actId="1076"/>
          <ac:spMkLst>
            <pc:docMk/>
            <pc:sldMk cId="181254242" sldId="291"/>
            <ac:spMk id="6" creationId="{00000000-0000-0000-0000-000000000000}"/>
          </ac:spMkLst>
        </pc:spChg>
        <pc:picChg chg="add mod">
          <ac:chgData name="Kansinee Skulkru" userId="a954ed1b-d86d-490f-aac2-d4076deee7db" providerId="ADAL" clId="{816DCF83-17FC-4BC7-B83A-942C685A83F1}" dt="2024-10-04T05:53:51.528" v="28" actId="1076"/>
          <ac:picMkLst>
            <pc:docMk/>
            <pc:sldMk cId="181254242" sldId="291"/>
            <ac:picMk id="2" creationId="{00000000-0008-0000-0300-000018000000}"/>
          </ac:picMkLst>
        </pc:picChg>
        <pc:picChg chg="del">
          <ac:chgData name="Kansinee Skulkru" userId="a954ed1b-d86d-490f-aac2-d4076deee7db" providerId="ADAL" clId="{816DCF83-17FC-4BC7-B83A-942C685A83F1}" dt="2024-10-04T05:53:30.993" v="21" actId="478"/>
          <ac:picMkLst>
            <pc:docMk/>
            <pc:sldMk cId="181254242" sldId="291"/>
            <ac:picMk id="9" creationId="{618A163C-6863-85CC-7E0D-9CB3614CD75F}"/>
          </ac:picMkLst>
        </pc:picChg>
        <pc:picChg chg="mod">
          <ac:chgData name="Kansinee Skulkru" userId="a954ed1b-d86d-490f-aac2-d4076deee7db" providerId="ADAL" clId="{816DCF83-17FC-4BC7-B83A-942C685A83F1}" dt="2024-10-04T05:53:41.806" v="26" actId="1076"/>
          <ac:picMkLst>
            <pc:docMk/>
            <pc:sldMk cId="181254242" sldId="291"/>
            <ac:picMk id="1026" creationId="{6AC9CCEA-41AA-7462-0D9E-A506E25F9EF8}"/>
          </ac:picMkLst>
        </pc:picChg>
      </pc:sldChg>
      <pc:sldChg chg="addSp delSp modSp add mod">
        <pc:chgData name="Kansinee Skulkru" userId="a954ed1b-d86d-490f-aac2-d4076deee7db" providerId="ADAL" clId="{816DCF83-17FC-4BC7-B83A-942C685A83F1}" dt="2024-10-04T06:11:19.304" v="63" actId="20577"/>
        <pc:sldMkLst>
          <pc:docMk/>
          <pc:sldMk cId="7719980" sldId="292"/>
        </pc:sldMkLst>
        <pc:spChg chg="mod">
          <ac:chgData name="Kansinee Skulkru" userId="a954ed1b-d86d-490f-aac2-d4076deee7db" providerId="ADAL" clId="{816DCF83-17FC-4BC7-B83A-942C685A83F1}" dt="2024-10-04T06:11:19.304" v="63" actId="20577"/>
          <ac:spMkLst>
            <pc:docMk/>
            <pc:sldMk cId="7719980" sldId="292"/>
            <ac:spMk id="4" creationId="{F8A43EC3-2025-48B5-9CAB-C4C207E56A5C}"/>
          </ac:spMkLst>
        </pc:spChg>
        <pc:picChg chg="add mod">
          <ac:chgData name="Kansinee Skulkru" userId="a954ed1b-d86d-490f-aac2-d4076deee7db" providerId="ADAL" clId="{816DCF83-17FC-4BC7-B83A-942C685A83F1}" dt="2024-10-04T05:54:34.418" v="36" actId="1076"/>
          <ac:picMkLst>
            <pc:docMk/>
            <pc:sldMk cId="7719980" sldId="292"/>
            <ac:picMk id="2" creationId="{00000000-0008-0000-0300-000069000000}"/>
          </ac:picMkLst>
        </pc:picChg>
        <pc:picChg chg="del">
          <ac:chgData name="Kansinee Skulkru" userId="a954ed1b-d86d-490f-aac2-d4076deee7db" providerId="ADAL" clId="{816DCF83-17FC-4BC7-B83A-942C685A83F1}" dt="2024-10-04T05:54:23.091" v="30" actId="478"/>
          <ac:picMkLst>
            <pc:docMk/>
            <pc:sldMk cId="7719980" sldId="292"/>
            <ac:picMk id="3" creationId="{AFDFC63C-DB13-A9F5-80A3-0C1596276B1A}"/>
          </ac:picMkLst>
        </pc:picChg>
        <pc:cxnChg chg="add mod">
          <ac:chgData name="Kansinee Skulkru" userId="a954ed1b-d86d-490f-aac2-d4076deee7db" providerId="ADAL" clId="{816DCF83-17FC-4BC7-B83A-942C685A83F1}" dt="2024-10-04T05:55:09.495" v="42" actId="1582"/>
          <ac:cxnSpMkLst>
            <pc:docMk/>
            <pc:sldMk cId="7719980" sldId="292"/>
            <ac:cxnSpMk id="7" creationId="{DC913404-D9FC-4938-A519-D01AC1DE27D2}"/>
          </ac:cxnSpMkLst>
        </pc:cxnChg>
      </pc:sldChg>
      <pc:sldChg chg="addSp delSp modSp add">
        <pc:chgData name="Kansinee Skulkru" userId="a954ed1b-d86d-490f-aac2-d4076deee7db" providerId="ADAL" clId="{816DCF83-17FC-4BC7-B83A-942C685A83F1}" dt="2024-10-04T05:58:14.847" v="52" actId="1076"/>
        <pc:sldMkLst>
          <pc:docMk/>
          <pc:sldMk cId="1425117694" sldId="293"/>
        </pc:sldMkLst>
        <pc:picChg chg="add del mod">
          <ac:chgData name="Kansinee Skulkru" userId="a954ed1b-d86d-490f-aac2-d4076deee7db" providerId="ADAL" clId="{816DCF83-17FC-4BC7-B83A-942C685A83F1}" dt="2024-10-04T05:57:55.024" v="46" actId="478"/>
          <ac:picMkLst>
            <pc:docMk/>
            <pc:sldMk cId="1425117694" sldId="293"/>
            <ac:picMk id="2" creationId="{00000000-0008-0000-0300-000069000000}"/>
          </ac:picMkLst>
        </pc:picChg>
        <pc:picChg chg="add mod">
          <ac:chgData name="Kansinee Skulkru" userId="a954ed1b-d86d-490f-aac2-d4076deee7db" providerId="ADAL" clId="{816DCF83-17FC-4BC7-B83A-942C685A83F1}" dt="2024-10-04T05:58:14.847" v="52" actId="1076"/>
          <ac:picMkLst>
            <pc:docMk/>
            <pc:sldMk cId="1425117694" sldId="293"/>
            <ac:picMk id="4" creationId="{00000000-0008-0000-0300-00006B000000}"/>
          </ac:picMkLst>
        </pc:picChg>
        <pc:picChg chg="del">
          <ac:chgData name="Kansinee Skulkru" userId="a954ed1b-d86d-490f-aac2-d4076deee7db" providerId="ADAL" clId="{816DCF83-17FC-4BC7-B83A-942C685A83F1}" dt="2024-10-04T05:57:53.296" v="44" actId="478"/>
          <ac:picMkLst>
            <pc:docMk/>
            <pc:sldMk cId="1425117694" sldId="293"/>
            <ac:picMk id="2050" creationId="{82EC9DD2-6857-4A69-B268-9F1A6D4EA979}"/>
          </ac:picMkLst>
        </pc:picChg>
      </pc:sldChg>
      <pc:sldChg chg="addSp delSp modSp add mod">
        <pc:chgData name="Kansinee Skulkru" userId="a954ed1b-d86d-490f-aac2-d4076deee7db" providerId="ADAL" clId="{816DCF83-17FC-4BC7-B83A-942C685A83F1}" dt="2024-10-04T06:50:45.313" v="258" actId="1038"/>
        <pc:sldMkLst>
          <pc:docMk/>
          <pc:sldMk cId="3537086366" sldId="294"/>
        </pc:sldMkLst>
        <pc:spChg chg="add mod">
          <ac:chgData name="Kansinee Skulkru" userId="a954ed1b-d86d-490f-aac2-d4076deee7db" providerId="ADAL" clId="{816DCF83-17FC-4BC7-B83A-942C685A83F1}" dt="2024-10-04T06:22:42.638" v="105" actId="571"/>
          <ac:spMkLst>
            <pc:docMk/>
            <pc:sldMk cId="3537086366" sldId="294"/>
            <ac:spMk id="2" creationId="{D123ADE3-A483-C566-C7A0-0770F7486448}"/>
          </ac:spMkLst>
        </pc:spChg>
        <pc:spChg chg="add mod">
          <ac:chgData name="Kansinee Skulkru" userId="a954ed1b-d86d-490f-aac2-d4076deee7db" providerId="ADAL" clId="{816DCF83-17FC-4BC7-B83A-942C685A83F1}" dt="2024-10-04T06:47:48.884" v="195" actId="1076"/>
          <ac:spMkLst>
            <pc:docMk/>
            <pc:sldMk cId="3537086366" sldId="294"/>
            <ac:spMk id="3" creationId="{C61F7B4B-5465-FD59-1DDA-24FD3312CF9E}"/>
          </ac:spMkLst>
        </pc:spChg>
        <pc:spChg chg="mod">
          <ac:chgData name="Kansinee Skulkru" userId="a954ed1b-d86d-490f-aac2-d4076deee7db" providerId="ADAL" clId="{816DCF83-17FC-4BC7-B83A-942C685A83F1}" dt="2024-10-04T06:50:05.154" v="233" actId="1076"/>
          <ac:spMkLst>
            <pc:docMk/>
            <pc:sldMk cId="3537086366" sldId="294"/>
            <ac:spMk id="6" creationId="{00000000-0000-0000-0000-000000000000}"/>
          </ac:spMkLst>
        </pc:spChg>
        <pc:spChg chg="mod">
          <ac:chgData name="Kansinee Skulkru" userId="a954ed1b-d86d-490f-aac2-d4076deee7db" providerId="ADAL" clId="{816DCF83-17FC-4BC7-B83A-942C685A83F1}" dt="2024-10-04T06:50:45.313" v="258" actId="1038"/>
          <ac:spMkLst>
            <pc:docMk/>
            <pc:sldMk cId="3537086366" sldId="294"/>
            <ac:spMk id="7" creationId="{00000000-0000-0000-0000-000000000000}"/>
          </ac:spMkLst>
        </pc:spChg>
        <pc:spChg chg="mod">
          <ac:chgData name="Kansinee Skulkru" userId="a954ed1b-d86d-490f-aac2-d4076deee7db" providerId="ADAL" clId="{816DCF83-17FC-4BC7-B83A-942C685A83F1}" dt="2024-10-04T06:50:14.501" v="235" actId="14100"/>
          <ac:spMkLst>
            <pc:docMk/>
            <pc:sldMk cId="3537086366" sldId="294"/>
            <ac:spMk id="9" creationId="{00000000-0000-0000-0000-000000000000}"/>
          </ac:spMkLst>
        </pc:spChg>
        <pc:spChg chg="add mod">
          <ac:chgData name="Kansinee Skulkru" userId="a954ed1b-d86d-490f-aac2-d4076deee7db" providerId="ADAL" clId="{816DCF83-17FC-4BC7-B83A-942C685A83F1}" dt="2024-10-04T06:50:45.313" v="258" actId="1038"/>
          <ac:spMkLst>
            <pc:docMk/>
            <pc:sldMk cId="3537086366" sldId="294"/>
            <ac:spMk id="12" creationId="{1DCA2543-90F4-D83C-2E4A-648EAFDCB1EE}"/>
          </ac:spMkLst>
        </pc:spChg>
        <pc:picChg chg="del mod">
          <ac:chgData name="Kansinee Skulkru" userId="a954ed1b-d86d-490f-aac2-d4076deee7db" providerId="ADAL" clId="{816DCF83-17FC-4BC7-B83A-942C685A83F1}" dt="2024-10-04T06:24:32.635" v="119" actId="478"/>
          <ac:picMkLst>
            <pc:docMk/>
            <pc:sldMk cId="3537086366" sldId="294"/>
            <ac:picMk id="4" creationId="{00000000-0000-0000-0000-000000000000}"/>
          </ac:picMkLst>
        </pc:picChg>
        <pc:picChg chg="del">
          <ac:chgData name="Kansinee Skulkru" userId="a954ed1b-d86d-490f-aac2-d4076deee7db" providerId="ADAL" clId="{816DCF83-17FC-4BC7-B83A-942C685A83F1}" dt="2024-10-04T06:39:50.232" v="120" actId="478"/>
          <ac:picMkLst>
            <pc:docMk/>
            <pc:sldMk cId="3537086366" sldId="294"/>
            <ac:picMk id="5" creationId="{00000000-0000-0000-0000-000000000000}"/>
          </ac:picMkLst>
        </pc:picChg>
        <pc:picChg chg="add mod">
          <ac:chgData name="Kansinee Skulkru" userId="a954ed1b-d86d-490f-aac2-d4076deee7db" providerId="ADAL" clId="{816DCF83-17FC-4BC7-B83A-942C685A83F1}" dt="2024-10-04T06:49:55.673" v="219" actId="14100"/>
          <ac:picMkLst>
            <pc:docMk/>
            <pc:sldMk cId="3537086366" sldId="294"/>
            <ac:picMk id="1026" creationId="{D2FA6A8E-594E-6CEA-2E43-7B2C1B787C27}"/>
          </ac:picMkLst>
        </pc:picChg>
        <pc:picChg chg="add del mod">
          <ac:chgData name="Kansinee Skulkru" userId="a954ed1b-d86d-490f-aac2-d4076deee7db" providerId="ADAL" clId="{816DCF83-17FC-4BC7-B83A-942C685A83F1}" dt="2024-10-04T06:20:08.504" v="82" actId="478"/>
          <ac:picMkLst>
            <pc:docMk/>
            <pc:sldMk cId="3537086366" sldId="294"/>
            <ac:picMk id="1028" creationId="{06E69A3B-5A82-6B56-AA81-8AFD9F844561}"/>
          </ac:picMkLst>
        </pc:picChg>
        <pc:picChg chg="add del mod">
          <ac:chgData name="Kansinee Skulkru" userId="a954ed1b-d86d-490f-aac2-d4076deee7db" providerId="ADAL" clId="{816DCF83-17FC-4BC7-B83A-942C685A83F1}" dt="2024-10-04T06:21:54.624" v="98" actId="478"/>
          <ac:picMkLst>
            <pc:docMk/>
            <pc:sldMk cId="3537086366" sldId="294"/>
            <ac:picMk id="1030" creationId="{084F938B-AE09-103F-5E94-C9E8E470083A}"/>
          </ac:picMkLst>
        </pc:picChg>
        <pc:picChg chg="add del mod">
          <ac:chgData name="Kansinee Skulkru" userId="a954ed1b-d86d-490f-aac2-d4076deee7db" providerId="ADAL" clId="{816DCF83-17FC-4BC7-B83A-942C685A83F1}" dt="2024-10-04T06:22:13.395" v="103" actId="478"/>
          <ac:picMkLst>
            <pc:docMk/>
            <pc:sldMk cId="3537086366" sldId="294"/>
            <ac:picMk id="1032" creationId="{45829687-1F05-5122-23A1-44993BE839A0}"/>
          </ac:picMkLst>
        </pc:picChg>
        <pc:picChg chg="add del mod">
          <ac:chgData name="Kansinee Skulkru" userId="a954ed1b-d86d-490f-aac2-d4076deee7db" providerId="ADAL" clId="{816DCF83-17FC-4BC7-B83A-942C685A83F1}" dt="2024-10-04T06:24:24.479" v="117" actId="478"/>
          <ac:picMkLst>
            <pc:docMk/>
            <pc:sldMk cId="3537086366" sldId="294"/>
            <ac:picMk id="1034" creationId="{9051BA38-29B4-98C5-62A8-13C81F0F7A64}"/>
          </ac:picMkLst>
        </pc:picChg>
        <pc:picChg chg="add mod">
          <ac:chgData name="Kansinee Skulkru" userId="a954ed1b-d86d-490f-aac2-d4076deee7db" providerId="ADAL" clId="{816DCF83-17FC-4BC7-B83A-942C685A83F1}" dt="2024-10-04T06:50:00.195" v="232" actId="1035"/>
          <ac:picMkLst>
            <pc:docMk/>
            <pc:sldMk cId="3537086366" sldId="294"/>
            <ac:picMk id="1036" creationId="{A046F82A-C2A1-BB39-CEF8-D4615AB5A8AD}"/>
          </ac:picMkLst>
        </pc:picChg>
        <pc:picChg chg="add del mod">
          <ac:chgData name="Kansinee Skulkru" userId="a954ed1b-d86d-490f-aac2-d4076deee7db" providerId="ADAL" clId="{816DCF83-17FC-4BC7-B83A-942C685A83F1}" dt="2024-10-04T06:42:43.701" v="136" actId="478"/>
          <ac:picMkLst>
            <pc:docMk/>
            <pc:sldMk cId="3537086366" sldId="294"/>
            <ac:picMk id="1038" creationId="{BA99A68C-C51F-EB16-2EEC-47C9D978B1FF}"/>
          </ac:picMkLst>
        </pc:picChg>
        <pc:picChg chg="add del mod">
          <ac:chgData name="Kansinee Skulkru" userId="a954ed1b-d86d-490f-aac2-d4076deee7db" providerId="ADAL" clId="{816DCF83-17FC-4BC7-B83A-942C685A83F1}" dt="2024-10-04T06:42:43.078" v="135" actId="478"/>
          <ac:picMkLst>
            <pc:docMk/>
            <pc:sldMk cId="3537086366" sldId="294"/>
            <ac:picMk id="1040" creationId="{235966D0-74A7-2132-9F11-A1ABA5EC1053}"/>
          </ac:picMkLst>
        </pc:picChg>
        <pc:picChg chg="add del mod">
          <ac:chgData name="Kansinee Skulkru" userId="a954ed1b-d86d-490f-aac2-d4076deee7db" providerId="ADAL" clId="{816DCF83-17FC-4BC7-B83A-942C685A83F1}" dt="2024-10-04T06:42:42.645" v="134" actId="478"/>
          <ac:picMkLst>
            <pc:docMk/>
            <pc:sldMk cId="3537086366" sldId="294"/>
            <ac:picMk id="1042" creationId="{75820769-9BB8-5622-CDF0-0C76FBD31FC1}"/>
          </ac:picMkLst>
        </pc:picChg>
        <pc:picChg chg="add mod">
          <ac:chgData name="Kansinee Skulkru" userId="a954ed1b-d86d-490f-aac2-d4076deee7db" providerId="ADAL" clId="{816DCF83-17FC-4BC7-B83A-942C685A83F1}" dt="2024-10-04T06:50:45.313" v="258" actId="1038"/>
          <ac:picMkLst>
            <pc:docMk/>
            <pc:sldMk cId="3537086366" sldId="294"/>
            <ac:picMk id="1044" creationId="{00A1E86F-F090-4000-4A36-D91304AC9D27}"/>
          </ac:picMkLst>
        </pc:picChg>
        <pc:picChg chg="add mod">
          <ac:chgData name="Kansinee Skulkru" userId="a954ed1b-d86d-490f-aac2-d4076deee7db" providerId="ADAL" clId="{816DCF83-17FC-4BC7-B83A-942C685A83F1}" dt="2024-10-04T06:50:45.313" v="258" actId="1038"/>
          <ac:picMkLst>
            <pc:docMk/>
            <pc:sldMk cId="3537086366" sldId="294"/>
            <ac:picMk id="1046" creationId="{61BDD874-0970-67CD-78E5-225602476387}"/>
          </ac:picMkLst>
        </pc:picChg>
        <pc:cxnChg chg="add del">
          <ac:chgData name="Kansinee Skulkru" userId="a954ed1b-d86d-490f-aac2-d4076deee7db" providerId="ADAL" clId="{816DCF83-17FC-4BC7-B83A-942C685A83F1}" dt="2024-10-04T06:48:13.519" v="197" actId="478"/>
          <ac:cxnSpMkLst>
            <pc:docMk/>
            <pc:sldMk cId="3537086366" sldId="294"/>
            <ac:cxnSpMk id="11" creationId="{BB9C0C8F-83BC-4F75-0A5D-A0E17D8178DD}"/>
          </ac:cxnSpMkLst>
        </pc:cxnChg>
      </pc:sldChg>
      <pc:sldChg chg="addSp delSp modSp add mod modAnim">
        <pc:chgData name="Kansinee Skulkru" userId="a954ed1b-d86d-490f-aac2-d4076deee7db" providerId="ADAL" clId="{816DCF83-17FC-4BC7-B83A-942C685A83F1}" dt="2024-10-04T07:11:41.031" v="303" actId="1037"/>
        <pc:sldMkLst>
          <pc:docMk/>
          <pc:sldMk cId="3911551026" sldId="295"/>
        </pc:sldMkLst>
        <pc:spChg chg="add mod">
          <ac:chgData name="Kansinee Skulkru" userId="a954ed1b-d86d-490f-aac2-d4076deee7db" providerId="ADAL" clId="{816DCF83-17FC-4BC7-B83A-942C685A83F1}" dt="2024-10-04T07:11:41.031" v="303" actId="1037"/>
          <ac:spMkLst>
            <pc:docMk/>
            <pc:sldMk cId="3911551026" sldId="295"/>
            <ac:spMk id="2" creationId="{368911F0-9ECE-0887-74F7-70C162941A72}"/>
          </ac:spMkLst>
        </pc:spChg>
        <pc:spChg chg="mod">
          <ac:chgData name="Kansinee Skulkru" userId="a954ed1b-d86d-490f-aac2-d4076deee7db" providerId="ADAL" clId="{816DCF83-17FC-4BC7-B83A-942C685A83F1}" dt="2024-10-04T07:11:18.739" v="293" actId="1076"/>
          <ac:spMkLst>
            <pc:docMk/>
            <pc:sldMk cId="3911551026" sldId="295"/>
            <ac:spMk id="5" creationId="{00000000-0000-0000-0000-000000000000}"/>
          </ac:spMkLst>
        </pc:spChg>
        <pc:spChg chg="mod">
          <ac:chgData name="Kansinee Skulkru" userId="a954ed1b-d86d-490f-aac2-d4076deee7db" providerId="ADAL" clId="{816DCF83-17FC-4BC7-B83A-942C685A83F1}" dt="2024-10-04T07:10:58.864" v="289" actId="14100"/>
          <ac:spMkLst>
            <pc:docMk/>
            <pc:sldMk cId="3911551026" sldId="295"/>
            <ac:spMk id="7" creationId="{00000000-0000-0000-0000-000000000000}"/>
          </ac:spMkLst>
        </pc:spChg>
        <pc:graphicFrameChg chg="del">
          <ac:chgData name="Kansinee Skulkru" userId="a954ed1b-d86d-490f-aac2-d4076deee7db" providerId="ADAL" clId="{816DCF83-17FC-4BC7-B83A-942C685A83F1}" dt="2024-10-04T07:07:51.958" v="260" actId="478"/>
          <ac:graphicFrameMkLst>
            <pc:docMk/>
            <pc:sldMk cId="3911551026" sldId="295"/>
            <ac:graphicFrameMk id="4" creationId="{00000000-0000-0000-0000-000000000000}"/>
          </ac:graphicFrameMkLst>
        </pc:graphicFrameChg>
        <pc:picChg chg="mod">
          <ac:chgData name="Kansinee Skulkru" userId="a954ed1b-d86d-490f-aac2-d4076deee7db" providerId="ADAL" clId="{816DCF83-17FC-4BC7-B83A-942C685A83F1}" dt="2024-10-04T07:10:11.903" v="284" actId="1076"/>
          <ac:picMkLst>
            <pc:docMk/>
            <pc:sldMk cId="3911551026" sldId="295"/>
            <ac:picMk id="6" creationId="{00000000-0000-0000-0000-000000000000}"/>
          </ac:picMkLst>
        </pc:picChg>
        <pc:picChg chg="add mod">
          <ac:chgData name="Kansinee Skulkru" userId="a954ed1b-d86d-490f-aac2-d4076deee7db" providerId="ADAL" clId="{816DCF83-17FC-4BC7-B83A-942C685A83F1}" dt="2024-10-04T07:11:12.949" v="291" actId="1076"/>
          <ac:picMkLst>
            <pc:docMk/>
            <pc:sldMk cId="3911551026" sldId="295"/>
            <ac:picMk id="2050" creationId="{F1022D26-6161-7821-AD9D-A0C18026F2D2}"/>
          </ac:picMkLst>
        </pc:picChg>
        <pc:picChg chg="add mod">
          <ac:chgData name="Kansinee Skulkru" userId="a954ed1b-d86d-490f-aac2-d4076deee7db" providerId="ADAL" clId="{816DCF83-17FC-4BC7-B83A-942C685A83F1}" dt="2024-10-04T07:10:15.345" v="285" actId="1076"/>
          <ac:picMkLst>
            <pc:docMk/>
            <pc:sldMk cId="3911551026" sldId="295"/>
            <ac:picMk id="2052" creationId="{A68C7449-9B82-A0D7-02CC-6CEAFCD29AA2}"/>
          </ac:picMkLst>
        </pc:picChg>
        <pc:picChg chg="add mod">
          <ac:chgData name="Kansinee Skulkru" userId="a954ed1b-d86d-490f-aac2-d4076deee7db" providerId="ADAL" clId="{816DCF83-17FC-4BC7-B83A-942C685A83F1}" dt="2024-10-04T07:10:15.345" v="285" actId="1076"/>
          <ac:picMkLst>
            <pc:docMk/>
            <pc:sldMk cId="3911551026" sldId="295"/>
            <ac:picMk id="2054" creationId="{652835D3-E6B1-C9F6-295F-8CB1C973FB64}"/>
          </ac:picMkLst>
        </pc:picChg>
      </pc:sldChg>
      <pc:sldChg chg="addSp delSp modSp add mod delAnim modAnim">
        <pc:chgData name="Kansinee Skulkru" userId="a954ed1b-d86d-490f-aac2-d4076deee7db" providerId="ADAL" clId="{816DCF83-17FC-4BC7-B83A-942C685A83F1}" dt="2024-10-04T07:20:09.098" v="342" actId="1076"/>
        <pc:sldMkLst>
          <pc:docMk/>
          <pc:sldMk cId="612769332" sldId="296"/>
        </pc:sldMkLst>
        <pc:spChg chg="mod">
          <ac:chgData name="Kansinee Skulkru" userId="a954ed1b-d86d-490f-aac2-d4076deee7db" providerId="ADAL" clId="{816DCF83-17FC-4BC7-B83A-942C685A83F1}" dt="2024-10-04T07:19:54.895" v="339" actId="1076"/>
          <ac:spMkLst>
            <pc:docMk/>
            <pc:sldMk cId="612769332" sldId="296"/>
            <ac:spMk id="5" creationId="{BF3AF839-BD36-48AD-96B3-3EC3429C275F}"/>
          </ac:spMkLst>
        </pc:spChg>
        <pc:spChg chg="mod">
          <ac:chgData name="Kansinee Skulkru" userId="a954ed1b-d86d-490f-aac2-d4076deee7db" providerId="ADAL" clId="{816DCF83-17FC-4BC7-B83A-942C685A83F1}" dt="2024-10-04T07:19:54.895" v="339" actId="1076"/>
          <ac:spMkLst>
            <pc:docMk/>
            <pc:sldMk cId="612769332" sldId="296"/>
            <ac:spMk id="6" creationId="{52C4B71A-3745-4CFE-9F7A-A31C862A703E}"/>
          </ac:spMkLst>
        </pc:spChg>
        <pc:spChg chg="mod">
          <ac:chgData name="Kansinee Skulkru" userId="a954ed1b-d86d-490f-aac2-d4076deee7db" providerId="ADAL" clId="{816DCF83-17FC-4BC7-B83A-942C685A83F1}" dt="2024-10-04T07:19:54.895" v="339" actId="1076"/>
          <ac:spMkLst>
            <pc:docMk/>
            <pc:sldMk cId="612769332" sldId="296"/>
            <ac:spMk id="8" creationId="{FD65D887-A2A7-455A-812A-D6E459E4C391}"/>
          </ac:spMkLst>
        </pc:spChg>
        <pc:spChg chg="mod">
          <ac:chgData name="Kansinee Skulkru" userId="a954ed1b-d86d-490f-aac2-d4076deee7db" providerId="ADAL" clId="{816DCF83-17FC-4BC7-B83A-942C685A83F1}" dt="2024-10-04T07:19:54.895" v="339" actId="1076"/>
          <ac:spMkLst>
            <pc:docMk/>
            <pc:sldMk cId="612769332" sldId="296"/>
            <ac:spMk id="9" creationId="{899F7C1F-F4C1-4006-ACA0-02B567BF1C11}"/>
          </ac:spMkLst>
        </pc:spChg>
        <pc:spChg chg="add mod">
          <ac:chgData name="Kansinee Skulkru" userId="a954ed1b-d86d-490f-aac2-d4076deee7db" providerId="ADAL" clId="{816DCF83-17FC-4BC7-B83A-942C685A83F1}" dt="2024-10-04T07:20:09.098" v="342" actId="1076"/>
          <ac:spMkLst>
            <pc:docMk/>
            <pc:sldMk cId="612769332" sldId="296"/>
            <ac:spMk id="11" creationId="{628D6F5F-080F-C20E-5616-963C436FB44C}"/>
          </ac:spMkLst>
        </pc:spChg>
        <pc:graphicFrameChg chg="del">
          <ac:chgData name="Kansinee Skulkru" userId="a954ed1b-d86d-490f-aac2-d4076deee7db" providerId="ADAL" clId="{816DCF83-17FC-4BC7-B83A-942C685A83F1}" dt="2024-10-04T07:14:50.928" v="305" actId="478"/>
          <ac:graphicFrameMkLst>
            <pc:docMk/>
            <pc:sldMk cId="612769332" sldId="296"/>
            <ac:graphicFrameMk id="4" creationId="{1295910B-12AA-41FD-BFA0-9141EA933DDE}"/>
          </ac:graphicFrameMkLst>
        </pc:graphicFrameChg>
        <pc:picChg chg="add del mod">
          <ac:chgData name="Kansinee Skulkru" userId="a954ed1b-d86d-490f-aac2-d4076deee7db" providerId="ADAL" clId="{816DCF83-17FC-4BC7-B83A-942C685A83F1}" dt="2024-10-04T07:17:15.219" v="316" actId="478"/>
          <ac:picMkLst>
            <pc:docMk/>
            <pc:sldMk cId="612769332" sldId="296"/>
            <ac:picMk id="3" creationId="{873FB166-77FC-2C76-6C45-51D0DA76F451}"/>
          </ac:picMkLst>
        </pc:picChg>
        <pc:picChg chg="mod">
          <ac:chgData name="Kansinee Skulkru" userId="a954ed1b-d86d-490f-aac2-d4076deee7db" providerId="ADAL" clId="{816DCF83-17FC-4BC7-B83A-942C685A83F1}" dt="2024-10-04T07:19:54.895" v="339" actId="1076"/>
          <ac:picMkLst>
            <pc:docMk/>
            <pc:sldMk cId="612769332" sldId="296"/>
            <ac:picMk id="7" creationId="{2371A6BF-B44D-4050-913A-D871C3F13EF9}"/>
          </ac:picMkLst>
        </pc:picChg>
        <pc:picChg chg="add mod">
          <ac:chgData name="Kansinee Skulkru" userId="a954ed1b-d86d-490f-aac2-d4076deee7db" providerId="ADAL" clId="{816DCF83-17FC-4BC7-B83A-942C685A83F1}" dt="2024-10-04T07:20:01.759" v="341" actId="1076"/>
          <ac:picMkLst>
            <pc:docMk/>
            <pc:sldMk cId="612769332" sldId="296"/>
            <ac:picMk id="10" creationId="{55FCE049-B8F7-25D7-D37C-DA135FBFF563}"/>
          </ac:picMkLst>
        </pc:picChg>
        <pc:picChg chg="add mod">
          <ac:chgData name="Kansinee Skulkru" userId="a954ed1b-d86d-490f-aac2-d4076deee7db" providerId="ADAL" clId="{816DCF83-17FC-4BC7-B83A-942C685A83F1}" dt="2024-10-04T07:20:01.759" v="341" actId="1076"/>
          <ac:picMkLst>
            <pc:docMk/>
            <pc:sldMk cId="612769332" sldId="296"/>
            <ac:picMk id="3074" creationId="{D7DCBEEA-5C62-2CE0-38CE-BED8397CCE99}"/>
          </ac:picMkLst>
        </pc:picChg>
      </pc:sldChg>
    </pc:docChg>
  </pc:docChgLst>
  <pc:docChgLst>
    <pc:chgData name="Narisara Thongmee" userId="6757c35e-10a4-4930-b694-0eb276fcf2f1" providerId="ADAL" clId="{F9CA1FE7-AE18-4A29-ABC7-CBB9A4C3BBD2}"/>
    <pc:docChg chg="modSld">
      <pc:chgData name="Narisara Thongmee" userId="6757c35e-10a4-4930-b694-0eb276fcf2f1" providerId="ADAL" clId="{F9CA1FE7-AE18-4A29-ABC7-CBB9A4C3BBD2}" dt="2024-10-25T03:57:41.917" v="15" actId="1076"/>
      <pc:docMkLst>
        <pc:docMk/>
      </pc:docMkLst>
      <pc:sldChg chg="modSp mod">
        <pc:chgData name="Narisara Thongmee" userId="6757c35e-10a4-4930-b694-0eb276fcf2f1" providerId="ADAL" clId="{F9CA1FE7-AE18-4A29-ABC7-CBB9A4C3BBD2}" dt="2024-10-25T03:57:41.917" v="15" actId="1076"/>
        <pc:sldMkLst>
          <pc:docMk/>
          <pc:sldMk cId="3104229892" sldId="264"/>
        </pc:sldMkLst>
        <pc:spChg chg="mod">
          <ac:chgData name="Narisara Thongmee" userId="6757c35e-10a4-4930-b694-0eb276fcf2f1" providerId="ADAL" clId="{F9CA1FE7-AE18-4A29-ABC7-CBB9A4C3BBD2}" dt="2024-10-25T03:57:39.549" v="14" actId="1076"/>
          <ac:spMkLst>
            <pc:docMk/>
            <pc:sldMk cId="3104229892" sldId="264"/>
            <ac:spMk id="6" creationId="{00000000-0000-0000-0000-000000000000}"/>
          </ac:spMkLst>
        </pc:spChg>
        <pc:spChg chg="mod">
          <ac:chgData name="Narisara Thongmee" userId="6757c35e-10a4-4930-b694-0eb276fcf2f1" providerId="ADAL" clId="{F9CA1FE7-AE18-4A29-ABC7-CBB9A4C3BBD2}" dt="2024-10-25T03:57:41.917" v="15" actId="1076"/>
          <ac:spMkLst>
            <pc:docMk/>
            <pc:sldMk cId="3104229892" sldId="264"/>
            <ac:spMk id="7" creationId="{00000000-0000-0000-0000-000000000000}"/>
          </ac:spMkLst>
        </pc:spChg>
      </pc:sldChg>
      <pc:sldChg chg="modNotesTx">
        <pc:chgData name="Narisara Thongmee" userId="6757c35e-10a4-4930-b694-0eb276fcf2f1" providerId="ADAL" clId="{F9CA1FE7-AE18-4A29-ABC7-CBB9A4C3BBD2}" dt="2024-10-25T03:49:35.715" v="12" actId="20577"/>
        <pc:sldMkLst>
          <pc:docMk/>
          <pc:sldMk cId="4282405661" sldId="269"/>
        </pc:sldMkLst>
      </pc:sldChg>
      <pc:sldChg chg="modNotesTx">
        <pc:chgData name="Narisara Thongmee" userId="6757c35e-10a4-4930-b694-0eb276fcf2f1" providerId="ADAL" clId="{F9CA1FE7-AE18-4A29-ABC7-CBB9A4C3BBD2}" dt="2024-10-25T03:46:33.086" v="8" actId="20577"/>
        <pc:sldMkLst>
          <pc:docMk/>
          <pc:sldMk cId="4132867784" sldId="271"/>
        </pc:sldMkLst>
      </pc:sldChg>
      <pc:sldChg chg="modNotesTx">
        <pc:chgData name="Narisara Thongmee" userId="6757c35e-10a4-4930-b694-0eb276fcf2f1" providerId="ADAL" clId="{F9CA1FE7-AE18-4A29-ABC7-CBB9A4C3BBD2}" dt="2024-10-24T08:00:56.130" v="5" actId="20577"/>
        <pc:sldMkLst>
          <pc:docMk/>
          <pc:sldMk cId="3128717803" sldId="274"/>
        </pc:sldMkLst>
      </pc:sldChg>
      <pc:sldChg chg="modSp mod delCm">
        <pc:chgData name="Narisara Thongmee" userId="6757c35e-10a4-4930-b694-0eb276fcf2f1" providerId="ADAL" clId="{F9CA1FE7-AE18-4A29-ABC7-CBB9A4C3BBD2}" dt="2024-10-25T03:57:02.963" v="13"/>
        <pc:sldMkLst>
          <pc:docMk/>
          <pc:sldMk cId="2844376005" sldId="277"/>
        </pc:sldMkLst>
        <pc:spChg chg="mod">
          <ac:chgData name="Narisara Thongmee" userId="6757c35e-10a4-4930-b694-0eb276fcf2f1" providerId="ADAL" clId="{F9CA1FE7-AE18-4A29-ABC7-CBB9A4C3BBD2}" dt="2024-10-25T03:48:51.553" v="9" actId="1076"/>
          <ac:spMkLst>
            <pc:docMk/>
            <pc:sldMk cId="2844376005" sldId="277"/>
            <ac:spMk id="4" creationId="{3E179386-B09A-44CB-A25D-874E1BB0254D}"/>
          </ac:spMkLst>
        </pc:spChg>
        <pc:spChg chg="mod">
          <ac:chgData name="Narisara Thongmee" userId="6757c35e-10a4-4930-b694-0eb276fcf2f1" providerId="ADAL" clId="{F9CA1FE7-AE18-4A29-ABC7-CBB9A4C3BBD2}" dt="2024-10-25T03:49:00.328" v="10" actId="1076"/>
          <ac:spMkLst>
            <pc:docMk/>
            <pc:sldMk cId="2844376005" sldId="277"/>
            <ac:spMk id="14" creationId="{13C029D3-8D94-48A3-AAC7-1E43D66F8826}"/>
          </ac:spMkLst>
        </pc:spChg>
      </pc:sldChg>
    </pc:docChg>
  </pc:docChgLst>
  <pc:docChgLst>
    <pc:chgData name="Yuka Ichimaru" userId="62276e7c-db92-415b-b9ae-97277e573f73" providerId="ADAL" clId="{62DD814E-B469-4629-B7FF-A5548BD7C3A8}"/>
    <pc:docChg chg="undo custSel modSld">
      <pc:chgData name="Yuka Ichimaru" userId="62276e7c-db92-415b-b9ae-97277e573f73" providerId="ADAL" clId="{62DD814E-B469-4629-B7FF-A5548BD7C3A8}" dt="2024-06-21T07:19:16.946" v="313" actId="20577"/>
      <pc:docMkLst>
        <pc:docMk/>
      </pc:docMkLst>
      <pc:sldChg chg="addSp delSp modSp mod modAnim modNotesTx">
        <pc:chgData name="Yuka Ichimaru" userId="62276e7c-db92-415b-b9ae-97277e573f73" providerId="ADAL" clId="{62DD814E-B469-4629-B7FF-A5548BD7C3A8}" dt="2024-06-21T07:19:16.946" v="313" actId="20577"/>
        <pc:sldMkLst>
          <pc:docMk/>
          <pc:sldMk cId="2844376005" sldId="277"/>
        </pc:sldMkLst>
        <pc:spChg chg="add del mod">
          <ac:chgData name="Yuka Ichimaru" userId="62276e7c-db92-415b-b9ae-97277e573f73" providerId="ADAL" clId="{62DD814E-B469-4629-B7FF-A5548BD7C3A8}" dt="2024-06-21T07:18:45.790" v="275" actId="478"/>
          <ac:spMkLst>
            <pc:docMk/>
            <pc:sldMk cId="2844376005" sldId="277"/>
            <ac:spMk id="3" creationId="{7D1C2ED0-3395-988C-7384-EE331EE4C74A}"/>
          </ac:spMkLst>
        </pc:spChg>
        <pc:spChg chg="mod">
          <ac:chgData name="Yuka Ichimaru" userId="62276e7c-db92-415b-b9ae-97277e573f73" providerId="ADAL" clId="{62DD814E-B469-4629-B7FF-A5548BD7C3A8}" dt="2024-06-21T07:19:05.963" v="286" actId="14100"/>
          <ac:spMkLst>
            <pc:docMk/>
            <pc:sldMk cId="2844376005" sldId="277"/>
            <ac:spMk id="4" creationId="{3E179386-B09A-44CB-A25D-874E1BB0254D}"/>
          </ac:spMkLst>
        </pc:spChg>
        <pc:spChg chg="mod">
          <ac:chgData name="Yuka Ichimaru" userId="62276e7c-db92-415b-b9ae-97277e573f73" providerId="ADAL" clId="{62DD814E-B469-4629-B7FF-A5548BD7C3A8}" dt="2024-06-21T07:18:54.907" v="280" actId="1076"/>
          <ac:spMkLst>
            <pc:docMk/>
            <pc:sldMk cId="2844376005" sldId="277"/>
            <ac:spMk id="14" creationId="{13C029D3-8D94-48A3-AAC7-1E43D66F8826}"/>
          </ac:spMkLst>
        </pc:spChg>
        <pc:picChg chg="add mod">
          <ac:chgData name="Yuka Ichimaru" userId="62276e7c-db92-415b-b9ae-97277e573f73" providerId="ADAL" clId="{62DD814E-B469-4629-B7FF-A5548BD7C3A8}" dt="2024-06-21T07:19:03.589" v="284" actId="1076"/>
          <ac:picMkLst>
            <pc:docMk/>
            <pc:sldMk cId="2844376005" sldId="277"/>
            <ac:picMk id="5" creationId="{5128E95C-8584-7C89-5932-9CE00234FF69}"/>
          </ac:picMkLst>
        </pc:picChg>
        <pc:picChg chg="del">
          <ac:chgData name="Yuka Ichimaru" userId="62276e7c-db92-415b-b9ae-97277e573f73" providerId="ADAL" clId="{62DD814E-B469-4629-B7FF-A5548BD7C3A8}" dt="2024-06-18T06:35:25.347" v="111" actId="478"/>
          <ac:picMkLst>
            <pc:docMk/>
            <pc:sldMk cId="2844376005" sldId="277"/>
            <ac:picMk id="9" creationId="{3930A78C-D278-4033-B092-1B0ECDC9B2F4}"/>
          </ac:picMkLst>
        </pc:picChg>
        <pc:picChg chg="mod">
          <ac:chgData name="Yuka Ichimaru" userId="62276e7c-db92-415b-b9ae-97277e573f73" providerId="ADAL" clId="{62DD814E-B469-4629-B7FF-A5548BD7C3A8}" dt="2024-06-21T07:19:01.249" v="283" actId="1076"/>
          <ac:picMkLst>
            <pc:docMk/>
            <pc:sldMk cId="2844376005" sldId="277"/>
            <ac:picMk id="1026" creationId="{1A19A785-92C3-BC18-5D38-4289ED0AC317}"/>
          </ac:picMkLst>
        </pc:picChg>
        <pc:picChg chg="del">
          <ac:chgData name="Yuka Ichimaru" userId="62276e7c-db92-415b-b9ae-97277e573f73" providerId="ADAL" clId="{62DD814E-B469-4629-B7FF-A5548BD7C3A8}" dt="2024-06-21T07:18:45.790" v="275" actId="478"/>
          <ac:picMkLst>
            <pc:docMk/>
            <pc:sldMk cId="2844376005" sldId="277"/>
            <ac:picMk id="4098" creationId="{CE82AAD4-0283-4B06-88F1-676B22670EA7}"/>
          </ac:picMkLst>
        </pc:picChg>
      </pc:sldChg>
      <pc:sldChg chg="addSp delSp modSp mod">
        <pc:chgData name="Yuka Ichimaru" userId="62276e7c-db92-415b-b9ae-97277e573f73" providerId="ADAL" clId="{62DD814E-B469-4629-B7FF-A5548BD7C3A8}" dt="2024-06-18T06:37:35.371" v="152" actId="1076"/>
        <pc:sldMkLst>
          <pc:docMk/>
          <pc:sldMk cId="3405374627" sldId="285"/>
        </pc:sldMkLst>
        <pc:spChg chg="add mod">
          <ac:chgData name="Yuka Ichimaru" userId="62276e7c-db92-415b-b9ae-97277e573f73" providerId="ADAL" clId="{62DD814E-B469-4629-B7FF-A5548BD7C3A8}" dt="2024-06-18T06:37:35.371" v="152" actId="1076"/>
          <ac:spMkLst>
            <pc:docMk/>
            <pc:sldMk cId="3405374627" sldId="285"/>
            <ac:spMk id="3" creationId="{CBABA29D-1C27-B68A-F21A-7671D3EF265C}"/>
          </ac:spMkLst>
        </pc:spChg>
        <pc:picChg chg="add mod modCrop">
          <ac:chgData name="Yuka Ichimaru" userId="62276e7c-db92-415b-b9ae-97277e573f73" providerId="ADAL" clId="{62DD814E-B469-4629-B7FF-A5548BD7C3A8}" dt="2024-06-18T06:37:22.388" v="150" actId="1076"/>
          <ac:picMkLst>
            <pc:docMk/>
            <pc:sldMk cId="3405374627" sldId="285"/>
            <ac:picMk id="2" creationId="{FC7DD3FE-11CA-455F-B820-17D78665DFB0}"/>
          </ac:picMkLst>
        </pc:picChg>
        <pc:picChg chg="del">
          <ac:chgData name="Yuka Ichimaru" userId="62276e7c-db92-415b-b9ae-97277e573f73" providerId="ADAL" clId="{62DD814E-B469-4629-B7FF-A5548BD7C3A8}" dt="2024-06-18T06:36:46.616" v="142" actId="478"/>
          <ac:picMkLst>
            <pc:docMk/>
            <pc:sldMk cId="3405374627" sldId="285"/>
            <ac:picMk id="6" creationId="{6D4165C6-FEC3-4FFD-B287-A1F4BEDF2E48}"/>
          </ac:picMkLst>
        </pc:picChg>
      </pc:sldChg>
      <pc:sldChg chg="modSp mod">
        <pc:chgData name="Yuka Ichimaru" userId="62276e7c-db92-415b-b9ae-97277e573f73" providerId="ADAL" clId="{62DD814E-B469-4629-B7FF-A5548BD7C3A8}" dt="2024-06-21T07:18:38.968" v="274" actId="20577"/>
        <pc:sldMkLst>
          <pc:docMk/>
          <pc:sldMk cId="3677465775" sldId="289"/>
        </pc:sldMkLst>
        <pc:spChg chg="mod">
          <ac:chgData name="Yuka Ichimaru" userId="62276e7c-db92-415b-b9ae-97277e573f73" providerId="ADAL" clId="{62DD814E-B469-4629-B7FF-A5548BD7C3A8}" dt="2024-06-21T07:18:38.968" v="274" actId="20577"/>
          <ac:spMkLst>
            <pc:docMk/>
            <pc:sldMk cId="3677465775" sldId="289"/>
            <ac:spMk id="3" creationId="{FAEBA4DC-31A9-1478-29E2-063B446A5C1D}"/>
          </ac:spMkLst>
        </pc:spChg>
      </pc:sldChg>
    </pc:docChg>
  </pc:docChgLst>
  <pc:docChgLst>
    <pc:chgData name="Jldstaff3" userId="a05ea172-e8dc-4df0-ae92-caa84018ac31" providerId="ADAL" clId="{9874B480-F605-4DF1-86B6-95A7D32B5AA3}"/>
    <pc:docChg chg="custSel modSld">
      <pc:chgData name="Jldstaff3" userId="a05ea172-e8dc-4df0-ae92-caa84018ac31" providerId="ADAL" clId="{9874B480-F605-4DF1-86B6-95A7D32B5AA3}" dt="2024-05-24T02:40:37.617" v="8" actId="1076"/>
      <pc:docMkLst>
        <pc:docMk/>
      </pc:docMkLst>
      <pc:sldChg chg="addSp delSp modSp mod">
        <pc:chgData name="Jldstaff3" userId="a05ea172-e8dc-4df0-ae92-caa84018ac31" providerId="ADAL" clId="{9874B480-F605-4DF1-86B6-95A7D32B5AA3}" dt="2024-05-24T02:40:37.617" v="8" actId="1076"/>
        <pc:sldMkLst>
          <pc:docMk/>
          <pc:sldMk cId="3128717803" sldId="274"/>
        </pc:sldMkLst>
        <pc:spChg chg="del">
          <ac:chgData name="Jldstaff3" userId="a05ea172-e8dc-4df0-ae92-caa84018ac31" providerId="ADAL" clId="{9874B480-F605-4DF1-86B6-95A7D32B5AA3}" dt="2024-05-24T02:27:25.653" v="4" actId="21"/>
          <ac:spMkLst>
            <pc:docMk/>
            <pc:sldMk cId="3128717803" sldId="274"/>
            <ac:spMk id="4" creationId="{00000000-0000-0000-0000-000000000000}"/>
          </ac:spMkLst>
        </pc:spChg>
        <pc:spChg chg="del mod">
          <ac:chgData name="Jldstaff3" userId="a05ea172-e8dc-4df0-ae92-caa84018ac31" providerId="ADAL" clId="{9874B480-F605-4DF1-86B6-95A7D32B5AA3}" dt="2024-05-24T02:27:32.288" v="6" actId="478"/>
          <ac:spMkLst>
            <pc:docMk/>
            <pc:sldMk cId="3128717803" sldId="274"/>
            <ac:spMk id="5" creationId="{00000000-0000-0000-0000-000000000000}"/>
          </ac:spMkLst>
        </pc:spChg>
        <pc:spChg chg="add mod">
          <ac:chgData name="Jldstaff3" userId="a05ea172-e8dc-4df0-ae92-caa84018ac31" providerId="ADAL" clId="{9874B480-F605-4DF1-86B6-95A7D32B5AA3}" dt="2024-05-24T02:26:51.484" v="1"/>
          <ac:spMkLst>
            <pc:docMk/>
            <pc:sldMk cId="3128717803" sldId="274"/>
            <ac:spMk id="6" creationId="{2624BDF4-6D77-D649-D3B8-D1E52CC88F4B}"/>
          </ac:spMkLst>
        </pc:spChg>
        <pc:spChg chg="add mod">
          <ac:chgData name="Jldstaff3" userId="a05ea172-e8dc-4df0-ae92-caa84018ac31" providerId="ADAL" clId="{9874B480-F605-4DF1-86B6-95A7D32B5AA3}" dt="2024-05-24T02:40:37.617" v="8" actId="1076"/>
          <ac:spMkLst>
            <pc:docMk/>
            <pc:sldMk cId="3128717803" sldId="274"/>
            <ac:spMk id="9" creationId="{5728B176-A9EC-8599-F3A3-6885251E6F61}"/>
          </ac:spMkLst>
        </pc:spChg>
      </pc:sldChg>
    </pc:docChg>
  </pc:docChgLst>
  <pc:docChgLst>
    <pc:chgData name="Maiko Kondo" userId="08723079-52d7-44d4-b094-d03874e15015" providerId="ADAL" clId="{206E431F-7A5E-4FE3-9511-02BC792B5221}"/>
    <pc:docChg chg="undo custSel modSld">
      <pc:chgData name="Maiko Kondo" userId="08723079-52d7-44d4-b094-d03874e15015" providerId="ADAL" clId="{206E431F-7A5E-4FE3-9511-02BC792B5221}" dt="2024-10-24T09:44:38.816" v="214" actId="14100"/>
      <pc:docMkLst>
        <pc:docMk/>
      </pc:docMkLst>
      <pc:sldChg chg="addSp delSp modSp mod">
        <pc:chgData name="Maiko Kondo" userId="08723079-52d7-44d4-b094-d03874e15015" providerId="ADAL" clId="{206E431F-7A5E-4FE3-9511-02BC792B5221}" dt="2024-10-24T09:35:29.061" v="167" actId="1076"/>
        <pc:sldMkLst>
          <pc:docMk/>
          <pc:sldMk cId="1743056891" sldId="256"/>
        </pc:sldMkLst>
        <pc:picChg chg="add mod">
          <ac:chgData name="Maiko Kondo" userId="08723079-52d7-44d4-b094-d03874e15015" providerId="ADAL" clId="{206E431F-7A5E-4FE3-9511-02BC792B5221}" dt="2024-10-24T09:35:29.061" v="167" actId="1076"/>
          <ac:picMkLst>
            <pc:docMk/>
            <pc:sldMk cId="1743056891" sldId="256"/>
            <ac:picMk id="3" creationId="{166BA4EB-F955-36C4-9320-5DA186311CC0}"/>
          </ac:picMkLst>
        </pc:picChg>
        <pc:picChg chg="del">
          <ac:chgData name="Maiko Kondo" userId="08723079-52d7-44d4-b094-d03874e15015" providerId="ADAL" clId="{206E431F-7A5E-4FE3-9511-02BC792B5221}" dt="2024-10-24T09:35:13.620" v="164" actId="478"/>
          <ac:picMkLst>
            <pc:docMk/>
            <pc:sldMk cId="1743056891" sldId="256"/>
            <ac:picMk id="13" creationId="{00000000-0000-0000-0000-000000000000}"/>
          </ac:picMkLst>
        </pc:picChg>
      </pc:sldChg>
      <pc:sldChg chg="delSp modSp mod">
        <pc:chgData name="Maiko Kondo" userId="08723079-52d7-44d4-b094-d03874e15015" providerId="ADAL" clId="{206E431F-7A5E-4FE3-9511-02BC792B5221}" dt="2024-10-24T09:44:38.816" v="214" actId="14100"/>
        <pc:sldMkLst>
          <pc:docMk/>
          <pc:sldMk cId="3104229892" sldId="264"/>
        </pc:sldMkLst>
        <pc:spChg chg="del mod">
          <ac:chgData name="Maiko Kondo" userId="08723079-52d7-44d4-b094-d03874e15015" providerId="ADAL" clId="{206E431F-7A5E-4FE3-9511-02BC792B5221}" dt="2024-10-24T05:03:04.106" v="77" actId="478"/>
          <ac:spMkLst>
            <pc:docMk/>
            <pc:sldMk cId="3104229892" sldId="264"/>
            <ac:spMk id="3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43:17.696" v="204" actId="13822"/>
          <ac:spMkLst>
            <pc:docMk/>
            <pc:sldMk cId="3104229892" sldId="264"/>
            <ac:spMk id="6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43:26.700" v="206" actId="113"/>
          <ac:spMkLst>
            <pc:docMk/>
            <pc:sldMk cId="3104229892" sldId="264"/>
            <ac:spMk id="7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43:08.023" v="201" actId="1582"/>
          <ac:spMkLst>
            <pc:docMk/>
            <pc:sldMk cId="3104229892" sldId="264"/>
            <ac:spMk id="8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43:08.023" v="201" actId="1582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43:08.023" v="201" actId="1582"/>
          <ac:spMkLst>
            <pc:docMk/>
            <pc:sldMk cId="3104229892" sldId="264"/>
            <ac:spMk id="11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43:08.023" v="201" actId="1582"/>
          <ac:spMkLst>
            <pc:docMk/>
            <pc:sldMk cId="3104229892" sldId="264"/>
            <ac:spMk id="12" creationId="{00000000-0000-0000-0000-000000000000}"/>
          </ac:spMkLst>
        </pc:spChg>
        <pc:picChg chg="mod">
          <ac:chgData name="Maiko Kondo" userId="08723079-52d7-44d4-b094-d03874e15015" providerId="ADAL" clId="{206E431F-7A5E-4FE3-9511-02BC792B5221}" dt="2024-10-24T09:44:38.816" v="214" actId="14100"/>
          <ac:picMkLst>
            <pc:docMk/>
            <pc:sldMk cId="3104229892" sldId="264"/>
            <ac:picMk id="4" creationId="{00000000-0000-0000-0000-000000000000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6:36.882" v="194" actId="1076"/>
        <pc:sldMkLst>
          <pc:docMk/>
          <pc:sldMk cId="4282405661" sldId="269"/>
        </pc:sldMkLst>
        <pc:spChg chg="mod">
          <ac:chgData name="Maiko Kondo" userId="08723079-52d7-44d4-b094-d03874e15015" providerId="ADAL" clId="{206E431F-7A5E-4FE3-9511-02BC792B5221}" dt="2024-10-24T09:36:35.576" v="193" actId="1076"/>
          <ac:spMkLst>
            <pc:docMk/>
            <pc:sldMk cId="4282405661" sldId="269"/>
            <ac:spMk id="5" creationId="{11AA3F7F-F072-4ADD-AF9B-5E6E693F885F}"/>
          </ac:spMkLst>
        </pc:spChg>
        <pc:picChg chg="del">
          <ac:chgData name="Maiko Kondo" userId="08723079-52d7-44d4-b094-d03874e15015" providerId="ADAL" clId="{206E431F-7A5E-4FE3-9511-02BC792B5221}" dt="2024-10-24T09:36:26.215" v="188" actId="478"/>
          <ac:picMkLst>
            <pc:docMk/>
            <pc:sldMk cId="4282405661" sldId="269"/>
            <ac:picMk id="4" creationId="{D2FC73CB-DB68-4BF1-BD41-FB55FA54C7F9}"/>
          </ac:picMkLst>
        </pc:picChg>
        <pc:picChg chg="add mod">
          <ac:chgData name="Maiko Kondo" userId="08723079-52d7-44d4-b094-d03874e15015" providerId="ADAL" clId="{206E431F-7A5E-4FE3-9511-02BC792B5221}" dt="2024-10-24T09:36:36.882" v="194" actId="1076"/>
          <ac:picMkLst>
            <pc:docMk/>
            <pc:sldMk cId="4282405661" sldId="269"/>
            <ac:picMk id="6" creationId="{39765A58-8EF5-3CAC-0B7F-EF0FEE63537D}"/>
          </ac:picMkLst>
        </pc:picChg>
      </pc:sldChg>
      <pc:sldChg chg="modSp mod">
        <pc:chgData name="Maiko Kondo" userId="08723079-52d7-44d4-b094-d03874e15015" providerId="ADAL" clId="{206E431F-7A5E-4FE3-9511-02BC792B5221}" dt="2024-10-24T04:57:21.889" v="27" actId="1582"/>
        <pc:sldMkLst>
          <pc:docMk/>
          <pc:sldMk cId="4132867784" sldId="271"/>
        </pc:sldMkLst>
        <pc:spChg chg="mod">
          <ac:chgData name="Maiko Kondo" userId="08723079-52d7-44d4-b094-d03874e15015" providerId="ADAL" clId="{206E431F-7A5E-4FE3-9511-02BC792B5221}" dt="2024-10-24T04:57:21.889" v="27" actId="1582"/>
          <ac:spMkLst>
            <pc:docMk/>
            <pc:sldMk cId="4132867784" sldId="271"/>
            <ac:spMk id="9" creationId="{00000000-0000-0000-0000-000000000000}"/>
          </ac:spMkLst>
        </pc:spChg>
        <pc:picChg chg="mod">
          <ac:chgData name="Maiko Kondo" userId="08723079-52d7-44d4-b094-d03874e15015" providerId="ADAL" clId="{206E431F-7A5E-4FE3-9511-02BC792B5221}" dt="2024-10-24T04:57:06.019" v="23" actId="1076"/>
          <ac:picMkLst>
            <pc:docMk/>
            <pc:sldMk cId="4132867784" sldId="271"/>
            <ac:picMk id="8" creationId="{00000000-0000-0000-0000-000000000000}"/>
          </ac:picMkLst>
        </pc:picChg>
      </pc:sldChg>
      <pc:sldChg chg="modSp mod">
        <pc:chgData name="Maiko Kondo" userId="08723079-52d7-44d4-b094-d03874e15015" providerId="ADAL" clId="{206E431F-7A5E-4FE3-9511-02BC792B5221}" dt="2024-10-24T09:38:40.468" v="199" actId="1076"/>
        <pc:sldMkLst>
          <pc:docMk/>
          <pc:sldMk cId="3128717803" sldId="274"/>
        </pc:sldMkLst>
        <pc:spChg chg="mod">
          <ac:chgData name="Maiko Kondo" userId="08723079-52d7-44d4-b094-d03874e15015" providerId="ADAL" clId="{206E431F-7A5E-4FE3-9511-02BC792B5221}" dt="2024-10-24T09:38:40.468" v="199" actId="1076"/>
          <ac:spMkLst>
            <pc:docMk/>
            <pc:sldMk cId="3128717803" sldId="274"/>
            <ac:spMk id="8" creationId="{00000000-0000-0000-0000-000000000000}"/>
          </ac:spMkLst>
        </pc:spChg>
        <pc:picChg chg="mod">
          <ac:chgData name="Maiko Kondo" userId="08723079-52d7-44d4-b094-d03874e15015" providerId="ADAL" clId="{206E431F-7A5E-4FE3-9511-02BC792B5221}" dt="2024-10-24T04:56:14.043" v="17" actId="1076"/>
          <ac:picMkLst>
            <pc:docMk/>
            <pc:sldMk cId="3128717803" sldId="274"/>
            <ac:picMk id="7" creationId="{00000000-0000-0000-0000-000000000000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3:48.925" v="140" actId="1076"/>
        <pc:sldMkLst>
          <pc:docMk/>
          <pc:sldMk cId="3844429626" sldId="275"/>
        </pc:sldMkLst>
        <pc:spChg chg="mod">
          <ac:chgData name="Maiko Kondo" userId="08723079-52d7-44d4-b094-d03874e15015" providerId="ADAL" clId="{206E431F-7A5E-4FE3-9511-02BC792B5221}" dt="2024-10-24T06:49:03.807" v="93" actId="1076"/>
          <ac:spMkLst>
            <pc:docMk/>
            <pc:sldMk cId="3844429626" sldId="275"/>
            <ac:spMk id="2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29:12.130" v="100" actId="1582"/>
          <ac:spMkLst>
            <pc:docMk/>
            <pc:sldMk cId="3844429626" sldId="275"/>
            <ac:spMk id="7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29:12.130" v="100" actId="1582"/>
          <ac:spMkLst>
            <pc:docMk/>
            <pc:sldMk cId="3844429626" sldId="275"/>
            <ac:spMk id="8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29:12.130" v="100" actId="1582"/>
          <ac:spMkLst>
            <pc:docMk/>
            <pc:sldMk cId="3844429626" sldId="275"/>
            <ac:spMk id="9" creationId="{00000000-0000-0000-0000-000000000000}"/>
          </ac:spMkLst>
        </pc:spChg>
        <pc:spChg chg="mod">
          <ac:chgData name="Maiko Kondo" userId="08723079-52d7-44d4-b094-d03874e15015" providerId="ADAL" clId="{206E431F-7A5E-4FE3-9511-02BC792B5221}" dt="2024-10-24T09:29:12.130" v="100" actId="1582"/>
          <ac:spMkLst>
            <pc:docMk/>
            <pc:sldMk cId="3844429626" sldId="275"/>
            <ac:spMk id="18" creationId="{00000000-0000-0000-0000-000000000000}"/>
          </ac:spMkLst>
        </pc:spChg>
        <pc:picChg chg="add mod">
          <ac:chgData name="Maiko Kondo" userId="08723079-52d7-44d4-b094-d03874e15015" providerId="ADAL" clId="{206E431F-7A5E-4FE3-9511-02BC792B5221}" dt="2024-10-24T09:33:45.421" v="137" actId="1076"/>
          <ac:picMkLst>
            <pc:docMk/>
            <pc:sldMk cId="3844429626" sldId="275"/>
            <ac:picMk id="3" creationId="{AFC15D92-180D-9F3D-4E7F-0490D83EF901}"/>
          </ac:picMkLst>
        </pc:picChg>
        <pc:picChg chg="add mod">
          <ac:chgData name="Maiko Kondo" userId="08723079-52d7-44d4-b094-d03874e15015" providerId="ADAL" clId="{206E431F-7A5E-4FE3-9511-02BC792B5221}" dt="2024-10-24T09:33:48.925" v="140" actId="1076"/>
          <ac:picMkLst>
            <pc:docMk/>
            <pc:sldMk cId="3844429626" sldId="275"/>
            <ac:picMk id="4" creationId="{CB28E788-93C5-A20F-3D84-829B3BFB3631}"/>
          </ac:picMkLst>
        </pc:picChg>
        <pc:picChg chg="del">
          <ac:chgData name="Maiko Kondo" userId="08723079-52d7-44d4-b094-d03874e15015" providerId="ADAL" clId="{206E431F-7A5E-4FE3-9511-02BC792B5221}" dt="2024-10-24T09:32:29.758" v="102" actId="478"/>
          <ac:picMkLst>
            <pc:docMk/>
            <pc:sldMk cId="3844429626" sldId="275"/>
            <ac:picMk id="14" creationId="{00000000-0000-0000-0000-000000000000}"/>
          </ac:picMkLst>
        </pc:picChg>
        <pc:picChg chg="del">
          <ac:chgData name="Maiko Kondo" userId="08723079-52d7-44d4-b094-d03874e15015" providerId="ADAL" clId="{206E431F-7A5E-4FE3-9511-02BC792B5221}" dt="2024-10-24T09:29:00.099" v="96" actId="478"/>
          <ac:picMkLst>
            <pc:docMk/>
            <pc:sldMk cId="3844429626" sldId="275"/>
            <ac:picMk id="17" creationId="{00000000-0000-0000-0000-000000000000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5:47.056" v="176" actId="1076"/>
        <pc:sldMkLst>
          <pc:docMk/>
          <pc:sldMk cId="1733624694" sldId="276"/>
        </pc:sldMkLst>
        <pc:picChg chg="add mod">
          <ac:chgData name="Maiko Kondo" userId="08723079-52d7-44d4-b094-d03874e15015" providerId="ADAL" clId="{206E431F-7A5E-4FE3-9511-02BC792B5221}" dt="2024-10-24T09:35:47.056" v="176" actId="1076"/>
          <ac:picMkLst>
            <pc:docMk/>
            <pc:sldMk cId="1733624694" sldId="276"/>
            <ac:picMk id="3" creationId="{9A53D5E2-7C2E-795B-258D-BE25D9E2A7B8}"/>
          </ac:picMkLst>
        </pc:picChg>
        <pc:picChg chg="del">
          <ac:chgData name="Maiko Kondo" userId="08723079-52d7-44d4-b094-d03874e15015" providerId="ADAL" clId="{206E431F-7A5E-4FE3-9511-02BC792B5221}" dt="2024-10-24T09:35:41.702" v="172" actId="478"/>
          <ac:picMkLst>
            <pc:docMk/>
            <pc:sldMk cId="1733624694" sldId="276"/>
            <ac:picMk id="6" creationId="{23040649-BEAF-45A5-AC38-1D6BE8F07F45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6:23.892" v="187" actId="1076"/>
        <pc:sldMkLst>
          <pc:docMk/>
          <pc:sldMk cId="2844376005" sldId="277"/>
        </pc:sldMkLst>
        <pc:picChg chg="add mod">
          <ac:chgData name="Maiko Kondo" userId="08723079-52d7-44d4-b094-d03874e15015" providerId="ADAL" clId="{206E431F-7A5E-4FE3-9511-02BC792B5221}" dt="2024-10-24T09:36:23.892" v="187" actId="1076"/>
          <ac:picMkLst>
            <pc:docMk/>
            <pc:sldMk cId="2844376005" sldId="277"/>
            <ac:picMk id="5" creationId="{9F4A79C2-5E8B-5EAB-9CBC-9F31A292180A}"/>
          </ac:picMkLst>
        </pc:picChg>
        <pc:picChg chg="del">
          <ac:chgData name="Maiko Kondo" userId="08723079-52d7-44d4-b094-d03874e15015" providerId="ADAL" clId="{206E431F-7A5E-4FE3-9511-02BC792B5221}" dt="2024-10-24T09:36:20.183" v="184" actId="478"/>
          <ac:picMkLst>
            <pc:docMk/>
            <pc:sldMk cId="2844376005" sldId="277"/>
            <ac:picMk id="11" creationId="{D3EC6581-3D76-45FF-BB6B-06E0A6AFF4C0}"/>
          </ac:picMkLst>
        </pc:picChg>
      </pc:sldChg>
      <pc:sldChg chg="modSp mod">
        <pc:chgData name="Maiko Kondo" userId="08723079-52d7-44d4-b094-d03874e15015" providerId="ADAL" clId="{206E431F-7A5E-4FE3-9511-02BC792B5221}" dt="2024-10-24T06:24:35.910" v="85" actId="1076"/>
        <pc:sldMkLst>
          <pc:docMk/>
          <pc:sldMk cId="1671545202" sldId="281"/>
        </pc:sldMkLst>
        <pc:spChg chg="mod">
          <ac:chgData name="Maiko Kondo" userId="08723079-52d7-44d4-b094-d03874e15015" providerId="ADAL" clId="{206E431F-7A5E-4FE3-9511-02BC792B5221}" dt="2024-10-24T06:24:35.910" v="85" actId="1076"/>
          <ac:spMkLst>
            <pc:docMk/>
            <pc:sldMk cId="1671545202" sldId="281"/>
            <ac:spMk id="2" creationId="{B2A594FE-6F5C-4D00-B119-D24CEEC13C69}"/>
          </ac:spMkLst>
        </pc:spChg>
        <pc:spChg chg="mod">
          <ac:chgData name="Maiko Kondo" userId="08723079-52d7-44d4-b094-d03874e15015" providerId="ADAL" clId="{206E431F-7A5E-4FE3-9511-02BC792B5221}" dt="2024-10-24T06:24:35.910" v="85" actId="1076"/>
          <ac:spMkLst>
            <pc:docMk/>
            <pc:sldMk cId="1671545202" sldId="281"/>
            <ac:spMk id="3" creationId="{B76B26AF-CEB4-4751-ADF7-326B2789552F}"/>
          </ac:spMkLst>
        </pc:spChg>
      </pc:sldChg>
      <pc:sldChg chg="addSp delSp modSp mod">
        <pc:chgData name="Maiko Kondo" userId="08723079-52d7-44d4-b094-d03874e15015" providerId="ADAL" clId="{206E431F-7A5E-4FE3-9511-02BC792B5221}" dt="2024-10-24T09:34:05.319" v="144" actId="1076"/>
        <pc:sldMkLst>
          <pc:docMk/>
          <pc:sldMk cId="1408850335" sldId="283"/>
        </pc:sldMkLst>
        <pc:spChg chg="mod">
          <ac:chgData name="Maiko Kondo" userId="08723079-52d7-44d4-b094-d03874e15015" providerId="ADAL" clId="{206E431F-7A5E-4FE3-9511-02BC792B5221}" dt="2024-10-24T05:01:08" v="58" actId="14100"/>
          <ac:spMkLst>
            <pc:docMk/>
            <pc:sldMk cId="1408850335" sldId="283"/>
            <ac:spMk id="6" creationId="{16EE91A9-FC4F-4C8A-80DE-E1CE6FD111E1}"/>
          </ac:spMkLst>
        </pc:spChg>
        <pc:picChg chg="add mod">
          <ac:chgData name="Maiko Kondo" userId="08723079-52d7-44d4-b094-d03874e15015" providerId="ADAL" clId="{206E431F-7A5E-4FE3-9511-02BC792B5221}" dt="2024-10-24T09:34:05.319" v="144" actId="1076"/>
          <ac:picMkLst>
            <pc:docMk/>
            <pc:sldMk cId="1408850335" sldId="283"/>
            <ac:picMk id="4" creationId="{FF59AA61-7F32-2109-A6A8-1CC7486019C5}"/>
          </ac:picMkLst>
        </pc:picChg>
        <pc:picChg chg="del mod">
          <ac:chgData name="Maiko Kondo" userId="08723079-52d7-44d4-b094-d03874e15015" providerId="ADAL" clId="{206E431F-7A5E-4FE3-9511-02BC792B5221}" dt="2024-10-24T09:34:02.643" v="142" actId="478"/>
          <ac:picMkLst>
            <pc:docMk/>
            <pc:sldMk cId="1408850335" sldId="283"/>
            <ac:picMk id="5" creationId="{85BE789A-47C0-4DF0-8252-434E8ADC2F8B}"/>
          </ac:picMkLst>
        </pc:picChg>
      </pc:sldChg>
      <pc:sldChg chg="modSp mod">
        <pc:chgData name="Maiko Kondo" userId="08723079-52d7-44d4-b094-d03874e15015" providerId="ADAL" clId="{206E431F-7A5E-4FE3-9511-02BC792B5221}" dt="2024-10-24T06:27:22.564" v="90" actId="1076"/>
        <pc:sldMkLst>
          <pc:docMk/>
          <pc:sldMk cId="484057453" sldId="284"/>
        </pc:sldMkLst>
        <pc:spChg chg="mod">
          <ac:chgData name="Maiko Kondo" userId="08723079-52d7-44d4-b094-d03874e15015" providerId="ADAL" clId="{206E431F-7A5E-4FE3-9511-02BC792B5221}" dt="2024-10-24T04:58:12.680" v="34" actId="14100"/>
          <ac:spMkLst>
            <pc:docMk/>
            <pc:sldMk cId="484057453" sldId="284"/>
            <ac:spMk id="5" creationId="{EB534D9A-1129-4775-A7B5-BA6BC97EC857}"/>
          </ac:spMkLst>
        </pc:spChg>
        <pc:picChg chg="mod">
          <ac:chgData name="Maiko Kondo" userId="08723079-52d7-44d4-b094-d03874e15015" providerId="ADAL" clId="{206E431F-7A5E-4FE3-9511-02BC792B5221}" dt="2024-10-24T06:27:22.564" v="90" actId="1076"/>
          <ac:picMkLst>
            <pc:docMk/>
            <pc:sldMk cId="484057453" sldId="284"/>
            <ac:picMk id="4" creationId="{602E6309-DB0C-4AF0-B15C-6AF4F829D7D1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4:10.110" v="147" actId="1076"/>
        <pc:sldMkLst>
          <pc:docMk/>
          <pc:sldMk cId="2796173123" sldId="286"/>
        </pc:sldMkLst>
        <pc:picChg chg="add mod">
          <ac:chgData name="Maiko Kondo" userId="08723079-52d7-44d4-b094-d03874e15015" providerId="ADAL" clId="{206E431F-7A5E-4FE3-9511-02BC792B5221}" dt="2024-10-24T09:34:10.110" v="147" actId="1076"/>
          <ac:picMkLst>
            <pc:docMk/>
            <pc:sldMk cId="2796173123" sldId="286"/>
            <ac:picMk id="4" creationId="{CE489648-4156-2778-6480-27F43B565ACA}"/>
          </ac:picMkLst>
        </pc:picChg>
        <pc:picChg chg="del">
          <ac:chgData name="Maiko Kondo" userId="08723079-52d7-44d4-b094-d03874e15015" providerId="ADAL" clId="{206E431F-7A5E-4FE3-9511-02BC792B5221}" dt="2024-10-24T09:34:07.417" v="145" actId="478"/>
          <ac:picMkLst>
            <pc:docMk/>
            <pc:sldMk cId="2796173123" sldId="286"/>
            <ac:picMk id="5" creationId="{040068DC-8F49-4FB2-8874-CE0925E440AC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4:37.461" v="157" actId="1076"/>
        <pc:sldMkLst>
          <pc:docMk/>
          <pc:sldMk cId="2261983678" sldId="287"/>
        </pc:sldMkLst>
        <pc:spChg chg="mod">
          <ac:chgData name="Maiko Kondo" userId="08723079-52d7-44d4-b094-d03874e15015" providerId="ADAL" clId="{206E431F-7A5E-4FE3-9511-02BC792B5221}" dt="2024-10-24T05:01:31.249" v="60" actId="1582"/>
          <ac:spMkLst>
            <pc:docMk/>
            <pc:sldMk cId="2261983678" sldId="287"/>
            <ac:spMk id="5" creationId="{64A8E380-33B3-4684-A20F-506F4564BC67}"/>
          </ac:spMkLst>
        </pc:spChg>
        <pc:spChg chg="mod">
          <ac:chgData name="Maiko Kondo" userId="08723079-52d7-44d4-b094-d03874e15015" providerId="ADAL" clId="{206E431F-7A5E-4FE3-9511-02BC792B5221}" dt="2024-10-24T09:34:36.363" v="156" actId="1076"/>
          <ac:spMkLst>
            <pc:docMk/>
            <pc:sldMk cId="2261983678" sldId="287"/>
            <ac:spMk id="7" creationId="{3E1E64E1-114B-42AC-B0ED-F337EB257256}"/>
          </ac:spMkLst>
        </pc:spChg>
        <pc:picChg chg="add mod">
          <ac:chgData name="Maiko Kondo" userId="08723079-52d7-44d4-b094-d03874e15015" providerId="ADAL" clId="{206E431F-7A5E-4FE3-9511-02BC792B5221}" dt="2024-10-24T09:34:37.461" v="157" actId="1076"/>
          <ac:picMkLst>
            <pc:docMk/>
            <pc:sldMk cId="2261983678" sldId="287"/>
            <ac:picMk id="2" creationId="{DBBFA9EF-8830-68D2-3BC3-F30AC88EEE7C}"/>
          </ac:picMkLst>
        </pc:picChg>
        <pc:picChg chg="del">
          <ac:chgData name="Maiko Kondo" userId="08723079-52d7-44d4-b094-d03874e15015" providerId="ADAL" clId="{206E431F-7A5E-4FE3-9511-02BC792B5221}" dt="2024-10-24T09:34:12.213" v="148" actId="478"/>
          <ac:picMkLst>
            <pc:docMk/>
            <pc:sldMk cId="2261983678" sldId="287"/>
            <ac:picMk id="6" creationId="{E9FAD148-82DF-4172-ADA6-3DE70CD7FE11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4:53.314" v="163" actId="1076"/>
        <pc:sldMkLst>
          <pc:docMk/>
          <pc:sldMk cId="3242393554" sldId="288"/>
        </pc:sldMkLst>
        <pc:spChg chg="mod">
          <ac:chgData name="Maiko Kondo" userId="08723079-52d7-44d4-b094-d03874e15015" providerId="ADAL" clId="{206E431F-7A5E-4FE3-9511-02BC792B5221}" dt="2024-10-24T09:34:48.190" v="161" actId="1582"/>
          <ac:spMkLst>
            <pc:docMk/>
            <pc:sldMk cId="3242393554" sldId="288"/>
            <ac:spMk id="5" creationId="{F8F77DA3-9F98-426D-922D-936D757AE0D6}"/>
          </ac:spMkLst>
        </pc:spChg>
        <pc:picChg chg="add mod">
          <ac:chgData name="Maiko Kondo" userId="08723079-52d7-44d4-b094-d03874e15015" providerId="ADAL" clId="{206E431F-7A5E-4FE3-9511-02BC792B5221}" dt="2024-10-24T09:34:53.314" v="163" actId="1076"/>
          <ac:picMkLst>
            <pc:docMk/>
            <pc:sldMk cId="3242393554" sldId="288"/>
            <ac:picMk id="2" creationId="{2CC4DAEC-C6CC-E073-C220-0A4513BFD010}"/>
          </ac:picMkLst>
        </pc:picChg>
        <pc:picChg chg="del mod">
          <ac:chgData name="Maiko Kondo" userId="08723079-52d7-44d4-b094-d03874e15015" providerId="ADAL" clId="{206E431F-7A5E-4FE3-9511-02BC792B5221}" dt="2024-10-24T09:34:40.369" v="158" actId="478"/>
          <ac:picMkLst>
            <pc:docMk/>
            <pc:sldMk cId="3242393554" sldId="288"/>
            <ac:picMk id="4" creationId="{CDE04ADB-E992-40C2-AD84-68022931C27C}"/>
          </ac:picMkLst>
        </pc:picChg>
      </pc:sldChg>
      <pc:sldChg chg="addSp delSp modSp mod">
        <pc:chgData name="Maiko Kondo" userId="08723079-52d7-44d4-b094-d03874e15015" providerId="ADAL" clId="{206E431F-7A5E-4FE3-9511-02BC792B5221}" dt="2024-10-24T09:35:37.846" v="171" actId="1076"/>
        <pc:sldMkLst>
          <pc:docMk/>
          <pc:sldMk cId="7719980" sldId="292"/>
        </pc:sldMkLst>
        <pc:spChg chg="mod">
          <ac:chgData name="Maiko Kondo" userId="08723079-52d7-44d4-b094-d03874e15015" providerId="ADAL" clId="{206E431F-7A5E-4FE3-9511-02BC792B5221}" dt="2024-10-24T04:57:42.630" v="29" actId="1582"/>
          <ac:spMkLst>
            <pc:docMk/>
            <pc:sldMk cId="7719980" sldId="292"/>
            <ac:spMk id="8" creationId="{12AD0C9A-51B5-4CA1-BBC0-817FFBCC98D2}"/>
          </ac:spMkLst>
        </pc:spChg>
        <pc:picChg chg="add mod">
          <ac:chgData name="Maiko Kondo" userId="08723079-52d7-44d4-b094-d03874e15015" providerId="ADAL" clId="{206E431F-7A5E-4FE3-9511-02BC792B5221}" dt="2024-10-24T09:35:37.846" v="171" actId="1076"/>
          <ac:picMkLst>
            <pc:docMk/>
            <pc:sldMk cId="7719980" sldId="292"/>
            <ac:picMk id="3" creationId="{C3CA2285-C762-8ADE-0722-1B01C054AC54}"/>
          </ac:picMkLst>
        </pc:picChg>
        <pc:picChg chg="del">
          <ac:chgData name="Maiko Kondo" userId="08723079-52d7-44d4-b094-d03874e15015" providerId="ADAL" clId="{206E431F-7A5E-4FE3-9511-02BC792B5221}" dt="2024-10-24T09:35:32.630" v="168" actId="478"/>
          <ac:picMkLst>
            <pc:docMk/>
            <pc:sldMk cId="7719980" sldId="292"/>
            <ac:picMk id="5" creationId="{1376B14F-5F1E-4B30-8D34-6E1F45361C8F}"/>
          </ac:picMkLst>
        </pc:picChg>
      </pc:sldChg>
      <pc:sldChg chg="modSp mod">
        <pc:chgData name="Maiko Kondo" userId="08723079-52d7-44d4-b094-d03874e15015" providerId="ADAL" clId="{206E431F-7A5E-4FE3-9511-02BC792B5221}" dt="2024-10-24T05:02:04.299" v="68" actId="1076"/>
        <pc:sldMkLst>
          <pc:docMk/>
          <pc:sldMk cId="3537086366" sldId="294"/>
        </pc:sldMkLst>
        <pc:spChg chg="mod">
          <ac:chgData name="Maiko Kondo" userId="08723079-52d7-44d4-b094-d03874e15015" providerId="ADAL" clId="{206E431F-7A5E-4FE3-9511-02BC792B5221}" dt="2024-10-24T05:02:04.299" v="68" actId="1076"/>
          <ac:spMkLst>
            <pc:docMk/>
            <pc:sldMk cId="3537086366" sldId="294"/>
            <ac:spMk id="9" creationId="{00000000-0000-0000-0000-000000000000}"/>
          </ac:spMkLst>
        </pc:spChg>
        <pc:picChg chg="mod">
          <ac:chgData name="Maiko Kondo" userId="08723079-52d7-44d4-b094-d03874e15015" providerId="ADAL" clId="{206E431F-7A5E-4FE3-9511-02BC792B5221}" dt="2024-10-24T05:01:58.291" v="65" actId="1076"/>
          <ac:picMkLst>
            <pc:docMk/>
            <pc:sldMk cId="3537086366" sldId="294"/>
            <ac:picMk id="8" creationId="{00000000-0000-0000-0000-000000000000}"/>
          </ac:picMkLst>
        </pc:picChg>
      </pc:sldChg>
      <pc:sldChg chg="modSp mod">
        <pc:chgData name="Maiko Kondo" userId="08723079-52d7-44d4-b094-d03874e15015" providerId="ADAL" clId="{206E431F-7A5E-4FE3-9511-02BC792B5221}" dt="2024-10-24T09:44:25.947" v="210" actId="1076"/>
        <pc:sldMkLst>
          <pc:docMk/>
          <pc:sldMk cId="3911551026" sldId="295"/>
        </pc:sldMkLst>
        <pc:spChg chg="mod">
          <ac:chgData name="Maiko Kondo" userId="08723079-52d7-44d4-b094-d03874e15015" providerId="ADAL" clId="{206E431F-7A5E-4FE3-9511-02BC792B5221}" dt="2024-10-24T09:43:55.053" v="208" actId="1582"/>
          <ac:spMkLst>
            <pc:docMk/>
            <pc:sldMk cId="3911551026" sldId="295"/>
            <ac:spMk id="7" creationId="{00000000-0000-0000-0000-000000000000}"/>
          </ac:spMkLst>
        </pc:spChg>
        <pc:picChg chg="mod">
          <ac:chgData name="Maiko Kondo" userId="08723079-52d7-44d4-b094-d03874e15015" providerId="ADAL" clId="{206E431F-7A5E-4FE3-9511-02BC792B5221}" dt="2024-10-24T09:44:25.947" v="210" actId="1076"/>
          <ac:picMkLst>
            <pc:docMk/>
            <pc:sldMk cId="3911551026" sldId="295"/>
            <ac:picMk id="6" creationId="{00000000-0000-0000-0000-000000000000}"/>
          </ac:picMkLst>
        </pc:picChg>
      </pc:sldChg>
      <pc:sldChg chg="addSp delSp modSp mod delAnim">
        <pc:chgData name="Maiko Kondo" userId="08723079-52d7-44d4-b094-d03874e15015" providerId="ADAL" clId="{206E431F-7A5E-4FE3-9511-02BC792B5221}" dt="2024-10-24T09:36:15.852" v="183" actId="208"/>
        <pc:sldMkLst>
          <pc:docMk/>
          <pc:sldMk cId="612769332" sldId="296"/>
        </pc:sldMkLst>
        <pc:spChg chg="mod">
          <ac:chgData name="Maiko Kondo" userId="08723079-52d7-44d4-b094-d03874e15015" providerId="ADAL" clId="{206E431F-7A5E-4FE3-9511-02BC792B5221}" dt="2024-10-24T04:59:49.904" v="55" actId="1076"/>
          <ac:spMkLst>
            <pc:docMk/>
            <pc:sldMk cId="612769332" sldId="296"/>
            <ac:spMk id="5" creationId="{BF3AF839-BD36-48AD-96B3-3EC3429C275F}"/>
          </ac:spMkLst>
        </pc:spChg>
        <pc:spChg chg="mod">
          <ac:chgData name="Maiko Kondo" userId="08723079-52d7-44d4-b094-d03874e15015" providerId="ADAL" clId="{206E431F-7A5E-4FE3-9511-02BC792B5221}" dt="2024-10-24T09:36:15.852" v="183" actId="208"/>
          <ac:spMkLst>
            <pc:docMk/>
            <pc:sldMk cId="612769332" sldId="296"/>
            <ac:spMk id="6" creationId="{52C4B71A-3745-4CFE-9F7A-A31C862A703E}"/>
          </ac:spMkLst>
        </pc:spChg>
        <pc:spChg chg="mod">
          <ac:chgData name="Maiko Kondo" userId="08723079-52d7-44d4-b094-d03874e15015" providerId="ADAL" clId="{206E431F-7A5E-4FE3-9511-02BC792B5221}" dt="2024-10-24T09:36:15.852" v="183" actId="208"/>
          <ac:spMkLst>
            <pc:docMk/>
            <pc:sldMk cId="612769332" sldId="296"/>
            <ac:spMk id="8" creationId="{FD65D887-A2A7-455A-812A-D6E459E4C391}"/>
          </ac:spMkLst>
        </pc:spChg>
        <pc:spChg chg="mod">
          <ac:chgData name="Maiko Kondo" userId="08723079-52d7-44d4-b094-d03874e15015" providerId="ADAL" clId="{206E431F-7A5E-4FE3-9511-02BC792B5221}" dt="2024-10-24T04:59:49.904" v="55" actId="1076"/>
          <ac:spMkLst>
            <pc:docMk/>
            <pc:sldMk cId="612769332" sldId="296"/>
            <ac:spMk id="9" creationId="{899F7C1F-F4C1-4006-ACA0-02B567BF1C11}"/>
          </ac:spMkLst>
        </pc:spChg>
        <pc:picChg chg="add mod">
          <ac:chgData name="Maiko Kondo" userId="08723079-52d7-44d4-b094-d03874e15015" providerId="ADAL" clId="{206E431F-7A5E-4FE3-9511-02BC792B5221}" dt="2024-10-24T09:36:05.861" v="181" actId="1076"/>
          <ac:picMkLst>
            <pc:docMk/>
            <pc:sldMk cId="612769332" sldId="296"/>
            <ac:picMk id="3" creationId="{74A519B6-F7C5-770E-2224-D5A1E2F0190C}"/>
          </ac:picMkLst>
        </pc:picChg>
        <pc:picChg chg="del mod">
          <ac:chgData name="Maiko Kondo" userId="08723079-52d7-44d4-b094-d03874e15015" providerId="ADAL" clId="{206E431F-7A5E-4FE3-9511-02BC792B5221}" dt="2024-10-24T09:36:01.878" v="178" actId="478"/>
          <ac:picMkLst>
            <pc:docMk/>
            <pc:sldMk cId="612769332" sldId="296"/>
            <ac:picMk id="7" creationId="{2371A6BF-B44D-4050-913A-D871C3F13EF9}"/>
          </ac:picMkLst>
        </pc:picChg>
        <pc:picChg chg="mod">
          <ac:chgData name="Maiko Kondo" userId="08723079-52d7-44d4-b094-d03874e15015" providerId="ADAL" clId="{206E431F-7A5E-4FE3-9511-02BC792B5221}" dt="2024-10-24T04:59:35.263" v="48" actId="1076"/>
          <ac:picMkLst>
            <pc:docMk/>
            <pc:sldMk cId="612769332" sldId="296"/>
            <ac:picMk id="10" creationId="{55FCE049-B8F7-25D7-D37C-DA135FBFF563}"/>
          </ac:picMkLst>
        </pc:picChg>
        <pc:picChg chg="mod">
          <ac:chgData name="Maiko Kondo" userId="08723079-52d7-44d4-b094-d03874e15015" providerId="ADAL" clId="{206E431F-7A5E-4FE3-9511-02BC792B5221}" dt="2024-10-24T04:59:28.796" v="45" actId="1076"/>
          <ac:picMkLst>
            <pc:docMk/>
            <pc:sldMk cId="612769332" sldId="296"/>
            <ac:picMk id="3074" creationId="{D7DCBEEA-5C62-2CE0-38CE-BED8397CCE99}"/>
          </ac:picMkLst>
        </pc:picChg>
      </pc:sldChg>
    </pc:docChg>
  </pc:docChgLst>
  <pc:docChgLst>
    <pc:chgData name="Narisara Thongmee" userId="3f5817a0-d64e-4f85-845c-fa7a0a7890f3" providerId="ADAL" clId="{A7C916A8-5325-4B25-A910-EC9574ECF4A7}"/>
    <pc:docChg chg="custSel modSld">
      <pc:chgData name="Narisara Thongmee" userId="3f5817a0-d64e-4f85-845c-fa7a0a7890f3" providerId="ADAL" clId="{A7C916A8-5325-4B25-A910-EC9574ECF4A7}" dt="2022-08-13T03:43:12.991" v="7" actId="1592"/>
      <pc:docMkLst>
        <pc:docMk/>
      </pc:docMkLst>
      <pc:sldChg chg="addCm delCm modCm">
        <pc:chgData name="Narisara Thongmee" userId="3f5817a0-d64e-4f85-845c-fa7a0a7890f3" providerId="ADAL" clId="{A7C916A8-5325-4B25-A910-EC9574ECF4A7}" dt="2022-08-13T03:43:12.991" v="7" actId="1592"/>
        <pc:sldMkLst>
          <pc:docMk/>
          <pc:sldMk cId="4282405661" sldId="269"/>
        </pc:sldMkLst>
      </pc:sldChg>
    </pc:docChg>
  </pc:docChgLst>
  <pc:docChgLst>
    <pc:chgData name="Yuka Ichimaru" userId="62276e7c-db92-415b-b9ae-97277e573f73" providerId="ADAL" clId="{396F5D30-7117-4D41-8765-00134C66DEBB}"/>
    <pc:docChg chg="undo custSel addSld modSld">
      <pc:chgData name="Yuka Ichimaru" userId="62276e7c-db92-415b-b9ae-97277e573f73" providerId="ADAL" clId="{396F5D30-7117-4D41-8765-00134C66DEBB}" dt="2024-05-29T09:27:41.392" v="282" actId="20577"/>
      <pc:docMkLst>
        <pc:docMk/>
      </pc:docMkLst>
      <pc:sldChg chg="addSp delSp modSp mod">
        <pc:chgData name="Yuka Ichimaru" userId="62276e7c-db92-415b-b9ae-97277e573f73" providerId="ADAL" clId="{396F5D30-7117-4D41-8765-00134C66DEBB}" dt="2024-05-29T03:52:40.056" v="10" actId="478"/>
        <pc:sldMkLst>
          <pc:docMk/>
          <pc:sldMk cId="1733624694" sldId="276"/>
        </pc:sldMkLst>
        <pc:picChg chg="add del mod modCrop">
          <ac:chgData name="Yuka Ichimaru" userId="62276e7c-db92-415b-b9ae-97277e573f73" providerId="ADAL" clId="{396F5D30-7117-4D41-8765-00134C66DEBB}" dt="2024-05-29T03:52:40.056" v="10" actId="478"/>
          <ac:picMkLst>
            <pc:docMk/>
            <pc:sldMk cId="1733624694" sldId="276"/>
            <ac:picMk id="3" creationId="{1E4BFF2D-2966-40E0-86D2-0E35FA226D11}"/>
          </ac:picMkLst>
        </pc:picChg>
      </pc:sldChg>
      <pc:sldChg chg="addSp delSp modSp mod">
        <pc:chgData name="Yuka Ichimaru" userId="62276e7c-db92-415b-b9ae-97277e573f73" providerId="ADAL" clId="{396F5D30-7117-4D41-8765-00134C66DEBB}" dt="2024-05-29T09:27:09.661" v="277" actId="1076"/>
        <pc:sldMkLst>
          <pc:docMk/>
          <pc:sldMk cId="2844376005" sldId="277"/>
        </pc:sldMkLst>
        <pc:picChg chg="add del mod">
          <ac:chgData name="Yuka Ichimaru" userId="62276e7c-db92-415b-b9ae-97277e573f73" providerId="ADAL" clId="{396F5D30-7117-4D41-8765-00134C66DEBB}" dt="2024-05-29T09:26:58.767" v="270" actId="478"/>
          <ac:picMkLst>
            <pc:docMk/>
            <pc:sldMk cId="2844376005" sldId="277"/>
            <ac:picMk id="3" creationId="{7D3B182C-8CB8-4DDE-94F3-93383DE65D74}"/>
          </ac:picMkLst>
        </pc:picChg>
        <pc:picChg chg="add mod">
          <ac:chgData name="Yuka Ichimaru" userId="62276e7c-db92-415b-b9ae-97277e573f73" providerId="ADAL" clId="{396F5D30-7117-4D41-8765-00134C66DEBB}" dt="2024-05-29T09:27:09.661" v="277" actId="1076"/>
          <ac:picMkLst>
            <pc:docMk/>
            <pc:sldMk cId="2844376005" sldId="277"/>
            <ac:picMk id="1026" creationId="{1A19A785-92C3-BC18-5D38-4289ED0AC317}"/>
          </ac:picMkLst>
        </pc:picChg>
      </pc:sldChg>
      <pc:sldChg chg="modSp add mod">
        <pc:chgData name="Yuka Ichimaru" userId="62276e7c-db92-415b-b9ae-97277e573f73" providerId="ADAL" clId="{396F5D30-7117-4D41-8765-00134C66DEBB}" dt="2024-05-29T09:27:41.392" v="282" actId="20577"/>
        <pc:sldMkLst>
          <pc:docMk/>
          <pc:sldMk cId="3677465775" sldId="289"/>
        </pc:sldMkLst>
        <pc:spChg chg="mod">
          <ac:chgData name="Yuka Ichimaru" userId="62276e7c-db92-415b-b9ae-97277e573f73" providerId="ADAL" clId="{396F5D30-7117-4D41-8765-00134C66DEBB}" dt="2024-05-29T09:27:41.392" v="282" actId="20577"/>
          <ac:spMkLst>
            <pc:docMk/>
            <pc:sldMk cId="3677465775" sldId="289"/>
            <ac:spMk id="3" creationId="{FAEBA4DC-31A9-1478-29E2-063B446A5C1D}"/>
          </ac:spMkLst>
        </pc:spChg>
      </pc:sldChg>
    </pc:docChg>
  </pc:docChgLst>
  <pc:docChgLst>
    <pc:chgData name="Mei Fukada" userId="4b4e81c0-5f69-430b-9e93-db87b6b5cf3b" providerId="ADAL" clId="{5AC98CC4-7169-4F09-AF28-87DCBEFA3971}"/>
    <pc:docChg chg="">
      <pc:chgData name="Mei Fukada" userId="4b4e81c0-5f69-430b-9e93-db87b6b5cf3b" providerId="ADAL" clId="{5AC98CC4-7169-4F09-AF28-87DCBEFA3971}" dt="2024-10-10T04:17:23.324" v="2"/>
      <pc:docMkLst>
        <pc:docMk/>
      </pc:docMkLst>
      <pc:sldChg chg="addCm">
        <pc:chgData name="Mei Fukada" userId="4b4e81c0-5f69-430b-9e93-db87b6b5cf3b" providerId="ADAL" clId="{5AC98CC4-7169-4F09-AF28-87DCBEFA3971}" dt="2024-09-27T03:05:02.513" v="0"/>
        <pc:sldMkLst>
          <pc:docMk/>
          <pc:sldMk cId="2844376005" sldId="277"/>
        </pc:sldMkLst>
      </pc:sldChg>
      <pc:sldChg chg="addCm modCm">
        <pc:chgData name="Mei Fukada" userId="4b4e81c0-5f69-430b-9e93-db87b6b5cf3b" providerId="ADAL" clId="{5AC98CC4-7169-4F09-AF28-87DCBEFA3971}" dt="2024-10-10T04:17:23.324" v="2"/>
        <pc:sldMkLst>
          <pc:docMk/>
          <pc:sldMk cId="3677465775" sldId="289"/>
        </pc:sldMkLst>
      </pc:sldChg>
    </pc:docChg>
  </pc:docChgLst>
  <pc:docChgLst>
    <pc:chgData name="Prapa Sangthongsuk" userId="73782003-62a9-4b6c-8fbe-6fe9adab7861" providerId="ADAL" clId="{EFB29F2F-94FE-42D4-9C4E-24F5129B63D6}"/>
    <pc:docChg chg="undo custSel modSld">
      <pc:chgData name="Prapa Sangthongsuk" userId="73782003-62a9-4b6c-8fbe-6fe9adab7861" providerId="ADAL" clId="{EFB29F2F-94FE-42D4-9C4E-24F5129B63D6}" dt="2024-10-02T08:30:17.438" v="404" actId="20577"/>
      <pc:docMkLst>
        <pc:docMk/>
      </pc:docMkLst>
      <pc:sldChg chg="addSp delSp modSp mod modNotesTx">
        <pc:chgData name="Prapa Sangthongsuk" userId="73782003-62a9-4b6c-8fbe-6fe9adab7861" providerId="ADAL" clId="{EFB29F2F-94FE-42D4-9C4E-24F5129B63D6}" dt="2024-10-02T08:30:03.667" v="399" actId="20577"/>
        <pc:sldMkLst>
          <pc:docMk/>
          <pc:sldMk cId="1743056891" sldId="256"/>
        </pc:sldMkLst>
        <pc:spChg chg="mod">
          <ac:chgData name="Prapa Sangthongsuk" userId="73782003-62a9-4b6c-8fbe-6fe9adab7861" providerId="ADAL" clId="{EFB29F2F-94FE-42D4-9C4E-24F5129B63D6}" dt="2024-10-02T05:43:12.566" v="85" actId="20577"/>
          <ac:spMkLst>
            <pc:docMk/>
            <pc:sldMk cId="1743056891" sldId="256"/>
            <ac:spMk id="2" creationId="{00000000-0000-0000-0000-000000000000}"/>
          </ac:spMkLst>
        </pc:spChg>
        <pc:spChg chg="del">
          <ac:chgData name="Prapa Sangthongsuk" userId="73782003-62a9-4b6c-8fbe-6fe9adab7861" providerId="ADAL" clId="{EFB29F2F-94FE-42D4-9C4E-24F5129B63D6}" dt="2024-10-02T05:42:38.584" v="31" actId="478"/>
          <ac:spMkLst>
            <pc:docMk/>
            <pc:sldMk cId="1743056891" sldId="256"/>
            <ac:spMk id="5" creationId="{00000000-0000-0000-0000-000000000000}"/>
          </ac:spMkLst>
        </pc:spChg>
        <pc:spChg chg="mod">
          <ac:chgData name="Prapa Sangthongsuk" userId="73782003-62a9-4b6c-8fbe-6fe9adab7861" providerId="ADAL" clId="{EFB29F2F-94FE-42D4-9C4E-24F5129B63D6}" dt="2024-10-02T05:55:31.871" v="157" actId="20577"/>
          <ac:spMkLst>
            <pc:docMk/>
            <pc:sldMk cId="1743056891" sldId="256"/>
            <ac:spMk id="8" creationId="{00000000-0000-0000-0000-000000000000}"/>
          </ac:spMkLst>
        </pc:spChg>
        <pc:spChg chg="add mod">
          <ac:chgData name="Prapa Sangthongsuk" userId="73782003-62a9-4b6c-8fbe-6fe9adab7861" providerId="ADAL" clId="{EFB29F2F-94FE-42D4-9C4E-24F5129B63D6}" dt="2024-10-02T08:30:03.667" v="399" actId="20577"/>
          <ac:spMkLst>
            <pc:docMk/>
            <pc:sldMk cId="1743056891" sldId="256"/>
            <ac:spMk id="17" creationId="{D357FAD5-42FB-67E3-C1C8-C357904DAFBD}"/>
          </ac:spMkLst>
        </pc:spChg>
        <pc:graphicFrameChg chg="del">
          <ac:chgData name="Prapa Sangthongsuk" userId="73782003-62a9-4b6c-8fbe-6fe9adab7861" providerId="ADAL" clId="{EFB29F2F-94FE-42D4-9C4E-24F5129B63D6}" dt="2024-10-02T05:53:54.998" v="95" actId="478"/>
          <ac:graphicFrameMkLst>
            <pc:docMk/>
            <pc:sldMk cId="1743056891" sldId="256"/>
            <ac:graphicFrameMk id="3" creationId="{00000000-0000-0000-0000-000000000000}"/>
          </ac:graphicFrameMkLst>
        </pc:graphicFrameChg>
        <pc:picChg chg="add mod">
          <ac:chgData name="Prapa Sangthongsuk" userId="73782003-62a9-4b6c-8fbe-6fe9adab7861" providerId="ADAL" clId="{EFB29F2F-94FE-42D4-9C4E-24F5129B63D6}" dt="2024-10-02T05:43:34.123" v="94" actId="14100"/>
          <ac:picMkLst>
            <pc:docMk/>
            <pc:sldMk cId="1743056891" sldId="256"/>
            <ac:picMk id="7" creationId="{C298F55D-67FE-66D5-11CC-FEE29D300042}"/>
          </ac:picMkLst>
        </pc:picChg>
        <pc:picChg chg="add mod">
          <ac:chgData name="Prapa Sangthongsuk" userId="73782003-62a9-4b6c-8fbe-6fe9adab7861" providerId="ADAL" clId="{EFB29F2F-94FE-42D4-9C4E-24F5129B63D6}" dt="2024-10-02T05:53:56.722" v="96"/>
          <ac:picMkLst>
            <pc:docMk/>
            <pc:sldMk cId="1743056891" sldId="256"/>
            <ac:picMk id="10" creationId="{0AAB4DE6-13A8-6604-12CE-5464EB11569F}"/>
          </ac:picMkLst>
        </pc:picChg>
        <pc:picChg chg="add mod">
          <ac:chgData name="Prapa Sangthongsuk" userId="73782003-62a9-4b6c-8fbe-6fe9adab7861" providerId="ADAL" clId="{EFB29F2F-94FE-42D4-9C4E-24F5129B63D6}" dt="2024-10-02T05:54:13.099" v="101"/>
          <ac:picMkLst>
            <pc:docMk/>
            <pc:sldMk cId="1743056891" sldId="256"/>
            <ac:picMk id="12" creationId="{58B63061-C8D2-A2AF-12C9-546A1E4A2AA6}"/>
          </ac:picMkLst>
        </pc:picChg>
        <pc:picChg chg="del">
          <ac:chgData name="Prapa Sangthongsuk" userId="73782003-62a9-4b6c-8fbe-6fe9adab7861" providerId="ADAL" clId="{EFB29F2F-94FE-42D4-9C4E-24F5129B63D6}" dt="2024-10-02T05:43:16.328" v="86" actId="478"/>
          <ac:picMkLst>
            <pc:docMk/>
            <pc:sldMk cId="1743056891" sldId="256"/>
            <ac:picMk id="15" creationId="{00000000-0000-0000-0000-000000000000}"/>
          </ac:picMkLst>
        </pc:picChg>
        <pc:picChg chg="add mod">
          <ac:chgData name="Prapa Sangthongsuk" userId="73782003-62a9-4b6c-8fbe-6fe9adab7861" providerId="ADAL" clId="{EFB29F2F-94FE-42D4-9C4E-24F5129B63D6}" dt="2024-10-02T07:53:42.136" v="258" actId="1076"/>
          <ac:picMkLst>
            <pc:docMk/>
            <pc:sldMk cId="1743056891" sldId="256"/>
            <ac:picMk id="16" creationId="{23F07B21-D160-4D84-1132-603917B5FDE5}"/>
          </ac:picMkLst>
        </pc:picChg>
      </pc:sldChg>
      <pc:sldChg chg="addSp delSp modSp mod delAnim">
        <pc:chgData name="Prapa Sangthongsuk" userId="73782003-62a9-4b6c-8fbe-6fe9adab7861" providerId="ADAL" clId="{EFB29F2F-94FE-42D4-9C4E-24F5129B63D6}" dt="2024-10-02T07:59:47.019" v="334" actId="14100"/>
        <pc:sldMkLst>
          <pc:docMk/>
          <pc:sldMk cId="523009871" sldId="270"/>
        </pc:sldMkLst>
        <pc:picChg chg="add del mod">
          <ac:chgData name="Prapa Sangthongsuk" userId="73782003-62a9-4b6c-8fbe-6fe9adab7861" providerId="ADAL" clId="{EFB29F2F-94FE-42D4-9C4E-24F5129B63D6}" dt="2024-10-02T07:59:35.449" v="328" actId="478"/>
          <ac:picMkLst>
            <pc:docMk/>
            <pc:sldMk cId="523009871" sldId="270"/>
            <ac:picMk id="3" creationId="{73675486-C756-E22C-E98D-0CE0BC668168}"/>
          </ac:picMkLst>
        </pc:picChg>
        <pc:picChg chg="del">
          <ac:chgData name="Prapa Sangthongsuk" userId="73782003-62a9-4b6c-8fbe-6fe9adab7861" providerId="ADAL" clId="{EFB29F2F-94FE-42D4-9C4E-24F5129B63D6}" dt="2024-10-02T07:33:25.607" v="164" actId="478"/>
          <ac:picMkLst>
            <pc:docMk/>
            <pc:sldMk cId="523009871" sldId="270"/>
            <ac:picMk id="4" creationId="{00000000-0000-0000-0000-000000000000}"/>
          </ac:picMkLst>
        </pc:picChg>
        <pc:picChg chg="del">
          <ac:chgData name="Prapa Sangthongsuk" userId="73782003-62a9-4b6c-8fbe-6fe9adab7861" providerId="ADAL" clId="{EFB29F2F-94FE-42D4-9C4E-24F5129B63D6}" dt="2024-10-02T06:08:24.975" v="159" actId="478"/>
          <ac:picMkLst>
            <pc:docMk/>
            <pc:sldMk cId="523009871" sldId="270"/>
            <ac:picMk id="5" creationId="{00000000-0000-0000-0000-000000000000}"/>
          </ac:picMkLst>
        </pc:picChg>
        <pc:picChg chg="add mod">
          <ac:chgData name="Prapa Sangthongsuk" userId="73782003-62a9-4b6c-8fbe-6fe9adab7861" providerId="ADAL" clId="{EFB29F2F-94FE-42D4-9C4E-24F5129B63D6}" dt="2024-10-02T07:59:47.019" v="334" actId="14100"/>
          <ac:picMkLst>
            <pc:docMk/>
            <pc:sldMk cId="523009871" sldId="270"/>
            <ac:picMk id="9" creationId="{618A163C-6863-85CC-7E0D-9CB3614CD75F}"/>
          </ac:picMkLst>
        </pc:picChg>
        <pc:picChg chg="add mod">
          <ac:chgData name="Prapa Sangthongsuk" userId="73782003-62a9-4b6c-8fbe-6fe9adab7861" providerId="ADAL" clId="{EFB29F2F-94FE-42D4-9C4E-24F5129B63D6}" dt="2024-10-02T06:08:37.900" v="163" actId="1076"/>
          <ac:picMkLst>
            <pc:docMk/>
            <pc:sldMk cId="523009871" sldId="270"/>
            <ac:picMk id="1026" creationId="{6AC9CCEA-41AA-7462-0D9E-A506E25F9EF8}"/>
          </ac:picMkLst>
        </pc:picChg>
        <pc:picChg chg="add del">
          <ac:chgData name="Prapa Sangthongsuk" userId="73782003-62a9-4b6c-8fbe-6fe9adab7861" providerId="ADAL" clId="{EFB29F2F-94FE-42D4-9C4E-24F5129B63D6}" dt="2024-10-02T07:33:31.102" v="166" actId="478"/>
          <ac:picMkLst>
            <pc:docMk/>
            <pc:sldMk cId="523009871" sldId="270"/>
            <ac:picMk id="1028" creationId="{F31D0C0B-D98C-DE1F-82B7-8A5377C63323}"/>
          </ac:picMkLst>
        </pc:picChg>
      </pc:sldChg>
      <pc:sldChg chg="addSp delSp modSp mod delAnim">
        <pc:chgData name="Prapa Sangthongsuk" userId="73782003-62a9-4b6c-8fbe-6fe9adab7861" providerId="ADAL" clId="{EFB29F2F-94FE-42D4-9C4E-24F5129B63D6}" dt="2024-10-02T08:30:17.438" v="404" actId="20577"/>
        <pc:sldMkLst>
          <pc:docMk/>
          <pc:sldMk cId="4132867784" sldId="271"/>
        </pc:sldMkLst>
        <pc:spChg chg="add mod">
          <ac:chgData name="Prapa Sangthongsuk" userId="73782003-62a9-4b6c-8fbe-6fe9adab7861" providerId="ADAL" clId="{EFB29F2F-94FE-42D4-9C4E-24F5129B63D6}" dt="2024-10-02T08:30:17.438" v="404" actId="20577"/>
          <ac:spMkLst>
            <pc:docMk/>
            <pc:sldMk cId="4132867784" sldId="271"/>
            <ac:spMk id="3" creationId="{EE2F05E2-2AD6-9F12-85CD-F53223D09488}"/>
          </ac:spMkLst>
        </pc:spChg>
        <pc:picChg chg="add mod">
          <ac:chgData name="Prapa Sangthongsuk" userId="73782003-62a9-4b6c-8fbe-6fe9adab7861" providerId="ADAL" clId="{EFB29F2F-94FE-42D4-9C4E-24F5129B63D6}" dt="2024-10-02T08:29:35.591" v="396" actId="1076"/>
          <ac:picMkLst>
            <pc:docMk/>
            <pc:sldMk cId="4132867784" sldId="271"/>
            <ac:picMk id="2" creationId="{CE604A02-B51E-102C-BA61-C8150344B6E5}"/>
          </ac:picMkLst>
        </pc:picChg>
        <pc:picChg chg="del">
          <ac:chgData name="Prapa Sangthongsuk" userId="73782003-62a9-4b6c-8fbe-6fe9adab7861" providerId="ADAL" clId="{EFB29F2F-94FE-42D4-9C4E-24F5129B63D6}" dt="2024-10-02T08:28:33.548" v="389" actId="478"/>
          <ac:picMkLst>
            <pc:docMk/>
            <pc:sldMk cId="4132867784" sldId="271"/>
            <ac:picMk id="4" creationId="{00000000-0000-0000-0000-000000000000}"/>
          </ac:picMkLst>
        </pc:picChg>
        <pc:picChg chg="del">
          <ac:chgData name="Prapa Sangthongsuk" userId="73782003-62a9-4b6c-8fbe-6fe9adab7861" providerId="ADAL" clId="{EFB29F2F-94FE-42D4-9C4E-24F5129B63D6}" dt="2024-10-02T08:19:56.976" v="374" actId="478"/>
          <ac:picMkLst>
            <pc:docMk/>
            <pc:sldMk cId="4132867784" sldId="271"/>
            <ac:picMk id="5" creationId="{00000000-0000-0000-0000-000000000000}"/>
          </ac:picMkLst>
        </pc:picChg>
        <pc:picChg chg="add del mod">
          <ac:chgData name="Prapa Sangthongsuk" userId="73782003-62a9-4b6c-8fbe-6fe9adab7861" providerId="ADAL" clId="{EFB29F2F-94FE-42D4-9C4E-24F5129B63D6}" dt="2024-10-02T08:26:30.896" v="383" actId="478"/>
          <ac:picMkLst>
            <pc:docMk/>
            <pc:sldMk cId="4132867784" sldId="271"/>
            <ac:picMk id="2050" creationId="{472F2468-3A55-E01C-5EC8-5EC2CD30ABFC}"/>
          </ac:picMkLst>
        </pc:picChg>
        <pc:picChg chg="add del mod">
          <ac:chgData name="Prapa Sangthongsuk" userId="73782003-62a9-4b6c-8fbe-6fe9adab7861" providerId="ADAL" clId="{EFB29F2F-94FE-42D4-9C4E-24F5129B63D6}" dt="2024-10-02T08:26:31.867" v="384" actId="478"/>
          <ac:picMkLst>
            <pc:docMk/>
            <pc:sldMk cId="4132867784" sldId="271"/>
            <ac:picMk id="2052" creationId="{F322DA63-9450-7D23-D016-7321E8019EA6}"/>
          </ac:picMkLst>
        </pc:picChg>
        <pc:picChg chg="add mod">
          <ac:chgData name="Prapa Sangthongsuk" userId="73782003-62a9-4b6c-8fbe-6fe9adab7861" providerId="ADAL" clId="{EFB29F2F-94FE-42D4-9C4E-24F5129B63D6}" dt="2024-10-02T08:26:43.104" v="388" actId="1076"/>
          <ac:picMkLst>
            <pc:docMk/>
            <pc:sldMk cId="4132867784" sldId="271"/>
            <ac:picMk id="2054" creationId="{AA29D913-23B8-599F-6568-082F1F079CA3}"/>
          </ac:picMkLst>
        </pc:picChg>
        <pc:picChg chg="add mod">
          <ac:chgData name="Prapa Sangthongsuk" userId="73782003-62a9-4b6c-8fbe-6fe9adab7861" providerId="ADAL" clId="{EFB29F2F-94FE-42D4-9C4E-24F5129B63D6}" dt="2024-10-02T08:29:33.852" v="395" actId="1076"/>
          <ac:picMkLst>
            <pc:docMk/>
            <pc:sldMk cId="4132867784" sldId="271"/>
            <ac:picMk id="2056" creationId="{E986B231-3830-98B1-A725-08B4209FD5BF}"/>
          </ac:picMkLst>
        </pc:picChg>
      </pc:sldChg>
      <pc:sldChg chg="delSp modSp mod">
        <pc:chgData name="Prapa Sangthongsuk" userId="73782003-62a9-4b6c-8fbe-6fe9adab7861" providerId="ADAL" clId="{EFB29F2F-94FE-42D4-9C4E-24F5129B63D6}" dt="2024-10-02T08:01:48.034" v="373" actId="1076"/>
        <pc:sldMkLst>
          <pc:docMk/>
          <pc:sldMk cId="1733624694" sldId="276"/>
        </pc:sldMkLst>
        <pc:spChg chg="mod">
          <ac:chgData name="Prapa Sangthongsuk" userId="73782003-62a9-4b6c-8fbe-6fe9adab7861" providerId="ADAL" clId="{EFB29F2F-94FE-42D4-9C4E-24F5129B63D6}" dt="2024-10-02T08:01:33.657" v="368" actId="20577"/>
          <ac:spMkLst>
            <pc:docMk/>
            <pc:sldMk cId="1733624694" sldId="276"/>
            <ac:spMk id="2" creationId="{00000000-0000-0000-0000-000000000000}"/>
          </ac:spMkLst>
        </pc:spChg>
        <pc:spChg chg="mod">
          <ac:chgData name="Prapa Sangthongsuk" userId="73782003-62a9-4b6c-8fbe-6fe9adab7861" providerId="ADAL" clId="{EFB29F2F-94FE-42D4-9C4E-24F5129B63D6}" dt="2024-10-02T08:01:46.663" v="372" actId="1076"/>
          <ac:spMkLst>
            <pc:docMk/>
            <pc:sldMk cId="1733624694" sldId="276"/>
            <ac:spMk id="7" creationId="{00000000-0000-0000-0000-000000000000}"/>
          </ac:spMkLst>
        </pc:spChg>
        <pc:graphicFrameChg chg="del">
          <ac:chgData name="Prapa Sangthongsuk" userId="73782003-62a9-4b6c-8fbe-6fe9adab7861" providerId="ADAL" clId="{EFB29F2F-94FE-42D4-9C4E-24F5129B63D6}" dt="2024-10-02T08:01:36.985" v="369" actId="478"/>
          <ac:graphicFrameMkLst>
            <pc:docMk/>
            <pc:sldMk cId="1733624694" sldId="276"/>
            <ac:graphicFrameMk id="4" creationId="{00000000-0000-0000-0000-000000000000}"/>
          </ac:graphicFrameMkLst>
        </pc:graphicFrameChg>
        <pc:picChg chg="mod">
          <ac:chgData name="Prapa Sangthongsuk" userId="73782003-62a9-4b6c-8fbe-6fe9adab7861" providerId="ADAL" clId="{EFB29F2F-94FE-42D4-9C4E-24F5129B63D6}" dt="2024-10-02T08:01:48.034" v="373" actId="1076"/>
          <ac:picMkLst>
            <pc:docMk/>
            <pc:sldMk cId="1733624694" sldId="276"/>
            <ac:picMk id="5" creationId="{00000000-0000-0000-0000-000000000000}"/>
          </ac:picMkLst>
        </pc:picChg>
      </pc:sldChg>
    </pc:docChg>
  </pc:docChgLst>
  <pc:docChgLst>
    <pc:chgData name="Prapa Sangthongsuk" userId="S::prapa@jfbkk.or.th::d9981701-2ffc-4e62-a99e-08713f5c1b3a" providerId="AD" clId="Web-{25003FF8-7F06-4553-B880-D4DD104AAD10}"/>
    <pc:docChg chg="modSld">
      <pc:chgData name="Prapa Sangthongsuk" userId="S::prapa@jfbkk.or.th::d9981701-2ffc-4e62-a99e-08713f5c1b3a" providerId="AD" clId="Web-{25003FF8-7F06-4553-B880-D4DD104AAD10}" dt="2022-09-12T02:28:32.115" v="1" actId="20577"/>
      <pc:docMkLst>
        <pc:docMk/>
      </pc:docMkLst>
      <pc:sldChg chg="modSp">
        <pc:chgData name="Prapa Sangthongsuk" userId="S::prapa@jfbkk.or.th::d9981701-2ffc-4e62-a99e-08713f5c1b3a" providerId="AD" clId="Web-{25003FF8-7F06-4553-B880-D4DD104AAD10}" dt="2022-09-12T02:28:32.115" v="1" actId="20577"/>
        <pc:sldMkLst>
          <pc:docMk/>
          <pc:sldMk cId="1743056891" sldId="256"/>
        </pc:sldMkLst>
        <pc:spChg chg="mod">
          <ac:chgData name="Prapa Sangthongsuk" userId="S::prapa@jfbkk.or.th::d9981701-2ffc-4e62-a99e-08713f5c1b3a" providerId="AD" clId="Web-{25003FF8-7F06-4553-B880-D4DD104AAD10}" dt="2022-09-12T02:28:32.115" v="1" actId="20577"/>
          <ac:spMkLst>
            <pc:docMk/>
            <pc:sldMk cId="1743056891" sldId="256"/>
            <ac:spMk id="8" creationId="{00000000-0000-0000-0000-000000000000}"/>
          </ac:spMkLst>
        </pc:spChg>
      </pc:sldChg>
    </pc:docChg>
  </pc:docChgLst>
  <pc:docChgLst>
    <pc:chgData name="Triktima Lerdkitluck" userId="48bf9db3-beae-4675-8b0a-1100f0b8b986" providerId="ADAL" clId="{87DFF740-012F-4738-8BE2-FA7C6EBF6390}"/>
    <pc:docChg chg="undo custSel modSld">
      <pc:chgData name="Triktima Lerdkitluck" userId="48bf9db3-beae-4675-8b0a-1100f0b8b986" providerId="ADAL" clId="{87DFF740-012F-4738-8BE2-FA7C6EBF6390}" dt="2023-03-21T06:05:08.292" v="112" actId="14100"/>
      <pc:docMkLst>
        <pc:docMk/>
      </pc:docMkLst>
      <pc:sldChg chg="modSp mod">
        <pc:chgData name="Triktima Lerdkitluck" userId="48bf9db3-beae-4675-8b0a-1100f0b8b986" providerId="ADAL" clId="{87DFF740-012F-4738-8BE2-FA7C6EBF6390}" dt="2023-03-21T05:59:26.794" v="4" actId="1076"/>
        <pc:sldMkLst>
          <pc:docMk/>
          <pc:sldMk cId="1743056891" sldId="256"/>
        </pc:sldMkLst>
        <pc:graphicFrameChg chg="mod">
          <ac:chgData name="Triktima Lerdkitluck" userId="48bf9db3-beae-4675-8b0a-1100f0b8b986" providerId="ADAL" clId="{87DFF740-012F-4738-8BE2-FA7C6EBF6390}" dt="2023-03-21T05:59:26.794" v="4" actId="1076"/>
          <ac:graphicFrameMkLst>
            <pc:docMk/>
            <pc:sldMk cId="1743056891" sldId="256"/>
            <ac:graphicFrameMk id="3" creationId="{00000000-0000-0000-0000-000000000000}"/>
          </ac:graphicFrameMkLst>
        </pc:graphicFrameChg>
      </pc:sldChg>
      <pc:sldChg chg="modSp mod modAnim">
        <pc:chgData name="Triktima Lerdkitluck" userId="48bf9db3-beae-4675-8b0a-1100f0b8b986" providerId="ADAL" clId="{87DFF740-012F-4738-8BE2-FA7C6EBF6390}" dt="2023-03-21T06:00:54.350" v="59" actId="1037"/>
        <pc:sldMkLst>
          <pc:docMk/>
          <pc:sldMk cId="1028382828" sldId="263"/>
        </pc:sldMkLst>
        <pc:spChg chg="mod">
          <ac:chgData name="Triktima Lerdkitluck" userId="48bf9db3-beae-4675-8b0a-1100f0b8b986" providerId="ADAL" clId="{87DFF740-012F-4738-8BE2-FA7C6EBF6390}" dt="2023-03-21T06:00:37.931" v="45" actId="1076"/>
          <ac:spMkLst>
            <pc:docMk/>
            <pc:sldMk cId="1028382828" sldId="263"/>
            <ac:spMk id="5" creationId="{00000000-0000-0000-0000-000000000000}"/>
          </ac:spMkLst>
        </pc:spChg>
        <pc:spChg chg="mod">
          <ac:chgData name="Triktima Lerdkitluck" userId="48bf9db3-beae-4675-8b0a-1100f0b8b986" providerId="ADAL" clId="{87DFF740-012F-4738-8BE2-FA7C6EBF6390}" dt="2023-03-21T06:00:54.350" v="59" actId="1037"/>
          <ac:spMkLst>
            <pc:docMk/>
            <pc:sldMk cId="1028382828" sldId="263"/>
            <ac:spMk id="8" creationId="{00000000-0000-0000-0000-000000000000}"/>
          </ac:spMkLst>
        </pc:spChg>
        <pc:spChg chg="mod">
          <ac:chgData name="Triktima Lerdkitluck" userId="48bf9db3-beae-4675-8b0a-1100f0b8b986" providerId="ADAL" clId="{87DFF740-012F-4738-8BE2-FA7C6EBF6390}" dt="2023-03-21T06:00:44.724" v="52" actId="6549"/>
          <ac:spMkLst>
            <pc:docMk/>
            <pc:sldMk cId="1028382828" sldId="263"/>
            <ac:spMk id="10" creationId="{00000000-0000-0000-0000-000000000000}"/>
          </ac:spMkLst>
        </pc:spChg>
        <pc:spChg chg="mod">
          <ac:chgData name="Triktima Lerdkitluck" userId="48bf9db3-beae-4675-8b0a-1100f0b8b986" providerId="ADAL" clId="{87DFF740-012F-4738-8BE2-FA7C6EBF6390}" dt="2023-03-21T06:00:48.478" v="53" actId="20577"/>
          <ac:spMkLst>
            <pc:docMk/>
            <pc:sldMk cId="1028382828" sldId="263"/>
            <ac:spMk id="11" creationId="{EEC7652C-671B-468B-8B5F-D1E459E301C4}"/>
          </ac:spMkLst>
        </pc:spChg>
      </pc:sldChg>
      <pc:sldChg chg="modSp mod">
        <pc:chgData name="Triktima Lerdkitluck" userId="48bf9db3-beae-4675-8b0a-1100f0b8b986" providerId="ADAL" clId="{87DFF740-012F-4738-8BE2-FA7C6EBF6390}" dt="2023-03-21T06:03:36.532" v="64" actId="1076"/>
        <pc:sldMkLst>
          <pc:docMk/>
          <pc:sldMk cId="4132867784" sldId="271"/>
        </pc:sldMkLst>
        <pc:spChg chg="mod">
          <ac:chgData name="Triktima Lerdkitluck" userId="48bf9db3-beae-4675-8b0a-1100f0b8b986" providerId="ADAL" clId="{87DFF740-012F-4738-8BE2-FA7C6EBF6390}" dt="2023-03-21T06:03:36.532" v="64" actId="1076"/>
          <ac:spMkLst>
            <pc:docMk/>
            <pc:sldMk cId="4132867784" sldId="271"/>
            <ac:spMk id="6" creationId="{00000000-0000-0000-0000-000000000000}"/>
          </ac:spMkLst>
        </pc:spChg>
        <pc:picChg chg="mod">
          <ac:chgData name="Triktima Lerdkitluck" userId="48bf9db3-beae-4675-8b0a-1100f0b8b986" providerId="ADAL" clId="{87DFF740-012F-4738-8BE2-FA7C6EBF6390}" dt="2023-03-21T06:03:33.792" v="63" actId="1076"/>
          <ac:picMkLst>
            <pc:docMk/>
            <pc:sldMk cId="4132867784" sldId="271"/>
            <ac:picMk id="5" creationId="{00000000-0000-0000-0000-000000000000}"/>
          </ac:picMkLst>
        </pc:picChg>
      </pc:sldChg>
      <pc:sldChg chg="modSp mod">
        <pc:chgData name="Triktima Lerdkitluck" userId="48bf9db3-beae-4675-8b0a-1100f0b8b986" providerId="ADAL" clId="{87DFF740-012F-4738-8BE2-FA7C6EBF6390}" dt="2023-03-21T06:03:53.230" v="71" actId="1076"/>
        <pc:sldMkLst>
          <pc:docMk/>
          <pc:sldMk cId="4093505814" sldId="272"/>
        </pc:sldMkLst>
        <pc:spChg chg="mod">
          <ac:chgData name="Triktima Lerdkitluck" userId="48bf9db3-beae-4675-8b0a-1100f0b8b986" providerId="ADAL" clId="{87DFF740-012F-4738-8BE2-FA7C6EBF6390}" dt="2023-03-21T06:03:47.600" v="68" actId="403"/>
          <ac:spMkLst>
            <pc:docMk/>
            <pc:sldMk cId="4093505814" sldId="272"/>
            <ac:spMk id="9" creationId="{00000000-0000-0000-0000-000000000000}"/>
          </ac:spMkLst>
        </pc:spChg>
        <pc:picChg chg="mod">
          <ac:chgData name="Triktima Lerdkitluck" userId="48bf9db3-beae-4675-8b0a-1100f0b8b986" providerId="ADAL" clId="{87DFF740-012F-4738-8BE2-FA7C6EBF6390}" dt="2023-03-21T06:03:53.230" v="71" actId="1076"/>
          <ac:picMkLst>
            <pc:docMk/>
            <pc:sldMk cId="4093505814" sldId="272"/>
            <ac:picMk id="8" creationId="{00000000-0000-0000-0000-000000000000}"/>
          </ac:picMkLst>
        </pc:picChg>
      </pc:sldChg>
      <pc:sldChg chg="modSp mod">
        <pc:chgData name="Triktima Lerdkitluck" userId="48bf9db3-beae-4675-8b0a-1100f0b8b986" providerId="ADAL" clId="{87DFF740-012F-4738-8BE2-FA7C6EBF6390}" dt="2023-03-21T06:04:03.472" v="75" actId="14100"/>
        <pc:sldMkLst>
          <pc:docMk/>
          <pc:sldMk cId="224882887" sldId="273"/>
        </pc:sldMkLst>
        <pc:spChg chg="mod">
          <ac:chgData name="Triktima Lerdkitluck" userId="48bf9db3-beae-4675-8b0a-1100f0b8b986" providerId="ADAL" clId="{87DFF740-012F-4738-8BE2-FA7C6EBF6390}" dt="2023-03-21T06:04:03.472" v="75" actId="14100"/>
          <ac:spMkLst>
            <pc:docMk/>
            <pc:sldMk cId="224882887" sldId="273"/>
            <ac:spMk id="7" creationId="{00000000-0000-0000-0000-000000000000}"/>
          </ac:spMkLst>
        </pc:spChg>
        <pc:picChg chg="mod">
          <ac:chgData name="Triktima Lerdkitluck" userId="48bf9db3-beae-4675-8b0a-1100f0b8b986" providerId="ADAL" clId="{87DFF740-012F-4738-8BE2-FA7C6EBF6390}" dt="2023-03-21T06:03:59.576" v="73" actId="1076"/>
          <ac:picMkLst>
            <pc:docMk/>
            <pc:sldMk cId="224882887" sldId="273"/>
            <ac:picMk id="6" creationId="{00000000-0000-0000-0000-000000000000}"/>
          </ac:picMkLst>
        </pc:picChg>
      </pc:sldChg>
      <pc:sldChg chg="modSp mod">
        <pc:chgData name="Triktima Lerdkitluck" userId="48bf9db3-beae-4675-8b0a-1100f0b8b986" providerId="ADAL" clId="{87DFF740-012F-4738-8BE2-FA7C6EBF6390}" dt="2023-03-21T06:05:08.292" v="112" actId="14100"/>
        <pc:sldMkLst>
          <pc:docMk/>
          <pc:sldMk cId="2844376005" sldId="277"/>
        </pc:sldMkLst>
        <pc:spChg chg="mod">
          <ac:chgData name="Triktima Lerdkitluck" userId="48bf9db3-beae-4675-8b0a-1100f0b8b986" providerId="ADAL" clId="{87DFF740-012F-4738-8BE2-FA7C6EBF6390}" dt="2023-03-21T06:05:08.292" v="112" actId="14100"/>
          <ac:spMkLst>
            <pc:docMk/>
            <pc:sldMk cId="2844376005" sldId="277"/>
            <ac:spMk id="14" creationId="{13C029D3-8D94-48A3-AAC7-1E43D66F8826}"/>
          </ac:spMkLst>
        </pc:spChg>
      </pc:sldChg>
      <pc:sldChg chg="modSp mod">
        <pc:chgData name="Triktima Lerdkitluck" userId="48bf9db3-beae-4675-8b0a-1100f0b8b986" providerId="ADAL" clId="{87DFF740-012F-4738-8BE2-FA7C6EBF6390}" dt="2023-03-21T06:04:44.013" v="96" actId="20577"/>
        <pc:sldMkLst>
          <pc:docMk/>
          <pc:sldMk cId="3829335905" sldId="279"/>
        </pc:sldMkLst>
        <pc:spChg chg="mod">
          <ac:chgData name="Triktima Lerdkitluck" userId="48bf9db3-beae-4675-8b0a-1100f0b8b986" providerId="ADAL" clId="{87DFF740-012F-4738-8BE2-FA7C6EBF6390}" dt="2023-03-21T06:04:44.013" v="96" actId="20577"/>
          <ac:spMkLst>
            <pc:docMk/>
            <pc:sldMk cId="3829335905" sldId="279"/>
            <ac:spMk id="6" creationId="{52C4B71A-3745-4CFE-9F7A-A31C862A703E}"/>
          </ac:spMkLst>
        </pc:spChg>
      </pc:sldChg>
      <pc:sldChg chg="modSp mod">
        <pc:chgData name="Triktima Lerdkitluck" userId="48bf9db3-beae-4675-8b0a-1100f0b8b986" providerId="ADAL" clId="{87DFF740-012F-4738-8BE2-FA7C6EBF6390}" dt="2023-03-21T06:01:08.113" v="62" actId="404"/>
        <pc:sldMkLst>
          <pc:docMk/>
          <pc:sldMk cId="91484440" sldId="282"/>
        </pc:sldMkLst>
        <pc:spChg chg="mod">
          <ac:chgData name="Triktima Lerdkitluck" userId="48bf9db3-beae-4675-8b0a-1100f0b8b986" providerId="ADAL" clId="{87DFF740-012F-4738-8BE2-FA7C6EBF6390}" dt="2023-03-21T06:01:08.113" v="62" actId="404"/>
          <ac:spMkLst>
            <pc:docMk/>
            <pc:sldMk cId="91484440" sldId="282"/>
            <ac:spMk id="3" creationId="{0DA21915-D030-4F1C-8533-2BAD5A1C8E64}"/>
          </ac:spMkLst>
        </pc:spChg>
      </pc:sldChg>
      <pc:sldChg chg="modSp mod">
        <pc:chgData name="Triktima Lerdkitluck" userId="48bf9db3-beae-4675-8b0a-1100f0b8b986" providerId="ADAL" clId="{87DFF740-012F-4738-8BE2-FA7C6EBF6390}" dt="2023-03-21T06:00:27.505" v="42" actId="14100"/>
        <pc:sldMkLst>
          <pc:docMk/>
          <pc:sldMk cId="484057453" sldId="284"/>
        </pc:sldMkLst>
        <pc:picChg chg="mod">
          <ac:chgData name="Triktima Lerdkitluck" userId="48bf9db3-beae-4675-8b0a-1100f0b8b986" providerId="ADAL" clId="{87DFF740-012F-4738-8BE2-FA7C6EBF6390}" dt="2023-03-21T06:00:27.505" v="42" actId="14100"/>
          <ac:picMkLst>
            <pc:docMk/>
            <pc:sldMk cId="484057453" sldId="284"/>
            <ac:picMk id="4" creationId="{602E6309-DB0C-4AF0-B15C-6AF4F829D7D1}"/>
          </ac:picMkLst>
        </pc:picChg>
      </pc:sldChg>
      <pc:sldChg chg="modSp mod">
        <pc:chgData name="Triktima Lerdkitluck" userId="48bf9db3-beae-4675-8b0a-1100f0b8b986" providerId="ADAL" clId="{87DFF740-012F-4738-8BE2-FA7C6EBF6390}" dt="2023-03-21T06:00:21.167" v="41" actId="404"/>
        <pc:sldMkLst>
          <pc:docMk/>
          <pc:sldMk cId="3405374627" sldId="285"/>
        </pc:sldMkLst>
        <pc:spChg chg="mod">
          <ac:chgData name="Triktima Lerdkitluck" userId="48bf9db3-beae-4675-8b0a-1100f0b8b986" providerId="ADAL" clId="{87DFF740-012F-4738-8BE2-FA7C6EBF6390}" dt="2023-03-21T06:00:21.167" v="41" actId="404"/>
          <ac:spMkLst>
            <pc:docMk/>
            <pc:sldMk cId="3405374627" sldId="285"/>
            <ac:spMk id="7" creationId="{84AE835F-B9A2-4393-8BBF-B30A0E6021EE}"/>
          </ac:spMkLst>
        </pc:spChg>
      </pc:sldChg>
    </pc:docChg>
  </pc:docChgLst>
  <pc:docChgLst>
    <pc:chgData name="Mei Fukada" userId="4b4e81c0-5f69-430b-9e93-db87b6b5cf3b" providerId="ADAL" clId="{48481AC4-A74D-4A74-B12C-F4BB8645DEE3}"/>
    <pc:docChg chg="custSel addSld delSld modSld">
      <pc:chgData name="Mei Fukada" userId="4b4e81c0-5f69-430b-9e93-db87b6b5cf3b" providerId="ADAL" clId="{48481AC4-A74D-4A74-B12C-F4BB8645DEE3}" dt="2024-10-28T05:02:56.324" v="181" actId="403"/>
      <pc:docMkLst>
        <pc:docMk/>
      </pc:docMkLst>
      <pc:sldChg chg="modSp mod">
        <pc:chgData name="Mei Fukada" userId="4b4e81c0-5f69-430b-9e93-db87b6b5cf3b" providerId="ADAL" clId="{48481AC4-A74D-4A74-B12C-F4BB8645DEE3}" dt="2024-10-28T05:02:56.324" v="181" actId="403"/>
        <pc:sldMkLst>
          <pc:docMk/>
          <pc:sldMk cId="1743056891" sldId="256"/>
        </pc:sldMkLst>
        <pc:spChg chg="mod">
          <ac:chgData name="Mei Fukada" userId="4b4e81c0-5f69-430b-9e93-db87b6b5cf3b" providerId="ADAL" clId="{48481AC4-A74D-4A74-B12C-F4BB8645DEE3}" dt="2024-10-28T05:02:56.324" v="181" actId="403"/>
          <ac:spMkLst>
            <pc:docMk/>
            <pc:sldMk cId="1743056891" sldId="256"/>
            <ac:spMk id="4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5:02:56.324" v="181" actId="403"/>
          <ac:spMkLst>
            <pc:docMk/>
            <pc:sldMk cId="1743056891" sldId="256"/>
            <ac:spMk id="8" creationId="{00000000-0000-0000-0000-000000000000}"/>
          </ac:spMkLst>
        </pc:spChg>
      </pc:sldChg>
      <pc:sldChg chg="addSp delSp modSp mod">
        <pc:chgData name="Mei Fukada" userId="4b4e81c0-5f69-430b-9e93-db87b6b5cf3b" providerId="ADAL" clId="{48481AC4-A74D-4A74-B12C-F4BB8645DEE3}" dt="2024-10-28T04:59:57.245" v="104"/>
        <pc:sldMkLst>
          <pc:docMk/>
          <pc:sldMk cId="4282405661" sldId="269"/>
        </pc:sldMkLst>
        <pc:spChg chg="del mod">
          <ac:chgData name="Mei Fukada" userId="4b4e81c0-5f69-430b-9e93-db87b6b5cf3b" providerId="ADAL" clId="{48481AC4-A74D-4A74-B12C-F4BB8645DEE3}" dt="2024-10-28T04:54:37.483" v="25" actId="478"/>
          <ac:spMkLst>
            <pc:docMk/>
            <pc:sldMk cId="4282405661" sldId="269"/>
            <ac:spMk id="3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4:50:40.046" v="21" actId="207"/>
          <ac:spMkLst>
            <pc:docMk/>
            <pc:sldMk cId="4282405661" sldId="269"/>
            <ac:spMk id="5" creationId="{11AA3F7F-F072-4ADD-AF9B-5E6E693F885F}"/>
          </ac:spMkLst>
        </pc:spChg>
        <pc:spChg chg="add del mod">
          <ac:chgData name="Mei Fukada" userId="4b4e81c0-5f69-430b-9e93-db87b6b5cf3b" providerId="ADAL" clId="{48481AC4-A74D-4A74-B12C-F4BB8645DEE3}" dt="2024-10-28T04:54:39.290" v="26" actId="478"/>
          <ac:spMkLst>
            <pc:docMk/>
            <pc:sldMk cId="4282405661" sldId="269"/>
            <ac:spMk id="7" creationId="{314B469D-265A-1D0E-0BF2-F75E44855AA1}"/>
          </ac:spMkLst>
        </pc:spChg>
        <pc:spChg chg="add mod">
          <ac:chgData name="Mei Fukada" userId="4b4e81c0-5f69-430b-9e93-db87b6b5cf3b" providerId="ADAL" clId="{48481AC4-A74D-4A74-B12C-F4BB8645DEE3}" dt="2024-10-28T04:58:10.023" v="101" actId="404"/>
          <ac:spMkLst>
            <pc:docMk/>
            <pc:sldMk cId="4282405661" sldId="269"/>
            <ac:spMk id="12" creationId="{80985777-D5B0-336B-21C2-991A7C1774F3}"/>
          </ac:spMkLst>
        </pc:spChg>
        <pc:spChg chg="add mod">
          <ac:chgData name="Mei Fukada" userId="4b4e81c0-5f69-430b-9e93-db87b6b5cf3b" providerId="ADAL" clId="{48481AC4-A74D-4A74-B12C-F4BB8645DEE3}" dt="2024-10-28T04:57:17.202" v="93" actId="1037"/>
          <ac:spMkLst>
            <pc:docMk/>
            <pc:sldMk cId="4282405661" sldId="269"/>
            <ac:spMk id="14" creationId="{961CF628-932C-EDEE-EE9B-0A0887CA912B}"/>
          </ac:spMkLst>
        </pc:spChg>
        <pc:spChg chg="add mod">
          <ac:chgData name="Mei Fukada" userId="4b4e81c0-5f69-430b-9e93-db87b6b5cf3b" providerId="ADAL" clId="{48481AC4-A74D-4A74-B12C-F4BB8645DEE3}" dt="2024-10-28T04:57:53.026" v="97" actId="1076"/>
          <ac:spMkLst>
            <pc:docMk/>
            <pc:sldMk cId="4282405661" sldId="269"/>
            <ac:spMk id="16" creationId="{13DBE3B9-2950-C952-3083-33479BEC1DDD}"/>
          </ac:spMkLst>
        </pc:spChg>
        <pc:picChg chg="add mod">
          <ac:chgData name="Mei Fukada" userId="4b4e81c0-5f69-430b-9e93-db87b6b5cf3b" providerId="ADAL" clId="{48481AC4-A74D-4A74-B12C-F4BB8645DEE3}" dt="2024-10-28T04:59:28.053" v="102"/>
          <ac:picMkLst>
            <pc:docMk/>
            <pc:sldMk cId="4282405661" sldId="269"/>
            <ac:picMk id="8" creationId="{CFAA74AE-E12B-B9BC-E961-8DC9E710B8A0}"/>
          </ac:picMkLst>
        </pc:picChg>
        <pc:picChg chg="add mod">
          <ac:chgData name="Mei Fukada" userId="4b4e81c0-5f69-430b-9e93-db87b6b5cf3b" providerId="ADAL" clId="{48481AC4-A74D-4A74-B12C-F4BB8645DEE3}" dt="2024-10-28T04:59:44.306" v="103"/>
          <ac:picMkLst>
            <pc:docMk/>
            <pc:sldMk cId="4282405661" sldId="269"/>
            <ac:picMk id="9" creationId="{F1AC1DE8-5906-3C8E-BA21-7B38E4B52740}"/>
          </ac:picMkLst>
        </pc:picChg>
        <pc:picChg chg="add mod">
          <ac:chgData name="Mei Fukada" userId="4b4e81c0-5f69-430b-9e93-db87b6b5cf3b" providerId="ADAL" clId="{48481AC4-A74D-4A74-B12C-F4BB8645DEE3}" dt="2024-10-28T04:59:57.245" v="104"/>
          <ac:picMkLst>
            <pc:docMk/>
            <pc:sldMk cId="4282405661" sldId="269"/>
            <ac:picMk id="10" creationId="{1A985DC4-95BE-704F-EA58-6B0D2E5C65E9}"/>
          </ac:picMkLst>
        </pc:picChg>
      </pc:sldChg>
      <pc:sldChg chg="modSp mod">
        <pc:chgData name="Mei Fukada" userId="4b4e81c0-5f69-430b-9e93-db87b6b5cf3b" providerId="ADAL" clId="{48481AC4-A74D-4A74-B12C-F4BB8645DEE3}" dt="2024-10-28T05:02:08.950" v="152" actId="14100"/>
        <pc:sldMkLst>
          <pc:docMk/>
          <pc:sldMk cId="4132867784" sldId="271"/>
        </pc:sldMkLst>
        <pc:spChg chg="mod">
          <ac:chgData name="Mei Fukada" userId="4b4e81c0-5f69-430b-9e93-db87b6b5cf3b" providerId="ADAL" clId="{48481AC4-A74D-4A74-B12C-F4BB8645DEE3}" dt="2024-10-28T05:02:08.950" v="152" actId="14100"/>
          <ac:spMkLst>
            <pc:docMk/>
            <pc:sldMk cId="4132867784" sldId="271"/>
            <ac:spMk id="6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4:48:23.159" v="7" actId="1582"/>
          <ac:spMkLst>
            <pc:docMk/>
            <pc:sldMk cId="4132867784" sldId="271"/>
            <ac:spMk id="9" creationId="{00000000-0000-0000-0000-000000000000}"/>
          </ac:spMkLst>
        </pc:spChg>
      </pc:sldChg>
      <pc:sldChg chg="modSp mod">
        <pc:chgData name="Mei Fukada" userId="4b4e81c0-5f69-430b-9e93-db87b6b5cf3b" providerId="ADAL" clId="{48481AC4-A74D-4A74-B12C-F4BB8645DEE3}" dt="2024-10-28T04:47:38.830" v="1" actId="14100"/>
        <pc:sldMkLst>
          <pc:docMk/>
          <pc:sldMk cId="3128717803" sldId="274"/>
        </pc:sldMkLst>
        <pc:spChg chg="mod">
          <ac:chgData name="Mei Fukada" userId="4b4e81c0-5f69-430b-9e93-db87b6b5cf3b" providerId="ADAL" clId="{48481AC4-A74D-4A74-B12C-F4BB8645DEE3}" dt="2024-10-28T04:47:38.830" v="1" actId="14100"/>
          <ac:spMkLst>
            <pc:docMk/>
            <pc:sldMk cId="3128717803" sldId="274"/>
            <ac:spMk id="8" creationId="{00000000-0000-0000-0000-000000000000}"/>
          </ac:spMkLst>
        </pc:spChg>
      </pc:sldChg>
      <pc:sldChg chg="modSp">
        <pc:chgData name="Mei Fukada" userId="4b4e81c0-5f69-430b-9e93-db87b6b5cf3b" providerId="ADAL" clId="{48481AC4-A74D-4A74-B12C-F4BB8645DEE3}" dt="2024-10-28T05:00:45.446" v="106" actId="403"/>
        <pc:sldMkLst>
          <pc:docMk/>
          <pc:sldMk cId="2844376005" sldId="277"/>
        </pc:sldMkLst>
        <pc:spChg chg="mod">
          <ac:chgData name="Mei Fukada" userId="4b4e81c0-5f69-430b-9e93-db87b6b5cf3b" providerId="ADAL" clId="{48481AC4-A74D-4A74-B12C-F4BB8645DEE3}" dt="2024-10-28T05:00:45.446" v="106" actId="403"/>
          <ac:spMkLst>
            <pc:docMk/>
            <pc:sldMk cId="2844376005" sldId="277"/>
            <ac:spMk id="4" creationId="{3E179386-B09A-44CB-A25D-874E1BB0254D}"/>
          </ac:spMkLst>
        </pc:spChg>
        <pc:spChg chg="mod">
          <ac:chgData name="Mei Fukada" userId="4b4e81c0-5f69-430b-9e93-db87b6b5cf3b" providerId="ADAL" clId="{48481AC4-A74D-4A74-B12C-F4BB8645DEE3}" dt="2024-10-28T05:00:45.446" v="106" actId="403"/>
          <ac:spMkLst>
            <pc:docMk/>
            <pc:sldMk cId="2844376005" sldId="277"/>
            <ac:spMk id="14" creationId="{13C029D3-8D94-48A3-AAC7-1E43D66F8826}"/>
          </ac:spMkLst>
        </pc:spChg>
      </pc:sldChg>
      <pc:sldChg chg="modSp mod">
        <pc:chgData name="Mei Fukada" userId="4b4e81c0-5f69-430b-9e93-db87b6b5cf3b" providerId="ADAL" clId="{48481AC4-A74D-4A74-B12C-F4BB8645DEE3}" dt="2024-10-28T04:48:41.188" v="8" actId="1582"/>
        <pc:sldMkLst>
          <pc:docMk/>
          <pc:sldMk cId="1408850335" sldId="283"/>
        </pc:sldMkLst>
        <pc:spChg chg="mod">
          <ac:chgData name="Mei Fukada" userId="4b4e81c0-5f69-430b-9e93-db87b6b5cf3b" providerId="ADAL" clId="{48481AC4-A74D-4A74-B12C-F4BB8645DEE3}" dt="2024-10-28T04:48:41.188" v="8" actId="1582"/>
          <ac:spMkLst>
            <pc:docMk/>
            <pc:sldMk cId="1408850335" sldId="283"/>
            <ac:spMk id="6" creationId="{16EE91A9-FC4F-4C8A-80DE-E1CE6FD111E1}"/>
          </ac:spMkLst>
        </pc:spChg>
      </pc:sldChg>
      <pc:sldChg chg="modSp mod">
        <pc:chgData name="Mei Fukada" userId="4b4e81c0-5f69-430b-9e93-db87b6b5cf3b" providerId="ADAL" clId="{48481AC4-A74D-4A74-B12C-F4BB8645DEE3}" dt="2024-10-28T04:48:10.827" v="5" actId="1582"/>
        <pc:sldMkLst>
          <pc:docMk/>
          <pc:sldMk cId="484057453" sldId="284"/>
        </pc:sldMkLst>
        <pc:spChg chg="mod">
          <ac:chgData name="Mei Fukada" userId="4b4e81c0-5f69-430b-9e93-db87b6b5cf3b" providerId="ADAL" clId="{48481AC4-A74D-4A74-B12C-F4BB8645DEE3}" dt="2024-10-28T04:48:10.827" v="5" actId="1582"/>
          <ac:spMkLst>
            <pc:docMk/>
            <pc:sldMk cId="484057453" sldId="284"/>
            <ac:spMk id="5" creationId="{EB534D9A-1129-4775-A7B5-BA6BC97EC857}"/>
          </ac:spMkLst>
        </pc:spChg>
      </pc:sldChg>
      <pc:sldChg chg="modSp mod">
        <pc:chgData name="Mei Fukada" userId="4b4e81c0-5f69-430b-9e93-db87b6b5cf3b" providerId="ADAL" clId="{48481AC4-A74D-4A74-B12C-F4BB8645DEE3}" dt="2024-10-28T04:48:49.889" v="11" actId="1582"/>
        <pc:sldMkLst>
          <pc:docMk/>
          <pc:sldMk cId="2796173123" sldId="286"/>
        </pc:sldMkLst>
        <pc:spChg chg="mod">
          <ac:chgData name="Mei Fukada" userId="4b4e81c0-5f69-430b-9e93-db87b6b5cf3b" providerId="ADAL" clId="{48481AC4-A74D-4A74-B12C-F4BB8645DEE3}" dt="2024-10-28T04:48:49.889" v="11" actId="1582"/>
          <ac:spMkLst>
            <pc:docMk/>
            <pc:sldMk cId="2796173123" sldId="286"/>
            <ac:spMk id="6" creationId="{888BF96F-31A0-4CD2-834B-0C0A7C364186}"/>
          </ac:spMkLst>
        </pc:spChg>
      </pc:sldChg>
      <pc:sldChg chg="modSp mod">
        <pc:chgData name="Mei Fukada" userId="4b4e81c0-5f69-430b-9e93-db87b6b5cf3b" providerId="ADAL" clId="{48481AC4-A74D-4A74-B12C-F4BB8645DEE3}" dt="2024-10-28T04:49:04.617" v="13" actId="1582"/>
        <pc:sldMkLst>
          <pc:docMk/>
          <pc:sldMk cId="2261983678" sldId="287"/>
        </pc:sldMkLst>
        <pc:spChg chg="mod">
          <ac:chgData name="Mei Fukada" userId="4b4e81c0-5f69-430b-9e93-db87b6b5cf3b" providerId="ADAL" clId="{48481AC4-A74D-4A74-B12C-F4BB8645DEE3}" dt="2024-10-28T04:49:04.617" v="13" actId="1582"/>
          <ac:spMkLst>
            <pc:docMk/>
            <pc:sldMk cId="2261983678" sldId="287"/>
            <ac:spMk id="5" creationId="{64A8E380-33B3-4684-A20F-506F4564BC67}"/>
          </ac:spMkLst>
        </pc:spChg>
        <pc:spChg chg="mod">
          <ac:chgData name="Mei Fukada" userId="4b4e81c0-5f69-430b-9e93-db87b6b5cf3b" providerId="ADAL" clId="{48481AC4-A74D-4A74-B12C-F4BB8645DEE3}" dt="2024-10-28T04:49:04.617" v="13" actId="1582"/>
          <ac:spMkLst>
            <pc:docMk/>
            <pc:sldMk cId="2261983678" sldId="287"/>
            <ac:spMk id="7" creationId="{3E1E64E1-114B-42AC-B0ED-F337EB257256}"/>
          </ac:spMkLst>
        </pc:spChg>
      </pc:sldChg>
      <pc:sldChg chg="modSp mod">
        <pc:chgData name="Mei Fukada" userId="4b4e81c0-5f69-430b-9e93-db87b6b5cf3b" providerId="ADAL" clId="{48481AC4-A74D-4A74-B12C-F4BB8645DEE3}" dt="2024-10-28T04:49:13.881" v="14" actId="1036"/>
        <pc:sldMkLst>
          <pc:docMk/>
          <pc:sldMk cId="3242393554" sldId="288"/>
        </pc:sldMkLst>
        <pc:spChg chg="mod">
          <ac:chgData name="Mei Fukada" userId="4b4e81c0-5f69-430b-9e93-db87b6b5cf3b" providerId="ADAL" clId="{48481AC4-A74D-4A74-B12C-F4BB8645DEE3}" dt="2024-10-28T04:49:13.881" v="14" actId="1036"/>
          <ac:spMkLst>
            <pc:docMk/>
            <pc:sldMk cId="3242393554" sldId="288"/>
            <ac:spMk id="5" creationId="{F8F77DA3-9F98-426D-922D-936D757AE0D6}"/>
          </ac:spMkLst>
        </pc:spChg>
      </pc:sldChg>
      <pc:sldChg chg="modSp mod">
        <pc:chgData name="Mei Fukada" userId="4b4e81c0-5f69-430b-9e93-db87b6b5cf3b" providerId="ADAL" clId="{48481AC4-A74D-4A74-B12C-F4BB8645DEE3}" dt="2024-10-28T05:02:48.629" v="180" actId="1038"/>
        <pc:sldMkLst>
          <pc:docMk/>
          <pc:sldMk cId="181254242" sldId="291"/>
        </pc:sldMkLst>
        <pc:spChg chg="mod">
          <ac:chgData name="Mei Fukada" userId="4b4e81c0-5f69-430b-9e93-db87b6b5cf3b" providerId="ADAL" clId="{48481AC4-A74D-4A74-B12C-F4BB8645DEE3}" dt="2024-10-28T05:02:48.629" v="180" actId="1038"/>
          <ac:spMkLst>
            <pc:docMk/>
            <pc:sldMk cId="181254242" sldId="291"/>
            <ac:spMk id="6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5:02:29.434" v="153" actId="403"/>
          <ac:spMkLst>
            <pc:docMk/>
            <pc:sldMk cId="181254242" sldId="291"/>
            <ac:spMk id="7" creationId="{00000000-0000-0000-0000-000000000000}"/>
          </ac:spMkLst>
        </pc:spChg>
      </pc:sldChg>
      <pc:sldChg chg="modSp mod">
        <pc:chgData name="Mei Fukada" userId="4b4e81c0-5f69-430b-9e93-db87b6b5cf3b" providerId="ADAL" clId="{48481AC4-A74D-4A74-B12C-F4BB8645DEE3}" dt="2024-10-28T04:48:00.197" v="3" actId="1582"/>
        <pc:sldMkLst>
          <pc:docMk/>
          <pc:sldMk cId="7719980" sldId="292"/>
        </pc:sldMkLst>
        <pc:spChg chg="mod">
          <ac:chgData name="Mei Fukada" userId="4b4e81c0-5f69-430b-9e93-db87b6b5cf3b" providerId="ADAL" clId="{48481AC4-A74D-4A74-B12C-F4BB8645DEE3}" dt="2024-10-28T04:48:00.197" v="3" actId="1582"/>
          <ac:spMkLst>
            <pc:docMk/>
            <pc:sldMk cId="7719980" sldId="292"/>
            <ac:spMk id="8" creationId="{12AD0C9A-51B5-4CA1-BBC0-817FFBCC98D2}"/>
          </ac:spMkLst>
        </pc:spChg>
      </pc:sldChg>
      <pc:sldChg chg="modSp mod">
        <pc:chgData name="Mei Fukada" userId="4b4e81c0-5f69-430b-9e93-db87b6b5cf3b" providerId="ADAL" clId="{48481AC4-A74D-4A74-B12C-F4BB8645DEE3}" dt="2024-10-28T05:01:44.614" v="149" actId="122"/>
        <pc:sldMkLst>
          <pc:docMk/>
          <pc:sldMk cId="3537086366" sldId="294"/>
        </pc:sldMkLst>
        <pc:spChg chg="mod">
          <ac:chgData name="Mei Fukada" userId="4b4e81c0-5f69-430b-9e93-db87b6b5cf3b" providerId="ADAL" clId="{48481AC4-A74D-4A74-B12C-F4BB8645DEE3}" dt="2024-10-28T05:01:44.614" v="149" actId="122"/>
          <ac:spMkLst>
            <pc:docMk/>
            <pc:sldMk cId="3537086366" sldId="294"/>
            <ac:spMk id="6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5:01:38.160" v="148" actId="1038"/>
          <ac:spMkLst>
            <pc:docMk/>
            <pc:sldMk cId="3537086366" sldId="294"/>
            <ac:spMk id="7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5:01:19.785" v="114" actId="14100"/>
          <ac:spMkLst>
            <pc:docMk/>
            <pc:sldMk cId="3537086366" sldId="294"/>
            <ac:spMk id="9" creationId="{00000000-0000-0000-0000-000000000000}"/>
          </ac:spMkLst>
        </pc:spChg>
      </pc:sldChg>
      <pc:sldChg chg="modSp mod">
        <pc:chgData name="Mei Fukada" userId="4b4e81c0-5f69-430b-9e93-db87b6b5cf3b" providerId="ADAL" clId="{48481AC4-A74D-4A74-B12C-F4BB8645DEE3}" dt="2024-10-28T05:01:10.981" v="111" actId="14100"/>
        <pc:sldMkLst>
          <pc:docMk/>
          <pc:sldMk cId="3911551026" sldId="295"/>
        </pc:sldMkLst>
        <pc:spChg chg="mod">
          <ac:chgData name="Mei Fukada" userId="4b4e81c0-5f69-430b-9e93-db87b6b5cf3b" providerId="ADAL" clId="{48481AC4-A74D-4A74-B12C-F4BB8645DEE3}" dt="2024-10-28T05:00:58.325" v="107" actId="403"/>
          <ac:spMkLst>
            <pc:docMk/>
            <pc:sldMk cId="3911551026" sldId="295"/>
            <ac:spMk id="5" creationId="{00000000-0000-0000-0000-000000000000}"/>
          </ac:spMkLst>
        </pc:spChg>
        <pc:spChg chg="mod">
          <ac:chgData name="Mei Fukada" userId="4b4e81c0-5f69-430b-9e93-db87b6b5cf3b" providerId="ADAL" clId="{48481AC4-A74D-4A74-B12C-F4BB8645DEE3}" dt="2024-10-28T05:01:10.981" v="111" actId="14100"/>
          <ac:spMkLst>
            <pc:docMk/>
            <pc:sldMk cId="3911551026" sldId="295"/>
            <ac:spMk id="7" creationId="{00000000-0000-0000-0000-000000000000}"/>
          </ac:spMkLst>
        </pc:spChg>
      </pc:sldChg>
      <pc:sldChg chg="add del">
        <pc:chgData name="Mei Fukada" userId="4b4e81c0-5f69-430b-9e93-db87b6b5cf3b" providerId="ADAL" clId="{48481AC4-A74D-4A74-B12C-F4BB8645DEE3}" dt="2024-10-28T05:00:00.348" v="105" actId="47"/>
        <pc:sldMkLst>
          <pc:docMk/>
          <pc:sldMk cId="260390602" sldId="2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873E0-A3AF-4FDD-AEA3-8388BB9A0CFD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9D6E9-E63E-4267-B018-F3A48A3AC498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5887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watch/?v=416775913298529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ในสไลด์นี้เป็นการนำเข้าสูบทเรียนด้วยการให้นักเรียนชาวญี่ปุ่นบอกความรู้สึกจากการที่ได้เห็นโรงเรียนไทยก่อนว่าเขาเห็นจุดที่เหมือนหรือจุดที่แตกต่างอะไรบ้าง  เพื่อให้นักเรียนได้เตรียมสังเกตจุดที่เหมือนและจุดที่แตกต่าง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650036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18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729947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・校舎の隣</a:t>
            </a:r>
            <a:endParaRPr lang="en-US" altLang="ja-JP"/>
          </a:p>
          <a:p>
            <a:r>
              <a:rPr lang="ja-JP" altLang="en-US"/>
              <a:t>・校舎の間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19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514903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ea typeface="游ゴシック"/>
              </a:rPr>
              <a:t>日本の他の学校も見てみ</a:t>
            </a:r>
            <a:r>
              <a:rPr lang="ja-JP" altLang="en-US">
                <a:ea typeface="游ゴシック"/>
              </a:rPr>
              <a:t>ましょ</a:t>
            </a:r>
            <a:r>
              <a:rPr kumimoji="1" lang="ja-JP" altLang="en-US">
                <a:ea typeface="游ゴシック"/>
              </a:rPr>
              <a:t>う。</a:t>
            </a:r>
            <a:r>
              <a:rPr kumimoji="1" lang="th-TH">
                <a:ea typeface="游ゴシック"/>
              </a:rPr>
              <a:t>ให้อาจารย์เลือกเองว่าจะดูคลิปวีดีโออันไหน</a:t>
            </a:r>
            <a:endParaRPr kumimoji="1" lang="en-US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20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745431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21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301381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/>
              <a:t>“แชร์ข้อมูลที่รู้มา” มีจุดประสงค์ต้องการให้นักเรียนนำข้อมูลที่ตนเองทราบมาแลกเปลี่ยนกับเพื่อน</a:t>
            </a:r>
            <a:r>
              <a:rPr kumimoji="1" lang="th-TH" altLang="ja-JP" baseline="0"/>
              <a:t> </a:t>
            </a:r>
          </a:p>
          <a:p>
            <a:r>
              <a:rPr kumimoji="1" lang="th-TH" altLang="ja-JP" sz="1200" baseline="0">
                <a:cs typeface="Angsana New" panose="02020603050405020304" pitchFamily="18" charset="-34"/>
              </a:rPr>
              <a:t>ในขั้นนี้ให้นักเรียนได้มีอิสระในการพูดคุย แม้ว่าข้อมูลที่รู้มาอาจจะไม่ถูกต้องหรือไม่ตรงกับความเป็นจริง  ยังไม่จำเป็นต้องแก้ไข</a:t>
            </a:r>
          </a:p>
          <a:p>
            <a:r>
              <a:rPr kumimoji="1" lang="th-TH" altLang="ja-JP" sz="1200" baseline="0">
                <a:cs typeface="Angsana New" panose="02020603050405020304" pitchFamily="18" charset="-34"/>
              </a:rPr>
              <a:t>และยังไม่จำเป็นต้องแชร์ข้อมูลที่พูดกันในกลุ่ม เพราะเรื่องที่รู้มาอาจไม่ถูกต้อง</a:t>
            </a:r>
            <a:endParaRPr lang="en-US" altLang="ja-JP" sz="1200">
              <a:cs typeface="Angsana New" panose="02020603050405020304" pitchFamily="18" charset="-34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359673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游ゴシック" panose="020F0502020204030204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537057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325424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7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610799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“การทายปัญหา” เป็นรูปแบบการนำเสนอข้อมูลผ่านการทายปัญหา</a:t>
            </a:r>
            <a:r>
              <a:rPr kumimoji="1" lang="th-TH" baseline="0"/>
              <a:t> เพื่อให้นักเรียนได้ฝึกคิดฝึกคาดเดาก่อน จากนั้นค่อยเฉลยข้อมูล ซึ่งจะทำให้นักเรียนได้สนุกสนานกับการทายปัญหา และได้รับความรู้แบบในเชิงรุก</a:t>
            </a:r>
          </a:p>
          <a:p>
            <a:endParaRPr kumimoji="1" lang="th-TH" baseline="0"/>
          </a:p>
          <a:p>
            <a:r>
              <a:rPr kumimoji="1" lang="th-TH" baseline="0"/>
              <a:t>คนส่วนใหญ่จะคิดว่า ที่ต้องเปลี่ยนรองเท้า</a:t>
            </a:r>
            <a:r>
              <a:rPr kumimoji="1" lang="ja-JP" altLang="en-US" baseline="0"/>
              <a:t>うわばき</a:t>
            </a:r>
            <a:r>
              <a:rPr kumimoji="1" lang="th-TH" altLang="ja-JP" baseline="0"/>
              <a:t>เป็นเพราะไม่ต้องการให้ภายในอาคารเรียนสกปรก  </a:t>
            </a:r>
          </a:p>
          <a:p>
            <a:r>
              <a:rPr kumimoji="1" lang="th-TH" baseline="0"/>
              <a:t>แต่ในความเป็นจริงนั้น ในสมัยโบราณผู้คนจะเรียนหนังสือที่วัด หรือที่บ้านของอาจารย์ ซึ่งญี่ปุ่นมีธรรมเนียมที่จะถอดรองเท้าก่อนเข้าบ้านหรือเข้าวัด แต่การถอดรองเท้าแล้วเดินเท้าเปล่านั้น อาจทำให้เกิดการบาดเจ็บ อีกทั้งที่ญี่ปุ่นยังมีอากาศหนาว หากไม่ใส่รองเท้าก็จะทำให้เท้าเย็น จึงมีการเปลี่ยนรองเท้าที่ใส่มาจากบ้านเป็นรองเท้า</a:t>
            </a:r>
            <a:r>
              <a:rPr kumimoji="1" lang="ja-JP" altLang="en-US" baseline="0"/>
              <a:t>うわばき</a:t>
            </a:r>
            <a:r>
              <a:rPr kumimoji="1" lang="th-TH" altLang="ja-JP" baseline="0"/>
              <a:t> ซึ่งจะเปลี่ยนที่โถงทางเข้าโรงเรียน และจะเก็บรองเท้าที่ใส่มาจากบ้านไว้ในล็อกเกอร์</a:t>
            </a:r>
          </a:p>
          <a:p>
            <a:endParaRPr kumimoji="1" lang="th-TH" baseline="0"/>
          </a:p>
          <a:p>
            <a:r>
              <a:rPr kumimoji="1" lang="th-TH" baseline="0"/>
              <a:t>แต่อย่างไรก็ตาม มีบางโรงเรียนที่มีการปรับเปลี่ยน โดยไม่ต้องเปลี่ยนรองเท้า ให้ใส่รองเท้าที่ใส่มาจากบ้านขึ้นอาคารเรียนได้เลย เนื่องจากประเทศญี่ปุ่นเป็นประเทศที่มีภัยพิบัติ เช่น แผ่นดินไหว ที่เกิดขึ้นบ่อย เพื่อความปลอดภัยของนักเรียน เมื่อเกิดภัยพิบัติ จะสามารถหลบภัยได้ทันท่วงที หนึ่งในโรงเรียนที่มีการปรับเปลี่ยนกฎคือโรงเรียนประถมแห่งนี้</a:t>
            </a:r>
            <a:br>
              <a:rPr kumimoji="1" lang="th-TH" baseline="0"/>
            </a:br>
            <a:r>
              <a:rPr kumimoji="1" lang="en-US" altLang="ja-JP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https://www.facebook.com/watch/?v=416775913298529</a:t>
            </a:r>
            <a:endParaRPr kumimoji="1" lang="th-TH" altLang="ja-JP" sz="12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th-TH" altLang="ja-JP" sz="12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th-TH" altLang="ja-JP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ธรรมเนียมปฏิบัติต่างๆ ล้วนมีที่มาจากวิธีคิดของคนในพื้นที่ คนในประเทศต่างๆ</a:t>
            </a:r>
          </a:p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8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338651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altLang="ja-JP">
                <a:ea typeface="游ゴシック"/>
              </a:rPr>
              <a:t>เนื่องจากประเทศญี่ปุ่นเป็นประเทศที่มี4ฤดู</a:t>
            </a:r>
            <a:r>
              <a:rPr lang="th-TH" altLang="ja-JP" baseline="0">
                <a:ea typeface="游ゴシック"/>
              </a:rPr>
              <a:t> ดังนั้นจึงมีเครื่องแบบที่เหมาะกับฤดูกาล</a:t>
            </a:r>
            <a:r>
              <a:rPr lang="en-US" altLang="ja-JP" baseline="0">
                <a:ea typeface="游ゴシック"/>
              </a:rPr>
              <a:t> </a:t>
            </a:r>
          </a:p>
          <a:p>
            <a:endParaRPr lang="en-US" altLang="ja-JP" baseline="0">
              <a:ea typeface="游ゴシック"/>
            </a:endParaRPr>
          </a:p>
          <a:p>
            <a:r>
              <a:rPr lang="ja-JP" altLang="en-US" baseline="0">
                <a:ea typeface="游ゴシック"/>
              </a:rPr>
              <a:t>とびばこ</a:t>
            </a:r>
            <a:r>
              <a:rPr lang="th-TH" altLang="ja-JP" baseline="0">
                <a:ea typeface="游ゴシック"/>
              </a:rPr>
              <a:t> เป็นอุปกรณ์ยิมนาสติกม้ากระโดด ไว้สำหรับกระโดดข้าม  รูปร่างเหมือนกล่องเป็นชั้นๆ สามารถเพิ่มหรือลดระดับความสูงได้</a:t>
            </a:r>
          </a:p>
          <a:p>
            <a:r>
              <a:rPr lang="th-TH" altLang="ja-JP" baseline="0">
                <a:ea typeface="游ゴシック"/>
              </a:rPr>
              <a:t>ลองดูวิธีเล่นในวิดีโอด้านล่าง</a:t>
            </a:r>
            <a:endParaRPr lang="en-US" altLang="ja-JP" baseline="0">
              <a:ea typeface="游ゴシック"/>
            </a:endParaRPr>
          </a:p>
          <a:p>
            <a:r>
              <a:rPr lang="en-US" altLang="ja-JP" baseline="0">
                <a:ea typeface="游ゴシック"/>
              </a:rPr>
              <a:t>https://www.youtube.com/watch?v=z34x0mvHUCw</a:t>
            </a:r>
          </a:p>
          <a:p>
            <a:endParaRPr lang="ja-JP" altLang="en-US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11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941770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16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439049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บริษัท</a:t>
            </a:r>
            <a:r>
              <a:rPr kumimoji="1" lang="en-US" baseline="0"/>
              <a:t> Line </a:t>
            </a:r>
            <a:r>
              <a:rPr kumimoji="1" lang="th-TH" baseline="0"/>
              <a:t>ได้สำรวจนักเรียนมัธยมปลายจำนวน5ล้าน3แสน4หมื่นคนว่าเดินทางไปโรงเรียนอย่างไรในปี2020</a:t>
            </a:r>
          </a:p>
          <a:p>
            <a:r>
              <a:rPr kumimoji="1" lang="th-TH" baseline="0"/>
              <a:t>ผลปรากฏว่า นักเรียนที่ใช้จักรยานในการเดินทางไปโรงเรียน มีมากเป็นอันดับ1  ส่วนอันดับ2คือ ใช้รถไฟฟ้าไปโรงเรียน</a:t>
            </a:r>
          </a:p>
          <a:p>
            <a:r>
              <a:rPr kumimoji="1" lang="th-TH"/>
              <a:t>ดูรายละเอียดได้ตามลิงก์ด้านล่าง</a:t>
            </a:r>
          </a:p>
          <a:p>
            <a:r>
              <a:rPr kumimoji="1" lang="en-US"/>
              <a:t>https://research-platform.line.me/archives/36361100.html</a:t>
            </a:r>
            <a:endParaRPr kumimoji="1" lang="th-TH"/>
          </a:p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D6E9-E63E-4267-B018-F3A48A3AC498}" type="slidenum">
              <a:rPr kumimoji="1" lang="en-US" smtClean="0"/>
              <a:t>17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54969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8831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408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678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5111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01821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277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03425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9216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8848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6730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7274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188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s://www.youtube.com/watch?v=1BZz5UbUSFc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in.jpf.go.jp/jp/lesson/02/let-us-see/" TargetMode="External"/><Relationship Id="rId5" Type="http://schemas.openxmlformats.org/officeDocument/2006/relationships/hyperlink" Target="https://www.erin.jpf.go.jp/jp/lesson/02/basic/" TargetMode="Externa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in.jpf.go.jp/jp/lesson/02/basic/" TargetMode="External"/><Relationship Id="rId2" Type="http://schemas.openxmlformats.org/officeDocument/2006/relationships/hyperlink" Target="https://www.youtube.com/watch?v=1BZz5UbUSF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rin.jpf.go.jp/jp/lesson/02/let-us-se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85745" y="211579"/>
            <a:ext cx="8242663" cy="976810"/>
          </a:xfrm>
        </p:spPr>
        <p:txBody>
          <a:bodyPr>
            <a:normAutofit/>
          </a:bodyPr>
          <a:lstStyle/>
          <a:p>
            <a:r>
              <a:rPr kumimoji="1" lang="ja-JP" altLang="en-US" sz="4400" b="1">
                <a:latin typeface="Yu Gothic Light 見出し"/>
              </a:rPr>
              <a:t>だい</a:t>
            </a:r>
            <a:r>
              <a:rPr lang="ja-JP" altLang="en-US" sz="4400" b="1">
                <a:latin typeface="Yu Gothic Light 見出し"/>
              </a:rPr>
              <a:t>２か</a:t>
            </a:r>
            <a:r>
              <a:rPr kumimoji="1" lang="ja-JP" altLang="en-US" sz="4400"/>
              <a:t>　</a:t>
            </a:r>
            <a:r>
              <a:rPr lang="th-TH" altLang="ja-JP" sz="4400" b="1">
                <a:cs typeface="+mn-cs"/>
              </a:rPr>
              <a:t>โรงเรียนมัธยมศึกษาของญี่ปุ่น</a:t>
            </a:r>
            <a:endParaRPr kumimoji="1" lang="en-US" sz="4400" b="1">
              <a:cs typeface="+mn-cs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1285240" y="1767840"/>
            <a:ext cx="3388360" cy="1584960"/>
          </a:xfrm>
          <a:prstGeom prst="wedgeRoundRectCallout">
            <a:avLst>
              <a:gd name="adj1" fmla="val 42103"/>
              <a:gd name="adj2" fmla="val 71887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 dirty="0"/>
              <a:t>คุณวาตานาเบะตอนมาเห็นโรงเรียนไทยใหม่ๆ มีอะไรที่รู้สึกประทับใจไหมคะ</a:t>
            </a:r>
            <a:endParaRPr kumimoji="1" lang="en-US" sz="3200" dirty="0"/>
          </a:p>
        </p:txBody>
      </p:sp>
      <p:sp>
        <p:nvSpPr>
          <p:cNvPr id="18" name="角丸四角形吹き出し 17"/>
          <p:cNvSpPr/>
          <p:nvPr/>
        </p:nvSpPr>
        <p:spPr>
          <a:xfrm>
            <a:off x="6602388" y="1188389"/>
            <a:ext cx="4024972" cy="2094877"/>
          </a:xfrm>
          <a:prstGeom prst="wedgeRoundRectCallout">
            <a:avLst>
              <a:gd name="adj1" fmla="val -59198"/>
              <a:gd name="adj2" fmla="val 81224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มีหลายอย่างเลยล่ะครับ อย่าง</a:t>
            </a:r>
            <a:r>
              <a:rPr lang="th-TH" sz="3200"/>
              <a:t>แรกคือ</a:t>
            </a:r>
            <a:r>
              <a:rPr kumimoji="1" lang="th-TH" sz="3200"/>
              <a:t>พระพุทธรูปองค์โตในโรงเรียน ถัดไปก็เรื่องโรงอาหาร เป็นต้นครับ</a:t>
            </a:r>
            <a:endParaRPr kumimoji="1" lang="en-US" sz="3200"/>
          </a:p>
        </p:txBody>
      </p:sp>
      <p:sp>
        <p:nvSpPr>
          <p:cNvPr id="8" name="角丸四角形吹き出し 7"/>
          <p:cNvSpPr/>
          <p:nvPr/>
        </p:nvSpPr>
        <p:spPr>
          <a:xfrm>
            <a:off x="7878420" y="3711904"/>
            <a:ext cx="3846220" cy="2404416"/>
          </a:xfrm>
          <a:prstGeom prst="wedgeRoundRectCallout">
            <a:avLst>
              <a:gd name="adj1" fmla="val -86599"/>
              <a:gd name="adj2" fmla="val -17818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งั้นวันนี้เรามาพาเพื่อนไปชมโรงเรียนมัธยมของญี่ปุ่น แล้วให้เพื่อนๆบอกว่าเพื่อนเห็นจุดที่เหมือนและแตกต่างอะไรบ้าง</a:t>
            </a:r>
            <a:endParaRPr kumimoji="1" lang="en-US" sz="3200"/>
          </a:p>
        </p:txBody>
      </p:sp>
      <p:sp>
        <p:nvSpPr>
          <p:cNvPr id="9" name="角丸四角形吹き出し 8"/>
          <p:cNvSpPr/>
          <p:nvPr/>
        </p:nvSpPr>
        <p:spPr>
          <a:xfrm>
            <a:off x="304800" y="3886224"/>
            <a:ext cx="3184184" cy="2230096"/>
          </a:xfrm>
          <a:prstGeom prst="wedgeRoundRectCallout">
            <a:avLst>
              <a:gd name="adj1" fmla="val 65049"/>
              <a:gd name="adj2" fmla="val -6842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 dirty="0"/>
              <a:t>อยากรู้จัง ถ้าเพื่อนๆเห็นโรงเรียนญี่ปุ่น แล้วจะรู้สึกแปลกใจหรือประทับใจเรื่องอะไรบ้าง</a:t>
            </a:r>
            <a:endParaRPr kumimoji="1" lang="en-US" sz="3200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AFC15D92-180D-9F3D-4E7F-0490D83EF9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42" y="4080470"/>
            <a:ext cx="1349142" cy="2035850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28E788-93C5-A20F-3D84-829B3BFB36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14" y="4104672"/>
            <a:ext cx="1421863" cy="203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2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6" name="Rectangle 2054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58" name="Arc 2056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2" name="Freeform: Shape 2058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21915-D030-4F1C-8533-2BAD5A1C8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2" y="1984443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/>
              <a:t> ภายหลังมีการสร้างโรงเรียนแบบทางตะวันตก  แต่ก็ยังคงใช้ธรรมเนียมการถอดรองเท้าก่อนเข้าโรงเรียน  แต่เนื่องจากประเทศญี่ปุ่นมีอากาศหนาว จึงมีการคิดรองเท้าสำหรับใส่ในอาคารเรียน นอกจากนี้การใส่</a:t>
            </a:r>
            <a:r>
              <a:rPr lang="ja-JP" altLang="en-US" sz="2400" dirty="0"/>
              <a:t>うわばき</a:t>
            </a:r>
            <a:r>
              <a:rPr lang="th-TH" altLang="ja-JP" sz="3200" dirty="0"/>
              <a:t>ยังมีเพื่อป้องกันการบาดเจ็บจากการเดินเท้าเปล่าอีกด้วย</a:t>
            </a:r>
            <a:endParaRPr lang="en-US" sz="3200" dirty="0"/>
          </a:p>
        </p:txBody>
      </p:sp>
      <p:pic>
        <p:nvPicPr>
          <p:cNvPr id="4" name="図 106">
            <a:extLst>
              <a:ext uri="{FF2B5EF4-FFF2-40B4-BE49-F238E27FC236}">
                <a16:creationId xmlns:a16="http://schemas.microsoft.com/office/drawing/2014/main" id="{00000000-0008-0000-0300-00006B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023" y="1071774"/>
            <a:ext cx="4112596" cy="40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117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099155" y="4987850"/>
            <a:ext cx="41406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3200" dirty="0"/>
              <a:t>บรรยากาศในห้องเรียน ชุดนักเรียนที่เห็นเป็นชุดสำหรับฤดูหนาว</a:t>
            </a:r>
            <a:endParaRPr kumimoji="1" lang="en-US" sz="3200" dirty="0"/>
          </a:p>
        </p:txBody>
      </p:sp>
      <p:pic>
        <p:nvPicPr>
          <p:cNvPr id="8" name="Picture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5202493"/>
            <a:ext cx="1569191" cy="1604369"/>
          </a:xfrm>
          <a:prstGeom prst="rect">
            <a:avLst/>
          </a:prstGeom>
        </p:spPr>
      </p:pic>
      <p:sp>
        <p:nvSpPr>
          <p:cNvPr id="9" name="角丸四角形吹き出し 8"/>
          <p:cNvSpPr/>
          <p:nvPr/>
        </p:nvSpPr>
        <p:spPr>
          <a:xfrm>
            <a:off x="8685347" y="4987850"/>
            <a:ext cx="2952206" cy="1786000"/>
          </a:xfrm>
          <a:prstGeom prst="wedgeRoundRectCallout">
            <a:avLst>
              <a:gd name="adj1" fmla="val -72078"/>
              <a:gd name="adj2" fmla="val 11808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3200"/>
              <a:t>เอ..นี่ห้องอะไรนะ</a:t>
            </a:r>
          </a:p>
          <a:p>
            <a:pPr algn="ctr"/>
            <a:r>
              <a:rPr lang="th-TH" altLang="ja-JP" sz="3200"/>
              <a:t>อ๊ะ นี่มัน</a:t>
            </a:r>
            <a:r>
              <a:rPr lang="ja-JP" altLang="en-US"/>
              <a:t>とびばこ</a:t>
            </a:r>
            <a:endParaRPr lang="th-TH" altLang="ja-JP"/>
          </a:p>
          <a:p>
            <a:pPr algn="ctr"/>
            <a:r>
              <a:rPr lang="th-TH" sz="2800"/>
              <a:t>ที่เคยเห็นในการ์ตูนนี่นา</a:t>
            </a:r>
            <a:endParaRPr kumimoji="1" lang="en-US" sz="2800"/>
          </a:p>
        </p:txBody>
      </p:sp>
      <p:pic>
        <p:nvPicPr>
          <p:cNvPr id="2054" name="Picture 6" descr="授業中の学生のイラスト">
            <a:extLst>
              <a:ext uri="{FF2B5EF4-FFF2-40B4-BE49-F238E27FC236}">
                <a16:creationId xmlns:a16="http://schemas.microsoft.com/office/drawing/2014/main" id="{AA29D913-23B8-599F-6568-082F1F079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1" y="1528995"/>
            <a:ext cx="4688539" cy="292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体育館の室内のイラスト">
            <a:extLst>
              <a:ext uri="{FF2B5EF4-FFF2-40B4-BE49-F238E27FC236}">
                <a16:creationId xmlns:a16="http://schemas.microsoft.com/office/drawing/2014/main" id="{E986B231-3830-98B1-A725-08B4209FD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737" y="1498452"/>
            <a:ext cx="38100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跳び箱のイラスト「男の子・体育」 | かわいいフリー素材集 いらすとや">
            <a:extLst>
              <a:ext uri="{FF2B5EF4-FFF2-40B4-BE49-F238E27FC236}">
                <a16:creationId xmlns:a16="http://schemas.microsoft.com/office/drawing/2014/main" id="{CE604A02-B51E-102C-BA61-C8150344B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074" y="3118569"/>
            <a:ext cx="1096039" cy="186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2F05E2-2AD6-9F12-85CD-F53223D09488}"/>
              </a:ext>
            </a:extLst>
          </p:cNvPr>
          <p:cNvSpPr txBox="1"/>
          <p:nvPr/>
        </p:nvSpPr>
        <p:spPr>
          <a:xfrm>
            <a:off x="2421436" y="728302"/>
            <a:ext cx="7861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เนื่องด้วยลิขสิทธิ์ภาพ โปรดดูรูปในหนังสือ</a:t>
            </a:r>
            <a:r>
              <a:rPr lang="ja-JP" altLang="en-US"/>
              <a:t>あきこと友だち</a:t>
            </a:r>
            <a:r>
              <a:rPr lang="th-TH" altLang="ja-JP"/>
              <a:t> </a:t>
            </a:r>
            <a:r>
              <a:rPr lang="th-TH" altLang="ja-JP" sz="2400"/>
              <a:t>เล่ม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/>
              <a:t> </a:t>
            </a:r>
            <a:r>
              <a:rPr lang="th-TH" altLang="ja-JP" sz="2400"/>
              <a:t>หน้า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95</a:t>
            </a:r>
            <a:r>
              <a:rPr lang="th-TH" altLang="ja-JP" sz="2400"/>
              <a:t>ประกอบ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6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07E23-8049-4E83-B884-1DC36C7D4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0650"/>
            <a:ext cx="10515600" cy="1325563"/>
          </a:xfrm>
        </p:spPr>
        <p:txBody>
          <a:bodyPr/>
          <a:lstStyle/>
          <a:p>
            <a:r>
              <a:rPr lang="ja-JP" altLang="en-US"/>
              <a:t>とびばこ</a:t>
            </a:r>
            <a:r>
              <a:rPr lang="th-TH" altLang="ja-JP">
                <a:cs typeface="+mn-cs"/>
              </a:rPr>
              <a:t>เป็นอุปกรณ์ในกีฬายิมนาสติกใช้กระโดดข้าม</a:t>
            </a:r>
            <a:endParaRPr lang="en-US">
              <a:cs typeface="+mn-cs"/>
            </a:endParaRPr>
          </a:p>
        </p:txBody>
      </p:sp>
      <p:pic>
        <p:nvPicPr>
          <p:cNvPr id="3074" name="Picture 2" descr="跳び箱のイラスト「男の子・体育」 | かわいいフリー素材集 いらすとや">
            <a:extLst>
              <a:ext uri="{FF2B5EF4-FFF2-40B4-BE49-F238E27FC236}">
                <a16:creationId xmlns:a16="http://schemas.microsoft.com/office/drawing/2014/main" id="{4DE69744-1038-4B14-9426-CCA4064CA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552803"/>
            <a:ext cx="2590800" cy="441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吹き出し 8">
            <a:extLst>
              <a:ext uri="{FF2B5EF4-FFF2-40B4-BE49-F238E27FC236}">
                <a16:creationId xmlns:a16="http://schemas.microsoft.com/office/drawing/2014/main" id="{16EE91A9-FC4F-4C8A-80DE-E1CE6FD111E1}"/>
              </a:ext>
            </a:extLst>
          </p:cNvPr>
          <p:cNvSpPr/>
          <p:nvPr/>
        </p:nvSpPr>
        <p:spPr>
          <a:xfrm>
            <a:off x="6068841" y="2180992"/>
            <a:ext cx="3464270" cy="2230096"/>
          </a:xfrm>
          <a:prstGeom prst="wedgeRoundRectCallout">
            <a:avLst>
              <a:gd name="adj1" fmla="val 54705"/>
              <a:gd name="adj2" fmla="val 34715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とびばこは　</a:t>
            </a:r>
            <a:endParaRPr kumimoji="1" lang="en-US" altLang="ja-JP" sz="3200"/>
          </a:p>
          <a:p>
            <a:pPr algn="ctr"/>
            <a:r>
              <a:rPr kumimoji="1" lang="ja-JP" altLang="en-US" sz="3200"/>
              <a:t>〇〇〇〇〇〇に　あります。</a:t>
            </a:r>
            <a:endParaRPr kumimoji="1" lang="en-US" sz="3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62CA28-5CE3-4DA7-A34F-E2BD6D960C68}"/>
              </a:ext>
            </a:extLst>
          </p:cNvPr>
          <p:cNvSpPr txBox="1"/>
          <p:nvPr/>
        </p:nvSpPr>
        <p:spPr>
          <a:xfrm>
            <a:off x="6145969" y="3003652"/>
            <a:ext cx="269822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200">
                <a:solidFill>
                  <a:srgbClr val="FF0000"/>
                </a:solidFill>
              </a:rPr>
              <a:t>たいいくかん</a:t>
            </a:r>
            <a:endParaRPr lang="en-US" sz="3200">
              <a:solidFill>
                <a:srgbClr val="FF0000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59AA61-7F32-2109-A6A8-1CC7486019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17" y="3762092"/>
            <a:ext cx="1349142" cy="203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5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9B66D-4E87-4833-BD6A-1748B8A07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>
                <a:cs typeface="+mn-cs"/>
              </a:rPr>
              <a:t>เด็กญี่ปุ่นเล่น</a:t>
            </a:r>
            <a:r>
              <a:rPr lang="ja-JP" altLang="en-US" b="1">
                <a:cs typeface="+mn-cs"/>
              </a:rPr>
              <a:t>とびばこ</a:t>
            </a:r>
            <a:r>
              <a:rPr lang="th-TH" altLang="ja-JP" b="1">
                <a:cs typeface="+mn-cs"/>
              </a:rPr>
              <a:t>ตั้งแต่ชั้นอะไร</a:t>
            </a:r>
            <a:endParaRPr lang="en-US" b="1">
              <a:cs typeface="+mn-cs"/>
            </a:endParaRPr>
          </a:p>
        </p:txBody>
      </p:sp>
      <p:sp>
        <p:nvSpPr>
          <p:cNvPr id="6" name="角丸四角形吹き出し 8">
            <a:extLst>
              <a:ext uri="{FF2B5EF4-FFF2-40B4-BE49-F238E27FC236}">
                <a16:creationId xmlns:a16="http://schemas.microsoft.com/office/drawing/2014/main" id="{888BF96F-31A0-4CD2-834B-0C0A7C364186}"/>
              </a:ext>
            </a:extLst>
          </p:cNvPr>
          <p:cNvSpPr/>
          <p:nvPr/>
        </p:nvSpPr>
        <p:spPr>
          <a:xfrm>
            <a:off x="5441429" y="2180992"/>
            <a:ext cx="4691288" cy="2230096"/>
          </a:xfrm>
          <a:prstGeom prst="wedgeRoundRectCallout">
            <a:avLst>
              <a:gd name="adj1" fmla="val 54705"/>
              <a:gd name="adj2" fmla="val 34715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 dirty="0"/>
              <a:t>เด็กญี่ปุ่นเล่น</a:t>
            </a:r>
            <a:r>
              <a:rPr kumimoji="1" lang="ja-JP" altLang="en-US" sz="3200" dirty="0"/>
              <a:t>とびばこ</a:t>
            </a:r>
            <a:r>
              <a:rPr kumimoji="1" lang="th-TH" altLang="ja-JP" sz="3200" dirty="0"/>
              <a:t>ตั้งแต่ชั้นประถมโดยเริ่มจาก</a:t>
            </a:r>
            <a:r>
              <a:rPr kumimoji="1" lang="ja-JP" altLang="en-US" sz="3200" dirty="0"/>
              <a:t>とびばこ</a:t>
            </a:r>
            <a:r>
              <a:rPr kumimoji="1" lang="th-TH" altLang="ja-JP" sz="3200" dirty="0"/>
              <a:t>สำหรับเด็ก และเล่นในระดับที่ไม่สูงนัก</a:t>
            </a:r>
            <a:endParaRPr kumimoji="1" lang="en-US" sz="3200" dirty="0"/>
          </a:p>
        </p:txBody>
      </p:sp>
      <p:pic>
        <p:nvPicPr>
          <p:cNvPr id="3" name="Picture 2" descr="跳び箱のイラスト | かわいいフリー素材集 いらすとや">
            <a:extLst>
              <a:ext uri="{FF2B5EF4-FFF2-40B4-BE49-F238E27FC236}">
                <a16:creationId xmlns:a16="http://schemas.microsoft.com/office/drawing/2014/main" id="{E37461C4-CD16-23D3-12A2-D36C55AB5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761" y="1748560"/>
            <a:ext cx="3333443" cy="336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E489648-4156-2778-6480-27F43B565A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909" y="4091514"/>
            <a:ext cx="1349142" cy="203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17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9">
            <a:extLst>
              <a:ext uri="{FF2B5EF4-FFF2-40B4-BE49-F238E27FC236}">
                <a16:creationId xmlns:a16="http://schemas.microsoft.com/office/drawing/2014/main" id="{2B29C5CA-D65F-4B51-98BE-CFB5EA87B3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1531" y="2128603"/>
            <a:ext cx="2178221" cy="2228650"/>
          </a:xfrm>
          <a:prstGeom prst="rect">
            <a:avLst/>
          </a:prstGeom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64A8E380-33B3-4684-A20F-506F4564BC67}"/>
              </a:ext>
            </a:extLst>
          </p:cNvPr>
          <p:cNvSpPr/>
          <p:nvPr/>
        </p:nvSpPr>
        <p:spPr>
          <a:xfrm>
            <a:off x="1620537" y="656957"/>
            <a:ext cx="4475463" cy="1326883"/>
          </a:xfrm>
          <a:prstGeom prst="wedgeRoundRectCallout">
            <a:avLst>
              <a:gd name="adj1" fmla="val -44199"/>
              <a:gd name="adj2" fmla="val 67944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>
                <a:solidFill>
                  <a:schemeClr val="tx1"/>
                </a:solidFill>
              </a:rPr>
              <a:t>แล้วฝึกเล่นเพื่ออะไรคะ</a:t>
            </a:r>
            <a:endParaRPr lang="en-US" sz="4800">
              <a:solidFill>
                <a:schemeClr val="tx1"/>
              </a:solidFill>
            </a:endParaRPr>
          </a:p>
        </p:txBody>
      </p:sp>
      <p:sp>
        <p:nvSpPr>
          <p:cNvPr id="7" name="角丸四角形吹き出し 8">
            <a:extLst>
              <a:ext uri="{FF2B5EF4-FFF2-40B4-BE49-F238E27FC236}">
                <a16:creationId xmlns:a16="http://schemas.microsoft.com/office/drawing/2014/main" id="{3E1E64E1-114B-42AC-B0ED-F337EB257256}"/>
              </a:ext>
            </a:extLst>
          </p:cNvPr>
          <p:cNvSpPr/>
          <p:nvPr/>
        </p:nvSpPr>
        <p:spPr>
          <a:xfrm>
            <a:off x="2758190" y="2984903"/>
            <a:ext cx="5846164" cy="2744699"/>
          </a:xfrm>
          <a:prstGeom prst="wedgeRoundRectCallout">
            <a:avLst>
              <a:gd name="adj1" fmla="val 68678"/>
              <a:gd name="adj2" fmla="val 18506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600"/>
              <a:t>ถ้าทางร่างกายละก็ </a:t>
            </a:r>
          </a:p>
          <a:p>
            <a:pPr algn="ctr"/>
            <a:r>
              <a:rPr kumimoji="1" lang="th-TH" sz="3600"/>
              <a:t>ฝึกเพื่อให้มีความแข็งแกร่ง </a:t>
            </a:r>
          </a:p>
          <a:p>
            <a:pPr algn="ctr"/>
            <a:r>
              <a:rPr kumimoji="1" lang="th-TH" sz="3600"/>
              <a:t>ให้มีพละกำลังในการกระโดด </a:t>
            </a:r>
          </a:p>
          <a:p>
            <a:pPr algn="ctr"/>
            <a:r>
              <a:rPr lang="th-TH" sz="3600"/>
              <a:t>ให้มี</a:t>
            </a:r>
            <a:r>
              <a:rPr kumimoji="1" lang="th-TH" sz="3600"/>
              <a:t>ความว่องไว  และให้มีทักษะในการควบคุมร่างกาย</a:t>
            </a:r>
            <a:endParaRPr kumimoji="1" lang="en-US" sz="3600"/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DBBFA9EF-8830-68D2-3BC3-F30AC88EEE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155" y="3693752"/>
            <a:ext cx="1349142" cy="203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8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吹き出し 8">
            <a:extLst>
              <a:ext uri="{FF2B5EF4-FFF2-40B4-BE49-F238E27FC236}">
                <a16:creationId xmlns:a16="http://schemas.microsoft.com/office/drawing/2014/main" id="{F8F77DA3-9F98-426D-922D-936D757AE0D6}"/>
              </a:ext>
            </a:extLst>
          </p:cNvPr>
          <p:cNvSpPr/>
          <p:nvPr/>
        </p:nvSpPr>
        <p:spPr>
          <a:xfrm>
            <a:off x="2014479" y="1287319"/>
            <a:ext cx="5471410" cy="4341082"/>
          </a:xfrm>
          <a:prstGeom prst="wedgeRoundRectCallout">
            <a:avLst>
              <a:gd name="adj1" fmla="val 68678"/>
              <a:gd name="adj2" fmla="val 18506"/>
              <a:gd name="adj3" fmla="val 16667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4400" dirty="0"/>
              <a:t>นอกจากนี้ ยังเป็นการฝึกฝนด้านจิตใจด้วยนะคะ</a:t>
            </a:r>
          </a:p>
          <a:p>
            <a:pPr algn="ctr"/>
            <a:r>
              <a:rPr lang="th-TH" sz="4400" dirty="0"/>
              <a:t>ฝึกให้มีความระมัดระวัง</a:t>
            </a:r>
          </a:p>
          <a:p>
            <a:pPr algn="ctr"/>
            <a:r>
              <a:rPr kumimoji="1" lang="th-TH" sz="4400" dirty="0"/>
              <a:t>ให้มีความกล้าหาญ</a:t>
            </a:r>
          </a:p>
          <a:p>
            <a:pPr algn="ctr"/>
            <a:r>
              <a:rPr lang="th-TH" sz="4400" dirty="0"/>
              <a:t>ให้มีความกล้าในการตัดสินใจ</a:t>
            </a:r>
          </a:p>
          <a:p>
            <a:pPr algn="ctr"/>
            <a:r>
              <a:rPr kumimoji="1" lang="th-TH" sz="4400" dirty="0"/>
              <a:t>และฝึกให้มีความมั่นใจด้วยค่ะ</a:t>
            </a:r>
            <a:endParaRPr kumimoji="1" lang="en-US" sz="4400" dirty="0"/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2CC4DAEC-C6CC-E073-C220-0A4513BFD0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687" y="2739130"/>
            <a:ext cx="2001280" cy="301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393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848301" y="4468256"/>
            <a:ext cx="2953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3200" dirty="0"/>
              <a:t>สนามกีฬาในโรงเรียน </a:t>
            </a:r>
            <a:endParaRPr kumimoji="1" 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82308" y="1127328"/>
            <a:ext cx="4749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3200"/>
              <a:t>บริเวณสวนในโรงเรียนมีตะเกียงหิน </a:t>
            </a:r>
            <a:endParaRPr kumimoji="1" lang="en-US" sz="3200"/>
          </a:p>
          <a:p>
            <a:r>
              <a:rPr kumimoji="1" lang="th-TH" sz="3200"/>
              <a:t>แสดงเอกลักษณ์อย่างหนึ่ง</a:t>
            </a:r>
            <a:endParaRPr kumimoji="1" lang="en-US" sz="3200"/>
          </a:p>
          <a:p>
            <a:r>
              <a:rPr kumimoji="1" lang="th-TH" sz="3200"/>
              <a:t>ของสวนแบบญี่ปุ่น</a:t>
            </a:r>
            <a:endParaRPr kumimoji="1" lang="en-US" sz="3200"/>
          </a:p>
        </p:txBody>
      </p:sp>
      <p:pic>
        <p:nvPicPr>
          <p:cNvPr id="8" name="Picture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1231" y="5091223"/>
            <a:ext cx="1539952" cy="1688543"/>
          </a:xfrm>
          <a:prstGeom prst="rect">
            <a:avLst/>
          </a:prstGeom>
        </p:spPr>
      </p:pic>
      <p:sp>
        <p:nvSpPr>
          <p:cNvPr id="9" name="角丸四角形吹き出し 8"/>
          <p:cNvSpPr/>
          <p:nvPr/>
        </p:nvSpPr>
        <p:spPr>
          <a:xfrm>
            <a:off x="2724382" y="5242996"/>
            <a:ext cx="3799708" cy="1384995"/>
          </a:xfrm>
          <a:prstGeom prst="wedgeRoundRectCallout">
            <a:avLst>
              <a:gd name="adj1" fmla="val -60483"/>
              <a:gd name="adj2" fmla="val 2530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3200" dirty="0"/>
              <a:t>โรงเรียนของเรามีอะไรเป็นเอกลักษณ์แบบไทยๆบ้างนะ</a:t>
            </a:r>
            <a:endParaRPr kumimoji="1" lang="en-US" sz="4400" dirty="0"/>
          </a:p>
        </p:txBody>
      </p:sp>
      <p:pic>
        <p:nvPicPr>
          <p:cNvPr id="1026" name="Picture 2" descr="校庭・運動場のイラスト">
            <a:extLst>
              <a:ext uri="{FF2B5EF4-FFF2-40B4-BE49-F238E27FC236}">
                <a16:creationId xmlns:a16="http://schemas.microsoft.com/office/drawing/2014/main" id="{D2FA6A8E-594E-6CEA-2E43-7B2C1B787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21" y="78234"/>
            <a:ext cx="6062599" cy="443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バトンを渡す人のイラスト（運動会） | かわいいフリー素材集 いらすとや">
            <a:extLst>
              <a:ext uri="{FF2B5EF4-FFF2-40B4-BE49-F238E27FC236}">
                <a16:creationId xmlns:a16="http://schemas.microsoft.com/office/drawing/2014/main" id="{A046F82A-C2A1-BB39-CEF8-D4615AB5A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3925">
            <a:off x="1220011" y="2790199"/>
            <a:ext cx="1399237" cy="108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1F7B4B-5465-FD59-1DDA-24FD3312CF9E}"/>
              </a:ext>
            </a:extLst>
          </p:cNvPr>
          <p:cNvSpPr txBox="1"/>
          <p:nvPr/>
        </p:nvSpPr>
        <p:spPr>
          <a:xfrm>
            <a:off x="6348554" y="4630111"/>
            <a:ext cx="572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เนื่องด้วยลิขสิทธิ์ภาพ </a:t>
            </a:r>
            <a:endParaRPr lang="en-US" sz="2400" dirty="0"/>
          </a:p>
          <a:p>
            <a:r>
              <a:rPr lang="th-TH" sz="2400" dirty="0"/>
              <a:t>โปรดดูรูปในหนังสือ</a:t>
            </a:r>
            <a:r>
              <a:rPr lang="en-US" sz="2400" dirty="0"/>
              <a:t> </a:t>
            </a:r>
            <a:r>
              <a:rPr lang="ja-JP" altLang="en-US" dirty="0"/>
              <a:t>あきこと友だち</a:t>
            </a:r>
            <a:r>
              <a:rPr lang="th-TH" altLang="ja-JP" dirty="0"/>
              <a:t> </a:t>
            </a:r>
            <a:r>
              <a:rPr lang="th-TH" altLang="ja-JP" sz="2400" dirty="0"/>
              <a:t>เล่ม</a:t>
            </a:r>
            <a:r>
              <a:rPr lang="en-US" altLang="ja-JP" sz="2400" dirty="0"/>
              <a:t> </a:t>
            </a:r>
            <a:r>
              <a:rPr lang="en-US" altLang="ja-JP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 dirty="0"/>
              <a:t> </a:t>
            </a:r>
            <a:r>
              <a:rPr lang="th-TH" altLang="ja-JP" sz="2400" dirty="0"/>
              <a:t>หน้า</a:t>
            </a:r>
            <a:r>
              <a:rPr lang="en-US" altLang="ja-JP" sz="2400" dirty="0"/>
              <a:t> </a:t>
            </a:r>
            <a:r>
              <a:rPr lang="en-US" altLang="ja-JP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95 </a:t>
            </a:r>
            <a:r>
              <a:rPr lang="th-TH" altLang="ja-JP" sz="2400" dirty="0"/>
              <a:t>ประกอบ</a:t>
            </a:r>
            <a:endParaRPr lang="en-US" dirty="0"/>
          </a:p>
        </p:txBody>
      </p:sp>
      <p:pic>
        <p:nvPicPr>
          <p:cNvPr id="1044" name="Picture 20" descr="枯山水のイラスト">
            <a:extLst>
              <a:ext uri="{FF2B5EF4-FFF2-40B4-BE49-F238E27FC236}">
                <a16:creationId xmlns:a16="http://schemas.microsoft.com/office/drawing/2014/main" id="{00A1E86F-F090-4000-4A36-D91304AC9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2532">
            <a:off x="7543976" y="2739964"/>
            <a:ext cx="3486444" cy="17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灯籠のイラスト">
            <a:extLst>
              <a:ext uri="{FF2B5EF4-FFF2-40B4-BE49-F238E27FC236}">
                <a16:creationId xmlns:a16="http://schemas.microsoft.com/office/drawing/2014/main" id="{61BDD874-0970-67CD-78E5-225602476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769">
            <a:off x="9700041" y="1678794"/>
            <a:ext cx="1150270" cy="166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1DCA2543-90F4-D83C-2E4A-648EAFDCB1EE}"/>
              </a:ext>
            </a:extLst>
          </p:cNvPr>
          <p:cNvSpPr/>
          <p:nvPr/>
        </p:nvSpPr>
        <p:spPr>
          <a:xfrm rot="20926480">
            <a:off x="10668932" y="1306748"/>
            <a:ext cx="562997" cy="1212186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  <a:solidFill>
            <a:schemeClr val="bg1">
              <a:lumMod val="5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8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848324" y="4183016"/>
            <a:ext cx="5055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2800" dirty="0"/>
              <a:t>ที่จอด</a:t>
            </a:r>
            <a:r>
              <a:rPr kumimoji="1" lang="th-TH" sz="3200" dirty="0"/>
              <a:t>จักรยาน</a:t>
            </a:r>
            <a:r>
              <a:rPr kumimoji="1" lang="en-US" sz="2800" dirty="0"/>
              <a:t>(</a:t>
            </a:r>
            <a:r>
              <a:rPr kumimoji="1" lang="ja-JP" altLang="en-US" sz="2800" dirty="0"/>
              <a:t>じてんしゃおきば</a:t>
            </a:r>
            <a:r>
              <a:rPr kumimoji="1" lang="en-US" altLang="ja-JP" sz="2800" dirty="0"/>
              <a:t>)</a:t>
            </a:r>
            <a:endParaRPr kumimoji="1" lang="en-US" sz="2800" dirty="0"/>
          </a:p>
        </p:txBody>
      </p:sp>
      <p:pic>
        <p:nvPicPr>
          <p:cNvPr id="6" name="Picture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81613" y="4768697"/>
            <a:ext cx="1778214" cy="2096407"/>
          </a:xfrm>
          <a:prstGeom prst="rect">
            <a:avLst/>
          </a:prstGeom>
        </p:spPr>
      </p:pic>
      <p:sp>
        <p:nvSpPr>
          <p:cNvPr id="7" name="角丸四角形吹き出し 6"/>
          <p:cNvSpPr/>
          <p:nvPr/>
        </p:nvSpPr>
        <p:spPr>
          <a:xfrm>
            <a:off x="1189964" y="2961445"/>
            <a:ext cx="3895744" cy="1218155"/>
          </a:xfrm>
          <a:prstGeom prst="wedgeRoundRectCallout">
            <a:avLst>
              <a:gd name="adj1" fmla="val -29145"/>
              <a:gd name="adj2" fmla="val 104821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3200" dirty="0"/>
              <a:t>แปลว่า</a:t>
            </a:r>
            <a:r>
              <a:rPr lang="th-TH" altLang="ja-JP" sz="2400" dirty="0"/>
              <a:t>นักเรียนญี่ปุ่นนิยมเดินทางมาโรงเรียนด้วยจักรยานเหรอ</a:t>
            </a:r>
            <a:endParaRPr kumimoji="1" lang="en-US" sz="3600" dirty="0"/>
          </a:p>
        </p:txBody>
      </p:sp>
      <p:pic>
        <p:nvPicPr>
          <p:cNvPr id="2050" name="Picture 2" descr="きれいに自転車が置かれた自転車置場のイラスト">
            <a:extLst>
              <a:ext uri="{FF2B5EF4-FFF2-40B4-BE49-F238E27FC236}">
                <a16:creationId xmlns:a16="http://schemas.microsoft.com/office/drawing/2014/main" id="{F1022D26-6161-7821-AD9D-A0C18026F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979" y="1327971"/>
            <a:ext cx="5071269" cy="305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自転車通学のイラスト（男子学生）">
            <a:extLst>
              <a:ext uri="{FF2B5EF4-FFF2-40B4-BE49-F238E27FC236}">
                <a16:creationId xmlns:a16="http://schemas.microsoft.com/office/drawing/2014/main" id="{A68C7449-9B82-A0D7-02CC-6CEAFCD29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212" y="645903"/>
            <a:ext cx="1766887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自転車通学のイラスト（女子学生）">
            <a:extLst>
              <a:ext uri="{FF2B5EF4-FFF2-40B4-BE49-F238E27FC236}">
                <a16:creationId xmlns:a16="http://schemas.microsoft.com/office/drawing/2014/main" id="{652835D3-E6B1-C9F6-295F-8CB1C973F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29" y="645903"/>
            <a:ext cx="176688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8911F0-9ECE-0887-74F7-70C162941A72}"/>
              </a:ext>
            </a:extLst>
          </p:cNvPr>
          <p:cNvSpPr txBox="1"/>
          <p:nvPr/>
        </p:nvSpPr>
        <p:spPr>
          <a:xfrm>
            <a:off x="5755724" y="5208845"/>
            <a:ext cx="572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เนื่องด้วยลิขสิทธิ์ภาพ </a:t>
            </a:r>
            <a:endParaRPr lang="en-US" sz="2400" dirty="0"/>
          </a:p>
          <a:p>
            <a:r>
              <a:rPr lang="th-TH" sz="2400" dirty="0"/>
              <a:t>โปรดดูรูปในหนังสือ</a:t>
            </a:r>
            <a:r>
              <a:rPr lang="en-US" sz="2400" dirty="0"/>
              <a:t> </a:t>
            </a:r>
            <a:r>
              <a:rPr lang="ja-JP" altLang="en-US" dirty="0"/>
              <a:t>あきこと友だち</a:t>
            </a:r>
            <a:r>
              <a:rPr lang="th-TH" altLang="ja-JP" dirty="0"/>
              <a:t> </a:t>
            </a:r>
            <a:r>
              <a:rPr lang="th-TH" altLang="ja-JP" sz="2400" dirty="0"/>
              <a:t>เล่ม</a:t>
            </a:r>
            <a:r>
              <a:rPr lang="en-US" altLang="ja-JP" sz="2400" dirty="0"/>
              <a:t> </a:t>
            </a:r>
            <a:r>
              <a:rPr lang="en-US" altLang="ja-JP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 dirty="0"/>
              <a:t> </a:t>
            </a:r>
            <a:r>
              <a:rPr lang="th-TH" altLang="ja-JP" sz="2400" dirty="0"/>
              <a:t>หน้า</a:t>
            </a:r>
            <a:r>
              <a:rPr lang="en-US" altLang="ja-JP" sz="2400" dirty="0"/>
              <a:t> </a:t>
            </a:r>
            <a:r>
              <a:rPr lang="en-US" altLang="ja-JP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95 </a:t>
            </a:r>
            <a:r>
              <a:rPr lang="th-TH" altLang="ja-JP" sz="2400" dirty="0"/>
              <a:t>ประกอบ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5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E0381-3889-41C4-A114-8A777A259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00"/>
              <a:t>がっこうの　じてんしゃおきばは　どこに　ありますか。　</a:t>
            </a:r>
            <a:endParaRPr lang="en-US" sz="3200"/>
          </a:p>
        </p:txBody>
      </p:sp>
      <p:sp>
        <p:nvSpPr>
          <p:cNvPr id="6" name="角丸四角形吹き出し 6">
            <a:extLst>
              <a:ext uri="{FF2B5EF4-FFF2-40B4-BE49-F238E27FC236}">
                <a16:creationId xmlns:a16="http://schemas.microsoft.com/office/drawing/2014/main" id="{52C4B71A-3745-4CFE-9F7A-A31C862A703E}"/>
              </a:ext>
            </a:extLst>
          </p:cNvPr>
          <p:cNvSpPr/>
          <p:nvPr/>
        </p:nvSpPr>
        <p:spPr>
          <a:xfrm>
            <a:off x="406652" y="1974975"/>
            <a:ext cx="2661601" cy="1325563"/>
          </a:xfrm>
          <a:prstGeom prst="wedgeRoundRectCallout">
            <a:avLst>
              <a:gd name="adj1" fmla="val -9204"/>
              <a:gd name="adj2" fmla="val 101768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 dirty="0"/>
              <a:t>ขึ้นอยู่กับแต่ละโรงเรียนครับ</a:t>
            </a:r>
            <a:endParaRPr kumimoji="1" lang="en-US" sz="3200" dirty="0"/>
          </a:p>
        </p:txBody>
      </p:sp>
      <p:sp>
        <p:nvSpPr>
          <p:cNvPr id="8" name="角丸四角形吹き出し 6">
            <a:extLst>
              <a:ext uri="{FF2B5EF4-FFF2-40B4-BE49-F238E27FC236}">
                <a16:creationId xmlns:a16="http://schemas.microsoft.com/office/drawing/2014/main" id="{FD65D887-A2A7-455A-812A-D6E459E4C391}"/>
              </a:ext>
            </a:extLst>
          </p:cNvPr>
          <p:cNvSpPr/>
          <p:nvPr/>
        </p:nvSpPr>
        <p:spPr>
          <a:xfrm>
            <a:off x="2255962" y="3723325"/>
            <a:ext cx="4503640" cy="1627361"/>
          </a:xfrm>
          <a:prstGeom prst="wedgeRoundRectCallout">
            <a:avLst>
              <a:gd name="adj1" fmla="val -67075"/>
              <a:gd name="adj2" fmla="val 14618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200"/>
              <a:t>เช่น ของโรงเรียน</a:t>
            </a:r>
            <a:r>
              <a:rPr lang="ja-JP" altLang="en-US" sz="3200"/>
              <a:t> </a:t>
            </a:r>
            <a:r>
              <a:rPr kumimoji="1" lang="ja-JP" altLang="en-US">
                <a:cs typeface="+mn-cs"/>
              </a:rPr>
              <a:t>埼玉県立浦和高校</a:t>
            </a:r>
            <a:endParaRPr kumimoji="1" lang="en-US" altLang="ja-JP">
              <a:cs typeface="+mn-cs"/>
            </a:endParaRPr>
          </a:p>
          <a:p>
            <a:pPr algn="ctr"/>
            <a:r>
              <a:rPr kumimoji="1" lang="th-TH" sz="3200"/>
              <a:t>จะอยู่ใต้อาคาร</a:t>
            </a:r>
            <a:endParaRPr kumimoji="1" lang="en-US" sz="3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AF839-BD36-48AD-96B3-3EC3429C275F}"/>
              </a:ext>
            </a:extLst>
          </p:cNvPr>
          <p:cNvSpPr txBox="1"/>
          <p:nvPr/>
        </p:nvSpPr>
        <p:spPr>
          <a:xfrm>
            <a:off x="4817786" y="3941978"/>
            <a:ext cx="1941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/>
              <a:t>けんりつうらわこうこう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9F7C1F-F4C1-4006-ACA0-02B567BF1C11}"/>
              </a:ext>
            </a:extLst>
          </p:cNvPr>
          <p:cNvSpPr txBox="1"/>
          <p:nvPr/>
        </p:nvSpPr>
        <p:spPr>
          <a:xfrm>
            <a:off x="4190267" y="3941977"/>
            <a:ext cx="101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/>
              <a:t>さいたま</a:t>
            </a:r>
            <a:endParaRPr lang="en-US" sz="1200"/>
          </a:p>
        </p:txBody>
      </p:sp>
      <p:pic>
        <p:nvPicPr>
          <p:cNvPr id="3074" name="Picture 2" descr="学校の建物のイラスト（背景素材）">
            <a:extLst>
              <a:ext uri="{FF2B5EF4-FFF2-40B4-BE49-F238E27FC236}">
                <a16:creationId xmlns:a16="http://schemas.microsoft.com/office/drawing/2014/main" id="{D7DCBEEA-5C62-2CE0-38CE-BED8397CC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456" y="2230405"/>
            <a:ext cx="4466876" cy="251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自転車通学のイラスト（女子学生）">
            <a:extLst>
              <a:ext uri="{FF2B5EF4-FFF2-40B4-BE49-F238E27FC236}">
                <a16:creationId xmlns:a16="http://schemas.microsoft.com/office/drawing/2014/main" id="{55FCE049-B8F7-25D7-D37C-DA135FBFF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039" y="3522088"/>
            <a:ext cx="1146439" cy="123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8D6F5F-080F-C20E-5616-963C436FB44C}"/>
              </a:ext>
            </a:extLst>
          </p:cNvPr>
          <p:cNvSpPr txBox="1"/>
          <p:nvPr/>
        </p:nvSpPr>
        <p:spPr>
          <a:xfrm>
            <a:off x="3815305" y="5549929"/>
            <a:ext cx="7411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เนื่องด้วยลิขสิทธิ์ภาพ</a:t>
            </a:r>
            <a:r>
              <a:rPr lang="en-US" sz="2400"/>
              <a:t> </a:t>
            </a:r>
            <a:r>
              <a:rPr lang="th-TH" sz="2400"/>
              <a:t>โปรดดูรูปในหนังสือ</a:t>
            </a:r>
            <a:r>
              <a:rPr lang="en-US" sz="2400"/>
              <a:t> </a:t>
            </a:r>
            <a:r>
              <a:rPr lang="ja-JP" altLang="en-US"/>
              <a:t>あきこと友だち</a:t>
            </a:r>
            <a:r>
              <a:rPr lang="th-TH" altLang="ja-JP"/>
              <a:t> </a:t>
            </a:r>
            <a:r>
              <a:rPr lang="th-TH" altLang="ja-JP" sz="2400"/>
              <a:t>เล่ม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/>
              <a:t> </a:t>
            </a:r>
            <a:r>
              <a:rPr lang="th-TH" altLang="ja-JP" sz="2400"/>
              <a:t>หน้า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95 </a:t>
            </a:r>
            <a:r>
              <a:rPr lang="th-TH" altLang="ja-JP" sz="2400"/>
              <a:t>ประกอบ</a:t>
            </a:r>
            <a:endParaRPr lang="en-US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74A519B6-F7C5-770E-2224-D5A1E2F019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84" y="4386984"/>
            <a:ext cx="973431" cy="139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5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DDA76-3A46-4CDF-AA3F-448A00085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altLang="ja-JP" sz="4800">
                <a:cs typeface="+mn-cs"/>
              </a:rPr>
              <a:t>ลองมาดูโรงเรียนอื่นๆกันบ้างนะครับ</a:t>
            </a:r>
            <a:r>
              <a:rPr lang="ja-JP" altLang="en-US" sz="4800">
                <a:cs typeface="+mn-cs"/>
              </a:rPr>
              <a:t>　</a:t>
            </a:r>
            <a:endParaRPr lang="en-US" sz="4800"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179386-B09A-44CB-A25D-874E1BB0254D}"/>
              </a:ext>
            </a:extLst>
          </p:cNvPr>
          <p:cNvSpPr txBox="1"/>
          <p:nvPr/>
        </p:nvSpPr>
        <p:spPr>
          <a:xfrm>
            <a:off x="1009670" y="5552228"/>
            <a:ext cx="4659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ja-JP" sz="3200" dirty="0"/>
              <a:t>บางโรงเรียนก็อยู่ติดกับอาคารเรียน</a:t>
            </a:r>
            <a:endParaRPr lang="en-US" sz="3600" dirty="0"/>
          </a:p>
        </p:txBody>
      </p:sp>
      <p:sp>
        <p:nvSpPr>
          <p:cNvPr id="8" name="AutoShape 10">
            <a:extLst>
              <a:ext uri="{FF2B5EF4-FFF2-40B4-BE49-F238E27FC236}">
                <a16:creationId xmlns:a16="http://schemas.microsoft.com/office/drawing/2014/main" id="{7372AC35-D2CC-4091-B57D-45499B53CA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2845904"/>
            <a:ext cx="887896" cy="88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C029D3-8D94-48A3-AAC7-1E43D66F8826}"/>
              </a:ext>
            </a:extLst>
          </p:cNvPr>
          <p:cNvSpPr txBox="1"/>
          <p:nvPr/>
        </p:nvSpPr>
        <p:spPr>
          <a:xfrm>
            <a:off x="6694505" y="5434672"/>
            <a:ext cx="4659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ja-JP" sz="3200"/>
              <a:t>บางโรงเรียนก็อยู่ระหว่างอาคารเรียน</a:t>
            </a:r>
            <a:endParaRPr lang="en-US" sz="3600"/>
          </a:p>
        </p:txBody>
      </p:sp>
      <p:pic>
        <p:nvPicPr>
          <p:cNvPr id="3" name="図 8">
            <a:extLst>
              <a:ext uri="{FF2B5EF4-FFF2-40B4-BE49-F238E27FC236}">
                <a16:creationId xmlns:a16="http://schemas.microsoft.com/office/drawing/2014/main" id="{72D9B105-57BF-5964-C340-1AA76D42A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20" y="1847832"/>
            <a:ext cx="4774730" cy="33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7">
            <a:extLst>
              <a:ext uri="{FF2B5EF4-FFF2-40B4-BE49-F238E27FC236}">
                <a16:creationId xmlns:a16="http://schemas.microsoft.com/office/drawing/2014/main" id="{D33827F7-BB9C-E5E5-3D48-A43D6EC9C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70" y="1948642"/>
            <a:ext cx="4498435" cy="33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9F4A79C2-5E8B-5EAB-9CBC-9F31A29218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210" y="389966"/>
            <a:ext cx="874067" cy="125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37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1933" y="500062"/>
            <a:ext cx="6968066" cy="1325563"/>
          </a:xfrm>
        </p:spPr>
        <p:txBody>
          <a:bodyPr/>
          <a:lstStyle/>
          <a:p>
            <a:r>
              <a:rPr lang="th-TH" altLang="ja-JP">
                <a:cs typeface="+mn-cs"/>
              </a:rPr>
              <a:t>โรงเรียนมัธยมศึกษาตอนปลายของญี่ปุ่น</a:t>
            </a:r>
            <a:endParaRPr kumimoji="1" lang="en-US">
              <a:cs typeface="+mn-cs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4987" y="4566709"/>
            <a:ext cx="10515600" cy="1610572"/>
          </a:xfrm>
        </p:spPr>
        <p:txBody>
          <a:bodyPr/>
          <a:lstStyle/>
          <a:p>
            <a:r>
              <a:rPr kumimoji="1" lang="th-TH" sz="3200"/>
              <a:t>นักเรียนเคยได้เห็นหรือเคยได้ยินอะไรเกี่ยวกับโรงเรียนมัธยมปลายว่ามีห้องต่างๆอะไรบ้าง</a:t>
            </a:r>
            <a:r>
              <a:rPr lang="th-TH" altLang="ja-JP" sz="3200"/>
              <a:t>หรือไม่</a:t>
            </a:r>
            <a:r>
              <a:rPr lang="ja-JP" altLang="en-US" sz="3200"/>
              <a:t>　</a:t>
            </a:r>
            <a:r>
              <a:rPr lang="th-TH" sz="3200"/>
              <a:t>หากเคยลองเล่าให้เพื่อนฟังว่าข้อมูลที่นักเรียนได้รับเป็นอย่างไรบ้าง</a:t>
            </a:r>
            <a:endParaRPr kumimoji="1" lang="en-US" sz="3200"/>
          </a:p>
        </p:txBody>
      </p:sp>
      <p:pic>
        <p:nvPicPr>
          <p:cNvPr id="7" name="รูปภาพ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195" y="1825625"/>
            <a:ext cx="3474744" cy="2245204"/>
          </a:xfrm>
          <a:prstGeom prst="rect">
            <a:avLst/>
          </a:prstGeom>
        </p:spPr>
      </p:pic>
      <p:sp>
        <p:nvSpPr>
          <p:cNvPr id="8" name="角丸四角形吹き出し 7"/>
          <p:cNvSpPr/>
          <p:nvPr/>
        </p:nvSpPr>
        <p:spPr>
          <a:xfrm>
            <a:off x="7827201" y="2291291"/>
            <a:ext cx="3587388" cy="1477645"/>
          </a:xfrm>
          <a:prstGeom prst="wedgeRoundRectCallout">
            <a:avLst>
              <a:gd name="adj1" fmla="val -59665"/>
              <a:gd name="adj2" fmla="val 4872"/>
              <a:gd name="adj3" fmla="val 16667"/>
            </a:avLst>
          </a:prstGeom>
          <a:ln w="19050"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3200" dirty="0"/>
              <a:t>เคยอ่านการ์ตูนมา รู้ว่าเขามีเครื่องแบบมากว่า 1 แบบนะ</a:t>
            </a:r>
            <a:endParaRPr kumimoji="1" lang="en-US" sz="4400" dirty="0"/>
          </a:p>
        </p:txBody>
      </p:sp>
      <p:sp>
        <p:nvSpPr>
          <p:cNvPr id="9" name="矢印: 五方向 6">
            <a:extLst>
              <a:ext uri="{FF2B5EF4-FFF2-40B4-BE49-F238E27FC236}">
                <a16:creationId xmlns:a16="http://schemas.microsoft.com/office/drawing/2014/main" id="{5728B176-A9EC-8599-F3A3-6885251E6F61}"/>
              </a:ext>
            </a:extLst>
          </p:cNvPr>
          <p:cNvSpPr/>
          <p:nvPr/>
        </p:nvSpPr>
        <p:spPr>
          <a:xfrm>
            <a:off x="926884" y="680719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287178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>
                <a:cs typeface="+mn-cs"/>
              </a:rPr>
              <a:t>หากเพื่อนสนใจ ลองรับ</a:t>
            </a:r>
            <a:r>
              <a:rPr kumimoji="1" lang="th-TH">
                <a:cs typeface="+mn-cs"/>
              </a:rPr>
              <a:t>ชมโรงเรียนญี่ปุ่นได้ตามช่องทางอื่นๆด้วยได้นะครับ</a:t>
            </a:r>
            <a:endParaRPr kumimoji="1" lang="en-US">
              <a:cs typeface="+mn-cs"/>
            </a:endParaRP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11AA3F7F-F072-4ADD-AF9B-5E6E693F885F}"/>
              </a:ext>
            </a:extLst>
          </p:cNvPr>
          <p:cNvSpPr/>
          <p:nvPr/>
        </p:nvSpPr>
        <p:spPr>
          <a:xfrm>
            <a:off x="3438076" y="5267988"/>
            <a:ext cx="4623370" cy="832207"/>
          </a:xfrm>
          <a:prstGeom prst="wedgeRoundRectCallout">
            <a:avLst>
              <a:gd name="adj1" fmla="val -59405"/>
              <a:gd name="adj2" fmla="val 379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>
                <a:solidFill>
                  <a:schemeClr val="tx1"/>
                </a:solidFill>
              </a:rPr>
              <a:t>หากมีเวลา ลองเข้าไปชมดูนะครับ</a:t>
            </a:r>
            <a:endParaRPr lang="en-US" sz="3600">
              <a:solidFill>
                <a:schemeClr val="tx1"/>
              </a:solidFill>
            </a:endParaRPr>
          </a:p>
        </p:txBody>
      </p:sp>
      <p:pic>
        <p:nvPicPr>
          <p:cNvPr id="8" name="図 239">
            <a:hlinkClick r:id="rId3"/>
            <a:extLst>
              <a:ext uri="{FF2B5EF4-FFF2-40B4-BE49-F238E27FC236}">
                <a16:creationId xmlns:a16="http://schemas.microsoft.com/office/drawing/2014/main" id="{CFAA74AE-E12B-B9BC-E961-8DC9E710B8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492895" y="1597866"/>
            <a:ext cx="342489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239">
            <a:hlinkClick r:id="rId5"/>
            <a:extLst>
              <a:ext uri="{FF2B5EF4-FFF2-40B4-BE49-F238E27FC236}">
                <a16:creationId xmlns:a16="http://schemas.microsoft.com/office/drawing/2014/main" id="{F1AC1DE8-5906-3C8E-BA21-7B38E4B52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4277171" y="1597866"/>
            <a:ext cx="342489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図 239">
            <a:hlinkClick r:id="rId6"/>
            <a:extLst>
              <a:ext uri="{FF2B5EF4-FFF2-40B4-BE49-F238E27FC236}">
                <a16:creationId xmlns:a16="http://schemas.microsoft.com/office/drawing/2014/main" id="{1A985DC4-95BE-704F-EA58-6B0D2E5C65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8061446" y="1665567"/>
            <a:ext cx="342489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39765A58-8EF5-3CAC-0B7F-EF0FEE6353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97" y="5031911"/>
            <a:ext cx="893243" cy="127896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0985777-D5B0-336B-21C2-991A7C1774F3}"/>
              </a:ext>
            </a:extLst>
          </p:cNvPr>
          <p:cNvSpPr txBox="1"/>
          <p:nvPr/>
        </p:nvSpPr>
        <p:spPr>
          <a:xfrm>
            <a:off x="625436" y="4052425"/>
            <a:ext cx="31567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h-TH" sz="2400" dirty="0">
                <a:hlinkClick r:id="rId3"/>
              </a:rPr>
              <a:t>เปิดประตู ตามไปดูข้างใน "โรงเรียนม.ปลายญี่ปุ่น" ของจริง!</a:t>
            </a:r>
            <a:endParaRPr lang="en-US" sz="2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61CF628-932C-EDEE-EE9B-0A0887CA912B}"/>
              </a:ext>
            </a:extLst>
          </p:cNvPr>
          <p:cNvSpPr txBox="1"/>
          <p:nvPr/>
        </p:nvSpPr>
        <p:spPr>
          <a:xfrm>
            <a:off x="4100525" y="4052425"/>
            <a:ext cx="37985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hlinkClick r:id="rId5"/>
              </a:rPr>
              <a:t>第</a:t>
            </a:r>
            <a:r>
              <a:rPr lang="en-US" altLang="ja-JP" dirty="0">
                <a:hlinkClick r:id="rId5"/>
              </a:rPr>
              <a:t>2</a:t>
            </a:r>
            <a:r>
              <a:rPr lang="ja-JP" altLang="en-US" dirty="0">
                <a:hlinkClick r:id="rId5"/>
              </a:rPr>
              <a:t>課 基本スキット </a:t>
            </a:r>
            <a:r>
              <a:rPr lang="en-US" altLang="ja-JP" dirty="0">
                <a:hlinkClick r:id="rId5"/>
              </a:rPr>
              <a:t>| </a:t>
            </a:r>
            <a:r>
              <a:rPr lang="ja-JP" altLang="en-US" dirty="0">
                <a:hlinkClick r:id="rId5"/>
              </a:rPr>
              <a:t>エリンが挑戦！にほんごできます。コンテンツライブラリー </a:t>
            </a:r>
            <a:r>
              <a:rPr lang="en-US" altLang="ja-JP" dirty="0">
                <a:hlinkClick r:id="rId5"/>
              </a:rPr>
              <a:t>| </a:t>
            </a:r>
            <a:r>
              <a:rPr lang="ja-JP" altLang="en-US" dirty="0">
                <a:hlinkClick r:id="rId5"/>
              </a:rPr>
              <a:t>国際交流基金</a:t>
            </a:r>
            <a:endParaRPr 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3DBE3B9-2950-C952-3083-33479BEC1DDD}"/>
              </a:ext>
            </a:extLst>
          </p:cNvPr>
          <p:cNvSpPr txBox="1"/>
          <p:nvPr/>
        </p:nvSpPr>
        <p:spPr>
          <a:xfrm>
            <a:off x="8075763" y="4118333"/>
            <a:ext cx="37842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hlinkClick r:id="rId6"/>
              </a:rPr>
              <a:t>第</a:t>
            </a:r>
            <a:r>
              <a:rPr lang="en-US" altLang="ja-JP" dirty="0">
                <a:hlinkClick r:id="rId6"/>
              </a:rPr>
              <a:t>2</a:t>
            </a:r>
            <a:r>
              <a:rPr lang="ja-JP" altLang="en-US" dirty="0">
                <a:hlinkClick r:id="rId6"/>
              </a:rPr>
              <a:t>課 見てみよう </a:t>
            </a:r>
            <a:r>
              <a:rPr lang="en-US" altLang="ja-JP" dirty="0">
                <a:hlinkClick r:id="rId6"/>
              </a:rPr>
              <a:t>| </a:t>
            </a:r>
            <a:r>
              <a:rPr lang="ja-JP" altLang="en-US" dirty="0">
                <a:hlinkClick r:id="rId6"/>
              </a:rPr>
              <a:t>エリンが挑戦！にほんごできます。コンテンツライブラリー </a:t>
            </a:r>
            <a:r>
              <a:rPr lang="en-US" altLang="ja-JP" dirty="0">
                <a:hlinkClick r:id="rId6"/>
              </a:rPr>
              <a:t>| </a:t>
            </a:r>
            <a:r>
              <a:rPr lang="ja-JP" altLang="en-US" dirty="0">
                <a:hlinkClick r:id="rId6"/>
              </a:rPr>
              <a:t>国際交流基金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405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8527" y="338643"/>
            <a:ext cx="9110546" cy="1325563"/>
          </a:xfrm>
        </p:spPr>
        <p:txBody>
          <a:bodyPr>
            <a:normAutofit/>
          </a:bodyPr>
          <a:lstStyle/>
          <a:p>
            <a:r>
              <a:rPr lang="th-TH" altLang="ja-JP">
                <a:latin typeface="Cordia New" panose="020B0304020202020204" pitchFamily="34" charset="-34"/>
                <a:cs typeface="Cordia New" panose="020B0304020202020204" pitchFamily="34" charset="-34"/>
              </a:rPr>
              <a:t>โรงเรียนไทยและญี่ปุ่นมีจุดที่เหมือนหรือต่างกันอย่างไร</a:t>
            </a:r>
            <a:endParaRPr kumimoji="1" lang="en-US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19" y="3644588"/>
            <a:ext cx="1912983" cy="2261537"/>
          </a:xfrm>
          <a:prstGeom prst="rect">
            <a:avLst/>
          </a:prstGeom>
        </p:spPr>
      </p:pic>
      <p:sp>
        <p:nvSpPr>
          <p:cNvPr id="6" name="雲形吹き出し 5"/>
          <p:cNvSpPr/>
          <p:nvPr/>
        </p:nvSpPr>
        <p:spPr>
          <a:xfrm>
            <a:off x="723797" y="301890"/>
            <a:ext cx="2099733" cy="1213115"/>
          </a:xfrm>
          <a:prstGeom prst="cloudCallout">
            <a:avLst>
              <a:gd name="adj1" fmla="val 40153"/>
              <a:gd name="adj2" fmla="val 734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56629" y="431393"/>
            <a:ext cx="1634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>
                <a:solidFill>
                  <a:sysClr val="windowText" lastClr="000000"/>
                </a:solidFill>
              </a:rPr>
              <a:t>ย้อนคิด</a:t>
            </a:r>
          </a:p>
          <a:p>
            <a:pPr algn="ctr"/>
            <a:r>
              <a:rPr lang="th-TH" sz="2800">
                <a:solidFill>
                  <a:sysClr val="windowText" lastClr="000000"/>
                </a:solidFill>
              </a:rPr>
              <a:t>เรื่องของไทย</a:t>
            </a:r>
            <a:endParaRPr kumimoji="1" lang="en-US" sz="2800">
              <a:solidFill>
                <a:sysClr val="windowText" lastClr="000000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1024465" y="3315209"/>
            <a:ext cx="2802468" cy="1206484"/>
          </a:xfrm>
          <a:prstGeom prst="wedgeEllipseCallout">
            <a:avLst>
              <a:gd name="adj1" fmla="val 67387"/>
              <a:gd name="adj2" fmla="val 46965"/>
            </a:avLst>
          </a:prstGeom>
          <a:ln w="19050"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/>
              <a:t>สถานที่หรือห้องต่างๆ</a:t>
            </a:r>
            <a:endParaRPr kumimoji="1" lang="en-US" sz="3600"/>
          </a:p>
        </p:txBody>
      </p:sp>
      <p:sp>
        <p:nvSpPr>
          <p:cNvPr id="9" name="円形吹き出し 8"/>
          <p:cNvSpPr/>
          <p:nvPr/>
        </p:nvSpPr>
        <p:spPr>
          <a:xfrm>
            <a:off x="2728576" y="1855505"/>
            <a:ext cx="3739226" cy="1084045"/>
          </a:xfrm>
          <a:prstGeom prst="wedgeEllipseCallout">
            <a:avLst>
              <a:gd name="adj1" fmla="val 3278"/>
              <a:gd name="adj2" fmla="val 98265"/>
            </a:avLst>
          </a:prstGeom>
          <a:ln w="19050"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/>
              <a:t>ล็อกเกอร์</a:t>
            </a:r>
            <a:endParaRPr kumimoji="1" lang="en-US" sz="3600"/>
          </a:p>
        </p:txBody>
      </p:sp>
      <p:sp>
        <p:nvSpPr>
          <p:cNvPr id="11" name="円形吹き出し 10"/>
          <p:cNvSpPr/>
          <p:nvPr/>
        </p:nvSpPr>
        <p:spPr>
          <a:xfrm>
            <a:off x="6773332" y="1664206"/>
            <a:ext cx="3304118" cy="1481478"/>
          </a:xfrm>
          <a:prstGeom prst="wedgeEllipseCallout">
            <a:avLst>
              <a:gd name="adj1" fmla="val -47015"/>
              <a:gd name="adj2" fmla="val 64478"/>
            </a:avLst>
          </a:prstGeom>
          <a:ln w="19050"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600"/>
              <a:t>รองเท้าใส่เข้าอาคารเรียน</a:t>
            </a:r>
            <a:endParaRPr kumimoji="1" lang="en-US" sz="3600"/>
          </a:p>
        </p:txBody>
      </p:sp>
      <p:sp>
        <p:nvSpPr>
          <p:cNvPr id="12" name="円形吹き出し 11"/>
          <p:cNvSpPr/>
          <p:nvPr/>
        </p:nvSpPr>
        <p:spPr>
          <a:xfrm>
            <a:off x="7265162" y="4174229"/>
            <a:ext cx="2393188" cy="1509274"/>
          </a:xfrm>
          <a:prstGeom prst="wedgeEllipseCallout">
            <a:avLst>
              <a:gd name="adj1" fmla="val -52977"/>
              <a:gd name="adj2" fmla="val -23669"/>
            </a:avLst>
          </a:prstGeom>
          <a:ln w="19050"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3600"/>
              <a:t>...........</a:t>
            </a:r>
            <a:endParaRPr kumimoji="1" lang="en-US" sz="3600"/>
          </a:p>
        </p:txBody>
      </p:sp>
    </p:spTree>
    <p:extLst>
      <p:ext uri="{BB962C8B-B14F-4D97-AF65-F5344CB8AC3E}">
        <p14:creationId xmlns:p14="http://schemas.microsoft.com/office/powerpoint/2010/main" val="3104229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２０ 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JEDUCATION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th-TH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เปิดประตู ตามไปดูข้างใน "โรงเรียนม.ปลายญี่ปุ่น" ของจริง!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(YouTube) 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https://www.youtube.com/watch?v=1BZz5UbUSFc</a:t>
            </a:r>
            <a:endParaRPr lang="en-US" altLang="ja-JP" sz="240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P.20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国際交流基金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3"/>
              </a:rPr>
              <a:t>https://www.erin.jpf.go.jp/jp/lesson/02/basic/</a:t>
            </a:r>
            <a:endParaRPr lang="en-US" altLang="ja-JP" sz="240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P.20 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国際交流基金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4"/>
              </a:rPr>
              <a:t>https://www.erin.jpf.go.jp/jp/lesson/02/let-us-see/</a:t>
            </a:r>
            <a:endParaRPr lang="en-US" altLang="ja-JP" sz="240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46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26786" y="0"/>
            <a:ext cx="9258154" cy="1657524"/>
          </a:xfrm>
        </p:spPr>
        <p:txBody>
          <a:bodyPr>
            <a:normAutofit/>
          </a:bodyPr>
          <a:lstStyle/>
          <a:p>
            <a:r>
              <a:rPr kumimoji="1" lang="th-TH" altLang="ja-JP" sz="3200">
                <a:cs typeface="+mn-cs"/>
              </a:rPr>
              <a:t>วันนี้จะพาเพื่อนๆไปโรงเรียนไปชมโรงเรียนของญี่ปุ่นกันนะครับ </a:t>
            </a:r>
            <a:br>
              <a:rPr kumimoji="1" lang="th-TH" altLang="ja-JP" sz="3200">
                <a:cs typeface="+mn-cs"/>
              </a:rPr>
            </a:br>
            <a:r>
              <a:rPr kumimoji="1" lang="th-TH" altLang="ja-JP" sz="3200">
                <a:cs typeface="+mn-cs"/>
              </a:rPr>
              <a:t>ไปดูว่าในโรงเรียนญี่ปุ่นมีอะไรที่ไม่เหมือนไทยบ้าง</a:t>
            </a:r>
            <a:endParaRPr kumimoji="1" lang="en-US" sz="3200"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29247" y="5872393"/>
            <a:ext cx="2586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3200"/>
              <a:t>หน้าประตูโรงเรียน</a:t>
            </a:r>
            <a:endParaRPr kumimoji="1" lang="en-US" sz="320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82694" y="5854288"/>
            <a:ext cx="5922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/>
              <a:t>บริเวณทางเข้าอาคารเรียนจะมีล็อกเกอร์</a:t>
            </a:r>
            <a:endParaRPr lang="en-US" sz="3200"/>
          </a:p>
          <a:p>
            <a:r>
              <a:rPr lang="th-TH" sz="3200"/>
              <a:t>เอ..ล็อกเกอร์นี้เขามีเอาไว้ให้ใส่อะไรนะ</a:t>
            </a:r>
            <a:endParaRPr lang="en-US" sz="3200"/>
          </a:p>
        </p:txBody>
      </p:sp>
      <p:pic>
        <p:nvPicPr>
          <p:cNvPr id="7" name="Picture 6" descr="A drawing of a building&#10;&#10;Description automatically generated">
            <a:extLst>
              <a:ext uri="{FF2B5EF4-FFF2-40B4-BE49-F238E27FC236}">
                <a16:creationId xmlns:a16="http://schemas.microsoft.com/office/drawing/2014/main" id="{C298F55D-67FE-66D5-11CC-FEE29D3000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05" y="2324845"/>
            <a:ext cx="4391116" cy="3293337"/>
          </a:xfrm>
          <a:prstGeom prst="rect">
            <a:avLst/>
          </a:prstGeom>
        </p:spPr>
      </p:pic>
      <p:pic>
        <p:nvPicPr>
          <p:cNvPr id="16" name="Picture 15" descr="A wall of lockers&#10;&#10;Description automatically generated">
            <a:extLst>
              <a:ext uri="{FF2B5EF4-FFF2-40B4-BE49-F238E27FC236}">
                <a16:creationId xmlns:a16="http://schemas.microsoft.com/office/drawing/2014/main" id="{23F07B21-D160-4D84-1132-603917B5FD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894" y="2324844"/>
            <a:ext cx="3283679" cy="32933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357FAD5-42FB-67E3-C1C8-C357904DAFBD}"/>
              </a:ext>
            </a:extLst>
          </p:cNvPr>
          <p:cNvSpPr txBox="1"/>
          <p:nvPr/>
        </p:nvSpPr>
        <p:spPr>
          <a:xfrm>
            <a:off x="2412999" y="1680902"/>
            <a:ext cx="7861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/>
              <a:t>เนื่องด้วยลิขสิทธิ์ภาพ โปรดดูรูปในหนังสือ</a:t>
            </a:r>
            <a:r>
              <a:rPr lang="ja-JP" altLang="en-US"/>
              <a:t>あきこと友だち</a:t>
            </a:r>
            <a:r>
              <a:rPr lang="th-TH" altLang="ja-JP"/>
              <a:t> </a:t>
            </a:r>
            <a:r>
              <a:rPr lang="th-TH" altLang="ja-JP" sz="2400"/>
              <a:t>เล่ม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ja-JP" sz="2400"/>
              <a:t> </a:t>
            </a:r>
            <a:r>
              <a:rPr lang="th-TH" altLang="ja-JP" sz="2400"/>
              <a:t>หน้า</a:t>
            </a:r>
            <a:r>
              <a:rPr lang="en-US" altLang="ja-JP" sz="2400"/>
              <a:t> </a:t>
            </a:r>
            <a:r>
              <a:rPr lang="en-US" altLang="ja-JP" sz="2400">
                <a:latin typeface="Cordia New" panose="020B0304020202020204" pitchFamily="34" charset="-34"/>
                <a:cs typeface="Cordia New" panose="020B0304020202020204" pitchFamily="34" charset="-34"/>
              </a:rPr>
              <a:t>94 </a:t>
            </a:r>
            <a:r>
              <a:rPr lang="th-TH" altLang="ja-JP" sz="2400"/>
              <a:t>ประกอบ</a:t>
            </a:r>
            <a:endParaRPr lang="en-US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166BA4EB-F955-36C4-9320-5DA186311C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60" y="218654"/>
            <a:ext cx="857006" cy="12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5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485164" y="4726236"/>
            <a:ext cx="75393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3200" dirty="0"/>
              <a:t>บริเวณระเบียงทางเดินในอาคารก็มีล็อกเกอร์</a:t>
            </a:r>
            <a:r>
              <a:rPr kumimoji="1" lang="ja-JP" altLang="en-US" sz="3200" dirty="0"/>
              <a:t>（ロッカー）</a:t>
            </a:r>
            <a:r>
              <a:rPr kumimoji="1" lang="th-TH" sz="3200" dirty="0"/>
              <a:t>สำหรับนักเรียนอีก  ล็อกเกอร์นี้สำหรับใส่ของส่วนตัวของนักเรียน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6217" y="4522611"/>
            <a:ext cx="3226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3200" dirty="0"/>
              <a:t>กระดานติดประกาศต่างๆ</a:t>
            </a:r>
            <a:endParaRPr kumimoji="1" lang="en-US" sz="3200" dirty="0"/>
          </a:p>
          <a:p>
            <a:pPr algn="ctr"/>
            <a:r>
              <a:rPr kumimoji="1" lang="en-US" sz="3200" dirty="0"/>
              <a:t>(</a:t>
            </a:r>
            <a:r>
              <a:rPr lang="ja-JP" altLang="en-US" sz="3200" dirty="0"/>
              <a:t>けいじばん</a:t>
            </a:r>
            <a:r>
              <a:rPr lang="en-US" altLang="ja-JP" sz="3200" dirty="0"/>
              <a:t>)</a:t>
            </a:r>
            <a:endParaRPr lang="en-US" sz="3200" dirty="0"/>
          </a:p>
          <a:p>
            <a:pPr algn="ctr"/>
            <a:r>
              <a:rPr kumimoji="1" lang="th-TH" sz="3200" dirty="0"/>
              <a:t>ตามระเบียงทางเดิน </a:t>
            </a:r>
          </a:p>
        </p:txBody>
      </p:sp>
      <p:pic>
        <p:nvPicPr>
          <p:cNvPr id="1026" name="Picture 2" descr="KJ法のイラスト（私服）">
            <a:extLst>
              <a:ext uri="{FF2B5EF4-FFF2-40B4-BE49-F238E27FC236}">
                <a16:creationId xmlns:a16="http://schemas.microsoft.com/office/drawing/2014/main" id="{6AC9CCEA-41AA-7462-0D9E-A506E25F9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547" y="1371905"/>
            <a:ext cx="3079863" cy="30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23">
            <a:extLst>
              <a:ext uri="{FF2B5EF4-FFF2-40B4-BE49-F238E27FC236}">
                <a16:creationId xmlns:a16="http://schemas.microsoft.com/office/drawing/2014/main" id="{00000000-0008-0000-0300-000018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37" y="1589987"/>
            <a:ext cx="3918474" cy="264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5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F8A43EC3-2025-48B5-9CAB-C4C207E56A5C}"/>
              </a:ext>
            </a:extLst>
          </p:cNvPr>
          <p:cNvSpPr txBox="1">
            <a:spLocks/>
          </p:cNvSpPr>
          <p:nvPr/>
        </p:nvSpPr>
        <p:spPr>
          <a:xfrm>
            <a:off x="1611720" y="92468"/>
            <a:ext cx="9258154" cy="1657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3200">
                <a:cs typeface="+mn-cs"/>
              </a:rPr>
              <a:t>จุดที่ตั้งของล็อกเกอร์ใส่ของส่วนตัวของนักเรียน  จะขึ้นอยู่กับโรงเรียน  </a:t>
            </a:r>
            <a:endParaRPr lang="en-US" sz="3200">
              <a:cs typeface="+mn-cs"/>
            </a:endParaRPr>
          </a:p>
          <a:p>
            <a:r>
              <a:rPr lang="th-TH" sz="3200">
                <a:cs typeface="+mn-cs"/>
              </a:rPr>
              <a:t>บางโรงเรียนจะอยู่หลังห้องของนักเรียน</a:t>
            </a:r>
            <a:endParaRPr lang="en-US" sz="3200">
              <a:cs typeface="+mn-cs"/>
            </a:endParaRP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12AD0C9A-51B5-4CA1-BBC0-817FFBCC98D2}"/>
              </a:ext>
            </a:extLst>
          </p:cNvPr>
          <p:cNvSpPr/>
          <p:nvPr/>
        </p:nvSpPr>
        <p:spPr>
          <a:xfrm>
            <a:off x="8919713" y="2434975"/>
            <a:ext cx="2777706" cy="1657524"/>
          </a:xfrm>
          <a:prstGeom prst="wedgeRoundRectCallout">
            <a:avLst>
              <a:gd name="adj1" fmla="val -543"/>
              <a:gd name="adj2" fmla="val 88534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/>
              <a:t>きょうしつの　うしろに　</a:t>
            </a:r>
            <a:endParaRPr lang="en-US" altLang="ja-JP" sz="2400"/>
          </a:p>
          <a:p>
            <a:pPr algn="ctr"/>
            <a:r>
              <a:rPr lang="ja-JP" altLang="en-US" sz="2400"/>
              <a:t>あります。</a:t>
            </a:r>
            <a:endParaRPr lang="en-US" sz="2400"/>
          </a:p>
        </p:txBody>
      </p:sp>
      <p:pic>
        <p:nvPicPr>
          <p:cNvPr id="2" name="図 104" descr="学校の教室の後ろのイラスト（背景素材）">
            <a:extLst>
              <a:ext uri="{FF2B5EF4-FFF2-40B4-BE49-F238E27FC236}">
                <a16:creationId xmlns:a16="http://schemas.microsoft.com/office/drawing/2014/main" id="{00000000-0008-0000-0300-000069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81" y="1632748"/>
            <a:ext cx="8153403" cy="457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C913404-D9FC-4938-A519-D01AC1DE27D2}"/>
              </a:ext>
            </a:extLst>
          </p:cNvPr>
          <p:cNvCxnSpPr>
            <a:cxnSpLocks/>
          </p:cNvCxnSpPr>
          <p:nvPr/>
        </p:nvCxnSpPr>
        <p:spPr>
          <a:xfrm flipH="1" flipV="1">
            <a:off x="7789762" y="3922461"/>
            <a:ext cx="2518804" cy="147134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C3CA2285-C762-8ADE-0722-1B01C054AC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190" y="4658132"/>
            <a:ext cx="1027604" cy="147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9">
            <a:extLst>
              <a:ext uri="{FF2B5EF4-FFF2-40B4-BE49-F238E27FC236}">
                <a16:creationId xmlns:a16="http://schemas.microsoft.com/office/drawing/2014/main" id="{602E6309-DB0C-4AF0-B15C-6AF4F829D7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95065" y="3196289"/>
            <a:ext cx="3289455" cy="3661711"/>
          </a:xfrm>
          <a:prstGeom prst="rect">
            <a:avLst/>
          </a:prstGeom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EB534D9A-1129-4775-A7B5-BA6BC97EC857}"/>
              </a:ext>
            </a:extLst>
          </p:cNvPr>
          <p:cNvSpPr/>
          <p:nvPr/>
        </p:nvSpPr>
        <p:spPr>
          <a:xfrm>
            <a:off x="6497337" y="1128713"/>
            <a:ext cx="4475463" cy="2480619"/>
          </a:xfrm>
          <a:prstGeom prst="wedgeRoundRectCallout">
            <a:avLst>
              <a:gd name="adj1" fmla="val -72690"/>
              <a:gd name="adj2" fmla="val 39550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>
                <a:solidFill>
                  <a:schemeClr val="tx1"/>
                </a:solidFill>
              </a:rPr>
              <a:t>แล้วล็อกเกอร์ที่ใกล้กับประตูในโรงเรียนมีไว้ใส่อะไรนะ</a:t>
            </a:r>
            <a:endParaRPr lang="en-US" sz="4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057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8302" y="365125"/>
            <a:ext cx="9861145" cy="1325563"/>
          </a:xfrm>
        </p:spPr>
        <p:txBody>
          <a:bodyPr>
            <a:normAutofit fontScale="90000"/>
          </a:bodyPr>
          <a:lstStyle/>
          <a:p>
            <a:r>
              <a:rPr lang="th-TH" sz="3600" dirty="0">
                <a:cs typeface="+mn-cs"/>
              </a:rPr>
              <a:t>ล็อกเกอร์ที่อยู่ทางเข้าโรงเรียนเป็นที่เก็บรองเท้า ก่อนเข้าอาคารเรียน </a:t>
            </a:r>
            <a:br>
              <a:rPr lang="th-TH" sz="3600" dirty="0">
                <a:cs typeface="+mn-cs"/>
              </a:rPr>
            </a:br>
            <a:r>
              <a:rPr lang="th-TH" sz="3600" dirty="0">
                <a:cs typeface="+mn-cs"/>
              </a:rPr>
              <a:t>นักเรียนจะต้องเปลี่ยนรองเท้าสำหรับเข้าอาคารเรียน รองเท้าที่ใส่มาจากบ้าน</a:t>
            </a:r>
            <a:br>
              <a:rPr lang="th-TH" sz="3600" dirty="0">
                <a:cs typeface="+mn-cs"/>
              </a:rPr>
            </a:br>
            <a:r>
              <a:rPr lang="th-TH" sz="3600" dirty="0">
                <a:cs typeface="+mn-cs"/>
              </a:rPr>
              <a:t> ก็จะเก็บไว้ที่ล็อกเกอร์นี้</a:t>
            </a:r>
            <a:endParaRPr kumimoji="1" lang="en-US" sz="3600" dirty="0">
              <a:cs typeface="+mn-cs"/>
            </a:endParaRPr>
          </a:p>
        </p:txBody>
      </p:sp>
      <p:pic>
        <p:nvPicPr>
          <p:cNvPr id="5" name="Picture 2" descr="うわばきの写真素材｜写真素材なら「写真AC」無料（フリー）ダウンロードOK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25"/>
          <a:stretch/>
        </p:blipFill>
        <p:spPr bwMode="auto">
          <a:xfrm>
            <a:off x="4561055" y="2431536"/>
            <a:ext cx="2417819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832100" y="6004484"/>
            <a:ext cx="6712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3200" dirty="0"/>
              <a:t>รองเท้าสำหรับใส่เข้าอาคารเรียนเรียกว่า</a:t>
            </a:r>
            <a:r>
              <a:rPr kumimoji="1" lang="ja-JP" altLang="en-US" sz="2400" dirty="0"/>
              <a:t>うわばき</a:t>
            </a:r>
            <a:endParaRPr kumimoji="1" lang="en-US" sz="2400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9A53D5E2-7C2E-795B-258D-BE25D9E2A7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67" b="95549" l="9408" r="92683">
                        <a14:foregroundMark x1="31707" y1="6231" x2="75610" y2="19288"/>
                        <a14:foregroundMark x1="9408" y1="90208" x2="38676" y2="93769"/>
                        <a14:foregroundMark x1="22300" y1="82789" x2="55749" y2="63501"/>
                        <a14:foregroundMark x1="73519" y1="64688" x2="78049" y2="93769"/>
                        <a14:foregroundMark x1="47735" y1="92582" x2="45993" y2="51335"/>
                        <a14:foregroundMark x1="45993" y1="51335" x2="50523" y2="86350"/>
                        <a14:foregroundMark x1="50523" y1="90801" x2="53310" y2="77745"/>
                        <a14:foregroundMark x1="78049" y1="89318" x2="75261" y2="59941"/>
                        <a14:foregroundMark x1="75261" y1="59941" x2="73868" y2="59050"/>
                        <a14:foregroundMark x1="66202" y1="68843" x2="76307" y2="81602"/>
                        <a14:foregroundMark x1="76307" y1="81602" x2="79094" y2="94955"/>
                        <a14:foregroundMark x1="79094" y1="94955" x2="78746" y2="95549"/>
                        <a14:foregroundMark x1="72822" y1="67062" x2="76307" y2="84273"/>
                        <a14:foregroundMark x1="72822" y1="67953" x2="58885" y2="79822"/>
                        <a14:foregroundMark x1="71777" y1="81899" x2="72125" y2="89318"/>
                        <a14:foregroundMark x1="75610" y1="91691" x2="79791" y2="90208"/>
                        <a14:foregroundMark x1="92683" y1="90504" x2="89895" y2="66766"/>
                        <a14:foregroundMark x1="81533" y1="62611" x2="65854" y2="62611"/>
                        <a14:foregroundMark x1="20557" y1="67062" x2="26481" y2="92285"/>
                        <a14:foregroundMark x1="25436" y1="85757" x2="25784" y2="53709"/>
                        <a14:foregroundMark x1="33101" y1="50742" x2="54704" y2="9792"/>
                        <a14:foregroundMark x1="35889" y1="22849" x2="37631" y2="40950"/>
                        <a14:foregroundMark x1="22997" y1="20475" x2="34146" y2="38872"/>
                        <a14:foregroundMark x1="19512" y1="29970" x2="32404" y2="12760"/>
                        <a14:foregroundMark x1="54007" y1="19585" x2="41812" y2="56083"/>
                        <a14:foregroundMark x1="58885" y1="29377" x2="52962" y2="43917"/>
                        <a14:foregroundMark x1="65157" y1="27596" x2="47038" y2="29377"/>
                        <a14:foregroundMark x1="24042" y1="66469" x2="22997" y2="75668"/>
                        <a14:foregroundMark x1="34146" y1="2967" x2="48780" y2="2967"/>
                        <a14:foregroundMark x1="38328" y1="34125" x2="38328" y2="34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19" y="365125"/>
            <a:ext cx="1077362" cy="154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2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6364" y="160338"/>
            <a:ext cx="9015412" cy="1325563"/>
          </a:xfrm>
        </p:spPr>
        <p:txBody>
          <a:bodyPr/>
          <a:lstStyle/>
          <a:p>
            <a:r>
              <a:rPr lang="th-TH">
                <a:cs typeface="+mn-cs"/>
              </a:rPr>
              <a:t>นักเรียนคิดว่าทำไมที่ญี่ปุ่นจึงต้องเปลี่ยน</a:t>
            </a:r>
            <a:r>
              <a:rPr kumimoji="1" lang="th-TH">
                <a:cs typeface="+mn-cs"/>
              </a:rPr>
              <a:t>รองเท้าไปใส่</a:t>
            </a:r>
            <a:br>
              <a:rPr kumimoji="1" lang="th-TH">
                <a:cs typeface="+mn-cs"/>
              </a:rPr>
            </a:br>
            <a:r>
              <a:rPr kumimoji="1" lang="ja-JP" altLang="en-US" sz="3200">
                <a:cs typeface="+mn-cs"/>
              </a:rPr>
              <a:t>うわばき</a:t>
            </a:r>
            <a:r>
              <a:rPr lang="th-TH" altLang="ja-JP">
                <a:cs typeface="+mn-cs"/>
              </a:rPr>
              <a:t>ตอนจะเข้าอาคารเรียนด้วย</a:t>
            </a:r>
            <a:endParaRPr kumimoji="1" lang="en-US" sz="6000">
              <a:cs typeface="+mn-cs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AutoShape 2" descr="コミックポップアートスタイルでクイズクイズの脳のゲームワードベクトルイラストデザイン - 疑問符のベクターアート素材や画像を多数ご用意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円形吹き出し 12"/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❓</a:t>
            </a:r>
            <a:endParaRPr kumimoji="1" lang="en-US" sz="3200"/>
          </a:p>
        </p:txBody>
      </p:sp>
      <p:pic>
        <p:nvPicPr>
          <p:cNvPr id="3074" name="Picture 2" descr="うわばきの写真素材｜写真素材なら「写真AC」無料（フリー）ダウンロードO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25"/>
          <a:stretch/>
        </p:blipFill>
        <p:spPr bwMode="auto">
          <a:xfrm>
            <a:off x="1657804" y="2207940"/>
            <a:ext cx="2417808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721254" y="2207940"/>
            <a:ext cx="694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a.</a:t>
            </a:r>
            <a:r>
              <a:rPr lang="th-TH" sz="3200"/>
              <a:t> เนื่องจากต้องการรักษาความสะอาดภายในโรงเรียน</a:t>
            </a:r>
            <a:endParaRPr kumimoji="1" lang="en-US" sz="320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21254" y="3014144"/>
            <a:ext cx="6949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b.</a:t>
            </a:r>
            <a:r>
              <a:rPr lang="th-TH" sz="3200"/>
              <a:t> เนื่องจากญี่ปุ่นมีวัฒนธรรมที่จะไม่ใส่รองเท้าที่ใช้ภายนอก </a:t>
            </a:r>
            <a:r>
              <a:rPr lang="en-US" sz="3200"/>
              <a:t> </a:t>
            </a:r>
          </a:p>
          <a:p>
            <a:r>
              <a:rPr lang="en-US" sz="3200"/>
              <a:t>    </a:t>
            </a:r>
            <a:r>
              <a:rPr lang="th-TH" sz="3200"/>
              <a:t>มาเดินภายในโรงเรียน</a:t>
            </a:r>
          </a:p>
        </p:txBody>
      </p:sp>
      <p:sp>
        <p:nvSpPr>
          <p:cNvPr id="8" name="フローチャート: 結合子 7"/>
          <p:cNvSpPr/>
          <p:nvPr/>
        </p:nvSpPr>
        <p:spPr>
          <a:xfrm>
            <a:off x="4696202" y="3053661"/>
            <a:ext cx="522514" cy="422365"/>
          </a:xfrm>
          <a:prstGeom prst="flowChartConnector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11" name="テキスト ボックス 9">
            <a:extLst>
              <a:ext uri="{FF2B5EF4-FFF2-40B4-BE49-F238E27FC236}">
                <a16:creationId xmlns:a16="http://schemas.microsoft.com/office/drawing/2014/main" id="{EEC7652C-671B-468B-8B5F-D1E459E301C4}"/>
              </a:ext>
            </a:extLst>
          </p:cNvPr>
          <p:cNvSpPr txBox="1"/>
          <p:nvPr/>
        </p:nvSpPr>
        <p:spPr>
          <a:xfrm>
            <a:off x="4721254" y="4162233"/>
            <a:ext cx="694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c.</a:t>
            </a:r>
            <a:r>
              <a:rPr lang="th-TH" sz="3200"/>
              <a:t> เนื่องจากต้องการให้นักเรียนใส่รองเท้าเหมือนๆ</a:t>
            </a:r>
            <a:r>
              <a:rPr lang="en-US" sz="3200"/>
              <a:t> </a:t>
            </a:r>
            <a:r>
              <a:rPr lang="th-TH" sz="3200"/>
              <a:t>กัน</a:t>
            </a:r>
          </a:p>
        </p:txBody>
      </p:sp>
    </p:spTree>
    <p:extLst>
      <p:ext uri="{BB962C8B-B14F-4D97-AF65-F5344CB8AC3E}">
        <p14:creationId xmlns:p14="http://schemas.microsoft.com/office/powerpoint/2010/main" val="102838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8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4" name="Rectangle 1030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45" name="Arc 1032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A594FE-6F5C-4D00-B119-D24CEEC13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8477" y="1279769"/>
            <a:ext cx="5458838" cy="1325563"/>
          </a:xfrm>
        </p:spPr>
        <p:txBody>
          <a:bodyPr>
            <a:normAutofit/>
          </a:bodyPr>
          <a:lstStyle/>
          <a:p>
            <a:r>
              <a:rPr kumimoji="1" lang="ja-JP" altLang="en-US">
                <a:cs typeface="+mn-cs"/>
              </a:rPr>
              <a:t>うわばき</a:t>
            </a:r>
            <a:r>
              <a:rPr kumimoji="1" lang="th-TH" altLang="ja-JP">
                <a:cs typeface="+mn-cs"/>
              </a:rPr>
              <a:t>มีที่มาเป็นอย่างไร</a:t>
            </a:r>
            <a:endParaRPr lang="en-US"/>
          </a:p>
        </p:txBody>
      </p:sp>
      <p:sp>
        <p:nvSpPr>
          <p:cNvPr id="1046" name="Freeform: Shape 1034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B26AF-CEB4-4751-ADF7-326B27895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477" y="2784719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/>
              <a:t>   </a:t>
            </a:r>
            <a:r>
              <a:rPr lang="th-TH" sz="3600"/>
              <a:t>การศึกษาของสามัญชนในญี่ปุ่นเริ่มขึ้นในสมัยเอโดะ จะใช้ทั้งวัดและบ้านคนเป็นโรงเรียน  เมื่อจะเข้าวัดหรือเข้าบ้าน  จำเป็นจะต้องถอดรองเท้าก่อน ซึ่งเป็นธรรมเนียมและวัฒนธรรมของญี่ปุ่นที่จะไม่ใส่รองเท้าที่ใช้เดินภายนอกเข้าด้านในบ้าน</a:t>
            </a:r>
            <a:endParaRPr lang="th-TH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861020-DED1-8D5D-27BD-E5A3E635D1ED}"/>
              </a:ext>
            </a:extLst>
          </p:cNvPr>
          <p:cNvGrpSpPr/>
          <p:nvPr/>
        </p:nvGrpSpPr>
        <p:grpSpPr>
          <a:xfrm>
            <a:off x="1390552" y="1279769"/>
            <a:ext cx="3666210" cy="3429000"/>
            <a:chOff x="2085308" y="704416"/>
            <a:chExt cx="3666210" cy="3429000"/>
          </a:xfrm>
        </p:grpSpPr>
        <p:pic>
          <p:nvPicPr>
            <p:cNvPr id="5" name="図 54" descr="寺子屋のイラスト">
              <a:extLst>
                <a:ext uri="{FF2B5EF4-FFF2-40B4-BE49-F238E27FC236}">
                  <a16:creationId xmlns:a16="http://schemas.microsoft.com/office/drawing/2014/main" id="{F051344C-FB7C-D530-9165-405195259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772" y="704416"/>
              <a:ext cx="3487746" cy="2724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図 53" descr="寺子屋で学ぶ子供たちのイラスト">
              <a:extLst>
                <a:ext uri="{FF2B5EF4-FFF2-40B4-BE49-F238E27FC236}">
                  <a16:creationId xmlns:a16="http://schemas.microsoft.com/office/drawing/2014/main" id="{F27B9CD0-B989-48EF-6470-D202B89AB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308" y="2442072"/>
              <a:ext cx="1813454" cy="1691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71545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5" ma:contentTypeDescription="Create a new document." ma:contentTypeScope="" ma:versionID="62c59ac36a1c62c61d5e07573165d568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67a98a89f1c56dd81c8164f7ef134d8d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71D858-B935-4387-9BF1-20F75404ECF5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b0c4f587-39ca-41af-b763-ad6198fafdf1"/>
    <ds:schemaRef ds:uri="dd831380-f772-4d0a-86be-ca519d40c5a8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1FAF13A-0DE5-4A3E-BA3F-A3EDB53BC3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A76B09-5322-4659-8CF8-9EF7B769258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1589</Words>
  <Application>Microsoft Office PowerPoint</Application>
  <PresentationFormat>ワイド画面</PresentationFormat>
  <Paragraphs>130</Paragraphs>
  <Slides>22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3" baseType="lpstr">
      <vt:lpstr>MS PGothic</vt:lpstr>
      <vt:lpstr>UD Digi Kyokasho N-B</vt:lpstr>
      <vt:lpstr>UD Digi Kyokasho NK-R</vt:lpstr>
      <vt:lpstr>游ゴシック</vt:lpstr>
      <vt:lpstr>游ゴシック Light</vt:lpstr>
      <vt:lpstr>Yu Gothic Light 見出し</vt:lpstr>
      <vt:lpstr>Angsana New</vt:lpstr>
      <vt:lpstr>Arial</vt:lpstr>
      <vt:lpstr>Calibri</vt:lpstr>
      <vt:lpstr>Cordia New</vt:lpstr>
      <vt:lpstr>Office テーマ</vt:lpstr>
      <vt:lpstr>だい２か　โรงเรียนมัธยมศึกษาของญี่ปุ่น</vt:lpstr>
      <vt:lpstr>โรงเรียนมัธยมศึกษาตอนปลายของญี่ปุ่น</vt:lpstr>
      <vt:lpstr>วันนี้จะพาเพื่อนๆไปโรงเรียนไปชมโรงเรียนของญี่ปุ่นกันนะครับ  ไปดูว่าในโรงเรียนญี่ปุ่นมีอะไรที่ไม่เหมือนไทยบ้าง</vt:lpstr>
      <vt:lpstr>PowerPoint プレゼンテーション</vt:lpstr>
      <vt:lpstr>PowerPoint プレゼンテーション</vt:lpstr>
      <vt:lpstr>PowerPoint プレゼンテーション</vt:lpstr>
      <vt:lpstr>ล็อกเกอร์ที่อยู่ทางเข้าโรงเรียนเป็นที่เก็บรองเท้า ก่อนเข้าอาคารเรียน  นักเรียนจะต้องเปลี่ยนรองเท้าสำหรับเข้าอาคารเรียน รองเท้าที่ใส่มาจากบ้าน  ก็จะเก็บไว้ที่ล็อกเกอร์นี้</vt:lpstr>
      <vt:lpstr>นักเรียนคิดว่าทำไมที่ญี่ปุ่นจึงต้องเปลี่ยนรองเท้าไปใส่ うわばきตอนจะเข้าอาคารเรียนด้วย</vt:lpstr>
      <vt:lpstr>うわばきมีที่มาเป็นอย่างไร</vt:lpstr>
      <vt:lpstr>PowerPoint プレゼンテーション</vt:lpstr>
      <vt:lpstr>PowerPoint プレゼンテーション</vt:lpstr>
      <vt:lpstr>とびばこเป็นอุปกรณ์ในกีฬายิมนาสติกใช้กระโดดข้าม</vt:lpstr>
      <vt:lpstr>เด็กญี่ปุ่นเล่นとびばこตั้งแต่ชั้นอะไร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がっこうの　じてんしゃおきばは　どこに　ありますか。　</vt:lpstr>
      <vt:lpstr>ลองมาดูโรงเรียนอื่นๆกันบ้างนะครับ　</vt:lpstr>
      <vt:lpstr>หากเพื่อนสนใจ ลองรับชมโรงเรียนญี่ปุ่นได้ตามช่องทางอื่นๆด้วยได้นะครับ</vt:lpstr>
      <vt:lpstr>โรงเรียนไทยและญี่ปุ่นมีจุดที่เหมือนหรือต่างกันอย่างไร</vt:lpstr>
      <vt:lpstr>出典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第1課　ミニじょうほう</dc:title>
  <dc:creator>Prapa Sangthongsuk</dc:creator>
  <cp:lastModifiedBy>Mei Fukada</cp:lastModifiedBy>
  <cp:revision>1</cp:revision>
  <dcterms:created xsi:type="dcterms:W3CDTF">2021-10-08T03:03:58Z</dcterms:created>
  <dcterms:modified xsi:type="dcterms:W3CDTF">2024-10-28T05:03:05Z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