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sldIdLst>
    <p:sldId id="256" r:id="rId5"/>
    <p:sldId id="278" r:id="rId6"/>
    <p:sldId id="262" r:id="rId7"/>
    <p:sldId id="295" r:id="rId8"/>
    <p:sldId id="294" r:id="rId9"/>
    <p:sldId id="290" r:id="rId10"/>
    <p:sldId id="291" r:id="rId11"/>
    <p:sldId id="292" r:id="rId12"/>
    <p:sldId id="293" r:id="rId13"/>
    <p:sldId id="263" r:id="rId14"/>
    <p:sldId id="272" r:id="rId15"/>
    <p:sldId id="273" r:id="rId16"/>
    <p:sldId id="275" r:id="rId17"/>
    <p:sldId id="264" r:id="rId18"/>
    <p:sldId id="289" r:id="rId1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E50E647-E3EE-8A11-A061-3A5577F32D61}" name="Mei Fukada" initials="MF" userId="S::Mei_Fukada@jpf.go.jp::4b4e81c0-5f69-430b-9e93-db87b6b5cf3b" providerId="AD"/>
  <p188:author id="{55822285-4AC6-A1A2-9F07-F9A00FD4F891}" name="Maiko Kondo" initials="MK" userId="S::Maiko_Kondo@jpf.go.jp::08723079-52d7-44d4-b094-d03874e15015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iko Kondo" initials="MK" lastIdx="2" clrIdx="0">
    <p:extLst>
      <p:ext uri="{19B8F6BF-5375-455C-9EA6-DF929625EA0E}">
        <p15:presenceInfo xmlns:p15="http://schemas.microsoft.com/office/powerpoint/2012/main" userId="S-1-5-21-1526550728-3776513760-1314598104-2650" providerId="AD"/>
      </p:ext>
    </p:extLst>
  </p:cmAuthor>
  <p:cmAuthor id="2" name="Prapa Sangthongsuk" initials="PS" lastIdx="2" clrIdx="1">
    <p:extLst>
      <p:ext uri="{19B8F6BF-5375-455C-9EA6-DF929625EA0E}">
        <p15:presenceInfo xmlns:p15="http://schemas.microsoft.com/office/powerpoint/2012/main" userId="S::prapa@jfbkk.or.th::d9981701-2ffc-4e62-a99e-08713f5c1b3a" providerId="AD"/>
      </p:ext>
    </p:extLst>
  </p:cmAuthor>
  <p:cmAuthor id="3" name="Narisara Thongmee" initials="NT" lastIdx="3" clrIdx="2">
    <p:extLst>
      <p:ext uri="{19B8F6BF-5375-455C-9EA6-DF929625EA0E}">
        <p15:presenceInfo xmlns:p15="http://schemas.microsoft.com/office/powerpoint/2012/main" userId="S::narisara@jfbkk.or.th::3f5817a0-d64e-4f85-845c-fa7a0a7890f3" providerId="AD"/>
      </p:ext>
    </p:extLst>
  </p:cmAuthor>
  <p:cmAuthor id="4" name="Yuka Ichimaru" initials="YI" lastIdx="1" clrIdx="3">
    <p:extLst>
      <p:ext uri="{19B8F6BF-5375-455C-9EA6-DF929625EA0E}">
        <p15:presenceInfo xmlns:p15="http://schemas.microsoft.com/office/powerpoint/2012/main" userId="S-1-5-21-1526550728-3776513760-1314598104-2653" providerId="AD"/>
      </p:ext>
    </p:extLst>
  </p:cmAuthor>
  <p:cmAuthor id="5" name="Preyawan Phositlimpagul" initials="PP" lastIdx="1" clrIdx="4">
    <p:extLst>
      <p:ext uri="{19B8F6BF-5375-455C-9EA6-DF929625EA0E}">
        <p15:presenceInfo xmlns:p15="http://schemas.microsoft.com/office/powerpoint/2012/main" userId="S::preyawan@jfbkk.or.th::5e2cd7b1-767d-4ec4-8174-bcc33deb7d2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018709-5951-443C-966B-5BC8A12166E0}" v="7" dt="2024-10-28T05:12:05.3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nsinee Skulkru" userId="a954ed1b-d86d-490f-aac2-d4076deee7db" providerId="ADAL" clId="{8D7077CE-FC22-4B33-B0BB-BED4ECF90C47}"/>
    <pc:docChg chg="undo custSel modSld">
      <pc:chgData name="Kansinee Skulkru" userId="a954ed1b-d86d-490f-aac2-d4076deee7db" providerId="ADAL" clId="{8D7077CE-FC22-4B33-B0BB-BED4ECF90C47}" dt="2024-10-25T05:45:02.586" v="15" actId="1076"/>
      <pc:docMkLst>
        <pc:docMk/>
      </pc:docMkLst>
      <pc:sldChg chg="modSp">
        <pc:chgData name="Kansinee Skulkru" userId="a954ed1b-d86d-490f-aac2-d4076deee7db" providerId="ADAL" clId="{8D7077CE-FC22-4B33-B0BB-BED4ECF90C47}" dt="2024-10-25T04:10:23.395" v="9" actId="20577"/>
        <pc:sldMkLst>
          <pc:docMk/>
          <pc:sldMk cId="1743056891" sldId="256"/>
        </pc:sldMkLst>
        <pc:spChg chg="mod">
          <ac:chgData name="Kansinee Skulkru" userId="a954ed1b-d86d-490f-aac2-d4076deee7db" providerId="ADAL" clId="{8D7077CE-FC22-4B33-B0BB-BED4ECF90C47}" dt="2024-10-25T04:10:23.395" v="9" actId="20577"/>
          <ac:spMkLst>
            <pc:docMk/>
            <pc:sldMk cId="1743056891" sldId="256"/>
            <ac:spMk id="18" creationId="{00000000-0000-0000-0000-000000000000}"/>
          </ac:spMkLst>
        </pc:spChg>
      </pc:sldChg>
      <pc:sldChg chg="addSp delSp modSp mod">
        <pc:chgData name="Kansinee Skulkru" userId="a954ed1b-d86d-490f-aac2-d4076deee7db" providerId="ADAL" clId="{8D7077CE-FC22-4B33-B0BB-BED4ECF90C47}" dt="2024-10-25T03:21:45.995" v="6" actId="14100"/>
        <pc:sldMkLst>
          <pc:docMk/>
          <pc:sldMk cId="16475912" sldId="272"/>
        </pc:sldMkLst>
        <pc:spChg chg="add del mod">
          <ac:chgData name="Kansinee Skulkru" userId="a954ed1b-d86d-490f-aac2-d4076deee7db" providerId="ADAL" clId="{8D7077CE-FC22-4B33-B0BB-BED4ECF90C47}" dt="2024-10-25T03:21:35.807" v="2"/>
          <ac:spMkLst>
            <pc:docMk/>
            <pc:sldMk cId="16475912" sldId="272"/>
            <ac:spMk id="4" creationId="{8C69A9BC-C27B-49BF-C617-C8691438F677}"/>
          </ac:spMkLst>
        </pc:spChg>
        <pc:spChg chg="add del mod">
          <ac:chgData name="Kansinee Skulkru" userId="a954ed1b-d86d-490f-aac2-d4076deee7db" providerId="ADAL" clId="{8D7077CE-FC22-4B33-B0BB-BED4ECF90C47}" dt="2024-10-25T03:21:45.995" v="6" actId="14100"/>
          <ac:spMkLst>
            <pc:docMk/>
            <pc:sldMk cId="16475912" sldId="272"/>
            <ac:spMk id="5" creationId="{00000000-0000-0000-0000-000000000000}"/>
          </ac:spMkLst>
        </pc:spChg>
      </pc:sldChg>
      <pc:sldChg chg="delSp modSp mod">
        <pc:chgData name="Kansinee Skulkru" userId="a954ed1b-d86d-490f-aac2-d4076deee7db" providerId="ADAL" clId="{8D7077CE-FC22-4B33-B0BB-BED4ECF90C47}" dt="2024-10-25T05:45:02.586" v="15" actId="1076"/>
        <pc:sldMkLst>
          <pc:docMk/>
          <pc:sldMk cId="2500686003" sldId="290"/>
        </pc:sldMkLst>
        <pc:spChg chg="mod">
          <ac:chgData name="Kansinee Skulkru" userId="a954ed1b-d86d-490f-aac2-d4076deee7db" providerId="ADAL" clId="{8D7077CE-FC22-4B33-B0BB-BED4ECF90C47}" dt="2024-10-25T05:45:02.586" v="15" actId="1076"/>
          <ac:spMkLst>
            <pc:docMk/>
            <pc:sldMk cId="2500686003" sldId="290"/>
            <ac:spMk id="25" creationId="{3BF598D9-82A0-2E38-836B-D3B1ADD02CA0}"/>
          </ac:spMkLst>
        </pc:spChg>
        <pc:spChg chg="del">
          <ac:chgData name="Kansinee Skulkru" userId="a954ed1b-d86d-490f-aac2-d4076deee7db" providerId="ADAL" clId="{8D7077CE-FC22-4B33-B0BB-BED4ECF90C47}" dt="2024-10-25T05:43:46.874" v="10" actId="478"/>
          <ac:spMkLst>
            <pc:docMk/>
            <pc:sldMk cId="2500686003" sldId="290"/>
            <ac:spMk id="28" creationId="{00000000-0000-0000-0000-000000000000}"/>
          </ac:spMkLst>
        </pc:spChg>
        <pc:spChg chg="mod">
          <ac:chgData name="Kansinee Skulkru" userId="a954ed1b-d86d-490f-aac2-d4076deee7db" providerId="ADAL" clId="{8D7077CE-FC22-4B33-B0BB-BED4ECF90C47}" dt="2024-10-25T05:44:43.183" v="12" actId="14100"/>
          <ac:spMkLst>
            <pc:docMk/>
            <pc:sldMk cId="2500686003" sldId="290"/>
            <ac:spMk id="30" creationId="{00000000-0000-0000-0000-000000000000}"/>
          </ac:spMkLst>
        </pc:spChg>
      </pc:sldChg>
    </pc:docChg>
  </pc:docChgLst>
  <pc:docChgLst>
    <pc:chgData name="Prapa Sangthongsuk" userId="S::prapa@jfbkk.or.th::d9981701-2ffc-4e62-a99e-08713f5c1b3a" providerId="AD" clId="Web-{840DCEA6-D708-413F-8F02-B639FD76483A}"/>
    <pc:docChg chg="modSld">
      <pc:chgData name="Prapa Sangthongsuk" userId="S::prapa@jfbkk.or.th::d9981701-2ffc-4e62-a99e-08713f5c1b3a" providerId="AD" clId="Web-{840DCEA6-D708-413F-8F02-B639FD76483A}" dt="2022-09-12T03:06:53.757" v="0"/>
      <pc:docMkLst>
        <pc:docMk/>
      </pc:docMkLst>
      <pc:sldChg chg="modNotes">
        <pc:chgData name="Prapa Sangthongsuk" userId="S::prapa@jfbkk.or.th::d9981701-2ffc-4e62-a99e-08713f5c1b3a" providerId="AD" clId="Web-{840DCEA6-D708-413F-8F02-B639FD76483A}" dt="2022-09-12T03:06:53.757" v="0"/>
        <pc:sldMkLst>
          <pc:docMk/>
          <pc:sldMk cId="1781890095" sldId="275"/>
        </pc:sldMkLst>
      </pc:sldChg>
    </pc:docChg>
  </pc:docChgLst>
  <pc:docChgLst>
    <pc:chgData name="Narisara Thongmee" userId="6757c35e-10a4-4930-b694-0eb276fcf2f1" providerId="ADAL" clId="{C0357C14-B506-49A8-A654-53E51ABD6159}"/>
    <pc:docChg chg="custSel modSld">
      <pc:chgData name="Narisara Thongmee" userId="6757c35e-10a4-4930-b694-0eb276fcf2f1" providerId="ADAL" clId="{C0357C14-B506-49A8-A654-53E51ABD6159}" dt="2024-10-24T08:53:00.686" v="15"/>
      <pc:docMkLst>
        <pc:docMk/>
      </pc:docMkLst>
      <pc:sldChg chg="addSp delSp modSp mod delCm modCm">
        <pc:chgData name="Narisara Thongmee" userId="6757c35e-10a4-4930-b694-0eb276fcf2f1" providerId="ADAL" clId="{C0357C14-B506-49A8-A654-53E51ABD6159}" dt="2024-10-24T08:52:33.818" v="6" actId="14100"/>
        <pc:sldMkLst>
          <pc:docMk/>
          <pc:sldMk cId="16475912" sldId="272"/>
        </pc:sldMkLst>
        <pc:picChg chg="add mod">
          <ac:chgData name="Narisara Thongmee" userId="6757c35e-10a4-4930-b694-0eb276fcf2f1" providerId="ADAL" clId="{C0357C14-B506-49A8-A654-53E51ABD6159}" dt="2024-10-24T08:52:33.818" v="6" actId="14100"/>
          <ac:picMkLst>
            <pc:docMk/>
            <pc:sldMk cId="16475912" sldId="272"/>
            <ac:picMk id="2" creationId="{F07B1D8D-2B8C-2A53-96AE-B06C5D33E2DF}"/>
          </ac:picMkLst>
        </pc:picChg>
        <pc:picChg chg="del">
          <ac:chgData name="Narisara Thongmee" userId="6757c35e-10a4-4930-b694-0eb276fcf2f1" providerId="ADAL" clId="{C0357C14-B506-49A8-A654-53E51ABD6159}" dt="2024-10-24T08:52:26.200" v="2" actId="478"/>
          <ac:picMkLst>
            <pc:docMk/>
            <pc:sldMk cId="16475912" sldId="272"/>
            <ac:picMk id="7" creationId="{F0325EAE-1130-7028-A236-E4935DA87EDB}"/>
          </ac:picMkLst>
        </pc:picChg>
      </pc:sldChg>
      <pc:sldChg chg="addSp delSp modSp mod">
        <pc:chgData name="Narisara Thongmee" userId="6757c35e-10a4-4930-b694-0eb276fcf2f1" providerId="ADAL" clId="{C0357C14-B506-49A8-A654-53E51ABD6159}" dt="2024-10-24T08:52:40.274" v="9" actId="1076"/>
        <pc:sldMkLst>
          <pc:docMk/>
          <pc:sldMk cId="769929683" sldId="273"/>
        </pc:sldMkLst>
        <pc:picChg chg="add mod">
          <ac:chgData name="Narisara Thongmee" userId="6757c35e-10a4-4930-b694-0eb276fcf2f1" providerId="ADAL" clId="{C0357C14-B506-49A8-A654-53E51ABD6159}" dt="2024-10-24T08:52:40.274" v="9" actId="1076"/>
          <ac:picMkLst>
            <pc:docMk/>
            <pc:sldMk cId="769929683" sldId="273"/>
            <ac:picMk id="2" creationId="{7046417A-6370-AF1F-25CF-551729EB8786}"/>
          </ac:picMkLst>
        </pc:picChg>
        <pc:picChg chg="del">
          <ac:chgData name="Narisara Thongmee" userId="6757c35e-10a4-4930-b694-0eb276fcf2f1" providerId="ADAL" clId="{C0357C14-B506-49A8-A654-53E51ABD6159}" dt="2024-10-24T08:52:37.573" v="7" actId="478"/>
          <ac:picMkLst>
            <pc:docMk/>
            <pc:sldMk cId="769929683" sldId="273"/>
            <ac:picMk id="8" creationId="{37A01F23-6029-62BA-B2BD-6AC78B1C2B4A}"/>
          </ac:picMkLst>
        </pc:picChg>
      </pc:sldChg>
      <pc:sldChg chg="addSp delSp modSp mod delCm modCm">
        <pc:chgData name="Narisara Thongmee" userId="6757c35e-10a4-4930-b694-0eb276fcf2f1" providerId="ADAL" clId="{C0357C14-B506-49A8-A654-53E51ABD6159}" dt="2024-10-24T08:53:00.686" v="15"/>
        <pc:sldMkLst>
          <pc:docMk/>
          <pc:sldMk cId="1781890095" sldId="275"/>
        </pc:sldMkLst>
        <pc:picChg chg="add mod">
          <ac:chgData name="Narisara Thongmee" userId="6757c35e-10a4-4930-b694-0eb276fcf2f1" providerId="ADAL" clId="{C0357C14-B506-49A8-A654-53E51ABD6159}" dt="2024-10-24T08:52:54.810" v="14" actId="1076"/>
          <ac:picMkLst>
            <pc:docMk/>
            <pc:sldMk cId="1781890095" sldId="275"/>
            <ac:picMk id="2" creationId="{BAE369B6-BBB9-B2F3-1615-E80C1E907903}"/>
          </ac:picMkLst>
        </pc:picChg>
        <pc:picChg chg="del">
          <ac:chgData name="Narisara Thongmee" userId="6757c35e-10a4-4930-b694-0eb276fcf2f1" providerId="ADAL" clId="{C0357C14-B506-49A8-A654-53E51ABD6159}" dt="2024-10-24T08:52:53.318" v="12" actId="478"/>
          <ac:picMkLst>
            <pc:docMk/>
            <pc:sldMk cId="1781890095" sldId="275"/>
            <ac:picMk id="8" creationId="{FE136EC0-210E-1F2B-3362-26AE82A7C4F1}"/>
          </ac:picMkLst>
        </pc:picChg>
      </pc:sldChg>
    </pc:docChg>
  </pc:docChgLst>
  <pc:docChgLst>
    <pc:chgData name="Prapa Sangthongsuk" userId="73782003-62a9-4b6c-8fbe-6fe9adab7861" providerId="ADAL" clId="{5E0956F5-E891-4FF2-9EC1-FF59F9A525A7}"/>
    <pc:docChg chg="custSel modSld">
      <pc:chgData name="Prapa Sangthongsuk" userId="73782003-62a9-4b6c-8fbe-6fe9adab7861" providerId="ADAL" clId="{5E0956F5-E891-4FF2-9EC1-FF59F9A525A7}" dt="2024-09-05T02:24:35.237" v="34" actId="14100"/>
      <pc:docMkLst>
        <pc:docMk/>
      </pc:docMkLst>
      <pc:sldChg chg="addSp delSp modSp mod">
        <pc:chgData name="Prapa Sangthongsuk" userId="73782003-62a9-4b6c-8fbe-6fe9adab7861" providerId="ADAL" clId="{5E0956F5-E891-4FF2-9EC1-FF59F9A525A7}" dt="2024-09-05T02:23:36.885" v="16" actId="1076"/>
        <pc:sldMkLst>
          <pc:docMk/>
          <pc:sldMk cId="16475912" sldId="272"/>
        </pc:sldMkLst>
        <pc:picChg chg="del mod">
          <ac:chgData name="Prapa Sangthongsuk" userId="73782003-62a9-4b6c-8fbe-6fe9adab7861" providerId="ADAL" clId="{5E0956F5-E891-4FF2-9EC1-FF59F9A525A7}" dt="2024-09-05T02:23:29.619" v="13" actId="478"/>
          <ac:picMkLst>
            <pc:docMk/>
            <pc:sldMk cId="16475912" sldId="272"/>
            <ac:picMk id="6" creationId="{00000000-0000-0000-0000-000000000000}"/>
          </ac:picMkLst>
        </pc:picChg>
        <pc:picChg chg="add mod">
          <ac:chgData name="Prapa Sangthongsuk" userId="73782003-62a9-4b6c-8fbe-6fe9adab7861" providerId="ADAL" clId="{5E0956F5-E891-4FF2-9EC1-FF59F9A525A7}" dt="2024-09-05T02:23:36.885" v="16" actId="1076"/>
          <ac:picMkLst>
            <pc:docMk/>
            <pc:sldMk cId="16475912" sldId="272"/>
            <ac:picMk id="7" creationId="{F0325EAE-1130-7028-A236-E4935DA87EDB}"/>
          </ac:picMkLst>
        </pc:picChg>
      </pc:sldChg>
      <pc:sldChg chg="addSp delSp modSp mod">
        <pc:chgData name="Prapa Sangthongsuk" userId="73782003-62a9-4b6c-8fbe-6fe9adab7861" providerId="ADAL" clId="{5E0956F5-E891-4FF2-9EC1-FF59F9A525A7}" dt="2024-09-05T02:23:57.475" v="22" actId="1076"/>
        <pc:sldMkLst>
          <pc:docMk/>
          <pc:sldMk cId="769929683" sldId="273"/>
        </pc:sldMkLst>
        <pc:picChg chg="del">
          <ac:chgData name="Prapa Sangthongsuk" userId="73782003-62a9-4b6c-8fbe-6fe9adab7861" providerId="ADAL" clId="{5E0956F5-E891-4FF2-9EC1-FF59F9A525A7}" dt="2024-09-05T02:23:52.070" v="17" actId="478"/>
          <ac:picMkLst>
            <pc:docMk/>
            <pc:sldMk cId="769929683" sldId="273"/>
            <ac:picMk id="4" creationId="{00000000-0000-0000-0000-000000000000}"/>
          </ac:picMkLst>
        </pc:picChg>
        <pc:picChg chg="add mod">
          <ac:chgData name="Prapa Sangthongsuk" userId="73782003-62a9-4b6c-8fbe-6fe9adab7861" providerId="ADAL" clId="{5E0956F5-E891-4FF2-9EC1-FF59F9A525A7}" dt="2024-09-05T02:23:57.475" v="22" actId="1076"/>
          <ac:picMkLst>
            <pc:docMk/>
            <pc:sldMk cId="769929683" sldId="273"/>
            <ac:picMk id="8" creationId="{37A01F23-6029-62BA-B2BD-6AC78B1C2B4A}"/>
          </ac:picMkLst>
        </pc:picChg>
      </pc:sldChg>
      <pc:sldChg chg="addSp delSp modSp mod delCm">
        <pc:chgData name="Prapa Sangthongsuk" userId="73782003-62a9-4b6c-8fbe-6fe9adab7861" providerId="ADAL" clId="{5E0956F5-E891-4FF2-9EC1-FF59F9A525A7}" dt="2024-09-05T02:24:35.237" v="34" actId="14100"/>
        <pc:sldMkLst>
          <pc:docMk/>
          <pc:sldMk cId="1781890095" sldId="275"/>
        </pc:sldMkLst>
        <pc:picChg chg="del">
          <ac:chgData name="Prapa Sangthongsuk" userId="73782003-62a9-4b6c-8fbe-6fe9adab7861" providerId="ADAL" clId="{5E0956F5-E891-4FF2-9EC1-FF59F9A525A7}" dt="2024-09-05T02:24:00.919" v="23" actId="478"/>
          <ac:picMkLst>
            <pc:docMk/>
            <pc:sldMk cId="1781890095" sldId="275"/>
            <ac:picMk id="2" creationId="{00000000-0000-0000-0000-000000000000}"/>
          </ac:picMkLst>
        </pc:picChg>
        <pc:picChg chg="add mod">
          <ac:chgData name="Prapa Sangthongsuk" userId="73782003-62a9-4b6c-8fbe-6fe9adab7861" providerId="ADAL" clId="{5E0956F5-E891-4FF2-9EC1-FF59F9A525A7}" dt="2024-09-05T02:24:35.237" v="34" actId="14100"/>
          <ac:picMkLst>
            <pc:docMk/>
            <pc:sldMk cId="1781890095" sldId="275"/>
            <ac:picMk id="8" creationId="{FE136EC0-210E-1F2B-3362-26AE82A7C4F1}"/>
          </ac:picMkLst>
        </pc:picChg>
      </pc:sldChg>
      <pc:sldChg chg="addSp delSp modSp mod modAnim">
        <pc:chgData name="Prapa Sangthongsuk" userId="73782003-62a9-4b6c-8fbe-6fe9adab7861" providerId="ADAL" clId="{5E0956F5-E891-4FF2-9EC1-FF59F9A525A7}" dt="2024-09-05T02:19:18.897" v="7" actId="1076"/>
        <pc:sldMkLst>
          <pc:docMk/>
          <pc:sldMk cId="1011195942" sldId="281"/>
        </pc:sldMkLst>
        <pc:picChg chg="add mod">
          <ac:chgData name="Prapa Sangthongsuk" userId="73782003-62a9-4b6c-8fbe-6fe9adab7861" providerId="ADAL" clId="{5E0956F5-E891-4FF2-9EC1-FF59F9A525A7}" dt="2024-09-05T02:19:18.897" v="7" actId="1076"/>
          <ac:picMkLst>
            <pc:docMk/>
            <pc:sldMk cId="1011195942" sldId="281"/>
            <ac:picMk id="3" creationId="{47C468BB-7F4A-2D6D-EEEE-4A1CC3936155}"/>
          </ac:picMkLst>
        </pc:picChg>
        <pc:picChg chg="del">
          <ac:chgData name="Prapa Sangthongsuk" userId="73782003-62a9-4b6c-8fbe-6fe9adab7861" providerId="ADAL" clId="{5E0956F5-E891-4FF2-9EC1-FF59F9A525A7}" dt="2024-09-05T02:19:06.253" v="4" actId="478"/>
          <ac:picMkLst>
            <pc:docMk/>
            <pc:sldMk cId="1011195942" sldId="281"/>
            <ac:picMk id="2050" creationId="{48BF575B-C84D-400A-A4C4-08ACB76C35AF}"/>
          </ac:picMkLst>
        </pc:picChg>
      </pc:sldChg>
    </pc:docChg>
  </pc:docChgLst>
  <pc:docChgLst>
    <pc:chgData name="Narisara Thongmee" userId="3f5817a0-d64e-4f85-845c-fa7a0a7890f3" providerId="ADAL" clId="{04B93F1E-1856-45D0-B6F0-857ED67C79F2}"/>
    <pc:docChg chg="custSel modSld">
      <pc:chgData name="Narisara Thongmee" userId="3f5817a0-d64e-4f85-845c-fa7a0a7890f3" providerId="ADAL" clId="{04B93F1E-1856-45D0-B6F0-857ED67C79F2}" dt="2022-08-13T05:33:00.747" v="9" actId="1589"/>
      <pc:docMkLst>
        <pc:docMk/>
      </pc:docMkLst>
      <pc:sldChg chg="modSp mod modCm">
        <pc:chgData name="Narisara Thongmee" userId="3f5817a0-d64e-4f85-845c-fa7a0a7890f3" providerId="ADAL" clId="{04B93F1E-1856-45D0-B6F0-857ED67C79F2}" dt="2022-08-13T05:24:10.358" v="4" actId="27636"/>
        <pc:sldMkLst>
          <pc:docMk/>
          <pc:sldMk cId="1028382828" sldId="263"/>
        </pc:sldMkLst>
        <pc:spChg chg="mod">
          <ac:chgData name="Narisara Thongmee" userId="3f5817a0-d64e-4f85-845c-fa7a0a7890f3" providerId="ADAL" clId="{04B93F1E-1856-45D0-B6F0-857ED67C79F2}" dt="2022-08-13T05:24:10.358" v="4" actId="27636"/>
          <ac:spMkLst>
            <pc:docMk/>
            <pc:sldMk cId="1028382828" sldId="263"/>
            <ac:spMk id="10" creationId="{00000000-0000-0000-0000-000000000000}"/>
          </ac:spMkLst>
        </pc:spChg>
      </pc:sldChg>
      <pc:sldChg chg="addCm modCm">
        <pc:chgData name="Narisara Thongmee" userId="3f5817a0-d64e-4f85-845c-fa7a0a7890f3" providerId="ADAL" clId="{04B93F1E-1856-45D0-B6F0-857ED67C79F2}" dt="2022-08-13T05:33:00.747" v="9" actId="1589"/>
        <pc:sldMkLst>
          <pc:docMk/>
          <pc:sldMk cId="4184308592" sldId="276"/>
        </pc:sldMkLst>
      </pc:sldChg>
    </pc:docChg>
  </pc:docChgLst>
  <pc:docChgLst>
    <pc:chgData name="Jldstaff3" userId="a05ea172-e8dc-4df0-ae92-caa84018ac31" providerId="ADAL" clId="{5FD189E9-286C-4C5B-B52B-E7F63DB91F76}"/>
    <pc:docChg chg="custSel modSld">
      <pc:chgData name="Jldstaff3" userId="a05ea172-e8dc-4df0-ae92-caa84018ac31" providerId="ADAL" clId="{5FD189E9-286C-4C5B-B52B-E7F63DB91F76}" dt="2024-05-24T02:39:41.321" v="7" actId="1076"/>
      <pc:docMkLst>
        <pc:docMk/>
      </pc:docMkLst>
      <pc:sldChg chg="addSp delSp modSp mod">
        <pc:chgData name="Jldstaff3" userId="a05ea172-e8dc-4df0-ae92-caa84018ac31" providerId="ADAL" clId="{5FD189E9-286C-4C5B-B52B-E7F63DB91F76}" dt="2024-05-24T02:39:41.321" v="7" actId="1076"/>
        <pc:sldMkLst>
          <pc:docMk/>
          <pc:sldMk cId="4161138751" sldId="262"/>
        </pc:sldMkLst>
        <pc:spChg chg="del">
          <ac:chgData name="Jldstaff3" userId="a05ea172-e8dc-4df0-ae92-caa84018ac31" providerId="ADAL" clId="{5FD189E9-286C-4C5B-B52B-E7F63DB91F76}" dt="2024-05-24T02:29:25.508" v="4" actId="478"/>
          <ac:spMkLst>
            <pc:docMk/>
            <pc:sldMk cId="4161138751" sldId="262"/>
            <ac:spMk id="4" creationId="{00000000-0000-0000-0000-000000000000}"/>
          </ac:spMkLst>
        </pc:spChg>
        <pc:spChg chg="del mod">
          <ac:chgData name="Jldstaff3" userId="a05ea172-e8dc-4df0-ae92-caa84018ac31" providerId="ADAL" clId="{5FD189E9-286C-4C5B-B52B-E7F63DB91F76}" dt="2024-05-24T02:29:24.916" v="3" actId="478"/>
          <ac:spMkLst>
            <pc:docMk/>
            <pc:sldMk cId="4161138751" sldId="262"/>
            <ac:spMk id="5" creationId="{00000000-0000-0000-0000-000000000000}"/>
          </ac:spMkLst>
        </pc:spChg>
        <pc:spChg chg="add del mod">
          <ac:chgData name="Jldstaff3" userId="a05ea172-e8dc-4df0-ae92-caa84018ac31" providerId="ADAL" clId="{5FD189E9-286C-4C5B-B52B-E7F63DB91F76}" dt="2024-05-24T02:29:19.664" v="1"/>
          <ac:spMkLst>
            <pc:docMk/>
            <pc:sldMk cId="4161138751" sldId="262"/>
            <ac:spMk id="6" creationId="{0D703300-2821-B32F-AFCE-97092599EF0C}"/>
          </ac:spMkLst>
        </pc:spChg>
        <pc:spChg chg="add mod">
          <ac:chgData name="Jldstaff3" userId="a05ea172-e8dc-4df0-ae92-caa84018ac31" providerId="ADAL" clId="{5FD189E9-286C-4C5B-B52B-E7F63DB91F76}" dt="2024-05-24T02:39:41.321" v="7" actId="1076"/>
          <ac:spMkLst>
            <pc:docMk/>
            <pc:sldMk cId="4161138751" sldId="262"/>
            <ac:spMk id="8" creationId="{8DA32270-5F90-200C-C22F-F668E2F957EB}"/>
          </ac:spMkLst>
        </pc:spChg>
      </pc:sldChg>
    </pc:docChg>
  </pc:docChgLst>
  <pc:docChgLst>
    <pc:chgData name="Kansinee Skulkru" userId="a954ed1b-d86d-490f-aac2-d4076deee7db" providerId="ADAL" clId="{3992F0F6-1868-475B-8428-1F38F4D10EC8}"/>
    <pc:docChg chg="undo redo custSel addSld delSld modSld sldOrd">
      <pc:chgData name="Kansinee Skulkru" userId="a954ed1b-d86d-490f-aac2-d4076deee7db" providerId="ADAL" clId="{3992F0F6-1868-475B-8428-1F38F4D10EC8}" dt="2024-10-10T07:15:15.241" v="879" actId="27636"/>
      <pc:docMkLst>
        <pc:docMk/>
      </pc:docMkLst>
      <pc:sldChg chg="del">
        <pc:chgData name="Kansinee Skulkru" userId="a954ed1b-d86d-490f-aac2-d4076deee7db" providerId="ADAL" clId="{3992F0F6-1868-475B-8428-1F38F4D10EC8}" dt="2024-10-08T08:59:10.391" v="675" actId="47"/>
        <pc:sldMkLst>
          <pc:docMk/>
          <pc:sldMk cId="1699378870" sldId="270"/>
        </pc:sldMkLst>
      </pc:sldChg>
      <pc:sldChg chg="addSp delSp modSp del mod">
        <pc:chgData name="Kansinee Skulkru" userId="a954ed1b-d86d-490f-aac2-d4076deee7db" providerId="ADAL" clId="{3992F0F6-1868-475B-8428-1F38F4D10EC8}" dt="2024-10-08T08:59:12.584" v="676" actId="47"/>
        <pc:sldMkLst>
          <pc:docMk/>
          <pc:sldMk cId="402650745" sldId="271"/>
        </pc:sldMkLst>
        <pc:picChg chg="add del mod">
          <ac:chgData name="Kansinee Skulkru" userId="a954ed1b-d86d-490f-aac2-d4076deee7db" providerId="ADAL" clId="{3992F0F6-1868-475B-8428-1F38F4D10EC8}" dt="2024-10-04T07:35:38.616" v="6" actId="478"/>
          <ac:picMkLst>
            <pc:docMk/>
            <pc:sldMk cId="402650745" sldId="271"/>
            <ac:picMk id="2" creationId="{00000000-0008-0000-0500-0000A1000000}"/>
          </ac:picMkLst>
        </pc:picChg>
        <pc:picChg chg="mod">
          <ac:chgData name="Kansinee Skulkru" userId="a954ed1b-d86d-490f-aac2-d4076deee7db" providerId="ADAL" clId="{3992F0F6-1868-475B-8428-1F38F4D10EC8}" dt="2024-10-04T07:35:27.058" v="2" actId="1076"/>
          <ac:picMkLst>
            <pc:docMk/>
            <pc:sldMk cId="402650745" sldId="271"/>
            <ac:picMk id="3" creationId="{00000000-0000-0000-0000-000000000000}"/>
          </ac:picMkLst>
        </pc:picChg>
        <pc:picChg chg="add del mod">
          <ac:chgData name="Kansinee Skulkru" userId="a954ed1b-d86d-490f-aac2-d4076deee7db" providerId="ADAL" clId="{3992F0F6-1868-475B-8428-1F38F4D10EC8}" dt="2024-10-04T09:13:14.078" v="399" actId="478"/>
          <ac:picMkLst>
            <pc:docMk/>
            <pc:sldMk cId="402650745" sldId="271"/>
            <ac:picMk id="4098" creationId="{EB74727B-F90E-F914-26B2-EB8D18B4047A}"/>
          </ac:picMkLst>
        </pc:picChg>
      </pc:sldChg>
      <pc:sldChg chg="del">
        <pc:chgData name="Kansinee Skulkru" userId="a954ed1b-d86d-490f-aac2-d4076deee7db" providerId="ADAL" clId="{3992F0F6-1868-475B-8428-1F38F4D10EC8}" dt="2024-10-08T08:59:15.224" v="677" actId="47"/>
        <pc:sldMkLst>
          <pc:docMk/>
          <pc:sldMk cId="2613413154" sldId="279"/>
        </pc:sldMkLst>
      </pc:sldChg>
      <pc:sldChg chg="del">
        <pc:chgData name="Kansinee Skulkru" userId="a954ed1b-d86d-490f-aac2-d4076deee7db" providerId="ADAL" clId="{3992F0F6-1868-475B-8428-1F38F4D10EC8}" dt="2024-10-08T08:59:17.336" v="678" actId="47"/>
        <pc:sldMkLst>
          <pc:docMk/>
          <pc:sldMk cId="3697820156" sldId="280"/>
        </pc:sldMkLst>
      </pc:sldChg>
      <pc:sldChg chg="modSp del mod">
        <pc:chgData name="Kansinee Skulkru" userId="a954ed1b-d86d-490f-aac2-d4076deee7db" providerId="ADAL" clId="{3992F0F6-1868-475B-8428-1F38F4D10EC8}" dt="2024-10-08T08:59:29.731" v="680" actId="47"/>
        <pc:sldMkLst>
          <pc:docMk/>
          <pc:sldMk cId="1011195942" sldId="281"/>
        </pc:sldMkLst>
        <pc:spChg chg="mod">
          <ac:chgData name="Kansinee Skulkru" userId="a954ed1b-d86d-490f-aac2-d4076deee7db" providerId="ADAL" clId="{3992F0F6-1868-475B-8428-1F38F4D10EC8}" dt="2024-10-08T08:48:56.357" v="663" actId="20577"/>
          <ac:spMkLst>
            <pc:docMk/>
            <pc:sldMk cId="1011195942" sldId="281"/>
            <ac:spMk id="5" creationId="{02E030CF-A04D-4045-9F54-94A96EE0DD1D}"/>
          </ac:spMkLst>
        </pc:spChg>
      </pc:sldChg>
      <pc:sldChg chg="del ord">
        <pc:chgData name="Kansinee Skulkru" userId="a954ed1b-d86d-490f-aac2-d4076deee7db" providerId="ADAL" clId="{3992F0F6-1868-475B-8428-1F38F4D10EC8}" dt="2024-10-08T08:59:18.490" v="679" actId="47"/>
        <pc:sldMkLst>
          <pc:docMk/>
          <pc:sldMk cId="475380181" sldId="282"/>
        </pc:sldMkLst>
      </pc:sldChg>
      <pc:sldChg chg="modSp mod">
        <pc:chgData name="Kansinee Skulkru" userId="a954ed1b-d86d-490f-aac2-d4076deee7db" providerId="ADAL" clId="{3992F0F6-1868-475B-8428-1F38F4D10EC8}" dt="2024-10-10T07:15:15.241" v="879" actId="27636"/>
        <pc:sldMkLst>
          <pc:docMk/>
          <pc:sldMk cId="3677465775" sldId="289"/>
        </pc:sldMkLst>
        <pc:spChg chg="mod">
          <ac:chgData name="Kansinee Skulkru" userId="a954ed1b-d86d-490f-aac2-d4076deee7db" providerId="ADAL" clId="{3992F0F6-1868-475B-8428-1F38F4D10EC8}" dt="2024-10-10T07:15:15.241" v="879" actId="27636"/>
          <ac:spMkLst>
            <pc:docMk/>
            <pc:sldMk cId="3677465775" sldId="289"/>
            <ac:spMk id="3" creationId="{FAEBA4DC-31A9-1478-29E2-063B446A5C1D}"/>
          </ac:spMkLst>
        </pc:spChg>
      </pc:sldChg>
      <pc:sldChg chg="addSp delSp modSp add mod delAnim modAnim">
        <pc:chgData name="Kansinee Skulkru" userId="a954ed1b-d86d-490f-aac2-d4076deee7db" providerId="ADAL" clId="{3992F0F6-1868-475B-8428-1F38F4D10EC8}" dt="2024-10-09T02:11:00.902" v="714" actId="14100"/>
        <pc:sldMkLst>
          <pc:docMk/>
          <pc:sldMk cId="2500686003" sldId="290"/>
        </pc:sldMkLst>
        <pc:spChg chg="mod">
          <ac:chgData name="Kansinee Skulkru" userId="a954ed1b-d86d-490f-aac2-d4076deee7db" providerId="ADAL" clId="{3992F0F6-1868-475B-8428-1F38F4D10EC8}" dt="2024-10-04T07:39:28.715" v="32" actId="1076"/>
          <ac:spMkLst>
            <pc:docMk/>
            <pc:sldMk cId="2500686003" sldId="290"/>
            <ac:spMk id="6" creationId="{00000000-0000-0000-0000-000000000000}"/>
          </ac:spMkLst>
        </pc:spChg>
        <pc:spChg chg="mod">
          <ac:chgData name="Kansinee Skulkru" userId="a954ed1b-d86d-490f-aac2-d4076deee7db" providerId="ADAL" clId="{3992F0F6-1868-475B-8428-1F38F4D10EC8}" dt="2024-10-04T07:39:58.884" v="41" actId="1076"/>
          <ac:spMkLst>
            <pc:docMk/>
            <pc:sldMk cId="2500686003" sldId="290"/>
            <ac:spMk id="7" creationId="{00000000-0000-0000-0000-000000000000}"/>
          </ac:spMkLst>
        </pc:spChg>
        <pc:spChg chg="del">
          <ac:chgData name="Kansinee Skulkru" userId="a954ed1b-d86d-490f-aac2-d4076deee7db" providerId="ADAL" clId="{3992F0F6-1868-475B-8428-1F38F4D10EC8}" dt="2024-10-04T07:40:42.337" v="44" actId="478"/>
          <ac:spMkLst>
            <pc:docMk/>
            <pc:sldMk cId="2500686003" sldId="290"/>
            <ac:spMk id="19" creationId="{00000000-0000-0000-0000-000000000000}"/>
          </ac:spMkLst>
        </pc:spChg>
        <pc:spChg chg="mod">
          <ac:chgData name="Kansinee Skulkru" userId="a954ed1b-d86d-490f-aac2-d4076deee7db" providerId="ADAL" clId="{3992F0F6-1868-475B-8428-1F38F4D10EC8}" dt="2024-10-04T07:38:41.096" v="19" actId="1076"/>
          <ac:spMkLst>
            <pc:docMk/>
            <pc:sldMk cId="2500686003" sldId="290"/>
            <ac:spMk id="22" creationId="{00000000-0000-0000-0000-000000000000}"/>
          </ac:spMkLst>
        </pc:spChg>
        <pc:spChg chg="add mod">
          <ac:chgData name="Kansinee Skulkru" userId="a954ed1b-d86d-490f-aac2-d4076deee7db" providerId="ADAL" clId="{3992F0F6-1868-475B-8428-1F38F4D10EC8}" dt="2024-10-04T07:43:21.881" v="97" actId="20577"/>
          <ac:spMkLst>
            <pc:docMk/>
            <pc:sldMk cId="2500686003" sldId="290"/>
            <ac:spMk id="24" creationId="{0CC08987-FB6E-5409-8C3E-E749F8EB9363}"/>
          </ac:spMkLst>
        </pc:spChg>
        <pc:spChg chg="add mod">
          <ac:chgData name="Kansinee Skulkru" userId="a954ed1b-d86d-490f-aac2-d4076deee7db" providerId="ADAL" clId="{3992F0F6-1868-475B-8428-1F38F4D10EC8}" dt="2024-10-04T09:41:48.319" v="555" actId="1076"/>
          <ac:spMkLst>
            <pc:docMk/>
            <pc:sldMk cId="2500686003" sldId="290"/>
            <ac:spMk id="25" creationId="{3BF598D9-82A0-2E38-836B-D3B1ADD02CA0}"/>
          </ac:spMkLst>
        </pc:spChg>
        <pc:spChg chg="mod">
          <ac:chgData name="Kansinee Skulkru" userId="a954ed1b-d86d-490f-aac2-d4076deee7db" providerId="ADAL" clId="{3992F0F6-1868-475B-8428-1F38F4D10EC8}" dt="2024-10-09T02:11:00.902" v="714" actId="14100"/>
          <ac:spMkLst>
            <pc:docMk/>
            <pc:sldMk cId="2500686003" sldId="290"/>
            <ac:spMk id="28" creationId="{00000000-0000-0000-0000-000000000000}"/>
          </ac:spMkLst>
        </pc:spChg>
        <pc:spChg chg="mod">
          <ac:chgData name="Kansinee Skulkru" userId="a954ed1b-d86d-490f-aac2-d4076deee7db" providerId="ADAL" clId="{3992F0F6-1868-475B-8428-1F38F4D10EC8}" dt="2024-10-04T07:38:38.616" v="18" actId="1076"/>
          <ac:spMkLst>
            <pc:docMk/>
            <pc:sldMk cId="2500686003" sldId="290"/>
            <ac:spMk id="30" creationId="{00000000-0000-0000-0000-000000000000}"/>
          </ac:spMkLst>
        </pc:spChg>
        <pc:spChg chg="mod">
          <ac:chgData name="Kansinee Skulkru" userId="a954ed1b-d86d-490f-aac2-d4076deee7db" providerId="ADAL" clId="{3992F0F6-1868-475B-8428-1F38F4D10EC8}" dt="2024-10-04T07:40:58.635" v="48" actId="1076"/>
          <ac:spMkLst>
            <pc:docMk/>
            <pc:sldMk cId="2500686003" sldId="290"/>
            <ac:spMk id="31" creationId="{00000000-0000-0000-0000-000000000000}"/>
          </ac:spMkLst>
        </pc:spChg>
        <pc:picChg chg="add mod">
          <ac:chgData name="Kansinee Skulkru" userId="a954ed1b-d86d-490f-aac2-d4076deee7db" providerId="ADAL" clId="{3992F0F6-1868-475B-8428-1F38F4D10EC8}" dt="2024-10-04T07:39:32.080" v="33" actId="1076"/>
          <ac:picMkLst>
            <pc:docMk/>
            <pc:sldMk cId="2500686003" sldId="290"/>
            <ac:picMk id="2" creationId="{00000000-0008-0000-0500-0000A0000000}"/>
          </ac:picMkLst>
        </pc:picChg>
        <pc:picChg chg="del">
          <ac:chgData name="Kansinee Skulkru" userId="a954ed1b-d86d-490f-aac2-d4076deee7db" providerId="ADAL" clId="{3992F0F6-1868-475B-8428-1F38F4D10EC8}" dt="2024-10-04T07:38:07.742" v="8" actId="478"/>
          <ac:picMkLst>
            <pc:docMk/>
            <pc:sldMk cId="2500686003" sldId="290"/>
            <ac:picMk id="1026" creationId="{00000000-0000-0000-0000-000000000000}"/>
          </ac:picMkLst>
        </pc:picChg>
        <pc:cxnChg chg="mod ord">
          <ac:chgData name="Kansinee Skulkru" userId="a954ed1b-d86d-490f-aac2-d4076deee7db" providerId="ADAL" clId="{3992F0F6-1868-475B-8428-1F38F4D10EC8}" dt="2024-10-04T07:39:50.203" v="38" actId="1038"/>
          <ac:cxnSpMkLst>
            <pc:docMk/>
            <pc:sldMk cId="2500686003" sldId="290"/>
            <ac:cxnSpMk id="9" creationId="{00000000-0000-0000-0000-000000000000}"/>
          </ac:cxnSpMkLst>
        </pc:cxnChg>
        <pc:cxnChg chg="mod ord">
          <ac:chgData name="Kansinee Skulkru" userId="a954ed1b-d86d-490f-aac2-d4076deee7db" providerId="ADAL" clId="{3992F0F6-1868-475B-8428-1F38F4D10EC8}" dt="2024-10-04T07:39:52.732" v="40" actId="1037"/>
          <ac:cxnSpMkLst>
            <pc:docMk/>
            <pc:sldMk cId="2500686003" sldId="290"/>
            <ac:cxnSpMk id="17" creationId="{00000000-0000-0000-0000-000000000000}"/>
          </ac:cxnSpMkLst>
        </pc:cxnChg>
        <pc:cxnChg chg="mod ord">
          <ac:chgData name="Kansinee Skulkru" userId="a954ed1b-d86d-490f-aac2-d4076deee7db" providerId="ADAL" clId="{3992F0F6-1868-475B-8428-1F38F4D10EC8}" dt="2024-10-04T07:41:10.201" v="51" actId="14100"/>
          <ac:cxnSpMkLst>
            <pc:docMk/>
            <pc:sldMk cId="2500686003" sldId="290"/>
            <ac:cxnSpMk id="20" creationId="{00000000-0000-0000-0000-000000000000}"/>
          </ac:cxnSpMkLst>
        </pc:cxnChg>
        <pc:cxnChg chg="add mod">
          <ac:chgData name="Kansinee Skulkru" userId="a954ed1b-d86d-490f-aac2-d4076deee7db" providerId="ADAL" clId="{3992F0F6-1868-475B-8428-1F38F4D10EC8}" dt="2024-10-04T07:41:28.812" v="55" actId="1038"/>
          <ac:cxnSpMkLst>
            <pc:docMk/>
            <pc:sldMk cId="2500686003" sldId="290"/>
            <ac:cxnSpMk id="21" creationId="{4099D95C-FE7D-AB23-8D8A-BC1AEB94766F}"/>
          </ac:cxnSpMkLst>
        </pc:cxnChg>
        <pc:cxnChg chg="mod ord">
          <ac:chgData name="Kansinee Skulkru" userId="a954ed1b-d86d-490f-aac2-d4076deee7db" providerId="ADAL" clId="{3992F0F6-1868-475B-8428-1F38F4D10EC8}" dt="2024-10-04T07:39:05.923" v="26" actId="14100"/>
          <ac:cxnSpMkLst>
            <pc:docMk/>
            <pc:sldMk cId="2500686003" sldId="290"/>
            <ac:cxnSpMk id="23" creationId="{00000000-0000-0000-0000-000000000000}"/>
          </ac:cxnSpMkLst>
        </pc:cxnChg>
        <pc:cxnChg chg="del mod ord">
          <ac:chgData name="Kansinee Skulkru" userId="a954ed1b-d86d-490f-aac2-d4076deee7db" providerId="ADAL" clId="{3992F0F6-1868-475B-8428-1F38F4D10EC8}" dt="2024-10-04T07:41:13.445" v="52" actId="478"/>
          <ac:cxnSpMkLst>
            <pc:docMk/>
            <pc:sldMk cId="2500686003" sldId="290"/>
            <ac:cxnSpMk id="32" creationId="{00000000-0000-0000-0000-000000000000}"/>
          </ac:cxnSpMkLst>
        </pc:cxnChg>
      </pc:sldChg>
      <pc:sldChg chg="addSp delSp modSp add mod ord modAnim">
        <pc:chgData name="Kansinee Skulkru" userId="a954ed1b-d86d-490f-aac2-d4076deee7db" providerId="ADAL" clId="{3992F0F6-1868-475B-8428-1F38F4D10EC8}" dt="2024-10-04T09:05:26.626" v="391" actId="478"/>
        <pc:sldMkLst>
          <pc:docMk/>
          <pc:sldMk cId="3527618028" sldId="291"/>
        </pc:sldMkLst>
        <pc:spChg chg="mod">
          <ac:chgData name="Kansinee Skulkru" userId="a954ed1b-d86d-490f-aac2-d4076deee7db" providerId="ADAL" clId="{3992F0F6-1868-475B-8428-1F38F4D10EC8}" dt="2024-10-04T07:51:26.109" v="104" actId="20577"/>
          <ac:spMkLst>
            <pc:docMk/>
            <pc:sldMk cId="3527618028" sldId="291"/>
            <ac:spMk id="2" creationId="{1B39B16A-B3C5-4EFE-81B4-AECD04787271}"/>
          </ac:spMkLst>
        </pc:spChg>
        <pc:picChg chg="add mod">
          <ac:chgData name="Kansinee Skulkru" userId="a954ed1b-d86d-490f-aac2-d4076deee7db" providerId="ADAL" clId="{3992F0F6-1868-475B-8428-1F38F4D10EC8}" dt="2024-10-04T07:54:40.896" v="120" actId="1076"/>
          <ac:picMkLst>
            <pc:docMk/>
            <pc:sldMk cId="3527618028" sldId="291"/>
            <ac:picMk id="3" creationId="{08A4612F-C398-D987-116C-C53444D823FA}"/>
          </ac:picMkLst>
        </pc:picChg>
        <pc:picChg chg="add del mod">
          <ac:chgData name="Kansinee Skulkru" userId="a954ed1b-d86d-490f-aac2-d4076deee7db" providerId="ADAL" clId="{3992F0F6-1868-475B-8428-1F38F4D10EC8}" dt="2024-10-04T07:54:11.453" v="110" actId="478"/>
          <ac:picMkLst>
            <pc:docMk/>
            <pc:sldMk cId="3527618028" sldId="291"/>
            <ac:picMk id="4" creationId="{00000000-0008-0000-0500-0000A2000000}"/>
          </ac:picMkLst>
        </pc:picChg>
        <pc:picChg chg="add mod">
          <ac:chgData name="Kansinee Skulkru" userId="a954ed1b-d86d-490f-aac2-d4076deee7db" providerId="ADAL" clId="{3992F0F6-1868-475B-8428-1F38F4D10EC8}" dt="2024-10-04T07:54:21.957" v="114" actId="1076"/>
          <ac:picMkLst>
            <pc:docMk/>
            <pc:sldMk cId="3527618028" sldId="291"/>
            <ac:picMk id="5" creationId="{00000000-0008-0000-0500-0000A5000000}"/>
          </ac:picMkLst>
        </pc:picChg>
        <pc:picChg chg="add del mod">
          <ac:chgData name="Kansinee Skulkru" userId="a954ed1b-d86d-490f-aac2-d4076deee7db" providerId="ADAL" clId="{3992F0F6-1868-475B-8428-1F38F4D10EC8}" dt="2024-10-04T09:05:26.626" v="391" actId="478"/>
          <ac:picMkLst>
            <pc:docMk/>
            <pc:sldMk cId="3527618028" sldId="291"/>
            <ac:picMk id="9" creationId="{00000000-0008-0000-0500-0000AA000000}"/>
          </ac:picMkLst>
        </pc:picChg>
        <pc:picChg chg="del">
          <ac:chgData name="Kansinee Skulkru" userId="a954ed1b-d86d-490f-aac2-d4076deee7db" providerId="ADAL" clId="{3992F0F6-1868-475B-8428-1F38F4D10EC8}" dt="2024-10-04T07:51:15.670" v="101" actId="478"/>
          <ac:picMkLst>
            <pc:docMk/>
            <pc:sldMk cId="3527618028" sldId="291"/>
            <ac:picMk id="1026" creationId="{70DB9718-3163-4662-B5F4-DB57824104E5}"/>
          </ac:picMkLst>
        </pc:picChg>
        <pc:cxnChg chg="add mod">
          <ac:chgData name="Kansinee Skulkru" userId="a954ed1b-d86d-490f-aac2-d4076deee7db" providerId="ADAL" clId="{3992F0F6-1868-475B-8428-1F38F4D10EC8}" dt="2024-10-04T07:54:43.388" v="121" actId="1076"/>
          <ac:cxnSpMkLst>
            <pc:docMk/>
            <pc:sldMk cId="3527618028" sldId="291"/>
            <ac:cxnSpMk id="6" creationId="{CAEDE5EE-D440-E1A0-1F9A-A38DB69B7A50}"/>
          </ac:cxnSpMkLst>
        </pc:cxnChg>
      </pc:sldChg>
      <pc:sldChg chg="addSp delSp modSp add mod">
        <pc:chgData name="Kansinee Skulkru" userId="a954ed1b-d86d-490f-aac2-d4076deee7db" providerId="ADAL" clId="{3992F0F6-1868-475B-8428-1F38F4D10EC8}" dt="2024-10-08T08:58:54.832" v="674" actId="14100"/>
        <pc:sldMkLst>
          <pc:docMk/>
          <pc:sldMk cId="1937178089" sldId="292"/>
        </pc:sldMkLst>
        <pc:spChg chg="mod">
          <ac:chgData name="Kansinee Skulkru" userId="a954ed1b-d86d-490f-aac2-d4076deee7db" providerId="ADAL" clId="{3992F0F6-1868-475B-8428-1F38F4D10EC8}" dt="2024-10-04T08:37:17.470" v="158" actId="20577"/>
          <ac:spMkLst>
            <pc:docMk/>
            <pc:sldMk cId="1937178089" sldId="292"/>
            <ac:spMk id="2" creationId="{1B39B16A-B3C5-4EFE-81B4-AECD04787271}"/>
          </ac:spMkLst>
        </pc:spChg>
        <pc:spChg chg="add del mod ord">
          <ac:chgData name="Kansinee Skulkru" userId="a954ed1b-d86d-490f-aac2-d4076deee7db" providerId="ADAL" clId="{3992F0F6-1868-475B-8428-1F38F4D10EC8}" dt="2024-10-04T08:42:00.332" v="248" actId="478"/>
          <ac:spMkLst>
            <pc:docMk/>
            <pc:sldMk cId="1937178089" sldId="292"/>
            <ac:spMk id="5" creationId="{09C304C9-15C6-EAEE-A522-BED0023BE6F3}"/>
          </ac:spMkLst>
        </pc:spChg>
        <pc:spChg chg="add del mod">
          <ac:chgData name="Kansinee Skulkru" userId="a954ed1b-d86d-490f-aac2-d4076deee7db" providerId="ADAL" clId="{3992F0F6-1868-475B-8428-1F38F4D10EC8}" dt="2024-10-04T08:42:43.814" v="264" actId="478"/>
          <ac:spMkLst>
            <pc:docMk/>
            <pc:sldMk cId="1937178089" sldId="292"/>
            <ac:spMk id="7" creationId="{54B8D532-0795-2AD3-7911-601CD37EC555}"/>
          </ac:spMkLst>
        </pc:spChg>
        <pc:spChg chg="add mod">
          <ac:chgData name="Kansinee Skulkru" userId="a954ed1b-d86d-490f-aac2-d4076deee7db" providerId="ADAL" clId="{3992F0F6-1868-475B-8428-1F38F4D10EC8}" dt="2024-10-08T08:58:54.832" v="674" actId="14100"/>
          <ac:spMkLst>
            <pc:docMk/>
            <pc:sldMk cId="1937178089" sldId="292"/>
            <ac:spMk id="8" creationId="{C91CBF87-528B-5152-5C65-41C6E34FA306}"/>
          </ac:spMkLst>
        </pc:spChg>
        <pc:picChg chg="add del mod">
          <ac:chgData name="Kansinee Skulkru" userId="a954ed1b-d86d-490f-aac2-d4076deee7db" providerId="ADAL" clId="{3992F0F6-1868-475B-8428-1F38F4D10EC8}" dt="2024-10-04T08:37:39.024" v="163" actId="478"/>
          <ac:picMkLst>
            <pc:docMk/>
            <pc:sldMk cId="1937178089" sldId="292"/>
            <ac:picMk id="3" creationId="{00000000-0008-0000-0500-0000A2000000}"/>
          </ac:picMkLst>
        </pc:picChg>
        <pc:picChg chg="add del mod">
          <ac:chgData name="Kansinee Skulkru" userId="a954ed1b-d86d-490f-aac2-d4076deee7db" providerId="ADAL" clId="{3992F0F6-1868-475B-8428-1F38F4D10EC8}" dt="2024-10-04T08:37:38.443" v="162" actId="478"/>
          <ac:picMkLst>
            <pc:docMk/>
            <pc:sldMk cId="1937178089" sldId="292"/>
            <ac:picMk id="4" creationId="{00000000-0008-0000-0500-0000A3000000}"/>
          </ac:picMkLst>
        </pc:picChg>
        <pc:picChg chg="add mod">
          <ac:chgData name="Kansinee Skulkru" userId="a954ed1b-d86d-490f-aac2-d4076deee7db" providerId="ADAL" clId="{3992F0F6-1868-475B-8428-1F38F4D10EC8}" dt="2024-10-04T08:43:28.899" v="276" actId="1076"/>
          <ac:picMkLst>
            <pc:docMk/>
            <pc:sldMk cId="1937178089" sldId="292"/>
            <ac:picMk id="6" creationId="{9D425746-8FD3-214D-C8C7-0A1CE55A3560}"/>
          </ac:picMkLst>
        </pc:picChg>
        <pc:picChg chg="del">
          <ac:chgData name="Kansinee Skulkru" userId="a954ed1b-d86d-490f-aac2-d4076deee7db" providerId="ADAL" clId="{3992F0F6-1868-475B-8428-1F38F4D10EC8}" dt="2024-10-04T08:35:57.123" v="125" actId="478"/>
          <ac:picMkLst>
            <pc:docMk/>
            <pc:sldMk cId="1937178089" sldId="292"/>
            <ac:picMk id="1026" creationId="{70DB9718-3163-4662-B5F4-DB57824104E5}"/>
          </ac:picMkLst>
        </pc:picChg>
        <pc:picChg chg="add mod">
          <ac:chgData name="Kansinee Skulkru" userId="a954ed1b-d86d-490f-aac2-d4076deee7db" providerId="ADAL" clId="{3992F0F6-1868-475B-8428-1F38F4D10EC8}" dt="2024-10-04T08:40:36.376" v="226" actId="1076"/>
          <ac:picMkLst>
            <pc:docMk/>
            <pc:sldMk cId="1937178089" sldId="292"/>
            <ac:picMk id="2050" creationId="{C8AE4F3A-25F2-8D93-5237-C7A429FF5429}"/>
          </ac:picMkLst>
        </pc:picChg>
        <pc:picChg chg="add mod">
          <ac:chgData name="Kansinee Skulkru" userId="a954ed1b-d86d-490f-aac2-d4076deee7db" providerId="ADAL" clId="{3992F0F6-1868-475B-8428-1F38F4D10EC8}" dt="2024-10-04T08:40:36.376" v="226" actId="1076"/>
          <ac:picMkLst>
            <pc:docMk/>
            <pc:sldMk cId="1937178089" sldId="292"/>
            <ac:picMk id="2052" creationId="{1E915774-E01E-6F06-8A07-F546F43B9BD8}"/>
          </ac:picMkLst>
        </pc:picChg>
      </pc:sldChg>
      <pc:sldChg chg="addSp delSp modSp add mod modAnim modNotesTx">
        <pc:chgData name="Kansinee Skulkru" userId="a954ed1b-d86d-490f-aac2-d4076deee7db" providerId="ADAL" clId="{3992F0F6-1868-475B-8428-1F38F4D10EC8}" dt="2024-10-10T07:09:37.967" v="877" actId="20577"/>
        <pc:sldMkLst>
          <pc:docMk/>
          <pc:sldMk cId="1779924752" sldId="293"/>
        </pc:sldMkLst>
        <pc:spChg chg="mod">
          <ac:chgData name="Kansinee Skulkru" userId="a954ed1b-d86d-490f-aac2-d4076deee7db" providerId="ADAL" clId="{3992F0F6-1868-475B-8428-1F38F4D10EC8}" dt="2024-10-04T08:59:06.213" v="314" actId="120"/>
          <ac:spMkLst>
            <pc:docMk/>
            <pc:sldMk cId="1779924752" sldId="293"/>
            <ac:spMk id="5" creationId="{02E030CF-A04D-4045-9F54-94A96EE0DD1D}"/>
          </ac:spMkLst>
        </pc:spChg>
        <pc:picChg chg="add mod">
          <ac:chgData name="Kansinee Skulkru" userId="a954ed1b-d86d-490f-aac2-d4076deee7db" providerId="ADAL" clId="{3992F0F6-1868-475B-8428-1F38F4D10EC8}" dt="2024-10-08T08:54:24.278" v="667" actId="1076"/>
          <ac:picMkLst>
            <pc:docMk/>
            <pc:sldMk cId="1779924752" sldId="293"/>
            <ac:picMk id="2" creationId="{557606C4-9621-3F52-B3A6-21B3C77308B7}"/>
          </ac:picMkLst>
        </pc:picChg>
        <pc:picChg chg="mod">
          <ac:chgData name="Kansinee Skulkru" userId="a954ed1b-d86d-490f-aac2-d4076deee7db" providerId="ADAL" clId="{3992F0F6-1868-475B-8428-1F38F4D10EC8}" dt="2024-10-04T09:02:32.422" v="389" actId="1076"/>
          <ac:picMkLst>
            <pc:docMk/>
            <pc:sldMk cId="1779924752" sldId="293"/>
            <ac:picMk id="4" creationId="{C7592873-7752-4E35-8F09-0142A229B640}"/>
          </ac:picMkLst>
        </pc:picChg>
        <pc:picChg chg="add mod">
          <ac:chgData name="Kansinee Skulkru" userId="a954ed1b-d86d-490f-aac2-d4076deee7db" providerId="ADAL" clId="{3992F0F6-1868-475B-8428-1F38F4D10EC8}" dt="2024-10-04T09:05:42.439" v="396" actId="1076"/>
          <ac:picMkLst>
            <pc:docMk/>
            <pc:sldMk cId="1779924752" sldId="293"/>
            <ac:picMk id="6" creationId="{00000000-0008-0000-0500-0000AA000000}"/>
          </ac:picMkLst>
        </pc:picChg>
        <pc:picChg chg="del mod">
          <ac:chgData name="Kansinee Skulkru" userId="a954ed1b-d86d-490f-aac2-d4076deee7db" providerId="ADAL" clId="{3992F0F6-1868-475B-8428-1F38F4D10EC8}" dt="2024-10-04T08:53:20.973" v="292" actId="478"/>
          <ac:picMkLst>
            <pc:docMk/>
            <pc:sldMk cId="1779924752" sldId="293"/>
            <ac:picMk id="2052" creationId="{676A12AD-A393-4159-94B3-566F910815B3}"/>
          </ac:picMkLst>
        </pc:picChg>
        <pc:picChg chg="del">
          <ac:chgData name="Kansinee Skulkru" userId="a954ed1b-d86d-490f-aac2-d4076deee7db" providerId="ADAL" clId="{3992F0F6-1868-475B-8428-1F38F4D10EC8}" dt="2024-10-04T08:57:43.861" v="302" actId="478"/>
          <ac:picMkLst>
            <pc:docMk/>
            <pc:sldMk cId="1779924752" sldId="293"/>
            <ac:picMk id="2054" creationId="{ED9B0241-79CF-42BF-8813-98ED418AF379}"/>
          </ac:picMkLst>
        </pc:picChg>
        <pc:picChg chg="del">
          <ac:chgData name="Kansinee Skulkru" userId="a954ed1b-d86d-490f-aac2-d4076deee7db" providerId="ADAL" clId="{3992F0F6-1868-475B-8428-1F38F4D10EC8}" dt="2024-10-04T08:52:46.893" v="283" actId="478"/>
          <ac:picMkLst>
            <pc:docMk/>
            <pc:sldMk cId="1779924752" sldId="293"/>
            <ac:picMk id="2056" creationId="{49FCE8D7-7B77-4989-A543-9543F90A029B}"/>
          </ac:picMkLst>
        </pc:picChg>
        <pc:picChg chg="add mod">
          <ac:chgData name="Kansinee Skulkru" userId="a954ed1b-d86d-490f-aac2-d4076deee7db" providerId="ADAL" clId="{3992F0F6-1868-475B-8428-1F38F4D10EC8}" dt="2024-10-04T08:53:04.002" v="290" actId="1076"/>
          <ac:picMkLst>
            <pc:docMk/>
            <pc:sldMk cId="1779924752" sldId="293"/>
            <ac:picMk id="3074" creationId="{CB60AB81-7E21-0B5F-A234-F8F6F379F36F}"/>
          </ac:picMkLst>
        </pc:picChg>
        <pc:picChg chg="add mod">
          <ac:chgData name="Kansinee Skulkru" userId="a954ed1b-d86d-490f-aac2-d4076deee7db" providerId="ADAL" clId="{3992F0F6-1868-475B-8428-1F38F4D10EC8}" dt="2024-10-04T08:58:54.634" v="311" actId="1076"/>
          <ac:picMkLst>
            <pc:docMk/>
            <pc:sldMk cId="1779924752" sldId="293"/>
            <ac:picMk id="3076" creationId="{C2CC1795-8DEB-CBD5-A68A-8E37F0D93AB5}"/>
          </ac:picMkLst>
        </pc:picChg>
        <pc:picChg chg="add del mod">
          <ac:chgData name="Kansinee Skulkru" userId="a954ed1b-d86d-490f-aac2-d4076deee7db" providerId="ADAL" clId="{3992F0F6-1868-475B-8428-1F38F4D10EC8}" dt="2024-10-04T08:58:42.758" v="305" actId="478"/>
          <ac:picMkLst>
            <pc:docMk/>
            <pc:sldMk cId="1779924752" sldId="293"/>
            <ac:picMk id="3078" creationId="{10443DA9-B0F2-69B1-8EFE-6041ACA4EB6C}"/>
          </ac:picMkLst>
        </pc:picChg>
        <pc:picChg chg="add del mod">
          <ac:chgData name="Kansinee Skulkru" userId="a954ed1b-d86d-490f-aac2-d4076deee7db" providerId="ADAL" clId="{3992F0F6-1868-475B-8428-1F38F4D10EC8}" dt="2024-10-04T08:59:51.470" v="325" actId="478"/>
          <ac:picMkLst>
            <pc:docMk/>
            <pc:sldMk cId="1779924752" sldId="293"/>
            <ac:picMk id="3080" creationId="{3DF3D0DB-E2A6-2E33-E4D1-E641375E7318}"/>
          </ac:picMkLst>
        </pc:picChg>
        <pc:picChg chg="add mod">
          <ac:chgData name="Kansinee Skulkru" userId="a954ed1b-d86d-490f-aac2-d4076deee7db" providerId="ADAL" clId="{3992F0F6-1868-475B-8428-1F38F4D10EC8}" dt="2024-10-04T09:00:23.043" v="333" actId="1076"/>
          <ac:picMkLst>
            <pc:docMk/>
            <pc:sldMk cId="1779924752" sldId="293"/>
            <ac:picMk id="3082" creationId="{1C1D2F72-1CAD-C99C-56F0-12062BA5A9E0}"/>
          </ac:picMkLst>
        </pc:picChg>
      </pc:sldChg>
      <pc:sldChg chg="addSp delSp modSp add mod modAnim modNotesTx">
        <pc:chgData name="Kansinee Skulkru" userId="a954ed1b-d86d-490f-aac2-d4076deee7db" providerId="ADAL" clId="{3992F0F6-1868-475B-8428-1F38F4D10EC8}" dt="2024-10-08T09:03:17.726" v="710" actId="20577"/>
        <pc:sldMkLst>
          <pc:docMk/>
          <pc:sldMk cId="473287510" sldId="294"/>
        </pc:sldMkLst>
        <pc:spChg chg="mod">
          <ac:chgData name="Kansinee Skulkru" userId="a954ed1b-d86d-490f-aac2-d4076deee7db" providerId="ADAL" clId="{3992F0F6-1868-475B-8428-1F38F4D10EC8}" dt="2024-10-04T09:43:01.091" v="578" actId="1076"/>
          <ac:spMkLst>
            <pc:docMk/>
            <pc:sldMk cId="473287510" sldId="294"/>
            <ac:spMk id="5" creationId="{00000000-0000-0000-0000-000000000000}"/>
          </ac:spMkLst>
        </pc:spChg>
        <pc:spChg chg="mod">
          <ac:chgData name="Kansinee Skulkru" userId="a954ed1b-d86d-490f-aac2-d4076deee7db" providerId="ADAL" clId="{3992F0F6-1868-475B-8428-1F38F4D10EC8}" dt="2024-10-04T09:20:45.034" v="425" actId="14100"/>
          <ac:spMkLst>
            <pc:docMk/>
            <pc:sldMk cId="473287510" sldId="294"/>
            <ac:spMk id="7" creationId="{00000000-0000-0000-0000-000000000000}"/>
          </ac:spMkLst>
        </pc:spChg>
        <pc:spChg chg="mod">
          <ac:chgData name="Kansinee Skulkru" userId="a954ed1b-d86d-490f-aac2-d4076deee7db" providerId="ADAL" clId="{3992F0F6-1868-475B-8428-1F38F4D10EC8}" dt="2024-10-04T09:23:06.679" v="459" actId="1035"/>
          <ac:spMkLst>
            <pc:docMk/>
            <pc:sldMk cId="473287510" sldId="294"/>
            <ac:spMk id="9" creationId="{00000000-0000-0000-0000-000000000000}"/>
          </ac:spMkLst>
        </pc:spChg>
        <pc:spChg chg="add del mod">
          <ac:chgData name="Kansinee Skulkru" userId="a954ed1b-d86d-490f-aac2-d4076deee7db" providerId="ADAL" clId="{3992F0F6-1868-475B-8428-1F38F4D10EC8}" dt="2024-10-04T09:15:12.056" v="403" actId="478"/>
          <ac:spMkLst>
            <pc:docMk/>
            <pc:sldMk cId="473287510" sldId="294"/>
            <ac:spMk id="10" creationId="{C34F5C72-5F90-DB8E-76CD-D63A8DD4D8E0}"/>
          </ac:spMkLst>
        </pc:spChg>
        <pc:spChg chg="add mod">
          <ac:chgData name="Kansinee Skulkru" userId="a954ed1b-d86d-490f-aac2-d4076deee7db" providerId="ADAL" clId="{3992F0F6-1868-475B-8428-1F38F4D10EC8}" dt="2024-10-04T09:21:23.919" v="435" actId="14100"/>
          <ac:spMkLst>
            <pc:docMk/>
            <pc:sldMk cId="473287510" sldId="294"/>
            <ac:spMk id="14" creationId="{49194DAF-ED94-343B-0040-5C121AB11F48}"/>
          </ac:spMkLst>
        </pc:spChg>
        <pc:spChg chg="add mod">
          <ac:chgData name="Kansinee Skulkru" userId="a954ed1b-d86d-490f-aac2-d4076deee7db" providerId="ADAL" clId="{3992F0F6-1868-475B-8428-1F38F4D10EC8}" dt="2024-10-04T09:43:19.545" v="595" actId="1038"/>
          <ac:spMkLst>
            <pc:docMk/>
            <pc:sldMk cId="473287510" sldId="294"/>
            <ac:spMk id="22" creationId="{CF649A9B-65CE-588D-96BD-DDABE1A7F9E4}"/>
          </ac:spMkLst>
        </pc:spChg>
        <pc:picChg chg="del mod">
          <ac:chgData name="Kansinee Skulkru" userId="a954ed1b-d86d-490f-aac2-d4076deee7db" providerId="ADAL" clId="{3992F0F6-1868-475B-8428-1F38F4D10EC8}" dt="2024-10-04T09:20:05.033" v="411" actId="478"/>
          <ac:picMkLst>
            <pc:docMk/>
            <pc:sldMk cId="473287510" sldId="294"/>
            <ac:picMk id="3" creationId="{00000000-0000-0000-0000-000000000000}"/>
          </ac:picMkLst>
        </pc:picChg>
        <pc:picChg chg="del">
          <ac:chgData name="Kansinee Skulkru" userId="a954ed1b-d86d-490f-aac2-d4076deee7db" providerId="ADAL" clId="{3992F0F6-1868-475B-8428-1F38F4D10EC8}" dt="2024-10-04T09:15:09.399" v="401" actId="478"/>
          <ac:picMkLst>
            <pc:docMk/>
            <pc:sldMk cId="473287510" sldId="294"/>
            <ac:picMk id="4" creationId="{00000000-0000-0000-0000-000000000000}"/>
          </ac:picMkLst>
        </pc:picChg>
        <pc:picChg chg="mod">
          <ac:chgData name="Kansinee Skulkru" userId="a954ed1b-d86d-490f-aac2-d4076deee7db" providerId="ADAL" clId="{3992F0F6-1868-475B-8428-1F38F4D10EC8}" dt="2024-10-04T09:20:48.912" v="426" actId="1076"/>
          <ac:picMkLst>
            <pc:docMk/>
            <pc:sldMk cId="473287510" sldId="294"/>
            <ac:picMk id="6" creationId="{00000000-0000-0000-0000-000000000000}"/>
          </ac:picMkLst>
        </pc:picChg>
        <pc:picChg chg="mod">
          <ac:chgData name="Kansinee Skulkru" userId="a954ed1b-d86d-490f-aac2-d4076deee7db" providerId="ADAL" clId="{3992F0F6-1868-475B-8428-1F38F4D10EC8}" dt="2024-10-04T09:23:06.679" v="459" actId="1035"/>
          <ac:picMkLst>
            <pc:docMk/>
            <pc:sldMk cId="473287510" sldId="294"/>
            <ac:picMk id="8" creationId="{00000000-0000-0000-0000-000000000000}"/>
          </ac:picMkLst>
        </pc:picChg>
        <pc:picChg chg="add mod">
          <ac:chgData name="Kansinee Skulkru" userId="a954ed1b-d86d-490f-aac2-d4076deee7db" providerId="ADAL" clId="{3992F0F6-1868-475B-8428-1F38F4D10EC8}" dt="2024-10-04T09:43:15.613" v="586" actId="1035"/>
          <ac:picMkLst>
            <pc:docMk/>
            <pc:sldMk cId="473287510" sldId="294"/>
            <ac:picMk id="11" creationId="{34D8A308-785A-4E72-9977-C3FC7CEAD5EF}"/>
          </ac:picMkLst>
        </pc:picChg>
        <pc:picChg chg="add mod">
          <ac:chgData name="Kansinee Skulkru" userId="a954ed1b-d86d-490f-aac2-d4076deee7db" providerId="ADAL" clId="{3992F0F6-1868-475B-8428-1F38F4D10EC8}" dt="2024-10-04T09:20:58.891" v="428" actId="1076"/>
          <ac:picMkLst>
            <pc:docMk/>
            <pc:sldMk cId="473287510" sldId="294"/>
            <ac:picMk id="13" creationId="{0F404F6A-E754-FF20-29FA-BE2119F35196}"/>
          </ac:picMkLst>
        </pc:picChg>
        <pc:picChg chg="add mod">
          <ac:chgData name="Kansinee Skulkru" userId="a954ed1b-d86d-490f-aac2-d4076deee7db" providerId="ADAL" clId="{3992F0F6-1868-475B-8428-1F38F4D10EC8}" dt="2024-10-04T09:43:15.613" v="586" actId="1035"/>
          <ac:picMkLst>
            <pc:docMk/>
            <pc:sldMk cId="473287510" sldId="294"/>
            <ac:picMk id="5122" creationId="{5FA76EFD-75D1-EEB6-CC58-8F16CD1F05F8}"/>
          </ac:picMkLst>
        </pc:picChg>
        <pc:cxnChg chg="add mod">
          <ac:chgData name="Kansinee Skulkru" userId="a954ed1b-d86d-490f-aac2-d4076deee7db" providerId="ADAL" clId="{3992F0F6-1868-475B-8428-1F38F4D10EC8}" dt="2024-10-04T09:22:54.683" v="448" actId="14100"/>
          <ac:cxnSpMkLst>
            <pc:docMk/>
            <pc:sldMk cId="473287510" sldId="294"/>
            <ac:cxnSpMk id="15" creationId="{00C0D434-B676-9DB3-CB62-293AB5AD6702}"/>
          </ac:cxnSpMkLst>
        </pc:cxnChg>
      </pc:sldChg>
      <pc:sldChg chg="addSp delSp modSp add mod modNotesTx">
        <pc:chgData name="Kansinee Skulkru" userId="a954ed1b-d86d-490f-aac2-d4076deee7db" providerId="ADAL" clId="{3992F0F6-1868-475B-8428-1F38F4D10EC8}" dt="2024-10-08T09:03:12.093" v="709" actId="20577"/>
        <pc:sldMkLst>
          <pc:docMk/>
          <pc:sldMk cId="3078708619" sldId="295"/>
        </pc:sldMkLst>
        <pc:spChg chg="add mod">
          <ac:chgData name="Kansinee Skulkru" userId="a954ed1b-d86d-490f-aac2-d4076deee7db" providerId="ADAL" clId="{3992F0F6-1868-475B-8428-1F38F4D10EC8}" dt="2024-10-04T09:45:31.809" v="608" actId="1076"/>
          <ac:spMkLst>
            <pc:docMk/>
            <pc:sldMk cId="3078708619" sldId="295"/>
            <ac:spMk id="5" creationId="{5C0E0EB8-12E9-9825-C807-9E22F359B4DC}"/>
          </ac:spMkLst>
        </pc:spChg>
        <pc:spChg chg="mod">
          <ac:chgData name="Kansinee Skulkru" userId="a954ed1b-d86d-490f-aac2-d4076deee7db" providerId="ADAL" clId="{3992F0F6-1868-475B-8428-1F38F4D10EC8}" dt="2024-10-04T09:40:09.728" v="541" actId="1076"/>
          <ac:spMkLst>
            <pc:docMk/>
            <pc:sldMk cId="3078708619" sldId="295"/>
            <ac:spMk id="6" creationId="{00000000-0000-0000-0000-000000000000}"/>
          </ac:spMkLst>
        </pc:spChg>
        <pc:spChg chg="mod">
          <ac:chgData name="Kansinee Skulkru" userId="a954ed1b-d86d-490f-aac2-d4076deee7db" providerId="ADAL" clId="{3992F0F6-1868-475B-8428-1F38F4D10EC8}" dt="2024-10-04T09:38:01.864" v="522" actId="1076"/>
          <ac:spMkLst>
            <pc:docMk/>
            <pc:sldMk cId="3078708619" sldId="295"/>
            <ac:spMk id="8" creationId="{00000000-0000-0000-0000-000000000000}"/>
          </ac:spMkLst>
        </pc:spChg>
        <pc:spChg chg="mod">
          <ac:chgData name="Kansinee Skulkru" userId="a954ed1b-d86d-490f-aac2-d4076deee7db" providerId="ADAL" clId="{3992F0F6-1868-475B-8428-1F38F4D10EC8}" dt="2024-10-04T09:38:08.778" v="523" actId="14100"/>
          <ac:spMkLst>
            <pc:docMk/>
            <pc:sldMk cId="3078708619" sldId="295"/>
            <ac:spMk id="9" creationId="{00000000-0000-0000-0000-000000000000}"/>
          </ac:spMkLst>
        </pc:spChg>
        <pc:spChg chg="mod">
          <ac:chgData name="Kansinee Skulkru" userId="a954ed1b-d86d-490f-aac2-d4076deee7db" providerId="ADAL" clId="{3992F0F6-1868-475B-8428-1F38F4D10EC8}" dt="2024-10-04T09:38:20.065" v="524" actId="1076"/>
          <ac:spMkLst>
            <pc:docMk/>
            <pc:sldMk cId="3078708619" sldId="295"/>
            <ac:spMk id="10" creationId="{00000000-0000-0000-0000-000000000000}"/>
          </ac:spMkLst>
        </pc:spChg>
        <pc:spChg chg="mod">
          <ac:chgData name="Kansinee Skulkru" userId="a954ed1b-d86d-490f-aac2-d4076deee7db" providerId="ADAL" clId="{3992F0F6-1868-475B-8428-1F38F4D10EC8}" dt="2024-10-04T09:40:04.056" v="540" actId="14100"/>
          <ac:spMkLst>
            <pc:docMk/>
            <pc:sldMk cId="3078708619" sldId="295"/>
            <ac:spMk id="16" creationId="{00000000-0000-0000-0000-000000000000}"/>
          </ac:spMkLst>
        </pc:spChg>
        <pc:picChg chg="add mod">
          <ac:chgData name="Kansinee Skulkru" userId="a954ed1b-d86d-490f-aac2-d4076deee7db" providerId="ADAL" clId="{3992F0F6-1868-475B-8428-1F38F4D10EC8}" dt="2024-10-04T09:39:50.968" v="537" actId="1076"/>
          <ac:picMkLst>
            <pc:docMk/>
            <pc:sldMk cId="3078708619" sldId="295"/>
            <ac:picMk id="2" creationId="{98C09094-473F-73AD-BB8B-41195D36CBC7}"/>
          </ac:picMkLst>
        </pc:picChg>
        <pc:picChg chg="add mod">
          <ac:chgData name="Kansinee Skulkru" userId="a954ed1b-d86d-490f-aac2-d4076deee7db" providerId="ADAL" clId="{3992F0F6-1868-475B-8428-1F38F4D10EC8}" dt="2024-10-04T09:39:53.920" v="538" actId="1076"/>
          <ac:picMkLst>
            <pc:docMk/>
            <pc:sldMk cId="3078708619" sldId="295"/>
            <ac:picMk id="4" creationId="{18167EAC-AD1C-7670-8A9B-F98D8C2E707B}"/>
          </ac:picMkLst>
        </pc:picChg>
        <pc:picChg chg="del mod">
          <ac:chgData name="Kansinee Skulkru" userId="a954ed1b-d86d-490f-aac2-d4076deee7db" providerId="ADAL" clId="{3992F0F6-1868-475B-8428-1F38F4D10EC8}" dt="2024-10-04T09:38:29.730" v="527" actId="478"/>
          <ac:picMkLst>
            <pc:docMk/>
            <pc:sldMk cId="3078708619" sldId="295"/>
            <ac:picMk id="7" creationId="{00000000-0000-0000-0000-000000000000}"/>
          </ac:picMkLst>
        </pc:picChg>
        <pc:picChg chg="del">
          <ac:chgData name="Kansinee Skulkru" userId="a954ed1b-d86d-490f-aac2-d4076deee7db" providerId="ADAL" clId="{3992F0F6-1868-475B-8428-1F38F4D10EC8}" dt="2024-10-04T09:37:18.461" v="516" actId="478"/>
          <ac:picMkLst>
            <pc:docMk/>
            <pc:sldMk cId="3078708619" sldId="295"/>
            <ac:picMk id="14" creationId="{00000000-0000-0000-0000-000000000000}"/>
          </ac:picMkLst>
        </pc:picChg>
      </pc:sldChg>
    </pc:docChg>
  </pc:docChgLst>
  <pc:docChgLst>
    <pc:chgData name="Prapa Sangthongsuk" userId="S::prapa@jfbkk.or.th::d9981701-2ffc-4e62-a99e-08713f5c1b3a" providerId="AD" clId="Web-{BA2671C9-6856-41A1-B923-C75C84C816B7}"/>
    <pc:docChg chg="modSld">
      <pc:chgData name="Prapa Sangthongsuk" userId="S::prapa@jfbkk.or.th::d9981701-2ffc-4e62-a99e-08713f5c1b3a" providerId="AD" clId="Web-{BA2671C9-6856-41A1-B923-C75C84C816B7}" dt="2022-08-09T02:20:13.010" v="14"/>
      <pc:docMkLst>
        <pc:docMk/>
      </pc:docMkLst>
      <pc:sldChg chg="addCm">
        <pc:chgData name="Prapa Sangthongsuk" userId="S::prapa@jfbkk.or.th::d9981701-2ffc-4e62-a99e-08713f5c1b3a" providerId="AD" clId="Web-{BA2671C9-6856-41A1-B923-C75C84C816B7}" dt="2022-08-09T02:20:13.010" v="14"/>
        <pc:sldMkLst>
          <pc:docMk/>
          <pc:sldMk cId="1028382828" sldId="263"/>
        </pc:sldMkLst>
      </pc:sldChg>
      <pc:sldChg chg="addCm delCm modNotes">
        <pc:chgData name="Prapa Sangthongsuk" userId="S::prapa@jfbkk.or.th::d9981701-2ffc-4e62-a99e-08713f5c1b3a" providerId="AD" clId="Web-{BA2671C9-6856-41A1-B923-C75C84C816B7}" dt="2022-08-09T02:19:22.665" v="13"/>
        <pc:sldMkLst>
          <pc:docMk/>
          <pc:sldMk cId="1781890095" sldId="275"/>
        </pc:sldMkLst>
      </pc:sldChg>
    </pc:docChg>
  </pc:docChgLst>
  <pc:docChgLst>
    <pc:chgData name="Mei Fukada" userId="4b4e81c0-5f69-430b-9e93-db87b6b5cf3b" providerId="ADAL" clId="{5004B0EE-5011-42E8-B2DA-10EDDC75C6BE}"/>
    <pc:docChg chg="modSld">
      <pc:chgData name="Mei Fukada" userId="4b4e81c0-5f69-430b-9e93-db87b6b5cf3b" providerId="ADAL" clId="{5004B0EE-5011-42E8-B2DA-10EDDC75C6BE}" dt="2024-10-10T07:12:19.209" v="2"/>
      <pc:docMkLst>
        <pc:docMk/>
      </pc:docMkLst>
      <pc:sldChg chg="modSp">
        <pc:chgData name="Mei Fukada" userId="4b4e81c0-5f69-430b-9e93-db87b6b5cf3b" providerId="ADAL" clId="{5004B0EE-5011-42E8-B2DA-10EDDC75C6BE}" dt="2024-09-27T03:22:24.055" v="0"/>
        <pc:sldMkLst>
          <pc:docMk/>
          <pc:sldMk cId="2613413154" sldId="279"/>
        </pc:sldMkLst>
        <pc:spChg chg="mod">
          <ac:chgData name="Mei Fukada" userId="4b4e81c0-5f69-430b-9e93-db87b6b5cf3b" providerId="ADAL" clId="{5004B0EE-5011-42E8-B2DA-10EDDC75C6BE}" dt="2024-09-27T03:22:24.055" v="0"/>
          <ac:spMkLst>
            <pc:docMk/>
            <pc:sldMk cId="2613413154" sldId="279"/>
            <ac:spMk id="30" creationId="{00000000-0000-0000-0000-000000000000}"/>
          </ac:spMkLst>
        </pc:spChg>
      </pc:sldChg>
      <pc:sldChg chg="addCm delCm">
        <pc:chgData name="Mei Fukada" userId="4b4e81c0-5f69-430b-9e93-db87b6b5cf3b" providerId="ADAL" clId="{5004B0EE-5011-42E8-B2DA-10EDDC75C6BE}" dt="2024-10-10T07:12:19.209" v="2"/>
        <pc:sldMkLst>
          <pc:docMk/>
          <pc:sldMk cId="3677465775" sldId="289"/>
        </pc:sldMkLst>
      </pc:sldChg>
    </pc:docChg>
  </pc:docChgLst>
  <pc:docChgLst>
    <pc:chgData name="Mei Fukada" userId="4b4e81c0-5f69-430b-9e93-db87b6b5cf3b" providerId="ADAL" clId="{B7018709-5951-443C-966B-5BC8A12166E0}"/>
    <pc:docChg chg="custSel modSld">
      <pc:chgData name="Mei Fukada" userId="4b4e81c0-5f69-430b-9e93-db87b6b5cf3b" providerId="ADAL" clId="{B7018709-5951-443C-966B-5BC8A12166E0}" dt="2024-10-28T05:13:35.089" v="98" actId="20577"/>
      <pc:docMkLst>
        <pc:docMk/>
      </pc:docMkLst>
      <pc:sldChg chg="modSp">
        <pc:chgData name="Mei Fukada" userId="4b4e81c0-5f69-430b-9e93-db87b6b5cf3b" providerId="ADAL" clId="{B7018709-5951-443C-966B-5BC8A12166E0}" dt="2024-10-28T05:08:21.336" v="0" actId="403"/>
        <pc:sldMkLst>
          <pc:docMk/>
          <pc:sldMk cId="1743056891" sldId="256"/>
        </pc:sldMkLst>
        <pc:spChg chg="mod">
          <ac:chgData name="Mei Fukada" userId="4b4e81c0-5f69-430b-9e93-db87b6b5cf3b" providerId="ADAL" clId="{B7018709-5951-443C-966B-5BC8A12166E0}" dt="2024-10-28T05:08:21.336" v="0" actId="403"/>
          <ac:spMkLst>
            <pc:docMk/>
            <pc:sldMk cId="1743056891" sldId="256"/>
            <ac:spMk id="7" creationId="{00000000-0000-0000-0000-000000000000}"/>
          </ac:spMkLst>
        </pc:spChg>
        <pc:spChg chg="mod">
          <ac:chgData name="Mei Fukada" userId="4b4e81c0-5f69-430b-9e93-db87b6b5cf3b" providerId="ADAL" clId="{B7018709-5951-443C-966B-5BC8A12166E0}" dt="2024-10-28T05:08:21.336" v="0" actId="403"/>
          <ac:spMkLst>
            <pc:docMk/>
            <pc:sldMk cId="1743056891" sldId="256"/>
            <ac:spMk id="18" creationId="{00000000-0000-0000-0000-000000000000}"/>
          </ac:spMkLst>
        </pc:spChg>
      </pc:sldChg>
      <pc:sldChg chg="addSp delSp modSp mod">
        <pc:chgData name="Mei Fukada" userId="4b4e81c0-5f69-430b-9e93-db87b6b5cf3b" providerId="ADAL" clId="{B7018709-5951-443C-966B-5BC8A12166E0}" dt="2024-10-28T05:10:45.834" v="24"/>
        <pc:sldMkLst>
          <pc:docMk/>
          <pc:sldMk cId="16475912" sldId="272"/>
        </pc:sldMkLst>
        <pc:spChg chg="del">
          <ac:chgData name="Mei Fukada" userId="4b4e81c0-5f69-430b-9e93-db87b6b5cf3b" providerId="ADAL" clId="{B7018709-5951-443C-966B-5BC8A12166E0}" dt="2024-10-28T05:10:15.333" v="15" actId="478"/>
          <ac:spMkLst>
            <pc:docMk/>
            <pc:sldMk cId="16475912" sldId="272"/>
            <ac:spMk id="3" creationId="{00000000-0000-0000-0000-000000000000}"/>
          </ac:spMkLst>
        </pc:spChg>
        <pc:spChg chg="add del mod">
          <ac:chgData name="Mei Fukada" userId="4b4e81c0-5f69-430b-9e93-db87b6b5cf3b" providerId="ADAL" clId="{B7018709-5951-443C-966B-5BC8A12166E0}" dt="2024-10-28T05:09:54.738" v="13" actId="478"/>
          <ac:spMkLst>
            <pc:docMk/>
            <pc:sldMk cId="16475912" sldId="272"/>
            <ac:spMk id="7" creationId="{9E3BD8C5-9608-10A7-1EAB-3EE8102FC467}"/>
          </ac:spMkLst>
        </pc:spChg>
        <pc:spChg chg="add mod">
          <ac:chgData name="Mei Fukada" userId="4b4e81c0-5f69-430b-9e93-db87b6b5cf3b" providerId="ADAL" clId="{B7018709-5951-443C-966B-5BC8A12166E0}" dt="2024-10-28T05:10:41.126" v="23" actId="1076"/>
          <ac:spMkLst>
            <pc:docMk/>
            <pc:sldMk cId="16475912" sldId="272"/>
            <ac:spMk id="9" creationId="{07FCFB3B-9AEB-8FAE-1DA8-51A133C7B1A6}"/>
          </ac:spMkLst>
        </pc:spChg>
        <pc:spChg chg="add del mod">
          <ac:chgData name="Mei Fukada" userId="4b4e81c0-5f69-430b-9e93-db87b6b5cf3b" providerId="ADAL" clId="{B7018709-5951-443C-966B-5BC8A12166E0}" dt="2024-10-28T05:10:17.402" v="16" actId="478"/>
          <ac:spMkLst>
            <pc:docMk/>
            <pc:sldMk cId="16475912" sldId="272"/>
            <ac:spMk id="11" creationId="{1526784D-105E-6C74-A88F-EAC9EF73E359}"/>
          </ac:spMkLst>
        </pc:spChg>
        <pc:picChg chg="mod">
          <ac:chgData name="Mei Fukada" userId="4b4e81c0-5f69-430b-9e93-db87b6b5cf3b" providerId="ADAL" clId="{B7018709-5951-443C-966B-5BC8A12166E0}" dt="2024-10-28T05:10:45.834" v="24"/>
          <ac:picMkLst>
            <pc:docMk/>
            <pc:sldMk cId="16475912" sldId="272"/>
            <ac:picMk id="2" creationId="{F07B1D8D-2B8C-2A53-96AE-B06C5D33E2DF}"/>
          </ac:picMkLst>
        </pc:picChg>
      </pc:sldChg>
      <pc:sldChg chg="addSp delSp modSp mod">
        <pc:chgData name="Mei Fukada" userId="4b4e81c0-5f69-430b-9e93-db87b6b5cf3b" providerId="ADAL" clId="{B7018709-5951-443C-966B-5BC8A12166E0}" dt="2024-10-28T05:11:32.654" v="89"/>
        <pc:sldMkLst>
          <pc:docMk/>
          <pc:sldMk cId="769929683" sldId="273"/>
        </pc:sldMkLst>
        <pc:spChg chg="del">
          <ac:chgData name="Mei Fukada" userId="4b4e81c0-5f69-430b-9e93-db87b6b5cf3b" providerId="ADAL" clId="{B7018709-5951-443C-966B-5BC8A12166E0}" dt="2024-10-28T05:11:08.650" v="26" actId="478"/>
          <ac:spMkLst>
            <pc:docMk/>
            <pc:sldMk cId="769929683" sldId="273"/>
            <ac:spMk id="3" creationId="{00000000-0000-0000-0000-000000000000}"/>
          </ac:spMkLst>
        </pc:spChg>
        <pc:spChg chg="add mod">
          <ac:chgData name="Mei Fukada" userId="4b4e81c0-5f69-430b-9e93-db87b6b5cf3b" providerId="ADAL" clId="{B7018709-5951-443C-966B-5BC8A12166E0}" dt="2024-10-28T05:11:26.441" v="88" actId="1035"/>
          <ac:spMkLst>
            <pc:docMk/>
            <pc:sldMk cId="769929683" sldId="273"/>
            <ac:spMk id="6" creationId="{8395C270-2C47-B64F-9873-5EF723DE0CE2}"/>
          </ac:spMkLst>
        </pc:spChg>
        <pc:spChg chg="add del mod">
          <ac:chgData name="Mei Fukada" userId="4b4e81c0-5f69-430b-9e93-db87b6b5cf3b" providerId="ADAL" clId="{B7018709-5951-443C-966B-5BC8A12166E0}" dt="2024-10-28T05:11:10.398" v="27" actId="478"/>
          <ac:spMkLst>
            <pc:docMk/>
            <pc:sldMk cId="769929683" sldId="273"/>
            <ac:spMk id="9" creationId="{734B024D-4D61-E85E-A31B-ACFBC8D565D2}"/>
          </ac:spMkLst>
        </pc:spChg>
        <pc:picChg chg="mod">
          <ac:chgData name="Mei Fukada" userId="4b4e81c0-5f69-430b-9e93-db87b6b5cf3b" providerId="ADAL" clId="{B7018709-5951-443C-966B-5BC8A12166E0}" dt="2024-10-28T05:11:32.654" v="89"/>
          <ac:picMkLst>
            <pc:docMk/>
            <pc:sldMk cId="769929683" sldId="273"/>
            <ac:picMk id="2" creationId="{7046417A-6370-AF1F-25CF-551729EB8786}"/>
          </ac:picMkLst>
        </pc:picChg>
      </pc:sldChg>
      <pc:sldChg chg="addSp delSp modSp mod">
        <pc:chgData name="Mei Fukada" userId="4b4e81c0-5f69-430b-9e93-db87b6b5cf3b" providerId="ADAL" clId="{B7018709-5951-443C-966B-5BC8A12166E0}" dt="2024-10-28T05:12:36.151" v="97" actId="1582"/>
        <pc:sldMkLst>
          <pc:docMk/>
          <pc:sldMk cId="1781890095" sldId="275"/>
        </pc:sldMkLst>
        <pc:spChg chg="del">
          <ac:chgData name="Mei Fukada" userId="4b4e81c0-5f69-430b-9e93-db87b6b5cf3b" providerId="ADAL" clId="{B7018709-5951-443C-966B-5BC8A12166E0}" dt="2024-10-28T05:11:50.066" v="90" actId="478"/>
          <ac:spMkLst>
            <pc:docMk/>
            <pc:sldMk cId="1781890095" sldId="275"/>
            <ac:spMk id="3" creationId="{00000000-0000-0000-0000-000000000000}"/>
          </ac:spMkLst>
        </pc:spChg>
        <pc:spChg chg="add mod">
          <ac:chgData name="Mei Fukada" userId="4b4e81c0-5f69-430b-9e93-db87b6b5cf3b" providerId="ADAL" clId="{B7018709-5951-443C-966B-5BC8A12166E0}" dt="2024-10-28T05:12:10.802" v="96" actId="403"/>
          <ac:spMkLst>
            <pc:docMk/>
            <pc:sldMk cId="1781890095" sldId="275"/>
            <ac:spMk id="6" creationId="{15990455-D9D5-DEDF-1B60-CFB9DB7561FC}"/>
          </ac:spMkLst>
        </pc:spChg>
        <pc:spChg chg="mod">
          <ac:chgData name="Mei Fukada" userId="4b4e81c0-5f69-430b-9e93-db87b6b5cf3b" providerId="ADAL" clId="{B7018709-5951-443C-966B-5BC8A12166E0}" dt="2024-10-28T05:12:36.151" v="97" actId="1582"/>
          <ac:spMkLst>
            <pc:docMk/>
            <pc:sldMk cId="1781890095" sldId="275"/>
            <ac:spMk id="7" creationId="{00000000-0000-0000-0000-000000000000}"/>
          </ac:spMkLst>
        </pc:spChg>
        <pc:picChg chg="mod">
          <ac:chgData name="Mei Fukada" userId="4b4e81c0-5f69-430b-9e93-db87b6b5cf3b" providerId="ADAL" clId="{B7018709-5951-443C-966B-5BC8A12166E0}" dt="2024-10-28T05:12:05.389" v="95"/>
          <ac:picMkLst>
            <pc:docMk/>
            <pc:sldMk cId="1781890095" sldId="275"/>
            <ac:picMk id="2" creationId="{BAE369B6-BBB9-B2F3-1615-E80C1E907903}"/>
          </ac:picMkLst>
        </pc:picChg>
      </pc:sldChg>
      <pc:sldChg chg="modSp mod">
        <pc:chgData name="Mei Fukada" userId="4b4e81c0-5f69-430b-9e93-db87b6b5cf3b" providerId="ADAL" clId="{B7018709-5951-443C-966B-5BC8A12166E0}" dt="2024-10-28T05:13:35.089" v="98" actId="20577"/>
        <pc:sldMkLst>
          <pc:docMk/>
          <pc:sldMk cId="3677465775" sldId="289"/>
        </pc:sldMkLst>
        <pc:spChg chg="mod">
          <ac:chgData name="Mei Fukada" userId="4b4e81c0-5f69-430b-9e93-db87b6b5cf3b" providerId="ADAL" clId="{B7018709-5951-443C-966B-5BC8A12166E0}" dt="2024-10-28T05:13:35.089" v="98" actId="20577"/>
          <ac:spMkLst>
            <pc:docMk/>
            <pc:sldMk cId="3677465775" sldId="289"/>
            <ac:spMk id="3" creationId="{FAEBA4DC-31A9-1478-29E2-063B446A5C1D}"/>
          </ac:spMkLst>
        </pc:spChg>
      </pc:sldChg>
      <pc:sldChg chg="modSp mod">
        <pc:chgData name="Mei Fukada" userId="4b4e81c0-5f69-430b-9e93-db87b6b5cf3b" providerId="ADAL" clId="{B7018709-5951-443C-966B-5BC8A12166E0}" dt="2024-10-28T05:09:12.592" v="10" actId="1582"/>
        <pc:sldMkLst>
          <pc:docMk/>
          <pc:sldMk cId="2500686003" sldId="290"/>
        </pc:sldMkLst>
        <pc:spChg chg="mod">
          <ac:chgData name="Mei Fukada" userId="4b4e81c0-5f69-430b-9e93-db87b6b5cf3b" providerId="ADAL" clId="{B7018709-5951-443C-966B-5BC8A12166E0}" dt="2024-10-28T05:09:12.592" v="10" actId="1582"/>
          <ac:spMkLst>
            <pc:docMk/>
            <pc:sldMk cId="2500686003" sldId="290"/>
            <ac:spMk id="30" creationId="{00000000-0000-0000-0000-000000000000}"/>
          </ac:spMkLst>
        </pc:spChg>
      </pc:sldChg>
      <pc:sldChg chg="modSp mod">
        <pc:chgData name="Mei Fukada" userId="4b4e81c0-5f69-430b-9e93-db87b6b5cf3b" providerId="ADAL" clId="{B7018709-5951-443C-966B-5BC8A12166E0}" dt="2024-10-28T05:08:56.714" v="7" actId="14100"/>
        <pc:sldMkLst>
          <pc:docMk/>
          <pc:sldMk cId="473287510" sldId="294"/>
        </pc:sldMkLst>
        <pc:spChg chg="mod">
          <ac:chgData name="Mei Fukada" userId="4b4e81c0-5f69-430b-9e93-db87b6b5cf3b" providerId="ADAL" clId="{B7018709-5951-443C-966B-5BC8A12166E0}" dt="2024-10-28T05:08:56.714" v="7" actId="14100"/>
          <ac:spMkLst>
            <pc:docMk/>
            <pc:sldMk cId="473287510" sldId="294"/>
            <ac:spMk id="7" creationId="{00000000-0000-0000-0000-000000000000}"/>
          </ac:spMkLst>
        </pc:spChg>
        <pc:spChg chg="mod">
          <ac:chgData name="Mei Fukada" userId="4b4e81c0-5f69-430b-9e93-db87b6b5cf3b" providerId="ADAL" clId="{B7018709-5951-443C-966B-5BC8A12166E0}" dt="2024-10-28T05:08:53.898" v="6" actId="14100"/>
          <ac:spMkLst>
            <pc:docMk/>
            <pc:sldMk cId="473287510" sldId="294"/>
            <ac:spMk id="9" creationId="{00000000-0000-0000-0000-000000000000}"/>
          </ac:spMkLst>
        </pc:spChg>
      </pc:sldChg>
      <pc:sldChg chg="modSp mod">
        <pc:chgData name="Mei Fukada" userId="4b4e81c0-5f69-430b-9e93-db87b6b5cf3b" providerId="ADAL" clId="{B7018709-5951-443C-966B-5BC8A12166E0}" dt="2024-10-28T05:08:37.488" v="3" actId="14100"/>
        <pc:sldMkLst>
          <pc:docMk/>
          <pc:sldMk cId="3078708619" sldId="295"/>
        </pc:sldMkLst>
        <pc:spChg chg="mod">
          <ac:chgData name="Mei Fukada" userId="4b4e81c0-5f69-430b-9e93-db87b6b5cf3b" providerId="ADAL" clId="{B7018709-5951-443C-966B-5BC8A12166E0}" dt="2024-10-28T05:08:37.488" v="3" actId="14100"/>
          <ac:spMkLst>
            <pc:docMk/>
            <pc:sldMk cId="3078708619" sldId="295"/>
            <ac:spMk id="12" creationId="{00000000-0000-0000-0000-000000000000}"/>
          </ac:spMkLst>
        </pc:spChg>
      </pc:sldChg>
    </pc:docChg>
  </pc:docChgLst>
  <pc:docChgLst>
    <pc:chgData name="Maiko Kondo" userId="08723079-52d7-44d4-b094-d03874e15015" providerId="ADAL" clId="{D6CA3201-07DD-441D-A7F8-C93C517EF908}"/>
    <pc:docChg chg="undo custSel modSld">
      <pc:chgData name="Maiko Kondo" userId="08723079-52d7-44d4-b094-d03874e15015" providerId="ADAL" clId="{D6CA3201-07DD-441D-A7F8-C93C517EF908}" dt="2024-10-24T10:38:55.980" v="100" actId="14100"/>
      <pc:docMkLst>
        <pc:docMk/>
      </pc:docMkLst>
      <pc:sldChg chg="modSp mod">
        <pc:chgData name="Maiko Kondo" userId="08723079-52d7-44d4-b094-d03874e15015" providerId="ADAL" clId="{D6CA3201-07DD-441D-A7F8-C93C517EF908}" dt="2024-10-24T09:49:26.497" v="44" actId="1582"/>
        <pc:sldMkLst>
          <pc:docMk/>
          <pc:sldMk cId="1743056891" sldId="256"/>
        </pc:sldMkLst>
        <pc:spChg chg="mod">
          <ac:chgData name="Maiko Kondo" userId="08723079-52d7-44d4-b094-d03874e15015" providerId="ADAL" clId="{D6CA3201-07DD-441D-A7F8-C93C517EF908}" dt="2024-10-24T08:37:07.066" v="38" actId="113"/>
          <ac:spMkLst>
            <pc:docMk/>
            <pc:sldMk cId="1743056891" sldId="256"/>
            <ac:spMk id="2" creationId="{00000000-0000-0000-0000-000000000000}"/>
          </ac:spMkLst>
        </pc:spChg>
        <pc:spChg chg="mod">
          <ac:chgData name="Maiko Kondo" userId="08723079-52d7-44d4-b094-d03874e15015" providerId="ADAL" clId="{D6CA3201-07DD-441D-A7F8-C93C517EF908}" dt="2024-10-24T09:49:26.497" v="44" actId="1582"/>
          <ac:spMkLst>
            <pc:docMk/>
            <pc:sldMk cId="1743056891" sldId="256"/>
            <ac:spMk id="7" creationId="{00000000-0000-0000-0000-000000000000}"/>
          </ac:spMkLst>
        </pc:spChg>
        <pc:spChg chg="mod">
          <ac:chgData name="Maiko Kondo" userId="08723079-52d7-44d4-b094-d03874e15015" providerId="ADAL" clId="{D6CA3201-07DD-441D-A7F8-C93C517EF908}" dt="2024-10-24T09:49:26.497" v="44" actId="1582"/>
          <ac:spMkLst>
            <pc:docMk/>
            <pc:sldMk cId="1743056891" sldId="256"/>
            <ac:spMk id="18" creationId="{00000000-0000-0000-0000-000000000000}"/>
          </ac:spMkLst>
        </pc:spChg>
      </pc:sldChg>
      <pc:sldChg chg="modSp mod">
        <pc:chgData name="Maiko Kondo" userId="08723079-52d7-44d4-b094-d03874e15015" providerId="ADAL" clId="{D6CA3201-07DD-441D-A7F8-C93C517EF908}" dt="2024-10-24T06:44:37.378" v="14" actId="1038"/>
        <pc:sldMkLst>
          <pc:docMk/>
          <pc:sldMk cId="1028382828" sldId="263"/>
        </pc:sldMkLst>
        <pc:spChg chg="mod">
          <ac:chgData name="Maiko Kondo" userId="08723079-52d7-44d4-b094-d03874e15015" providerId="ADAL" clId="{D6CA3201-07DD-441D-A7F8-C93C517EF908}" dt="2024-10-24T06:44:37.378" v="14" actId="1038"/>
          <ac:spMkLst>
            <pc:docMk/>
            <pc:sldMk cId="1028382828" sldId="263"/>
            <ac:spMk id="11" creationId="{00000000-0000-0000-0000-000000000000}"/>
          </ac:spMkLst>
        </pc:spChg>
      </pc:sldChg>
      <pc:sldChg chg="delSp modSp mod">
        <pc:chgData name="Maiko Kondo" userId="08723079-52d7-44d4-b094-d03874e15015" providerId="ADAL" clId="{D6CA3201-07DD-441D-A7F8-C93C517EF908}" dt="2024-10-24T10:38:55.980" v="100" actId="14100"/>
        <pc:sldMkLst>
          <pc:docMk/>
          <pc:sldMk cId="3104229892" sldId="264"/>
        </pc:sldMkLst>
        <pc:spChg chg="del">
          <ac:chgData name="Maiko Kondo" userId="08723079-52d7-44d4-b094-d03874e15015" providerId="ADAL" clId="{D6CA3201-07DD-441D-A7F8-C93C517EF908}" dt="2024-10-24T06:48:02.021" v="31" actId="478"/>
          <ac:spMkLst>
            <pc:docMk/>
            <pc:sldMk cId="3104229892" sldId="264"/>
            <ac:spMk id="3" creationId="{00000000-0000-0000-0000-000000000000}"/>
          </ac:spMkLst>
        </pc:spChg>
        <pc:spChg chg="mod">
          <ac:chgData name="Maiko Kondo" userId="08723079-52d7-44d4-b094-d03874e15015" providerId="ADAL" clId="{D6CA3201-07DD-441D-A7F8-C93C517EF908}" dt="2024-10-24T10:38:45.420" v="97" actId="13822"/>
          <ac:spMkLst>
            <pc:docMk/>
            <pc:sldMk cId="3104229892" sldId="264"/>
            <ac:spMk id="6" creationId="{00000000-0000-0000-0000-000000000000}"/>
          </ac:spMkLst>
        </pc:spChg>
        <pc:spChg chg="mod">
          <ac:chgData name="Maiko Kondo" userId="08723079-52d7-44d4-b094-d03874e15015" providerId="ADAL" clId="{D6CA3201-07DD-441D-A7F8-C93C517EF908}" dt="2024-10-24T10:38:53.090" v="99" actId="113"/>
          <ac:spMkLst>
            <pc:docMk/>
            <pc:sldMk cId="3104229892" sldId="264"/>
            <ac:spMk id="7" creationId="{00000000-0000-0000-0000-000000000000}"/>
          </ac:spMkLst>
        </pc:spChg>
        <pc:spChg chg="mod">
          <ac:chgData name="Maiko Kondo" userId="08723079-52d7-44d4-b094-d03874e15015" providerId="ADAL" clId="{D6CA3201-07DD-441D-A7F8-C93C517EF908}" dt="2024-10-24T09:51:54.327" v="93" actId="1582"/>
          <ac:spMkLst>
            <pc:docMk/>
            <pc:sldMk cId="3104229892" sldId="264"/>
            <ac:spMk id="8" creationId="{00000000-0000-0000-0000-000000000000}"/>
          </ac:spMkLst>
        </pc:spChg>
        <pc:spChg chg="mod">
          <ac:chgData name="Maiko Kondo" userId="08723079-52d7-44d4-b094-d03874e15015" providerId="ADAL" clId="{D6CA3201-07DD-441D-A7F8-C93C517EF908}" dt="2024-10-24T10:38:55.980" v="100" actId="14100"/>
          <ac:spMkLst>
            <pc:docMk/>
            <pc:sldMk cId="3104229892" sldId="264"/>
            <ac:spMk id="9" creationId="{00000000-0000-0000-0000-000000000000}"/>
          </ac:spMkLst>
        </pc:spChg>
        <pc:spChg chg="mod">
          <ac:chgData name="Maiko Kondo" userId="08723079-52d7-44d4-b094-d03874e15015" providerId="ADAL" clId="{D6CA3201-07DD-441D-A7F8-C93C517EF908}" dt="2024-10-24T09:51:54.327" v="93" actId="1582"/>
          <ac:spMkLst>
            <pc:docMk/>
            <pc:sldMk cId="3104229892" sldId="264"/>
            <ac:spMk id="10" creationId="{00000000-0000-0000-0000-000000000000}"/>
          </ac:spMkLst>
        </pc:spChg>
        <pc:spChg chg="mod">
          <ac:chgData name="Maiko Kondo" userId="08723079-52d7-44d4-b094-d03874e15015" providerId="ADAL" clId="{D6CA3201-07DD-441D-A7F8-C93C517EF908}" dt="2024-10-24T09:51:54.327" v="93" actId="1582"/>
          <ac:spMkLst>
            <pc:docMk/>
            <pc:sldMk cId="3104229892" sldId="264"/>
            <ac:spMk id="11" creationId="{00000000-0000-0000-0000-000000000000}"/>
          </ac:spMkLst>
        </pc:spChg>
        <pc:picChg chg="mod">
          <ac:chgData name="Maiko Kondo" userId="08723079-52d7-44d4-b094-d03874e15015" providerId="ADAL" clId="{D6CA3201-07DD-441D-A7F8-C93C517EF908}" dt="2024-10-24T09:52:01.877" v="94" actId="14100"/>
          <ac:picMkLst>
            <pc:docMk/>
            <pc:sldMk cId="3104229892" sldId="264"/>
            <ac:picMk id="4" creationId="{00000000-0000-0000-0000-000000000000}"/>
          </ac:picMkLst>
        </pc:picChg>
      </pc:sldChg>
      <pc:sldChg chg="addSp delSp modSp mod addCm">
        <pc:chgData name="Maiko Kondo" userId="08723079-52d7-44d4-b094-d03874e15015" providerId="ADAL" clId="{D6CA3201-07DD-441D-A7F8-C93C517EF908}" dt="2024-10-24T09:51:31.290" v="84" actId="14100"/>
        <pc:sldMkLst>
          <pc:docMk/>
          <pc:sldMk cId="16475912" sldId="272"/>
        </pc:sldMkLst>
        <pc:spChg chg="mod">
          <ac:chgData name="Maiko Kondo" userId="08723079-52d7-44d4-b094-d03874e15015" providerId="ADAL" clId="{D6CA3201-07DD-441D-A7F8-C93C517EF908}" dt="2024-10-24T09:51:31.290" v="84" actId="14100"/>
          <ac:spMkLst>
            <pc:docMk/>
            <pc:sldMk cId="16475912" sldId="272"/>
            <ac:spMk id="5" creationId="{00000000-0000-0000-0000-000000000000}"/>
          </ac:spMkLst>
        </pc:spChg>
        <pc:picChg chg="del">
          <ac:chgData name="Maiko Kondo" userId="08723079-52d7-44d4-b094-d03874e15015" providerId="ADAL" clId="{D6CA3201-07DD-441D-A7F8-C93C517EF908}" dt="2024-10-24T09:51:17.749" v="79" actId="478"/>
          <ac:picMkLst>
            <pc:docMk/>
            <pc:sldMk cId="16475912" sldId="272"/>
            <ac:picMk id="4" creationId="{00000000-0000-0000-0000-000000000000}"/>
          </ac:picMkLst>
        </pc:picChg>
        <pc:picChg chg="add mod">
          <ac:chgData name="Maiko Kondo" userId="08723079-52d7-44d4-b094-d03874e15015" providerId="ADAL" clId="{D6CA3201-07DD-441D-A7F8-C93C517EF908}" dt="2024-10-24T09:51:25.268" v="83" actId="1076"/>
          <ac:picMkLst>
            <pc:docMk/>
            <pc:sldMk cId="16475912" sldId="272"/>
            <ac:picMk id="6" creationId="{9DECFC96-86C6-74C1-5403-8EB7B2DA69F7}"/>
          </ac:picMkLst>
        </pc:picChg>
      </pc:sldChg>
      <pc:sldChg chg="addSp delSp modSp mod">
        <pc:chgData name="Maiko Kondo" userId="08723079-52d7-44d4-b094-d03874e15015" providerId="ADAL" clId="{D6CA3201-07DD-441D-A7F8-C93C517EF908}" dt="2024-10-24T09:52:11.958" v="95" actId="14100"/>
        <pc:sldMkLst>
          <pc:docMk/>
          <pc:sldMk cId="769929683" sldId="273"/>
        </pc:sldMkLst>
        <pc:spChg chg="del">
          <ac:chgData name="Maiko Kondo" userId="08723079-52d7-44d4-b094-d03874e15015" providerId="ADAL" clId="{D6CA3201-07DD-441D-A7F8-C93C517EF908}" dt="2024-10-24T06:47:52.988" v="29" actId="478"/>
          <ac:spMkLst>
            <pc:docMk/>
            <pc:sldMk cId="769929683" sldId="273"/>
            <ac:spMk id="5" creationId="{00000000-0000-0000-0000-000000000000}"/>
          </ac:spMkLst>
        </pc:spChg>
        <pc:spChg chg="mod">
          <ac:chgData name="Maiko Kondo" userId="08723079-52d7-44d4-b094-d03874e15015" providerId="ADAL" clId="{D6CA3201-07DD-441D-A7F8-C93C517EF908}" dt="2024-10-24T09:52:11.958" v="95" actId="14100"/>
          <ac:spMkLst>
            <pc:docMk/>
            <pc:sldMk cId="769929683" sldId="273"/>
            <ac:spMk id="7" creationId="{00000000-0000-0000-0000-000000000000}"/>
          </ac:spMkLst>
        </pc:spChg>
        <pc:picChg chg="add del mod">
          <ac:chgData name="Maiko Kondo" userId="08723079-52d7-44d4-b094-d03874e15015" providerId="ADAL" clId="{D6CA3201-07DD-441D-A7F8-C93C517EF908}" dt="2024-10-24T09:51:34.852" v="87" actId="478"/>
          <ac:picMkLst>
            <pc:docMk/>
            <pc:sldMk cId="769929683" sldId="273"/>
            <ac:picMk id="4" creationId="{356DB415-DEA3-4AD5-D346-86BC1C5CDBA2}"/>
          </ac:picMkLst>
        </pc:picChg>
        <pc:picChg chg="add mod">
          <ac:chgData name="Maiko Kondo" userId="08723079-52d7-44d4-b094-d03874e15015" providerId="ADAL" clId="{D6CA3201-07DD-441D-A7F8-C93C517EF908}" dt="2024-10-24T09:51:37.982" v="88"/>
          <ac:picMkLst>
            <pc:docMk/>
            <pc:sldMk cId="769929683" sldId="273"/>
            <ac:picMk id="5" creationId="{0B9AF5C1-698C-EC04-56E7-2B8546D033D2}"/>
          </ac:picMkLst>
        </pc:picChg>
        <pc:picChg chg="del">
          <ac:chgData name="Maiko Kondo" userId="08723079-52d7-44d4-b094-d03874e15015" providerId="ADAL" clId="{D6CA3201-07DD-441D-A7F8-C93C517EF908}" dt="2024-10-24T09:51:33.355" v="85" actId="478"/>
          <ac:picMkLst>
            <pc:docMk/>
            <pc:sldMk cId="769929683" sldId="273"/>
            <ac:picMk id="6" creationId="{00000000-0000-0000-0000-000000000000}"/>
          </ac:picMkLst>
        </pc:picChg>
      </pc:sldChg>
      <pc:sldChg chg="addSp delSp modSp mod addCm">
        <pc:chgData name="Maiko Kondo" userId="08723079-52d7-44d4-b094-d03874e15015" providerId="ADAL" clId="{D6CA3201-07DD-441D-A7F8-C93C517EF908}" dt="2024-10-24T09:52:16.186" v="96" actId="14100"/>
        <pc:sldMkLst>
          <pc:docMk/>
          <pc:sldMk cId="1781890095" sldId="275"/>
        </pc:sldMkLst>
        <pc:spChg chg="del">
          <ac:chgData name="Maiko Kondo" userId="08723079-52d7-44d4-b094-d03874e15015" providerId="ADAL" clId="{D6CA3201-07DD-441D-A7F8-C93C517EF908}" dt="2024-10-24T06:47:57.186" v="30" actId="478"/>
          <ac:spMkLst>
            <pc:docMk/>
            <pc:sldMk cId="1781890095" sldId="275"/>
            <ac:spMk id="5" creationId="{00000000-0000-0000-0000-000000000000}"/>
          </ac:spMkLst>
        </pc:spChg>
        <pc:spChg chg="mod">
          <ac:chgData name="Maiko Kondo" userId="08723079-52d7-44d4-b094-d03874e15015" providerId="ADAL" clId="{D6CA3201-07DD-441D-A7F8-C93C517EF908}" dt="2024-10-24T09:52:16.186" v="96" actId="14100"/>
          <ac:spMkLst>
            <pc:docMk/>
            <pc:sldMk cId="1781890095" sldId="275"/>
            <ac:spMk id="7" creationId="{00000000-0000-0000-0000-000000000000}"/>
          </ac:spMkLst>
        </pc:spChg>
        <pc:picChg chg="add mod">
          <ac:chgData name="Maiko Kondo" userId="08723079-52d7-44d4-b094-d03874e15015" providerId="ADAL" clId="{D6CA3201-07DD-441D-A7F8-C93C517EF908}" dt="2024-10-24T09:51:41.123" v="90"/>
          <ac:picMkLst>
            <pc:docMk/>
            <pc:sldMk cId="1781890095" sldId="275"/>
            <ac:picMk id="4" creationId="{EF2EDB6A-CC6F-6A81-E8CF-D3367FF64344}"/>
          </ac:picMkLst>
        </pc:picChg>
        <pc:picChg chg="del">
          <ac:chgData name="Maiko Kondo" userId="08723079-52d7-44d4-b094-d03874e15015" providerId="ADAL" clId="{D6CA3201-07DD-441D-A7F8-C93C517EF908}" dt="2024-10-24T09:51:40.880" v="89" actId="478"/>
          <ac:picMkLst>
            <pc:docMk/>
            <pc:sldMk cId="1781890095" sldId="275"/>
            <ac:picMk id="6" creationId="{00000000-0000-0000-0000-000000000000}"/>
          </ac:picMkLst>
        </pc:picChg>
        <pc:picChg chg="mod">
          <ac:chgData name="Maiko Kondo" userId="08723079-52d7-44d4-b094-d03874e15015" providerId="ADAL" clId="{D6CA3201-07DD-441D-A7F8-C93C517EF908}" dt="2024-10-24T06:28:14.749" v="0" actId="1076"/>
          <ac:picMkLst>
            <pc:docMk/>
            <pc:sldMk cId="1781890095" sldId="275"/>
            <ac:picMk id="8" creationId="{FE136EC0-210E-1F2B-3362-26AE82A7C4F1}"/>
          </ac:picMkLst>
        </pc:picChg>
      </pc:sldChg>
      <pc:sldChg chg="modSp mod">
        <pc:chgData name="Maiko Kondo" userId="08723079-52d7-44d4-b094-d03874e15015" providerId="ADAL" clId="{D6CA3201-07DD-441D-A7F8-C93C517EF908}" dt="2024-10-24T09:49:34.424" v="45" actId="1582"/>
        <pc:sldMkLst>
          <pc:docMk/>
          <pc:sldMk cId="18680678" sldId="278"/>
        </pc:sldMkLst>
        <pc:spChg chg="mod">
          <ac:chgData name="Maiko Kondo" userId="08723079-52d7-44d4-b094-d03874e15015" providerId="ADAL" clId="{D6CA3201-07DD-441D-A7F8-C93C517EF908}" dt="2024-10-24T09:49:34.424" v="45" actId="1582"/>
          <ac:spMkLst>
            <pc:docMk/>
            <pc:sldMk cId="18680678" sldId="278"/>
            <ac:spMk id="6" creationId="{00000000-0000-0000-0000-000000000000}"/>
          </ac:spMkLst>
        </pc:spChg>
        <pc:spChg chg="mod">
          <ac:chgData name="Maiko Kondo" userId="08723079-52d7-44d4-b094-d03874e15015" providerId="ADAL" clId="{D6CA3201-07DD-441D-A7F8-C93C517EF908}" dt="2024-10-24T09:49:34.424" v="45" actId="1582"/>
          <ac:spMkLst>
            <pc:docMk/>
            <pc:sldMk cId="18680678" sldId="278"/>
            <ac:spMk id="7" creationId="{00000000-0000-0000-0000-000000000000}"/>
          </ac:spMkLst>
        </pc:spChg>
        <pc:spChg chg="mod">
          <ac:chgData name="Maiko Kondo" userId="08723079-52d7-44d4-b094-d03874e15015" providerId="ADAL" clId="{D6CA3201-07DD-441D-A7F8-C93C517EF908}" dt="2024-10-24T09:49:34.424" v="45" actId="1582"/>
          <ac:spMkLst>
            <pc:docMk/>
            <pc:sldMk cId="18680678" sldId="278"/>
            <ac:spMk id="11" creationId="{00000000-0000-0000-0000-000000000000}"/>
          </ac:spMkLst>
        </pc:spChg>
      </pc:sldChg>
      <pc:sldChg chg="addSp delSp modSp mod">
        <pc:chgData name="Maiko Kondo" userId="08723079-52d7-44d4-b094-d03874e15015" providerId="ADAL" clId="{D6CA3201-07DD-441D-A7F8-C93C517EF908}" dt="2024-10-24T09:50:36.492" v="63" actId="14100"/>
        <pc:sldMkLst>
          <pc:docMk/>
          <pc:sldMk cId="2500686003" sldId="290"/>
        </pc:sldMkLst>
        <pc:spChg chg="mod">
          <ac:chgData name="Maiko Kondo" userId="08723079-52d7-44d4-b094-d03874e15015" providerId="ADAL" clId="{D6CA3201-07DD-441D-A7F8-C93C517EF908}" dt="2024-10-24T09:50:36.492" v="63" actId="14100"/>
          <ac:spMkLst>
            <pc:docMk/>
            <pc:sldMk cId="2500686003" sldId="290"/>
            <ac:spMk id="30" creationId="{00000000-0000-0000-0000-000000000000}"/>
          </ac:spMkLst>
        </pc:spChg>
        <pc:picChg chg="add mod">
          <ac:chgData name="Maiko Kondo" userId="08723079-52d7-44d4-b094-d03874e15015" providerId="ADAL" clId="{D6CA3201-07DD-441D-A7F8-C93C517EF908}" dt="2024-10-24T09:50:34.375" v="62" actId="1076"/>
          <ac:picMkLst>
            <pc:docMk/>
            <pc:sldMk cId="2500686003" sldId="290"/>
            <ac:picMk id="3" creationId="{D55D56FE-F48C-F058-AFA1-F894AA066067}"/>
          </ac:picMkLst>
        </pc:picChg>
        <pc:picChg chg="del">
          <ac:chgData name="Maiko Kondo" userId="08723079-52d7-44d4-b094-d03874e15015" providerId="ADAL" clId="{D6CA3201-07DD-441D-A7F8-C93C517EF908}" dt="2024-10-24T09:50:23.276" v="56" actId="478"/>
          <ac:picMkLst>
            <pc:docMk/>
            <pc:sldMk cId="2500686003" sldId="290"/>
            <ac:picMk id="27" creationId="{00000000-0000-0000-0000-000000000000}"/>
          </ac:picMkLst>
        </pc:picChg>
      </pc:sldChg>
      <pc:sldChg chg="addSp delSp modSp mod">
        <pc:chgData name="Maiko Kondo" userId="08723079-52d7-44d4-b094-d03874e15015" providerId="ADAL" clId="{D6CA3201-07DD-441D-A7F8-C93C517EF908}" dt="2024-10-24T09:50:55.608" v="70" actId="208"/>
        <pc:sldMkLst>
          <pc:docMk/>
          <pc:sldMk cId="1937178089" sldId="292"/>
        </pc:sldMkLst>
        <pc:spChg chg="mod">
          <ac:chgData name="Maiko Kondo" userId="08723079-52d7-44d4-b094-d03874e15015" providerId="ADAL" clId="{D6CA3201-07DD-441D-A7F8-C93C517EF908}" dt="2024-10-24T09:50:55.608" v="70" actId="208"/>
          <ac:spMkLst>
            <pc:docMk/>
            <pc:sldMk cId="1937178089" sldId="292"/>
            <ac:spMk id="8" creationId="{C91CBF87-528B-5152-5C65-41C6E34FA306}"/>
          </ac:spMkLst>
        </pc:spChg>
        <pc:picChg chg="add mod">
          <ac:chgData name="Maiko Kondo" userId="08723079-52d7-44d4-b094-d03874e15015" providerId="ADAL" clId="{D6CA3201-07DD-441D-A7F8-C93C517EF908}" dt="2024-10-24T09:50:47.966" v="68" actId="1076"/>
          <ac:picMkLst>
            <pc:docMk/>
            <pc:sldMk cId="1937178089" sldId="292"/>
            <ac:picMk id="3" creationId="{6F0A5741-3A96-8CEF-9D95-D613AE479D3D}"/>
          </ac:picMkLst>
        </pc:picChg>
        <pc:picChg chg="del">
          <ac:chgData name="Maiko Kondo" userId="08723079-52d7-44d4-b094-d03874e15015" providerId="ADAL" clId="{D6CA3201-07DD-441D-A7F8-C93C517EF908}" dt="2024-10-24T09:50:43.058" v="64" actId="478"/>
          <ac:picMkLst>
            <pc:docMk/>
            <pc:sldMk cId="1937178089" sldId="292"/>
            <ac:picMk id="6" creationId="{9D425746-8FD3-214D-C8C7-0A1CE55A3560}"/>
          </ac:picMkLst>
        </pc:picChg>
      </pc:sldChg>
      <pc:sldChg chg="addSp delSp modSp mod">
        <pc:chgData name="Maiko Kondo" userId="08723079-52d7-44d4-b094-d03874e15015" providerId="ADAL" clId="{D6CA3201-07DD-441D-A7F8-C93C517EF908}" dt="2024-10-24T09:51:13.485" v="78" actId="1076"/>
        <pc:sldMkLst>
          <pc:docMk/>
          <pc:sldMk cId="1779924752" sldId="293"/>
        </pc:sldMkLst>
        <pc:spChg chg="mod">
          <ac:chgData name="Maiko Kondo" userId="08723079-52d7-44d4-b094-d03874e15015" providerId="ADAL" clId="{D6CA3201-07DD-441D-A7F8-C93C517EF908}" dt="2024-10-24T09:51:01.019" v="71" actId="208"/>
          <ac:spMkLst>
            <pc:docMk/>
            <pc:sldMk cId="1779924752" sldId="293"/>
            <ac:spMk id="5" creationId="{02E030CF-A04D-4045-9F54-94A96EE0DD1D}"/>
          </ac:spMkLst>
        </pc:spChg>
        <pc:picChg chg="del">
          <ac:chgData name="Maiko Kondo" userId="08723079-52d7-44d4-b094-d03874e15015" providerId="ADAL" clId="{D6CA3201-07DD-441D-A7F8-C93C517EF908}" dt="2024-10-24T09:51:01.987" v="72" actId="478"/>
          <ac:picMkLst>
            <pc:docMk/>
            <pc:sldMk cId="1779924752" sldId="293"/>
            <ac:picMk id="4" creationId="{C7592873-7752-4E35-8F09-0142A229B640}"/>
          </ac:picMkLst>
        </pc:picChg>
        <pc:picChg chg="add mod">
          <ac:chgData name="Maiko Kondo" userId="08723079-52d7-44d4-b094-d03874e15015" providerId="ADAL" clId="{D6CA3201-07DD-441D-A7F8-C93C517EF908}" dt="2024-10-24T09:51:13.485" v="78" actId="1076"/>
          <ac:picMkLst>
            <pc:docMk/>
            <pc:sldMk cId="1779924752" sldId="293"/>
            <ac:picMk id="7" creationId="{1E5E9C93-1B97-ACD5-EAEC-E38F22926739}"/>
          </ac:picMkLst>
        </pc:picChg>
      </pc:sldChg>
      <pc:sldChg chg="addSp delSp modSp mod">
        <pc:chgData name="Maiko Kondo" userId="08723079-52d7-44d4-b094-d03874e15015" providerId="ADAL" clId="{D6CA3201-07DD-441D-A7F8-C93C517EF908}" dt="2024-10-24T09:50:20.877" v="55" actId="1076"/>
        <pc:sldMkLst>
          <pc:docMk/>
          <pc:sldMk cId="473287510" sldId="294"/>
        </pc:sldMkLst>
        <pc:picChg chg="add mod">
          <ac:chgData name="Maiko Kondo" userId="08723079-52d7-44d4-b094-d03874e15015" providerId="ADAL" clId="{D6CA3201-07DD-441D-A7F8-C93C517EF908}" dt="2024-10-24T09:50:20.877" v="55" actId="1076"/>
          <ac:picMkLst>
            <pc:docMk/>
            <pc:sldMk cId="473287510" sldId="294"/>
            <ac:picMk id="2" creationId="{CB8EE9B2-0FE4-2B24-A3A8-3DF1356BECD3}"/>
          </ac:picMkLst>
        </pc:picChg>
        <pc:picChg chg="del">
          <ac:chgData name="Maiko Kondo" userId="08723079-52d7-44d4-b094-d03874e15015" providerId="ADAL" clId="{D6CA3201-07DD-441D-A7F8-C93C517EF908}" dt="2024-10-24T09:50:12.998" v="51" actId="478"/>
          <ac:picMkLst>
            <pc:docMk/>
            <pc:sldMk cId="473287510" sldId="294"/>
            <ac:picMk id="8" creationId="{00000000-0000-0000-0000-000000000000}"/>
          </ac:picMkLst>
        </pc:picChg>
      </pc:sldChg>
      <pc:sldChg chg="addSp delSp modSp mod delAnim">
        <pc:chgData name="Maiko Kondo" userId="08723079-52d7-44d4-b094-d03874e15015" providerId="ADAL" clId="{D6CA3201-07DD-441D-A7F8-C93C517EF908}" dt="2024-10-24T09:50:10.775" v="50" actId="1076"/>
        <pc:sldMkLst>
          <pc:docMk/>
          <pc:sldMk cId="3078708619" sldId="295"/>
        </pc:sldMkLst>
        <pc:picChg chg="add mod">
          <ac:chgData name="Maiko Kondo" userId="08723079-52d7-44d4-b094-d03874e15015" providerId="ADAL" clId="{D6CA3201-07DD-441D-A7F8-C93C517EF908}" dt="2024-10-24T09:50:10.775" v="50" actId="1076"/>
          <ac:picMkLst>
            <pc:docMk/>
            <pc:sldMk cId="3078708619" sldId="295"/>
            <ac:picMk id="3" creationId="{BA82586B-0F0F-B002-AB67-364C2C6C459D}"/>
          </ac:picMkLst>
        </pc:picChg>
        <pc:picChg chg="del">
          <ac:chgData name="Maiko Kondo" userId="08723079-52d7-44d4-b094-d03874e15015" providerId="ADAL" clId="{D6CA3201-07DD-441D-A7F8-C93C517EF908}" dt="2024-10-24T09:50:02.048" v="46" actId="478"/>
          <ac:picMkLst>
            <pc:docMk/>
            <pc:sldMk cId="3078708619" sldId="295"/>
            <ac:picMk id="11" creationId="{00000000-0000-0000-0000-000000000000}"/>
          </ac:picMkLst>
        </pc:picChg>
      </pc:sldChg>
    </pc:docChg>
  </pc:docChgLst>
  <pc:docChgLst>
    <pc:chgData name="Rasa  Sevikul" userId="fe310784-d92c-4b49-a02c-ea7a8b3353d2" providerId="ADAL" clId="{9533BD98-9789-40AE-A631-E09D23249B50}"/>
    <pc:docChg chg="modSld">
      <pc:chgData name="Rasa  Sevikul" userId="fe310784-d92c-4b49-a02c-ea7a8b3353d2" providerId="ADAL" clId="{9533BD98-9789-40AE-A631-E09D23249B50}" dt="2024-09-11T03:00:26.235" v="0" actId="14100"/>
      <pc:docMkLst>
        <pc:docMk/>
      </pc:docMkLst>
      <pc:sldChg chg="modSp mod">
        <pc:chgData name="Rasa  Sevikul" userId="fe310784-d92c-4b49-a02c-ea7a8b3353d2" providerId="ADAL" clId="{9533BD98-9789-40AE-A631-E09D23249B50}" dt="2024-09-11T03:00:26.235" v="0" actId="14100"/>
        <pc:sldMkLst>
          <pc:docMk/>
          <pc:sldMk cId="4161138751" sldId="262"/>
        </pc:sldMkLst>
        <pc:picChg chg="mod">
          <ac:chgData name="Rasa  Sevikul" userId="fe310784-d92c-4b49-a02c-ea7a8b3353d2" providerId="ADAL" clId="{9533BD98-9789-40AE-A631-E09D23249B50}" dt="2024-09-11T03:00:26.235" v="0" actId="14100"/>
          <ac:picMkLst>
            <pc:docMk/>
            <pc:sldMk cId="4161138751" sldId="262"/>
            <ac:picMk id="7" creationId="{00000000-0000-0000-0000-000000000000}"/>
          </ac:picMkLst>
        </pc:picChg>
      </pc:sldChg>
    </pc:docChg>
  </pc:docChgLst>
  <pc:docChgLst>
    <pc:chgData name="Yuka Ichimaru" userId="62276e7c-db92-415b-b9ae-97277e573f73" providerId="ADAL" clId="{A9A70299-805F-4CA4-A64A-BE2DE5124904}"/>
    <pc:docChg chg="undo custSel addSld modSld">
      <pc:chgData name="Yuka Ichimaru" userId="62276e7c-db92-415b-b9ae-97277e573f73" providerId="ADAL" clId="{A9A70299-805F-4CA4-A64A-BE2DE5124904}" dt="2024-05-29T04:31:10.167" v="262" actId="20577"/>
      <pc:docMkLst>
        <pc:docMk/>
      </pc:docMkLst>
      <pc:sldChg chg="addSp delSp modSp mod">
        <pc:chgData name="Yuka Ichimaru" userId="62276e7c-db92-415b-b9ae-97277e573f73" providerId="ADAL" clId="{A9A70299-805F-4CA4-A64A-BE2DE5124904}" dt="2024-05-29T04:23:44.023" v="70" actId="1076"/>
        <pc:sldMkLst>
          <pc:docMk/>
          <pc:sldMk cId="475380181" sldId="282"/>
        </pc:sldMkLst>
        <pc:spChg chg="mod">
          <ac:chgData name="Yuka Ichimaru" userId="62276e7c-db92-415b-b9ae-97277e573f73" providerId="ADAL" clId="{A9A70299-805F-4CA4-A64A-BE2DE5124904}" dt="2024-05-29T04:23:44.023" v="70" actId="1076"/>
          <ac:spMkLst>
            <pc:docMk/>
            <pc:sldMk cId="475380181" sldId="282"/>
            <ac:spMk id="2" creationId="{D490E980-36A1-4FC8-832B-C327FE278615}"/>
          </ac:spMkLst>
        </pc:spChg>
        <pc:spChg chg="del">
          <ac:chgData name="Yuka Ichimaru" userId="62276e7c-db92-415b-b9ae-97277e573f73" providerId="ADAL" clId="{A9A70299-805F-4CA4-A64A-BE2DE5124904}" dt="2024-05-29T04:23:00.582" v="55" actId="478"/>
          <ac:spMkLst>
            <pc:docMk/>
            <pc:sldMk cId="475380181" sldId="282"/>
            <ac:spMk id="3" creationId="{B512BA93-0A2B-4746-8C71-5AADC07424C1}"/>
          </ac:spMkLst>
        </pc:spChg>
        <pc:picChg chg="add del mod">
          <ac:chgData name="Yuka Ichimaru" userId="62276e7c-db92-415b-b9ae-97277e573f73" providerId="ADAL" clId="{A9A70299-805F-4CA4-A64A-BE2DE5124904}" dt="2024-05-29T04:23:25.063" v="64" actId="478"/>
          <ac:picMkLst>
            <pc:docMk/>
            <pc:sldMk cId="475380181" sldId="282"/>
            <ac:picMk id="4" creationId="{BEA20176-5C68-424C-874B-6F2AB3EAF874}"/>
          </ac:picMkLst>
        </pc:picChg>
        <pc:picChg chg="add mod">
          <ac:chgData name="Yuka Ichimaru" userId="62276e7c-db92-415b-b9ae-97277e573f73" providerId="ADAL" clId="{A9A70299-805F-4CA4-A64A-BE2DE5124904}" dt="2024-05-29T04:23:40.324" v="69" actId="1076"/>
          <ac:picMkLst>
            <pc:docMk/>
            <pc:sldMk cId="475380181" sldId="282"/>
            <ac:picMk id="1026" creationId="{8F8EC03A-58F2-6EC0-AE31-D999E4E16452}"/>
          </ac:picMkLst>
        </pc:picChg>
        <pc:picChg chg="del mod">
          <ac:chgData name="Yuka Ichimaru" userId="62276e7c-db92-415b-b9ae-97277e573f73" providerId="ADAL" clId="{A9A70299-805F-4CA4-A64A-BE2DE5124904}" dt="2024-05-29T04:23:10.830" v="60" actId="478"/>
          <ac:picMkLst>
            <pc:docMk/>
            <pc:sldMk cId="475380181" sldId="282"/>
            <ac:picMk id="3076" creationId="{08B19ABB-B43C-4866-892A-E2C8B5F8E4A9}"/>
          </ac:picMkLst>
        </pc:picChg>
      </pc:sldChg>
      <pc:sldChg chg="modSp add mod">
        <pc:chgData name="Yuka Ichimaru" userId="62276e7c-db92-415b-b9ae-97277e573f73" providerId="ADAL" clId="{A9A70299-805F-4CA4-A64A-BE2DE5124904}" dt="2024-05-29T04:31:10.167" v="262" actId="20577"/>
        <pc:sldMkLst>
          <pc:docMk/>
          <pc:sldMk cId="3677465775" sldId="289"/>
        </pc:sldMkLst>
        <pc:spChg chg="mod">
          <ac:chgData name="Yuka Ichimaru" userId="62276e7c-db92-415b-b9ae-97277e573f73" providerId="ADAL" clId="{A9A70299-805F-4CA4-A64A-BE2DE5124904}" dt="2024-05-29T04:24:48.035" v="105" actId="404"/>
          <ac:spMkLst>
            <pc:docMk/>
            <pc:sldMk cId="3677465775" sldId="289"/>
            <ac:spMk id="2" creationId="{370EC383-499F-77F0-72E4-9FD66EA5E2D6}"/>
          </ac:spMkLst>
        </pc:spChg>
        <pc:spChg chg="mod">
          <ac:chgData name="Yuka Ichimaru" userId="62276e7c-db92-415b-b9ae-97277e573f73" providerId="ADAL" clId="{A9A70299-805F-4CA4-A64A-BE2DE5124904}" dt="2024-05-29T04:31:10.167" v="262" actId="20577"/>
          <ac:spMkLst>
            <pc:docMk/>
            <pc:sldMk cId="3677465775" sldId="289"/>
            <ac:spMk id="3" creationId="{FAEBA4DC-31A9-1478-29E2-063B446A5C1D}"/>
          </ac:spMkLst>
        </pc:spChg>
      </pc:sldChg>
    </pc:docChg>
  </pc:docChgLst>
  <pc:docChgLst>
    <pc:chgData name="Preyawan Phositlimpagul" userId="S::preyawan@jfbkk.or.th::5e2cd7b1-767d-4ec4-8174-bcc33deb7d25" providerId="AD" clId="Web-{9BB7C053-716E-F1AC-96D1-4A64C5FD2857}"/>
    <pc:docChg chg="">
      <pc:chgData name="Preyawan Phositlimpagul" userId="S::preyawan@jfbkk.or.th::5e2cd7b1-767d-4ec4-8174-bcc33deb7d25" providerId="AD" clId="Web-{9BB7C053-716E-F1AC-96D1-4A64C5FD2857}" dt="2022-08-17T08:09:02.794" v="0"/>
      <pc:docMkLst>
        <pc:docMk/>
      </pc:docMkLst>
      <pc:sldChg chg="modCm">
        <pc:chgData name="Preyawan Phositlimpagul" userId="S::preyawan@jfbkk.or.th::5e2cd7b1-767d-4ec4-8174-bcc33deb7d25" providerId="AD" clId="Web-{9BB7C053-716E-F1AC-96D1-4A64C5FD2857}" dt="2022-08-17T08:09:02.794" v="0"/>
        <pc:sldMkLst>
          <pc:docMk/>
          <pc:sldMk cId="1028382828" sldId="263"/>
        </pc:sldMkLst>
      </pc:sldChg>
    </pc:docChg>
  </pc:docChgLst>
  <pc:docChgLst>
    <pc:chgData name="Preyawan Phositlimpagul" userId="S::preyawan@jfbkk.or.th::5e2cd7b1-767d-4ec4-8174-bcc33deb7d25" providerId="AD" clId="Web-{C39B918E-4C0E-B17F-14D3-25F1CE2157D8}"/>
    <pc:docChg chg="">
      <pc:chgData name="Preyawan Phositlimpagul" userId="S::preyawan@jfbkk.or.th::5e2cd7b1-767d-4ec4-8174-bcc33deb7d25" providerId="AD" clId="Web-{C39B918E-4C0E-B17F-14D3-25F1CE2157D8}" dt="2022-08-17T08:07:55.003" v="0"/>
      <pc:docMkLst>
        <pc:docMk/>
      </pc:docMkLst>
      <pc:sldChg chg="addCm">
        <pc:chgData name="Preyawan Phositlimpagul" userId="S::preyawan@jfbkk.or.th::5e2cd7b1-767d-4ec4-8174-bcc33deb7d25" providerId="AD" clId="Web-{C39B918E-4C0E-B17F-14D3-25F1CE2157D8}" dt="2022-08-17T08:07:55.003" v="0"/>
        <pc:sldMkLst>
          <pc:docMk/>
          <pc:sldMk cId="1028382828" sldId="263"/>
        </pc:sldMkLst>
      </pc:sldChg>
    </pc:docChg>
  </pc:docChgLst>
  <pc:docChgLst>
    <pc:chgData name="Prapa Sangthongsuk" userId="73782003-62a9-4b6c-8fbe-6fe9adab7861" providerId="ADAL" clId="{63C4D071-C4C6-4270-84A7-E9B088D20C67}"/>
    <pc:docChg chg="undo redo custSel addSld modSld">
      <pc:chgData name="Prapa Sangthongsuk" userId="73782003-62a9-4b6c-8fbe-6fe9adab7861" providerId="ADAL" clId="{63C4D071-C4C6-4270-84A7-E9B088D20C67}" dt="2023-04-05T06:34:34.073" v="432" actId="20577"/>
      <pc:docMkLst>
        <pc:docMk/>
      </pc:docMkLst>
      <pc:sldChg chg="modAnim">
        <pc:chgData name="Prapa Sangthongsuk" userId="73782003-62a9-4b6c-8fbe-6fe9adab7861" providerId="ADAL" clId="{63C4D071-C4C6-4270-84A7-E9B088D20C67}" dt="2023-03-23T06:14:59.006" v="36"/>
        <pc:sldMkLst>
          <pc:docMk/>
          <pc:sldMk cId="1743056891" sldId="256"/>
        </pc:sldMkLst>
      </pc:sldChg>
      <pc:sldChg chg="modSp mod delCm modCm">
        <pc:chgData name="Prapa Sangthongsuk" userId="73782003-62a9-4b6c-8fbe-6fe9adab7861" providerId="ADAL" clId="{63C4D071-C4C6-4270-84A7-E9B088D20C67}" dt="2023-03-23T06:38:56.513" v="402" actId="20577"/>
        <pc:sldMkLst>
          <pc:docMk/>
          <pc:sldMk cId="1028382828" sldId="263"/>
        </pc:sldMkLst>
        <pc:spChg chg="mod">
          <ac:chgData name="Prapa Sangthongsuk" userId="73782003-62a9-4b6c-8fbe-6fe9adab7861" providerId="ADAL" clId="{63C4D071-C4C6-4270-84A7-E9B088D20C67}" dt="2023-03-23T06:38:56.513" v="402" actId="20577"/>
          <ac:spMkLst>
            <pc:docMk/>
            <pc:sldMk cId="1028382828" sldId="263"/>
            <ac:spMk id="2" creationId="{00000000-0000-0000-0000-000000000000}"/>
          </ac:spMkLst>
        </pc:spChg>
        <pc:spChg chg="mod">
          <ac:chgData name="Prapa Sangthongsuk" userId="73782003-62a9-4b6c-8fbe-6fe9adab7861" providerId="ADAL" clId="{63C4D071-C4C6-4270-84A7-E9B088D20C67}" dt="2023-03-23T06:35:22.284" v="381" actId="1076"/>
          <ac:spMkLst>
            <pc:docMk/>
            <pc:sldMk cId="1028382828" sldId="263"/>
            <ac:spMk id="11" creationId="{00000000-0000-0000-0000-000000000000}"/>
          </ac:spMkLst>
        </pc:spChg>
      </pc:sldChg>
      <pc:sldChg chg="modNotesTx">
        <pc:chgData name="Prapa Sangthongsuk" userId="73782003-62a9-4b6c-8fbe-6fe9adab7861" providerId="ADAL" clId="{63C4D071-C4C6-4270-84A7-E9B088D20C67}" dt="2023-03-23T06:15:56.419" v="37" actId="20577"/>
        <pc:sldMkLst>
          <pc:docMk/>
          <pc:sldMk cId="2613413154" sldId="279"/>
        </pc:sldMkLst>
      </pc:sldChg>
      <pc:sldChg chg="addSp delSp modSp new mod modAnim">
        <pc:chgData name="Prapa Sangthongsuk" userId="73782003-62a9-4b6c-8fbe-6fe9adab7861" providerId="ADAL" clId="{63C4D071-C4C6-4270-84A7-E9B088D20C67}" dt="2023-03-23T06:38:25.365" v="398" actId="2711"/>
        <pc:sldMkLst>
          <pc:docMk/>
          <pc:sldMk cId="3697820156" sldId="280"/>
        </pc:sldMkLst>
        <pc:spChg chg="mod">
          <ac:chgData name="Prapa Sangthongsuk" userId="73782003-62a9-4b6c-8fbe-6fe9adab7861" providerId="ADAL" clId="{63C4D071-C4C6-4270-84A7-E9B088D20C67}" dt="2023-03-23T06:38:25.365" v="398" actId="2711"/>
          <ac:spMkLst>
            <pc:docMk/>
            <pc:sldMk cId="3697820156" sldId="280"/>
            <ac:spMk id="2" creationId="{1B39B16A-B3C5-4EFE-81B4-AECD04787271}"/>
          </ac:spMkLst>
        </pc:spChg>
        <pc:spChg chg="del">
          <ac:chgData name="Prapa Sangthongsuk" userId="73782003-62a9-4b6c-8fbe-6fe9adab7861" providerId="ADAL" clId="{63C4D071-C4C6-4270-84A7-E9B088D20C67}" dt="2023-03-23T06:17:18.884" v="39" actId="478"/>
          <ac:spMkLst>
            <pc:docMk/>
            <pc:sldMk cId="3697820156" sldId="280"/>
            <ac:spMk id="3" creationId="{03EF5580-891E-4E27-BC2D-E2D7B76A4CCF}"/>
          </ac:spMkLst>
        </pc:spChg>
        <pc:spChg chg="add del mod">
          <ac:chgData name="Prapa Sangthongsuk" userId="73782003-62a9-4b6c-8fbe-6fe9adab7861" providerId="ADAL" clId="{63C4D071-C4C6-4270-84A7-E9B088D20C67}" dt="2023-03-23T06:19:45.046" v="105"/>
          <ac:spMkLst>
            <pc:docMk/>
            <pc:sldMk cId="3697820156" sldId="280"/>
            <ac:spMk id="6" creationId="{86B2DE21-8068-4568-A60C-01F30705F231}"/>
          </ac:spMkLst>
        </pc:spChg>
        <pc:picChg chg="add del mod">
          <ac:chgData name="Prapa Sangthongsuk" userId="73782003-62a9-4b6c-8fbe-6fe9adab7861" providerId="ADAL" clId="{63C4D071-C4C6-4270-84A7-E9B088D20C67}" dt="2023-03-23T06:19:45.046" v="105"/>
          <ac:picMkLst>
            <pc:docMk/>
            <pc:sldMk cId="3697820156" sldId="280"/>
            <ac:picMk id="5" creationId="{99D4B835-DFBA-4535-B325-BD02B44C7A4F}"/>
          </ac:picMkLst>
        </pc:picChg>
        <pc:picChg chg="add mod">
          <ac:chgData name="Prapa Sangthongsuk" userId="73782003-62a9-4b6c-8fbe-6fe9adab7861" providerId="ADAL" clId="{63C4D071-C4C6-4270-84A7-E9B088D20C67}" dt="2023-03-23T06:17:24.304" v="42" actId="1076"/>
          <ac:picMkLst>
            <pc:docMk/>
            <pc:sldMk cId="3697820156" sldId="280"/>
            <ac:picMk id="1026" creationId="{70DB9718-3163-4662-B5F4-DB57824104E5}"/>
          </ac:picMkLst>
        </pc:picChg>
      </pc:sldChg>
      <pc:sldChg chg="addSp delSp modSp new mod modAnim modNotesTx">
        <pc:chgData name="Prapa Sangthongsuk" userId="73782003-62a9-4b6c-8fbe-6fe9adab7861" providerId="ADAL" clId="{63C4D071-C4C6-4270-84A7-E9B088D20C67}" dt="2023-03-23T06:34:39.787" v="380"/>
        <pc:sldMkLst>
          <pc:docMk/>
          <pc:sldMk cId="1011195942" sldId="281"/>
        </pc:sldMkLst>
        <pc:spChg chg="del mod">
          <ac:chgData name="Prapa Sangthongsuk" userId="73782003-62a9-4b6c-8fbe-6fe9adab7861" providerId="ADAL" clId="{63C4D071-C4C6-4270-84A7-E9B088D20C67}" dt="2023-03-23T06:23:32.017" v="264" actId="478"/>
          <ac:spMkLst>
            <pc:docMk/>
            <pc:sldMk cId="1011195942" sldId="281"/>
            <ac:spMk id="2" creationId="{105E6638-A6A2-46B4-8CE3-54C6C0568C11}"/>
          </ac:spMkLst>
        </pc:spChg>
        <pc:spChg chg="del">
          <ac:chgData name="Prapa Sangthongsuk" userId="73782003-62a9-4b6c-8fbe-6fe9adab7861" providerId="ADAL" clId="{63C4D071-C4C6-4270-84A7-E9B088D20C67}" dt="2023-03-23T06:23:34.930" v="265" actId="478"/>
          <ac:spMkLst>
            <pc:docMk/>
            <pc:sldMk cId="1011195942" sldId="281"/>
            <ac:spMk id="3" creationId="{B47AD778-8030-4EA1-A1B5-FBFB53E6CEA0}"/>
          </ac:spMkLst>
        </pc:spChg>
        <pc:spChg chg="add mod">
          <ac:chgData name="Prapa Sangthongsuk" userId="73782003-62a9-4b6c-8fbe-6fe9adab7861" providerId="ADAL" clId="{63C4D071-C4C6-4270-84A7-E9B088D20C67}" dt="2023-03-23T06:30:58.499" v="355" actId="20577"/>
          <ac:spMkLst>
            <pc:docMk/>
            <pc:sldMk cId="1011195942" sldId="281"/>
            <ac:spMk id="5" creationId="{02E030CF-A04D-4045-9F54-94A96EE0DD1D}"/>
          </ac:spMkLst>
        </pc:spChg>
        <pc:picChg chg="add mod">
          <ac:chgData name="Prapa Sangthongsuk" userId="73782003-62a9-4b6c-8fbe-6fe9adab7861" providerId="ADAL" clId="{63C4D071-C4C6-4270-84A7-E9B088D20C67}" dt="2023-03-23T06:23:37.804" v="266" actId="1076"/>
          <ac:picMkLst>
            <pc:docMk/>
            <pc:sldMk cId="1011195942" sldId="281"/>
            <ac:picMk id="4" creationId="{C7592873-7752-4E35-8F09-0142A229B640}"/>
          </ac:picMkLst>
        </pc:picChg>
        <pc:picChg chg="add mod">
          <ac:chgData name="Prapa Sangthongsuk" userId="73782003-62a9-4b6c-8fbe-6fe9adab7861" providerId="ADAL" clId="{63C4D071-C4C6-4270-84A7-E9B088D20C67}" dt="2023-03-23T06:33:43.701" v="363" actId="1076"/>
          <ac:picMkLst>
            <pc:docMk/>
            <pc:sldMk cId="1011195942" sldId="281"/>
            <ac:picMk id="2050" creationId="{48BF575B-C84D-400A-A4C4-08ACB76C35AF}"/>
          </ac:picMkLst>
        </pc:picChg>
        <pc:picChg chg="add mod">
          <ac:chgData name="Prapa Sangthongsuk" userId="73782003-62a9-4b6c-8fbe-6fe9adab7861" providerId="ADAL" clId="{63C4D071-C4C6-4270-84A7-E9B088D20C67}" dt="2023-03-23T06:34:04.561" v="370" actId="1076"/>
          <ac:picMkLst>
            <pc:docMk/>
            <pc:sldMk cId="1011195942" sldId="281"/>
            <ac:picMk id="2052" creationId="{676A12AD-A393-4159-94B3-566F910815B3}"/>
          </ac:picMkLst>
        </pc:picChg>
        <pc:picChg chg="add mod">
          <ac:chgData name="Prapa Sangthongsuk" userId="73782003-62a9-4b6c-8fbe-6fe9adab7861" providerId="ADAL" clId="{63C4D071-C4C6-4270-84A7-E9B088D20C67}" dt="2023-03-23T06:34:17.532" v="375" actId="1076"/>
          <ac:picMkLst>
            <pc:docMk/>
            <pc:sldMk cId="1011195942" sldId="281"/>
            <ac:picMk id="2054" creationId="{ED9B0241-79CF-42BF-8813-98ED418AF379}"/>
          </ac:picMkLst>
        </pc:picChg>
        <pc:picChg chg="add mod">
          <ac:chgData name="Prapa Sangthongsuk" userId="73782003-62a9-4b6c-8fbe-6fe9adab7861" providerId="ADAL" clId="{63C4D071-C4C6-4270-84A7-E9B088D20C67}" dt="2023-03-23T06:33:58.645" v="368" actId="1076"/>
          <ac:picMkLst>
            <pc:docMk/>
            <pc:sldMk cId="1011195942" sldId="281"/>
            <ac:picMk id="2056" creationId="{49FCE8D7-7B77-4989-A543-9543F90A029B}"/>
          </ac:picMkLst>
        </pc:picChg>
      </pc:sldChg>
      <pc:sldChg chg="addSp delSp modSp new mod">
        <pc:chgData name="Prapa Sangthongsuk" userId="73782003-62a9-4b6c-8fbe-6fe9adab7861" providerId="ADAL" clId="{63C4D071-C4C6-4270-84A7-E9B088D20C67}" dt="2023-04-05T06:34:34.073" v="432" actId="20577"/>
        <pc:sldMkLst>
          <pc:docMk/>
          <pc:sldMk cId="475380181" sldId="282"/>
        </pc:sldMkLst>
        <pc:spChg chg="mod">
          <ac:chgData name="Prapa Sangthongsuk" userId="73782003-62a9-4b6c-8fbe-6fe9adab7861" providerId="ADAL" clId="{63C4D071-C4C6-4270-84A7-E9B088D20C67}" dt="2023-04-05T06:34:34.073" v="432" actId="20577"/>
          <ac:spMkLst>
            <pc:docMk/>
            <pc:sldMk cId="475380181" sldId="282"/>
            <ac:spMk id="2" creationId="{D490E980-36A1-4FC8-832B-C327FE278615}"/>
          </ac:spMkLst>
        </pc:spChg>
        <pc:picChg chg="add del mod">
          <ac:chgData name="Prapa Sangthongsuk" userId="73782003-62a9-4b6c-8fbe-6fe9adab7861" providerId="ADAL" clId="{63C4D071-C4C6-4270-84A7-E9B088D20C67}" dt="2023-03-23T06:30:29.202" v="350" actId="478"/>
          <ac:picMkLst>
            <pc:docMk/>
            <pc:sldMk cId="475380181" sldId="282"/>
            <ac:picMk id="3074" creationId="{BE00DCC2-CB48-4F9B-A35B-5014C6BD04EB}"/>
          </ac:picMkLst>
        </pc:picChg>
        <pc:picChg chg="add mod">
          <ac:chgData name="Prapa Sangthongsuk" userId="73782003-62a9-4b6c-8fbe-6fe9adab7861" providerId="ADAL" clId="{63C4D071-C4C6-4270-84A7-E9B088D20C67}" dt="2023-03-23T06:30:37.586" v="353" actId="1076"/>
          <ac:picMkLst>
            <pc:docMk/>
            <pc:sldMk cId="475380181" sldId="282"/>
            <ac:picMk id="3076" creationId="{08B19ABB-B43C-4866-892A-E2C8B5F8E4A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A69FC-A2FC-492F-9D20-FA6AD13D10D4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8DBFB7-392D-4B01-915E-DACF29E4E66F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771472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th-TH"/>
              <a:t>สไลด์ที่1-2</a:t>
            </a:r>
            <a:r>
              <a:rPr kumimoji="1" lang="th-TH" baseline="0"/>
              <a:t> เป็นสไลด์นำเข้าสู่บทเรียนมินิโจโฮหัวข้อ “ระบบขนส่งมวลชนในญี่ปุ่น”</a:t>
            </a:r>
            <a:endParaRPr kumimoji="1"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DBFB7-392D-4B01-915E-DACF29E4E66F}" type="slidenum">
              <a:rPr kumimoji="1" lang="en-US" smtClean="0"/>
              <a:t>1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1377549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日本のバスの運賃を払うのはいつですか。</a:t>
            </a:r>
            <a:endParaRPr kumimoji="1" lang="en-US" altLang="ja-JP"/>
          </a:p>
          <a:p>
            <a:r>
              <a:rPr kumimoji="1" lang="en-US"/>
              <a:t>a.</a:t>
            </a:r>
            <a:r>
              <a:rPr kumimoji="1" lang="ja-JP" altLang="en-US"/>
              <a:t>前払い</a:t>
            </a:r>
            <a:endParaRPr kumimoji="1" lang="en-US" altLang="ja-JP"/>
          </a:p>
          <a:p>
            <a:r>
              <a:rPr kumimoji="1" lang="en-US"/>
              <a:t>b.</a:t>
            </a:r>
            <a:r>
              <a:rPr kumimoji="1" lang="ja-JP" altLang="en-US"/>
              <a:t>降りるとき</a:t>
            </a:r>
            <a:endParaRPr kumimoji="1" lang="en-US" altLang="ja-JP"/>
          </a:p>
          <a:p>
            <a:r>
              <a:rPr kumimoji="1" lang="en-US"/>
              <a:t>c.</a:t>
            </a:r>
            <a:r>
              <a:rPr kumimoji="1" lang="ja-JP" altLang="en-US"/>
              <a:t>両方</a:t>
            </a:r>
            <a:endParaRPr kumimoji="1"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DBFB7-392D-4B01-915E-DACF29E4E66F}" type="slidenum">
              <a:rPr kumimoji="1" lang="en-US" smtClean="0"/>
              <a:t>10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1043203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th-TH"/>
              <a:t>เนื่องจากในประเทศไทยยังไม่มีรถไฟฟ้า</a:t>
            </a:r>
            <a:r>
              <a:rPr kumimoji="1" lang="th-TH" baseline="0"/>
              <a:t> และรถไฟใต้ดินในเมืองใหญ่ๆเหมือนญี่ปุ่น ในมินิโจโฮจึงเลือกที่จะนำเสนอเรื่องรถเมล์ </a:t>
            </a:r>
          </a:p>
          <a:p>
            <a:r>
              <a:rPr kumimoji="1" lang="th-TH" baseline="0"/>
              <a:t>ซึ่งน่าจะเป็นเรื่องใกล้ตัวนักเรียนมากกว่ารถไฟฟ้าและรถใต้ดิน</a:t>
            </a:r>
          </a:p>
          <a:p>
            <a:endParaRPr kumimoji="1" lang="th-TH" baseline="0"/>
          </a:p>
          <a:p>
            <a:r>
              <a:rPr kumimoji="1" lang="th-TH" baseline="0"/>
              <a:t>วีดีโอที่แนะนำ คุณครูอาจเลือกบางส่วนที่เห็นว่าเหมาะสมให้นักเรียนดูได้ หากไม่มีเวลาให้ดูทั้งหมด</a:t>
            </a:r>
            <a:endParaRPr kumimoji="1"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DBFB7-392D-4B01-915E-DACF29E4E66F}" type="slidenum">
              <a:rPr kumimoji="1" lang="en-US" smtClean="0"/>
              <a:t>11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355076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DBFB7-392D-4B01-915E-DACF29E4E66F}" type="slidenum">
              <a:rPr kumimoji="1" lang="en-US" smtClean="0"/>
              <a:t>12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2182889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>
                <a:ea typeface="游ゴシック"/>
              </a:rPr>
              <a:t>バスによって運賃の支払い</a:t>
            </a:r>
            <a:r>
              <a:rPr lang="ja-JP" altLang="en-US">
                <a:ea typeface="游ゴシック"/>
              </a:rPr>
              <a:t>方</a:t>
            </a:r>
            <a:r>
              <a:rPr kumimoji="1" lang="ja-JP" altLang="en-US">
                <a:ea typeface="游ゴシック"/>
              </a:rPr>
              <a:t>が違います。</a:t>
            </a:r>
            <a:endParaRPr kumimoji="1" lang="en-US">
              <a:ea typeface="游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DBFB7-392D-4B01-915E-DACF29E4E66F}" type="slidenum">
              <a:rPr kumimoji="1" lang="en-US" smtClean="0"/>
              <a:t>13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6958904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th-TH" altLang="ja-JP"/>
              <a:t>“ย้อนคิดเรื่องของตัวเรา”</a:t>
            </a:r>
            <a:r>
              <a:rPr kumimoji="1" lang="th-TH" altLang="ja-JP" baseline="0"/>
              <a:t> จะเป็นสไลด์ที่ให้นักเรียนขบคิดความแตกต่างระหว่างไทยกับญี่ปุ่น  เพื่อให้นักเรียนเข้าใจวัฒนธรรมที่แตกต่าง</a:t>
            </a:r>
          </a:p>
          <a:p>
            <a:r>
              <a:rPr kumimoji="1" lang="th-TH" altLang="ja-JP" baseline="0"/>
              <a:t>หัวข้อที่ให้ขบคิดนั้น อาจารย์สามารถเพิ่มเติมหรือปรับเปลี่ยนได้ตามความเหมาะสม  ซึ่งกิจกรรมนี้ อาจให้ทำเป็นกลุ่มเล็กๆสัก4-5คนต่อกลุ่ม</a:t>
            </a:r>
          </a:p>
          <a:p>
            <a:r>
              <a:rPr kumimoji="1" lang="th-TH" altLang="ja-JP" baseline="0"/>
              <a:t>หลังจากที่พูดคุยกันในกลุ่มแล้ว หากมีเวลาควรให้มีการแชร์ข้อมูลระหว่างกลุ่มด้วย ซึ่งเราจะเห็นมุมมองที่หลากหลายมากขึ้น</a:t>
            </a:r>
            <a:endParaRPr kumimoji="1" lang="th-TH" altLang="ja-JP"/>
          </a:p>
          <a:p>
            <a:endParaRPr kumimoji="1"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DBFB7-392D-4B01-915E-DACF29E4E66F}" type="slidenum">
              <a:rPr kumimoji="1" lang="en-US" smtClean="0"/>
              <a:t>14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6077255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8DBFB7-392D-4B01-915E-DACF29E4E66F}" type="slidenum">
              <a:rPr kumimoji="1" lang="en-US" smtClean="0"/>
              <a:t>15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342301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あきこ：タイのような船のバスはないですが、渡し船や観光の船があります。</a:t>
            </a:r>
            <a:endParaRPr kumimoji="1" lang="en-US" altLang="ja-JP"/>
          </a:p>
          <a:p>
            <a:r>
              <a:rPr kumimoji="1" lang="ja-JP" altLang="en-US"/>
              <a:t>スリラット：じゃ、多くの日本の生徒は何で通学しているんですか。</a:t>
            </a:r>
            <a:endParaRPr kumimoji="1" lang="en-US" altLang="ja-JP"/>
          </a:p>
          <a:p>
            <a:r>
              <a:rPr kumimoji="1" lang="ja-JP" altLang="en-US"/>
              <a:t>あきこ：自転車で通学する人が多いと思いますが、バスや電車で通学する人もいます。</a:t>
            </a:r>
            <a:endParaRPr kumimoji="1"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DBFB7-392D-4B01-915E-DACF29E4E66F}" type="slidenum">
              <a:rPr kumimoji="1" lang="en-US" smtClean="0"/>
              <a:t>2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536672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DBFB7-392D-4B01-915E-DACF29E4E66F}" type="slidenum">
              <a:rPr kumimoji="1" lang="en-US" smtClean="0"/>
              <a:t>3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42647653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DBFB7-392D-4B01-915E-DACF29E4E66F}" type="slidenum">
              <a:rPr kumimoji="1" lang="en-US" smtClean="0"/>
              <a:t>4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41817084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DBFB7-392D-4B01-915E-DACF29E4E66F}" type="slidenum">
              <a:rPr kumimoji="1" lang="en-US" smtClean="0"/>
              <a:t>5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18831718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DBFB7-392D-4B01-915E-DACF29E4E66F}" type="slidenum">
              <a:rPr kumimoji="1" lang="en-US" smtClean="0"/>
              <a:t>6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4258696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8DBFB7-392D-4B01-915E-DACF29E4E66F}" type="slidenum">
              <a:rPr kumimoji="1" lang="en-US" smtClean="0"/>
              <a:t>7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9992689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8DBFB7-392D-4B01-915E-DACF29E4E66F}" type="slidenum">
              <a:rPr kumimoji="1" lang="en-US" smtClean="0"/>
              <a:t>8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17086690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sz="12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Japan Living Guide: </a:t>
            </a:r>
            <a:r>
              <a:rPr lang="en-US"/>
              <a:t>https://www.japanlivingguide.net/living-in-japan/transportation/ic-cards/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8DBFB7-392D-4B01-915E-DACF29E4E66F}" type="slidenum">
              <a:rPr kumimoji="1" lang="en-US" smtClean="0"/>
              <a:t>9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651228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1883125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640831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46783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1051113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018218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227728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3034253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921616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884837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1767303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1072746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3118871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E0BwFx9W5M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Ck6x8p8arI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3bFgIu3n1HE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toica.jr-central.co.jp/howto/sharing/" TargetMode="External"/><Relationship Id="rId7" Type="http://schemas.openxmlformats.org/officeDocument/2006/relationships/hyperlink" Target="https://www.youtube.com/watch?v=3bFgIu3n1HE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sCk6x8p8arI" TargetMode="External"/><Relationship Id="rId5" Type="http://schemas.openxmlformats.org/officeDocument/2006/relationships/hyperlink" Target="https://www.youtube.com/watch?v=DE0BwFx9W5M" TargetMode="External"/><Relationship Id="rId4" Type="http://schemas.openxmlformats.org/officeDocument/2006/relationships/hyperlink" Target="https://www.japanlivingguide.net/living-in-japan/transportation/ic-cards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6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microsoft.com/office/2007/relationships/hdphoto" Target="../media/hdphoto1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toica.jr-central.co.jp/howto/sharing/" TargetMode="Externa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5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8.png"/><Relationship Id="rId10" Type="http://schemas.microsoft.com/office/2007/relationships/hdphoto" Target="../media/hdphoto1.wdp"/><Relationship Id="rId4" Type="http://schemas.openxmlformats.org/officeDocument/2006/relationships/image" Target="../media/image16.jpeg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90107" y="211579"/>
            <a:ext cx="7033940" cy="976810"/>
          </a:xfrm>
        </p:spPr>
        <p:txBody>
          <a:bodyPr>
            <a:normAutofit/>
          </a:bodyPr>
          <a:lstStyle/>
          <a:p>
            <a:r>
              <a:rPr kumimoji="1" lang="ja-JP" altLang="en-US" sz="4400" b="1"/>
              <a:t>だい</a:t>
            </a:r>
            <a:r>
              <a:rPr lang="ja-JP" altLang="en-US" sz="4400" b="1"/>
              <a:t>４か</a:t>
            </a:r>
            <a:r>
              <a:rPr kumimoji="1" lang="ja-JP" altLang="en-US" sz="3200"/>
              <a:t>　</a:t>
            </a:r>
            <a:r>
              <a:rPr lang="th-TH" altLang="ja-JP" sz="4000" b="1">
                <a:cs typeface="+mn-cs"/>
              </a:rPr>
              <a:t>ระบบขนส่งมวลชนในญี่ปุ่น</a:t>
            </a:r>
            <a:endParaRPr kumimoji="1" lang="en-US" sz="3200" b="1">
              <a:cs typeface="+mn-cs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106620" y="2560320"/>
            <a:ext cx="5382768" cy="3564715"/>
          </a:xfrm>
          <a:prstGeom prst="rect">
            <a:avLst/>
          </a:prstGeom>
        </p:spPr>
      </p:pic>
      <p:sp>
        <p:nvSpPr>
          <p:cNvPr id="7" name="角丸四角形吹き出し 6"/>
          <p:cNvSpPr/>
          <p:nvPr/>
        </p:nvSpPr>
        <p:spPr>
          <a:xfrm>
            <a:off x="1065166" y="1600366"/>
            <a:ext cx="3099573" cy="1219200"/>
          </a:xfrm>
          <a:prstGeom prst="wedgeRoundRectCallout">
            <a:avLst>
              <a:gd name="adj1" fmla="val 48100"/>
              <a:gd name="adj2" fmla="val 82143"/>
              <a:gd name="adj3" fmla="val 16667"/>
            </a:avLst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3200"/>
              <a:t>นั่นเรืออะไรอะ</a:t>
            </a:r>
            <a:endParaRPr kumimoji="1" lang="en-US" sz="3200"/>
          </a:p>
        </p:txBody>
      </p:sp>
      <p:sp>
        <p:nvSpPr>
          <p:cNvPr id="18" name="角丸四角形吹き出し 17"/>
          <p:cNvSpPr/>
          <p:nvPr/>
        </p:nvSpPr>
        <p:spPr>
          <a:xfrm>
            <a:off x="7680959" y="1828800"/>
            <a:ext cx="3414503" cy="1219200"/>
          </a:xfrm>
          <a:prstGeom prst="wedgeRoundRectCallout">
            <a:avLst>
              <a:gd name="adj1" fmla="val -36298"/>
              <a:gd name="adj2" fmla="val 72769"/>
              <a:gd name="adj3" fmla="val 16667"/>
            </a:avLst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sz="3200"/>
              <a:t>เรือเมล์ เรานั่งเรือนั่นมาเรียน</a:t>
            </a:r>
            <a:endParaRPr kumimoji="1" lang="en-US" sz="3200"/>
          </a:p>
          <a:p>
            <a:pPr algn="ctr"/>
            <a:r>
              <a:rPr kumimoji="1" lang="th-TH" sz="3200"/>
              <a:t>ที่ญี่ปุ่นมีเรือเมล์มั้ย</a:t>
            </a:r>
            <a:endParaRPr kumimoji="1" lang="en-US" sz="3200"/>
          </a:p>
        </p:txBody>
      </p:sp>
    </p:spTree>
    <p:extLst>
      <p:ext uri="{BB962C8B-B14F-4D97-AF65-F5344CB8AC3E}">
        <p14:creationId xmlns:p14="http://schemas.microsoft.com/office/powerpoint/2010/main" val="1743056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97378" y="160338"/>
            <a:ext cx="9015412" cy="1325563"/>
          </a:xfrm>
        </p:spPr>
        <p:txBody>
          <a:bodyPr>
            <a:noAutofit/>
          </a:bodyPr>
          <a:lstStyle/>
          <a:p>
            <a:r>
              <a:rPr kumimoji="1" lang="th-TH" sz="4800" b="1">
                <a:cs typeface="+mn-cs"/>
              </a:rPr>
              <a:t>รถเมล์ญี่ปุ่นจะจ่ายเงินตอนขึ้นรถ  </a:t>
            </a:r>
            <a:br>
              <a:rPr kumimoji="1" lang="th-TH" sz="4800" b="1">
                <a:cs typeface="+mn-cs"/>
              </a:rPr>
            </a:br>
            <a:r>
              <a:rPr kumimoji="1" lang="th-TH" sz="4800" b="1">
                <a:cs typeface="+mn-cs"/>
              </a:rPr>
              <a:t>หรือว่าจ่ายเงินตอนจะลงรถ</a:t>
            </a:r>
            <a:endParaRPr kumimoji="1" lang="en-US" sz="4800" b="1">
              <a:cs typeface="+mn-cs"/>
            </a:endParaRPr>
          </a:p>
        </p:txBody>
      </p:sp>
      <p:sp>
        <p:nvSpPr>
          <p:cNvPr id="6" name="角丸四角形吹き出し 5"/>
          <p:cNvSpPr/>
          <p:nvPr/>
        </p:nvSpPr>
        <p:spPr>
          <a:xfrm>
            <a:off x="950429" y="160338"/>
            <a:ext cx="1679719" cy="899338"/>
          </a:xfrm>
          <a:prstGeom prst="wedgeRoundRectCallout">
            <a:avLst>
              <a:gd name="adj1" fmla="val -13776"/>
              <a:gd name="adj2" fmla="val 7191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>
                <a:latin typeface="MS PGothic" panose="020B0600070205080204" pitchFamily="34" charset="-128"/>
                <a:ea typeface="MS PGothic" panose="020B0600070205080204" pitchFamily="34" charset="-128"/>
              </a:rPr>
              <a:t>クイズ</a:t>
            </a:r>
            <a:endParaRPr kumimoji="1" lang="en-US" sz="4000" b="1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7" name="AutoShape 2" descr="コミックポップアートスタイルでクイズクイズの脳のゲームワードベクトルイラストデザイン - 疑問符のベクターアート素材や画像を多数ご用意 - iSt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円形吹き出し 12"/>
          <p:cNvSpPr/>
          <p:nvPr/>
        </p:nvSpPr>
        <p:spPr>
          <a:xfrm>
            <a:off x="155575" y="423333"/>
            <a:ext cx="897543" cy="693778"/>
          </a:xfrm>
          <a:prstGeom prst="wedgeEllipseCallout">
            <a:avLst>
              <a:gd name="adj1" fmla="val 43313"/>
              <a:gd name="adj2" fmla="val 69822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/>
              <a:t>❓</a:t>
            </a:r>
            <a:endParaRPr kumimoji="1" lang="en-US" sz="3200"/>
          </a:p>
        </p:txBody>
      </p:sp>
      <p:sp>
        <p:nvSpPr>
          <p:cNvPr id="10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th-TH" sz="4400"/>
          </a:p>
          <a:p>
            <a:pPr marL="742950" indent="-742950">
              <a:buAutoNum type="alphaLcPeriod"/>
            </a:pPr>
            <a:r>
              <a:rPr lang="th-TH" sz="4400"/>
              <a:t>ตอนขึ้นรถ</a:t>
            </a:r>
            <a:endParaRPr kumimoji="1" lang="th-TH" sz="4400"/>
          </a:p>
          <a:p>
            <a:pPr marL="742950" indent="-742950">
              <a:buAutoNum type="alphaLcPeriod"/>
            </a:pPr>
            <a:endParaRPr kumimoji="1" lang="th-TH" sz="4400"/>
          </a:p>
          <a:p>
            <a:pPr marL="742950" indent="-742950">
              <a:buAutoNum type="alphaLcPeriod"/>
            </a:pPr>
            <a:r>
              <a:rPr lang="th-TH" sz="4400"/>
              <a:t>ตอนจะลงรถ</a:t>
            </a:r>
          </a:p>
          <a:p>
            <a:pPr marL="742950" indent="-742950">
              <a:buAutoNum type="alphaLcPeriod"/>
            </a:pPr>
            <a:endParaRPr lang="th-TH" sz="4400"/>
          </a:p>
          <a:p>
            <a:pPr marL="742950" indent="-742950">
              <a:buAutoNum type="alphaLcPeriod"/>
            </a:pPr>
            <a:r>
              <a:rPr kumimoji="1" lang="th-TH" sz="4400"/>
              <a:t>มีทั้งสองแบบ</a:t>
            </a:r>
            <a:endParaRPr kumimoji="1" lang="en-US" sz="4400"/>
          </a:p>
        </p:txBody>
      </p:sp>
      <p:sp>
        <p:nvSpPr>
          <p:cNvPr id="11" name="楕円 10"/>
          <p:cNvSpPr/>
          <p:nvPr/>
        </p:nvSpPr>
        <p:spPr>
          <a:xfrm>
            <a:off x="831951" y="5137489"/>
            <a:ext cx="548640" cy="57193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1028382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吹き出し 4"/>
          <p:cNvSpPr/>
          <p:nvPr/>
        </p:nvSpPr>
        <p:spPr>
          <a:xfrm>
            <a:off x="2438400" y="322421"/>
            <a:ext cx="8021444" cy="1975302"/>
          </a:xfrm>
          <a:prstGeom prst="wedgeRoundRectCallout">
            <a:avLst>
              <a:gd name="adj1" fmla="val -54852"/>
              <a:gd name="adj2" fmla="val 9093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3200"/>
              <a:t>จะเป็นแบบไหน ก็ขึ้นอยู่กับเมืองนั้นๆนะคะ เช่น</a:t>
            </a:r>
            <a:r>
              <a:rPr lang="en-US" sz="3200"/>
              <a:t> </a:t>
            </a:r>
            <a:r>
              <a:rPr lang="th-TH" sz="3200"/>
              <a:t>รถเมล์ของ</a:t>
            </a:r>
            <a:r>
              <a:rPr lang="en-US" sz="3200"/>
              <a:t> </a:t>
            </a:r>
            <a:r>
              <a:rPr lang="ja-JP" altLang="en-US" sz="2800"/>
              <a:t>西東京</a:t>
            </a:r>
            <a:endParaRPr lang="en-US" altLang="ja-JP" sz="2800"/>
          </a:p>
          <a:p>
            <a:r>
              <a:rPr lang="ja-JP" altLang="en-US" sz="2800"/>
              <a:t>（にしとうきょう）</a:t>
            </a:r>
            <a:r>
              <a:rPr lang="th-TH" altLang="ja-JP" sz="3200"/>
              <a:t>จะเป็นแบบจ่ายตอนลงนะคะ </a:t>
            </a:r>
            <a:endParaRPr lang="en-US" altLang="ja-JP" sz="3200"/>
          </a:p>
          <a:p>
            <a:r>
              <a:rPr kumimoji="1" lang="th-TH" sz="3200"/>
              <a:t>เดี๋ยวลองไปดูวิธีขึ้นและจ่ายเงินกันนะคะ</a:t>
            </a:r>
            <a:endParaRPr kumimoji="1" lang="en-US" sz="3200"/>
          </a:p>
        </p:txBody>
      </p:sp>
      <p:pic>
        <p:nvPicPr>
          <p:cNvPr id="2" name="図 239">
            <a:hlinkClick r:id="rId3"/>
            <a:extLst>
              <a:ext uri="{FF2B5EF4-FFF2-40B4-BE49-F238E27FC236}">
                <a16:creationId xmlns:a16="http://schemas.microsoft.com/office/drawing/2014/main" id="{F07B1D8D-2B8C-2A53-96AE-B06C5D33E2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10" t="33850" r="52740" b="31805"/>
          <a:stretch/>
        </p:blipFill>
        <p:spPr bwMode="auto">
          <a:xfrm>
            <a:off x="3857178" y="2456345"/>
            <a:ext cx="4262064" cy="3135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9DECFC96-86C6-74C1-5403-8EB7B2DA69F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233" b="96512" l="8187" r="89620">
                        <a14:foregroundMark x1="23684" y1="26453" x2="26754" y2="15698"/>
                        <a14:foregroundMark x1="16228" y1="28488" x2="22368" y2="16182"/>
                        <a14:foregroundMark x1="21784" y1="30620" x2="31579" y2="12888"/>
                        <a14:foregroundMark x1="31579" y1="12888" x2="50731" y2="5233"/>
                        <a14:foregroundMark x1="50731" y1="5233" x2="67982" y2="12694"/>
                        <a14:foregroundMark x1="67982" y1="12694" x2="71637" y2="16182"/>
                        <a14:foregroundMark x1="75877" y1="21124" x2="65351" y2="16182"/>
                        <a14:foregroundMark x1="74123" y1="37597" x2="18713" y2="37597"/>
                        <a14:foregroundMark x1="38596" y1="28973" x2="20614" y2="33915"/>
                        <a14:foregroundMark x1="29240" y1="33430" x2="77193" y2="32267"/>
                        <a14:foregroundMark x1="35526" y1="41764" x2="67836" y2="41764"/>
                        <a14:foregroundMark x1="31725" y1="46705" x2="55994" y2="50775"/>
                        <a14:foregroundMark x1="34942" y1="55329" x2="67251" y2="52035"/>
                        <a14:foregroundMark x1="37427" y1="51647" x2="61696" y2="56977"/>
                        <a14:foregroundMark x1="29240" y1="59012" x2="59795" y2="63178"/>
                        <a14:foregroundMark x1="16813" y1="65213" x2="43567" y2="54070"/>
                        <a14:foregroundMark x1="22368" y1="71027" x2="31725" y2="52035"/>
                        <a14:foregroundMark x1="28070" y1="64826" x2="28655" y2="92829"/>
                        <a14:foregroundMark x1="28655" y1="92829" x2="28655" y2="92829"/>
                        <a14:foregroundMark x1="29240" y1="93702" x2="76608" y2="80911"/>
                        <a14:foregroundMark x1="40497" y1="94864" x2="80848" y2="94477"/>
                        <a14:foregroundMark x1="40497" y1="92054" x2="62865" y2="82171"/>
                        <a14:foregroundMark x1="38012" y1="81686" x2="65351" y2="57364"/>
                        <a14:foregroundMark x1="35526" y1="69380" x2="58480" y2="62306"/>
                        <a14:foregroundMark x1="72222" y1="53682" x2="73392" y2="82946"/>
                        <a14:foregroundMark x1="78363" y1="61919" x2="79678" y2="92054"/>
                        <a14:foregroundMark x1="82164" y1="59884" x2="84064" y2="68895"/>
                        <a14:foregroundMark x1="85234" y1="87112" x2="84649" y2="96512"/>
                        <a14:foregroundMark x1="8187" y1="41279" x2="50439" y2="223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68967" y="479527"/>
            <a:ext cx="1544499" cy="2330644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7FCFB3B-9AEB-8FAE-1DA8-51A133C7B1A6}"/>
              </a:ext>
            </a:extLst>
          </p:cNvPr>
          <p:cNvSpPr txBox="1"/>
          <p:nvPr/>
        </p:nvSpPr>
        <p:spPr>
          <a:xfrm>
            <a:off x="2324431" y="5458361"/>
            <a:ext cx="802144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hlinkClick r:id="rId3"/>
              </a:rPr>
              <a:t>【</a:t>
            </a:r>
            <a:r>
              <a:rPr lang="en-US" sz="3200" dirty="0" err="1">
                <a:hlinkClick r:id="rId3"/>
              </a:rPr>
              <a:t>Nishitokyobus】How</a:t>
            </a:r>
            <a:r>
              <a:rPr lang="en-US" sz="3200" dirty="0">
                <a:hlinkClick r:id="rId3"/>
              </a:rPr>
              <a:t> to ride the bus｜【</a:t>
            </a:r>
            <a:r>
              <a:rPr lang="ja-JP" altLang="en-US" sz="3200" dirty="0">
                <a:hlinkClick r:id="rId3"/>
              </a:rPr>
              <a:t>西東京バス</a:t>
            </a:r>
            <a:r>
              <a:rPr lang="en-US" altLang="ja-JP" sz="3200" dirty="0">
                <a:hlinkClick r:id="rId3"/>
              </a:rPr>
              <a:t>】</a:t>
            </a:r>
            <a:r>
              <a:rPr lang="ja-JP" altLang="en-US" sz="3200" dirty="0">
                <a:hlinkClick r:id="rId3"/>
              </a:rPr>
              <a:t>バスの乗り方（</a:t>
            </a:r>
            <a:r>
              <a:rPr lang="en-US" sz="3200" dirty="0">
                <a:hlinkClick r:id="rId3"/>
              </a:rPr>
              <a:t>English）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4759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角丸四角形吹き出し 6"/>
          <p:cNvSpPr/>
          <p:nvPr/>
        </p:nvSpPr>
        <p:spPr>
          <a:xfrm>
            <a:off x="2532550" y="580467"/>
            <a:ext cx="7900988" cy="920087"/>
          </a:xfrm>
          <a:prstGeom prst="wedgeRoundRectCallout">
            <a:avLst>
              <a:gd name="adj1" fmla="val -54206"/>
              <a:gd name="adj2" fmla="val 8709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3600"/>
              <a:t>นี่เป็นแบบจ่ายตอนขึ้นนะคะ เป็นรถเมล์ที่วิ่งในกรุงโตเกียวค่ะ</a:t>
            </a:r>
            <a:endParaRPr kumimoji="1" lang="en-US" sz="3600"/>
          </a:p>
        </p:txBody>
      </p:sp>
      <p:pic>
        <p:nvPicPr>
          <p:cNvPr id="2" name="図 239">
            <a:hlinkClick r:id="rId3"/>
            <a:extLst>
              <a:ext uri="{FF2B5EF4-FFF2-40B4-BE49-F238E27FC236}">
                <a16:creationId xmlns:a16="http://schemas.microsoft.com/office/drawing/2014/main" id="{7046417A-6370-AF1F-25CF-551729EB87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10" t="33850" r="52740" b="31805"/>
          <a:stretch/>
        </p:blipFill>
        <p:spPr bwMode="auto">
          <a:xfrm>
            <a:off x="3673887" y="2067327"/>
            <a:ext cx="4477645" cy="3294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0B9AF5C1-698C-EC04-56E7-2B8546D033D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233" b="96512" l="8187" r="89620">
                        <a14:foregroundMark x1="23684" y1="26453" x2="26754" y2="15698"/>
                        <a14:foregroundMark x1="16228" y1="28488" x2="22368" y2="16182"/>
                        <a14:foregroundMark x1="21784" y1="30620" x2="31579" y2="12888"/>
                        <a14:foregroundMark x1="31579" y1="12888" x2="50731" y2="5233"/>
                        <a14:foregroundMark x1="50731" y1="5233" x2="67982" y2="12694"/>
                        <a14:foregroundMark x1="67982" y1="12694" x2="71637" y2="16182"/>
                        <a14:foregroundMark x1="75877" y1="21124" x2="65351" y2="16182"/>
                        <a14:foregroundMark x1="74123" y1="37597" x2="18713" y2="37597"/>
                        <a14:foregroundMark x1="38596" y1="28973" x2="20614" y2="33915"/>
                        <a14:foregroundMark x1="29240" y1="33430" x2="77193" y2="32267"/>
                        <a14:foregroundMark x1="35526" y1="41764" x2="67836" y2="41764"/>
                        <a14:foregroundMark x1="31725" y1="46705" x2="55994" y2="50775"/>
                        <a14:foregroundMark x1="34942" y1="55329" x2="67251" y2="52035"/>
                        <a14:foregroundMark x1="37427" y1="51647" x2="61696" y2="56977"/>
                        <a14:foregroundMark x1="29240" y1="59012" x2="59795" y2="63178"/>
                        <a14:foregroundMark x1="16813" y1="65213" x2="43567" y2="54070"/>
                        <a14:foregroundMark x1="22368" y1="71027" x2="31725" y2="52035"/>
                        <a14:foregroundMark x1="28070" y1="64826" x2="28655" y2="92829"/>
                        <a14:foregroundMark x1="28655" y1="92829" x2="28655" y2="92829"/>
                        <a14:foregroundMark x1="29240" y1="93702" x2="76608" y2="80911"/>
                        <a14:foregroundMark x1="40497" y1="94864" x2="80848" y2="94477"/>
                        <a14:foregroundMark x1="40497" y1="92054" x2="62865" y2="82171"/>
                        <a14:foregroundMark x1="38012" y1="81686" x2="65351" y2="57364"/>
                        <a14:foregroundMark x1="35526" y1="69380" x2="58480" y2="62306"/>
                        <a14:foregroundMark x1="72222" y1="53682" x2="73392" y2="82946"/>
                        <a14:foregroundMark x1="78363" y1="61919" x2="79678" y2="92054"/>
                        <a14:foregroundMark x1="82164" y1="59884" x2="84064" y2="68895"/>
                        <a14:foregroundMark x1="85234" y1="87112" x2="84649" y2="96512"/>
                        <a14:foregroundMark x1="8187" y1="41279" x2="50439" y2="223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68967" y="479527"/>
            <a:ext cx="1544499" cy="2330644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395C270-2C47-B64F-9873-5EF723DE0CE2}"/>
              </a:ext>
            </a:extLst>
          </p:cNvPr>
          <p:cNvSpPr txBox="1"/>
          <p:nvPr/>
        </p:nvSpPr>
        <p:spPr>
          <a:xfrm>
            <a:off x="3048856" y="5466124"/>
            <a:ext cx="60977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3200" dirty="0">
                <a:hlinkClick r:id="rId3"/>
              </a:rPr>
              <a:t>都バスの乗り方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699296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角丸四角形吹き出し 6"/>
          <p:cNvSpPr/>
          <p:nvPr/>
        </p:nvSpPr>
        <p:spPr>
          <a:xfrm>
            <a:off x="2532549" y="580467"/>
            <a:ext cx="8276127" cy="920087"/>
          </a:xfrm>
          <a:prstGeom prst="wedgeRoundRectCallout">
            <a:avLst>
              <a:gd name="adj1" fmla="val -53163"/>
              <a:gd name="adj2" fmla="val 1348"/>
              <a:gd name="adj3" fmla="val 16667"/>
            </a:avLst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3600"/>
              <a:t>บางเมืองก็มีทั้งสองแบบเลยนะคะ ขึ้นอยู่กับว่าเป็นรถเมล์สายไหน</a:t>
            </a:r>
            <a:endParaRPr kumimoji="1" lang="en-US" sz="3600"/>
          </a:p>
        </p:txBody>
      </p:sp>
      <p:pic>
        <p:nvPicPr>
          <p:cNvPr id="2" name="図 239">
            <a:hlinkClick r:id="rId3"/>
            <a:extLst>
              <a:ext uri="{FF2B5EF4-FFF2-40B4-BE49-F238E27FC236}">
                <a16:creationId xmlns:a16="http://schemas.microsoft.com/office/drawing/2014/main" id="{BAE369B6-BBB9-B2F3-1615-E80C1E9079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10" t="33850" r="52740" b="31805"/>
          <a:stretch/>
        </p:blipFill>
        <p:spPr bwMode="auto">
          <a:xfrm>
            <a:off x="3655301" y="2067327"/>
            <a:ext cx="4477645" cy="3294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F2EDB6A-CC6F-6A81-E8CF-D3367FF6434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233" b="96512" l="8187" r="89620">
                        <a14:foregroundMark x1="23684" y1="26453" x2="26754" y2="15698"/>
                        <a14:foregroundMark x1="16228" y1="28488" x2="22368" y2="16182"/>
                        <a14:foregroundMark x1="21784" y1="30620" x2="31579" y2="12888"/>
                        <a14:foregroundMark x1="31579" y1="12888" x2="50731" y2="5233"/>
                        <a14:foregroundMark x1="50731" y1="5233" x2="67982" y2="12694"/>
                        <a14:foregroundMark x1="67982" y1="12694" x2="71637" y2="16182"/>
                        <a14:foregroundMark x1="75877" y1="21124" x2="65351" y2="16182"/>
                        <a14:foregroundMark x1="74123" y1="37597" x2="18713" y2="37597"/>
                        <a14:foregroundMark x1="38596" y1="28973" x2="20614" y2="33915"/>
                        <a14:foregroundMark x1="29240" y1="33430" x2="77193" y2="32267"/>
                        <a14:foregroundMark x1="35526" y1="41764" x2="67836" y2="41764"/>
                        <a14:foregroundMark x1="31725" y1="46705" x2="55994" y2="50775"/>
                        <a14:foregroundMark x1="34942" y1="55329" x2="67251" y2="52035"/>
                        <a14:foregroundMark x1="37427" y1="51647" x2="61696" y2="56977"/>
                        <a14:foregroundMark x1="29240" y1="59012" x2="59795" y2="63178"/>
                        <a14:foregroundMark x1="16813" y1="65213" x2="43567" y2="54070"/>
                        <a14:foregroundMark x1="22368" y1="71027" x2="31725" y2="52035"/>
                        <a14:foregroundMark x1="28070" y1="64826" x2="28655" y2="92829"/>
                        <a14:foregroundMark x1="28655" y1="92829" x2="28655" y2="92829"/>
                        <a14:foregroundMark x1="29240" y1="93702" x2="76608" y2="80911"/>
                        <a14:foregroundMark x1="40497" y1="94864" x2="80848" y2="94477"/>
                        <a14:foregroundMark x1="40497" y1="92054" x2="62865" y2="82171"/>
                        <a14:foregroundMark x1="38012" y1="81686" x2="65351" y2="57364"/>
                        <a14:foregroundMark x1="35526" y1="69380" x2="58480" y2="62306"/>
                        <a14:foregroundMark x1="72222" y1="53682" x2="73392" y2="82946"/>
                        <a14:foregroundMark x1="78363" y1="61919" x2="79678" y2="92054"/>
                        <a14:foregroundMark x1="82164" y1="59884" x2="84064" y2="68895"/>
                        <a14:foregroundMark x1="85234" y1="87112" x2="84649" y2="96512"/>
                        <a14:foregroundMark x1="8187" y1="41279" x2="50439" y2="223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68967" y="479527"/>
            <a:ext cx="1544499" cy="2330644"/>
          </a:xfrm>
          <a:prstGeom prst="rect">
            <a:avLst/>
          </a:prstGeom>
        </p:spPr>
      </p:pic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5990455-D9D5-DEDF-1B60-CFB9DB756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578867"/>
            <a:ext cx="10515600" cy="5980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ja-JP" sz="3200" dirty="0">
                <a:hlinkClick r:id="rId3"/>
              </a:rPr>
              <a:t>【</a:t>
            </a:r>
            <a:r>
              <a:rPr lang="ja-JP" altLang="en-US" sz="3200" dirty="0">
                <a:hlinkClick r:id="rId3"/>
              </a:rPr>
              <a:t>京成バス</a:t>
            </a:r>
            <a:r>
              <a:rPr lang="en-US" altLang="ja-JP" sz="3200" dirty="0">
                <a:hlinkClick r:id="rId3"/>
              </a:rPr>
              <a:t>】</a:t>
            </a:r>
            <a:r>
              <a:rPr lang="ja-JP" altLang="en-US" sz="3200" dirty="0">
                <a:hlinkClick r:id="rId3"/>
              </a:rPr>
              <a:t>バスの乗り方①「子ども編」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818900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9841" y="172385"/>
            <a:ext cx="6764867" cy="1325563"/>
          </a:xfrm>
        </p:spPr>
        <p:txBody>
          <a:bodyPr>
            <a:normAutofit/>
          </a:bodyPr>
          <a:lstStyle/>
          <a:p>
            <a:r>
              <a:rPr lang="th-TH" altLang="ja-JP" sz="4800">
                <a:cs typeface="+mn-cs"/>
              </a:rPr>
              <a:t>จุดเหมือนและจุดต่างกับญี่ปุ่น</a:t>
            </a:r>
            <a:endParaRPr kumimoji="1" lang="en-US" sz="4800"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449" y="3562422"/>
            <a:ext cx="2029883" cy="2601311"/>
          </a:xfrm>
          <a:prstGeom prst="rect">
            <a:avLst/>
          </a:prstGeom>
        </p:spPr>
      </p:pic>
      <p:sp>
        <p:nvSpPr>
          <p:cNvPr id="6" name="雲形吹き出し 5"/>
          <p:cNvSpPr/>
          <p:nvPr/>
        </p:nvSpPr>
        <p:spPr>
          <a:xfrm>
            <a:off x="791632" y="172385"/>
            <a:ext cx="2099733" cy="1213115"/>
          </a:xfrm>
          <a:prstGeom prst="cloudCallout">
            <a:avLst>
              <a:gd name="adj1" fmla="val 31586"/>
              <a:gd name="adj2" fmla="val 61104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24465" y="301890"/>
            <a:ext cx="16340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th-TH" sz="2800">
                <a:solidFill>
                  <a:sysClr val="windowText" lastClr="000000"/>
                </a:solidFill>
              </a:rPr>
              <a:t>ย้อนคิด</a:t>
            </a:r>
          </a:p>
          <a:p>
            <a:pPr algn="ctr"/>
            <a:r>
              <a:rPr lang="th-TH" sz="2800">
                <a:solidFill>
                  <a:sysClr val="windowText" lastClr="000000"/>
                </a:solidFill>
              </a:rPr>
              <a:t>เรื่องของไทย</a:t>
            </a:r>
            <a:endParaRPr kumimoji="1" lang="en-US" sz="2800">
              <a:solidFill>
                <a:sysClr val="windowText" lastClr="000000"/>
              </a:solidFill>
            </a:endParaRPr>
          </a:p>
        </p:txBody>
      </p:sp>
      <p:sp>
        <p:nvSpPr>
          <p:cNvPr id="8" name="円形吹き出し 7"/>
          <p:cNvSpPr/>
          <p:nvPr/>
        </p:nvSpPr>
        <p:spPr>
          <a:xfrm>
            <a:off x="1004154" y="2538602"/>
            <a:ext cx="2759806" cy="2087027"/>
          </a:xfrm>
          <a:prstGeom prst="wedgeEllipseCallout">
            <a:avLst>
              <a:gd name="adj1" fmla="val 71470"/>
              <a:gd name="adj2" fmla="val 21293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/>
              <a:t>มีรถหรือเรือชนิดอื่นๆที่แตกต่างจากญี่ปุ่นหรือไม่</a:t>
            </a:r>
            <a:endParaRPr kumimoji="1" lang="en-US" sz="2800"/>
          </a:p>
        </p:txBody>
      </p:sp>
      <p:sp>
        <p:nvSpPr>
          <p:cNvPr id="9" name="円形吹き出し 8"/>
          <p:cNvSpPr/>
          <p:nvPr/>
        </p:nvSpPr>
        <p:spPr>
          <a:xfrm>
            <a:off x="4147606" y="1825626"/>
            <a:ext cx="2625725" cy="1254999"/>
          </a:xfrm>
          <a:prstGeom prst="wedgeEllipseCallout">
            <a:avLst>
              <a:gd name="adj1" fmla="val 12941"/>
              <a:gd name="adj2" fmla="val 77594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/>
              <a:t>วิธีจ่ายค่าโดยสารมีกี่แบบ</a:t>
            </a:r>
            <a:endParaRPr kumimoji="1" lang="en-US" sz="2800"/>
          </a:p>
        </p:txBody>
      </p:sp>
      <p:sp>
        <p:nvSpPr>
          <p:cNvPr id="11" name="円形吹き出し 10"/>
          <p:cNvSpPr/>
          <p:nvPr/>
        </p:nvSpPr>
        <p:spPr>
          <a:xfrm>
            <a:off x="7156977" y="1825626"/>
            <a:ext cx="3276561" cy="1356616"/>
          </a:xfrm>
          <a:prstGeom prst="wedgeEllipseCallout">
            <a:avLst>
              <a:gd name="adj1" fmla="val -72599"/>
              <a:gd name="adj2" fmla="val 71934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sz="2800"/>
              <a:t>มารยาทในการโดยสาร</a:t>
            </a:r>
            <a:endParaRPr kumimoji="1" lang="en-US" sz="2800"/>
          </a:p>
        </p:txBody>
      </p:sp>
      <p:sp>
        <p:nvSpPr>
          <p:cNvPr id="10" name="円形吹き出し 9"/>
          <p:cNvSpPr/>
          <p:nvPr/>
        </p:nvSpPr>
        <p:spPr>
          <a:xfrm>
            <a:off x="7524243" y="4174229"/>
            <a:ext cx="2353733" cy="1356616"/>
          </a:xfrm>
          <a:prstGeom prst="wedgeEllipseCallout">
            <a:avLst>
              <a:gd name="adj1" fmla="val -60341"/>
              <a:gd name="adj2" fmla="val -34459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sz="2800"/>
              <a:t>.........</a:t>
            </a:r>
            <a:endParaRPr kumimoji="1" lang="en-US" sz="2800"/>
          </a:p>
        </p:txBody>
      </p:sp>
    </p:spTree>
    <p:extLst>
      <p:ext uri="{BB962C8B-B14F-4D97-AF65-F5344CB8AC3E}">
        <p14:creationId xmlns:p14="http://schemas.microsoft.com/office/powerpoint/2010/main" val="31042298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0EC383-499F-77F0-72E4-9FD66EA5E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5975"/>
          </a:xfrm>
        </p:spPr>
        <p:txBody>
          <a:bodyPr>
            <a:normAutofit/>
          </a:bodyPr>
          <a:lstStyle/>
          <a:p>
            <a:r>
              <a:rPr lang="ja-JP" altLang="en-US" sz="320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出典</a:t>
            </a:r>
            <a:endParaRPr lang="en-US" sz="320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EBA4DC-31A9-1478-29E2-063B446A5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987" y="1181101"/>
            <a:ext cx="11295822" cy="5220666"/>
          </a:xfrm>
        </p:spPr>
        <p:txBody>
          <a:bodyPr>
            <a:normAutofit/>
          </a:bodyPr>
          <a:lstStyle/>
          <a:p>
            <a:r>
              <a:rPr lang="en-US" altLang="ja-JP" sz="2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P.8 JR</a:t>
            </a:r>
            <a:r>
              <a:rPr lang="ja-JP" altLang="en-US" sz="2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東海　</a:t>
            </a:r>
            <a:r>
              <a:rPr lang="en-US" altLang="ja-JP" sz="2000" dirty="0">
                <a:solidFill>
                  <a:schemeClr val="tx1"/>
                </a:solidFill>
                <a:latin typeface="UD Digi Kyokasho NP-R" panose="02020400000000000000" pitchFamily="18" charset="-128"/>
                <a:ea typeface="UD Digi Kyokasho NP-R" panose="02020400000000000000" pitchFamily="18" charset="-128"/>
                <a:hlinkClick r:id="rId3"/>
              </a:rPr>
              <a:t>https://toica.jr-central.co.jp/howto/sharing/</a:t>
            </a:r>
            <a:endParaRPr lang="en-US" altLang="ja-JP" sz="2000" dirty="0">
              <a:latin typeface="UD Digi Kyokasho NP-R" panose="02020400000000000000" pitchFamily="18" charset="-128"/>
              <a:ea typeface="UD Digi Kyokasho NP-R" panose="02020400000000000000" pitchFamily="18" charset="-128"/>
            </a:endParaRPr>
          </a:p>
          <a:p>
            <a:r>
              <a:rPr lang="en-US" altLang="ja-JP" sz="2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P.9 Japan Living Guide </a:t>
            </a:r>
            <a:r>
              <a:rPr lang="en-US" altLang="ja-JP" sz="2000" dirty="0">
                <a:latin typeface="UD Digi Kyokasho NK-R" panose="02020400000000000000" pitchFamily="18" charset="-128"/>
                <a:ea typeface="UD Digi Kyokasho NK-R" panose="02020400000000000000" pitchFamily="18" charset="-128"/>
                <a:hlinkClick r:id="rId4"/>
              </a:rPr>
              <a:t>https://www.japanlivingguide.net/living-in-japan/transportation/ic-cards/</a:t>
            </a:r>
            <a:endParaRPr lang="en-US" altLang="ja-JP" sz="2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r>
              <a:rPr lang="en-US" altLang="ja-JP" sz="2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P.11</a:t>
            </a:r>
            <a:r>
              <a:rPr lang="ja-JP" altLang="en-US" sz="2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西東京バス株式会社「</a:t>
            </a:r>
            <a:r>
              <a:rPr lang="en-US" altLang="ja-JP" sz="2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【</a:t>
            </a:r>
            <a:r>
              <a:rPr lang="en-US" altLang="ja-JP" sz="2000" dirty="0" err="1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Nishitokyobus】How</a:t>
            </a:r>
            <a:r>
              <a:rPr lang="en-US" altLang="ja-JP" sz="2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 to ride the bus</a:t>
            </a:r>
            <a:r>
              <a:rPr lang="ja-JP" altLang="en-US" sz="2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｜</a:t>
            </a:r>
            <a:r>
              <a:rPr lang="en-US" altLang="ja-JP" sz="2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【</a:t>
            </a:r>
            <a:r>
              <a:rPr lang="ja-JP" altLang="en-US" sz="2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西東京バス</a:t>
            </a:r>
            <a:r>
              <a:rPr lang="en-US" altLang="ja-JP" sz="2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】</a:t>
            </a:r>
            <a:r>
              <a:rPr lang="ja-JP" altLang="en-US" sz="2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バスの乗り方（</a:t>
            </a:r>
            <a:r>
              <a:rPr lang="en-US" altLang="ja-JP" sz="2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English</a:t>
            </a:r>
            <a:r>
              <a:rPr lang="ja-JP" altLang="en-US" sz="2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）」 </a:t>
            </a:r>
            <a:r>
              <a:rPr lang="en-US" altLang="ja-JP" sz="2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(YouTube) </a:t>
            </a:r>
            <a:r>
              <a:rPr lang="en-US" altLang="ja-JP" sz="2000" dirty="0">
                <a:latin typeface="UD Digi Kyokasho NK-R" panose="02020400000000000000" pitchFamily="18" charset="-128"/>
                <a:ea typeface="UD Digi Kyokasho NK-R" panose="02020400000000000000" pitchFamily="18" charset="-128"/>
                <a:hlinkClick r:id="rId5"/>
              </a:rPr>
              <a:t>https://www.youtube.com/watch?v=DE0BwFx9W5M</a:t>
            </a:r>
            <a:endParaRPr lang="en-US" altLang="ja-JP" sz="2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r>
              <a:rPr lang="en-US" altLang="ja-JP" sz="2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P.12 </a:t>
            </a:r>
            <a:r>
              <a:rPr lang="ja-JP" altLang="en-US" sz="2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都バスショートトリップ「都バスの乗り方」 </a:t>
            </a:r>
            <a:r>
              <a:rPr lang="en-US" altLang="ja-JP" sz="2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(YouTube) </a:t>
            </a:r>
            <a:r>
              <a:rPr lang="en-US" altLang="ja-JP" sz="2000" dirty="0">
                <a:latin typeface="UD Digi Kyokasho NK-R" panose="02020400000000000000" pitchFamily="18" charset="-128"/>
                <a:ea typeface="UD Digi Kyokasho NK-R" panose="02020400000000000000" pitchFamily="18" charset="-128"/>
                <a:hlinkClick r:id="rId6"/>
              </a:rPr>
              <a:t>https://www.youtube.com/watch?v=sCk6x8p8arI</a:t>
            </a:r>
            <a:endParaRPr lang="en-US" altLang="ja-JP" sz="2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r>
              <a:rPr lang="en-US" altLang="ja-JP" sz="2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P.13 </a:t>
            </a:r>
            <a:r>
              <a:rPr lang="ja-JP" altLang="en-US" sz="2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京成バス株式会社「</a:t>
            </a:r>
            <a:r>
              <a:rPr lang="en-US" altLang="ja-JP" sz="2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【</a:t>
            </a:r>
            <a:r>
              <a:rPr lang="ja-JP" altLang="en-US" sz="2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京成バス</a:t>
            </a:r>
            <a:r>
              <a:rPr lang="en-US" altLang="ja-JP" sz="2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】</a:t>
            </a:r>
            <a:r>
              <a:rPr lang="ja-JP" altLang="en-US" sz="2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バスの乗り方①「子ども編」」 </a:t>
            </a:r>
            <a:r>
              <a:rPr lang="en-US" altLang="ja-JP" sz="2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(YouTube) </a:t>
            </a:r>
            <a:r>
              <a:rPr lang="en-US" altLang="ja-JP" sz="2000" dirty="0">
                <a:latin typeface="UD Digi Kyokasho NK-R" panose="02020400000000000000" pitchFamily="18" charset="-128"/>
                <a:ea typeface="UD Digi Kyokasho NK-R" panose="02020400000000000000" pitchFamily="18" charset="-128"/>
                <a:hlinkClick r:id="rId7"/>
              </a:rPr>
              <a:t>https://www.youtube.com/watch?v=3bFgIu3n1HE</a:t>
            </a:r>
            <a:endParaRPr lang="en-US" altLang="ja-JP" sz="2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endParaRPr lang="en-US" altLang="ja-JP" sz="2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endParaRPr lang="en-US" altLang="ja-JP" sz="2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7465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42430" y="2439427"/>
            <a:ext cx="5382768" cy="3564715"/>
          </a:xfrm>
          <a:prstGeom prst="rect">
            <a:avLst/>
          </a:prstGeom>
        </p:spPr>
      </p:pic>
      <p:sp>
        <p:nvSpPr>
          <p:cNvPr id="6" name="角丸四角形吹き出し 5"/>
          <p:cNvSpPr/>
          <p:nvPr/>
        </p:nvSpPr>
        <p:spPr>
          <a:xfrm>
            <a:off x="1391738" y="718457"/>
            <a:ext cx="3898720" cy="1556823"/>
          </a:xfrm>
          <a:prstGeom prst="wedgeRoundRectCallout">
            <a:avLst>
              <a:gd name="adj1" fmla="val 48100"/>
              <a:gd name="adj2" fmla="val 82143"/>
              <a:gd name="adj3" fmla="val 16667"/>
            </a:avLst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3200"/>
              <a:t>มีเรือเฟอรี่ที่เป็นเรือโดยสารข้ามฟาก  เรือท่องเที่ยว แต่ลักษณะเรือเมล์อย่างไทยไม่มีจ้ะ</a:t>
            </a:r>
            <a:endParaRPr kumimoji="1" lang="en-US" sz="3200"/>
          </a:p>
        </p:txBody>
      </p:sp>
      <p:sp>
        <p:nvSpPr>
          <p:cNvPr id="7" name="角丸四角形吹き出し 6"/>
          <p:cNvSpPr/>
          <p:nvPr/>
        </p:nvSpPr>
        <p:spPr>
          <a:xfrm>
            <a:off x="8129239" y="947854"/>
            <a:ext cx="3751351" cy="1672201"/>
          </a:xfrm>
          <a:prstGeom prst="wedgeRoundRectCallout">
            <a:avLst>
              <a:gd name="adj1" fmla="val -36298"/>
              <a:gd name="adj2" fmla="val 72769"/>
              <a:gd name="adj3" fmla="val 16667"/>
            </a:avLst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sz="3200"/>
              <a:t>แล้วนักเรียนญี่ปุ่นส่วนใหญ่เดินทางมาโรงเรียนกันยังไงจ๊ะ</a:t>
            </a:r>
            <a:endParaRPr kumimoji="1" lang="en-US" sz="3200"/>
          </a:p>
        </p:txBody>
      </p:sp>
      <p:sp>
        <p:nvSpPr>
          <p:cNvPr id="11" name="角丸四角形吹き出し 10"/>
          <p:cNvSpPr/>
          <p:nvPr/>
        </p:nvSpPr>
        <p:spPr>
          <a:xfrm>
            <a:off x="528418" y="3744687"/>
            <a:ext cx="3898720" cy="1556823"/>
          </a:xfrm>
          <a:prstGeom prst="wedgeRoundRectCallout">
            <a:avLst>
              <a:gd name="adj1" fmla="val 58152"/>
              <a:gd name="adj2" fmla="val -15749"/>
              <a:gd name="adj3" fmla="val 16667"/>
            </a:avLst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3200"/>
              <a:t>ส่วนใหญ่ก็มักจะขี่จักรยานไปโรงเรียน แต่คนที่นั่งรถเมล์และรถไฟฟ้าก็มีจ้ะ</a:t>
            </a:r>
            <a:endParaRPr kumimoji="1" lang="en-US" sz="3200"/>
          </a:p>
        </p:txBody>
      </p:sp>
    </p:spTree>
    <p:extLst>
      <p:ext uri="{BB962C8B-B14F-4D97-AF65-F5344CB8AC3E}">
        <p14:creationId xmlns:p14="http://schemas.microsoft.com/office/powerpoint/2010/main" val="18680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91933" y="500062"/>
            <a:ext cx="6968066" cy="1325563"/>
          </a:xfrm>
        </p:spPr>
        <p:txBody>
          <a:bodyPr/>
          <a:lstStyle/>
          <a:p>
            <a:r>
              <a:rPr lang="th-TH" altLang="ja-JP">
                <a:cs typeface="+mn-cs"/>
              </a:rPr>
              <a:t>ระบบขนส่งมวลชนในญี่ปุ่น</a:t>
            </a:r>
            <a:endParaRPr kumimoji="1" lang="en-US">
              <a:cs typeface="+mn-cs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14987" y="4566708"/>
            <a:ext cx="10515600" cy="2441047"/>
          </a:xfrm>
        </p:spPr>
        <p:txBody>
          <a:bodyPr/>
          <a:lstStyle/>
          <a:p>
            <a:r>
              <a:rPr kumimoji="1" lang="th-TH" sz="3200"/>
              <a:t>นักเรียนเคยได้เห็นหรือเคยได้ยินอะไรเกี่ยวกับระบบขนส่งมวลชนในญี่ปุ่นไหมคะ</a:t>
            </a:r>
            <a:endParaRPr lang="th-TH" altLang="ja-JP" sz="3200"/>
          </a:p>
          <a:p>
            <a:r>
              <a:rPr lang="th-TH" sz="3200"/>
              <a:t>หากเคยลองเล่าให้เพื่อนฟังว่าข้อมูลที่นักเรียนได้รับเป็นอย่างไรบ้าง เช่น มียานพาหนะประเภทไหนบ้าง เหมือนหรือแตกต่างจากไทยอย่างไร เป็นต้น</a:t>
            </a:r>
            <a:endParaRPr kumimoji="1" lang="en-US" sz="3200"/>
          </a:p>
        </p:txBody>
      </p:sp>
      <p:pic>
        <p:nvPicPr>
          <p:cNvPr id="7" name="รูปภาพ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528" y="1921696"/>
            <a:ext cx="3138289" cy="2245204"/>
          </a:xfrm>
          <a:prstGeom prst="rect">
            <a:avLst/>
          </a:prstGeom>
        </p:spPr>
      </p:pic>
      <p:sp>
        <p:nvSpPr>
          <p:cNvPr id="8" name="矢印: 五方向 6">
            <a:extLst>
              <a:ext uri="{FF2B5EF4-FFF2-40B4-BE49-F238E27FC236}">
                <a16:creationId xmlns:a16="http://schemas.microsoft.com/office/drawing/2014/main" id="{8DA32270-5F90-200C-C22F-F668E2F957EB}"/>
              </a:ext>
            </a:extLst>
          </p:cNvPr>
          <p:cNvSpPr/>
          <p:nvPr/>
        </p:nvSpPr>
        <p:spPr>
          <a:xfrm>
            <a:off x="755291" y="675426"/>
            <a:ext cx="2210234" cy="775043"/>
          </a:xfrm>
          <a:custGeom>
            <a:avLst/>
            <a:gdLst>
              <a:gd name="connsiteX0" fmla="*/ 0 w 2210234"/>
              <a:gd name="connsiteY0" fmla="*/ 0 h 775043"/>
              <a:gd name="connsiteX1" fmla="*/ 1822713 w 2210234"/>
              <a:gd name="connsiteY1" fmla="*/ 0 h 775043"/>
              <a:gd name="connsiteX2" fmla="*/ 2210234 w 2210234"/>
              <a:gd name="connsiteY2" fmla="*/ 387522 h 775043"/>
              <a:gd name="connsiteX3" fmla="*/ 1822713 w 2210234"/>
              <a:gd name="connsiteY3" fmla="*/ 775043 h 775043"/>
              <a:gd name="connsiteX4" fmla="*/ 0 w 2210234"/>
              <a:gd name="connsiteY4" fmla="*/ 775043 h 775043"/>
              <a:gd name="connsiteX5" fmla="*/ 0 w 2210234"/>
              <a:gd name="connsiteY5" fmla="*/ 0 h 77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0234" h="775043" fill="none" extrusionOk="0">
                <a:moveTo>
                  <a:pt x="0" y="0"/>
                </a:moveTo>
                <a:cubicBezTo>
                  <a:pt x="771473" y="1323"/>
                  <a:pt x="1518200" y="56473"/>
                  <a:pt x="1822713" y="0"/>
                </a:cubicBezTo>
                <a:cubicBezTo>
                  <a:pt x="1887600" y="125241"/>
                  <a:pt x="2138300" y="373075"/>
                  <a:pt x="2210234" y="387522"/>
                </a:cubicBezTo>
                <a:cubicBezTo>
                  <a:pt x="2091872" y="468189"/>
                  <a:pt x="1862123" y="671690"/>
                  <a:pt x="1822713" y="775043"/>
                </a:cubicBezTo>
                <a:cubicBezTo>
                  <a:pt x="1559185" y="742632"/>
                  <a:pt x="438328" y="690266"/>
                  <a:pt x="0" y="775043"/>
                </a:cubicBezTo>
                <a:cubicBezTo>
                  <a:pt x="34774" y="565007"/>
                  <a:pt x="55805" y="136291"/>
                  <a:pt x="0" y="0"/>
                </a:cubicBezTo>
                <a:close/>
              </a:path>
              <a:path w="2210234" h="775043" stroke="0" extrusionOk="0">
                <a:moveTo>
                  <a:pt x="0" y="0"/>
                </a:moveTo>
                <a:cubicBezTo>
                  <a:pt x="682006" y="-55942"/>
                  <a:pt x="955956" y="8340"/>
                  <a:pt x="1822713" y="0"/>
                </a:cubicBezTo>
                <a:cubicBezTo>
                  <a:pt x="1957740" y="155358"/>
                  <a:pt x="2044064" y="260391"/>
                  <a:pt x="2210234" y="387522"/>
                </a:cubicBezTo>
                <a:cubicBezTo>
                  <a:pt x="2098891" y="450952"/>
                  <a:pt x="1992387" y="610435"/>
                  <a:pt x="1822713" y="775043"/>
                </a:cubicBezTo>
                <a:cubicBezTo>
                  <a:pt x="1563175" y="711598"/>
                  <a:pt x="771437" y="844545"/>
                  <a:pt x="0" y="775043"/>
                </a:cubicBezTo>
                <a:cubicBezTo>
                  <a:pt x="-33438" y="676595"/>
                  <a:pt x="-30800" y="326315"/>
                  <a:pt x="0" y="0"/>
                </a:cubicBezTo>
                <a:close/>
              </a:path>
            </a:pathLst>
          </a:custGeom>
          <a:solidFill>
            <a:srgbClr val="C55A11"/>
          </a:solidFill>
          <a:ln w="12700" cap="flat" cmpd="sng" algn="ctr">
            <a:solidFill>
              <a:schemeClr val="accent5">
                <a:lumMod val="50000"/>
              </a:schemeClr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380318463">
                  <a:prstGeom prst="homePlat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th-TH" sz="2800" b="1" i="0" u="none" strike="noStrike" kern="1200" normalizeH="0" baseline="0" noProof="0">
                <a:solidFill>
                  <a:schemeClr val="bg1"/>
                </a:solidFill>
                <a:uLnTx/>
                <a:uFillTx/>
                <a:latin typeface="Calibri" panose="020F0502020204030204"/>
              </a:rPr>
              <a:t>แชร์ข้อมูลที่รู้มา</a:t>
            </a:r>
            <a:endParaRPr kumimoji="0" lang="en-US" sz="2800" b="1" i="0" u="none" strike="noStrike" kern="1200" normalizeH="0" baseline="0" noProof="0">
              <a:solidFill>
                <a:schemeClr val="bg1"/>
              </a:solidFill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61138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8C09094-473F-73AD-BB8B-41195D36C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95" y="1691640"/>
            <a:ext cx="5166679" cy="347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6949035" y="4467975"/>
            <a:ext cx="4487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/>
              <a:t>รถไฟใต้ดินโตเกียวเมโทร สาย </a:t>
            </a:r>
            <a:r>
              <a:rPr lang="en-US" sz="2400">
                <a:latin typeface="Cordia New" panose="020B0304020202020204" pitchFamily="34" charset="-34"/>
                <a:cs typeface="Cordia New" panose="020B0304020202020204" pitchFamily="34" charset="-34"/>
              </a:rPr>
              <a:t>Ginza Line</a:t>
            </a:r>
            <a:endParaRPr kumimoji="1" lang="en-US" sz="240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512010" y="4418700"/>
            <a:ext cx="3022664" cy="462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/>
              <a:t>รถไฟฟ้า</a:t>
            </a:r>
            <a:r>
              <a:rPr lang="en-US" sz="2400">
                <a:latin typeface="Cordia New" panose="020B0304020202020204" pitchFamily="34" charset="-34"/>
                <a:cs typeface="Cordia New" panose="020B0304020202020204" pitchFamily="34" charset="-34"/>
              </a:rPr>
              <a:t>JR</a:t>
            </a:r>
            <a:r>
              <a:rPr lang="th-TH" sz="2400"/>
              <a:t> สาย </a:t>
            </a:r>
            <a:r>
              <a:rPr lang="en-US" sz="2400" err="1">
                <a:latin typeface="Cordia New" panose="020B0304020202020204" pitchFamily="34" charset="-34"/>
                <a:cs typeface="Cordia New" panose="020B0304020202020204" pitchFamily="34" charset="-34"/>
              </a:rPr>
              <a:t>Yamanote</a:t>
            </a:r>
            <a:r>
              <a:rPr lang="en-US" sz="2400">
                <a:latin typeface="Cordia New" panose="020B0304020202020204" pitchFamily="34" charset="-34"/>
                <a:cs typeface="Cordia New" panose="020B0304020202020204" pitchFamily="34" charset="-34"/>
              </a:rPr>
              <a:t> Line</a:t>
            </a:r>
            <a:endParaRPr kumimoji="1" lang="en-US" sz="240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883733" y="-15180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h-TH" sz="6600" b="1">
                <a:cs typeface="+mn-cs"/>
              </a:rPr>
              <a:t>ระบบขนส่งมวลชนในญี่ปุ่น</a:t>
            </a:r>
            <a:endParaRPr lang="en-US" sz="6600" b="1">
              <a:cs typeface="+mn-cs"/>
            </a:endParaRPr>
          </a:p>
        </p:txBody>
      </p:sp>
      <p:sp>
        <p:nvSpPr>
          <p:cNvPr id="9" name="タイトル 1"/>
          <p:cNvSpPr txBox="1">
            <a:spLocks/>
          </p:cNvSpPr>
          <p:nvPr/>
        </p:nvSpPr>
        <p:spPr>
          <a:xfrm>
            <a:off x="1209486" y="1011486"/>
            <a:ext cx="5134708" cy="87377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400" b="1">
                <a:cs typeface="+mn-cs"/>
              </a:rPr>
              <a:t>電車（でんしゃ）</a:t>
            </a:r>
            <a:endParaRPr lang="en-US" sz="4400" b="1">
              <a:cs typeface="+mn-cs"/>
            </a:endParaRPr>
          </a:p>
        </p:txBody>
      </p:sp>
      <p:sp>
        <p:nvSpPr>
          <p:cNvPr id="10" name="タイトル 1"/>
          <p:cNvSpPr txBox="1">
            <a:spLocks/>
          </p:cNvSpPr>
          <p:nvPr/>
        </p:nvSpPr>
        <p:spPr>
          <a:xfrm>
            <a:off x="6344194" y="1018522"/>
            <a:ext cx="5134708" cy="87377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400" b="1">
                <a:cs typeface="+mn-cs"/>
              </a:rPr>
              <a:t>地下鉄（ちかてつ）</a:t>
            </a:r>
            <a:endParaRPr lang="en-US" sz="4400" b="1">
              <a:cs typeface="+mn-cs"/>
            </a:endParaRPr>
          </a:p>
        </p:txBody>
      </p:sp>
      <p:sp>
        <p:nvSpPr>
          <p:cNvPr id="12" name="角丸四角形吹き出し 11"/>
          <p:cNvSpPr/>
          <p:nvPr/>
        </p:nvSpPr>
        <p:spPr>
          <a:xfrm>
            <a:off x="2260628" y="5054562"/>
            <a:ext cx="7633385" cy="873777"/>
          </a:xfrm>
          <a:prstGeom prst="wedgeRoundRectCallout">
            <a:avLst>
              <a:gd name="adj1" fmla="val -55866"/>
              <a:gd name="adj2" fmla="val 10407"/>
              <a:gd name="adj3" fmla="val 16667"/>
            </a:avLst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sz="3200"/>
              <a:t>ญี่ปุ่นมีระบบขนส่งมวลชนหลายประเภท เช่น รถไฟฟ้า รถใต้ดิน</a:t>
            </a:r>
            <a:endParaRPr kumimoji="1" lang="en-US" sz="3200"/>
          </a:p>
        </p:txBody>
      </p:sp>
      <p:pic>
        <p:nvPicPr>
          <p:cNvPr id="4" name="Picture 3" descr="A yellow train with blue windows&#10;&#10;Description automatically generated">
            <a:extLst>
              <a:ext uri="{FF2B5EF4-FFF2-40B4-BE49-F238E27FC236}">
                <a16:creationId xmlns:a16="http://schemas.microsoft.com/office/drawing/2014/main" id="{18167EAC-AD1C-7670-8A9B-F98D8C2E70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370" y="2760352"/>
            <a:ext cx="6006635" cy="158270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C0E0EB8-12E9-9825-C807-9E22F359B4DC}"/>
              </a:ext>
            </a:extLst>
          </p:cNvPr>
          <p:cNvSpPr txBox="1"/>
          <p:nvPr/>
        </p:nvSpPr>
        <p:spPr>
          <a:xfrm>
            <a:off x="2565532" y="6081779"/>
            <a:ext cx="7557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/>
              <a:t>เนื่องด้วยลิขสิทธิ์ภาพ</a:t>
            </a:r>
            <a:r>
              <a:rPr lang="ja-JP" altLang="en-US" sz="2400"/>
              <a:t> </a:t>
            </a:r>
            <a:r>
              <a:rPr lang="th-TH" sz="2400"/>
              <a:t>โปรดดูรูปในหนังสือ</a:t>
            </a:r>
            <a:r>
              <a:rPr lang="en-US" sz="2400"/>
              <a:t> </a:t>
            </a:r>
            <a:r>
              <a:rPr lang="ja-JP" altLang="en-US"/>
              <a:t>あきこと友だち </a:t>
            </a:r>
            <a:r>
              <a:rPr lang="th-TH" altLang="ja-JP" sz="2400"/>
              <a:t>เล่ม</a:t>
            </a:r>
            <a:r>
              <a:rPr lang="en-US" altLang="ja-JP" sz="2400"/>
              <a:t> </a:t>
            </a:r>
            <a:r>
              <a:rPr lang="en-US" altLang="ja-JP" sz="2400">
                <a:latin typeface="Cordia New" panose="020B0304020202020204" pitchFamily="34" charset="-34"/>
                <a:cs typeface="Cordia New" panose="020B0304020202020204" pitchFamily="34" charset="-34"/>
              </a:rPr>
              <a:t>1</a:t>
            </a:r>
            <a:r>
              <a:rPr lang="en-US" altLang="ja-JP" sz="2400"/>
              <a:t> </a:t>
            </a:r>
            <a:r>
              <a:rPr lang="th-TH" altLang="ja-JP" sz="2400"/>
              <a:t>หน้า</a:t>
            </a:r>
            <a:r>
              <a:rPr lang="en-US" altLang="ja-JP" sz="2400"/>
              <a:t> </a:t>
            </a:r>
            <a:r>
              <a:rPr lang="en-US" altLang="ja-JP" sz="2400">
                <a:latin typeface="Cordia New" panose="020B0304020202020204" pitchFamily="34" charset="-34"/>
                <a:cs typeface="Cordia New" panose="020B0304020202020204" pitchFamily="34" charset="-34"/>
              </a:rPr>
              <a:t>163 </a:t>
            </a:r>
            <a:r>
              <a:rPr lang="th-TH" altLang="ja-JP" sz="2400"/>
              <a:t>ประกอบ</a:t>
            </a:r>
            <a:endParaRPr lang="en-US"/>
          </a:p>
        </p:txBody>
      </p:sp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BA82586B-0F0F-B002-AB67-364C2C6C459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233" b="96512" l="8187" r="89620">
                        <a14:foregroundMark x1="23684" y1="26453" x2="26754" y2="15698"/>
                        <a14:foregroundMark x1="16228" y1="28488" x2="22368" y2="16182"/>
                        <a14:foregroundMark x1="21784" y1="30620" x2="31579" y2="12888"/>
                        <a14:foregroundMark x1="31579" y1="12888" x2="50731" y2="5233"/>
                        <a14:foregroundMark x1="50731" y1="5233" x2="67982" y2="12694"/>
                        <a14:foregroundMark x1="67982" y1="12694" x2="71637" y2="16182"/>
                        <a14:foregroundMark x1="75877" y1="21124" x2="65351" y2="16182"/>
                        <a14:foregroundMark x1="74123" y1="37597" x2="18713" y2="37597"/>
                        <a14:foregroundMark x1="38596" y1="28973" x2="20614" y2="33915"/>
                        <a14:foregroundMark x1="29240" y1="33430" x2="77193" y2="32267"/>
                        <a14:foregroundMark x1="35526" y1="41764" x2="67836" y2="41764"/>
                        <a14:foregroundMark x1="31725" y1="46705" x2="55994" y2="50775"/>
                        <a14:foregroundMark x1="34942" y1="55329" x2="67251" y2="52035"/>
                        <a14:foregroundMark x1="37427" y1="51647" x2="61696" y2="56977"/>
                        <a14:foregroundMark x1="29240" y1="59012" x2="59795" y2="63178"/>
                        <a14:foregroundMark x1="16813" y1="65213" x2="43567" y2="54070"/>
                        <a14:foregroundMark x1="22368" y1="71027" x2="31725" y2="52035"/>
                        <a14:foregroundMark x1="28070" y1="64826" x2="28655" y2="92829"/>
                        <a14:foregroundMark x1="28655" y1="92829" x2="28655" y2="92829"/>
                        <a14:foregroundMark x1="29240" y1="93702" x2="76608" y2="80911"/>
                        <a14:foregroundMark x1="40497" y1="94864" x2="80848" y2="94477"/>
                        <a14:foregroundMark x1="40497" y1="92054" x2="62865" y2="82171"/>
                        <a14:foregroundMark x1="38012" y1="81686" x2="65351" y2="57364"/>
                        <a14:foregroundMark x1="35526" y1="69380" x2="58480" y2="62306"/>
                        <a14:foregroundMark x1="72222" y1="53682" x2="73392" y2="82946"/>
                        <a14:foregroundMark x1="78363" y1="61919" x2="79678" y2="92054"/>
                        <a14:foregroundMark x1="82164" y1="59884" x2="84064" y2="68895"/>
                        <a14:foregroundMark x1="85234" y1="87112" x2="84649" y2="96512"/>
                        <a14:foregroundMark x1="8187" y1="41279" x2="50439" y2="223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4410" y="4806947"/>
            <a:ext cx="1333522" cy="2012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708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3544846" y="31670"/>
            <a:ext cx="293515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6600" b="1">
                <a:cs typeface="+mn-cs"/>
              </a:rPr>
              <a:t>バス</a:t>
            </a:r>
            <a:endParaRPr lang="en-US" sz="6600" b="1">
              <a:cs typeface="+mn-cs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1208" y="82049"/>
            <a:ext cx="1258987" cy="1712842"/>
          </a:xfrm>
          <a:prstGeom prst="rect">
            <a:avLst/>
          </a:prstGeom>
        </p:spPr>
      </p:pic>
      <p:sp>
        <p:nvSpPr>
          <p:cNvPr id="7" name="角丸四角形吹き出し 6"/>
          <p:cNvSpPr/>
          <p:nvPr/>
        </p:nvSpPr>
        <p:spPr>
          <a:xfrm>
            <a:off x="6152330" y="390636"/>
            <a:ext cx="3229681" cy="1212022"/>
          </a:xfrm>
          <a:prstGeom prst="wedgeRoundRectCallout">
            <a:avLst>
              <a:gd name="adj1" fmla="val 60767"/>
              <a:gd name="adj2" fmla="val 3036"/>
              <a:gd name="adj3" fmla="val 16667"/>
            </a:avLst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sz="3200"/>
              <a:t>เอ...กล่องที่ข้างคนขับ</a:t>
            </a:r>
          </a:p>
          <a:p>
            <a:pPr algn="ctr"/>
            <a:r>
              <a:rPr lang="th-TH" sz="3200"/>
              <a:t>คือกล่องอะไรกันนะ</a:t>
            </a:r>
            <a:endParaRPr kumimoji="1" lang="en-US" sz="3200"/>
          </a:p>
        </p:txBody>
      </p:sp>
      <p:sp>
        <p:nvSpPr>
          <p:cNvPr id="9" name="角丸四角形吹き出し 8"/>
          <p:cNvSpPr/>
          <p:nvPr/>
        </p:nvSpPr>
        <p:spPr>
          <a:xfrm>
            <a:off x="2260628" y="4640785"/>
            <a:ext cx="4016882" cy="1639233"/>
          </a:xfrm>
          <a:prstGeom prst="wedgeRoundRectCallout">
            <a:avLst>
              <a:gd name="adj1" fmla="val -66468"/>
              <a:gd name="adj2" fmla="val 1864"/>
              <a:gd name="adj3" fmla="val 16667"/>
            </a:avLst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sz="3200"/>
              <a:t>และรถเมล์ ซึ่งวิ่งอยู่มากมายในเมืองใหญ่ๆ จึงทำให้การเดินทางสะดวกสบายอย่างยิ่ง</a:t>
            </a:r>
            <a:endParaRPr kumimoji="1" lang="en-US" sz="3200"/>
          </a:p>
        </p:txBody>
      </p:sp>
      <p:pic>
        <p:nvPicPr>
          <p:cNvPr id="5122" name="Picture 2" descr="バス停のイラスト">
            <a:extLst>
              <a:ext uri="{FF2B5EF4-FFF2-40B4-BE49-F238E27FC236}">
                <a16:creationId xmlns:a16="http://schemas.microsoft.com/office/drawing/2014/main" id="{5FA76EFD-75D1-EEB6-CC58-8F16CD1F05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19" y="1422488"/>
            <a:ext cx="1798934" cy="2821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バスのイラスト">
            <a:extLst>
              <a:ext uri="{FF2B5EF4-FFF2-40B4-BE49-F238E27FC236}">
                <a16:creationId xmlns:a16="http://schemas.microsoft.com/office/drawing/2014/main" id="{34D8A308-785A-4E72-9977-C3FC7CEAD5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427" y="2437087"/>
            <a:ext cx="2935149" cy="2087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A cartoon of a bus&#10;&#10;Description automatically generated">
            <a:extLst>
              <a:ext uri="{FF2B5EF4-FFF2-40B4-BE49-F238E27FC236}">
                <a16:creationId xmlns:a16="http://schemas.microsoft.com/office/drawing/2014/main" id="{0F404F6A-E754-FF20-29FA-BE2119F351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996" y="1821066"/>
            <a:ext cx="4685095" cy="4685095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49194DAF-ED94-343B-0040-5C121AB11F48}"/>
              </a:ext>
            </a:extLst>
          </p:cNvPr>
          <p:cNvSpPr/>
          <p:nvPr/>
        </p:nvSpPr>
        <p:spPr>
          <a:xfrm>
            <a:off x="8908026" y="3544810"/>
            <a:ext cx="850021" cy="124349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直線矢印コネクタ 8">
            <a:extLst>
              <a:ext uri="{FF2B5EF4-FFF2-40B4-BE49-F238E27FC236}">
                <a16:creationId xmlns:a16="http://schemas.microsoft.com/office/drawing/2014/main" id="{00C0D434-B676-9DB3-CB62-293AB5AD6702}"/>
              </a:ext>
            </a:extLst>
          </p:cNvPr>
          <p:cNvCxnSpPr>
            <a:cxnSpLocks/>
          </p:cNvCxnSpPr>
          <p:nvPr/>
        </p:nvCxnSpPr>
        <p:spPr>
          <a:xfrm>
            <a:off x="9055509" y="938470"/>
            <a:ext cx="277527" cy="260634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F649A9B-65CE-588D-96BD-DDABE1A7F9E4}"/>
              </a:ext>
            </a:extLst>
          </p:cNvPr>
          <p:cNvSpPr txBox="1"/>
          <p:nvPr/>
        </p:nvSpPr>
        <p:spPr>
          <a:xfrm>
            <a:off x="2294377" y="1370169"/>
            <a:ext cx="34997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/>
              <a:t>เนื่องด้วยลิขสิทธิ์ภาพ </a:t>
            </a:r>
            <a:endParaRPr lang="en-US" sz="2400"/>
          </a:p>
          <a:p>
            <a:r>
              <a:rPr lang="th-TH" sz="2400"/>
              <a:t>โปรดดูรูปในหนังสือ</a:t>
            </a:r>
            <a:r>
              <a:rPr lang="en-US" sz="2400"/>
              <a:t> </a:t>
            </a:r>
            <a:r>
              <a:rPr lang="ja-JP" altLang="en-US"/>
              <a:t>あきこと友だち</a:t>
            </a:r>
            <a:r>
              <a:rPr lang="th-TH" altLang="ja-JP"/>
              <a:t> </a:t>
            </a:r>
            <a:endParaRPr lang="en-US" altLang="ja-JP"/>
          </a:p>
          <a:p>
            <a:r>
              <a:rPr lang="th-TH" altLang="ja-JP" sz="2400"/>
              <a:t>เล่ม</a:t>
            </a:r>
            <a:r>
              <a:rPr lang="en-US" altLang="ja-JP" sz="2400"/>
              <a:t> </a:t>
            </a:r>
            <a:r>
              <a:rPr lang="en-US" altLang="ja-JP" sz="2400">
                <a:latin typeface="Cordia New" panose="020B0304020202020204" pitchFamily="34" charset="-34"/>
                <a:cs typeface="Cordia New" panose="020B0304020202020204" pitchFamily="34" charset="-34"/>
              </a:rPr>
              <a:t>1</a:t>
            </a:r>
            <a:r>
              <a:rPr lang="en-US" altLang="ja-JP" sz="2400"/>
              <a:t> </a:t>
            </a:r>
            <a:r>
              <a:rPr lang="th-TH" altLang="ja-JP" sz="2400"/>
              <a:t>หน้า</a:t>
            </a:r>
            <a:r>
              <a:rPr lang="en-US" altLang="ja-JP" sz="2400"/>
              <a:t> </a:t>
            </a:r>
            <a:r>
              <a:rPr lang="en-US" altLang="ja-JP" sz="2400">
                <a:latin typeface="Cordia New" panose="020B0304020202020204" pitchFamily="34" charset="-34"/>
                <a:cs typeface="Cordia New" panose="020B0304020202020204" pitchFamily="34" charset="-34"/>
              </a:rPr>
              <a:t>163 </a:t>
            </a:r>
            <a:r>
              <a:rPr lang="th-TH" altLang="ja-JP" sz="2400"/>
              <a:t>ประกอบ</a:t>
            </a:r>
            <a:endParaRPr lang="en-US"/>
          </a:p>
        </p:txBody>
      </p:sp>
      <p:pic>
        <p:nvPicPr>
          <p:cNvPr id="2" name="Content Placeholder 3">
            <a:extLst>
              <a:ext uri="{FF2B5EF4-FFF2-40B4-BE49-F238E27FC236}">
                <a16:creationId xmlns:a16="http://schemas.microsoft.com/office/drawing/2014/main" id="{CB8EE9B2-0FE4-2B24-A3A8-3DF1356BEC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233" b="96512" l="8187" r="89620">
                        <a14:foregroundMark x1="23684" y1="26453" x2="26754" y2="15698"/>
                        <a14:foregroundMark x1="16228" y1="28488" x2="22368" y2="16182"/>
                        <a14:foregroundMark x1="21784" y1="30620" x2="31579" y2="12888"/>
                        <a14:foregroundMark x1="31579" y1="12888" x2="50731" y2="5233"/>
                        <a14:foregroundMark x1="50731" y1="5233" x2="67982" y2="12694"/>
                        <a14:foregroundMark x1="67982" y1="12694" x2="71637" y2="16182"/>
                        <a14:foregroundMark x1="75877" y1="21124" x2="65351" y2="16182"/>
                        <a14:foregroundMark x1="74123" y1="37597" x2="18713" y2="37597"/>
                        <a14:foregroundMark x1="38596" y1="28973" x2="20614" y2="33915"/>
                        <a14:foregroundMark x1="29240" y1="33430" x2="77193" y2="32267"/>
                        <a14:foregroundMark x1="35526" y1="41764" x2="67836" y2="41764"/>
                        <a14:foregroundMark x1="31725" y1="46705" x2="55994" y2="50775"/>
                        <a14:foregroundMark x1="34942" y1="55329" x2="67251" y2="52035"/>
                        <a14:foregroundMark x1="37427" y1="51647" x2="61696" y2="56977"/>
                        <a14:foregroundMark x1="29240" y1="59012" x2="59795" y2="63178"/>
                        <a14:foregroundMark x1="16813" y1="65213" x2="43567" y2="54070"/>
                        <a14:foregroundMark x1="22368" y1="71027" x2="31725" y2="52035"/>
                        <a14:foregroundMark x1="28070" y1="64826" x2="28655" y2="92829"/>
                        <a14:foregroundMark x1="28655" y1="92829" x2="28655" y2="92829"/>
                        <a14:foregroundMark x1="29240" y1="93702" x2="76608" y2="80911"/>
                        <a14:foregroundMark x1="40497" y1="94864" x2="80848" y2="94477"/>
                        <a14:foregroundMark x1="40497" y1="92054" x2="62865" y2="82171"/>
                        <a14:foregroundMark x1="38012" y1="81686" x2="65351" y2="57364"/>
                        <a14:foregroundMark x1="35526" y1="69380" x2="58480" y2="62306"/>
                        <a14:foregroundMark x1="72222" y1="53682" x2="73392" y2="82946"/>
                        <a14:foregroundMark x1="78363" y1="61919" x2="79678" y2="92054"/>
                        <a14:foregroundMark x1="82164" y1="59884" x2="84064" y2="68895"/>
                        <a14:foregroundMark x1="85234" y1="87112" x2="84649" y2="96512"/>
                        <a14:foregroundMark x1="8187" y1="41279" x2="50439" y2="223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3865" y="4710124"/>
            <a:ext cx="1087299" cy="1640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287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8705306" y="2080555"/>
            <a:ext cx="3147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th-TH" sz="2800"/>
              <a:t>จอบอกราคาค่าโดยสาร</a:t>
            </a:r>
            <a:endParaRPr kumimoji="1" lang="en-US" sz="280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705306" y="2967631"/>
            <a:ext cx="3147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th-TH" sz="2800"/>
              <a:t>ช่องใส่เหรียญค่าโดยสาร</a:t>
            </a:r>
            <a:endParaRPr kumimoji="1" lang="en-US" sz="280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97858" y="5859716"/>
            <a:ext cx="3147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th-TH" sz="2800"/>
              <a:t>ที่แตะบัตรโดยสารแบบเติมเงิน</a:t>
            </a:r>
            <a:endParaRPr kumimoji="1" lang="en-US" sz="2800"/>
          </a:p>
        </p:txBody>
      </p:sp>
      <p:sp>
        <p:nvSpPr>
          <p:cNvPr id="30" name="角丸四角形吹き出し 29"/>
          <p:cNvSpPr/>
          <p:nvPr/>
        </p:nvSpPr>
        <p:spPr>
          <a:xfrm>
            <a:off x="858181" y="2399134"/>
            <a:ext cx="3282304" cy="3249946"/>
          </a:xfrm>
          <a:prstGeom prst="wedgeRoundRectCallout">
            <a:avLst>
              <a:gd name="adj1" fmla="val -28217"/>
              <a:gd name="adj2" fmla="val -66395"/>
              <a:gd name="adj3" fmla="val 16667"/>
            </a:avLst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3200"/>
              <a:t>รถเมล์ญี่ปุ่นไม่มีกระเป๋ารถเมล์ แต่จะมีเครื่องเก็บค่าโดยสารแทนนะคะ ลองมาดูว่าช่องต่างๆที่มีมากมายนี่มีเอาไว้ทำอะไรกัน</a:t>
            </a:r>
            <a:endParaRPr lang="en-US" sz="320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8784404" y="4667657"/>
            <a:ext cx="3147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/>
              <a:t>ช่องใส่ธนบัตรที่ต้องการแลก</a:t>
            </a:r>
            <a:endParaRPr kumimoji="1" lang="en-US" sz="2800"/>
          </a:p>
        </p:txBody>
      </p:sp>
      <p:pic>
        <p:nvPicPr>
          <p:cNvPr id="2" name="図 159" descr="バスの運賃箱のイラスト">
            <a:extLst>
              <a:ext uri="{FF2B5EF4-FFF2-40B4-BE49-F238E27FC236}">
                <a16:creationId xmlns:a16="http://schemas.microsoft.com/office/drawing/2014/main" id="{00000000-0008-0000-0500-0000A0000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4266" y="2007658"/>
            <a:ext cx="4071078" cy="4825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直線矢印コネクタ 22"/>
          <p:cNvCxnSpPr>
            <a:cxnSpLocks/>
          </p:cNvCxnSpPr>
          <p:nvPr/>
        </p:nvCxnSpPr>
        <p:spPr>
          <a:xfrm flipV="1">
            <a:off x="3745504" y="4202130"/>
            <a:ext cx="1914301" cy="186036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>
            <a:cxnSpLocks/>
          </p:cNvCxnSpPr>
          <p:nvPr/>
        </p:nvCxnSpPr>
        <p:spPr>
          <a:xfrm flipH="1">
            <a:off x="5866538" y="2377259"/>
            <a:ext cx="2784302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cxnSpLocks/>
          </p:cNvCxnSpPr>
          <p:nvPr/>
        </p:nvCxnSpPr>
        <p:spPr>
          <a:xfrm flipH="1">
            <a:off x="6183268" y="3244852"/>
            <a:ext cx="250149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cxnSpLocks/>
            <a:stCxn id="31" idx="1"/>
          </p:cNvCxnSpPr>
          <p:nvPr/>
        </p:nvCxnSpPr>
        <p:spPr>
          <a:xfrm flipH="1">
            <a:off x="6427045" y="4929267"/>
            <a:ext cx="2357359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直線矢印コネクタ 19">
            <a:extLst>
              <a:ext uri="{FF2B5EF4-FFF2-40B4-BE49-F238E27FC236}">
                <a16:creationId xmlns:a16="http://schemas.microsoft.com/office/drawing/2014/main" id="{4099D95C-FE7D-AB23-8D8A-BC1AEB94766F}"/>
              </a:ext>
            </a:extLst>
          </p:cNvPr>
          <p:cNvCxnSpPr>
            <a:cxnSpLocks/>
          </p:cNvCxnSpPr>
          <p:nvPr/>
        </p:nvCxnSpPr>
        <p:spPr>
          <a:xfrm flipH="1">
            <a:off x="6437319" y="5430988"/>
            <a:ext cx="2357359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テキスト ボックス 30">
            <a:extLst>
              <a:ext uri="{FF2B5EF4-FFF2-40B4-BE49-F238E27FC236}">
                <a16:creationId xmlns:a16="http://schemas.microsoft.com/office/drawing/2014/main" id="{0CC08987-FB6E-5409-8C3E-E749F8EB9363}"/>
              </a:ext>
            </a:extLst>
          </p:cNvPr>
          <p:cNvSpPr txBox="1"/>
          <p:nvPr/>
        </p:nvSpPr>
        <p:spPr>
          <a:xfrm>
            <a:off x="8794678" y="5169378"/>
            <a:ext cx="3147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/>
              <a:t>ช่องรับเงินที่แลก / รับเงินทอน</a:t>
            </a:r>
            <a:endParaRPr kumimoji="1" lang="en-US" sz="28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BF598D9-82A0-2E38-836B-D3B1ADD02CA0}"/>
              </a:ext>
            </a:extLst>
          </p:cNvPr>
          <p:cNvSpPr txBox="1"/>
          <p:nvPr/>
        </p:nvSpPr>
        <p:spPr>
          <a:xfrm>
            <a:off x="8215474" y="427016"/>
            <a:ext cx="34997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/>
              <a:t>เนื่องด้วยลิขสิทธิ์ภาพ </a:t>
            </a:r>
            <a:endParaRPr lang="en-US" sz="2400"/>
          </a:p>
          <a:p>
            <a:r>
              <a:rPr lang="th-TH" sz="2400"/>
              <a:t>โปรดดูรูปในหนังสือ</a:t>
            </a:r>
            <a:r>
              <a:rPr lang="en-US" sz="2400"/>
              <a:t> </a:t>
            </a:r>
            <a:r>
              <a:rPr lang="ja-JP" altLang="en-US"/>
              <a:t>あきこと友だち</a:t>
            </a:r>
            <a:r>
              <a:rPr lang="th-TH" altLang="ja-JP"/>
              <a:t> </a:t>
            </a:r>
            <a:endParaRPr lang="en-US" altLang="ja-JP"/>
          </a:p>
          <a:p>
            <a:r>
              <a:rPr lang="th-TH" altLang="ja-JP" sz="2400"/>
              <a:t>เล่ม</a:t>
            </a:r>
            <a:r>
              <a:rPr lang="en-US" altLang="ja-JP" sz="2400"/>
              <a:t> </a:t>
            </a:r>
            <a:r>
              <a:rPr lang="en-US" altLang="ja-JP" sz="2400">
                <a:latin typeface="Cordia New" panose="020B0304020202020204" pitchFamily="34" charset="-34"/>
                <a:cs typeface="Cordia New" panose="020B0304020202020204" pitchFamily="34" charset="-34"/>
              </a:rPr>
              <a:t>1</a:t>
            </a:r>
            <a:r>
              <a:rPr lang="en-US" altLang="ja-JP" sz="2400"/>
              <a:t> </a:t>
            </a:r>
            <a:r>
              <a:rPr lang="th-TH" altLang="ja-JP" sz="2400"/>
              <a:t>หน้า</a:t>
            </a:r>
            <a:r>
              <a:rPr lang="en-US" altLang="ja-JP" sz="2400"/>
              <a:t> </a:t>
            </a:r>
            <a:r>
              <a:rPr lang="en-US" altLang="ja-JP" sz="2400">
                <a:latin typeface="Cordia New" panose="020B0304020202020204" pitchFamily="34" charset="-34"/>
                <a:cs typeface="Cordia New" panose="020B0304020202020204" pitchFamily="34" charset="-34"/>
              </a:rPr>
              <a:t>163 </a:t>
            </a:r>
            <a:r>
              <a:rPr lang="th-TH" altLang="ja-JP" sz="2400"/>
              <a:t>ประกอบ</a:t>
            </a:r>
            <a:endParaRPr lang="en-US"/>
          </a:p>
        </p:txBody>
      </p:sp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D55D56FE-F48C-F058-AFA1-F894AA0660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233" b="96512" l="8187" r="89620">
                        <a14:foregroundMark x1="23684" y1="26453" x2="26754" y2="15698"/>
                        <a14:foregroundMark x1="16228" y1="28488" x2="22368" y2="16182"/>
                        <a14:foregroundMark x1="21784" y1="30620" x2="31579" y2="12888"/>
                        <a14:foregroundMark x1="31579" y1="12888" x2="50731" y2="5233"/>
                        <a14:foregroundMark x1="50731" y1="5233" x2="67982" y2="12694"/>
                        <a14:foregroundMark x1="67982" y1="12694" x2="71637" y2="16182"/>
                        <a14:foregroundMark x1="75877" y1="21124" x2="65351" y2="16182"/>
                        <a14:foregroundMark x1="74123" y1="37597" x2="18713" y2="37597"/>
                        <a14:foregroundMark x1="38596" y1="28973" x2="20614" y2="33915"/>
                        <a14:foregroundMark x1="29240" y1="33430" x2="77193" y2="32267"/>
                        <a14:foregroundMark x1="35526" y1="41764" x2="67836" y2="41764"/>
                        <a14:foregroundMark x1="31725" y1="46705" x2="55994" y2="50775"/>
                        <a14:foregroundMark x1="34942" y1="55329" x2="67251" y2="52035"/>
                        <a14:foregroundMark x1="37427" y1="51647" x2="61696" y2="56977"/>
                        <a14:foregroundMark x1="29240" y1="59012" x2="59795" y2="63178"/>
                        <a14:foregroundMark x1="16813" y1="65213" x2="43567" y2="54070"/>
                        <a14:foregroundMark x1="22368" y1="71027" x2="31725" y2="52035"/>
                        <a14:foregroundMark x1="28070" y1="64826" x2="28655" y2="92829"/>
                        <a14:foregroundMark x1="28655" y1="92829" x2="28655" y2="92829"/>
                        <a14:foregroundMark x1="29240" y1="93702" x2="76608" y2="80911"/>
                        <a14:foregroundMark x1="40497" y1="94864" x2="80848" y2="94477"/>
                        <a14:foregroundMark x1="40497" y1="92054" x2="62865" y2="82171"/>
                        <a14:foregroundMark x1="38012" y1="81686" x2="65351" y2="57364"/>
                        <a14:foregroundMark x1="35526" y1="69380" x2="58480" y2="62306"/>
                        <a14:foregroundMark x1="72222" y1="53682" x2="73392" y2="82946"/>
                        <a14:foregroundMark x1="78363" y1="61919" x2="79678" y2="92054"/>
                        <a14:foregroundMark x1="82164" y1="59884" x2="84064" y2="68895"/>
                        <a14:foregroundMark x1="85234" y1="87112" x2="84649" y2="96512"/>
                        <a14:foregroundMark x1="8187" y1="41279" x2="50439" y2="223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3915" y="209062"/>
            <a:ext cx="1084323" cy="1636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686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2" grpId="0"/>
      <p:bldP spid="30" grpId="0" animBg="1"/>
      <p:bldP spid="31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9B16A-B3C5-4EFE-81B4-AECD04787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b="1">
                <a:cs typeface="+mn-cs"/>
              </a:rPr>
              <a:t>บัตรโดยสารเติมเงิน</a:t>
            </a:r>
            <a:r>
              <a:rPr lang="en-US" b="1">
                <a:cs typeface="+mn-cs"/>
              </a:rPr>
              <a:t> </a:t>
            </a:r>
            <a:r>
              <a:rPr lang="th-TH" b="1">
                <a:cs typeface="+mn-cs"/>
              </a:rPr>
              <a:t>(</a:t>
            </a:r>
            <a:r>
              <a:rPr lang="en-US" b="1">
                <a:latin typeface="Cordia New" panose="020B0304020202020204" pitchFamily="34" charset="-34"/>
                <a:cs typeface="Cordia New" panose="020B0304020202020204" pitchFamily="34" charset="-34"/>
              </a:rPr>
              <a:t>IC Card</a:t>
            </a:r>
            <a:r>
              <a:rPr lang="th-TH" b="1">
                <a:cs typeface="+mn-cs"/>
              </a:rPr>
              <a:t>)</a:t>
            </a:r>
            <a:r>
              <a:rPr lang="en-US" b="1">
                <a:cs typeface="+mn-cs"/>
              </a:rPr>
              <a:t> </a:t>
            </a:r>
            <a:r>
              <a:rPr lang="th-TH" b="1">
                <a:cs typeface="+mn-cs"/>
              </a:rPr>
              <a:t>ที่ญี่ปุ่น</a:t>
            </a:r>
            <a:endParaRPr lang="en-US" b="1">
              <a:cs typeface="+mn-cs"/>
            </a:endParaRPr>
          </a:p>
        </p:txBody>
      </p:sp>
      <p:pic>
        <p:nvPicPr>
          <p:cNvPr id="3" name="Picture 2" descr="交通系ICカードの自動改札のイラスト">
            <a:extLst>
              <a:ext uri="{FF2B5EF4-FFF2-40B4-BE49-F238E27FC236}">
                <a16:creationId xmlns:a16="http://schemas.microsoft.com/office/drawing/2014/main" id="{08A4612F-C398-D987-116C-C53444D823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417" y="1783155"/>
            <a:ext cx="3843605" cy="4132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図 164" descr="交通系のICカードのイラスト">
            <a:extLst>
              <a:ext uri="{FF2B5EF4-FFF2-40B4-BE49-F238E27FC236}">
                <a16:creationId xmlns:a16="http://schemas.microsoft.com/office/drawing/2014/main" id="{00000000-0008-0000-0500-0000A5000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816" y="1409520"/>
            <a:ext cx="3704938" cy="2998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直線矢印コネクタ 22">
            <a:extLst>
              <a:ext uri="{FF2B5EF4-FFF2-40B4-BE49-F238E27FC236}">
                <a16:creationId xmlns:a16="http://schemas.microsoft.com/office/drawing/2014/main" id="{CAEDE5EE-D440-E1A0-1F9A-A38DB69B7A50}"/>
              </a:ext>
            </a:extLst>
          </p:cNvPr>
          <p:cNvCxnSpPr>
            <a:cxnSpLocks/>
          </p:cNvCxnSpPr>
          <p:nvPr/>
        </p:nvCxnSpPr>
        <p:spPr>
          <a:xfrm>
            <a:off x="5536631" y="2815856"/>
            <a:ext cx="1367602" cy="893115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7618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9B16A-B3C5-4EFE-81B4-AECD04787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b="1">
                <a:cs typeface="+mn-cs"/>
              </a:rPr>
              <a:t>รูปแบบของบัตรโดยสารเติมเงินจะแตกต่างกันในแต่ละท้องถิ่น</a:t>
            </a:r>
            <a:endParaRPr lang="en-US" b="1">
              <a:cs typeface="+mn-cs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8AE4F3A-25F2-8D93-5237-C7A429FF54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336" y="1556143"/>
            <a:ext cx="4555959" cy="472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Cカードのイラスト">
            <a:extLst>
              <a:ext uri="{FF2B5EF4-FFF2-40B4-BE49-F238E27FC236}">
                <a16:creationId xmlns:a16="http://schemas.microsoft.com/office/drawing/2014/main" id="{1E915774-E01E-6F06-8A07-F546F43B9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218" y="1788319"/>
            <a:ext cx="2368560" cy="216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C91CBF87-528B-5152-5C65-41C6E34FA306}"/>
              </a:ext>
            </a:extLst>
          </p:cNvPr>
          <p:cNvSpPr/>
          <p:nvPr/>
        </p:nvSpPr>
        <p:spPr>
          <a:xfrm>
            <a:off x="5889641" y="3766256"/>
            <a:ext cx="4555959" cy="1730419"/>
          </a:xfrm>
          <a:prstGeom prst="wedgeRoundRectCallout">
            <a:avLst>
              <a:gd name="adj1" fmla="val -1983"/>
              <a:gd name="adj2" fmla="val -77622"/>
              <a:gd name="adj3" fmla="val 16667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3600">
                <a:solidFill>
                  <a:schemeClr val="tx1"/>
                </a:solidFill>
              </a:rPr>
              <a:t>ลองดูบัตรในแต่ละท้องถิ่นกันเถอะ</a:t>
            </a:r>
          </a:p>
          <a:p>
            <a:r>
              <a:rPr lang="en-US" altLang="ja-JP" sz="2400">
                <a:solidFill>
                  <a:schemeClr val="tx1"/>
                </a:solidFill>
                <a:hlinkClick r:id="rId5"/>
              </a:rPr>
              <a:t>https://toica.jr-central.co.jp/howto/sharing/</a:t>
            </a:r>
            <a:endParaRPr lang="en-US" sz="3200">
              <a:solidFill>
                <a:schemeClr val="tx1"/>
              </a:solidFill>
            </a:endParaRPr>
          </a:p>
        </p:txBody>
      </p:sp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6F0A5741-3A96-8CEF-9D95-D613AE479D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233" b="96512" l="8187" r="89620">
                        <a14:foregroundMark x1="23684" y1="26453" x2="26754" y2="15698"/>
                        <a14:foregroundMark x1="16228" y1="28488" x2="22368" y2="16182"/>
                        <a14:foregroundMark x1="21784" y1="30620" x2="31579" y2="12888"/>
                        <a14:foregroundMark x1="31579" y1="12888" x2="50731" y2="5233"/>
                        <a14:foregroundMark x1="50731" y1="5233" x2="67982" y2="12694"/>
                        <a14:foregroundMark x1="67982" y1="12694" x2="71637" y2="16182"/>
                        <a14:foregroundMark x1="75877" y1="21124" x2="65351" y2="16182"/>
                        <a14:foregroundMark x1="74123" y1="37597" x2="18713" y2="37597"/>
                        <a14:foregroundMark x1="38596" y1="28973" x2="20614" y2="33915"/>
                        <a14:foregroundMark x1="29240" y1="33430" x2="77193" y2="32267"/>
                        <a14:foregroundMark x1="35526" y1="41764" x2="67836" y2="41764"/>
                        <a14:foregroundMark x1="31725" y1="46705" x2="55994" y2="50775"/>
                        <a14:foregroundMark x1="34942" y1="55329" x2="67251" y2="52035"/>
                        <a14:foregroundMark x1="37427" y1="51647" x2="61696" y2="56977"/>
                        <a14:foregroundMark x1="29240" y1="59012" x2="59795" y2="63178"/>
                        <a14:foregroundMark x1="16813" y1="65213" x2="43567" y2="54070"/>
                        <a14:foregroundMark x1="22368" y1="71027" x2="31725" y2="52035"/>
                        <a14:foregroundMark x1="28070" y1="64826" x2="28655" y2="92829"/>
                        <a14:foregroundMark x1="28655" y1="92829" x2="28655" y2="92829"/>
                        <a14:foregroundMark x1="29240" y1="93702" x2="76608" y2="80911"/>
                        <a14:foregroundMark x1="40497" y1="94864" x2="80848" y2="94477"/>
                        <a14:foregroundMark x1="40497" y1="92054" x2="62865" y2="82171"/>
                        <a14:foregroundMark x1="38012" y1="81686" x2="65351" y2="57364"/>
                        <a14:foregroundMark x1="35526" y1="69380" x2="58480" y2="62306"/>
                        <a14:foregroundMark x1="72222" y1="53682" x2="73392" y2="82946"/>
                        <a14:foregroundMark x1="78363" y1="61919" x2="79678" y2="92054"/>
                        <a14:foregroundMark x1="82164" y1="59884" x2="84064" y2="68895"/>
                        <a14:foregroundMark x1="85234" y1="87112" x2="84649" y2="96512"/>
                        <a14:foregroundMark x1="8187" y1="41279" x2="50439" y2="223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7620" y="1788319"/>
            <a:ext cx="1146735" cy="1730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178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レジでスマホを見せる人のイラスト">
            <a:extLst>
              <a:ext uri="{FF2B5EF4-FFF2-40B4-BE49-F238E27FC236}">
                <a16:creationId xmlns:a16="http://schemas.microsoft.com/office/drawing/2014/main" id="{1C1D2F72-1CAD-C99C-56F0-12062BA5A9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005" y="3087526"/>
            <a:ext cx="3253311" cy="2971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角丸四角形吹き出し 10">
            <a:extLst>
              <a:ext uri="{FF2B5EF4-FFF2-40B4-BE49-F238E27FC236}">
                <a16:creationId xmlns:a16="http://schemas.microsoft.com/office/drawing/2014/main" id="{02E030CF-A04D-4045-9F54-94A96EE0DD1D}"/>
              </a:ext>
            </a:extLst>
          </p:cNvPr>
          <p:cNvSpPr/>
          <p:nvPr/>
        </p:nvSpPr>
        <p:spPr>
          <a:xfrm>
            <a:off x="560684" y="2550694"/>
            <a:ext cx="5102179" cy="3508189"/>
          </a:xfrm>
          <a:prstGeom prst="wedgeRoundRectCallout">
            <a:avLst>
              <a:gd name="adj1" fmla="val -27150"/>
              <a:gd name="adj2" fmla="val -61777"/>
              <a:gd name="adj3" fmla="val 16667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altLang="ja-JP" sz="4400"/>
              <a:t>บัตรเหล่านี้ นอกจากจะใช้ขึ้นรถไฟฟ้าและรถเมล์แล้ว ยังใช้ซื้อของ และจ่ายแทนเงินสดตามร้านค้าต่าง</a:t>
            </a:r>
            <a:r>
              <a:rPr lang="en-US" altLang="ja-JP" sz="4400"/>
              <a:t> </a:t>
            </a:r>
            <a:r>
              <a:rPr lang="th-TH" altLang="ja-JP" sz="4400"/>
              <a:t>ๆ</a:t>
            </a:r>
            <a:r>
              <a:rPr lang="en-US" altLang="ja-JP" sz="4400"/>
              <a:t> </a:t>
            </a:r>
            <a:r>
              <a:rPr lang="th-TH" altLang="ja-JP" sz="4400"/>
              <a:t>ด้วยนะคะ</a:t>
            </a:r>
            <a:endParaRPr lang="en-US" altLang="ja-JP" sz="4400"/>
          </a:p>
        </p:txBody>
      </p:sp>
      <p:pic>
        <p:nvPicPr>
          <p:cNvPr id="3" name="Picture 2" descr="A person walking through an airport gate&#10;&#10;Description automatically generated">
            <a:extLst>
              <a:ext uri="{FF2B5EF4-FFF2-40B4-BE49-F238E27FC236}">
                <a16:creationId xmlns:a16="http://schemas.microsoft.com/office/drawing/2014/main" id="{47C468BB-7F4A-2D6D-EEEE-4A1CC39361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863" y="671333"/>
            <a:ext cx="2959393" cy="1974470"/>
          </a:xfrm>
          <a:prstGeom prst="rect">
            <a:avLst/>
          </a:prstGeom>
        </p:spPr>
      </p:pic>
      <p:pic>
        <p:nvPicPr>
          <p:cNvPr id="3074" name="Picture 2" descr="バスのイラスト">
            <a:extLst>
              <a:ext uri="{FF2B5EF4-FFF2-40B4-BE49-F238E27FC236}">
                <a16:creationId xmlns:a16="http://schemas.microsoft.com/office/drawing/2014/main" id="{CB60AB81-7E21-0B5F-A234-F8F6F379F3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6171" y="713121"/>
            <a:ext cx="2935149" cy="2087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自動販売機のイラスト">
            <a:extLst>
              <a:ext uri="{FF2B5EF4-FFF2-40B4-BE49-F238E27FC236}">
                <a16:creationId xmlns:a16="http://schemas.microsoft.com/office/drawing/2014/main" id="{C2CC1795-8DEB-CBD5-A68A-8E37F0D93A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859488"/>
            <a:ext cx="1981720" cy="2705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図 164" descr="交通系のICカードのイラスト">
            <a:extLst>
              <a:ext uri="{FF2B5EF4-FFF2-40B4-BE49-F238E27FC236}">
                <a16:creationId xmlns:a16="http://schemas.microsoft.com/office/drawing/2014/main" id="{557606C4-9621-3F52-B3A6-21B3C77308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80611">
            <a:off x="9384750" y="4405314"/>
            <a:ext cx="554021" cy="42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図 169" descr="ICカードリーダーのイラスト（タッチ）">
            <a:extLst>
              <a:ext uri="{FF2B5EF4-FFF2-40B4-BE49-F238E27FC236}">
                <a16:creationId xmlns:a16="http://schemas.microsoft.com/office/drawing/2014/main" id="{00000000-0008-0000-0500-0000AA000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253" y="1230460"/>
            <a:ext cx="1279912" cy="1756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1E5E9C93-1B97-ACD5-EAEC-E38F229267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5233" b="96512" l="8187" r="89620">
                        <a14:foregroundMark x1="23684" y1="26453" x2="26754" y2="15698"/>
                        <a14:foregroundMark x1="16228" y1="28488" x2="22368" y2="16182"/>
                        <a14:foregroundMark x1="21784" y1="30620" x2="31579" y2="12888"/>
                        <a14:foregroundMark x1="31579" y1="12888" x2="50731" y2="5233"/>
                        <a14:foregroundMark x1="50731" y1="5233" x2="67982" y2="12694"/>
                        <a14:foregroundMark x1="67982" y1="12694" x2="71637" y2="16182"/>
                        <a14:foregroundMark x1="75877" y1="21124" x2="65351" y2="16182"/>
                        <a14:foregroundMark x1="74123" y1="37597" x2="18713" y2="37597"/>
                        <a14:foregroundMark x1="38596" y1="28973" x2="20614" y2="33915"/>
                        <a14:foregroundMark x1="29240" y1="33430" x2="77193" y2="32267"/>
                        <a14:foregroundMark x1="35526" y1="41764" x2="67836" y2="41764"/>
                        <a14:foregroundMark x1="31725" y1="46705" x2="55994" y2="50775"/>
                        <a14:foregroundMark x1="34942" y1="55329" x2="67251" y2="52035"/>
                        <a14:foregroundMark x1="37427" y1="51647" x2="61696" y2="56977"/>
                        <a14:foregroundMark x1="29240" y1="59012" x2="59795" y2="63178"/>
                        <a14:foregroundMark x1="16813" y1="65213" x2="43567" y2="54070"/>
                        <a14:foregroundMark x1="22368" y1="71027" x2="31725" y2="52035"/>
                        <a14:foregroundMark x1="28070" y1="64826" x2="28655" y2="92829"/>
                        <a14:foregroundMark x1="28655" y1="92829" x2="28655" y2="92829"/>
                        <a14:foregroundMark x1="29240" y1="93702" x2="76608" y2="80911"/>
                        <a14:foregroundMark x1="40497" y1="94864" x2="80848" y2="94477"/>
                        <a14:foregroundMark x1="40497" y1="92054" x2="62865" y2="82171"/>
                        <a14:foregroundMark x1="38012" y1="81686" x2="65351" y2="57364"/>
                        <a14:foregroundMark x1="35526" y1="69380" x2="58480" y2="62306"/>
                        <a14:foregroundMark x1="72222" y1="53682" x2="73392" y2="82946"/>
                        <a14:foregroundMark x1="78363" y1="61919" x2="79678" y2="92054"/>
                        <a14:foregroundMark x1="82164" y1="59884" x2="84064" y2="68895"/>
                        <a14:foregroundMark x1="85234" y1="87112" x2="84649" y2="96512"/>
                        <a14:foregroundMark x1="8187" y1="41279" x2="50439" y2="223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29644" y="605629"/>
            <a:ext cx="1279911" cy="1931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9247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B0A11A2231C944A97F3CA5C2E8BE01" ma:contentTypeVersion="15" ma:contentTypeDescription="Create a new document." ma:contentTypeScope="" ma:versionID="62c59ac36a1c62c61d5e07573165d568">
  <xsd:schema xmlns:xsd="http://www.w3.org/2001/XMLSchema" xmlns:xs="http://www.w3.org/2001/XMLSchema" xmlns:p="http://schemas.microsoft.com/office/2006/metadata/properties" xmlns:ns2="dd831380-f772-4d0a-86be-ca519d40c5a8" xmlns:ns3="b0c4f587-39ca-41af-b763-ad6198fafdf1" targetNamespace="http://schemas.microsoft.com/office/2006/metadata/properties" ma:root="true" ma:fieldsID="67a98a89f1c56dd81c8164f7ef134d8d" ns2:_="" ns3:_="">
    <xsd:import namespace="dd831380-f772-4d0a-86be-ca519d40c5a8"/>
    <xsd:import namespace="b0c4f587-39ca-41af-b763-ad6198fafdf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lcf76f155ced4ddcb4097134ff3c332f" minOccurs="0"/>
                <xsd:element ref="ns2:TaxCatchAll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LengthInSeconds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831380-f772-4d0a-86be-ca519d40c5a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0afaffd2-f4f9-4246-913e-6686bc10e01b}" ma:internalName="TaxCatchAll" ma:showField="CatchAllData" ma:web="dd831380-f772-4d0a-86be-ca519d40c5a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c4f587-39ca-41af-b763-ad6198fafdf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a9872b46-498f-4fc2-91d4-a744c164aaf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d831380-f772-4d0a-86be-ca519d40c5a8" xsi:nil="true"/>
    <lcf76f155ced4ddcb4097134ff3c332f xmlns="b0c4f587-39ca-41af-b763-ad6198fafdf1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4408BA3-3D3A-43D9-A4F1-D70C24359C19}"/>
</file>

<file path=customXml/itemProps2.xml><?xml version="1.0" encoding="utf-8"?>
<ds:datastoreItem xmlns:ds="http://schemas.openxmlformats.org/officeDocument/2006/customXml" ds:itemID="{9D8EF251-47F8-4F8A-9047-A5A3A503D897}">
  <ds:schemaRefs>
    <ds:schemaRef ds:uri="http://purl.org/dc/dcmitype/"/>
    <ds:schemaRef ds:uri="http://schemas.microsoft.com/office/infopath/2007/PartnerControls"/>
    <ds:schemaRef ds:uri="http://purl.org/dc/terms/"/>
    <ds:schemaRef ds:uri="dd831380-f772-4d0a-86be-ca519d40c5a8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b0c4f587-39ca-41af-b763-ad6198fafdf1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D0B6284-BEBE-49B5-BC7F-0EB09BE1336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999</Words>
  <Application>Microsoft Office PowerPoint</Application>
  <PresentationFormat>ワイド画面</PresentationFormat>
  <Paragraphs>101</Paragraphs>
  <Slides>15</Slides>
  <Notes>15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5" baseType="lpstr">
      <vt:lpstr>MS PGothic</vt:lpstr>
      <vt:lpstr>UD Digi Kyokasho N-B</vt:lpstr>
      <vt:lpstr>UD Digi Kyokasho NK-R</vt:lpstr>
      <vt:lpstr>UD Digi Kyokasho NP-R</vt:lpstr>
      <vt:lpstr>游ゴシック</vt:lpstr>
      <vt:lpstr>游ゴシック Light</vt:lpstr>
      <vt:lpstr>Arial</vt:lpstr>
      <vt:lpstr>Calibri</vt:lpstr>
      <vt:lpstr>Cordia New</vt:lpstr>
      <vt:lpstr>Office テーマ</vt:lpstr>
      <vt:lpstr>だい４か　ระบบขนส่งมวลชนในญี่ปุ่น</vt:lpstr>
      <vt:lpstr>PowerPoint プレゼンテーション</vt:lpstr>
      <vt:lpstr>ระบบขนส่งมวลชนในญี่ปุ่น</vt:lpstr>
      <vt:lpstr>PowerPoint プレゼンテーション</vt:lpstr>
      <vt:lpstr>PowerPoint プレゼンテーション</vt:lpstr>
      <vt:lpstr>PowerPoint プレゼンテーション</vt:lpstr>
      <vt:lpstr>บัตรโดยสารเติมเงิน (IC Card) ที่ญี่ปุ่น</vt:lpstr>
      <vt:lpstr>รูปแบบของบัตรโดยสารเติมเงินจะแตกต่างกันในแต่ละท้องถิ่น</vt:lpstr>
      <vt:lpstr>PowerPoint プレゼンテーション</vt:lpstr>
      <vt:lpstr>รถเมล์ญี่ปุ่นจะจ่ายเงินตอนขึ้นรถ   หรือว่าจ่ายเงินตอนจะลงรถ</vt:lpstr>
      <vt:lpstr>PowerPoint プレゼンテーション</vt:lpstr>
      <vt:lpstr>PowerPoint プレゼンテーション</vt:lpstr>
      <vt:lpstr>PowerPoint プレゼンテーション</vt:lpstr>
      <vt:lpstr>จุดเหมือนและจุดต่างกับญี่ปุ่น</vt:lpstr>
      <vt:lpstr>出典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第1課　ミニじょうほう</dc:title>
  <dc:creator>Prapa Sangthongsuk</dc:creator>
  <cp:lastModifiedBy>Mei Fukada</cp:lastModifiedBy>
  <cp:revision>1</cp:revision>
  <dcterms:created xsi:type="dcterms:W3CDTF">2021-10-08T03:03:58Z</dcterms:created>
  <dcterms:modified xsi:type="dcterms:W3CDTF">2024-10-28T05:13:38Z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0x0101004BB0A11A2231C944A97F3CA5C2E8BE01</vt:lpwstr>
  </property>
  <property fmtid="{D5CDD505-2E9C-101B-9397-08002B2CF9AE}" pid="3" name="MediaServiceImageTags">
    <vt:lpwstr/>
  </property>
</Properties>
</file>