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sldIdLst>
    <p:sldId id="256" r:id="rId5"/>
    <p:sldId id="262" r:id="rId6"/>
    <p:sldId id="272" r:id="rId7"/>
    <p:sldId id="282" r:id="rId8"/>
    <p:sldId id="283" r:id="rId9"/>
    <p:sldId id="270" r:id="rId10"/>
    <p:sldId id="274" r:id="rId11"/>
    <p:sldId id="275" r:id="rId12"/>
    <p:sldId id="276" r:id="rId13"/>
    <p:sldId id="285" r:id="rId14"/>
    <p:sldId id="277" r:id="rId15"/>
    <p:sldId id="280" r:id="rId16"/>
    <p:sldId id="286" r:id="rId17"/>
    <p:sldId id="287" r:id="rId18"/>
    <p:sldId id="264" r:id="rId19"/>
    <p:sldId id="289" r:id="rId2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E50E647-E3EE-8A11-A061-3A5577F32D61}" name="Mei Fukada" initials="MF" userId="S::Mei_Fukada@jpf.go.jp::4b4e81c0-5f69-430b-9e93-db87b6b5cf3b" providerId="AD"/>
  <p188:author id="{55822285-4AC6-A1A2-9F07-F9A00FD4F891}" name="Maiko Kondo" initials="MK" userId="S::Maiko_Kondo@jpf.go.jp::08723079-52d7-44d4-b094-d03874e15015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risara Thongmee" initials="NT" lastIdx="2" clrIdx="0">
    <p:extLst>
      <p:ext uri="{19B8F6BF-5375-455C-9EA6-DF929625EA0E}">
        <p15:presenceInfo xmlns:p15="http://schemas.microsoft.com/office/powerpoint/2012/main" userId="S::narisara@jfbkk.or.th::3f5817a0-d64e-4f85-845c-fa7a0a7890f3" providerId="AD"/>
      </p:ext>
    </p:extLst>
  </p:cmAuthor>
  <p:cmAuthor id="2" name="Yuka Ichimaru" initials="YI" lastIdx="1" clrIdx="1">
    <p:extLst>
      <p:ext uri="{19B8F6BF-5375-455C-9EA6-DF929625EA0E}">
        <p15:presenceInfo xmlns:p15="http://schemas.microsoft.com/office/powerpoint/2012/main" userId="S-1-5-21-1526550728-3776513760-1314598104-2653" providerId="AD"/>
      </p:ext>
    </p:extLst>
  </p:cmAuthor>
  <p:cmAuthor id="3" name="Preyawan Phositlimpagul" initials="PP" lastIdx="1" clrIdx="2">
    <p:extLst>
      <p:ext uri="{19B8F6BF-5375-455C-9EA6-DF929625EA0E}">
        <p15:presenceInfo xmlns:p15="http://schemas.microsoft.com/office/powerpoint/2012/main" userId="S::preyawan@jfbkk.or.th::5e2cd7b1-767d-4ec4-8174-bcc33deb7d2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B3D2E7-6516-43A3-8871-BFCCB60B2AC8}" v="46" dt="2024-10-28T05:07:50.3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22" autoAdjust="0"/>
    <p:restoredTop sz="91054" autoAdjust="0"/>
  </p:normalViewPr>
  <p:slideViewPr>
    <p:cSldViewPr snapToGrid="0">
      <p:cViewPr varScale="1">
        <p:scale>
          <a:sx n="61" d="100"/>
          <a:sy n="61" d="100"/>
        </p:scale>
        <p:origin x="6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risara Thongmee" userId="3f5817a0-d64e-4f85-845c-fa7a0a7890f3" providerId="ADAL" clId="{EBEED487-6218-4B08-BC08-72C98CD3AFC6}"/>
    <pc:docChg chg="custSel modSld">
      <pc:chgData name="Narisara Thongmee" userId="3f5817a0-d64e-4f85-845c-fa7a0a7890f3" providerId="ADAL" clId="{EBEED487-6218-4B08-BC08-72C98CD3AFC6}" dt="2022-08-13T05:15:38.258" v="6" actId="1592"/>
      <pc:docMkLst>
        <pc:docMk/>
      </pc:docMkLst>
      <pc:sldChg chg="addCm delCm modCm">
        <pc:chgData name="Narisara Thongmee" userId="3f5817a0-d64e-4f85-845c-fa7a0a7890f3" providerId="ADAL" clId="{EBEED487-6218-4B08-BC08-72C98CD3AFC6}" dt="2022-08-13T05:15:38.258" v="6" actId="1592"/>
        <pc:sldMkLst>
          <pc:docMk/>
          <pc:sldMk cId="819981629" sldId="273"/>
        </pc:sldMkLst>
      </pc:sldChg>
      <pc:sldChg chg="modSp mod">
        <pc:chgData name="Narisara Thongmee" userId="3f5817a0-d64e-4f85-845c-fa7a0a7890f3" providerId="ADAL" clId="{EBEED487-6218-4B08-BC08-72C98CD3AFC6}" dt="2022-08-13T05:12:28.569" v="2" actId="27636"/>
        <pc:sldMkLst>
          <pc:docMk/>
          <pc:sldMk cId="352630643" sldId="276"/>
        </pc:sldMkLst>
        <pc:spChg chg="mod">
          <ac:chgData name="Narisara Thongmee" userId="3f5817a0-d64e-4f85-845c-fa7a0a7890f3" providerId="ADAL" clId="{EBEED487-6218-4B08-BC08-72C98CD3AFC6}" dt="2022-08-13T05:12:28.569" v="2" actId="27636"/>
          <ac:spMkLst>
            <pc:docMk/>
            <pc:sldMk cId="352630643" sldId="276"/>
            <ac:spMk id="8" creationId="{00000000-0000-0000-0000-000000000000}"/>
          </ac:spMkLst>
        </pc:spChg>
      </pc:sldChg>
    </pc:docChg>
  </pc:docChgLst>
  <pc:docChgLst>
    <pc:chgData name="Kansinee Skulkru" userId="a954ed1b-d86d-490f-aac2-d4076deee7db" providerId="ADAL" clId="{B61607E9-6874-4D1A-B8EE-7FD895238983}"/>
    <pc:docChg chg="delSld">
      <pc:chgData name="Kansinee Skulkru" userId="a954ed1b-d86d-490f-aac2-d4076deee7db" providerId="ADAL" clId="{B61607E9-6874-4D1A-B8EE-7FD895238983}" dt="2024-10-10T07:02:37.099" v="0" actId="2696"/>
      <pc:docMkLst>
        <pc:docMk/>
      </pc:docMkLst>
      <pc:sldChg chg="del">
        <pc:chgData name="Kansinee Skulkru" userId="a954ed1b-d86d-490f-aac2-d4076deee7db" providerId="ADAL" clId="{B61607E9-6874-4D1A-B8EE-7FD895238983}" dt="2024-10-10T07:02:37.099" v="0" actId="2696"/>
        <pc:sldMkLst>
          <pc:docMk/>
          <pc:sldMk cId="3677465775" sldId="289"/>
        </pc:sldMkLst>
      </pc:sldChg>
    </pc:docChg>
  </pc:docChgLst>
  <pc:docChgLst>
    <pc:chgData name="Preyawan Phositlimpagul" userId="S::preyawan@jfbkk.or.th::5e2cd7b1-767d-4ec4-8174-bcc33deb7d25" providerId="AD" clId="Web-{A7F31707-F766-B8BE-1A3F-4501C0F2F9D5}"/>
    <pc:docChg chg="">
      <pc:chgData name="Preyawan Phositlimpagul" userId="S::preyawan@jfbkk.or.th::5e2cd7b1-767d-4ec4-8174-bcc33deb7d25" providerId="AD" clId="Web-{A7F31707-F766-B8BE-1A3F-4501C0F2F9D5}" dt="2022-08-17T07:55:20.672" v="0"/>
      <pc:docMkLst>
        <pc:docMk/>
      </pc:docMkLst>
      <pc:sldChg chg="addCm">
        <pc:chgData name="Preyawan Phositlimpagul" userId="S::preyawan@jfbkk.or.th::5e2cd7b1-767d-4ec4-8174-bcc33deb7d25" providerId="AD" clId="Web-{A7F31707-F766-B8BE-1A3F-4501C0F2F9D5}" dt="2022-08-17T07:55:20.672" v="0"/>
        <pc:sldMkLst>
          <pc:docMk/>
          <pc:sldMk cId="819981629" sldId="273"/>
        </pc:sldMkLst>
      </pc:sldChg>
    </pc:docChg>
  </pc:docChgLst>
  <pc:docChgLst>
    <pc:chgData name="Prapa Sangthongsuk" userId="73782003-62a9-4b6c-8fbe-6fe9adab7861" providerId="ADAL" clId="{70763EA5-6453-41C2-BC80-8E4CF7ED18F8}"/>
    <pc:docChg chg="undo custSel modSld">
      <pc:chgData name="Prapa Sangthongsuk" userId="73782003-62a9-4b6c-8fbe-6fe9adab7861" providerId="ADAL" clId="{70763EA5-6453-41C2-BC80-8E4CF7ED18F8}" dt="2024-09-05T02:10:39.945" v="28" actId="1076"/>
      <pc:docMkLst>
        <pc:docMk/>
      </pc:docMkLst>
      <pc:sldChg chg="addSp delSp modSp mod">
        <pc:chgData name="Prapa Sangthongsuk" userId="73782003-62a9-4b6c-8fbe-6fe9adab7861" providerId="ADAL" clId="{70763EA5-6453-41C2-BC80-8E4CF7ED18F8}" dt="2024-09-05T02:10:39.945" v="28" actId="1076"/>
        <pc:sldMkLst>
          <pc:docMk/>
          <pc:sldMk cId="4182528854" sldId="282"/>
        </pc:sldMkLst>
        <pc:picChg chg="add mod">
          <ac:chgData name="Prapa Sangthongsuk" userId="73782003-62a9-4b6c-8fbe-6fe9adab7861" providerId="ADAL" clId="{70763EA5-6453-41C2-BC80-8E4CF7ED18F8}" dt="2024-09-05T02:07:14.993" v="3" actId="1076"/>
          <ac:picMkLst>
            <pc:docMk/>
            <pc:sldMk cId="4182528854" sldId="282"/>
            <ac:picMk id="4" creationId="{C4517D20-4DF4-5877-97C4-107128B1A107}"/>
          </ac:picMkLst>
        </pc:picChg>
        <pc:picChg chg="add del mod ord">
          <ac:chgData name="Prapa Sangthongsuk" userId="73782003-62a9-4b6c-8fbe-6fe9adab7861" providerId="ADAL" clId="{70763EA5-6453-41C2-BC80-8E4CF7ED18F8}" dt="2024-09-05T02:08:45.955" v="13" actId="478"/>
          <ac:picMkLst>
            <pc:docMk/>
            <pc:sldMk cId="4182528854" sldId="282"/>
            <ac:picMk id="9" creationId="{DBEC8EA2-999E-9313-7635-54CFD3D68C0F}"/>
          </ac:picMkLst>
        </pc:picChg>
        <pc:picChg chg="del">
          <ac:chgData name="Prapa Sangthongsuk" userId="73782003-62a9-4b6c-8fbe-6fe9adab7861" providerId="ADAL" clId="{70763EA5-6453-41C2-BC80-8E4CF7ED18F8}" dt="2024-09-05T02:07:06.581" v="0" actId="478"/>
          <ac:picMkLst>
            <pc:docMk/>
            <pc:sldMk cId="4182528854" sldId="282"/>
            <ac:picMk id="12" creationId="{1C04614B-5BF0-45D6-838B-94A0CB435FD1}"/>
          </ac:picMkLst>
        </pc:picChg>
        <pc:picChg chg="add mod">
          <ac:chgData name="Prapa Sangthongsuk" userId="73782003-62a9-4b6c-8fbe-6fe9adab7861" providerId="ADAL" clId="{70763EA5-6453-41C2-BC80-8E4CF7ED18F8}" dt="2024-09-05T02:08:59.676" v="18" actId="1076"/>
          <ac:picMkLst>
            <pc:docMk/>
            <pc:sldMk cId="4182528854" sldId="282"/>
            <ac:picMk id="13" creationId="{2CDB7F64-4A7B-0492-97AF-1F7B6D581CE3}"/>
          </ac:picMkLst>
        </pc:picChg>
        <pc:picChg chg="del">
          <ac:chgData name="Prapa Sangthongsuk" userId="73782003-62a9-4b6c-8fbe-6fe9adab7861" providerId="ADAL" clId="{70763EA5-6453-41C2-BC80-8E4CF7ED18F8}" dt="2024-09-05T02:07:38.138" v="4" actId="478"/>
          <ac:picMkLst>
            <pc:docMk/>
            <pc:sldMk cId="4182528854" sldId="282"/>
            <ac:picMk id="14" creationId="{C320DC87-C612-43A3-B302-AAAE8C47E341}"/>
          </ac:picMkLst>
        </pc:picChg>
        <pc:picChg chg="del">
          <ac:chgData name="Prapa Sangthongsuk" userId="73782003-62a9-4b6c-8fbe-6fe9adab7861" providerId="ADAL" clId="{70763EA5-6453-41C2-BC80-8E4CF7ED18F8}" dt="2024-09-05T02:09:44.909" v="19" actId="478"/>
          <ac:picMkLst>
            <pc:docMk/>
            <pc:sldMk cId="4182528854" sldId="282"/>
            <ac:picMk id="16" creationId="{5AC2B44A-0B54-49F7-A567-564C46BDE4A9}"/>
          </ac:picMkLst>
        </pc:picChg>
        <pc:picChg chg="add mod">
          <ac:chgData name="Prapa Sangthongsuk" userId="73782003-62a9-4b6c-8fbe-6fe9adab7861" providerId="ADAL" clId="{70763EA5-6453-41C2-BC80-8E4CF7ED18F8}" dt="2024-09-05T02:09:55.206" v="22" actId="1076"/>
          <ac:picMkLst>
            <pc:docMk/>
            <pc:sldMk cId="4182528854" sldId="282"/>
            <ac:picMk id="17" creationId="{5BD322F9-8C6D-E610-40B6-33F624E1FF9C}"/>
          </ac:picMkLst>
        </pc:picChg>
        <pc:picChg chg="del">
          <ac:chgData name="Prapa Sangthongsuk" userId="73782003-62a9-4b6c-8fbe-6fe9adab7861" providerId="ADAL" clId="{70763EA5-6453-41C2-BC80-8E4CF7ED18F8}" dt="2024-09-05T02:10:20.549" v="23" actId="478"/>
          <ac:picMkLst>
            <pc:docMk/>
            <pc:sldMk cId="4182528854" sldId="282"/>
            <ac:picMk id="18" creationId="{32204DAE-D82B-4ED0-9520-4B13D9998510}"/>
          </ac:picMkLst>
        </pc:picChg>
        <pc:picChg chg="add mod">
          <ac:chgData name="Prapa Sangthongsuk" userId="73782003-62a9-4b6c-8fbe-6fe9adab7861" providerId="ADAL" clId="{70763EA5-6453-41C2-BC80-8E4CF7ED18F8}" dt="2024-09-05T02:10:39.945" v="28" actId="1076"/>
          <ac:picMkLst>
            <pc:docMk/>
            <pc:sldMk cId="4182528854" sldId="282"/>
            <ac:picMk id="20" creationId="{5AE51C46-2909-8A78-08C3-BA2C76E801D3}"/>
          </ac:picMkLst>
        </pc:picChg>
      </pc:sldChg>
    </pc:docChg>
  </pc:docChgLst>
  <pc:docChgLst>
    <pc:chgData name="Jldstaff3" userId="a05ea172-e8dc-4df0-ae92-caa84018ac31" providerId="ADAL" clId="{932A575E-3E4C-40A6-AC49-DB21B1D0E164}"/>
    <pc:docChg chg="undo redo custSel modSld">
      <pc:chgData name="Jldstaff3" userId="a05ea172-e8dc-4df0-ae92-caa84018ac31" providerId="ADAL" clId="{932A575E-3E4C-40A6-AC49-DB21B1D0E164}" dt="2024-05-24T02:40:22.547" v="11" actId="1076"/>
      <pc:docMkLst>
        <pc:docMk/>
      </pc:docMkLst>
      <pc:sldChg chg="addSp delSp modSp mod">
        <pc:chgData name="Jldstaff3" userId="a05ea172-e8dc-4df0-ae92-caa84018ac31" providerId="ADAL" clId="{932A575E-3E4C-40A6-AC49-DB21B1D0E164}" dt="2024-05-24T02:40:22.547" v="11" actId="1076"/>
        <pc:sldMkLst>
          <pc:docMk/>
          <pc:sldMk cId="4161138751" sldId="262"/>
        </pc:sldMkLst>
        <pc:spChg chg="add del mod">
          <ac:chgData name="Jldstaff3" userId="a05ea172-e8dc-4df0-ae92-caa84018ac31" providerId="ADAL" clId="{932A575E-3E4C-40A6-AC49-DB21B1D0E164}" dt="2024-05-24T02:28:26.040" v="1"/>
          <ac:spMkLst>
            <pc:docMk/>
            <pc:sldMk cId="4161138751" sldId="262"/>
            <ac:spMk id="2" creationId="{75772E16-4EAC-0871-BD0E-7CA9AE9569D7}"/>
          </ac:spMkLst>
        </pc:spChg>
        <pc:spChg chg="add del">
          <ac:chgData name="Jldstaff3" userId="a05ea172-e8dc-4df0-ae92-caa84018ac31" providerId="ADAL" clId="{932A575E-3E4C-40A6-AC49-DB21B1D0E164}" dt="2024-05-24T02:28:51.602" v="9" actId="478"/>
          <ac:spMkLst>
            <pc:docMk/>
            <pc:sldMk cId="4161138751" sldId="262"/>
            <ac:spMk id="4" creationId="{00000000-0000-0000-0000-000000000000}"/>
          </ac:spMkLst>
        </pc:spChg>
        <pc:spChg chg="add del">
          <ac:chgData name="Jldstaff3" userId="a05ea172-e8dc-4df0-ae92-caa84018ac31" providerId="ADAL" clId="{932A575E-3E4C-40A6-AC49-DB21B1D0E164}" dt="2024-05-24T02:28:51.421" v="8" actId="478"/>
          <ac:spMkLst>
            <pc:docMk/>
            <pc:sldMk cId="4161138751" sldId="262"/>
            <ac:spMk id="5" creationId="{00000000-0000-0000-0000-000000000000}"/>
          </ac:spMkLst>
        </pc:spChg>
        <pc:spChg chg="add del mod">
          <ac:chgData name="Jldstaff3" userId="a05ea172-e8dc-4df0-ae92-caa84018ac31" providerId="ADAL" clId="{932A575E-3E4C-40A6-AC49-DB21B1D0E164}" dt="2024-05-24T02:40:22.547" v="11" actId="1076"/>
          <ac:spMkLst>
            <pc:docMk/>
            <pc:sldMk cId="4161138751" sldId="262"/>
            <ac:spMk id="6" creationId="{CA9B4280-9CB5-D67C-9CCA-5C5B0250443C}"/>
          </ac:spMkLst>
        </pc:spChg>
      </pc:sldChg>
    </pc:docChg>
  </pc:docChgLst>
  <pc:docChgLst>
    <pc:chgData name="Maiko Kondo" userId="08723079-52d7-44d4-b094-d03874e15015" providerId="ADAL" clId="{ED86CDB6-5F81-40E6-8563-C2FA50CC1955}"/>
    <pc:docChg chg="undo custSel modSld">
      <pc:chgData name="Maiko Kondo" userId="08723079-52d7-44d4-b094-d03874e15015" providerId="ADAL" clId="{ED86CDB6-5F81-40E6-8563-C2FA50CC1955}" dt="2024-10-24T09:48:46.711" v="69" actId="1076"/>
      <pc:docMkLst>
        <pc:docMk/>
      </pc:docMkLst>
      <pc:sldChg chg="modSp mod">
        <pc:chgData name="Maiko Kondo" userId="08723079-52d7-44d4-b094-d03874e15015" providerId="ADAL" clId="{ED86CDB6-5F81-40E6-8563-C2FA50CC1955}" dt="2024-10-24T09:48:36.654" v="67" actId="14100"/>
        <pc:sldMkLst>
          <pc:docMk/>
          <pc:sldMk cId="1743056891" sldId="256"/>
        </pc:sldMkLst>
        <pc:spChg chg="mod">
          <ac:chgData name="Maiko Kondo" userId="08723079-52d7-44d4-b094-d03874e15015" providerId="ADAL" clId="{ED86CDB6-5F81-40E6-8563-C2FA50CC1955}" dt="2024-10-24T09:48:30.973" v="65" actId="14100"/>
          <ac:spMkLst>
            <pc:docMk/>
            <pc:sldMk cId="1743056891" sldId="256"/>
            <ac:spMk id="7" creationId="{00000000-0000-0000-0000-000000000000}"/>
          </ac:spMkLst>
        </pc:spChg>
        <pc:spChg chg="mod">
          <ac:chgData name="Maiko Kondo" userId="08723079-52d7-44d4-b094-d03874e15015" providerId="ADAL" clId="{ED86CDB6-5F81-40E6-8563-C2FA50CC1955}" dt="2024-10-24T09:48:36.654" v="67" actId="14100"/>
          <ac:spMkLst>
            <pc:docMk/>
            <pc:sldMk cId="1743056891" sldId="256"/>
            <ac:spMk id="18" creationId="{00000000-0000-0000-0000-000000000000}"/>
          </ac:spMkLst>
        </pc:spChg>
      </pc:sldChg>
      <pc:sldChg chg="modSp mod">
        <pc:chgData name="Maiko Kondo" userId="08723079-52d7-44d4-b094-d03874e15015" providerId="ADAL" clId="{ED86CDB6-5F81-40E6-8563-C2FA50CC1955}" dt="2024-10-24T09:48:22.068" v="63" actId="1076"/>
        <pc:sldMkLst>
          <pc:docMk/>
          <pc:sldMk cId="4161138751" sldId="262"/>
        </pc:sldMkLst>
        <pc:spChg chg="mod">
          <ac:chgData name="Maiko Kondo" userId="08723079-52d7-44d4-b094-d03874e15015" providerId="ADAL" clId="{ED86CDB6-5F81-40E6-8563-C2FA50CC1955}" dt="2024-10-24T09:48:22.068" v="63" actId="1076"/>
          <ac:spMkLst>
            <pc:docMk/>
            <pc:sldMk cId="4161138751" sldId="262"/>
            <ac:spMk id="3" creationId="{00000000-0000-0000-0000-000000000000}"/>
          </ac:spMkLst>
        </pc:spChg>
      </pc:sldChg>
      <pc:sldChg chg="modSp mod">
        <pc:chgData name="Maiko Kondo" userId="08723079-52d7-44d4-b094-d03874e15015" providerId="ADAL" clId="{ED86CDB6-5F81-40E6-8563-C2FA50CC1955}" dt="2024-10-24T09:48:06.111" v="61" actId="14100"/>
        <pc:sldMkLst>
          <pc:docMk/>
          <pc:sldMk cId="3104229892" sldId="264"/>
        </pc:sldMkLst>
        <pc:spChg chg="mod">
          <ac:chgData name="Maiko Kondo" userId="08723079-52d7-44d4-b094-d03874e15015" providerId="ADAL" clId="{ED86CDB6-5F81-40E6-8563-C2FA50CC1955}" dt="2024-10-24T09:47:51.472" v="58" actId="13822"/>
          <ac:spMkLst>
            <pc:docMk/>
            <pc:sldMk cId="3104229892" sldId="264"/>
            <ac:spMk id="6" creationId="{00000000-0000-0000-0000-000000000000}"/>
          </ac:spMkLst>
        </pc:spChg>
        <pc:spChg chg="mod">
          <ac:chgData name="Maiko Kondo" userId="08723079-52d7-44d4-b094-d03874e15015" providerId="ADAL" clId="{ED86CDB6-5F81-40E6-8563-C2FA50CC1955}" dt="2024-10-24T09:48:00.553" v="60" actId="113"/>
          <ac:spMkLst>
            <pc:docMk/>
            <pc:sldMk cId="3104229892" sldId="264"/>
            <ac:spMk id="7" creationId="{00000000-0000-0000-0000-000000000000}"/>
          </ac:spMkLst>
        </pc:spChg>
        <pc:spChg chg="mod">
          <ac:chgData name="Maiko Kondo" userId="08723079-52d7-44d4-b094-d03874e15015" providerId="ADAL" clId="{ED86CDB6-5F81-40E6-8563-C2FA50CC1955}" dt="2024-10-24T09:47:25.640" v="57" actId="1582"/>
          <ac:spMkLst>
            <pc:docMk/>
            <pc:sldMk cId="3104229892" sldId="264"/>
            <ac:spMk id="8" creationId="{00000000-0000-0000-0000-000000000000}"/>
          </ac:spMkLst>
        </pc:spChg>
        <pc:spChg chg="mod">
          <ac:chgData name="Maiko Kondo" userId="08723079-52d7-44d4-b094-d03874e15015" providerId="ADAL" clId="{ED86CDB6-5F81-40E6-8563-C2FA50CC1955}" dt="2024-10-24T09:47:25.640" v="57" actId="1582"/>
          <ac:spMkLst>
            <pc:docMk/>
            <pc:sldMk cId="3104229892" sldId="264"/>
            <ac:spMk id="9" creationId="{00000000-0000-0000-0000-000000000000}"/>
          </ac:spMkLst>
        </pc:spChg>
        <pc:spChg chg="mod">
          <ac:chgData name="Maiko Kondo" userId="08723079-52d7-44d4-b094-d03874e15015" providerId="ADAL" clId="{ED86CDB6-5F81-40E6-8563-C2FA50CC1955}" dt="2024-10-24T09:47:25.640" v="57" actId="1582"/>
          <ac:spMkLst>
            <pc:docMk/>
            <pc:sldMk cId="3104229892" sldId="264"/>
            <ac:spMk id="11" creationId="{00000000-0000-0000-0000-000000000000}"/>
          </ac:spMkLst>
        </pc:spChg>
        <pc:spChg chg="mod">
          <ac:chgData name="Maiko Kondo" userId="08723079-52d7-44d4-b094-d03874e15015" providerId="ADAL" clId="{ED86CDB6-5F81-40E6-8563-C2FA50CC1955}" dt="2024-10-24T09:47:25.640" v="57" actId="1582"/>
          <ac:spMkLst>
            <pc:docMk/>
            <pc:sldMk cId="3104229892" sldId="264"/>
            <ac:spMk id="12" creationId="{00000000-0000-0000-0000-000000000000}"/>
          </ac:spMkLst>
        </pc:spChg>
        <pc:picChg chg="mod">
          <ac:chgData name="Maiko Kondo" userId="08723079-52d7-44d4-b094-d03874e15015" providerId="ADAL" clId="{ED86CDB6-5F81-40E6-8563-C2FA50CC1955}" dt="2024-10-24T09:48:06.111" v="61" actId="14100"/>
          <ac:picMkLst>
            <pc:docMk/>
            <pc:sldMk cId="3104229892" sldId="264"/>
            <ac:picMk id="4" creationId="{00000000-0000-0000-0000-000000000000}"/>
          </ac:picMkLst>
        </pc:picChg>
      </pc:sldChg>
      <pc:sldChg chg="modSp mod">
        <pc:chgData name="Maiko Kondo" userId="08723079-52d7-44d4-b094-d03874e15015" providerId="ADAL" clId="{ED86CDB6-5F81-40E6-8563-C2FA50CC1955}" dt="2024-10-24T09:48:46.711" v="69" actId="1076"/>
        <pc:sldMkLst>
          <pc:docMk/>
          <pc:sldMk cId="1699378870" sldId="270"/>
        </pc:sldMkLst>
        <pc:spChg chg="mod">
          <ac:chgData name="Maiko Kondo" userId="08723079-52d7-44d4-b094-d03874e15015" providerId="ADAL" clId="{ED86CDB6-5F81-40E6-8563-C2FA50CC1955}" dt="2024-10-24T09:45:23.744" v="2" actId="1582"/>
          <ac:spMkLst>
            <pc:docMk/>
            <pc:sldMk cId="1699378870" sldId="270"/>
            <ac:spMk id="8" creationId="{00000000-0000-0000-0000-000000000000}"/>
          </ac:spMkLst>
        </pc:spChg>
        <pc:picChg chg="mod">
          <ac:chgData name="Maiko Kondo" userId="08723079-52d7-44d4-b094-d03874e15015" providerId="ADAL" clId="{ED86CDB6-5F81-40E6-8563-C2FA50CC1955}" dt="2024-10-24T09:48:46.711" v="69" actId="1076"/>
          <ac:picMkLst>
            <pc:docMk/>
            <pc:sldMk cId="1699378870" sldId="270"/>
            <ac:picMk id="7" creationId="{00000000-0000-0000-0000-000000000000}"/>
          </ac:picMkLst>
        </pc:picChg>
      </pc:sldChg>
      <pc:sldChg chg="modSp mod">
        <pc:chgData name="Maiko Kondo" userId="08723079-52d7-44d4-b094-d03874e15015" providerId="ADAL" clId="{ED86CDB6-5F81-40E6-8563-C2FA50CC1955}" dt="2024-10-24T09:45:40.689" v="7" actId="1076"/>
        <pc:sldMkLst>
          <pc:docMk/>
          <pc:sldMk cId="3298030912" sldId="275"/>
        </pc:sldMkLst>
        <pc:spChg chg="mod">
          <ac:chgData name="Maiko Kondo" userId="08723079-52d7-44d4-b094-d03874e15015" providerId="ADAL" clId="{ED86CDB6-5F81-40E6-8563-C2FA50CC1955}" dt="2024-10-24T09:45:34.703" v="4" actId="1582"/>
          <ac:spMkLst>
            <pc:docMk/>
            <pc:sldMk cId="3298030912" sldId="275"/>
            <ac:spMk id="2" creationId="{CA076D39-B6FC-0D96-8D7A-642532FCE9B9}"/>
          </ac:spMkLst>
        </pc:spChg>
        <pc:spChg chg="mod">
          <ac:chgData name="Maiko Kondo" userId="08723079-52d7-44d4-b094-d03874e15015" providerId="ADAL" clId="{ED86CDB6-5F81-40E6-8563-C2FA50CC1955}" dt="2024-10-24T09:45:34.703" v="4" actId="1582"/>
          <ac:spMkLst>
            <pc:docMk/>
            <pc:sldMk cId="3298030912" sldId="275"/>
            <ac:spMk id="5" creationId="{00000000-0000-0000-0000-000000000000}"/>
          </ac:spMkLst>
        </pc:spChg>
        <pc:spChg chg="mod">
          <ac:chgData name="Maiko Kondo" userId="08723079-52d7-44d4-b094-d03874e15015" providerId="ADAL" clId="{ED86CDB6-5F81-40E6-8563-C2FA50CC1955}" dt="2024-10-24T09:45:34.703" v="4" actId="1582"/>
          <ac:spMkLst>
            <pc:docMk/>
            <pc:sldMk cId="3298030912" sldId="275"/>
            <ac:spMk id="6" creationId="{00000000-0000-0000-0000-000000000000}"/>
          </ac:spMkLst>
        </pc:spChg>
        <pc:spChg chg="mod">
          <ac:chgData name="Maiko Kondo" userId="08723079-52d7-44d4-b094-d03874e15015" providerId="ADAL" clId="{ED86CDB6-5F81-40E6-8563-C2FA50CC1955}" dt="2024-10-24T09:45:34.703" v="4" actId="1582"/>
          <ac:spMkLst>
            <pc:docMk/>
            <pc:sldMk cId="3298030912" sldId="275"/>
            <ac:spMk id="7" creationId="{00000000-0000-0000-0000-000000000000}"/>
          </ac:spMkLst>
        </pc:spChg>
        <pc:picChg chg="mod">
          <ac:chgData name="Maiko Kondo" userId="08723079-52d7-44d4-b094-d03874e15015" providerId="ADAL" clId="{ED86CDB6-5F81-40E6-8563-C2FA50CC1955}" dt="2024-10-24T09:45:40.689" v="7" actId="1076"/>
          <ac:picMkLst>
            <pc:docMk/>
            <pc:sldMk cId="3298030912" sldId="275"/>
            <ac:picMk id="4" creationId="{00000000-0000-0000-0000-000000000000}"/>
          </ac:picMkLst>
        </pc:picChg>
      </pc:sldChg>
      <pc:sldChg chg="addSp delSp modSp mod">
        <pc:chgData name="Maiko Kondo" userId="08723079-52d7-44d4-b094-d03874e15015" providerId="ADAL" clId="{ED86CDB6-5F81-40E6-8563-C2FA50CC1955}" dt="2024-10-24T09:46:03.145" v="11" actId="1076"/>
        <pc:sldMkLst>
          <pc:docMk/>
          <pc:sldMk cId="3198167882" sldId="277"/>
        </pc:sldMkLst>
        <pc:spChg chg="del">
          <ac:chgData name="Maiko Kondo" userId="08723079-52d7-44d4-b094-d03874e15015" providerId="ADAL" clId="{ED86CDB6-5F81-40E6-8563-C2FA50CC1955}" dt="2024-10-24T09:45:59.901" v="9"/>
          <ac:spMkLst>
            <pc:docMk/>
            <pc:sldMk cId="3198167882" sldId="277"/>
            <ac:spMk id="3" creationId="{00000000-0000-0000-0000-000000000000}"/>
          </ac:spMkLst>
        </pc:spChg>
        <pc:picChg chg="del">
          <ac:chgData name="Maiko Kondo" userId="08723079-52d7-44d4-b094-d03874e15015" providerId="ADAL" clId="{ED86CDB6-5F81-40E6-8563-C2FA50CC1955}" dt="2024-10-24T09:45:44.935" v="8" actId="478"/>
          <ac:picMkLst>
            <pc:docMk/>
            <pc:sldMk cId="3198167882" sldId="277"/>
            <ac:picMk id="5" creationId="{00000000-0000-0000-0000-000000000000}"/>
          </ac:picMkLst>
        </pc:picChg>
        <pc:picChg chg="add mod">
          <ac:chgData name="Maiko Kondo" userId="08723079-52d7-44d4-b094-d03874e15015" providerId="ADAL" clId="{ED86CDB6-5F81-40E6-8563-C2FA50CC1955}" dt="2024-10-24T09:46:03.145" v="11" actId="1076"/>
          <ac:picMkLst>
            <pc:docMk/>
            <pc:sldMk cId="3198167882" sldId="277"/>
            <ac:picMk id="6" creationId="{5C7D1EF9-75BE-C6C8-FCBC-49F916CBFC2B}"/>
          </ac:picMkLst>
        </pc:picChg>
      </pc:sldChg>
      <pc:sldChg chg="addSp delSp modSp mod">
        <pc:chgData name="Maiko Kondo" userId="08723079-52d7-44d4-b094-d03874e15015" providerId="ADAL" clId="{ED86CDB6-5F81-40E6-8563-C2FA50CC1955}" dt="2024-10-24T09:47:08.443" v="54" actId="1076"/>
        <pc:sldMkLst>
          <pc:docMk/>
          <pc:sldMk cId="1736369567" sldId="279"/>
        </pc:sldMkLst>
        <pc:picChg chg="add mod">
          <ac:chgData name="Maiko Kondo" userId="08723079-52d7-44d4-b094-d03874e15015" providerId="ADAL" clId="{ED86CDB6-5F81-40E6-8563-C2FA50CC1955}" dt="2024-10-24T09:47:08.443" v="54" actId="1076"/>
          <ac:picMkLst>
            <pc:docMk/>
            <pc:sldMk cId="1736369567" sldId="279"/>
            <ac:picMk id="3" creationId="{EB1B8741-9E0B-4B86-50C9-9B2C27AACB9D}"/>
          </ac:picMkLst>
        </pc:picChg>
        <pc:picChg chg="del">
          <ac:chgData name="Maiko Kondo" userId="08723079-52d7-44d4-b094-d03874e15015" providerId="ADAL" clId="{ED86CDB6-5F81-40E6-8563-C2FA50CC1955}" dt="2024-10-24T09:47:04.043" v="51" actId="478"/>
          <ac:picMkLst>
            <pc:docMk/>
            <pc:sldMk cId="1736369567" sldId="279"/>
            <ac:picMk id="5" creationId="{00000000-0000-0000-0000-000000000000}"/>
          </ac:picMkLst>
        </pc:picChg>
      </pc:sldChg>
      <pc:sldChg chg="addSp delSp modSp mod">
        <pc:chgData name="Maiko Kondo" userId="08723079-52d7-44d4-b094-d03874e15015" providerId="ADAL" clId="{ED86CDB6-5F81-40E6-8563-C2FA50CC1955}" dt="2024-10-24T09:46:53.185" v="46" actId="1076"/>
        <pc:sldMkLst>
          <pc:docMk/>
          <pc:sldMk cId="2010567328" sldId="280"/>
        </pc:sldMkLst>
        <pc:picChg chg="add mod">
          <ac:chgData name="Maiko Kondo" userId="08723079-52d7-44d4-b094-d03874e15015" providerId="ADAL" clId="{ED86CDB6-5F81-40E6-8563-C2FA50CC1955}" dt="2024-10-24T09:46:53.185" v="46" actId="1076"/>
          <ac:picMkLst>
            <pc:docMk/>
            <pc:sldMk cId="2010567328" sldId="280"/>
            <ac:picMk id="7" creationId="{9C79B470-EF4D-253F-8E3E-DF6415D5E11C}"/>
          </ac:picMkLst>
        </pc:picChg>
        <pc:picChg chg="del">
          <ac:chgData name="Maiko Kondo" userId="08723079-52d7-44d4-b094-d03874e15015" providerId="ADAL" clId="{ED86CDB6-5F81-40E6-8563-C2FA50CC1955}" dt="2024-10-24T09:46:05.087" v="12" actId="478"/>
          <ac:picMkLst>
            <pc:docMk/>
            <pc:sldMk cId="2010567328" sldId="280"/>
            <ac:picMk id="8" creationId="{00000000-0000-0000-0000-000000000000}"/>
          </ac:picMkLst>
        </pc:picChg>
      </pc:sldChg>
      <pc:sldChg chg="addSp delSp modSp mod">
        <pc:chgData name="Maiko Kondo" userId="08723079-52d7-44d4-b094-d03874e15015" providerId="ADAL" clId="{ED86CDB6-5F81-40E6-8563-C2FA50CC1955}" dt="2024-10-24T09:47:01.569" v="50" actId="1076"/>
        <pc:sldMkLst>
          <pc:docMk/>
          <pc:sldMk cId="3934583418" sldId="281"/>
        </pc:sldMkLst>
        <pc:picChg chg="add mod">
          <ac:chgData name="Maiko Kondo" userId="08723079-52d7-44d4-b094-d03874e15015" providerId="ADAL" clId="{ED86CDB6-5F81-40E6-8563-C2FA50CC1955}" dt="2024-10-24T09:47:01.569" v="50" actId="1076"/>
          <ac:picMkLst>
            <pc:docMk/>
            <pc:sldMk cId="3934583418" sldId="281"/>
            <ac:picMk id="3" creationId="{B164A0E5-0053-A90E-F526-8F16E02227E8}"/>
          </ac:picMkLst>
        </pc:picChg>
        <pc:picChg chg="del">
          <ac:chgData name="Maiko Kondo" userId="08723079-52d7-44d4-b094-d03874e15015" providerId="ADAL" clId="{ED86CDB6-5F81-40E6-8563-C2FA50CC1955}" dt="2024-10-24T09:46:57.422" v="47" actId="478"/>
          <ac:picMkLst>
            <pc:docMk/>
            <pc:sldMk cId="3934583418" sldId="281"/>
            <ac:picMk id="6" creationId="{00000000-0000-0000-0000-000000000000}"/>
          </ac:picMkLst>
        </pc:picChg>
      </pc:sldChg>
    </pc:docChg>
  </pc:docChgLst>
  <pc:docChgLst>
    <pc:chgData name="Kansinee Skulkru" userId="a954ed1b-d86d-490f-aac2-d4076deee7db" providerId="ADAL" clId="{6223E695-BCD9-4F45-AB5F-33BB3451683B}"/>
    <pc:docChg chg="undo redo custSel addSld delSld modSld">
      <pc:chgData name="Kansinee Skulkru" userId="a954ed1b-d86d-490f-aac2-d4076deee7db" providerId="ADAL" clId="{6223E695-BCD9-4F45-AB5F-33BB3451683B}" dt="2024-10-25T04:06:12.341" v="48" actId="14100"/>
      <pc:docMkLst>
        <pc:docMk/>
      </pc:docMkLst>
      <pc:sldChg chg="add del">
        <pc:chgData name="Kansinee Skulkru" userId="a954ed1b-d86d-490f-aac2-d4076deee7db" providerId="ADAL" clId="{6223E695-BCD9-4F45-AB5F-33BB3451683B}" dt="2024-10-25T03:16:51.482" v="5" actId="47"/>
        <pc:sldMkLst>
          <pc:docMk/>
          <pc:sldMk cId="1736369567" sldId="279"/>
        </pc:sldMkLst>
      </pc:sldChg>
      <pc:sldChg chg="add del">
        <pc:chgData name="Kansinee Skulkru" userId="a954ed1b-d86d-490f-aac2-d4076deee7db" providerId="ADAL" clId="{6223E695-BCD9-4F45-AB5F-33BB3451683B}" dt="2024-10-25T03:16:51.482" v="5" actId="47"/>
        <pc:sldMkLst>
          <pc:docMk/>
          <pc:sldMk cId="3934583418" sldId="281"/>
        </pc:sldMkLst>
      </pc:sldChg>
      <pc:sldChg chg="add del">
        <pc:chgData name="Kansinee Skulkru" userId="a954ed1b-d86d-490f-aac2-d4076deee7db" providerId="ADAL" clId="{6223E695-BCD9-4F45-AB5F-33BB3451683B}" dt="2024-10-25T03:16:50.316" v="4"/>
        <pc:sldMkLst>
          <pc:docMk/>
          <pc:sldMk cId="1975834916" sldId="286"/>
        </pc:sldMkLst>
      </pc:sldChg>
      <pc:sldChg chg="add del">
        <pc:chgData name="Kansinee Skulkru" userId="a954ed1b-d86d-490f-aac2-d4076deee7db" providerId="ADAL" clId="{6223E695-BCD9-4F45-AB5F-33BB3451683B}" dt="2024-10-25T03:16:50.316" v="4"/>
        <pc:sldMkLst>
          <pc:docMk/>
          <pc:sldMk cId="3047599641" sldId="287"/>
        </pc:sldMkLst>
      </pc:sldChg>
      <pc:sldChg chg="modSp add mod">
        <pc:chgData name="Kansinee Skulkru" userId="a954ed1b-d86d-490f-aac2-d4076deee7db" providerId="ADAL" clId="{6223E695-BCD9-4F45-AB5F-33BB3451683B}" dt="2024-10-25T04:06:12.341" v="48" actId="14100"/>
        <pc:sldMkLst>
          <pc:docMk/>
          <pc:sldMk cId="3677465775" sldId="289"/>
        </pc:sldMkLst>
        <pc:spChg chg="mod">
          <ac:chgData name="Kansinee Skulkru" userId="a954ed1b-d86d-490f-aac2-d4076deee7db" providerId="ADAL" clId="{6223E695-BCD9-4F45-AB5F-33BB3451683B}" dt="2024-10-25T04:06:12.341" v="48" actId="14100"/>
          <ac:spMkLst>
            <pc:docMk/>
            <pc:sldMk cId="3677465775" sldId="289"/>
            <ac:spMk id="3" creationId="{FAEBA4DC-31A9-1478-29E2-063B446A5C1D}"/>
          </ac:spMkLst>
        </pc:spChg>
      </pc:sldChg>
    </pc:docChg>
  </pc:docChgLst>
  <pc:docChgLst>
    <pc:chgData name="Maiko Kondo" userId="08723079-52d7-44d4-b094-d03874e15015" providerId="ADAL" clId="{2A6E0C49-4C78-4638-A33B-FCB573749B61}"/>
    <pc:docChg chg="undo custSel modSld">
      <pc:chgData name="Maiko Kondo" userId="08723079-52d7-44d4-b094-d03874e15015" providerId="ADAL" clId="{2A6E0C49-4C78-4638-A33B-FCB573749B61}" dt="2024-10-24T06:49:47.412" v="48" actId="14100"/>
      <pc:docMkLst>
        <pc:docMk/>
      </pc:docMkLst>
      <pc:sldChg chg="modSp mod">
        <pc:chgData name="Maiko Kondo" userId="08723079-52d7-44d4-b094-d03874e15015" providerId="ADAL" clId="{2A6E0C49-4C78-4638-A33B-FCB573749B61}" dt="2024-10-24T06:49:47.412" v="48" actId="14100"/>
        <pc:sldMkLst>
          <pc:docMk/>
          <pc:sldMk cId="1743056891" sldId="256"/>
        </pc:sldMkLst>
        <pc:spChg chg="mod">
          <ac:chgData name="Maiko Kondo" userId="08723079-52d7-44d4-b094-d03874e15015" providerId="ADAL" clId="{2A6E0C49-4C78-4638-A33B-FCB573749B61}" dt="2024-10-24T06:49:25.430" v="43" actId="27636"/>
          <ac:spMkLst>
            <pc:docMk/>
            <pc:sldMk cId="1743056891" sldId="256"/>
            <ac:spMk id="2" creationId="{00000000-0000-0000-0000-000000000000}"/>
          </ac:spMkLst>
        </pc:spChg>
        <pc:spChg chg="mod">
          <ac:chgData name="Maiko Kondo" userId="08723079-52d7-44d4-b094-d03874e15015" providerId="ADAL" clId="{2A6E0C49-4C78-4638-A33B-FCB573749B61}" dt="2024-10-24T06:34:15.738" v="14" actId="1582"/>
          <ac:spMkLst>
            <pc:docMk/>
            <pc:sldMk cId="1743056891" sldId="256"/>
            <ac:spMk id="7" creationId="{00000000-0000-0000-0000-000000000000}"/>
          </ac:spMkLst>
        </pc:spChg>
        <pc:spChg chg="mod">
          <ac:chgData name="Maiko Kondo" userId="08723079-52d7-44d4-b094-d03874e15015" providerId="ADAL" clId="{2A6E0C49-4C78-4638-A33B-FCB573749B61}" dt="2024-10-24T06:49:47.412" v="48" actId="14100"/>
          <ac:spMkLst>
            <pc:docMk/>
            <pc:sldMk cId="1743056891" sldId="256"/>
            <ac:spMk id="18" creationId="{00000000-0000-0000-0000-000000000000}"/>
          </ac:spMkLst>
        </pc:spChg>
        <pc:picChg chg="mod">
          <ac:chgData name="Maiko Kondo" userId="08723079-52d7-44d4-b094-d03874e15015" providerId="ADAL" clId="{2A6E0C49-4C78-4638-A33B-FCB573749B61}" dt="2024-10-24T06:49:42.501" v="46" actId="1076"/>
          <ac:picMkLst>
            <pc:docMk/>
            <pc:sldMk cId="1743056891" sldId="256"/>
            <ac:picMk id="14" creationId="{00000000-0000-0000-0000-000000000000}"/>
          </ac:picMkLst>
        </pc:picChg>
        <pc:picChg chg="mod">
          <ac:chgData name="Maiko Kondo" userId="08723079-52d7-44d4-b094-d03874e15015" providerId="ADAL" clId="{2A6E0C49-4C78-4638-A33B-FCB573749B61}" dt="2024-10-24T06:49:40.767" v="45" actId="1076"/>
          <ac:picMkLst>
            <pc:docMk/>
            <pc:sldMk cId="1743056891" sldId="256"/>
            <ac:picMk id="17" creationId="{00000000-0000-0000-0000-000000000000}"/>
          </ac:picMkLst>
        </pc:picChg>
      </pc:sldChg>
      <pc:sldChg chg="modSp mod">
        <pc:chgData name="Maiko Kondo" userId="08723079-52d7-44d4-b094-d03874e15015" providerId="ADAL" clId="{2A6E0C49-4C78-4638-A33B-FCB573749B61}" dt="2024-10-24T04:50:17.928" v="6" actId="1076"/>
        <pc:sldMkLst>
          <pc:docMk/>
          <pc:sldMk cId="4161138751" sldId="262"/>
        </pc:sldMkLst>
        <pc:picChg chg="mod">
          <ac:chgData name="Maiko Kondo" userId="08723079-52d7-44d4-b094-d03874e15015" providerId="ADAL" clId="{2A6E0C49-4C78-4638-A33B-FCB573749B61}" dt="2024-10-24T04:50:17.928" v="6" actId="1076"/>
          <ac:picMkLst>
            <pc:docMk/>
            <pc:sldMk cId="4161138751" sldId="262"/>
            <ac:picMk id="7" creationId="{00000000-0000-0000-0000-000000000000}"/>
          </ac:picMkLst>
        </pc:picChg>
      </pc:sldChg>
      <pc:sldChg chg="delSp modSp mod">
        <pc:chgData name="Maiko Kondo" userId="08723079-52d7-44d4-b094-d03874e15015" providerId="ADAL" clId="{2A6E0C49-4C78-4638-A33B-FCB573749B61}" dt="2024-10-24T06:42:54.140" v="38" actId="14100"/>
        <pc:sldMkLst>
          <pc:docMk/>
          <pc:sldMk cId="3104229892" sldId="264"/>
        </pc:sldMkLst>
        <pc:spChg chg="del">
          <ac:chgData name="Maiko Kondo" userId="08723079-52d7-44d4-b094-d03874e15015" providerId="ADAL" clId="{2A6E0C49-4C78-4638-A33B-FCB573749B61}" dt="2024-10-24T06:42:23.623" v="27" actId="478"/>
          <ac:spMkLst>
            <pc:docMk/>
            <pc:sldMk cId="3104229892" sldId="264"/>
            <ac:spMk id="3" creationId="{00000000-0000-0000-0000-000000000000}"/>
          </ac:spMkLst>
        </pc:spChg>
        <pc:spChg chg="mod">
          <ac:chgData name="Maiko Kondo" userId="08723079-52d7-44d4-b094-d03874e15015" providerId="ADAL" clId="{2A6E0C49-4C78-4638-A33B-FCB573749B61}" dt="2024-10-24T06:42:54.140" v="38" actId="14100"/>
          <ac:spMkLst>
            <pc:docMk/>
            <pc:sldMk cId="3104229892" sldId="264"/>
            <ac:spMk id="8" creationId="{00000000-0000-0000-0000-000000000000}"/>
          </ac:spMkLst>
        </pc:spChg>
        <pc:spChg chg="mod">
          <ac:chgData name="Maiko Kondo" userId="08723079-52d7-44d4-b094-d03874e15015" providerId="ADAL" clId="{2A6E0C49-4C78-4638-A33B-FCB573749B61}" dt="2024-10-24T06:42:48.041" v="36" actId="14100"/>
          <ac:spMkLst>
            <pc:docMk/>
            <pc:sldMk cId="3104229892" sldId="264"/>
            <ac:spMk id="9" creationId="{00000000-0000-0000-0000-000000000000}"/>
          </ac:spMkLst>
        </pc:spChg>
        <pc:spChg chg="mod">
          <ac:chgData name="Maiko Kondo" userId="08723079-52d7-44d4-b094-d03874e15015" providerId="ADAL" clId="{2A6E0C49-4C78-4638-A33B-FCB573749B61}" dt="2024-10-24T06:42:45.469" v="35" actId="14100"/>
          <ac:spMkLst>
            <pc:docMk/>
            <pc:sldMk cId="3104229892" sldId="264"/>
            <ac:spMk id="11" creationId="{00000000-0000-0000-0000-000000000000}"/>
          </ac:spMkLst>
        </pc:spChg>
        <pc:spChg chg="mod">
          <ac:chgData name="Maiko Kondo" userId="08723079-52d7-44d4-b094-d03874e15015" providerId="ADAL" clId="{2A6E0C49-4C78-4638-A33B-FCB573749B61}" dt="2024-10-24T06:42:39.948" v="32" actId="14100"/>
          <ac:spMkLst>
            <pc:docMk/>
            <pc:sldMk cId="3104229892" sldId="264"/>
            <ac:spMk id="12" creationId="{00000000-0000-0000-0000-000000000000}"/>
          </ac:spMkLst>
        </pc:spChg>
        <pc:picChg chg="mod">
          <ac:chgData name="Maiko Kondo" userId="08723079-52d7-44d4-b094-d03874e15015" providerId="ADAL" clId="{2A6E0C49-4C78-4638-A33B-FCB573749B61}" dt="2024-10-24T06:42:43.303" v="34" actId="1076"/>
          <ac:picMkLst>
            <pc:docMk/>
            <pc:sldMk cId="3104229892" sldId="264"/>
            <ac:picMk id="4" creationId="{00000000-0000-0000-0000-000000000000}"/>
          </ac:picMkLst>
        </pc:picChg>
      </pc:sldChg>
      <pc:sldChg chg="modSp mod">
        <pc:chgData name="Maiko Kondo" userId="08723079-52d7-44d4-b094-d03874e15015" providerId="ADAL" clId="{2A6E0C49-4C78-4638-A33B-FCB573749B61}" dt="2024-10-24T06:36:44.234" v="18" actId="1582"/>
        <pc:sldMkLst>
          <pc:docMk/>
          <pc:sldMk cId="1699378870" sldId="270"/>
        </pc:sldMkLst>
        <pc:spChg chg="mod">
          <ac:chgData name="Maiko Kondo" userId="08723079-52d7-44d4-b094-d03874e15015" providerId="ADAL" clId="{2A6E0C49-4C78-4638-A33B-FCB573749B61}" dt="2024-10-24T06:36:44.234" v="18" actId="1582"/>
          <ac:spMkLst>
            <pc:docMk/>
            <pc:sldMk cId="1699378870" sldId="270"/>
            <ac:spMk id="8" creationId="{00000000-0000-0000-0000-000000000000}"/>
          </ac:spMkLst>
        </pc:spChg>
      </pc:sldChg>
      <pc:sldChg chg="addCm">
        <pc:chgData name="Maiko Kondo" userId="08723079-52d7-44d4-b094-d03874e15015" providerId="ADAL" clId="{2A6E0C49-4C78-4638-A33B-FCB573749B61}" dt="2024-10-24T06:36:29.931" v="17"/>
        <pc:sldMkLst>
          <pc:docMk/>
          <pc:sldMk cId="2388940603" sldId="272"/>
        </pc:sldMkLst>
      </pc:sldChg>
      <pc:sldChg chg="modSp mod">
        <pc:chgData name="Maiko Kondo" userId="08723079-52d7-44d4-b094-d03874e15015" providerId="ADAL" clId="{2A6E0C49-4C78-4638-A33B-FCB573749B61}" dt="2024-10-24T06:36:57.042" v="19" actId="1582"/>
        <pc:sldMkLst>
          <pc:docMk/>
          <pc:sldMk cId="2162359989" sldId="274"/>
        </pc:sldMkLst>
        <pc:spChg chg="mod">
          <ac:chgData name="Maiko Kondo" userId="08723079-52d7-44d4-b094-d03874e15015" providerId="ADAL" clId="{2A6E0C49-4C78-4638-A33B-FCB573749B61}" dt="2024-10-24T06:36:57.042" v="19" actId="1582"/>
          <ac:spMkLst>
            <pc:docMk/>
            <pc:sldMk cId="2162359989" sldId="274"/>
            <ac:spMk id="3" creationId="{00000000-0000-0000-0000-000000000000}"/>
          </ac:spMkLst>
        </pc:spChg>
      </pc:sldChg>
      <pc:sldChg chg="modSp mod">
        <pc:chgData name="Maiko Kondo" userId="08723079-52d7-44d4-b094-d03874e15015" providerId="ADAL" clId="{2A6E0C49-4C78-4638-A33B-FCB573749B61}" dt="2024-10-24T06:38:41.951" v="21" actId="208"/>
        <pc:sldMkLst>
          <pc:docMk/>
          <pc:sldMk cId="3298030912" sldId="275"/>
        </pc:sldMkLst>
        <pc:spChg chg="mod">
          <ac:chgData name="Maiko Kondo" userId="08723079-52d7-44d4-b094-d03874e15015" providerId="ADAL" clId="{2A6E0C49-4C78-4638-A33B-FCB573749B61}" dt="2024-10-24T06:38:41.951" v="21" actId="208"/>
          <ac:spMkLst>
            <pc:docMk/>
            <pc:sldMk cId="3298030912" sldId="275"/>
            <ac:spMk id="2" creationId="{CA076D39-B6FC-0D96-8D7A-642532FCE9B9}"/>
          </ac:spMkLst>
        </pc:spChg>
        <pc:spChg chg="mod">
          <ac:chgData name="Maiko Kondo" userId="08723079-52d7-44d4-b094-d03874e15015" providerId="ADAL" clId="{2A6E0C49-4C78-4638-A33B-FCB573749B61}" dt="2024-10-24T06:38:41.951" v="21" actId="208"/>
          <ac:spMkLst>
            <pc:docMk/>
            <pc:sldMk cId="3298030912" sldId="275"/>
            <ac:spMk id="5" creationId="{00000000-0000-0000-0000-000000000000}"/>
          </ac:spMkLst>
        </pc:spChg>
        <pc:spChg chg="mod">
          <ac:chgData name="Maiko Kondo" userId="08723079-52d7-44d4-b094-d03874e15015" providerId="ADAL" clId="{2A6E0C49-4C78-4638-A33B-FCB573749B61}" dt="2024-10-24T06:38:41.951" v="21" actId="208"/>
          <ac:spMkLst>
            <pc:docMk/>
            <pc:sldMk cId="3298030912" sldId="275"/>
            <ac:spMk id="6" creationId="{00000000-0000-0000-0000-000000000000}"/>
          </ac:spMkLst>
        </pc:spChg>
        <pc:spChg chg="mod">
          <ac:chgData name="Maiko Kondo" userId="08723079-52d7-44d4-b094-d03874e15015" providerId="ADAL" clId="{2A6E0C49-4C78-4638-A33B-FCB573749B61}" dt="2024-10-24T06:38:41.951" v="21" actId="208"/>
          <ac:spMkLst>
            <pc:docMk/>
            <pc:sldMk cId="3298030912" sldId="275"/>
            <ac:spMk id="7" creationId="{00000000-0000-0000-0000-000000000000}"/>
          </ac:spMkLst>
        </pc:spChg>
        <pc:picChg chg="mod">
          <ac:chgData name="Maiko Kondo" userId="08723079-52d7-44d4-b094-d03874e15015" providerId="ADAL" clId="{2A6E0C49-4C78-4638-A33B-FCB573749B61}" dt="2024-10-24T04:49:51.516" v="1" actId="14100"/>
          <ac:picMkLst>
            <pc:docMk/>
            <pc:sldMk cId="3298030912" sldId="275"/>
            <ac:picMk id="4" creationId="{00000000-0000-0000-0000-000000000000}"/>
          </ac:picMkLst>
        </pc:picChg>
      </pc:sldChg>
      <pc:sldChg chg="modSp mod">
        <pc:chgData name="Maiko Kondo" userId="08723079-52d7-44d4-b094-d03874e15015" providerId="ADAL" clId="{2A6E0C49-4C78-4638-A33B-FCB573749B61}" dt="2024-10-24T06:35:34.051" v="16" actId="1076"/>
        <pc:sldMkLst>
          <pc:docMk/>
          <pc:sldMk cId="4182528854" sldId="282"/>
        </pc:sldMkLst>
        <pc:spChg chg="mod">
          <ac:chgData name="Maiko Kondo" userId="08723079-52d7-44d4-b094-d03874e15015" providerId="ADAL" clId="{2A6E0C49-4C78-4638-A33B-FCB573749B61}" dt="2024-10-24T06:35:34.051" v="16" actId="1076"/>
          <ac:spMkLst>
            <pc:docMk/>
            <pc:sldMk cId="4182528854" sldId="282"/>
            <ac:spMk id="2" creationId="{DBCDD95B-4A09-4CCF-B6A2-91BDDC92C57B}"/>
          </ac:spMkLst>
        </pc:spChg>
      </pc:sldChg>
      <pc:sldChg chg="modSp mod">
        <pc:chgData name="Maiko Kondo" userId="08723079-52d7-44d4-b094-d03874e15015" providerId="ADAL" clId="{2A6E0C49-4C78-4638-A33B-FCB573749B61}" dt="2024-10-24T06:42:03.669" v="26" actId="1582"/>
        <pc:sldMkLst>
          <pc:docMk/>
          <pc:sldMk cId="3945411774" sldId="285"/>
        </pc:sldMkLst>
        <pc:spChg chg="mod">
          <ac:chgData name="Maiko Kondo" userId="08723079-52d7-44d4-b094-d03874e15015" providerId="ADAL" clId="{2A6E0C49-4C78-4638-A33B-FCB573749B61}" dt="2024-10-24T06:42:03.669" v="26" actId="1582"/>
          <ac:spMkLst>
            <pc:docMk/>
            <pc:sldMk cId="3945411774" sldId="285"/>
            <ac:spMk id="19" creationId="{AEB38EE8-5EA7-4D1F-9464-FF42F8E7727E}"/>
          </ac:spMkLst>
        </pc:spChg>
        <pc:spChg chg="mod">
          <ac:chgData name="Maiko Kondo" userId="08723079-52d7-44d4-b094-d03874e15015" providerId="ADAL" clId="{2A6E0C49-4C78-4638-A33B-FCB573749B61}" dt="2024-10-24T06:42:03.669" v="26" actId="1582"/>
          <ac:spMkLst>
            <pc:docMk/>
            <pc:sldMk cId="3945411774" sldId="285"/>
            <ac:spMk id="47" creationId="{9539D980-1A96-4231-9248-B9796018D018}"/>
          </ac:spMkLst>
        </pc:spChg>
        <pc:spChg chg="mod">
          <ac:chgData name="Maiko Kondo" userId="08723079-52d7-44d4-b094-d03874e15015" providerId="ADAL" clId="{2A6E0C49-4C78-4638-A33B-FCB573749B61}" dt="2024-10-24T06:42:03.669" v="26" actId="1582"/>
          <ac:spMkLst>
            <pc:docMk/>
            <pc:sldMk cId="3945411774" sldId="285"/>
            <ac:spMk id="48" creationId="{6F19CF71-B964-41D2-B241-ED96A0DFEAE8}"/>
          </ac:spMkLst>
        </pc:spChg>
      </pc:sldChg>
    </pc:docChg>
  </pc:docChgLst>
  <pc:docChgLst>
    <pc:chgData name="Prapa Sangthongsuk" userId="73782003-62a9-4b6c-8fbe-6fe9adab7861" providerId="ADAL" clId="{B97C9D3A-86AB-4633-B8E7-5FA4E85F31CE}"/>
    <pc:docChg chg="custSel addSld delSld modSld">
      <pc:chgData name="Prapa Sangthongsuk" userId="73782003-62a9-4b6c-8fbe-6fe9adab7861" providerId="ADAL" clId="{B97C9D3A-86AB-4633-B8E7-5FA4E85F31CE}" dt="2023-10-09T06:42:24.104" v="142" actId="47"/>
      <pc:docMkLst>
        <pc:docMk/>
      </pc:docMkLst>
      <pc:sldChg chg="addSp modSp mod modAnim">
        <pc:chgData name="Prapa Sangthongsuk" userId="73782003-62a9-4b6c-8fbe-6fe9adab7861" providerId="ADAL" clId="{B97C9D3A-86AB-4633-B8E7-5FA4E85F31CE}" dt="2023-10-09T06:12:42.310" v="63" actId="20577"/>
        <pc:sldMkLst>
          <pc:docMk/>
          <pc:sldMk cId="3298030912" sldId="275"/>
        </pc:sldMkLst>
        <pc:spChg chg="add mod">
          <ac:chgData name="Prapa Sangthongsuk" userId="73782003-62a9-4b6c-8fbe-6fe9adab7861" providerId="ADAL" clId="{B97C9D3A-86AB-4633-B8E7-5FA4E85F31CE}" dt="2023-10-09T06:12:42.310" v="63" actId="20577"/>
          <ac:spMkLst>
            <pc:docMk/>
            <pc:sldMk cId="3298030912" sldId="275"/>
            <ac:spMk id="2" creationId="{CA076D39-B6FC-0D96-8D7A-642532FCE9B9}"/>
          </ac:spMkLst>
        </pc:spChg>
        <pc:spChg chg="mod">
          <ac:chgData name="Prapa Sangthongsuk" userId="73782003-62a9-4b6c-8fbe-6fe9adab7861" providerId="ADAL" clId="{B97C9D3A-86AB-4633-B8E7-5FA4E85F31CE}" dt="2023-10-09T06:11:23.386" v="2" actId="1076"/>
          <ac:spMkLst>
            <pc:docMk/>
            <pc:sldMk cId="3298030912" sldId="275"/>
            <ac:spMk id="7" creationId="{00000000-0000-0000-0000-000000000000}"/>
          </ac:spMkLst>
        </pc:spChg>
      </pc:sldChg>
      <pc:sldChg chg="addSp delSp modSp mod delAnim modAnim">
        <pc:chgData name="Prapa Sangthongsuk" userId="73782003-62a9-4b6c-8fbe-6fe9adab7861" providerId="ADAL" clId="{B97C9D3A-86AB-4633-B8E7-5FA4E85F31CE}" dt="2023-10-09T06:39:53.419" v="107" actId="1076"/>
        <pc:sldMkLst>
          <pc:docMk/>
          <pc:sldMk cId="1736369567" sldId="279"/>
        </pc:sldMkLst>
        <pc:spChg chg="add mod">
          <ac:chgData name="Prapa Sangthongsuk" userId="73782003-62a9-4b6c-8fbe-6fe9adab7861" providerId="ADAL" clId="{B97C9D3A-86AB-4633-B8E7-5FA4E85F31CE}" dt="2023-10-09T06:39:53.419" v="107" actId="1076"/>
          <ac:spMkLst>
            <pc:docMk/>
            <pc:sldMk cId="1736369567" sldId="279"/>
            <ac:spMk id="2" creationId="{BD8C4C00-FE49-B009-BD38-2700AFF5CEAA}"/>
          </ac:spMkLst>
        </pc:spChg>
        <pc:spChg chg="del mod">
          <ac:chgData name="Prapa Sangthongsuk" userId="73782003-62a9-4b6c-8fbe-6fe9adab7861" providerId="ADAL" clId="{B97C9D3A-86AB-4633-B8E7-5FA4E85F31CE}" dt="2023-10-09T06:39:50.259" v="106" actId="478"/>
          <ac:spMkLst>
            <pc:docMk/>
            <pc:sldMk cId="1736369567" sldId="279"/>
            <ac:spMk id="7" creationId="{00000000-0000-0000-0000-000000000000}"/>
          </ac:spMkLst>
        </pc:spChg>
      </pc:sldChg>
      <pc:sldChg chg="addSp modSp mod modAnim">
        <pc:chgData name="Prapa Sangthongsuk" userId="73782003-62a9-4b6c-8fbe-6fe9adab7861" providerId="ADAL" clId="{B97C9D3A-86AB-4633-B8E7-5FA4E85F31CE}" dt="2023-10-09T06:42:17.722" v="141" actId="14100"/>
        <pc:sldMkLst>
          <pc:docMk/>
          <pc:sldMk cId="3934583418" sldId="281"/>
        </pc:sldMkLst>
        <pc:spChg chg="add mod">
          <ac:chgData name="Prapa Sangthongsuk" userId="73782003-62a9-4b6c-8fbe-6fe9adab7861" providerId="ADAL" clId="{B97C9D3A-86AB-4633-B8E7-5FA4E85F31CE}" dt="2023-10-09T06:42:17.722" v="141" actId="14100"/>
          <ac:spMkLst>
            <pc:docMk/>
            <pc:sldMk cId="3934583418" sldId="281"/>
            <ac:spMk id="2" creationId="{8E529677-5380-ECE3-3AA9-BA73AED88215}"/>
          </ac:spMkLst>
        </pc:spChg>
        <pc:picChg chg="mod">
          <ac:chgData name="Prapa Sangthongsuk" userId="73782003-62a9-4b6c-8fbe-6fe9adab7861" providerId="ADAL" clId="{B97C9D3A-86AB-4633-B8E7-5FA4E85F31CE}" dt="2023-10-09T06:42:06.650" v="138" actId="1076"/>
          <ac:picMkLst>
            <pc:docMk/>
            <pc:sldMk cId="3934583418" sldId="281"/>
            <ac:picMk id="6" creationId="{00000000-0000-0000-0000-000000000000}"/>
          </ac:picMkLst>
        </pc:picChg>
      </pc:sldChg>
      <pc:sldChg chg="addSp modSp new del mod modAnim">
        <pc:chgData name="Prapa Sangthongsuk" userId="73782003-62a9-4b6c-8fbe-6fe9adab7861" providerId="ADAL" clId="{B97C9D3A-86AB-4633-B8E7-5FA4E85F31CE}" dt="2023-10-09T06:42:24.104" v="142" actId="47"/>
        <pc:sldMkLst>
          <pc:docMk/>
          <pc:sldMk cId="2981576480" sldId="286"/>
        </pc:sldMkLst>
        <pc:spChg chg="add mod">
          <ac:chgData name="Prapa Sangthongsuk" userId="73782003-62a9-4b6c-8fbe-6fe9adab7861" providerId="ADAL" clId="{B97C9D3A-86AB-4633-B8E7-5FA4E85F31CE}" dt="2023-10-09T06:40:31.464" v="117" actId="14100"/>
          <ac:spMkLst>
            <pc:docMk/>
            <pc:sldMk cId="2981576480" sldId="286"/>
            <ac:spMk id="4" creationId="{41FC69F3-34A4-D52D-738D-A3BCF161781D}"/>
          </ac:spMkLst>
        </pc:spChg>
        <pc:picChg chg="add mod">
          <ac:chgData name="Prapa Sangthongsuk" userId="73782003-62a9-4b6c-8fbe-6fe9adab7861" providerId="ADAL" clId="{B97C9D3A-86AB-4633-B8E7-5FA4E85F31CE}" dt="2023-10-09T06:40:22.626" v="114" actId="1076"/>
          <ac:picMkLst>
            <pc:docMk/>
            <pc:sldMk cId="2981576480" sldId="286"/>
            <ac:picMk id="5" creationId="{DB3318D3-E1E4-45FD-316C-92B868C8AA3D}"/>
          </ac:picMkLst>
        </pc:picChg>
      </pc:sldChg>
    </pc:docChg>
  </pc:docChgLst>
  <pc:docChgLst>
    <pc:chgData name="Yuka Ichimaru" userId="62276e7c-db92-415b-b9ae-97277e573f73" providerId="ADAL" clId="{5AED2404-2EEC-4657-B7CC-BD48DAD1F0AD}"/>
    <pc:docChg chg="undo custSel addSld modSld">
      <pc:chgData name="Yuka Ichimaru" userId="62276e7c-db92-415b-b9ae-97277e573f73" providerId="ADAL" clId="{5AED2404-2EEC-4657-B7CC-BD48DAD1F0AD}" dt="2024-05-29T04:16:35.390" v="174" actId="20577"/>
      <pc:docMkLst>
        <pc:docMk/>
      </pc:docMkLst>
      <pc:sldChg chg="addSp delSp modSp mod modAnim">
        <pc:chgData name="Yuka Ichimaru" userId="62276e7c-db92-415b-b9ae-97277e573f73" providerId="ADAL" clId="{5AED2404-2EEC-4657-B7CC-BD48DAD1F0AD}" dt="2024-05-29T04:03:16.475" v="13" actId="1076"/>
        <pc:sldMkLst>
          <pc:docMk/>
          <pc:sldMk cId="2388940603" sldId="272"/>
        </pc:sldMkLst>
        <pc:picChg chg="add mod">
          <ac:chgData name="Yuka Ichimaru" userId="62276e7c-db92-415b-b9ae-97277e573f73" providerId="ADAL" clId="{5AED2404-2EEC-4657-B7CC-BD48DAD1F0AD}" dt="2024-05-29T04:03:16.475" v="13" actId="1076"/>
          <ac:picMkLst>
            <pc:docMk/>
            <pc:sldMk cId="2388940603" sldId="272"/>
            <ac:picMk id="4" creationId="{214E27BB-8CCF-F3B8-E121-5D4967D0A902}"/>
          </ac:picMkLst>
        </pc:picChg>
        <pc:picChg chg="del mod">
          <ac:chgData name="Yuka Ichimaru" userId="62276e7c-db92-415b-b9ae-97277e573f73" providerId="ADAL" clId="{5AED2404-2EEC-4657-B7CC-BD48DAD1F0AD}" dt="2024-05-29T04:03:14.053" v="12" actId="478"/>
          <ac:picMkLst>
            <pc:docMk/>
            <pc:sldMk cId="2388940603" sldId="272"/>
            <ac:picMk id="1026" creationId="{CF424A49-B149-4720-B616-6BC07CC6E47A}"/>
          </ac:picMkLst>
        </pc:picChg>
      </pc:sldChg>
      <pc:sldChg chg="modSp mod">
        <pc:chgData name="Yuka Ichimaru" userId="62276e7c-db92-415b-b9ae-97277e573f73" providerId="ADAL" clId="{5AED2404-2EEC-4657-B7CC-BD48DAD1F0AD}" dt="2024-05-29T03:57:09.270" v="1" actId="1076"/>
        <pc:sldMkLst>
          <pc:docMk/>
          <pc:sldMk cId="3161713048" sldId="283"/>
        </pc:sldMkLst>
        <pc:grpChg chg="mod">
          <ac:chgData name="Yuka Ichimaru" userId="62276e7c-db92-415b-b9ae-97277e573f73" providerId="ADAL" clId="{5AED2404-2EEC-4657-B7CC-BD48DAD1F0AD}" dt="2024-05-29T03:57:09.270" v="1" actId="1076"/>
          <ac:grpSpMkLst>
            <pc:docMk/>
            <pc:sldMk cId="3161713048" sldId="283"/>
            <ac:grpSpMk id="7" creationId="{B57F5435-F082-4ADA-89C2-559E36EC3819}"/>
          </ac:grpSpMkLst>
        </pc:grpChg>
      </pc:sldChg>
      <pc:sldChg chg="modSp add mod">
        <pc:chgData name="Yuka Ichimaru" userId="62276e7c-db92-415b-b9ae-97277e573f73" providerId="ADAL" clId="{5AED2404-2EEC-4657-B7CC-BD48DAD1F0AD}" dt="2024-05-29T04:16:35.390" v="174" actId="20577"/>
        <pc:sldMkLst>
          <pc:docMk/>
          <pc:sldMk cId="3677465775" sldId="289"/>
        </pc:sldMkLst>
        <pc:spChg chg="mod">
          <ac:chgData name="Yuka Ichimaru" userId="62276e7c-db92-415b-b9ae-97277e573f73" providerId="ADAL" clId="{5AED2404-2EEC-4657-B7CC-BD48DAD1F0AD}" dt="2024-05-29T04:16:35.390" v="174" actId="20577"/>
          <ac:spMkLst>
            <pc:docMk/>
            <pc:sldMk cId="3677465775" sldId="289"/>
            <ac:spMk id="3" creationId="{FAEBA4DC-31A9-1478-29E2-063B446A5C1D}"/>
          </ac:spMkLst>
        </pc:spChg>
      </pc:sldChg>
    </pc:docChg>
  </pc:docChgLst>
  <pc:docChgLst>
    <pc:chgData name="Mei Fukada" userId="4b4e81c0-5f69-430b-9e93-db87b6b5cf3b" providerId="ADAL" clId="{E9B3D2E7-6516-43A3-8871-BFCCB60B2AC8}"/>
    <pc:docChg chg="modSld">
      <pc:chgData name="Mei Fukada" userId="4b4e81c0-5f69-430b-9e93-db87b6b5cf3b" providerId="ADAL" clId="{E9B3D2E7-6516-43A3-8871-BFCCB60B2AC8}" dt="2024-10-28T05:07:57.874" v="78" actId="1076"/>
      <pc:docMkLst>
        <pc:docMk/>
      </pc:docMkLst>
      <pc:sldChg chg="modSp">
        <pc:chgData name="Mei Fukada" userId="4b4e81c0-5f69-430b-9e93-db87b6b5cf3b" providerId="ADAL" clId="{E9B3D2E7-6516-43A3-8871-BFCCB60B2AC8}" dt="2024-10-28T05:03:43.785" v="13" actId="403"/>
        <pc:sldMkLst>
          <pc:docMk/>
          <pc:sldMk cId="3298030912" sldId="275"/>
        </pc:sldMkLst>
        <pc:spChg chg="mod">
          <ac:chgData name="Mei Fukada" userId="4b4e81c0-5f69-430b-9e93-db87b6b5cf3b" providerId="ADAL" clId="{E9B3D2E7-6516-43A3-8871-BFCCB60B2AC8}" dt="2024-10-28T05:03:43.785" v="13" actId="403"/>
          <ac:spMkLst>
            <pc:docMk/>
            <pc:sldMk cId="3298030912" sldId="275"/>
            <ac:spMk id="2" creationId="{CA076D39-B6FC-0D96-8D7A-642532FCE9B9}"/>
          </ac:spMkLst>
        </pc:spChg>
        <pc:spChg chg="mod">
          <ac:chgData name="Mei Fukada" userId="4b4e81c0-5f69-430b-9e93-db87b6b5cf3b" providerId="ADAL" clId="{E9B3D2E7-6516-43A3-8871-BFCCB60B2AC8}" dt="2024-10-28T05:03:43.785" v="13" actId="403"/>
          <ac:spMkLst>
            <pc:docMk/>
            <pc:sldMk cId="3298030912" sldId="275"/>
            <ac:spMk id="5" creationId="{00000000-0000-0000-0000-000000000000}"/>
          </ac:spMkLst>
        </pc:spChg>
        <pc:spChg chg="mod">
          <ac:chgData name="Mei Fukada" userId="4b4e81c0-5f69-430b-9e93-db87b6b5cf3b" providerId="ADAL" clId="{E9B3D2E7-6516-43A3-8871-BFCCB60B2AC8}" dt="2024-10-28T05:03:43.785" v="13" actId="403"/>
          <ac:spMkLst>
            <pc:docMk/>
            <pc:sldMk cId="3298030912" sldId="275"/>
            <ac:spMk id="6" creationId="{00000000-0000-0000-0000-000000000000}"/>
          </ac:spMkLst>
        </pc:spChg>
        <pc:spChg chg="mod">
          <ac:chgData name="Mei Fukada" userId="4b4e81c0-5f69-430b-9e93-db87b6b5cf3b" providerId="ADAL" clId="{E9B3D2E7-6516-43A3-8871-BFCCB60B2AC8}" dt="2024-10-28T05:03:43.785" v="13" actId="403"/>
          <ac:spMkLst>
            <pc:docMk/>
            <pc:sldMk cId="3298030912" sldId="275"/>
            <ac:spMk id="7" creationId="{00000000-0000-0000-0000-000000000000}"/>
          </ac:spMkLst>
        </pc:spChg>
      </pc:sldChg>
      <pc:sldChg chg="modSp mod">
        <pc:chgData name="Mei Fukada" userId="4b4e81c0-5f69-430b-9e93-db87b6b5cf3b" providerId="ADAL" clId="{E9B3D2E7-6516-43A3-8871-BFCCB60B2AC8}" dt="2024-10-28T05:04:06.004" v="17" actId="1582"/>
        <pc:sldMkLst>
          <pc:docMk/>
          <pc:sldMk cId="3198167882" sldId="277"/>
        </pc:sldMkLst>
        <pc:spChg chg="mod">
          <ac:chgData name="Mei Fukada" userId="4b4e81c0-5f69-430b-9e93-db87b6b5cf3b" providerId="ADAL" clId="{E9B3D2E7-6516-43A3-8871-BFCCB60B2AC8}" dt="2024-10-28T05:04:06.004" v="17" actId="1582"/>
          <ac:spMkLst>
            <pc:docMk/>
            <pc:sldMk cId="3198167882" sldId="277"/>
            <ac:spMk id="4" creationId="{00000000-0000-0000-0000-000000000000}"/>
          </ac:spMkLst>
        </pc:spChg>
        <pc:spChg chg="mod">
          <ac:chgData name="Mei Fukada" userId="4b4e81c0-5f69-430b-9e93-db87b6b5cf3b" providerId="ADAL" clId="{E9B3D2E7-6516-43A3-8871-BFCCB60B2AC8}" dt="2024-10-28T05:04:06.004" v="17" actId="1582"/>
          <ac:spMkLst>
            <pc:docMk/>
            <pc:sldMk cId="3198167882" sldId="277"/>
            <ac:spMk id="7" creationId="{9207BA02-B1AD-4DD0-89F8-32B7418B62A5}"/>
          </ac:spMkLst>
        </pc:spChg>
      </pc:sldChg>
      <pc:sldChg chg="addSp modSp mod">
        <pc:chgData name="Mei Fukada" userId="4b4e81c0-5f69-430b-9e93-db87b6b5cf3b" providerId="ADAL" clId="{E9B3D2E7-6516-43A3-8871-BFCCB60B2AC8}" dt="2024-10-28T05:04:31.978" v="21" actId="14100"/>
        <pc:sldMkLst>
          <pc:docMk/>
          <pc:sldMk cId="2010567328" sldId="280"/>
        </pc:sldMkLst>
        <pc:spChg chg="add mod">
          <ac:chgData name="Mei Fukada" userId="4b4e81c0-5f69-430b-9e93-db87b6b5cf3b" providerId="ADAL" clId="{E9B3D2E7-6516-43A3-8871-BFCCB60B2AC8}" dt="2024-10-24T09:30:39.686" v="12" actId="164"/>
          <ac:spMkLst>
            <pc:docMk/>
            <pc:sldMk cId="2010567328" sldId="280"/>
            <ac:spMk id="2" creationId="{F36849D2-7026-332B-EE86-BF845E155DA4}"/>
          </ac:spMkLst>
        </pc:spChg>
        <pc:spChg chg="add mod">
          <ac:chgData name="Mei Fukada" userId="4b4e81c0-5f69-430b-9e93-db87b6b5cf3b" providerId="ADAL" clId="{E9B3D2E7-6516-43A3-8871-BFCCB60B2AC8}" dt="2024-10-24T09:30:39.686" v="12" actId="164"/>
          <ac:spMkLst>
            <pc:docMk/>
            <pc:sldMk cId="2010567328" sldId="280"/>
            <ac:spMk id="3" creationId="{C3E59863-7B53-F12D-DEBF-3BF68AE1AF81}"/>
          </ac:spMkLst>
        </pc:spChg>
        <pc:spChg chg="mod">
          <ac:chgData name="Mei Fukada" userId="4b4e81c0-5f69-430b-9e93-db87b6b5cf3b" providerId="ADAL" clId="{E9B3D2E7-6516-43A3-8871-BFCCB60B2AC8}" dt="2024-10-28T05:04:22.564" v="19" actId="1582"/>
          <ac:spMkLst>
            <pc:docMk/>
            <pc:sldMk cId="2010567328" sldId="280"/>
            <ac:spMk id="9" creationId="{00000000-0000-0000-0000-000000000000}"/>
          </ac:spMkLst>
        </pc:spChg>
        <pc:spChg chg="mod">
          <ac:chgData name="Mei Fukada" userId="4b4e81c0-5f69-430b-9e93-db87b6b5cf3b" providerId="ADAL" clId="{E9B3D2E7-6516-43A3-8871-BFCCB60B2AC8}" dt="2024-10-28T05:04:31.978" v="21" actId="14100"/>
          <ac:spMkLst>
            <pc:docMk/>
            <pc:sldMk cId="2010567328" sldId="280"/>
            <ac:spMk id="10" creationId="{00000000-0000-0000-0000-000000000000}"/>
          </ac:spMkLst>
        </pc:spChg>
        <pc:grpChg chg="add mod">
          <ac:chgData name="Mei Fukada" userId="4b4e81c0-5f69-430b-9e93-db87b6b5cf3b" providerId="ADAL" clId="{E9B3D2E7-6516-43A3-8871-BFCCB60B2AC8}" dt="2024-10-24T09:30:39.686" v="12" actId="164"/>
          <ac:grpSpMkLst>
            <pc:docMk/>
            <pc:sldMk cId="2010567328" sldId="280"/>
            <ac:grpSpMk id="5" creationId="{EABE206F-A2FB-D8F8-B23A-891DC9D4E1BD}"/>
          </ac:grpSpMkLst>
        </pc:grpChg>
        <pc:picChg chg="mod">
          <ac:chgData name="Mei Fukada" userId="4b4e81c0-5f69-430b-9e93-db87b6b5cf3b" providerId="ADAL" clId="{E9B3D2E7-6516-43A3-8871-BFCCB60B2AC8}" dt="2024-10-24T09:30:39.686" v="12" actId="164"/>
          <ac:picMkLst>
            <pc:docMk/>
            <pc:sldMk cId="2010567328" sldId="280"/>
            <ac:picMk id="4" creationId="{A6876037-F04C-4B9A-986A-C9396EC5A953}"/>
          </ac:picMkLst>
        </pc:picChg>
      </pc:sldChg>
      <pc:sldChg chg="addSp modSp mod">
        <pc:chgData name="Mei Fukada" userId="4b4e81c0-5f69-430b-9e93-db87b6b5cf3b" providerId="ADAL" clId="{E9B3D2E7-6516-43A3-8871-BFCCB60B2AC8}" dt="2024-10-28T05:07:04.485" v="60" actId="170"/>
        <pc:sldMkLst>
          <pc:docMk/>
          <pc:sldMk cId="1975834916" sldId="286"/>
        </pc:sldMkLst>
        <pc:spChg chg="mod ord">
          <ac:chgData name="Mei Fukada" userId="4b4e81c0-5f69-430b-9e93-db87b6b5cf3b" providerId="ADAL" clId="{E9B3D2E7-6516-43A3-8871-BFCCB60B2AC8}" dt="2024-10-28T05:07:04.485" v="60" actId="170"/>
          <ac:spMkLst>
            <pc:docMk/>
            <pc:sldMk cId="1975834916" sldId="286"/>
            <ac:spMk id="2" creationId="{8E529677-5380-ECE3-3AA9-BA73AED88215}"/>
          </ac:spMkLst>
        </pc:spChg>
        <pc:spChg chg="mod">
          <ac:chgData name="Mei Fukada" userId="4b4e81c0-5f69-430b-9e93-db87b6b5cf3b" providerId="ADAL" clId="{E9B3D2E7-6516-43A3-8871-BFCCB60B2AC8}" dt="2024-10-28T05:04:50.590" v="22" actId="1582"/>
          <ac:spMkLst>
            <pc:docMk/>
            <pc:sldMk cId="1975834916" sldId="286"/>
            <ac:spMk id="5" creationId="{00000000-0000-0000-0000-000000000000}"/>
          </ac:spMkLst>
        </pc:spChg>
        <pc:spChg chg="add mod">
          <ac:chgData name="Mei Fukada" userId="4b4e81c0-5f69-430b-9e93-db87b6b5cf3b" providerId="ADAL" clId="{E9B3D2E7-6516-43A3-8871-BFCCB60B2AC8}" dt="2024-10-28T05:06:49.718" v="56" actId="1076"/>
          <ac:spMkLst>
            <pc:docMk/>
            <pc:sldMk cId="1975834916" sldId="286"/>
            <ac:spMk id="8" creationId="{CA906DF4-DA57-7310-8BEB-464E0E575698}"/>
          </ac:spMkLst>
        </pc:spChg>
        <pc:picChg chg="mod">
          <ac:chgData name="Mei Fukada" userId="4b4e81c0-5f69-430b-9e93-db87b6b5cf3b" providerId="ADAL" clId="{E9B3D2E7-6516-43A3-8871-BFCCB60B2AC8}" dt="2024-10-28T05:06:59.727" v="58" actId="1076"/>
          <ac:picMkLst>
            <pc:docMk/>
            <pc:sldMk cId="1975834916" sldId="286"/>
            <ac:picMk id="3" creationId="{3FF8412F-ADC9-13BB-D3F9-E94F8A1BBDD2}"/>
          </ac:picMkLst>
        </pc:picChg>
      </pc:sldChg>
      <pc:sldChg chg="addSp modSp mod">
        <pc:chgData name="Mei Fukada" userId="4b4e81c0-5f69-430b-9e93-db87b6b5cf3b" providerId="ADAL" clId="{E9B3D2E7-6516-43A3-8871-BFCCB60B2AC8}" dt="2024-10-28T05:07:57.874" v="78" actId="1076"/>
        <pc:sldMkLst>
          <pc:docMk/>
          <pc:sldMk cId="3047599641" sldId="287"/>
        </pc:sldMkLst>
        <pc:spChg chg="mod">
          <ac:chgData name="Mei Fukada" userId="4b4e81c0-5f69-430b-9e93-db87b6b5cf3b" providerId="ADAL" clId="{E9B3D2E7-6516-43A3-8871-BFCCB60B2AC8}" dt="2024-10-28T05:07:25.283" v="67" actId="20577"/>
          <ac:spMkLst>
            <pc:docMk/>
            <pc:sldMk cId="3047599641" sldId="287"/>
            <ac:spMk id="2" creationId="{BD8C4C00-FE49-B009-BD38-2700AFF5CEAA}"/>
          </ac:spMkLst>
        </pc:spChg>
        <pc:spChg chg="mod">
          <ac:chgData name="Mei Fukada" userId="4b4e81c0-5f69-430b-9e93-db87b6b5cf3b" providerId="ADAL" clId="{E9B3D2E7-6516-43A3-8871-BFCCB60B2AC8}" dt="2024-10-28T05:05:16.514" v="24" actId="1582"/>
          <ac:spMkLst>
            <pc:docMk/>
            <pc:sldMk cId="3047599641" sldId="287"/>
            <ac:spMk id="4" creationId="{00000000-0000-0000-0000-000000000000}"/>
          </ac:spMkLst>
        </pc:spChg>
        <pc:spChg chg="add mod">
          <ac:chgData name="Mei Fukada" userId="4b4e81c0-5f69-430b-9e93-db87b6b5cf3b" providerId="ADAL" clId="{E9B3D2E7-6516-43A3-8871-BFCCB60B2AC8}" dt="2024-10-28T05:07:57.874" v="78" actId="1076"/>
          <ac:spMkLst>
            <pc:docMk/>
            <pc:sldMk cId="3047599641" sldId="287"/>
            <ac:spMk id="7" creationId="{F1C9F749-D2E3-DD76-03A8-E83AC6395222}"/>
          </ac:spMkLst>
        </pc:spChg>
        <pc:picChg chg="mod">
          <ac:chgData name="Mei Fukada" userId="4b4e81c0-5f69-430b-9e93-db87b6b5cf3b" providerId="ADAL" clId="{E9B3D2E7-6516-43A3-8871-BFCCB60B2AC8}" dt="2024-10-28T05:07:50.305" v="76"/>
          <ac:picMkLst>
            <pc:docMk/>
            <pc:sldMk cId="3047599641" sldId="287"/>
            <ac:picMk id="3" creationId="{E151758F-331B-E3BA-6C01-A68B660A2916}"/>
          </ac:picMkLst>
        </pc:picChg>
      </pc:sldChg>
    </pc:docChg>
  </pc:docChgLst>
  <pc:docChgLst>
    <pc:chgData name="Yuka Ichimaru" userId="S::ichimaru@jfbkk.or.th::d909a6f2-ab86-4eb0-a019-a6e8b5a37979" providerId="AD" clId="Web-{8FB5E861-FDC5-4903-A3D9-C5FC9EF49394}"/>
    <pc:docChg chg="addSld modSld">
      <pc:chgData name="Yuka Ichimaru" userId="S::ichimaru@jfbkk.or.th::d909a6f2-ab86-4eb0-a019-a6e8b5a37979" providerId="AD" clId="Web-{8FB5E861-FDC5-4903-A3D9-C5FC9EF49394}" dt="2022-08-04T10:23:12.376" v="286"/>
      <pc:docMkLst>
        <pc:docMk/>
      </pc:docMkLst>
      <pc:sldChg chg="addSp delSp modSp new modNotes">
        <pc:chgData name="Yuka Ichimaru" userId="S::ichimaru@jfbkk.or.th::d909a6f2-ab86-4eb0-a019-a6e8b5a37979" providerId="AD" clId="Web-{8FB5E861-FDC5-4903-A3D9-C5FC9EF49394}" dt="2022-08-04T10:23:12.376" v="286"/>
        <pc:sldMkLst>
          <pc:docMk/>
          <pc:sldMk cId="1901043126" sldId="278"/>
        </pc:sldMkLst>
        <pc:spChg chg="del mod">
          <ac:chgData name="Yuka Ichimaru" userId="S::ichimaru@jfbkk.or.th::d909a6f2-ab86-4eb0-a019-a6e8b5a37979" providerId="AD" clId="Web-{8FB5E861-FDC5-4903-A3D9-C5FC9EF49394}" dt="2022-08-04T10:15:04.927" v="41"/>
          <ac:spMkLst>
            <pc:docMk/>
            <pc:sldMk cId="1901043126" sldId="278"/>
            <ac:spMk id="2" creationId="{47ABBE3B-80A2-2238-13BF-905FF6A0D8AB}"/>
          </ac:spMkLst>
        </pc:spChg>
        <pc:spChg chg="del">
          <ac:chgData name="Yuka Ichimaru" userId="S::ichimaru@jfbkk.or.th::d909a6f2-ab86-4eb0-a019-a6e8b5a37979" providerId="AD" clId="Web-{8FB5E861-FDC5-4903-A3D9-C5FC9EF49394}" dt="2022-08-04T10:13:32.925" v="1"/>
          <ac:spMkLst>
            <pc:docMk/>
            <pc:sldMk cId="1901043126" sldId="278"/>
            <ac:spMk id="3" creationId="{464E8BC0-E8F2-3309-E9AC-72F13435458F}"/>
          </ac:spMkLst>
        </pc:spChg>
        <pc:spChg chg="add mod">
          <ac:chgData name="Yuka Ichimaru" userId="S::ichimaru@jfbkk.or.th::d909a6f2-ab86-4eb0-a019-a6e8b5a37979" providerId="AD" clId="Web-{8FB5E861-FDC5-4903-A3D9-C5FC9EF49394}" dt="2022-08-04T10:16:00.788" v="50" actId="1076"/>
          <ac:spMkLst>
            <pc:docMk/>
            <pc:sldMk cId="1901043126" sldId="278"/>
            <ac:spMk id="6" creationId="{5F6BD0B4-6473-CCB0-D4BB-D2C7498B177A}"/>
          </ac:spMkLst>
        </pc:spChg>
        <pc:spChg chg="add mod">
          <ac:chgData name="Yuka Ichimaru" userId="S::ichimaru@jfbkk.or.th::d909a6f2-ab86-4eb0-a019-a6e8b5a37979" providerId="AD" clId="Web-{8FB5E861-FDC5-4903-A3D9-C5FC9EF49394}" dt="2022-08-04T10:16:34.804" v="60" actId="1076"/>
          <ac:spMkLst>
            <pc:docMk/>
            <pc:sldMk cId="1901043126" sldId="278"/>
            <ac:spMk id="7" creationId="{E8630ACB-F4AC-C99D-8A61-F3139A1F201B}"/>
          </ac:spMkLst>
        </pc:spChg>
        <pc:spChg chg="add mod">
          <ac:chgData name="Yuka Ichimaru" userId="S::ichimaru@jfbkk.or.th::d909a6f2-ab86-4eb0-a019-a6e8b5a37979" providerId="AD" clId="Web-{8FB5E861-FDC5-4903-A3D9-C5FC9EF49394}" dt="2022-08-04T10:17:07.961" v="76" actId="1076"/>
          <ac:spMkLst>
            <pc:docMk/>
            <pc:sldMk cId="1901043126" sldId="278"/>
            <ac:spMk id="10" creationId="{1A1EE7C8-9A66-FEF4-40C9-2F6A813309A9}"/>
          </ac:spMkLst>
        </pc:spChg>
        <pc:spChg chg="add del mod">
          <ac:chgData name="Yuka Ichimaru" userId="S::ichimaru@jfbkk.or.th::d909a6f2-ab86-4eb0-a019-a6e8b5a37979" providerId="AD" clId="Web-{8FB5E861-FDC5-4903-A3D9-C5FC9EF49394}" dt="2022-08-04T10:17:14.837" v="79"/>
          <ac:spMkLst>
            <pc:docMk/>
            <pc:sldMk cId="1901043126" sldId="278"/>
            <ac:spMk id="11" creationId="{7B64FC00-BED8-8490-BAC6-B7D1322F5D05}"/>
          </ac:spMkLst>
        </pc:spChg>
        <pc:spChg chg="add del mod">
          <ac:chgData name="Yuka Ichimaru" userId="S::ichimaru@jfbkk.or.th::d909a6f2-ab86-4eb0-a019-a6e8b5a37979" providerId="AD" clId="Web-{8FB5E861-FDC5-4903-A3D9-C5FC9EF49394}" dt="2022-08-04T10:17:44.493" v="107"/>
          <ac:spMkLst>
            <pc:docMk/>
            <pc:sldMk cId="1901043126" sldId="278"/>
            <ac:spMk id="13" creationId="{09E3036E-9BB1-586B-E0F1-D8BDE714CEE3}"/>
          </ac:spMkLst>
        </pc:spChg>
        <pc:spChg chg="add mod">
          <ac:chgData name="Yuka Ichimaru" userId="S::ichimaru@jfbkk.or.th::d909a6f2-ab86-4eb0-a019-a6e8b5a37979" providerId="AD" clId="Web-{8FB5E861-FDC5-4903-A3D9-C5FC9EF49394}" dt="2022-08-04T10:18:50.354" v="132" actId="1076"/>
          <ac:spMkLst>
            <pc:docMk/>
            <pc:sldMk cId="1901043126" sldId="278"/>
            <ac:spMk id="14" creationId="{5C92E661-9F55-410E-CF68-4B5C8DEB3ABD}"/>
          </ac:spMkLst>
        </pc:spChg>
        <pc:picChg chg="add del mod">
          <ac:chgData name="Yuka Ichimaru" userId="S::ichimaru@jfbkk.or.th::d909a6f2-ab86-4eb0-a019-a6e8b5a37979" providerId="AD" clId="Web-{8FB5E861-FDC5-4903-A3D9-C5FC9EF49394}" dt="2022-08-04T10:14:54.286" v="40"/>
          <ac:picMkLst>
            <pc:docMk/>
            <pc:sldMk cId="1901043126" sldId="278"/>
            <ac:picMk id="4" creationId="{24CB522A-3015-9736-6100-3501954F5CA3}"/>
          </ac:picMkLst>
        </pc:picChg>
        <pc:picChg chg="add mod">
          <ac:chgData name="Yuka Ichimaru" userId="S::ichimaru@jfbkk.or.th::d909a6f2-ab86-4eb0-a019-a6e8b5a37979" providerId="AD" clId="Web-{8FB5E861-FDC5-4903-A3D9-C5FC9EF49394}" dt="2022-08-04T10:16:45.445" v="64" actId="1076"/>
          <ac:picMkLst>
            <pc:docMk/>
            <pc:sldMk cId="1901043126" sldId="278"/>
            <ac:picMk id="8" creationId="{33C1A504-9A54-64AC-9D75-5FE1F626A0FC}"/>
          </ac:picMkLst>
        </pc:picChg>
      </pc:sldChg>
    </pc:docChg>
  </pc:docChgLst>
  <pc:docChgLst>
    <pc:chgData name="Prapa Sangthongsuk" userId="73782003-62a9-4b6c-8fbe-6fe9adab7861" providerId="ADAL" clId="{4D86CAA4-276E-4E05-B24F-2EA86932F500}"/>
    <pc:docChg chg="custSel modSld">
      <pc:chgData name="Prapa Sangthongsuk" userId="73782003-62a9-4b6c-8fbe-6fe9adab7861" providerId="ADAL" clId="{4D86CAA4-276E-4E05-B24F-2EA86932F500}" dt="2022-12-16T02:43:25.687" v="2"/>
      <pc:docMkLst>
        <pc:docMk/>
      </pc:docMkLst>
      <pc:sldChg chg="modSp mod">
        <pc:chgData name="Prapa Sangthongsuk" userId="73782003-62a9-4b6c-8fbe-6fe9adab7861" providerId="ADAL" clId="{4D86CAA4-276E-4E05-B24F-2EA86932F500}" dt="2022-12-16T02:43:24.109" v="1" actId="27636"/>
        <pc:sldMkLst>
          <pc:docMk/>
          <pc:sldMk cId="352630643" sldId="276"/>
        </pc:sldMkLst>
        <pc:spChg chg="mod">
          <ac:chgData name="Prapa Sangthongsuk" userId="73782003-62a9-4b6c-8fbe-6fe9adab7861" providerId="ADAL" clId="{4D86CAA4-276E-4E05-B24F-2EA86932F500}" dt="2022-12-16T02:43:24.109" v="1" actId="27636"/>
          <ac:spMkLst>
            <pc:docMk/>
            <pc:sldMk cId="352630643" sldId="276"/>
            <ac:spMk id="8" creationId="{00000000-0000-0000-0000-000000000000}"/>
          </ac:spMkLst>
        </pc:spChg>
      </pc:sldChg>
      <pc:sldChg chg="modSp">
        <pc:chgData name="Prapa Sangthongsuk" userId="73782003-62a9-4b6c-8fbe-6fe9adab7861" providerId="ADAL" clId="{4D86CAA4-276E-4E05-B24F-2EA86932F500}" dt="2022-12-16T02:43:25.687" v="2"/>
        <pc:sldMkLst>
          <pc:docMk/>
          <pc:sldMk cId="1736369567" sldId="279"/>
        </pc:sldMkLst>
        <pc:spChg chg="mod">
          <ac:chgData name="Prapa Sangthongsuk" userId="73782003-62a9-4b6c-8fbe-6fe9adab7861" providerId="ADAL" clId="{4D86CAA4-276E-4E05-B24F-2EA86932F500}" dt="2022-12-16T02:43:25.687" v="2"/>
          <ac:spMkLst>
            <pc:docMk/>
            <pc:sldMk cId="1736369567" sldId="279"/>
            <ac:spMk id="7" creationId="{00000000-0000-0000-0000-000000000000}"/>
          </ac:spMkLst>
        </pc:spChg>
      </pc:sldChg>
    </pc:docChg>
  </pc:docChgLst>
  <pc:docChgLst>
    <pc:chgData name="Sakeson Thulathipakul" userId="b3d64cf3-6c76-4edc-a142-424decaf8113" providerId="ADAL" clId="{0D2222DD-4215-4918-B325-E3D4F640A6D0}"/>
    <pc:docChg chg="undo custSel modSld">
      <pc:chgData name="Sakeson Thulathipakul" userId="b3d64cf3-6c76-4edc-a142-424decaf8113" providerId="ADAL" clId="{0D2222DD-4215-4918-B325-E3D4F640A6D0}" dt="2024-10-24T03:31:25.935" v="3" actId="20577"/>
      <pc:docMkLst>
        <pc:docMk/>
      </pc:docMkLst>
      <pc:sldChg chg="modSp mod">
        <pc:chgData name="Sakeson Thulathipakul" userId="b3d64cf3-6c76-4edc-a142-424decaf8113" providerId="ADAL" clId="{0D2222DD-4215-4918-B325-E3D4F640A6D0}" dt="2024-10-24T03:31:25.935" v="3" actId="20577"/>
        <pc:sldMkLst>
          <pc:docMk/>
          <pc:sldMk cId="4161138751" sldId="262"/>
        </pc:sldMkLst>
        <pc:spChg chg="mod">
          <ac:chgData name="Sakeson Thulathipakul" userId="b3d64cf3-6c76-4edc-a142-424decaf8113" providerId="ADAL" clId="{0D2222DD-4215-4918-B325-E3D4F640A6D0}" dt="2024-10-24T03:31:25.935" v="3" actId="20577"/>
          <ac:spMkLst>
            <pc:docMk/>
            <pc:sldMk cId="4161138751" sldId="262"/>
            <ac:spMk id="3" creationId="{00000000-0000-0000-0000-000000000000}"/>
          </ac:spMkLst>
        </pc:spChg>
      </pc:sldChg>
    </pc:docChg>
  </pc:docChgLst>
  <pc:docChgLst>
    <pc:chgData name="Mei Fukada" userId="4b4e81c0-5f69-430b-9e93-db87b6b5cf3b" providerId="ADAL" clId="{F0DA0D7C-84EA-4EFA-8CC1-C7FD9B4928F7}"/>
    <pc:docChg chg="">
      <pc:chgData name="Mei Fukada" userId="4b4e81c0-5f69-430b-9e93-db87b6b5cf3b" providerId="ADAL" clId="{F0DA0D7C-84EA-4EFA-8CC1-C7FD9B4928F7}" dt="2024-10-10T04:19:03.709" v="0"/>
      <pc:docMkLst>
        <pc:docMk/>
      </pc:docMkLst>
      <pc:sldChg chg="addCm">
        <pc:chgData name="Mei Fukada" userId="4b4e81c0-5f69-430b-9e93-db87b6b5cf3b" providerId="ADAL" clId="{F0DA0D7C-84EA-4EFA-8CC1-C7FD9B4928F7}" dt="2024-10-10T04:19:03.709" v="0"/>
        <pc:sldMkLst>
          <pc:docMk/>
          <pc:sldMk cId="3677465775" sldId="289"/>
        </pc:sldMkLst>
      </pc:sldChg>
    </pc:docChg>
  </pc:docChgLst>
  <pc:docChgLst>
    <pc:chgData name="Prapa Sangthongsuk" userId="73782003-62a9-4b6c-8fbe-6fe9adab7861" providerId="ADAL" clId="{DAA34932-749B-4CFA-A9FE-A27960A4CB88}"/>
    <pc:docChg chg="undo custSel addSld delSld modSld sldOrd">
      <pc:chgData name="Prapa Sangthongsuk" userId="73782003-62a9-4b6c-8fbe-6fe9adab7861" providerId="ADAL" clId="{DAA34932-749B-4CFA-A9FE-A27960A4CB88}" dt="2023-03-24T07:52:40.974" v="1508" actId="166"/>
      <pc:docMkLst>
        <pc:docMk/>
      </pc:docMkLst>
      <pc:sldChg chg="modAnim">
        <pc:chgData name="Prapa Sangthongsuk" userId="73782003-62a9-4b6c-8fbe-6fe9adab7861" providerId="ADAL" clId="{DAA34932-749B-4CFA-A9FE-A27960A4CB88}" dt="2023-03-24T03:37:41.453" v="1482"/>
        <pc:sldMkLst>
          <pc:docMk/>
          <pc:sldMk cId="1743056891" sldId="256"/>
        </pc:sldMkLst>
      </pc:sldChg>
      <pc:sldChg chg="addSp delSp modSp mod modNotesTx">
        <pc:chgData name="Prapa Sangthongsuk" userId="73782003-62a9-4b6c-8fbe-6fe9adab7861" providerId="ADAL" clId="{DAA34932-749B-4CFA-A9FE-A27960A4CB88}" dt="2023-03-23T09:33:21.331" v="851" actId="20577"/>
        <pc:sldMkLst>
          <pc:docMk/>
          <pc:sldMk cId="1699378870" sldId="270"/>
        </pc:sldMkLst>
        <pc:spChg chg="del">
          <ac:chgData name="Prapa Sangthongsuk" userId="73782003-62a9-4b6c-8fbe-6fe9adab7861" providerId="ADAL" clId="{DAA34932-749B-4CFA-A9FE-A27960A4CB88}" dt="2023-03-23T09:32:09.129" v="823" actId="478"/>
          <ac:spMkLst>
            <pc:docMk/>
            <pc:sldMk cId="1699378870" sldId="270"/>
            <ac:spMk id="2" creationId="{00000000-0000-0000-0000-000000000000}"/>
          </ac:spMkLst>
        </pc:spChg>
        <pc:spChg chg="add del mod">
          <ac:chgData name="Prapa Sangthongsuk" userId="73782003-62a9-4b6c-8fbe-6fe9adab7861" providerId="ADAL" clId="{DAA34932-749B-4CFA-A9FE-A27960A4CB88}" dt="2023-03-23T09:32:11.044" v="824" actId="478"/>
          <ac:spMkLst>
            <pc:docMk/>
            <pc:sldMk cId="1699378870" sldId="270"/>
            <ac:spMk id="5" creationId="{5A4DA13C-FA1F-4499-A9C7-339076950FB3}"/>
          </ac:spMkLst>
        </pc:spChg>
        <pc:spChg chg="mod">
          <ac:chgData name="Prapa Sangthongsuk" userId="73782003-62a9-4b6c-8fbe-6fe9adab7861" providerId="ADAL" clId="{DAA34932-749B-4CFA-A9FE-A27960A4CB88}" dt="2023-03-23T09:33:21.331" v="851" actId="20577"/>
          <ac:spMkLst>
            <pc:docMk/>
            <pc:sldMk cId="1699378870" sldId="270"/>
            <ac:spMk id="8" creationId="{00000000-0000-0000-0000-000000000000}"/>
          </ac:spMkLst>
        </pc:spChg>
        <pc:spChg chg="del">
          <ac:chgData name="Prapa Sangthongsuk" userId="73782003-62a9-4b6c-8fbe-6fe9adab7861" providerId="ADAL" clId="{DAA34932-749B-4CFA-A9FE-A27960A4CB88}" dt="2023-03-23T09:32:17.795" v="827" actId="478"/>
          <ac:spMkLst>
            <pc:docMk/>
            <pc:sldMk cId="1699378870" sldId="270"/>
            <ac:spMk id="11" creationId="{00000000-0000-0000-0000-000000000000}"/>
          </ac:spMkLst>
        </pc:spChg>
        <pc:spChg chg="del">
          <ac:chgData name="Prapa Sangthongsuk" userId="73782003-62a9-4b6c-8fbe-6fe9adab7861" providerId="ADAL" clId="{DAA34932-749B-4CFA-A9FE-A27960A4CB88}" dt="2023-03-23T09:32:12.612" v="825" actId="478"/>
          <ac:spMkLst>
            <pc:docMk/>
            <pc:sldMk cId="1699378870" sldId="270"/>
            <ac:spMk id="12" creationId="{00000000-0000-0000-0000-000000000000}"/>
          </ac:spMkLst>
        </pc:spChg>
        <pc:spChg chg="del">
          <ac:chgData name="Prapa Sangthongsuk" userId="73782003-62a9-4b6c-8fbe-6fe9adab7861" providerId="ADAL" clId="{DAA34932-749B-4CFA-A9FE-A27960A4CB88}" dt="2023-03-23T09:32:14.756" v="826" actId="478"/>
          <ac:spMkLst>
            <pc:docMk/>
            <pc:sldMk cId="1699378870" sldId="270"/>
            <ac:spMk id="13" creationId="{00000000-0000-0000-0000-000000000000}"/>
          </ac:spMkLst>
        </pc:spChg>
        <pc:graphicFrameChg chg="del">
          <ac:chgData name="Prapa Sangthongsuk" userId="73782003-62a9-4b6c-8fbe-6fe9adab7861" providerId="ADAL" clId="{DAA34932-749B-4CFA-A9FE-A27960A4CB88}" dt="2023-03-23T09:32:21.639" v="828" actId="478"/>
          <ac:graphicFrameMkLst>
            <pc:docMk/>
            <pc:sldMk cId="1699378870" sldId="270"/>
            <ac:graphicFrameMk id="4" creationId="{00000000-0000-0000-0000-000000000000}"/>
          </ac:graphicFrameMkLst>
        </pc:graphicFrameChg>
        <pc:picChg chg="mod">
          <ac:chgData name="Prapa Sangthongsuk" userId="73782003-62a9-4b6c-8fbe-6fe9adab7861" providerId="ADAL" clId="{DAA34932-749B-4CFA-A9FE-A27960A4CB88}" dt="2023-03-23T09:33:08.259" v="847" actId="1076"/>
          <ac:picMkLst>
            <pc:docMk/>
            <pc:sldMk cId="1699378870" sldId="270"/>
            <ac:picMk id="7" creationId="{00000000-0000-0000-0000-000000000000}"/>
          </ac:picMkLst>
        </pc:picChg>
      </pc:sldChg>
      <pc:sldChg chg="addSp delSp modSp mod delAnim modAnim">
        <pc:chgData name="Prapa Sangthongsuk" userId="73782003-62a9-4b6c-8fbe-6fe9adab7861" providerId="ADAL" clId="{DAA34932-749B-4CFA-A9FE-A27960A4CB88}" dt="2023-03-23T08:29:07.784" v="262"/>
        <pc:sldMkLst>
          <pc:docMk/>
          <pc:sldMk cId="2388940603" sldId="272"/>
        </pc:sldMkLst>
        <pc:spChg chg="mod">
          <ac:chgData name="Prapa Sangthongsuk" userId="73782003-62a9-4b6c-8fbe-6fe9adab7861" providerId="ADAL" clId="{DAA34932-749B-4CFA-A9FE-A27960A4CB88}" dt="2023-03-23T08:26:22.693" v="228" actId="1076"/>
          <ac:spMkLst>
            <pc:docMk/>
            <pc:sldMk cId="2388940603" sldId="272"/>
            <ac:spMk id="2" creationId="{00000000-0000-0000-0000-000000000000}"/>
          </ac:spMkLst>
        </pc:spChg>
        <pc:spChg chg="del">
          <ac:chgData name="Prapa Sangthongsuk" userId="73782003-62a9-4b6c-8fbe-6fe9adab7861" providerId="ADAL" clId="{DAA34932-749B-4CFA-A9FE-A27960A4CB88}" dt="2023-03-23T02:54:08.934" v="10" actId="478"/>
          <ac:spMkLst>
            <pc:docMk/>
            <pc:sldMk cId="2388940603" sldId="272"/>
            <ac:spMk id="3" creationId="{00000000-0000-0000-0000-000000000000}"/>
          </ac:spMkLst>
        </pc:spChg>
        <pc:spChg chg="add del mod">
          <ac:chgData name="Prapa Sangthongsuk" userId="73782003-62a9-4b6c-8fbe-6fe9adab7861" providerId="ADAL" clId="{DAA34932-749B-4CFA-A9FE-A27960A4CB88}" dt="2023-03-23T08:27:45.060" v="235" actId="478"/>
          <ac:spMkLst>
            <pc:docMk/>
            <pc:sldMk cId="2388940603" sldId="272"/>
            <ac:spMk id="4" creationId="{CF1648F3-C95A-4F1A-A2D5-F3951824197B}"/>
          </ac:spMkLst>
        </pc:spChg>
        <pc:spChg chg="add mod">
          <ac:chgData name="Prapa Sangthongsuk" userId="73782003-62a9-4b6c-8fbe-6fe9adab7861" providerId="ADAL" clId="{DAA34932-749B-4CFA-A9FE-A27960A4CB88}" dt="2023-03-23T08:29:00.885" v="261" actId="1076"/>
          <ac:spMkLst>
            <pc:docMk/>
            <pc:sldMk cId="2388940603" sldId="272"/>
            <ac:spMk id="5" creationId="{2C69B382-B46A-465F-AC3D-D31D74B479CE}"/>
          </ac:spMkLst>
        </pc:spChg>
        <pc:spChg chg="del mod">
          <ac:chgData name="Prapa Sangthongsuk" userId="73782003-62a9-4b6c-8fbe-6fe9adab7861" providerId="ADAL" clId="{DAA34932-749B-4CFA-A9FE-A27960A4CB88}" dt="2023-03-23T08:27:41.973" v="234" actId="478"/>
          <ac:spMkLst>
            <pc:docMk/>
            <pc:sldMk cId="2388940603" sldId="272"/>
            <ac:spMk id="8" creationId="{00000000-0000-0000-0000-000000000000}"/>
          </ac:spMkLst>
        </pc:spChg>
        <pc:spChg chg="mod">
          <ac:chgData name="Prapa Sangthongsuk" userId="73782003-62a9-4b6c-8fbe-6fe9adab7861" providerId="ADAL" clId="{DAA34932-749B-4CFA-A9FE-A27960A4CB88}" dt="2023-03-23T05:55:03.975" v="216" actId="1076"/>
          <ac:spMkLst>
            <pc:docMk/>
            <pc:sldMk cId="2388940603" sldId="272"/>
            <ac:spMk id="13" creationId="{00000000-0000-0000-0000-000000000000}"/>
          </ac:spMkLst>
        </pc:spChg>
        <pc:picChg chg="add mod">
          <ac:chgData name="Prapa Sangthongsuk" userId="73782003-62a9-4b6c-8fbe-6fe9adab7861" providerId="ADAL" clId="{DAA34932-749B-4CFA-A9FE-A27960A4CB88}" dt="2023-03-23T08:27:50.721" v="237" actId="1076"/>
          <ac:picMkLst>
            <pc:docMk/>
            <pc:sldMk cId="2388940603" sldId="272"/>
            <ac:picMk id="1026" creationId="{CF424A49-B149-4720-B616-6BC07CC6E47A}"/>
          </ac:picMkLst>
        </pc:picChg>
      </pc:sldChg>
      <pc:sldChg chg="modSp mod modAnim">
        <pc:chgData name="Prapa Sangthongsuk" userId="73782003-62a9-4b6c-8fbe-6fe9adab7861" providerId="ADAL" clId="{DAA34932-749B-4CFA-A9FE-A27960A4CB88}" dt="2023-03-24T03:38:28.149" v="1483"/>
        <pc:sldMkLst>
          <pc:docMk/>
          <pc:sldMk cId="2162359989" sldId="274"/>
        </pc:sldMkLst>
        <pc:spChg chg="mod">
          <ac:chgData name="Prapa Sangthongsuk" userId="73782003-62a9-4b6c-8fbe-6fe9adab7861" providerId="ADAL" clId="{DAA34932-749B-4CFA-A9FE-A27960A4CB88}" dt="2023-03-23T05:58:24.737" v="220" actId="20577"/>
          <ac:spMkLst>
            <pc:docMk/>
            <pc:sldMk cId="2162359989" sldId="274"/>
            <ac:spMk id="2" creationId="{00000000-0000-0000-0000-000000000000}"/>
          </ac:spMkLst>
        </pc:spChg>
        <pc:spChg chg="mod">
          <ac:chgData name="Prapa Sangthongsuk" userId="73782003-62a9-4b6c-8fbe-6fe9adab7861" providerId="ADAL" clId="{DAA34932-749B-4CFA-A9FE-A27960A4CB88}" dt="2023-03-23T02:59:19.561" v="93" actId="1076"/>
          <ac:spMkLst>
            <pc:docMk/>
            <pc:sldMk cId="2162359989" sldId="274"/>
            <ac:spMk id="3" creationId="{00000000-0000-0000-0000-000000000000}"/>
          </ac:spMkLst>
        </pc:spChg>
        <pc:spChg chg="mod">
          <ac:chgData name="Prapa Sangthongsuk" userId="73782003-62a9-4b6c-8fbe-6fe9adab7861" providerId="ADAL" clId="{DAA34932-749B-4CFA-A9FE-A27960A4CB88}" dt="2023-03-23T05:58:35.355" v="224" actId="27636"/>
          <ac:spMkLst>
            <pc:docMk/>
            <pc:sldMk cId="2162359989" sldId="274"/>
            <ac:spMk id="8" creationId="{00000000-0000-0000-0000-000000000000}"/>
          </ac:spMkLst>
        </pc:spChg>
      </pc:sldChg>
      <pc:sldChg chg="addSp delSp modSp mod delAnim">
        <pc:chgData name="Prapa Sangthongsuk" userId="73782003-62a9-4b6c-8fbe-6fe9adab7861" providerId="ADAL" clId="{DAA34932-749B-4CFA-A9FE-A27960A4CB88}" dt="2023-03-23T09:43:47.364" v="934" actId="478"/>
        <pc:sldMkLst>
          <pc:docMk/>
          <pc:sldMk cId="352630643" sldId="276"/>
        </pc:sldMkLst>
        <pc:spChg chg="mod">
          <ac:chgData name="Prapa Sangthongsuk" userId="73782003-62a9-4b6c-8fbe-6fe9adab7861" providerId="ADAL" clId="{DAA34932-749B-4CFA-A9FE-A27960A4CB88}" dt="2023-03-23T09:39:11.948" v="895" actId="1076"/>
          <ac:spMkLst>
            <pc:docMk/>
            <pc:sldMk cId="352630643" sldId="276"/>
            <ac:spMk id="2" creationId="{00000000-0000-0000-0000-000000000000}"/>
          </ac:spMkLst>
        </pc:spChg>
        <pc:spChg chg="del">
          <ac:chgData name="Prapa Sangthongsuk" userId="73782003-62a9-4b6c-8fbe-6fe9adab7861" providerId="ADAL" clId="{DAA34932-749B-4CFA-A9FE-A27960A4CB88}" dt="2023-03-23T03:01:31.777" v="153" actId="478"/>
          <ac:spMkLst>
            <pc:docMk/>
            <pc:sldMk cId="352630643" sldId="276"/>
            <ac:spMk id="3" creationId="{00000000-0000-0000-0000-000000000000}"/>
          </ac:spMkLst>
        </pc:spChg>
        <pc:spChg chg="del mod">
          <ac:chgData name="Prapa Sangthongsuk" userId="73782003-62a9-4b6c-8fbe-6fe9adab7861" providerId="ADAL" clId="{DAA34932-749B-4CFA-A9FE-A27960A4CB88}" dt="2023-03-23T09:35:05.252" v="860" actId="478"/>
          <ac:spMkLst>
            <pc:docMk/>
            <pc:sldMk cId="352630643" sldId="276"/>
            <ac:spMk id="4" creationId="{00000000-0000-0000-0000-000000000000}"/>
          </ac:spMkLst>
        </pc:spChg>
        <pc:spChg chg="add del mod">
          <ac:chgData name="Prapa Sangthongsuk" userId="73782003-62a9-4b6c-8fbe-6fe9adab7861" providerId="ADAL" clId="{DAA34932-749B-4CFA-A9FE-A27960A4CB88}" dt="2023-03-23T09:43:47.364" v="934" actId="478"/>
          <ac:spMkLst>
            <pc:docMk/>
            <pc:sldMk cId="352630643" sldId="276"/>
            <ac:spMk id="5" creationId="{89088FB6-6A36-44CC-A1B4-CCC853B42471}"/>
          </ac:spMkLst>
        </pc:spChg>
        <pc:spChg chg="del mod">
          <ac:chgData name="Prapa Sangthongsuk" userId="73782003-62a9-4b6c-8fbe-6fe9adab7861" providerId="ADAL" clId="{DAA34932-749B-4CFA-A9FE-A27960A4CB88}" dt="2023-03-23T09:43:44.662" v="933" actId="478"/>
          <ac:spMkLst>
            <pc:docMk/>
            <pc:sldMk cId="352630643" sldId="276"/>
            <ac:spMk id="8" creationId="{00000000-0000-0000-0000-000000000000}"/>
          </ac:spMkLst>
        </pc:spChg>
        <pc:spChg chg="del">
          <ac:chgData name="Prapa Sangthongsuk" userId="73782003-62a9-4b6c-8fbe-6fe9adab7861" providerId="ADAL" clId="{DAA34932-749B-4CFA-A9FE-A27960A4CB88}" dt="2023-03-23T09:35:03.653" v="859" actId="478"/>
          <ac:spMkLst>
            <pc:docMk/>
            <pc:sldMk cId="352630643" sldId="276"/>
            <ac:spMk id="10" creationId="{00000000-0000-0000-0000-000000000000}"/>
          </ac:spMkLst>
        </pc:spChg>
        <pc:spChg chg="del">
          <ac:chgData name="Prapa Sangthongsuk" userId="73782003-62a9-4b6c-8fbe-6fe9adab7861" providerId="ADAL" clId="{DAA34932-749B-4CFA-A9FE-A27960A4CB88}" dt="2023-03-23T09:34:53.045" v="854" actId="478"/>
          <ac:spMkLst>
            <pc:docMk/>
            <pc:sldMk cId="352630643" sldId="276"/>
            <ac:spMk id="11" creationId="{00000000-0000-0000-0000-000000000000}"/>
          </ac:spMkLst>
        </pc:spChg>
        <pc:spChg chg="del mod">
          <ac:chgData name="Prapa Sangthongsuk" userId="73782003-62a9-4b6c-8fbe-6fe9adab7861" providerId="ADAL" clId="{DAA34932-749B-4CFA-A9FE-A27960A4CB88}" dt="2023-03-23T09:35:06.980" v="861" actId="478"/>
          <ac:spMkLst>
            <pc:docMk/>
            <pc:sldMk cId="352630643" sldId="276"/>
            <ac:spMk id="12" creationId="{00000000-0000-0000-0000-000000000000}"/>
          </ac:spMkLst>
        </pc:spChg>
        <pc:spChg chg="del">
          <ac:chgData name="Prapa Sangthongsuk" userId="73782003-62a9-4b6c-8fbe-6fe9adab7861" providerId="ADAL" clId="{DAA34932-749B-4CFA-A9FE-A27960A4CB88}" dt="2023-03-23T09:34:50.996" v="853" actId="478"/>
          <ac:spMkLst>
            <pc:docMk/>
            <pc:sldMk cId="352630643" sldId="276"/>
            <ac:spMk id="14" creationId="{00000000-0000-0000-0000-000000000000}"/>
          </ac:spMkLst>
        </pc:spChg>
        <pc:spChg chg="del">
          <ac:chgData name="Prapa Sangthongsuk" userId="73782003-62a9-4b6c-8fbe-6fe9adab7861" providerId="ADAL" clId="{DAA34932-749B-4CFA-A9FE-A27960A4CB88}" dt="2023-03-23T09:34:54.188" v="855" actId="478"/>
          <ac:spMkLst>
            <pc:docMk/>
            <pc:sldMk cId="352630643" sldId="276"/>
            <ac:spMk id="15" creationId="{00000000-0000-0000-0000-000000000000}"/>
          </ac:spMkLst>
        </pc:spChg>
        <pc:spChg chg="del">
          <ac:chgData name="Prapa Sangthongsuk" userId="73782003-62a9-4b6c-8fbe-6fe9adab7861" providerId="ADAL" clId="{DAA34932-749B-4CFA-A9FE-A27960A4CB88}" dt="2023-03-23T03:02:19.140" v="158" actId="478"/>
          <ac:spMkLst>
            <pc:docMk/>
            <pc:sldMk cId="352630643" sldId="276"/>
            <ac:spMk id="17" creationId="{00000000-0000-0000-0000-000000000000}"/>
          </ac:spMkLst>
        </pc:spChg>
        <pc:graphicFrameChg chg="del modGraphic">
          <ac:chgData name="Prapa Sangthongsuk" userId="73782003-62a9-4b6c-8fbe-6fe9adab7861" providerId="ADAL" clId="{DAA34932-749B-4CFA-A9FE-A27960A4CB88}" dt="2023-03-23T09:34:58.918" v="857" actId="478"/>
          <ac:graphicFrameMkLst>
            <pc:docMk/>
            <pc:sldMk cId="352630643" sldId="276"/>
            <ac:graphicFrameMk id="9" creationId="{00000000-0000-0000-0000-000000000000}"/>
          </ac:graphicFrameMkLst>
        </pc:graphicFrameChg>
        <pc:picChg chg="del">
          <ac:chgData name="Prapa Sangthongsuk" userId="73782003-62a9-4b6c-8fbe-6fe9adab7861" providerId="ADAL" clId="{DAA34932-749B-4CFA-A9FE-A27960A4CB88}" dt="2023-03-23T03:02:20.630" v="159" actId="478"/>
          <ac:picMkLst>
            <pc:docMk/>
            <pc:sldMk cId="352630643" sldId="276"/>
            <ac:picMk id="18" creationId="{00000000-0000-0000-0000-000000000000}"/>
          </ac:picMkLst>
        </pc:picChg>
      </pc:sldChg>
      <pc:sldChg chg="addSp delSp modSp mod modAnim">
        <pc:chgData name="Prapa Sangthongsuk" userId="73782003-62a9-4b6c-8fbe-6fe9adab7861" providerId="ADAL" clId="{DAA34932-749B-4CFA-A9FE-A27960A4CB88}" dt="2023-03-23T03:02:45.848" v="164" actId="1076"/>
        <pc:sldMkLst>
          <pc:docMk/>
          <pc:sldMk cId="3198167882" sldId="277"/>
        </pc:sldMkLst>
        <pc:spChg chg="mod">
          <ac:chgData name="Prapa Sangthongsuk" userId="73782003-62a9-4b6c-8fbe-6fe9adab7861" providerId="ADAL" clId="{DAA34932-749B-4CFA-A9FE-A27960A4CB88}" dt="2023-03-23T03:02:45.848" v="164" actId="1076"/>
          <ac:spMkLst>
            <pc:docMk/>
            <pc:sldMk cId="3198167882" sldId="277"/>
            <ac:spMk id="4" creationId="{00000000-0000-0000-0000-000000000000}"/>
          </ac:spMkLst>
        </pc:spChg>
        <pc:spChg chg="del">
          <ac:chgData name="Prapa Sangthongsuk" userId="73782003-62a9-4b6c-8fbe-6fe9adab7861" providerId="ADAL" clId="{DAA34932-749B-4CFA-A9FE-A27960A4CB88}" dt="2023-03-23T03:02:41.334" v="163" actId="478"/>
          <ac:spMkLst>
            <pc:docMk/>
            <pc:sldMk cId="3198167882" sldId="277"/>
            <ac:spMk id="6" creationId="{00000000-0000-0000-0000-000000000000}"/>
          </ac:spMkLst>
        </pc:spChg>
        <pc:spChg chg="add mod">
          <ac:chgData name="Prapa Sangthongsuk" userId="73782003-62a9-4b6c-8fbe-6fe9adab7861" providerId="ADAL" clId="{DAA34932-749B-4CFA-A9FE-A27960A4CB88}" dt="2023-03-23T03:02:37.395" v="162" actId="14100"/>
          <ac:spMkLst>
            <pc:docMk/>
            <pc:sldMk cId="3198167882" sldId="277"/>
            <ac:spMk id="7" creationId="{9207BA02-B1AD-4DD0-89F8-32B7418B62A5}"/>
          </ac:spMkLst>
        </pc:spChg>
      </pc:sldChg>
      <pc:sldChg chg="addSp delSp modSp mod modAnim modNotesTx">
        <pc:chgData name="Prapa Sangthongsuk" userId="73782003-62a9-4b6c-8fbe-6fe9adab7861" providerId="ADAL" clId="{DAA34932-749B-4CFA-A9FE-A27960A4CB88}" dt="2023-03-24T07:51:49.424" v="1500" actId="1038"/>
        <pc:sldMkLst>
          <pc:docMk/>
          <pc:sldMk cId="2010567328" sldId="280"/>
        </pc:sldMkLst>
        <pc:spChg chg="mod">
          <ac:chgData name="Prapa Sangthongsuk" userId="73782003-62a9-4b6c-8fbe-6fe9adab7861" providerId="ADAL" clId="{DAA34932-749B-4CFA-A9FE-A27960A4CB88}" dt="2023-03-24T03:27:22.633" v="953" actId="14100"/>
          <ac:spMkLst>
            <pc:docMk/>
            <pc:sldMk cId="2010567328" sldId="280"/>
            <ac:spMk id="9" creationId="{00000000-0000-0000-0000-000000000000}"/>
          </ac:spMkLst>
        </pc:spChg>
        <pc:spChg chg="mod">
          <ac:chgData name="Prapa Sangthongsuk" userId="73782003-62a9-4b6c-8fbe-6fe9adab7861" providerId="ADAL" clId="{DAA34932-749B-4CFA-A9FE-A27960A4CB88}" dt="2023-03-23T03:08:23.594" v="167" actId="1076"/>
          <ac:spMkLst>
            <pc:docMk/>
            <pc:sldMk cId="2010567328" sldId="280"/>
            <ac:spMk id="10" creationId="{00000000-0000-0000-0000-000000000000}"/>
          </ac:spMkLst>
        </pc:spChg>
        <pc:spChg chg="add mod ord">
          <ac:chgData name="Prapa Sangthongsuk" userId="73782003-62a9-4b6c-8fbe-6fe9adab7861" providerId="ADAL" clId="{DAA34932-749B-4CFA-A9FE-A27960A4CB88}" dt="2023-03-24T07:51:17.774" v="1490" actId="1076"/>
          <ac:spMkLst>
            <pc:docMk/>
            <pc:sldMk cId="2010567328" sldId="280"/>
            <ac:spMk id="11" creationId="{6BF82AD6-C3FA-47A5-AD19-38ED8F50ADEC}"/>
          </ac:spMkLst>
        </pc:spChg>
        <pc:picChg chg="add del mod">
          <ac:chgData name="Prapa Sangthongsuk" userId="73782003-62a9-4b6c-8fbe-6fe9adab7861" providerId="ADAL" clId="{DAA34932-749B-4CFA-A9FE-A27960A4CB88}" dt="2023-03-24T07:50:44.116" v="1484" actId="478"/>
          <ac:picMkLst>
            <pc:docMk/>
            <pc:sldMk cId="2010567328" sldId="280"/>
            <ac:picMk id="3" creationId="{7C8FA4BE-054F-4D0D-A53E-D2725614C574}"/>
          </ac:picMkLst>
        </pc:picChg>
        <pc:picChg chg="add mod">
          <ac:chgData name="Prapa Sangthongsuk" userId="73782003-62a9-4b6c-8fbe-6fe9adab7861" providerId="ADAL" clId="{DAA34932-749B-4CFA-A9FE-A27960A4CB88}" dt="2023-03-24T07:51:49.424" v="1500" actId="1038"/>
          <ac:picMkLst>
            <pc:docMk/>
            <pc:sldMk cId="2010567328" sldId="280"/>
            <ac:picMk id="4" creationId="{A6876037-F04C-4B9A-986A-C9396EC5A953}"/>
          </ac:picMkLst>
        </pc:picChg>
        <pc:picChg chg="del mod">
          <ac:chgData name="Prapa Sangthongsuk" userId="73782003-62a9-4b6c-8fbe-6fe9adab7861" providerId="ADAL" clId="{DAA34932-749B-4CFA-A9FE-A27960A4CB88}" dt="2023-03-24T03:25:46.447" v="939" actId="478"/>
          <ac:picMkLst>
            <pc:docMk/>
            <pc:sldMk cId="2010567328" sldId="280"/>
            <ac:picMk id="7" creationId="{00000000-0000-0000-0000-000000000000}"/>
          </ac:picMkLst>
        </pc:picChg>
        <pc:picChg chg="mod">
          <ac:chgData name="Prapa Sangthongsuk" userId="73782003-62a9-4b6c-8fbe-6fe9adab7861" providerId="ADAL" clId="{DAA34932-749B-4CFA-A9FE-A27960A4CB88}" dt="2023-03-23T03:08:18.161" v="166" actId="1076"/>
          <ac:picMkLst>
            <pc:docMk/>
            <pc:sldMk cId="2010567328" sldId="280"/>
            <ac:picMk id="8" creationId="{00000000-0000-0000-0000-000000000000}"/>
          </ac:picMkLst>
        </pc:picChg>
      </pc:sldChg>
      <pc:sldChg chg="addSp delSp modSp mod">
        <pc:chgData name="Prapa Sangthongsuk" userId="73782003-62a9-4b6c-8fbe-6fe9adab7861" providerId="ADAL" clId="{DAA34932-749B-4CFA-A9FE-A27960A4CB88}" dt="2023-03-24T07:52:40.974" v="1508" actId="166"/>
        <pc:sldMkLst>
          <pc:docMk/>
          <pc:sldMk cId="3934583418" sldId="281"/>
        </pc:sldMkLst>
        <pc:spChg chg="mod ord">
          <ac:chgData name="Prapa Sangthongsuk" userId="73782003-62a9-4b6c-8fbe-6fe9adab7861" providerId="ADAL" clId="{DAA34932-749B-4CFA-A9FE-A27960A4CB88}" dt="2023-03-24T07:52:40.974" v="1508" actId="166"/>
          <ac:spMkLst>
            <pc:docMk/>
            <pc:sldMk cId="3934583418" sldId="281"/>
            <ac:spMk id="5" creationId="{00000000-0000-0000-0000-000000000000}"/>
          </ac:spMkLst>
        </pc:spChg>
        <pc:picChg chg="add del mod">
          <ac:chgData name="Prapa Sangthongsuk" userId="73782003-62a9-4b6c-8fbe-6fe9adab7861" providerId="ADAL" clId="{DAA34932-749B-4CFA-A9FE-A27960A4CB88}" dt="2023-03-24T07:52:18.770" v="1501" actId="478"/>
          <ac:picMkLst>
            <pc:docMk/>
            <pc:sldMk cId="3934583418" sldId="281"/>
            <ac:picMk id="3" creationId="{4C345696-175E-432F-944C-C38B31684288}"/>
          </ac:picMkLst>
        </pc:picChg>
        <pc:picChg chg="del">
          <ac:chgData name="Prapa Sangthongsuk" userId="73782003-62a9-4b6c-8fbe-6fe9adab7861" providerId="ADAL" clId="{DAA34932-749B-4CFA-A9FE-A27960A4CB88}" dt="2023-03-24T03:36:01.156" v="1473" actId="478"/>
          <ac:picMkLst>
            <pc:docMk/>
            <pc:sldMk cId="3934583418" sldId="281"/>
            <ac:picMk id="4" creationId="{00000000-0000-0000-0000-000000000000}"/>
          </ac:picMkLst>
        </pc:picChg>
        <pc:picChg chg="add mod">
          <ac:chgData name="Prapa Sangthongsuk" userId="73782003-62a9-4b6c-8fbe-6fe9adab7861" providerId="ADAL" clId="{DAA34932-749B-4CFA-A9FE-A27960A4CB88}" dt="2023-03-24T07:52:36.924" v="1507" actId="1076"/>
          <ac:picMkLst>
            <pc:docMk/>
            <pc:sldMk cId="3934583418" sldId="281"/>
            <ac:picMk id="4" creationId="{9FC4E127-9659-41F0-8E46-ED331527814C}"/>
          </ac:picMkLst>
        </pc:picChg>
      </pc:sldChg>
      <pc:sldChg chg="addSp delSp modSp new mod">
        <pc:chgData name="Prapa Sangthongsuk" userId="73782003-62a9-4b6c-8fbe-6fe9adab7861" providerId="ADAL" clId="{DAA34932-749B-4CFA-A9FE-A27960A4CB88}" dt="2023-03-23T08:50:29.037" v="470" actId="1076"/>
        <pc:sldMkLst>
          <pc:docMk/>
          <pc:sldMk cId="4182528854" sldId="282"/>
        </pc:sldMkLst>
        <pc:spChg chg="mod">
          <ac:chgData name="Prapa Sangthongsuk" userId="73782003-62a9-4b6c-8fbe-6fe9adab7861" providerId="ADAL" clId="{DAA34932-749B-4CFA-A9FE-A27960A4CB88}" dt="2023-03-23T08:50:29.037" v="470" actId="1076"/>
          <ac:spMkLst>
            <pc:docMk/>
            <pc:sldMk cId="4182528854" sldId="282"/>
            <ac:spMk id="2" creationId="{DBCDD95B-4A09-4CCF-B6A2-91BDDC92C57B}"/>
          </ac:spMkLst>
        </pc:spChg>
        <pc:spChg chg="del mod">
          <ac:chgData name="Prapa Sangthongsuk" userId="73782003-62a9-4b6c-8fbe-6fe9adab7861" providerId="ADAL" clId="{DAA34932-749B-4CFA-A9FE-A27960A4CB88}" dt="2023-03-23T08:31:16.278" v="266" actId="478"/>
          <ac:spMkLst>
            <pc:docMk/>
            <pc:sldMk cId="4182528854" sldId="282"/>
            <ac:spMk id="3" creationId="{0DAC9A45-296E-4B59-93CA-79D4C43FC9BC}"/>
          </ac:spMkLst>
        </pc:spChg>
        <pc:spChg chg="add mod">
          <ac:chgData name="Prapa Sangthongsuk" userId="73782003-62a9-4b6c-8fbe-6fe9adab7861" providerId="ADAL" clId="{DAA34932-749B-4CFA-A9FE-A27960A4CB88}" dt="2023-03-23T08:50:00.773" v="466" actId="164"/>
          <ac:spMkLst>
            <pc:docMk/>
            <pc:sldMk cId="4182528854" sldId="282"/>
            <ac:spMk id="5" creationId="{F9418A53-36C9-43D7-B6F0-FBC2A785F2A7}"/>
          </ac:spMkLst>
        </pc:spChg>
        <pc:spChg chg="add mod">
          <ac:chgData name="Prapa Sangthongsuk" userId="73782003-62a9-4b6c-8fbe-6fe9adab7861" providerId="ADAL" clId="{DAA34932-749B-4CFA-A9FE-A27960A4CB88}" dt="2023-03-23T08:50:00.773" v="466" actId="164"/>
          <ac:spMkLst>
            <pc:docMk/>
            <pc:sldMk cId="4182528854" sldId="282"/>
            <ac:spMk id="6" creationId="{292FDDD0-C309-4564-B51A-FE48F230961E}"/>
          </ac:spMkLst>
        </pc:spChg>
        <pc:spChg chg="add mod">
          <ac:chgData name="Prapa Sangthongsuk" userId="73782003-62a9-4b6c-8fbe-6fe9adab7861" providerId="ADAL" clId="{DAA34932-749B-4CFA-A9FE-A27960A4CB88}" dt="2023-03-23T08:50:00.773" v="466" actId="164"/>
          <ac:spMkLst>
            <pc:docMk/>
            <pc:sldMk cId="4182528854" sldId="282"/>
            <ac:spMk id="28" creationId="{79569313-557E-4999-BE8C-95707D468004}"/>
          </ac:spMkLst>
        </pc:spChg>
        <pc:spChg chg="add mod">
          <ac:chgData name="Prapa Sangthongsuk" userId="73782003-62a9-4b6c-8fbe-6fe9adab7861" providerId="ADAL" clId="{DAA34932-749B-4CFA-A9FE-A27960A4CB88}" dt="2023-03-23T08:50:00.773" v="466" actId="164"/>
          <ac:spMkLst>
            <pc:docMk/>
            <pc:sldMk cId="4182528854" sldId="282"/>
            <ac:spMk id="29" creationId="{8B05946F-213B-4CED-B91C-70532633E398}"/>
          </ac:spMkLst>
        </pc:spChg>
        <pc:spChg chg="add mod">
          <ac:chgData name="Prapa Sangthongsuk" userId="73782003-62a9-4b6c-8fbe-6fe9adab7861" providerId="ADAL" clId="{DAA34932-749B-4CFA-A9FE-A27960A4CB88}" dt="2023-03-23T08:50:00.773" v="466" actId="164"/>
          <ac:spMkLst>
            <pc:docMk/>
            <pc:sldMk cId="4182528854" sldId="282"/>
            <ac:spMk id="30" creationId="{79C6AB15-4C36-4173-AFDE-D58F613F4D0E}"/>
          </ac:spMkLst>
        </pc:spChg>
        <pc:spChg chg="add mod">
          <ac:chgData name="Prapa Sangthongsuk" userId="73782003-62a9-4b6c-8fbe-6fe9adab7861" providerId="ADAL" clId="{DAA34932-749B-4CFA-A9FE-A27960A4CB88}" dt="2023-03-23T08:50:00.773" v="466" actId="164"/>
          <ac:spMkLst>
            <pc:docMk/>
            <pc:sldMk cId="4182528854" sldId="282"/>
            <ac:spMk id="31" creationId="{84288901-0E05-4538-8845-13F6FC0E20FF}"/>
          </ac:spMkLst>
        </pc:spChg>
        <pc:spChg chg="add mod">
          <ac:chgData name="Prapa Sangthongsuk" userId="73782003-62a9-4b6c-8fbe-6fe9adab7861" providerId="ADAL" clId="{DAA34932-749B-4CFA-A9FE-A27960A4CB88}" dt="2023-03-23T08:50:00.773" v="466" actId="164"/>
          <ac:spMkLst>
            <pc:docMk/>
            <pc:sldMk cId="4182528854" sldId="282"/>
            <ac:spMk id="32" creationId="{E7C9FDBD-7C54-46AB-B130-41B67E56C830}"/>
          </ac:spMkLst>
        </pc:spChg>
        <pc:spChg chg="add mod">
          <ac:chgData name="Prapa Sangthongsuk" userId="73782003-62a9-4b6c-8fbe-6fe9adab7861" providerId="ADAL" clId="{DAA34932-749B-4CFA-A9FE-A27960A4CB88}" dt="2023-03-23T08:50:00.773" v="466" actId="164"/>
          <ac:spMkLst>
            <pc:docMk/>
            <pc:sldMk cId="4182528854" sldId="282"/>
            <ac:spMk id="33" creationId="{2F2944D4-0806-4B6C-BE20-A9E89BD682C6}"/>
          </ac:spMkLst>
        </pc:spChg>
        <pc:spChg chg="add mod">
          <ac:chgData name="Prapa Sangthongsuk" userId="73782003-62a9-4b6c-8fbe-6fe9adab7861" providerId="ADAL" clId="{DAA34932-749B-4CFA-A9FE-A27960A4CB88}" dt="2023-03-23T08:50:00.773" v="466" actId="164"/>
          <ac:spMkLst>
            <pc:docMk/>
            <pc:sldMk cId="4182528854" sldId="282"/>
            <ac:spMk id="34" creationId="{74823AE2-1BBE-4686-953B-04D4E4B70968}"/>
          </ac:spMkLst>
        </pc:spChg>
        <pc:spChg chg="add mod">
          <ac:chgData name="Prapa Sangthongsuk" userId="73782003-62a9-4b6c-8fbe-6fe9adab7861" providerId="ADAL" clId="{DAA34932-749B-4CFA-A9FE-A27960A4CB88}" dt="2023-03-23T08:50:00.773" v="466" actId="164"/>
          <ac:spMkLst>
            <pc:docMk/>
            <pc:sldMk cId="4182528854" sldId="282"/>
            <ac:spMk id="35" creationId="{1C581A70-3D7D-4301-85F1-9C071C1ED611}"/>
          </ac:spMkLst>
        </pc:spChg>
        <pc:spChg chg="add mod">
          <ac:chgData name="Prapa Sangthongsuk" userId="73782003-62a9-4b6c-8fbe-6fe9adab7861" providerId="ADAL" clId="{DAA34932-749B-4CFA-A9FE-A27960A4CB88}" dt="2023-03-23T08:50:00.773" v="466" actId="164"/>
          <ac:spMkLst>
            <pc:docMk/>
            <pc:sldMk cId="4182528854" sldId="282"/>
            <ac:spMk id="36" creationId="{CD432B6A-9453-4B08-801F-82474A08D88B}"/>
          </ac:spMkLst>
        </pc:spChg>
        <pc:spChg chg="add mod">
          <ac:chgData name="Prapa Sangthongsuk" userId="73782003-62a9-4b6c-8fbe-6fe9adab7861" providerId="ADAL" clId="{DAA34932-749B-4CFA-A9FE-A27960A4CB88}" dt="2023-03-23T08:50:00.773" v="466" actId="164"/>
          <ac:spMkLst>
            <pc:docMk/>
            <pc:sldMk cId="4182528854" sldId="282"/>
            <ac:spMk id="37" creationId="{11F711B0-4C57-44B4-9F07-5804E390857B}"/>
          </ac:spMkLst>
        </pc:spChg>
        <pc:spChg chg="add mod">
          <ac:chgData name="Prapa Sangthongsuk" userId="73782003-62a9-4b6c-8fbe-6fe9adab7861" providerId="ADAL" clId="{DAA34932-749B-4CFA-A9FE-A27960A4CB88}" dt="2023-03-23T08:50:00.773" v="466" actId="164"/>
          <ac:spMkLst>
            <pc:docMk/>
            <pc:sldMk cId="4182528854" sldId="282"/>
            <ac:spMk id="38" creationId="{7471CB65-1D4C-4EEF-BEE7-D69770337BA5}"/>
          </ac:spMkLst>
        </pc:spChg>
        <pc:spChg chg="add mod">
          <ac:chgData name="Prapa Sangthongsuk" userId="73782003-62a9-4b6c-8fbe-6fe9adab7861" providerId="ADAL" clId="{DAA34932-749B-4CFA-A9FE-A27960A4CB88}" dt="2023-03-23T08:50:00.773" v="466" actId="164"/>
          <ac:spMkLst>
            <pc:docMk/>
            <pc:sldMk cId="4182528854" sldId="282"/>
            <ac:spMk id="39" creationId="{372A7F8F-CF82-4FB5-9349-8EC388D62252}"/>
          </ac:spMkLst>
        </pc:spChg>
        <pc:grpChg chg="add mod">
          <ac:chgData name="Prapa Sangthongsuk" userId="73782003-62a9-4b6c-8fbe-6fe9adab7861" providerId="ADAL" clId="{DAA34932-749B-4CFA-A9FE-A27960A4CB88}" dt="2023-03-23T08:50:09.949" v="467" actId="1076"/>
          <ac:grpSpMkLst>
            <pc:docMk/>
            <pc:sldMk cId="4182528854" sldId="282"/>
            <ac:grpSpMk id="40" creationId="{8C98FA51-F685-4E47-8FC4-6DC03C1396AA}"/>
          </ac:grpSpMkLst>
        </pc:grpChg>
        <pc:graphicFrameChg chg="add del mod">
          <ac:chgData name="Prapa Sangthongsuk" userId="73782003-62a9-4b6c-8fbe-6fe9adab7861" providerId="ADAL" clId="{DAA34932-749B-4CFA-A9FE-A27960A4CB88}" dt="2023-03-23T08:31:09.833" v="263" actId="478"/>
          <ac:graphicFrameMkLst>
            <pc:docMk/>
            <pc:sldMk cId="4182528854" sldId="282"/>
            <ac:graphicFrameMk id="4" creationId="{FA638191-9516-4FF4-A051-C5DB822866BD}"/>
          </ac:graphicFrameMkLst>
        </pc:graphicFrameChg>
        <pc:picChg chg="add mod">
          <ac:chgData name="Prapa Sangthongsuk" userId="73782003-62a9-4b6c-8fbe-6fe9adab7861" providerId="ADAL" clId="{DAA34932-749B-4CFA-A9FE-A27960A4CB88}" dt="2023-03-23T08:50:00.773" v="466" actId="164"/>
          <ac:picMkLst>
            <pc:docMk/>
            <pc:sldMk cId="4182528854" sldId="282"/>
            <ac:picMk id="12" creationId="{1C04614B-5BF0-45D6-838B-94A0CB435FD1}"/>
          </ac:picMkLst>
        </pc:picChg>
        <pc:picChg chg="add mod">
          <ac:chgData name="Prapa Sangthongsuk" userId="73782003-62a9-4b6c-8fbe-6fe9adab7861" providerId="ADAL" clId="{DAA34932-749B-4CFA-A9FE-A27960A4CB88}" dt="2023-03-23T08:50:00.773" v="466" actId="164"/>
          <ac:picMkLst>
            <pc:docMk/>
            <pc:sldMk cId="4182528854" sldId="282"/>
            <ac:picMk id="14" creationId="{C320DC87-C612-43A3-B302-AAAE8C47E341}"/>
          </ac:picMkLst>
        </pc:picChg>
        <pc:picChg chg="add mod">
          <ac:chgData name="Prapa Sangthongsuk" userId="73782003-62a9-4b6c-8fbe-6fe9adab7861" providerId="ADAL" clId="{DAA34932-749B-4CFA-A9FE-A27960A4CB88}" dt="2023-03-23T08:50:00.773" v="466" actId="164"/>
          <ac:picMkLst>
            <pc:docMk/>
            <pc:sldMk cId="4182528854" sldId="282"/>
            <ac:picMk id="16" creationId="{5AC2B44A-0B54-49F7-A567-564C46BDE4A9}"/>
          </ac:picMkLst>
        </pc:picChg>
        <pc:picChg chg="add mod">
          <ac:chgData name="Prapa Sangthongsuk" userId="73782003-62a9-4b6c-8fbe-6fe9adab7861" providerId="ADAL" clId="{DAA34932-749B-4CFA-A9FE-A27960A4CB88}" dt="2023-03-23T08:50:00.773" v="466" actId="164"/>
          <ac:picMkLst>
            <pc:docMk/>
            <pc:sldMk cId="4182528854" sldId="282"/>
            <ac:picMk id="18" creationId="{32204DAE-D82B-4ED0-9520-4B13D9998510}"/>
          </ac:picMkLst>
        </pc:picChg>
        <pc:cxnChg chg="add mod">
          <ac:chgData name="Prapa Sangthongsuk" userId="73782003-62a9-4b6c-8fbe-6fe9adab7861" providerId="ADAL" clId="{DAA34932-749B-4CFA-A9FE-A27960A4CB88}" dt="2023-03-23T08:50:00.773" v="466" actId="164"/>
          <ac:cxnSpMkLst>
            <pc:docMk/>
            <pc:sldMk cId="4182528854" sldId="282"/>
            <ac:cxnSpMk id="8" creationId="{CD668939-6F00-4788-9611-1164462BF868}"/>
          </ac:cxnSpMkLst>
        </pc:cxnChg>
        <pc:cxnChg chg="add mod">
          <ac:chgData name="Prapa Sangthongsuk" userId="73782003-62a9-4b6c-8fbe-6fe9adab7861" providerId="ADAL" clId="{DAA34932-749B-4CFA-A9FE-A27960A4CB88}" dt="2023-03-23T08:50:00.773" v="466" actId="164"/>
          <ac:cxnSpMkLst>
            <pc:docMk/>
            <pc:sldMk cId="4182528854" sldId="282"/>
            <ac:cxnSpMk id="10" creationId="{E8C2D2DA-ABFB-46C8-BC26-EFAB3344615C}"/>
          </ac:cxnSpMkLst>
        </pc:cxnChg>
        <pc:cxnChg chg="add del mod">
          <ac:chgData name="Prapa Sangthongsuk" userId="73782003-62a9-4b6c-8fbe-6fe9adab7861" providerId="ADAL" clId="{DAA34932-749B-4CFA-A9FE-A27960A4CB88}" dt="2023-03-23T08:38:36.630" v="309" actId="478"/>
          <ac:cxnSpMkLst>
            <pc:docMk/>
            <pc:sldMk cId="4182528854" sldId="282"/>
            <ac:cxnSpMk id="20" creationId="{12B28E14-76AC-422B-B1C1-B75E0ED5091B}"/>
          </ac:cxnSpMkLst>
        </pc:cxnChg>
        <pc:cxnChg chg="add del">
          <ac:chgData name="Prapa Sangthongsuk" userId="73782003-62a9-4b6c-8fbe-6fe9adab7861" providerId="ADAL" clId="{DAA34932-749B-4CFA-A9FE-A27960A4CB88}" dt="2023-03-23T08:39:06.870" v="312" actId="478"/>
          <ac:cxnSpMkLst>
            <pc:docMk/>
            <pc:sldMk cId="4182528854" sldId="282"/>
            <ac:cxnSpMk id="23" creationId="{964735F3-DC3F-4E1A-91F5-FE9779E846EF}"/>
          </ac:cxnSpMkLst>
        </pc:cxnChg>
        <pc:cxnChg chg="add del">
          <ac:chgData name="Prapa Sangthongsuk" userId="73782003-62a9-4b6c-8fbe-6fe9adab7861" providerId="ADAL" clId="{DAA34932-749B-4CFA-A9FE-A27960A4CB88}" dt="2023-03-23T08:39:06.099" v="311" actId="478"/>
          <ac:cxnSpMkLst>
            <pc:docMk/>
            <pc:sldMk cId="4182528854" sldId="282"/>
            <ac:cxnSpMk id="27" creationId="{A6EC94F6-C551-4B94-8A40-6BEAB3339DFD}"/>
          </ac:cxnSpMkLst>
        </pc:cxnChg>
      </pc:sldChg>
      <pc:sldChg chg="addSp delSp modSp add mod modAnim">
        <pc:chgData name="Prapa Sangthongsuk" userId="73782003-62a9-4b6c-8fbe-6fe9adab7861" providerId="ADAL" clId="{DAA34932-749B-4CFA-A9FE-A27960A4CB88}" dt="2023-03-23T09:31:05.950" v="822"/>
        <pc:sldMkLst>
          <pc:docMk/>
          <pc:sldMk cId="3161713048" sldId="283"/>
        </pc:sldMkLst>
        <pc:spChg chg="del">
          <ac:chgData name="Prapa Sangthongsuk" userId="73782003-62a9-4b6c-8fbe-6fe9adab7861" providerId="ADAL" clId="{DAA34932-749B-4CFA-A9FE-A27960A4CB88}" dt="2023-03-23T08:50:58.904" v="471" actId="478"/>
          <ac:spMkLst>
            <pc:docMk/>
            <pc:sldMk cId="3161713048" sldId="283"/>
            <ac:spMk id="2" creationId="{DBCDD95B-4A09-4CCF-B6A2-91BDDC92C57B}"/>
          </ac:spMkLst>
        </pc:spChg>
        <pc:spChg chg="add del mod">
          <ac:chgData name="Prapa Sangthongsuk" userId="73782003-62a9-4b6c-8fbe-6fe9adab7861" providerId="ADAL" clId="{DAA34932-749B-4CFA-A9FE-A27960A4CB88}" dt="2023-03-23T08:51:02.163" v="472" actId="478"/>
          <ac:spMkLst>
            <pc:docMk/>
            <pc:sldMk cId="3161713048" sldId="283"/>
            <ac:spMk id="4" creationId="{0DCA1B9A-2B9E-40ED-9D17-90C2C3AF7EAF}"/>
          </ac:spMkLst>
        </pc:spChg>
        <pc:spChg chg="mod">
          <ac:chgData name="Prapa Sangthongsuk" userId="73782003-62a9-4b6c-8fbe-6fe9adab7861" providerId="ADAL" clId="{DAA34932-749B-4CFA-A9FE-A27960A4CB88}" dt="2023-03-23T08:51:10.676" v="475" actId="164"/>
          <ac:spMkLst>
            <pc:docMk/>
            <pc:sldMk cId="3161713048" sldId="283"/>
            <ac:spMk id="5" creationId="{F9418A53-36C9-43D7-B6F0-FBC2A785F2A7}"/>
          </ac:spMkLst>
        </pc:spChg>
        <pc:spChg chg="mod">
          <ac:chgData name="Prapa Sangthongsuk" userId="73782003-62a9-4b6c-8fbe-6fe9adab7861" providerId="ADAL" clId="{DAA34932-749B-4CFA-A9FE-A27960A4CB88}" dt="2023-03-23T08:51:10.676" v="475" actId="164"/>
          <ac:spMkLst>
            <pc:docMk/>
            <pc:sldMk cId="3161713048" sldId="283"/>
            <ac:spMk id="6" creationId="{292FDDD0-C309-4564-B51A-FE48F230961E}"/>
          </ac:spMkLst>
        </pc:spChg>
        <pc:spChg chg="add del">
          <ac:chgData name="Prapa Sangthongsuk" userId="73782003-62a9-4b6c-8fbe-6fe9adab7861" providerId="ADAL" clId="{DAA34932-749B-4CFA-A9FE-A27960A4CB88}" dt="2023-03-23T08:51:36.196" v="478" actId="478"/>
          <ac:spMkLst>
            <pc:docMk/>
            <pc:sldMk cId="3161713048" sldId="283"/>
            <ac:spMk id="9" creationId="{D3C80DEA-A877-4D00-A318-84BE5923D531}"/>
          </ac:spMkLst>
        </pc:spChg>
        <pc:spChg chg="add mod ord">
          <ac:chgData name="Prapa Sangthongsuk" userId="73782003-62a9-4b6c-8fbe-6fe9adab7861" providerId="ADAL" clId="{DAA34932-749B-4CFA-A9FE-A27960A4CB88}" dt="2023-03-23T09:16:37.217" v="595" actId="1076"/>
          <ac:spMkLst>
            <pc:docMk/>
            <pc:sldMk cId="3161713048" sldId="283"/>
            <ac:spMk id="11" creationId="{EE8F872E-D4E3-4924-8968-B3443C510EFE}"/>
          </ac:spMkLst>
        </pc:spChg>
        <pc:spChg chg="add del mod ord">
          <ac:chgData name="Prapa Sangthongsuk" userId="73782003-62a9-4b6c-8fbe-6fe9adab7861" providerId="ADAL" clId="{DAA34932-749B-4CFA-A9FE-A27960A4CB88}" dt="2023-03-23T09:15:22.052" v="584" actId="478"/>
          <ac:spMkLst>
            <pc:docMk/>
            <pc:sldMk cId="3161713048" sldId="283"/>
            <ac:spMk id="13" creationId="{100D544F-F01D-4B5D-A011-3F052C95A8ED}"/>
          </ac:spMkLst>
        </pc:spChg>
        <pc:spChg chg="add mod">
          <ac:chgData name="Prapa Sangthongsuk" userId="73782003-62a9-4b6c-8fbe-6fe9adab7861" providerId="ADAL" clId="{DAA34932-749B-4CFA-A9FE-A27960A4CB88}" dt="2023-03-23T09:23:05.364" v="705" actId="688"/>
          <ac:spMkLst>
            <pc:docMk/>
            <pc:sldMk cId="3161713048" sldId="283"/>
            <ac:spMk id="15" creationId="{58E0E335-3126-4A6D-98C5-B67638CE50ED}"/>
          </ac:spMkLst>
        </pc:spChg>
        <pc:spChg chg="add del mod">
          <ac:chgData name="Prapa Sangthongsuk" userId="73782003-62a9-4b6c-8fbe-6fe9adab7861" providerId="ADAL" clId="{DAA34932-749B-4CFA-A9FE-A27960A4CB88}" dt="2023-03-23T09:18:44.803" v="614" actId="478"/>
          <ac:spMkLst>
            <pc:docMk/>
            <pc:sldMk cId="3161713048" sldId="283"/>
            <ac:spMk id="17" creationId="{84E6BB93-8FDA-48AE-8CBB-5ACEDF0B0FBE}"/>
          </ac:spMkLst>
        </pc:spChg>
        <pc:spChg chg="add mod">
          <ac:chgData name="Prapa Sangthongsuk" userId="73782003-62a9-4b6c-8fbe-6fe9adab7861" providerId="ADAL" clId="{DAA34932-749B-4CFA-A9FE-A27960A4CB88}" dt="2023-03-23T09:29:24.661" v="786" actId="20577"/>
          <ac:spMkLst>
            <pc:docMk/>
            <pc:sldMk cId="3161713048" sldId="283"/>
            <ac:spMk id="19" creationId="{AEB38EE8-5EA7-4D1F-9464-FF42F8E7727E}"/>
          </ac:spMkLst>
        </pc:spChg>
        <pc:spChg chg="mod">
          <ac:chgData name="Prapa Sangthongsuk" userId="73782003-62a9-4b6c-8fbe-6fe9adab7861" providerId="ADAL" clId="{DAA34932-749B-4CFA-A9FE-A27960A4CB88}" dt="2023-03-23T08:51:10.676" v="475" actId="164"/>
          <ac:spMkLst>
            <pc:docMk/>
            <pc:sldMk cId="3161713048" sldId="283"/>
            <ac:spMk id="28" creationId="{79569313-557E-4999-BE8C-95707D468004}"/>
          </ac:spMkLst>
        </pc:spChg>
        <pc:spChg chg="mod">
          <ac:chgData name="Prapa Sangthongsuk" userId="73782003-62a9-4b6c-8fbe-6fe9adab7861" providerId="ADAL" clId="{DAA34932-749B-4CFA-A9FE-A27960A4CB88}" dt="2023-03-23T08:51:10.676" v="475" actId="164"/>
          <ac:spMkLst>
            <pc:docMk/>
            <pc:sldMk cId="3161713048" sldId="283"/>
            <ac:spMk id="29" creationId="{8B05946F-213B-4CED-B91C-70532633E398}"/>
          </ac:spMkLst>
        </pc:spChg>
        <pc:spChg chg="mod">
          <ac:chgData name="Prapa Sangthongsuk" userId="73782003-62a9-4b6c-8fbe-6fe9adab7861" providerId="ADAL" clId="{DAA34932-749B-4CFA-A9FE-A27960A4CB88}" dt="2023-03-23T08:51:10.676" v="475" actId="164"/>
          <ac:spMkLst>
            <pc:docMk/>
            <pc:sldMk cId="3161713048" sldId="283"/>
            <ac:spMk id="30" creationId="{79C6AB15-4C36-4173-AFDE-D58F613F4D0E}"/>
          </ac:spMkLst>
        </pc:spChg>
        <pc:spChg chg="mod">
          <ac:chgData name="Prapa Sangthongsuk" userId="73782003-62a9-4b6c-8fbe-6fe9adab7861" providerId="ADAL" clId="{DAA34932-749B-4CFA-A9FE-A27960A4CB88}" dt="2023-03-23T08:51:10.676" v="475" actId="164"/>
          <ac:spMkLst>
            <pc:docMk/>
            <pc:sldMk cId="3161713048" sldId="283"/>
            <ac:spMk id="31" creationId="{84288901-0E05-4538-8845-13F6FC0E20FF}"/>
          </ac:spMkLst>
        </pc:spChg>
        <pc:spChg chg="mod">
          <ac:chgData name="Prapa Sangthongsuk" userId="73782003-62a9-4b6c-8fbe-6fe9adab7861" providerId="ADAL" clId="{DAA34932-749B-4CFA-A9FE-A27960A4CB88}" dt="2023-03-23T08:51:10.676" v="475" actId="164"/>
          <ac:spMkLst>
            <pc:docMk/>
            <pc:sldMk cId="3161713048" sldId="283"/>
            <ac:spMk id="32" creationId="{E7C9FDBD-7C54-46AB-B130-41B67E56C830}"/>
          </ac:spMkLst>
        </pc:spChg>
        <pc:spChg chg="mod">
          <ac:chgData name="Prapa Sangthongsuk" userId="73782003-62a9-4b6c-8fbe-6fe9adab7861" providerId="ADAL" clId="{DAA34932-749B-4CFA-A9FE-A27960A4CB88}" dt="2023-03-23T08:51:10.676" v="475" actId="164"/>
          <ac:spMkLst>
            <pc:docMk/>
            <pc:sldMk cId="3161713048" sldId="283"/>
            <ac:spMk id="33" creationId="{2F2944D4-0806-4B6C-BE20-A9E89BD682C6}"/>
          </ac:spMkLst>
        </pc:spChg>
        <pc:spChg chg="mod">
          <ac:chgData name="Prapa Sangthongsuk" userId="73782003-62a9-4b6c-8fbe-6fe9adab7861" providerId="ADAL" clId="{DAA34932-749B-4CFA-A9FE-A27960A4CB88}" dt="2023-03-23T08:51:10.676" v="475" actId="164"/>
          <ac:spMkLst>
            <pc:docMk/>
            <pc:sldMk cId="3161713048" sldId="283"/>
            <ac:spMk id="34" creationId="{74823AE2-1BBE-4686-953B-04D4E4B70968}"/>
          </ac:spMkLst>
        </pc:spChg>
        <pc:spChg chg="mod">
          <ac:chgData name="Prapa Sangthongsuk" userId="73782003-62a9-4b6c-8fbe-6fe9adab7861" providerId="ADAL" clId="{DAA34932-749B-4CFA-A9FE-A27960A4CB88}" dt="2023-03-23T08:51:10.676" v="475" actId="164"/>
          <ac:spMkLst>
            <pc:docMk/>
            <pc:sldMk cId="3161713048" sldId="283"/>
            <ac:spMk id="35" creationId="{1C581A70-3D7D-4301-85F1-9C071C1ED611}"/>
          </ac:spMkLst>
        </pc:spChg>
        <pc:spChg chg="mod">
          <ac:chgData name="Prapa Sangthongsuk" userId="73782003-62a9-4b6c-8fbe-6fe9adab7861" providerId="ADAL" clId="{DAA34932-749B-4CFA-A9FE-A27960A4CB88}" dt="2023-03-23T08:51:10.676" v="475" actId="164"/>
          <ac:spMkLst>
            <pc:docMk/>
            <pc:sldMk cId="3161713048" sldId="283"/>
            <ac:spMk id="36" creationId="{CD432B6A-9453-4B08-801F-82474A08D88B}"/>
          </ac:spMkLst>
        </pc:spChg>
        <pc:spChg chg="mod">
          <ac:chgData name="Prapa Sangthongsuk" userId="73782003-62a9-4b6c-8fbe-6fe9adab7861" providerId="ADAL" clId="{DAA34932-749B-4CFA-A9FE-A27960A4CB88}" dt="2023-03-23T08:51:10.676" v="475" actId="164"/>
          <ac:spMkLst>
            <pc:docMk/>
            <pc:sldMk cId="3161713048" sldId="283"/>
            <ac:spMk id="37" creationId="{11F711B0-4C57-44B4-9F07-5804E390857B}"/>
          </ac:spMkLst>
        </pc:spChg>
        <pc:spChg chg="mod">
          <ac:chgData name="Prapa Sangthongsuk" userId="73782003-62a9-4b6c-8fbe-6fe9adab7861" providerId="ADAL" clId="{DAA34932-749B-4CFA-A9FE-A27960A4CB88}" dt="2023-03-23T08:51:10.676" v="475" actId="164"/>
          <ac:spMkLst>
            <pc:docMk/>
            <pc:sldMk cId="3161713048" sldId="283"/>
            <ac:spMk id="38" creationId="{7471CB65-1D4C-4EEF-BEE7-D69770337BA5}"/>
          </ac:spMkLst>
        </pc:spChg>
        <pc:spChg chg="mod">
          <ac:chgData name="Prapa Sangthongsuk" userId="73782003-62a9-4b6c-8fbe-6fe9adab7861" providerId="ADAL" clId="{DAA34932-749B-4CFA-A9FE-A27960A4CB88}" dt="2023-03-23T08:51:10.676" v="475" actId="164"/>
          <ac:spMkLst>
            <pc:docMk/>
            <pc:sldMk cId="3161713048" sldId="283"/>
            <ac:spMk id="39" creationId="{372A7F8F-CF82-4FB5-9349-8EC388D62252}"/>
          </ac:spMkLst>
        </pc:spChg>
        <pc:spChg chg="add del mod">
          <ac:chgData name="Prapa Sangthongsuk" userId="73782003-62a9-4b6c-8fbe-6fe9adab7861" providerId="ADAL" clId="{DAA34932-749B-4CFA-A9FE-A27960A4CB88}" dt="2023-03-23T09:14:46.003" v="576" actId="478"/>
          <ac:spMkLst>
            <pc:docMk/>
            <pc:sldMk cId="3161713048" sldId="283"/>
            <ac:spMk id="41" creationId="{7EEB79F5-B9A7-497A-AE1A-ACBA94E882E0}"/>
          </ac:spMkLst>
        </pc:spChg>
        <pc:spChg chg="add mod">
          <ac:chgData name="Prapa Sangthongsuk" userId="73782003-62a9-4b6c-8fbe-6fe9adab7861" providerId="ADAL" clId="{DAA34932-749B-4CFA-A9FE-A27960A4CB88}" dt="2023-03-23T09:20:32.340" v="655" actId="1076"/>
          <ac:spMkLst>
            <pc:docMk/>
            <pc:sldMk cId="3161713048" sldId="283"/>
            <ac:spMk id="42" creationId="{6B07D4FF-8350-4129-8B23-EAB4D0252664}"/>
          </ac:spMkLst>
        </pc:spChg>
        <pc:spChg chg="add mod">
          <ac:chgData name="Prapa Sangthongsuk" userId="73782003-62a9-4b6c-8fbe-6fe9adab7861" providerId="ADAL" clId="{DAA34932-749B-4CFA-A9FE-A27960A4CB88}" dt="2023-03-23T09:20:32.340" v="655" actId="1076"/>
          <ac:spMkLst>
            <pc:docMk/>
            <pc:sldMk cId="3161713048" sldId="283"/>
            <ac:spMk id="43" creationId="{68411446-08D2-446D-B470-4A9ADCA10EBB}"/>
          </ac:spMkLst>
        </pc:spChg>
        <pc:spChg chg="add del mod">
          <ac:chgData name="Prapa Sangthongsuk" userId="73782003-62a9-4b6c-8fbe-6fe9adab7861" providerId="ADAL" clId="{DAA34932-749B-4CFA-A9FE-A27960A4CB88}" dt="2023-03-23T09:20:51.755" v="658"/>
          <ac:spMkLst>
            <pc:docMk/>
            <pc:sldMk cId="3161713048" sldId="283"/>
            <ac:spMk id="44" creationId="{17D81677-84EC-4D8F-B0EE-3B42B9724918}"/>
          </ac:spMkLst>
        </pc:spChg>
        <pc:spChg chg="add mod">
          <ac:chgData name="Prapa Sangthongsuk" userId="73782003-62a9-4b6c-8fbe-6fe9adab7861" providerId="ADAL" clId="{DAA34932-749B-4CFA-A9FE-A27960A4CB88}" dt="2023-03-23T09:21:14.730" v="662" actId="1076"/>
          <ac:spMkLst>
            <pc:docMk/>
            <pc:sldMk cId="3161713048" sldId="283"/>
            <ac:spMk id="45" creationId="{728C6E5F-0E00-4F4B-B356-F616FFB44E52}"/>
          </ac:spMkLst>
        </pc:spChg>
        <pc:spChg chg="add mod">
          <ac:chgData name="Prapa Sangthongsuk" userId="73782003-62a9-4b6c-8fbe-6fe9adab7861" providerId="ADAL" clId="{DAA34932-749B-4CFA-A9FE-A27960A4CB88}" dt="2023-03-23T09:22:09.299" v="701" actId="20577"/>
          <ac:spMkLst>
            <pc:docMk/>
            <pc:sldMk cId="3161713048" sldId="283"/>
            <ac:spMk id="46" creationId="{18EAFBA4-86F2-4AC4-844E-D2B178AD2C48}"/>
          </ac:spMkLst>
        </pc:spChg>
        <pc:spChg chg="add mod">
          <ac:chgData name="Prapa Sangthongsuk" userId="73782003-62a9-4b6c-8fbe-6fe9adab7861" providerId="ADAL" clId="{DAA34932-749B-4CFA-A9FE-A27960A4CB88}" dt="2023-03-23T09:29:36.240" v="788" actId="1076"/>
          <ac:spMkLst>
            <pc:docMk/>
            <pc:sldMk cId="3161713048" sldId="283"/>
            <ac:spMk id="47" creationId="{9539D980-1A96-4231-9248-B9796018D018}"/>
          </ac:spMkLst>
        </pc:spChg>
        <pc:spChg chg="add mod">
          <ac:chgData name="Prapa Sangthongsuk" userId="73782003-62a9-4b6c-8fbe-6fe9adab7861" providerId="ADAL" clId="{DAA34932-749B-4CFA-A9FE-A27960A4CB88}" dt="2023-03-23T09:31:02.054" v="821" actId="14100"/>
          <ac:spMkLst>
            <pc:docMk/>
            <pc:sldMk cId="3161713048" sldId="283"/>
            <ac:spMk id="48" creationId="{6F19CF71-B964-41D2-B241-ED96A0DFEAE8}"/>
          </ac:spMkLst>
        </pc:spChg>
        <pc:grpChg chg="add mod ord">
          <ac:chgData name="Prapa Sangthongsuk" userId="73782003-62a9-4b6c-8fbe-6fe9adab7861" providerId="ADAL" clId="{DAA34932-749B-4CFA-A9FE-A27960A4CB88}" dt="2023-03-23T09:17:56.505" v="605" actId="1076"/>
          <ac:grpSpMkLst>
            <pc:docMk/>
            <pc:sldMk cId="3161713048" sldId="283"/>
            <ac:grpSpMk id="7" creationId="{B57F5435-F082-4ADA-89C2-559E36EC3819}"/>
          </ac:grpSpMkLst>
        </pc:grpChg>
        <pc:picChg chg="mod">
          <ac:chgData name="Prapa Sangthongsuk" userId="73782003-62a9-4b6c-8fbe-6fe9adab7861" providerId="ADAL" clId="{DAA34932-749B-4CFA-A9FE-A27960A4CB88}" dt="2023-03-23T08:51:10.676" v="475" actId="164"/>
          <ac:picMkLst>
            <pc:docMk/>
            <pc:sldMk cId="3161713048" sldId="283"/>
            <ac:picMk id="12" creationId="{1C04614B-5BF0-45D6-838B-94A0CB435FD1}"/>
          </ac:picMkLst>
        </pc:picChg>
        <pc:picChg chg="mod">
          <ac:chgData name="Prapa Sangthongsuk" userId="73782003-62a9-4b6c-8fbe-6fe9adab7861" providerId="ADAL" clId="{DAA34932-749B-4CFA-A9FE-A27960A4CB88}" dt="2023-03-23T08:51:10.676" v="475" actId="164"/>
          <ac:picMkLst>
            <pc:docMk/>
            <pc:sldMk cId="3161713048" sldId="283"/>
            <ac:picMk id="14" creationId="{C320DC87-C612-43A3-B302-AAAE8C47E341}"/>
          </ac:picMkLst>
        </pc:picChg>
        <pc:picChg chg="mod">
          <ac:chgData name="Prapa Sangthongsuk" userId="73782003-62a9-4b6c-8fbe-6fe9adab7861" providerId="ADAL" clId="{DAA34932-749B-4CFA-A9FE-A27960A4CB88}" dt="2023-03-23T08:51:10.676" v="475" actId="164"/>
          <ac:picMkLst>
            <pc:docMk/>
            <pc:sldMk cId="3161713048" sldId="283"/>
            <ac:picMk id="16" creationId="{5AC2B44A-0B54-49F7-A567-564C46BDE4A9}"/>
          </ac:picMkLst>
        </pc:picChg>
        <pc:picChg chg="mod">
          <ac:chgData name="Prapa Sangthongsuk" userId="73782003-62a9-4b6c-8fbe-6fe9adab7861" providerId="ADAL" clId="{DAA34932-749B-4CFA-A9FE-A27960A4CB88}" dt="2023-03-23T08:51:10.676" v="475" actId="164"/>
          <ac:picMkLst>
            <pc:docMk/>
            <pc:sldMk cId="3161713048" sldId="283"/>
            <ac:picMk id="18" creationId="{32204DAE-D82B-4ED0-9520-4B13D9998510}"/>
          </ac:picMkLst>
        </pc:picChg>
        <pc:picChg chg="add del mod">
          <ac:chgData name="Prapa Sangthongsuk" userId="73782003-62a9-4b6c-8fbe-6fe9adab7861" providerId="ADAL" clId="{DAA34932-749B-4CFA-A9FE-A27960A4CB88}" dt="2023-03-23T09:02:45.683" v="556" actId="478"/>
          <ac:picMkLst>
            <pc:docMk/>
            <pc:sldMk cId="3161713048" sldId="283"/>
            <ac:picMk id="40" creationId="{F80B70B0-F6D9-4050-8ECB-A31C1A655595}"/>
          </ac:picMkLst>
        </pc:picChg>
        <pc:picChg chg="add del mod">
          <ac:chgData name="Prapa Sangthongsuk" userId="73782003-62a9-4b6c-8fbe-6fe9adab7861" providerId="ADAL" clId="{DAA34932-749B-4CFA-A9FE-A27960A4CB88}" dt="2023-03-23T08:52:36.804" v="481" actId="478"/>
          <ac:picMkLst>
            <pc:docMk/>
            <pc:sldMk cId="3161713048" sldId="283"/>
            <ac:picMk id="2050" creationId="{D2CAA300-8A39-4028-A8F4-80787C0DBD50}"/>
          </ac:picMkLst>
        </pc:picChg>
        <pc:picChg chg="add del mod">
          <ac:chgData name="Prapa Sangthongsuk" userId="73782003-62a9-4b6c-8fbe-6fe9adab7861" providerId="ADAL" clId="{DAA34932-749B-4CFA-A9FE-A27960A4CB88}" dt="2023-03-23T09:02:44.114" v="555" actId="478"/>
          <ac:picMkLst>
            <pc:docMk/>
            <pc:sldMk cId="3161713048" sldId="283"/>
            <ac:picMk id="2052" creationId="{93AB2132-A2B7-44E2-847E-0685B61E8F8C}"/>
          </ac:picMkLst>
        </pc:picChg>
        <pc:cxnChg chg="mod">
          <ac:chgData name="Prapa Sangthongsuk" userId="73782003-62a9-4b6c-8fbe-6fe9adab7861" providerId="ADAL" clId="{DAA34932-749B-4CFA-A9FE-A27960A4CB88}" dt="2023-03-23T08:51:10.676" v="475" actId="164"/>
          <ac:cxnSpMkLst>
            <pc:docMk/>
            <pc:sldMk cId="3161713048" sldId="283"/>
            <ac:cxnSpMk id="8" creationId="{CD668939-6F00-4788-9611-1164462BF868}"/>
          </ac:cxnSpMkLst>
        </pc:cxnChg>
        <pc:cxnChg chg="mod">
          <ac:chgData name="Prapa Sangthongsuk" userId="73782003-62a9-4b6c-8fbe-6fe9adab7861" providerId="ADAL" clId="{DAA34932-749B-4CFA-A9FE-A27960A4CB88}" dt="2023-03-23T08:51:10.676" v="475" actId="164"/>
          <ac:cxnSpMkLst>
            <pc:docMk/>
            <pc:sldMk cId="3161713048" sldId="283"/>
            <ac:cxnSpMk id="10" creationId="{E8C2D2DA-ABFB-46C8-BC26-EFAB3344615C}"/>
          </ac:cxnSpMkLst>
        </pc:cxnChg>
      </pc:sldChg>
      <pc:sldChg chg="new del">
        <pc:chgData name="Prapa Sangthongsuk" userId="73782003-62a9-4b6c-8fbe-6fe9adab7861" providerId="ADAL" clId="{DAA34932-749B-4CFA-A9FE-A27960A4CB88}" dt="2023-03-23T09:39:22.507" v="898" actId="47"/>
        <pc:sldMkLst>
          <pc:docMk/>
          <pc:sldMk cId="20491180" sldId="284"/>
        </pc:sldMkLst>
      </pc:sldChg>
      <pc:sldChg chg="addSp modSp add del mod modAnim">
        <pc:chgData name="Prapa Sangthongsuk" userId="73782003-62a9-4b6c-8fbe-6fe9adab7861" providerId="ADAL" clId="{DAA34932-749B-4CFA-A9FE-A27960A4CB88}" dt="2023-03-23T09:38:30.012" v="889" actId="47"/>
        <pc:sldMkLst>
          <pc:docMk/>
          <pc:sldMk cId="3120640359" sldId="285"/>
        </pc:sldMkLst>
        <pc:spChg chg="mod">
          <ac:chgData name="Prapa Sangthongsuk" userId="73782003-62a9-4b6c-8fbe-6fe9adab7861" providerId="ADAL" clId="{DAA34932-749B-4CFA-A9FE-A27960A4CB88}" dt="2023-03-23T09:37:24.820" v="879" actId="164"/>
          <ac:spMkLst>
            <pc:docMk/>
            <pc:sldMk cId="3120640359" sldId="285"/>
            <ac:spMk id="11" creationId="{EE8F872E-D4E3-4924-8968-B3443C510EFE}"/>
          </ac:spMkLst>
        </pc:spChg>
        <pc:spChg chg="mod">
          <ac:chgData name="Prapa Sangthongsuk" userId="73782003-62a9-4b6c-8fbe-6fe9adab7861" providerId="ADAL" clId="{DAA34932-749B-4CFA-A9FE-A27960A4CB88}" dt="2023-03-23T09:37:24.820" v="879" actId="164"/>
          <ac:spMkLst>
            <pc:docMk/>
            <pc:sldMk cId="3120640359" sldId="285"/>
            <ac:spMk id="15" creationId="{58E0E335-3126-4A6D-98C5-B67638CE50ED}"/>
          </ac:spMkLst>
        </pc:spChg>
        <pc:spChg chg="mod">
          <ac:chgData name="Prapa Sangthongsuk" userId="73782003-62a9-4b6c-8fbe-6fe9adab7861" providerId="ADAL" clId="{DAA34932-749B-4CFA-A9FE-A27960A4CB88}" dt="2023-03-23T09:37:58.134" v="886" actId="14100"/>
          <ac:spMkLst>
            <pc:docMk/>
            <pc:sldMk cId="3120640359" sldId="285"/>
            <ac:spMk id="19" creationId="{AEB38EE8-5EA7-4D1F-9464-FF42F8E7727E}"/>
          </ac:spMkLst>
        </pc:spChg>
        <pc:spChg chg="mod">
          <ac:chgData name="Prapa Sangthongsuk" userId="73782003-62a9-4b6c-8fbe-6fe9adab7861" providerId="ADAL" clId="{DAA34932-749B-4CFA-A9FE-A27960A4CB88}" dt="2023-03-23T09:38:13.431" v="888" actId="1076"/>
          <ac:spMkLst>
            <pc:docMk/>
            <pc:sldMk cId="3120640359" sldId="285"/>
            <ac:spMk id="39" creationId="{372A7F8F-CF82-4FB5-9349-8EC388D62252}"/>
          </ac:spMkLst>
        </pc:spChg>
        <pc:spChg chg="mod">
          <ac:chgData name="Prapa Sangthongsuk" userId="73782003-62a9-4b6c-8fbe-6fe9adab7861" providerId="ADAL" clId="{DAA34932-749B-4CFA-A9FE-A27960A4CB88}" dt="2023-03-23T09:37:24.820" v="879" actId="164"/>
          <ac:spMkLst>
            <pc:docMk/>
            <pc:sldMk cId="3120640359" sldId="285"/>
            <ac:spMk id="42" creationId="{6B07D4FF-8350-4129-8B23-EAB4D0252664}"/>
          </ac:spMkLst>
        </pc:spChg>
        <pc:spChg chg="mod">
          <ac:chgData name="Prapa Sangthongsuk" userId="73782003-62a9-4b6c-8fbe-6fe9adab7861" providerId="ADAL" clId="{DAA34932-749B-4CFA-A9FE-A27960A4CB88}" dt="2023-03-23T09:37:24.820" v="879" actId="164"/>
          <ac:spMkLst>
            <pc:docMk/>
            <pc:sldMk cId="3120640359" sldId="285"/>
            <ac:spMk id="43" creationId="{68411446-08D2-446D-B470-4A9ADCA10EBB}"/>
          </ac:spMkLst>
        </pc:spChg>
        <pc:spChg chg="mod">
          <ac:chgData name="Prapa Sangthongsuk" userId="73782003-62a9-4b6c-8fbe-6fe9adab7861" providerId="ADAL" clId="{DAA34932-749B-4CFA-A9FE-A27960A4CB88}" dt="2023-03-23T09:37:24.820" v="879" actId="164"/>
          <ac:spMkLst>
            <pc:docMk/>
            <pc:sldMk cId="3120640359" sldId="285"/>
            <ac:spMk id="45" creationId="{728C6E5F-0E00-4F4B-B356-F616FFB44E52}"/>
          </ac:spMkLst>
        </pc:spChg>
        <pc:spChg chg="mod">
          <ac:chgData name="Prapa Sangthongsuk" userId="73782003-62a9-4b6c-8fbe-6fe9adab7861" providerId="ADAL" clId="{DAA34932-749B-4CFA-A9FE-A27960A4CB88}" dt="2023-03-23T09:37:24.820" v="879" actId="164"/>
          <ac:spMkLst>
            <pc:docMk/>
            <pc:sldMk cId="3120640359" sldId="285"/>
            <ac:spMk id="46" creationId="{18EAFBA4-86F2-4AC4-844E-D2B178AD2C48}"/>
          </ac:spMkLst>
        </pc:spChg>
        <pc:spChg chg="mod">
          <ac:chgData name="Prapa Sangthongsuk" userId="73782003-62a9-4b6c-8fbe-6fe9adab7861" providerId="ADAL" clId="{DAA34932-749B-4CFA-A9FE-A27960A4CB88}" dt="2023-03-23T09:37:50.055" v="884" actId="14100"/>
          <ac:spMkLst>
            <pc:docMk/>
            <pc:sldMk cId="3120640359" sldId="285"/>
            <ac:spMk id="47" creationId="{9539D980-1A96-4231-9248-B9796018D018}"/>
          </ac:spMkLst>
        </pc:spChg>
        <pc:spChg chg="mod">
          <ac:chgData name="Prapa Sangthongsuk" userId="73782003-62a9-4b6c-8fbe-6fe9adab7861" providerId="ADAL" clId="{DAA34932-749B-4CFA-A9FE-A27960A4CB88}" dt="2023-03-23T09:37:42.079" v="882" actId="14100"/>
          <ac:spMkLst>
            <pc:docMk/>
            <pc:sldMk cId="3120640359" sldId="285"/>
            <ac:spMk id="48" creationId="{6F19CF71-B964-41D2-B241-ED96A0DFEAE8}"/>
          </ac:spMkLst>
        </pc:spChg>
        <pc:grpChg chg="add mod">
          <ac:chgData name="Prapa Sangthongsuk" userId="73782003-62a9-4b6c-8fbe-6fe9adab7861" providerId="ADAL" clId="{DAA34932-749B-4CFA-A9FE-A27960A4CB88}" dt="2023-03-23T09:37:33.254" v="880" actId="14100"/>
          <ac:grpSpMkLst>
            <pc:docMk/>
            <pc:sldMk cId="3120640359" sldId="285"/>
            <ac:grpSpMk id="2" creationId="{1FE26F87-FC8F-4F05-BB01-583A0BAA5216}"/>
          </ac:grpSpMkLst>
        </pc:grpChg>
        <pc:grpChg chg="mod">
          <ac:chgData name="Prapa Sangthongsuk" userId="73782003-62a9-4b6c-8fbe-6fe9adab7861" providerId="ADAL" clId="{DAA34932-749B-4CFA-A9FE-A27960A4CB88}" dt="2023-03-23T09:37:24.820" v="879" actId="164"/>
          <ac:grpSpMkLst>
            <pc:docMk/>
            <pc:sldMk cId="3120640359" sldId="285"/>
            <ac:grpSpMk id="7" creationId="{B57F5435-F082-4ADA-89C2-559E36EC3819}"/>
          </ac:grpSpMkLst>
        </pc:grpChg>
      </pc:sldChg>
      <pc:sldChg chg="addSp modSp del mod modAnim">
        <pc:chgData name="Prapa Sangthongsuk" userId="73782003-62a9-4b6c-8fbe-6fe9adab7861" providerId="ADAL" clId="{DAA34932-749B-4CFA-A9FE-A27960A4CB88}" dt="2023-03-23T09:36:14.103" v="869" actId="47"/>
        <pc:sldMkLst>
          <pc:docMk/>
          <pc:sldMk cId="3281427651" sldId="285"/>
        </pc:sldMkLst>
        <pc:spChg chg="mod">
          <ac:chgData name="Prapa Sangthongsuk" userId="73782003-62a9-4b6c-8fbe-6fe9adab7861" providerId="ADAL" clId="{DAA34932-749B-4CFA-A9FE-A27960A4CB88}" dt="2023-03-23T09:35:41.044" v="863" actId="164"/>
          <ac:spMkLst>
            <pc:docMk/>
            <pc:sldMk cId="3281427651" sldId="285"/>
            <ac:spMk id="11" creationId="{EE8F872E-D4E3-4924-8968-B3443C510EFE}"/>
          </ac:spMkLst>
        </pc:spChg>
        <pc:spChg chg="mod">
          <ac:chgData name="Prapa Sangthongsuk" userId="73782003-62a9-4b6c-8fbe-6fe9adab7861" providerId="ADAL" clId="{DAA34932-749B-4CFA-A9FE-A27960A4CB88}" dt="2023-03-23T09:35:41.044" v="863" actId="164"/>
          <ac:spMkLst>
            <pc:docMk/>
            <pc:sldMk cId="3281427651" sldId="285"/>
            <ac:spMk id="15" creationId="{58E0E335-3126-4A6D-98C5-B67638CE50ED}"/>
          </ac:spMkLst>
        </pc:spChg>
        <pc:spChg chg="mod">
          <ac:chgData name="Prapa Sangthongsuk" userId="73782003-62a9-4b6c-8fbe-6fe9adab7861" providerId="ADAL" clId="{DAA34932-749B-4CFA-A9FE-A27960A4CB88}" dt="2023-03-23T09:35:41.044" v="863" actId="164"/>
          <ac:spMkLst>
            <pc:docMk/>
            <pc:sldMk cId="3281427651" sldId="285"/>
            <ac:spMk id="19" creationId="{AEB38EE8-5EA7-4D1F-9464-FF42F8E7727E}"/>
          </ac:spMkLst>
        </pc:spChg>
        <pc:spChg chg="mod">
          <ac:chgData name="Prapa Sangthongsuk" userId="73782003-62a9-4b6c-8fbe-6fe9adab7861" providerId="ADAL" clId="{DAA34932-749B-4CFA-A9FE-A27960A4CB88}" dt="2023-03-23T09:35:57.750" v="866" actId="164"/>
          <ac:spMkLst>
            <pc:docMk/>
            <pc:sldMk cId="3281427651" sldId="285"/>
            <ac:spMk id="43" creationId="{68411446-08D2-446D-B470-4A9ADCA10EBB}"/>
          </ac:spMkLst>
        </pc:spChg>
        <pc:spChg chg="mod">
          <ac:chgData name="Prapa Sangthongsuk" userId="73782003-62a9-4b6c-8fbe-6fe9adab7861" providerId="ADAL" clId="{DAA34932-749B-4CFA-A9FE-A27960A4CB88}" dt="2023-03-23T09:35:41.044" v="863" actId="164"/>
          <ac:spMkLst>
            <pc:docMk/>
            <pc:sldMk cId="3281427651" sldId="285"/>
            <ac:spMk id="46" creationId="{18EAFBA4-86F2-4AC4-844E-D2B178AD2C48}"/>
          </ac:spMkLst>
        </pc:spChg>
        <pc:spChg chg="mod">
          <ac:chgData name="Prapa Sangthongsuk" userId="73782003-62a9-4b6c-8fbe-6fe9adab7861" providerId="ADAL" clId="{DAA34932-749B-4CFA-A9FE-A27960A4CB88}" dt="2023-03-23T09:35:41.044" v="863" actId="164"/>
          <ac:spMkLst>
            <pc:docMk/>
            <pc:sldMk cId="3281427651" sldId="285"/>
            <ac:spMk id="48" creationId="{6F19CF71-B964-41D2-B241-ED96A0DFEAE8}"/>
          </ac:spMkLst>
        </pc:spChg>
        <pc:grpChg chg="add mod">
          <ac:chgData name="Prapa Sangthongsuk" userId="73782003-62a9-4b6c-8fbe-6fe9adab7861" providerId="ADAL" clId="{DAA34932-749B-4CFA-A9FE-A27960A4CB88}" dt="2023-03-23T09:35:57.750" v="866" actId="164"/>
          <ac:grpSpMkLst>
            <pc:docMk/>
            <pc:sldMk cId="3281427651" sldId="285"/>
            <ac:grpSpMk id="2" creationId="{ED9F6CCF-267A-4CC6-8158-1B4B9C34EF28}"/>
          </ac:grpSpMkLst>
        </pc:grpChg>
        <pc:grpChg chg="add mod">
          <ac:chgData name="Prapa Sangthongsuk" userId="73782003-62a9-4b6c-8fbe-6fe9adab7861" providerId="ADAL" clId="{DAA34932-749B-4CFA-A9FE-A27960A4CB88}" dt="2023-03-23T09:36:02.916" v="868" actId="1076"/>
          <ac:grpSpMkLst>
            <pc:docMk/>
            <pc:sldMk cId="3281427651" sldId="285"/>
            <ac:grpSpMk id="3" creationId="{AC31D2C0-2C40-497E-B864-B06DB2D906FC}"/>
          </ac:grpSpMkLst>
        </pc:grpChg>
        <pc:grpChg chg="mod">
          <ac:chgData name="Prapa Sangthongsuk" userId="73782003-62a9-4b6c-8fbe-6fe9adab7861" providerId="ADAL" clId="{DAA34932-749B-4CFA-A9FE-A27960A4CB88}" dt="2023-03-23T09:35:41.044" v="863" actId="164"/>
          <ac:grpSpMkLst>
            <pc:docMk/>
            <pc:sldMk cId="3281427651" sldId="285"/>
            <ac:grpSpMk id="7" creationId="{B57F5435-F082-4ADA-89C2-559E36EC3819}"/>
          </ac:grpSpMkLst>
        </pc:grpChg>
      </pc:sldChg>
      <pc:sldChg chg="addSp delSp modSp add mod ord modAnim">
        <pc:chgData name="Prapa Sangthongsuk" userId="73782003-62a9-4b6c-8fbe-6fe9adab7861" providerId="ADAL" clId="{DAA34932-749B-4CFA-A9FE-A27960A4CB88}" dt="2023-03-23T09:43:27.840" v="932"/>
        <pc:sldMkLst>
          <pc:docMk/>
          <pc:sldMk cId="3945411774" sldId="285"/>
        </pc:sldMkLst>
        <pc:spChg chg="add del mod">
          <ac:chgData name="Prapa Sangthongsuk" userId="73782003-62a9-4b6c-8fbe-6fe9adab7861" providerId="ADAL" clId="{DAA34932-749B-4CFA-A9FE-A27960A4CB88}" dt="2023-03-23T09:38:58.082" v="892"/>
          <ac:spMkLst>
            <pc:docMk/>
            <pc:sldMk cId="3945411774" sldId="285"/>
            <ac:spMk id="40" creationId="{9C34B9ED-FD8C-47E2-891F-1F1E1BACB850}"/>
          </ac:spMkLst>
        </pc:spChg>
        <pc:spChg chg="add del mod">
          <ac:chgData name="Prapa Sangthongsuk" userId="73782003-62a9-4b6c-8fbe-6fe9adab7861" providerId="ADAL" clId="{DAA34932-749B-4CFA-A9FE-A27960A4CB88}" dt="2023-03-23T09:38:58.082" v="892"/>
          <ac:spMkLst>
            <pc:docMk/>
            <pc:sldMk cId="3945411774" sldId="285"/>
            <ac:spMk id="41" creationId="{47E21619-DF4F-4058-ABA9-A36819A59BED}"/>
          </ac:spMkLst>
        </pc:spChg>
        <pc:spChg chg="add del mod">
          <ac:chgData name="Prapa Sangthongsuk" userId="73782003-62a9-4b6c-8fbe-6fe9adab7861" providerId="ADAL" clId="{DAA34932-749B-4CFA-A9FE-A27960A4CB88}" dt="2023-03-23T09:38:58.082" v="892"/>
          <ac:spMkLst>
            <pc:docMk/>
            <pc:sldMk cId="3945411774" sldId="285"/>
            <ac:spMk id="44" creationId="{C5382285-A141-46C5-B632-8D239384E9EA}"/>
          </ac:spMkLst>
        </pc:spChg>
        <pc:spChg chg="add mod">
          <ac:chgData name="Prapa Sangthongsuk" userId="73782003-62a9-4b6c-8fbe-6fe9adab7861" providerId="ADAL" clId="{DAA34932-749B-4CFA-A9FE-A27960A4CB88}" dt="2023-03-23T09:42:15.901" v="922" actId="1076"/>
          <ac:spMkLst>
            <pc:docMk/>
            <pc:sldMk cId="3945411774" sldId="285"/>
            <ac:spMk id="49" creationId="{D39E8937-F973-411C-990C-99F29A062842}"/>
          </ac:spMkLst>
        </pc:spChg>
      </pc:sldChg>
    </pc:docChg>
  </pc:docChgLst>
  <pc:docChgLst>
    <pc:chgData name="Prapa Sangthongsuk" userId="73782003-62a9-4b6c-8fbe-6fe9adab7861" providerId="ADAL" clId="{FCFB9E9D-4FCE-4082-A508-71CEB24D382D}"/>
    <pc:docChg chg="undo custSel modSld">
      <pc:chgData name="Prapa Sangthongsuk" userId="73782003-62a9-4b6c-8fbe-6fe9adab7861" providerId="ADAL" clId="{FCFB9E9D-4FCE-4082-A508-71CEB24D382D}" dt="2024-10-02T08:37:02.649" v="20" actId="1076"/>
      <pc:docMkLst>
        <pc:docMk/>
      </pc:docMkLst>
      <pc:sldChg chg="addSp delSp modSp mod">
        <pc:chgData name="Prapa Sangthongsuk" userId="73782003-62a9-4b6c-8fbe-6fe9adab7861" providerId="ADAL" clId="{FCFB9E9D-4FCE-4082-A508-71CEB24D382D}" dt="2024-10-02T08:35:47.989" v="3" actId="21"/>
        <pc:sldMkLst>
          <pc:docMk/>
          <pc:sldMk cId="4182528854" sldId="282"/>
        </pc:sldMkLst>
        <pc:spChg chg="mod">
          <ac:chgData name="Prapa Sangthongsuk" userId="73782003-62a9-4b6c-8fbe-6fe9adab7861" providerId="ADAL" clId="{FCFB9E9D-4FCE-4082-A508-71CEB24D382D}" dt="2024-10-02T08:35:30.387" v="1" actId="1076"/>
          <ac:spMkLst>
            <pc:docMk/>
            <pc:sldMk cId="4182528854" sldId="282"/>
            <ac:spMk id="2" creationId="{DBCDD95B-4A09-4CCF-B6A2-91BDDC92C57B}"/>
          </ac:spMkLst>
        </pc:spChg>
        <pc:grpChg chg="add del">
          <ac:chgData name="Prapa Sangthongsuk" userId="73782003-62a9-4b6c-8fbe-6fe9adab7861" providerId="ADAL" clId="{FCFB9E9D-4FCE-4082-A508-71CEB24D382D}" dt="2024-10-02T08:35:47.989" v="3" actId="21"/>
          <ac:grpSpMkLst>
            <pc:docMk/>
            <pc:sldMk cId="4182528854" sldId="282"/>
            <ac:grpSpMk id="40" creationId="{8C98FA51-F685-4E47-8FC4-6DC03C1396AA}"/>
          </ac:grpSpMkLst>
        </pc:grpChg>
        <pc:picChg chg="add del">
          <ac:chgData name="Prapa Sangthongsuk" userId="73782003-62a9-4b6c-8fbe-6fe9adab7861" providerId="ADAL" clId="{FCFB9E9D-4FCE-4082-A508-71CEB24D382D}" dt="2024-10-02T08:35:47.989" v="3" actId="21"/>
          <ac:picMkLst>
            <pc:docMk/>
            <pc:sldMk cId="4182528854" sldId="282"/>
            <ac:picMk id="4" creationId="{C4517D20-4DF4-5877-97C4-107128B1A107}"/>
          </ac:picMkLst>
        </pc:picChg>
        <pc:picChg chg="add del">
          <ac:chgData name="Prapa Sangthongsuk" userId="73782003-62a9-4b6c-8fbe-6fe9adab7861" providerId="ADAL" clId="{FCFB9E9D-4FCE-4082-A508-71CEB24D382D}" dt="2024-10-02T08:35:47.989" v="3" actId="21"/>
          <ac:picMkLst>
            <pc:docMk/>
            <pc:sldMk cId="4182528854" sldId="282"/>
            <ac:picMk id="13" creationId="{2CDB7F64-4A7B-0492-97AF-1F7B6D581CE3}"/>
          </ac:picMkLst>
        </pc:picChg>
        <pc:picChg chg="add del">
          <ac:chgData name="Prapa Sangthongsuk" userId="73782003-62a9-4b6c-8fbe-6fe9adab7861" providerId="ADAL" clId="{FCFB9E9D-4FCE-4082-A508-71CEB24D382D}" dt="2024-10-02T08:35:47.989" v="3" actId="21"/>
          <ac:picMkLst>
            <pc:docMk/>
            <pc:sldMk cId="4182528854" sldId="282"/>
            <ac:picMk id="17" creationId="{5BD322F9-8C6D-E610-40B6-33F624E1FF9C}"/>
          </ac:picMkLst>
        </pc:picChg>
        <pc:picChg chg="add del">
          <ac:chgData name="Prapa Sangthongsuk" userId="73782003-62a9-4b6c-8fbe-6fe9adab7861" providerId="ADAL" clId="{FCFB9E9D-4FCE-4082-A508-71CEB24D382D}" dt="2024-10-02T08:35:47.989" v="3" actId="21"/>
          <ac:picMkLst>
            <pc:docMk/>
            <pc:sldMk cId="4182528854" sldId="282"/>
            <ac:picMk id="20" creationId="{5AE51C46-2909-8A78-08C3-BA2C76E801D3}"/>
          </ac:picMkLst>
        </pc:picChg>
        <pc:cxnChg chg="mod">
          <ac:chgData name="Prapa Sangthongsuk" userId="73782003-62a9-4b6c-8fbe-6fe9adab7861" providerId="ADAL" clId="{FCFB9E9D-4FCE-4082-A508-71CEB24D382D}" dt="2024-10-02T08:35:47.989" v="3" actId="21"/>
          <ac:cxnSpMkLst>
            <pc:docMk/>
            <pc:sldMk cId="4182528854" sldId="282"/>
            <ac:cxnSpMk id="8" creationId="{CD668939-6F00-4788-9611-1164462BF868}"/>
          </ac:cxnSpMkLst>
        </pc:cxnChg>
        <pc:cxnChg chg="mod">
          <ac:chgData name="Prapa Sangthongsuk" userId="73782003-62a9-4b6c-8fbe-6fe9adab7861" providerId="ADAL" clId="{FCFB9E9D-4FCE-4082-A508-71CEB24D382D}" dt="2024-10-02T08:35:47.989" v="3" actId="21"/>
          <ac:cxnSpMkLst>
            <pc:docMk/>
            <pc:sldMk cId="4182528854" sldId="282"/>
            <ac:cxnSpMk id="10" creationId="{E8C2D2DA-ABFB-46C8-BC26-EFAB3344615C}"/>
          </ac:cxnSpMkLst>
        </pc:cxnChg>
      </pc:sldChg>
      <pc:sldChg chg="addSp delSp modSp mod">
        <pc:chgData name="Prapa Sangthongsuk" userId="73782003-62a9-4b6c-8fbe-6fe9adab7861" providerId="ADAL" clId="{FCFB9E9D-4FCE-4082-A508-71CEB24D382D}" dt="2024-10-02T08:36:38.900" v="13" actId="1076"/>
        <pc:sldMkLst>
          <pc:docMk/>
          <pc:sldMk cId="3161713048" sldId="283"/>
        </pc:sldMkLst>
        <pc:spChg chg="add del">
          <ac:chgData name="Prapa Sangthongsuk" userId="73782003-62a9-4b6c-8fbe-6fe9adab7861" providerId="ADAL" clId="{FCFB9E9D-4FCE-4082-A508-71CEB24D382D}" dt="2024-10-02T08:36:07.900" v="5" actId="478"/>
          <ac:spMkLst>
            <pc:docMk/>
            <pc:sldMk cId="3161713048" sldId="283"/>
            <ac:spMk id="6" creationId="{292FDDD0-C309-4564-B51A-FE48F230961E}"/>
          </ac:spMkLst>
        </pc:spChg>
        <pc:grpChg chg="mod">
          <ac:chgData name="Prapa Sangthongsuk" userId="73782003-62a9-4b6c-8fbe-6fe9adab7861" providerId="ADAL" clId="{FCFB9E9D-4FCE-4082-A508-71CEB24D382D}" dt="2024-10-02T08:36:31.401" v="10" actId="1076"/>
          <ac:grpSpMkLst>
            <pc:docMk/>
            <pc:sldMk cId="3161713048" sldId="283"/>
            <ac:grpSpMk id="7" creationId="{B57F5435-F082-4ADA-89C2-559E36EC3819}"/>
          </ac:grpSpMkLst>
        </pc:grpChg>
        <pc:picChg chg="add mod">
          <ac:chgData name="Prapa Sangthongsuk" userId="73782003-62a9-4b6c-8fbe-6fe9adab7861" providerId="ADAL" clId="{FCFB9E9D-4FCE-4082-A508-71CEB24D382D}" dt="2024-10-02T08:36:38.900" v="13" actId="1076"/>
          <ac:picMkLst>
            <pc:docMk/>
            <pc:sldMk cId="3161713048" sldId="283"/>
            <ac:picMk id="2" creationId="{2D31F4D7-DF63-4BF8-19E3-A5E889ECECB2}"/>
          </ac:picMkLst>
        </pc:picChg>
        <pc:picChg chg="add mod">
          <ac:chgData name="Prapa Sangthongsuk" userId="73782003-62a9-4b6c-8fbe-6fe9adab7861" providerId="ADAL" clId="{FCFB9E9D-4FCE-4082-A508-71CEB24D382D}" dt="2024-10-02T08:36:38.900" v="13" actId="1076"/>
          <ac:picMkLst>
            <pc:docMk/>
            <pc:sldMk cId="3161713048" sldId="283"/>
            <ac:picMk id="3" creationId="{9F0AD4ED-DD4F-7807-1A88-2AA7AFC81262}"/>
          </ac:picMkLst>
        </pc:picChg>
        <pc:picChg chg="add mod">
          <ac:chgData name="Prapa Sangthongsuk" userId="73782003-62a9-4b6c-8fbe-6fe9adab7861" providerId="ADAL" clId="{FCFB9E9D-4FCE-4082-A508-71CEB24D382D}" dt="2024-10-02T08:36:38.900" v="13" actId="1076"/>
          <ac:picMkLst>
            <pc:docMk/>
            <pc:sldMk cId="3161713048" sldId="283"/>
            <ac:picMk id="4" creationId="{61A3A875-5DFA-8A3E-3587-1C91B20229EA}"/>
          </ac:picMkLst>
        </pc:picChg>
        <pc:picChg chg="add mod">
          <ac:chgData name="Prapa Sangthongsuk" userId="73782003-62a9-4b6c-8fbe-6fe9adab7861" providerId="ADAL" clId="{FCFB9E9D-4FCE-4082-A508-71CEB24D382D}" dt="2024-10-02T08:36:38.900" v="13" actId="1076"/>
          <ac:picMkLst>
            <pc:docMk/>
            <pc:sldMk cId="3161713048" sldId="283"/>
            <ac:picMk id="9" creationId="{A4295669-E4CB-577A-11E2-AFBE7A6FA8E3}"/>
          </ac:picMkLst>
        </pc:picChg>
        <pc:picChg chg="del">
          <ac:chgData name="Prapa Sangthongsuk" userId="73782003-62a9-4b6c-8fbe-6fe9adab7861" providerId="ADAL" clId="{FCFB9E9D-4FCE-4082-A508-71CEB24D382D}" dt="2024-10-02T08:36:27.673" v="8" actId="478"/>
          <ac:picMkLst>
            <pc:docMk/>
            <pc:sldMk cId="3161713048" sldId="283"/>
            <ac:picMk id="12" creationId="{1C04614B-5BF0-45D6-838B-94A0CB435FD1}"/>
          </ac:picMkLst>
        </pc:picChg>
        <pc:picChg chg="del">
          <ac:chgData name="Prapa Sangthongsuk" userId="73782003-62a9-4b6c-8fbe-6fe9adab7861" providerId="ADAL" clId="{FCFB9E9D-4FCE-4082-A508-71CEB24D382D}" dt="2024-10-02T08:36:33.353" v="11" actId="478"/>
          <ac:picMkLst>
            <pc:docMk/>
            <pc:sldMk cId="3161713048" sldId="283"/>
            <ac:picMk id="14" creationId="{C320DC87-C612-43A3-B302-AAAE8C47E341}"/>
          </ac:picMkLst>
        </pc:picChg>
        <pc:picChg chg="del">
          <ac:chgData name="Prapa Sangthongsuk" userId="73782003-62a9-4b6c-8fbe-6fe9adab7861" providerId="ADAL" clId="{FCFB9E9D-4FCE-4082-A508-71CEB24D382D}" dt="2024-10-02T08:36:23.391" v="6" actId="478"/>
          <ac:picMkLst>
            <pc:docMk/>
            <pc:sldMk cId="3161713048" sldId="283"/>
            <ac:picMk id="16" creationId="{5AC2B44A-0B54-49F7-A567-564C46BDE4A9}"/>
          </ac:picMkLst>
        </pc:picChg>
        <pc:picChg chg="del">
          <ac:chgData name="Prapa Sangthongsuk" userId="73782003-62a9-4b6c-8fbe-6fe9adab7861" providerId="ADAL" clId="{FCFB9E9D-4FCE-4082-A508-71CEB24D382D}" dt="2024-10-02T08:36:25.534" v="7" actId="478"/>
          <ac:picMkLst>
            <pc:docMk/>
            <pc:sldMk cId="3161713048" sldId="283"/>
            <ac:picMk id="18" creationId="{32204DAE-D82B-4ED0-9520-4B13D9998510}"/>
          </ac:picMkLst>
        </pc:picChg>
      </pc:sldChg>
      <pc:sldChg chg="addSp delSp modSp mod">
        <pc:chgData name="Prapa Sangthongsuk" userId="73782003-62a9-4b6c-8fbe-6fe9adab7861" providerId="ADAL" clId="{FCFB9E9D-4FCE-4082-A508-71CEB24D382D}" dt="2024-10-02T08:37:02.649" v="20" actId="1076"/>
        <pc:sldMkLst>
          <pc:docMk/>
          <pc:sldMk cId="3945411774" sldId="285"/>
        </pc:sldMkLst>
        <pc:grpChg chg="mod">
          <ac:chgData name="Prapa Sangthongsuk" userId="73782003-62a9-4b6c-8fbe-6fe9adab7861" providerId="ADAL" clId="{FCFB9E9D-4FCE-4082-A508-71CEB24D382D}" dt="2024-10-02T08:36:52.869" v="15" actId="1076"/>
          <ac:grpSpMkLst>
            <pc:docMk/>
            <pc:sldMk cId="3945411774" sldId="285"/>
            <ac:grpSpMk id="7" creationId="{B57F5435-F082-4ADA-89C2-559E36EC3819}"/>
          </ac:grpSpMkLst>
        </pc:grpChg>
        <pc:picChg chg="add mod">
          <ac:chgData name="Prapa Sangthongsuk" userId="73782003-62a9-4b6c-8fbe-6fe9adab7861" providerId="ADAL" clId="{FCFB9E9D-4FCE-4082-A508-71CEB24D382D}" dt="2024-10-02T08:37:02.649" v="20" actId="1076"/>
          <ac:picMkLst>
            <pc:docMk/>
            <pc:sldMk cId="3945411774" sldId="285"/>
            <ac:picMk id="2" creationId="{E8CE8B25-FD1C-E4BE-9C28-F048430352E6}"/>
          </ac:picMkLst>
        </pc:picChg>
        <pc:picChg chg="add mod">
          <ac:chgData name="Prapa Sangthongsuk" userId="73782003-62a9-4b6c-8fbe-6fe9adab7861" providerId="ADAL" clId="{FCFB9E9D-4FCE-4082-A508-71CEB24D382D}" dt="2024-10-02T08:37:02.649" v="20" actId="1076"/>
          <ac:picMkLst>
            <pc:docMk/>
            <pc:sldMk cId="3945411774" sldId="285"/>
            <ac:picMk id="3" creationId="{061BFBB6-872E-7FC1-6D18-73AD23C28B2F}"/>
          </ac:picMkLst>
        </pc:picChg>
        <pc:picChg chg="add mod">
          <ac:chgData name="Prapa Sangthongsuk" userId="73782003-62a9-4b6c-8fbe-6fe9adab7861" providerId="ADAL" clId="{FCFB9E9D-4FCE-4082-A508-71CEB24D382D}" dt="2024-10-02T08:37:02.649" v="20" actId="1076"/>
          <ac:picMkLst>
            <pc:docMk/>
            <pc:sldMk cId="3945411774" sldId="285"/>
            <ac:picMk id="4" creationId="{76C4FAB1-96F6-4064-466A-50EFAB128A2E}"/>
          </ac:picMkLst>
        </pc:picChg>
        <pc:picChg chg="add mod">
          <ac:chgData name="Prapa Sangthongsuk" userId="73782003-62a9-4b6c-8fbe-6fe9adab7861" providerId="ADAL" clId="{FCFB9E9D-4FCE-4082-A508-71CEB24D382D}" dt="2024-10-02T08:37:02.649" v="20" actId="1076"/>
          <ac:picMkLst>
            <pc:docMk/>
            <pc:sldMk cId="3945411774" sldId="285"/>
            <ac:picMk id="9" creationId="{242FC0A2-ADDE-8881-AE65-FAAB6E337E8F}"/>
          </ac:picMkLst>
        </pc:picChg>
        <pc:picChg chg="del">
          <ac:chgData name="Prapa Sangthongsuk" userId="73782003-62a9-4b6c-8fbe-6fe9adab7861" providerId="ADAL" clId="{FCFB9E9D-4FCE-4082-A508-71CEB24D382D}" dt="2024-10-02T08:36:56.348" v="17" actId="478"/>
          <ac:picMkLst>
            <pc:docMk/>
            <pc:sldMk cId="3945411774" sldId="285"/>
            <ac:picMk id="12" creationId="{1C04614B-5BF0-45D6-838B-94A0CB435FD1}"/>
          </ac:picMkLst>
        </pc:picChg>
        <pc:picChg chg="del">
          <ac:chgData name="Prapa Sangthongsuk" userId="73782003-62a9-4b6c-8fbe-6fe9adab7861" providerId="ADAL" clId="{FCFB9E9D-4FCE-4082-A508-71CEB24D382D}" dt="2024-10-02T08:36:58.270" v="18" actId="478"/>
          <ac:picMkLst>
            <pc:docMk/>
            <pc:sldMk cId="3945411774" sldId="285"/>
            <ac:picMk id="14" creationId="{C320DC87-C612-43A3-B302-AAAE8C47E341}"/>
          </ac:picMkLst>
        </pc:picChg>
        <pc:picChg chg="del">
          <ac:chgData name="Prapa Sangthongsuk" userId="73782003-62a9-4b6c-8fbe-6fe9adab7861" providerId="ADAL" clId="{FCFB9E9D-4FCE-4082-A508-71CEB24D382D}" dt="2024-10-02T08:36:50.701" v="14" actId="478"/>
          <ac:picMkLst>
            <pc:docMk/>
            <pc:sldMk cId="3945411774" sldId="285"/>
            <ac:picMk id="16" creationId="{5AC2B44A-0B54-49F7-A567-564C46BDE4A9}"/>
          </ac:picMkLst>
        </pc:picChg>
        <pc:picChg chg="del">
          <ac:chgData name="Prapa Sangthongsuk" userId="73782003-62a9-4b6c-8fbe-6fe9adab7861" providerId="ADAL" clId="{FCFB9E9D-4FCE-4082-A508-71CEB24D382D}" dt="2024-10-02T08:36:54.158" v="16" actId="478"/>
          <ac:picMkLst>
            <pc:docMk/>
            <pc:sldMk cId="3945411774" sldId="285"/>
            <ac:picMk id="18" creationId="{32204DAE-D82B-4ED0-9520-4B13D9998510}"/>
          </ac:picMkLst>
        </pc:picChg>
      </pc:sldChg>
    </pc:docChg>
  </pc:docChgLst>
  <pc:docChgLst>
    <pc:chgData name="Yuka Ichimaru" userId="62276e7c-db92-415b-b9ae-97277e573f73" providerId="ADAL" clId="{BAC9B985-2D69-44F7-A6F3-0FBAE381E3DB}"/>
    <pc:docChg chg="custSel modSld">
      <pc:chgData name="Yuka Ichimaru" userId="62276e7c-db92-415b-b9ae-97277e573f73" providerId="ADAL" clId="{BAC9B985-2D69-44F7-A6F3-0FBAE381E3DB}" dt="2024-06-18T06:48:30.357" v="3" actId="21"/>
      <pc:docMkLst>
        <pc:docMk/>
      </pc:docMkLst>
      <pc:sldChg chg="addSp delSp modSp mod">
        <pc:chgData name="Yuka Ichimaru" userId="62276e7c-db92-415b-b9ae-97277e573f73" providerId="ADAL" clId="{BAC9B985-2D69-44F7-A6F3-0FBAE381E3DB}" dt="2024-06-18T06:48:30.357" v="3" actId="21"/>
        <pc:sldMkLst>
          <pc:docMk/>
          <pc:sldMk cId="4182528854" sldId="282"/>
        </pc:sldMkLst>
        <pc:grpChg chg="add del mod">
          <ac:chgData name="Yuka Ichimaru" userId="62276e7c-db92-415b-b9ae-97277e573f73" providerId="ADAL" clId="{BAC9B985-2D69-44F7-A6F3-0FBAE381E3DB}" dt="2024-06-18T06:48:30.357" v="3" actId="21"/>
          <ac:grpSpMkLst>
            <pc:docMk/>
            <pc:sldMk cId="4182528854" sldId="282"/>
            <ac:grpSpMk id="11" creationId="{B506ADDF-B5F8-31E8-7325-25B7C76C7113}"/>
          </ac:grpSpMkLst>
        </pc:grpChg>
        <pc:picChg chg="add mod">
          <ac:chgData name="Yuka Ichimaru" userId="62276e7c-db92-415b-b9ae-97277e573f73" providerId="ADAL" clId="{BAC9B985-2D69-44F7-A6F3-0FBAE381E3DB}" dt="2024-06-18T06:48:27.711" v="2" actId="164"/>
          <ac:picMkLst>
            <pc:docMk/>
            <pc:sldMk cId="4182528854" sldId="282"/>
            <ac:picMk id="3" creationId="{13EFED25-534B-57F2-D110-50283A5D8418}"/>
          </ac:picMkLst>
        </pc:picChg>
        <pc:picChg chg="add mod">
          <ac:chgData name="Yuka Ichimaru" userId="62276e7c-db92-415b-b9ae-97277e573f73" providerId="ADAL" clId="{BAC9B985-2D69-44F7-A6F3-0FBAE381E3DB}" dt="2024-06-18T06:48:27.711" v="2" actId="164"/>
          <ac:picMkLst>
            <pc:docMk/>
            <pc:sldMk cId="4182528854" sldId="282"/>
            <ac:picMk id="4" creationId="{63087961-CA3C-B98A-5272-1F717A0F2908}"/>
          </ac:picMkLst>
        </pc:picChg>
        <pc:picChg chg="add mod">
          <ac:chgData name="Yuka Ichimaru" userId="62276e7c-db92-415b-b9ae-97277e573f73" providerId="ADAL" clId="{BAC9B985-2D69-44F7-A6F3-0FBAE381E3DB}" dt="2024-06-18T06:48:27.711" v="2" actId="164"/>
          <ac:picMkLst>
            <pc:docMk/>
            <pc:sldMk cId="4182528854" sldId="282"/>
            <ac:picMk id="7" creationId="{D215F1D1-9D74-075E-228F-2897CBA035BA}"/>
          </ac:picMkLst>
        </pc:picChg>
        <pc:picChg chg="add mod">
          <ac:chgData name="Yuka Ichimaru" userId="62276e7c-db92-415b-b9ae-97277e573f73" providerId="ADAL" clId="{BAC9B985-2D69-44F7-A6F3-0FBAE381E3DB}" dt="2024-06-18T06:48:27.711" v="2" actId="164"/>
          <ac:picMkLst>
            <pc:docMk/>
            <pc:sldMk cId="4182528854" sldId="282"/>
            <ac:picMk id="9" creationId="{767134CB-F8E0-19A3-6171-1195ACA7E1AA}"/>
          </ac:picMkLst>
        </pc:picChg>
      </pc:sldChg>
    </pc:docChg>
  </pc:docChgLst>
  <pc:docChgLst>
    <pc:chgData name="Narisara Thongmee" userId="6757c35e-10a4-4930-b694-0eb276fcf2f1" providerId="ADAL" clId="{DD250B0B-2D29-4475-9B30-8907856709D2}"/>
    <pc:docChg chg="undo custSel modSld">
      <pc:chgData name="Narisara Thongmee" userId="6757c35e-10a4-4930-b694-0eb276fcf2f1" providerId="ADAL" clId="{DD250B0B-2D29-4475-9B30-8907856709D2}" dt="2024-10-25T10:15:20.862" v="123" actId="14100"/>
      <pc:docMkLst>
        <pc:docMk/>
      </pc:docMkLst>
      <pc:sldChg chg="modSp mod">
        <pc:chgData name="Narisara Thongmee" userId="6757c35e-10a4-4930-b694-0eb276fcf2f1" providerId="ADAL" clId="{DD250B0B-2D29-4475-9B30-8907856709D2}" dt="2024-10-25T10:03:50.398" v="32" actId="14100"/>
        <pc:sldMkLst>
          <pc:docMk/>
          <pc:sldMk cId="4161138751" sldId="262"/>
        </pc:sldMkLst>
        <pc:spChg chg="mod">
          <ac:chgData name="Narisara Thongmee" userId="6757c35e-10a4-4930-b694-0eb276fcf2f1" providerId="ADAL" clId="{DD250B0B-2D29-4475-9B30-8907856709D2}" dt="2024-10-25T10:03:50.398" v="32" actId="14100"/>
          <ac:spMkLst>
            <pc:docMk/>
            <pc:sldMk cId="4161138751" sldId="262"/>
            <ac:spMk id="3" creationId="{00000000-0000-0000-0000-000000000000}"/>
          </ac:spMkLst>
        </pc:spChg>
      </pc:sldChg>
      <pc:sldChg chg="modSp mod delCm modNotesTx">
        <pc:chgData name="Narisara Thongmee" userId="6757c35e-10a4-4930-b694-0eb276fcf2f1" providerId="ADAL" clId="{DD250B0B-2D29-4475-9B30-8907856709D2}" dt="2024-10-25T10:14:34.099" v="120" actId="113"/>
        <pc:sldMkLst>
          <pc:docMk/>
          <pc:sldMk cId="2388940603" sldId="272"/>
        </pc:sldMkLst>
        <pc:spChg chg="mod">
          <ac:chgData name="Narisara Thongmee" userId="6757c35e-10a4-4930-b694-0eb276fcf2f1" providerId="ADAL" clId="{DD250B0B-2D29-4475-9B30-8907856709D2}" dt="2024-10-25T10:14:34.099" v="120" actId="113"/>
          <ac:spMkLst>
            <pc:docMk/>
            <pc:sldMk cId="2388940603" sldId="272"/>
            <ac:spMk id="2" creationId="{00000000-0000-0000-0000-000000000000}"/>
          </ac:spMkLst>
        </pc:spChg>
      </pc:sldChg>
      <pc:sldChg chg="delSp mod modNotesTx">
        <pc:chgData name="Narisara Thongmee" userId="6757c35e-10a4-4930-b694-0eb276fcf2f1" providerId="ADAL" clId="{DD250B0B-2D29-4475-9B30-8907856709D2}" dt="2024-10-25T10:15:06.884" v="122" actId="6549"/>
        <pc:sldMkLst>
          <pc:docMk/>
          <pc:sldMk cId="3198167882" sldId="277"/>
        </pc:sldMkLst>
        <pc:spChg chg="del">
          <ac:chgData name="Narisara Thongmee" userId="6757c35e-10a4-4930-b694-0eb276fcf2f1" providerId="ADAL" clId="{DD250B0B-2D29-4475-9B30-8907856709D2}" dt="2024-10-25T10:14:49.945" v="121" actId="478"/>
          <ac:spMkLst>
            <pc:docMk/>
            <pc:sldMk cId="3198167882" sldId="277"/>
            <ac:spMk id="2" creationId="{00000000-0000-0000-0000-000000000000}"/>
          </ac:spMkLst>
        </pc:spChg>
      </pc:sldChg>
      <pc:sldChg chg="modSp mod">
        <pc:chgData name="Narisara Thongmee" userId="6757c35e-10a4-4930-b694-0eb276fcf2f1" providerId="ADAL" clId="{DD250B0B-2D29-4475-9B30-8907856709D2}" dt="2024-10-25T10:15:20.862" v="123" actId="14100"/>
        <pc:sldMkLst>
          <pc:docMk/>
          <pc:sldMk cId="2010567328" sldId="280"/>
        </pc:sldMkLst>
        <pc:spChg chg="mod">
          <ac:chgData name="Narisara Thongmee" userId="6757c35e-10a4-4930-b694-0eb276fcf2f1" providerId="ADAL" clId="{DD250B0B-2D29-4475-9B30-8907856709D2}" dt="2024-10-25T10:15:20.862" v="123" actId="14100"/>
          <ac:spMkLst>
            <pc:docMk/>
            <pc:sldMk cId="2010567328" sldId="280"/>
            <ac:spMk id="11" creationId="{6BF82AD6-C3FA-47A5-AD19-38ED8F50ADE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14A399-B5DB-4189-AF97-4EEEE3C2616A}" type="datetimeFigureOut">
              <a:rPr kumimoji="1" lang="en-US" smtClean="0"/>
              <a:t>10/28/2024</a:t>
            </a:fld>
            <a:endParaRPr kumimoji="1" 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83BC39-C5B6-44E9-8120-612A99E6DC45}" type="slidenum">
              <a:rPr kumimoji="1" lang="en-US" smtClean="0"/>
              <a:t>‹#›</a:t>
            </a:fld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958918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th-TH" dirty="0"/>
              <a:t>สไลด์นี้กระตุ้นให้นักเรียนสนใจด้วยการตั้งคำถามให้คิด </a:t>
            </a:r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83BC39-C5B6-44E9-8120-612A99E6DC45}" type="slidenum">
              <a:rPr kumimoji="1" lang="en-US" smtClean="0"/>
              <a:t>1</a:t>
            </a:fld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22634366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83BC39-C5B6-44E9-8120-612A99E6DC45}" type="slidenum">
              <a:rPr kumimoji="1" lang="en-US" smtClean="0"/>
              <a:t>13</a:t>
            </a:fld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30156891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th-TH" altLang="ja-JP"/>
              <a:t>สำหรับวันที่ไม่ได้เรียนคาบที่7</a:t>
            </a:r>
            <a:r>
              <a:rPr kumimoji="1" lang="th-TH" altLang="ja-JP" baseline="0"/>
              <a:t> ชั่วโมงของกิจกรรมชมรมก็จะมีเวลาเพิ่มมากขึ้น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83BC39-C5B6-44E9-8120-612A99E6DC45}" type="slidenum">
              <a:rPr kumimoji="1" lang="en-US" smtClean="0"/>
              <a:t>14</a:t>
            </a:fld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7622659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th-TH" altLang="ja-JP" dirty="0"/>
              <a:t>จุดที่จะให้เปรียบเทียบไทยและญี่ปุ่น</a:t>
            </a:r>
            <a:r>
              <a:rPr kumimoji="1" lang="th-TH" altLang="ja-JP" baseline="0" dirty="0"/>
              <a:t> คุณครูสามารถเพิ่มเติมได้ตามความเหมาะสม</a:t>
            </a:r>
          </a:p>
          <a:p>
            <a:endParaRPr kumimoji="1" lang="en-US" altLang="ja-JP" dirty="0"/>
          </a:p>
          <a:p>
            <a:r>
              <a:rPr kumimoji="1" lang="th-TH" altLang="ja-JP" dirty="0"/>
              <a:t>หลังจากให้นักเรียนได้พูดคุยกับเพื่อนเกี่ยวกับจุดเหมือนและจุดต่างแล้ว</a:t>
            </a:r>
            <a:r>
              <a:rPr kumimoji="1" lang="th-TH" altLang="ja-JP" baseline="0" dirty="0"/>
              <a:t> ควรให้นักเรียนได้เขียนการสะท้อนความคิดเกี่ยวกับสิ่งที่เรียน</a:t>
            </a:r>
          </a:p>
          <a:p>
            <a:r>
              <a:rPr kumimoji="1" lang="th-TH" altLang="ja-JP" baseline="0" dirty="0"/>
              <a:t>และเก็บเป็น</a:t>
            </a:r>
            <a:r>
              <a:rPr kumimoji="1" lang="en-US" altLang="ja-JP" baseline="0" dirty="0"/>
              <a:t>portfolio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83BC39-C5B6-44E9-8120-612A99E6DC45}" type="slidenum">
              <a:rPr kumimoji="1" lang="en-US" smtClean="0"/>
              <a:t>15</a:t>
            </a:fld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681255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83BC39-C5B6-44E9-8120-612A99E6DC45}" type="slidenum">
              <a:rPr kumimoji="1" lang="en-US" smtClean="0"/>
              <a:t>2</a:t>
            </a:fld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2946514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h-TH" altLang="ja-JP" b="0" dirty="0">
                <a:cs typeface="+mn-cs"/>
              </a:rPr>
              <a:t>โรงเรียนมัธยมศึกษาในญี่ปุ่นส่วนใหญ่เรียนกัน 3 เทอม แต่ก็มีบางที่เปิดเรียน 2 เทอม </a:t>
            </a:r>
            <a:endParaRPr kumimoji="1" lang="en-US" b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83BC39-C5B6-44E9-8120-612A99E6DC45}" type="slidenum">
              <a:rPr kumimoji="1" lang="en-US" smtClean="0"/>
              <a:t>3</a:t>
            </a:fld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38356922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th-TH" altLang="ja-JP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แก้เป็นวงกลม</a:t>
            </a:r>
            <a:endParaRPr kumimoji="1" lang="ja-JP" alt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83BC39-C5B6-44E9-8120-612A99E6DC45}" type="slidenum">
              <a:rPr kumimoji="1" lang="en-US" smtClean="0"/>
              <a:t>6</a:t>
            </a:fld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2363345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83BC39-C5B6-44E9-8120-612A99E6DC45}" type="slidenum">
              <a:rPr kumimoji="1" lang="en-US" smtClean="0"/>
              <a:t>7</a:t>
            </a:fld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7416733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83BC39-C5B6-44E9-8120-612A99E6DC45}" type="slidenum">
              <a:rPr kumimoji="1" lang="en-US" smtClean="0"/>
              <a:t>8</a:t>
            </a:fld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16238013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83BC39-C5B6-44E9-8120-612A99E6DC45}" type="slidenum">
              <a:rPr kumimoji="1" lang="en-US" smtClean="0"/>
              <a:t>9</a:t>
            </a:fld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33781793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83BC39-C5B6-44E9-8120-612A99E6DC45}" type="slidenum">
              <a:rPr kumimoji="1" lang="en-US" smtClean="0"/>
              <a:t>11</a:t>
            </a:fld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1462899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th-TH" dirty="0"/>
              <a:t>รูปแบบตารางสอนแบบญี่ปุ่น</a:t>
            </a:r>
            <a:r>
              <a:rPr kumimoji="1" lang="th-TH" baseline="0" dirty="0"/>
              <a:t> ที่เขียนในแนวตั้งอาจจะดูยากสักหน่อย  จึงได้ใส่สีประจำวันลงไปเพื่อสะดวกในการดู</a:t>
            </a:r>
          </a:p>
          <a:p>
            <a:r>
              <a:rPr kumimoji="1" lang="th-TH" baseline="0" dirty="0"/>
              <a:t>สำหรับชื่อวิชาต่างๆ ไม่จำเป็นต้องให้นักเรียนรู้ เนื่องจากสไลด์นี้ต้องการให้นักเรียนเห็นเวลาของคาบเรียนญี่ปุ่นว่าเรียน50นาทีเหมือนของไทย</a:t>
            </a:r>
          </a:p>
          <a:p>
            <a:r>
              <a:rPr kumimoji="1" lang="th-TH" baseline="0" dirty="0"/>
              <a:t>แต่มีความแตกต่างตรงมีการเว้นเวลาระหว่างคาบ10นาที  การเรียนจึงสามารถเรียนได้ตรงตามเวลา ซึ่งต่างจากโรงเรียนไทยที่ไม่ได้เว้นเวลาไว้ให้</a:t>
            </a:r>
          </a:p>
          <a:p>
            <a:endParaRPr kumimoji="1" lang="th-TH" baseline="0" dirty="0"/>
          </a:p>
          <a:p>
            <a:r>
              <a:rPr kumimoji="1" lang="th-TH" baseline="0" dirty="0"/>
              <a:t>อีกส่วนหนึ่งที่อยากให้นักเรียนสังเกตเห็นคือ คาบทำความสะอาด ซึ่งมีการกำหนดให้นักเรียนทำในชั่วโมงที่กำหนดไว้</a:t>
            </a:r>
            <a:endParaRPr kumimoji="1" lang="en-US" baseline="0" dirty="0"/>
          </a:p>
          <a:p>
            <a:endParaRPr kumimoji="1" lang="en-US" baseline="0" dirty="0"/>
          </a:p>
          <a:p>
            <a:r>
              <a:rPr kumimoji="1" lang="th-TH" baseline="0" dirty="0"/>
              <a:t>หมายเหตุ  รายชื่อวิชา ไม่จำเป็นต้องลงลึกว่าเป็นวิชาที่เรียนเกี่ยวกับอะไร  แต่อาจให้นักเรียนดูรายชื่อวิชาที่นักเรียนรู้จักซึ่งเป็นวิชาที่เรียนในบทที่3นี้ก็ได้</a:t>
            </a:r>
          </a:p>
          <a:p>
            <a:r>
              <a:rPr kumimoji="1" lang="en-US" baseline="0" dirty="0"/>
              <a:t>LHR= Long Home Room</a:t>
            </a:r>
            <a:r>
              <a:rPr kumimoji="1" lang="th-TH" baseline="0" dirty="0"/>
              <a:t> เป็นชั่วโมงที่นักเรียนจะศึกษาเกี่ยวกับเส้นทางในอนาคตของตนว่าอยากจะเรียนต่อในสาขาในไหนอะไรเป็นต้น  นอกจากนี้ยังเป็นชั่วโมงที่ไว้สำหรับเตรียมงานต่างๆเกี่ยวกับกิจกรรมในโรงเรียน  หรือทำกิจกรรมที่จะเสริมสร้างความสำนึกในสิทธิมนุษยชน  กิจกรรมแลกเปลี่ยนวัฒนธรรมกับต่างชาติ เป็นต้น</a:t>
            </a:r>
          </a:p>
          <a:p>
            <a:endParaRPr kumimoji="1" lang="th-TH" baseline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83BC39-C5B6-44E9-8120-612A99E6DC45}" type="slidenum">
              <a:rPr kumimoji="1" lang="en-US" smtClean="0"/>
              <a:t>12</a:t>
            </a:fld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1825093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1883125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640831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24678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1051113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2018218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2227728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3034253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921616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2884837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1767303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1072746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39E6C-60A5-4CAC-8DFC-094DF36DE87B}" type="datetimeFigureOut">
              <a:rPr kumimoji="1" lang="en-US" smtClean="0"/>
              <a:t>10/28/2024</a:t>
            </a:fld>
            <a:endParaRPr kumimoji="1"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A08DD-65FD-42B7-BCB7-208352DBAD49}" type="slidenum">
              <a:rPr kumimoji="1" lang="en-US" smtClean="0"/>
              <a:t>‹#›</a:t>
            </a:fld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311887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tiff"/><Relationship Id="rId5" Type="http://schemas.openxmlformats.org/officeDocument/2006/relationships/image" Target="../media/image14.jpeg"/><Relationship Id="rId4" Type="http://schemas.openxmlformats.org/officeDocument/2006/relationships/hyperlink" Target="https://www.youtube.com/watch?v=29yqXFz_BmM&amp;t=420s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hyperlink" Target="https://www.youtube.com/watch?v=CT-TTOz5Y_w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T-TTOz5Y_w" TargetMode="External"/><Relationship Id="rId2" Type="http://schemas.openxmlformats.org/officeDocument/2006/relationships/hyperlink" Target="https://youtu.be/29yqXFz_BmM?si=zJ5kW3AYQFXuXeMk&amp;t=42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791837" y="163958"/>
            <a:ext cx="8914955" cy="976810"/>
          </a:xfrm>
        </p:spPr>
        <p:txBody>
          <a:bodyPr>
            <a:normAutofit fontScale="90000"/>
          </a:bodyPr>
          <a:lstStyle/>
          <a:p>
            <a:r>
              <a:rPr kumimoji="1" lang="ja-JP" altLang="en-US" sz="4400" b="1" dirty="0"/>
              <a:t>だい</a:t>
            </a:r>
            <a:r>
              <a:rPr lang="en-US" altLang="ja-JP" sz="4400" b="1" dirty="0"/>
              <a:t>3</a:t>
            </a:r>
            <a:r>
              <a:rPr lang="ja-JP" altLang="en-US" sz="4400" b="1" dirty="0"/>
              <a:t>か</a:t>
            </a:r>
            <a:r>
              <a:rPr kumimoji="1" lang="ja-JP" altLang="en-US" sz="3200" dirty="0"/>
              <a:t>　</a:t>
            </a:r>
            <a:r>
              <a:rPr lang="th-TH" altLang="ja-JP" sz="4400" b="1" dirty="0">
                <a:cs typeface="+mn-cs"/>
              </a:rPr>
              <a:t>การเรียนในโรงเรียนมัธยมศึกษาของญี่ปุ่น</a:t>
            </a:r>
            <a:endParaRPr kumimoji="1" lang="en-US" sz="3600" b="1" dirty="0">
              <a:cs typeface="+mn-cs"/>
            </a:endParaRPr>
          </a:p>
        </p:txBody>
      </p:sp>
      <p:pic>
        <p:nvPicPr>
          <p:cNvPr id="14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076860"/>
            <a:ext cx="1501393" cy="1762961"/>
          </a:xfrm>
          <a:prstGeom prst="rect">
            <a:avLst/>
          </a:prstGeom>
        </p:spPr>
      </p:pic>
      <p:pic>
        <p:nvPicPr>
          <p:cNvPr id="17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711" y="4029561"/>
            <a:ext cx="1402652" cy="1810260"/>
          </a:xfrm>
          <a:prstGeom prst="rect">
            <a:avLst/>
          </a:prstGeom>
        </p:spPr>
      </p:pic>
      <p:sp>
        <p:nvSpPr>
          <p:cNvPr id="7" name="角丸四角形吹き出し 6"/>
          <p:cNvSpPr/>
          <p:nvPr/>
        </p:nvSpPr>
        <p:spPr>
          <a:xfrm>
            <a:off x="1508759" y="1795549"/>
            <a:ext cx="3729668" cy="1252451"/>
          </a:xfrm>
          <a:prstGeom prst="wedgeRoundRectCallout">
            <a:avLst>
              <a:gd name="adj1" fmla="val 48100"/>
              <a:gd name="adj2" fmla="val 82143"/>
              <a:gd name="adj3" fmla="val 16667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3200"/>
              <a:t>เพื่อนๆทราบไหมคะว่าโรงเรียนญี่ปุ่นเรียนกันกี่เทอม</a:t>
            </a:r>
            <a:endParaRPr kumimoji="1" lang="en-US" sz="3200" dirty="0"/>
          </a:p>
        </p:txBody>
      </p:sp>
      <p:sp>
        <p:nvSpPr>
          <p:cNvPr id="18" name="角丸四角形吹き出し 17"/>
          <p:cNvSpPr/>
          <p:nvPr/>
        </p:nvSpPr>
        <p:spPr>
          <a:xfrm>
            <a:off x="7743304" y="2685703"/>
            <a:ext cx="3446471" cy="975360"/>
          </a:xfrm>
          <a:prstGeom prst="wedgeRoundRectCallout">
            <a:avLst>
              <a:gd name="adj1" fmla="val -66586"/>
              <a:gd name="adj2" fmla="val 48834"/>
              <a:gd name="adj3" fmla="val 16667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3200"/>
              <a:t>แล้วทราบไหมครับว่าเราเรียนตั้งแต่กี่โมงถึงกี่โมง</a:t>
            </a:r>
            <a:endParaRPr kumimoji="1" lang="en-US" sz="3200" dirty="0"/>
          </a:p>
        </p:txBody>
      </p:sp>
    </p:spTree>
    <p:extLst>
      <p:ext uri="{BB962C8B-B14F-4D97-AF65-F5344CB8AC3E}">
        <p14:creationId xmlns:p14="http://schemas.microsoft.com/office/powerpoint/2010/main" val="1743056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57F5435-F082-4ADA-89C2-559E36EC3819}"/>
              </a:ext>
            </a:extLst>
          </p:cNvPr>
          <p:cNvGrpSpPr/>
          <p:nvPr/>
        </p:nvGrpSpPr>
        <p:grpSpPr>
          <a:xfrm>
            <a:off x="3484323" y="898266"/>
            <a:ext cx="5223353" cy="4660008"/>
            <a:chOff x="3194136" y="1690688"/>
            <a:chExt cx="5223353" cy="4660008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9418A53-36C9-43D7-B6F0-FBC2A785F2A7}"/>
                </a:ext>
              </a:extLst>
            </p:cNvPr>
            <p:cNvSpPr/>
            <p:nvPr/>
          </p:nvSpPr>
          <p:spPr>
            <a:xfrm>
              <a:off x="3194136" y="1690688"/>
              <a:ext cx="4960307" cy="4660008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92FDDD0-C309-4564-B51A-FE48F230961E}"/>
                </a:ext>
              </a:extLst>
            </p:cNvPr>
            <p:cNvSpPr/>
            <p:nvPr/>
          </p:nvSpPr>
          <p:spPr>
            <a:xfrm>
              <a:off x="3858016" y="2267211"/>
              <a:ext cx="3645074" cy="353234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D668939-6F00-4788-9611-1164462BF868}"/>
                </a:ext>
              </a:extLst>
            </p:cNvPr>
            <p:cNvCxnSpPr>
              <a:stCxn id="5" idx="2"/>
              <a:endCxn id="5" idx="6"/>
            </p:cNvCxnSpPr>
            <p:nvPr/>
          </p:nvCxnSpPr>
          <p:spPr>
            <a:xfrm>
              <a:off x="3194136" y="4020692"/>
              <a:ext cx="496030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8C2D2DA-ABFB-46C8-BC26-EFAB3344615C}"/>
                </a:ext>
              </a:extLst>
            </p:cNvPr>
            <p:cNvCxnSpPr>
              <a:stCxn id="5" idx="0"/>
              <a:endCxn id="5" idx="4"/>
            </p:cNvCxnSpPr>
            <p:nvPr/>
          </p:nvCxnSpPr>
          <p:spPr>
            <a:xfrm>
              <a:off x="5674290" y="1690688"/>
              <a:ext cx="0" cy="46600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9569313-557E-4999-BE8C-95707D468004}"/>
                </a:ext>
              </a:extLst>
            </p:cNvPr>
            <p:cNvSpPr txBox="1"/>
            <p:nvPr/>
          </p:nvSpPr>
          <p:spPr>
            <a:xfrm>
              <a:off x="6980560" y="2275911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มค.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B05946F-213B-4CED-B91C-70532633E398}"/>
                </a:ext>
              </a:extLst>
            </p:cNvPr>
            <p:cNvSpPr txBox="1"/>
            <p:nvPr/>
          </p:nvSpPr>
          <p:spPr>
            <a:xfrm>
              <a:off x="7418109" y="3169037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กพ.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9C6AB15-4C36-4173-AFDE-D58F613F4D0E}"/>
                </a:ext>
              </a:extLst>
            </p:cNvPr>
            <p:cNvSpPr txBox="1"/>
            <p:nvPr/>
          </p:nvSpPr>
          <p:spPr>
            <a:xfrm>
              <a:off x="7440459" y="4308957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มีค.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4288901-0E05-4538-8845-13F6FC0E20FF}"/>
                </a:ext>
              </a:extLst>
            </p:cNvPr>
            <p:cNvSpPr txBox="1"/>
            <p:nvPr/>
          </p:nvSpPr>
          <p:spPr>
            <a:xfrm>
              <a:off x="4697259" y="1779686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พย.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7C9FDBD-7C54-46AB-B130-41B67E56C830}"/>
                </a:ext>
              </a:extLst>
            </p:cNvPr>
            <p:cNvSpPr txBox="1"/>
            <p:nvPr/>
          </p:nvSpPr>
          <p:spPr>
            <a:xfrm>
              <a:off x="5988628" y="1779687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ธค.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F2944D4-0806-4B6C-BE20-A9E89BD682C6}"/>
                </a:ext>
              </a:extLst>
            </p:cNvPr>
            <p:cNvSpPr txBox="1"/>
            <p:nvPr/>
          </p:nvSpPr>
          <p:spPr>
            <a:xfrm>
              <a:off x="6863415" y="5110661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เมย.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4823AE2-1BBE-4686-953B-04D4E4B70968}"/>
                </a:ext>
              </a:extLst>
            </p:cNvPr>
            <p:cNvSpPr txBox="1"/>
            <p:nvPr/>
          </p:nvSpPr>
          <p:spPr>
            <a:xfrm>
              <a:off x="6029196" y="5601575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พค.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C581A70-3D7D-4301-85F1-9C071C1ED611}"/>
                </a:ext>
              </a:extLst>
            </p:cNvPr>
            <p:cNvSpPr txBox="1"/>
            <p:nvPr/>
          </p:nvSpPr>
          <p:spPr>
            <a:xfrm>
              <a:off x="4602076" y="5639465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มิย.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D432B6A-9453-4B08-801F-82474A08D88B}"/>
                </a:ext>
              </a:extLst>
            </p:cNvPr>
            <p:cNvSpPr txBox="1"/>
            <p:nvPr/>
          </p:nvSpPr>
          <p:spPr>
            <a:xfrm>
              <a:off x="3894407" y="2235304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ตค.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1F711B0-4C57-44B4-9F07-5804E390857B}"/>
                </a:ext>
              </a:extLst>
            </p:cNvPr>
            <p:cNvSpPr txBox="1"/>
            <p:nvPr/>
          </p:nvSpPr>
          <p:spPr>
            <a:xfrm>
              <a:off x="3300608" y="4318622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สค.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471CB65-1D4C-4EEF-BEE7-D69770337BA5}"/>
                </a:ext>
              </a:extLst>
            </p:cNvPr>
            <p:cNvSpPr txBox="1"/>
            <p:nvPr/>
          </p:nvSpPr>
          <p:spPr>
            <a:xfrm>
              <a:off x="3356976" y="3014087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กย.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372A7F8F-CF82-4FB5-9349-8EC388D62252}"/>
                </a:ext>
              </a:extLst>
            </p:cNvPr>
            <p:cNvSpPr txBox="1"/>
            <p:nvPr/>
          </p:nvSpPr>
          <p:spPr>
            <a:xfrm>
              <a:off x="3820051" y="5167312"/>
              <a:ext cx="717411" cy="648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กค.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15" name="Block Arc 14">
            <a:extLst>
              <a:ext uri="{FF2B5EF4-FFF2-40B4-BE49-F238E27FC236}">
                <a16:creationId xmlns:a16="http://schemas.microsoft.com/office/drawing/2014/main" id="{58E0E335-3126-4A6D-98C5-B67638CE50ED}"/>
              </a:ext>
            </a:extLst>
          </p:cNvPr>
          <p:cNvSpPr/>
          <p:nvPr/>
        </p:nvSpPr>
        <p:spPr>
          <a:xfrm rot="11032634">
            <a:off x="3508438" y="4032544"/>
            <a:ext cx="4618705" cy="247935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8F872E-D4E3-4924-8968-B3443C510EFE}"/>
              </a:ext>
            </a:extLst>
          </p:cNvPr>
          <p:cNvSpPr txBox="1"/>
          <p:nvPr/>
        </p:nvSpPr>
        <p:spPr>
          <a:xfrm>
            <a:off x="5013308" y="5841943"/>
            <a:ext cx="2639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>
                <a:solidFill>
                  <a:schemeClr val="bg1"/>
                </a:solidFill>
              </a:rPr>
              <a:t>เทอม1 เมย.-กค.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42" name="Block Arc 41">
            <a:extLst>
              <a:ext uri="{FF2B5EF4-FFF2-40B4-BE49-F238E27FC236}">
                <a16:creationId xmlns:a16="http://schemas.microsoft.com/office/drawing/2014/main" id="{6B07D4FF-8350-4129-8B23-EAB4D0252664}"/>
              </a:ext>
            </a:extLst>
          </p:cNvPr>
          <p:cNvSpPr/>
          <p:nvPr/>
        </p:nvSpPr>
        <p:spPr>
          <a:xfrm rot="19159053">
            <a:off x="2366291" y="590987"/>
            <a:ext cx="4452787" cy="247935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8411446-08D2-446D-B470-4A9ADCA10EBB}"/>
              </a:ext>
            </a:extLst>
          </p:cNvPr>
          <p:cNvSpPr txBox="1"/>
          <p:nvPr/>
        </p:nvSpPr>
        <p:spPr>
          <a:xfrm rot="19209817">
            <a:off x="2940082" y="651200"/>
            <a:ext cx="2639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>
                <a:solidFill>
                  <a:schemeClr val="bg1"/>
                </a:solidFill>
              </a:rPr>
              <a:t>เทอม2 กย.-ธค.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45" name="Block Arc 44">
            <a:extLst>
              <a:ext uri="{FF2B5EF4-FFF2-40B4-BE49-F238E27FC236}">
                <a16:creationId xmlns:a16="http://schemas.microsoft.com/office/drawing/2014/main" id="{728C6E5F-0E00-4F4B-B356-F616FFB44E52}"/>
              </a:ext>
            </a:extLst>
          </p:cNvPr>
          <p:cNvSpPr/>
          <p:nvPr/>
        </p:nvSpPr>
        <p:spPr>
          <a:xfrm rot="3744767">
            <a:off x="5825688" y="1162336"/>
            <a:ext cx="4452787" cy="247935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8EAFBA4-86F2-4AC4-844E-D2B178AD2C48}"/>
              </a:ext>
            </a:extLst>
          </p:cNvPr>
          <p:cNvSpPr txBox="1"/>
          <p:nvPr/>
        </p:nvSpPr>
        <p:spPr>
          <a:xfrm rot="3479061">
            <a:off x="7539476" y="1722957"/>
            <a:ext cx="2639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>
                <a:solidFill>
                  <a:schemeClr val="bg1"/>
                </a:solidFill>
              </a:rPr>
              <a:t>เทอม3 มค.-มีค.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EB38EE8-5EA7-4D1F-9464-FF42F8E7727E}"/>
              </a:ext>
            </a:extLst>
          </p:cNvPr>
          <p:cNvSpPr/>
          <p:nvPr/>
        </p:nvSpPr>
        <p:spPr>
          <a:xfrm>
            <a:off x="1564395" y="3668617"/>
            <a:ext cx="1841706" cy="98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dirty="0">
                <a:solidFill>
                  <a:schemeClr val="tx1"/>
                </a:solidFill>
              </a:rPr>
              <a:t>ปิดเทอมฤดูร้อน</a:t>
            </a:r>
            <a:endParaRPr lang="en-US" sz="2800" dirty="0">
              <a:solidFill>
                <a:schemeClr val="tx1"/>
              </a:solidFill>
            </a:endParaRPr>
          </a:p>
          <a:p>
            <a:pPr algn="ctr"/>
            <a:r>
              <a:rPr lang="th-TH" sz="2800" dirty="0">
                <a:solidFill>
                  <a:schemeClr val="tx1"/>
                </a:solidFill>
              </a:rPr>
              <a:t>20กค.-31สค.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9539D980-1A96-4231-9248-B9796018D018}"/>
              </a:ext>
            </a:extLst>
          </p:cNvPr>
          <p:cNvSpPr/>
          <p:nvPr/>
        </p:nvSpPr>
        <p:spPr>
          <a:xfrm>
            <a:off x="5539124" y="127207"/>
            <a:ext cx="2150282" cy="98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dirty="0">
                <a:solidFill>
                  <a:schemeClr val="tx1"/>
                </a:solidFill>
              </a:rPr>
              <a:t>ปิดเทอมฤดูหนาว</a:t>
            </a:r>
          </a:p>
          <a:p>
            <a:pPr algn="ctr"/>
            <a:r>
              <a:rPr lang="th-TH" sz="2800" dirty="0">
                <a:solidFill>
                  <a:schemeClr val="tx1"/>
                </a:solidFill>
              </a:rPr>
              <a:t>26ธค.-6มค.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6F19CF71-B964-41D2-B241-ED96A0DFEAE8}"/>
              </a:ext>
            </a:extLst>
          </p:cNvPr>
          <p:cNvSpPr/>
          <p:nvPr/>
        </p:nvSpPr>
        <p:spPr>
          <a:xfrm>
            <a:off x="8205023" y="4390374"/>
            <a:ext cx="2360016" cy="98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dirty="0">
                <a:solidFill>
                  <a:schemeClr val="tx1"/>
                </a:solidFill>
              </a:rPr>
              <a:t>ปิดเทอมฤดูใบไม้ผลิ</a:t>
            </a:r>
          </a:p>
          <a:p>
            <a:pPr algn="ctr"/>
            <a:r>
              <a:rPr lang="th-TH" sz="2800" dirty="0">
                <a:solidFill>
                  <a:schemeClr val="tx1"/>
                </a:solidFill>
              </a:rPr>
              <a:t>25มีค.-5เมย.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9" name="コンテンツ プレースホルダー 2">
            <a:extLst>
              <a:ext uri="{FF2B5EF4-FFF2-40B4-BE49-F238E27FC236}">
                <a16:creationId xmlns:a16="http://schemas.microsoft.com/office/drawing/2014/main" id="{D39E8937-F973-411C-990C-99F29A0628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570" y="465884"/>
            <a:ext cx="2669971" cy="13255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th-TH" sz="4000" b="1" dirty="0"/>
              <a:t>คำตอบคือ</a:t>
            </a:r>
          </a:p>
          <a:p>
            <a:pPr marL="0" indent="0" algn="ctr">
              <a:buNone/>
            </a:pPr>
            <a:r>
              <a:rPr lang="th-TH" altLang="ja-JP" sz="4000" b="1" dirty="0">
                <a:solidFill>
                  <a:srgbClr val="FF0000"/>
                </a:solidFill>
              </a:rPr>
              <a:t>ไทยมากกว่า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8CE8B25-FD1C-E4BE-9C28-F04843035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5860" y="3359393"/>
            <a:ext cx="1137599" cy="111869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61BFBB6-872E-7FC1-6D18-73AD23C28B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9207" y="3372602"/>
            <a:ext cx="1037388" cy="10461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C4FAB1-96F6-4064-466A-50EFAB128A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3769" y="1957706"/>
            <a:ext cx="1189585" cy="11562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42FC0A2-ADDE-8881-AE65-FAAB6E337E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7317" y="1957706"/>
            <a:ext cx="1175295" cy="1162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411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吹き出し 3"/>
          <p:cNvSpPr/>
          <p:nvPr/>
        </p:nvSpPr>
        <p:spPr>
          <a:xfrm>
            <a:off x="5883596" y="2715000"/>
            <a:ext cx="4745196" cy="3036918"/>
          </a:xfrm>
          <a:prstGeom prst="wedgeRoundRectCallout">
            <a:avLst>
              <a:gd name="adj1" fmla="val -67708"/>
              <a:gd name="adj2" fmla="val 15692"/>
              <a:gd name="adj3" fmla="val 16667"/>
            </a:avLst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4000" dirty="0"/>
              <a:t>แล้วโรงเรียนมัธยมของไทย</a:t>
            </a:r>
          </a:p>
          <a:p>
            <a:pPr algn="ctr"/>
            <a:r>
              <a:rPr kumimoji="1" lang="th-TH" sz="4000" dirty="0"/>
              <a:t>เปิดเทอมเมื่อไรถึงเมือไร</a:t>
            </a:r>
          </a:p>
          <a:p>
            <a:pPr algn="ctr"/>
            <a:r>
              <a:rPr lang="th-TH" sz="4000" dirty="0"/>
              <a:t>และปิดเทอมเมื่อไรถึงเมื่อไรคะ</a:t>
            </a:r>
            <a:endParaRPr kumimoji="1" lang="en-US" sz="4000" dirty="0"/>
          </a:p>
        </p:txBody>
      </p:sp>
      <p:sp>
        <p:nvSpPr>
          <p:cNvPr id="7" name="角丸四角形吹き出し 16">
            <a:extLst>
              <a:ext uri="{FF2B5EF4-FFF2-40B4-BE49-F238E27FC236}">
                <a16:creationId xmlns:a16="http://schemas.microsoft.com/office/drawing/2014/main" id="{9207BA02-B1AD-4DD0-89F8-32B7418B62A5}"/>
              </a:ext>
            </a:extLst>
          </p:cNvPr>
          <p:cNvSpPr/>
          <p:nvPr/>
        </p:nvSpPr>
        <p:spPr>
          <a:xfrm>
            <a:off x="1941429" y="491873"/>
            <a:ext cx="8148502" cy="1676162"/>
          </a:xfrm>
          <a:prstGeom prst="wedgeRoundRectCallout">
            <a:avLst>
              <a:gd name="adj1" fmla="val -27140"/>
              <a:gd name="adj2" fmla="val 96552"/>
              <a:gd name="adj3" fmla="val 16667"/>
            </a:avLst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altLang="ja-JP" sz="3200" dirty="0"/>
              <a:t>หากนับเฉพาะวันไปโรงเรียนของเด็กมัธยมของญี่ปุ่นโดยหักลบวันอาทิตย์และวันหยุดนักขัตฤกษ์ออกแล้วละก็ นักเรียนไทยไปโรงเรียนราว 170 วันต่อปี ในขณะที่นักเรียนญี่ปุ่นไปโรงเรียนราว 200 วันต่อปี </a:t>
            </a:r>
            <a:endParaRPr kumimoji="1" lang="en-US" sz="4400" dirty="0">
              <a:solidFill>
                <a:srgbClr val="0070C0"/>
              </a:solidFill>
            </a:endParaRPr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5C7D1EF9-75BE-C6C8-FCBC-49F916CBFC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174" y="3429000"/>
            <a:ext cx="1442013" cy="2175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167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 txBox="1">
            <a:spLocks/>
          </p:cNvSpPr>
          <p:nvPr/>
        </p:nvSpPr>
        <p:spPr>
          <a:xfrm>
            <a:off x="143691" y="184212"/>
            <a:ext cx="12161520" cy="9768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altLang="ja-JP" sz="4800" b="1" dirty="0">
                <a:solidFill>
                  <a:schemeClr val="accent2">
                    <a:lumMod val="50000"/>
                  </a:schemeClr>
                </a:solidFill>
                <a:cs typeface="+mn-cs"/>
              </a:rPr>
              <a:t>ต่อไปลองมาดูตารางสอนของโรงเรียนแห่งหนึ่งในญี่ปุ่นกันนะคะ</a:t>
            </a:r>
            <a:endParaRPr lang="en-US" altLang="ja-JP" sz="4800" b="1" dirty="0">
              <a:solidFill>
                <a:schemeClr val="accent2">
                  <a:lumMod val="50000"/>
                </a:schemeClr>
              </a:solidFill>
              <a:cs typeface="+mn-cs"/>
            </a:endParaRPr>
          </a:p>
        </p:txBody>
      </p:sp>
      <p:sp>
        <p:nvSpPr>
          <p:cNvPr id="9" name="角丸四角形吹き出し 8"/>
          <p:cNvSpPr/>
          <p:nvPr/>
        </p:nvSpPr>
        <p:spPr>
          <a:xfrm>
            <a:off x="8004006" y="1002506"/>
            <a:ext cx="3648456" cy="2057666"/>
          </a:xfrm>
          <a:prstGeom prst="wedgeRoundRectCallout">
            <a:avLst>
              <a:gd name="adj1" fmla="val 34630"/>
              <a:gd name="adj2" fmla="val 59781"/>
              <a:gd name="adj3" fmla="val 16667"/>
            </a:avLst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sz="3200" dirty="0"/>
          </a:p>
          <a:p>
            <a:pPr algn="ctr"/>
            <a:r>
              <a:rPr kumimoji="1" lang="th-TH" sz="3200" dirty="0"/>
              <a:t>โรงเรียนแห่งนี้มีเรียนคาบที่7บางวันค่ะ</a:t>
            </a:r>
            <a:r>
              <a:rPr kumimoji="1" lang="en-US" sz="3200" dirty="0"/>
              <a:t> </a:t>
            </a:r>
            <a:r>
              <a:rPr lang="th-TH" altLang="ja-JP" sz="3200" dirty="0"/>
              <a:t>วันไหนเรียนคาบที่7 ก็จะทำความสะอาดหลังจากนั้นในเวลา16</a:t>
            </a:r>
            <a:r>
              <a:rPr lang="en-US" altLang="ja-JP" sz="3200" dirty="0">
                <a:latin typeface="Cordia New" panose="020B0304020202020204" pitchFamily="34" charset="-34"/>
                <a:cs typeface="Cordia New" panose="020B0304020202020204" pitchFamily="34" charset="-34"/>
              </a:rPr>
              <a:t>:25-16:40</a:t>
            </a:r>
            <a:endParaRPr lang="en-US" altLang="ja-JP" sz="3200" dirty="0"/>
          </a:p>
          <a:p>
            <a:pPr algn="ctr"/>
            <a:endParaRPr kumimoji="1" lang="en-US" sz="3200" dirty="0"/>
          </a:p>
        </p:txBody>
      </p:sp>
      <p:sp>
        <p:nvSpPr>
          <p:cNvPr id="10" name="角丸四角形吹き出し 9"/>
          <p:cNvSpPr/>
          <p:nvPr/>
        </p:nvSpPr>
        <p:spPr>
          <a:xfrm>
            <a:off x="8004006" y="4422218"/>
            <a:ext cx="3438144" cy="1799905"/>
          </a:xfrm>
          <a:prstGeom prst="wedgeRoundRectCallout">
            <a:avLst>
              <a:gd name="adj1" fmla="val 39540"/>
              <a:gd name="adj2" fmla="val -68841"/>
              <a:gd name="adj3" fmla="val 16667"/>
            </a:avLst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th-TH" sz="3200" dirty="0"/>
          </a:p>
          <a:p>
            <a:pPr algn="ctr"/>
            <a:r>
              <a:rPr kumimoji="1" lang="th-TH" sz="3200" dirty="0"/>
              <a:t>วันไหน</a:t>
            </a:r>
            <a:r>
              <a:rPr lang="th-TH" sz="3200" dirty="0"/>
              <a:t>ที่ไม่ได้</a:t>
            </a:r>
            <a:r>
              <a:rPr kumimoji="1" lang="th-TH" sz="3200" dirty="0"/>
              <a:t>เรียนคาบที่7 ก็จะทำความสะอาดเวลา15</a:t>
            </a:r>
            <a:r>
              <a:rPr lang="en-US" sz="3200" dirty="0">
                <a:latin typeface="Cordia New" panose="020B0304020202020204" pitchFamily="34" charset="-34"/>
                <a:cs typeface="Cordia New" panose="020B0304020202020204" pitchFamily="34" charset="-34"/>
              </a:rPr>
              <a:t>:25-1</a:t>
            </a:r>
            <a:r>
              <a:rPr lang="th-TH" sz="3200" dirty="0">
                <a:latin typeface="Cordia New" panose="020B0304020202020204" pitchFamily="34" charset="-34"/>
                <a:cs typeface="Cordia New" panose="020B0304020202020204" pitchFamily="34" charset="-34"/>
              </a:rPr>
              <a:t>5</a:t>
            </a:r>
            <a:r>
              <a:rPr lang="en-US" sz="3200" dirty="0">
                <a:latin typeface="Cordia New" panose="020B0304020202020204" pitchFamily="34" charset="-34"/>
                <a:cs typeface="Cordia New" panose="020B0304020202020204" pitchFamily="34" charset="-34"/>
              </a:rPr>
              <a:t>:40</a:t>
            </a:r>
            <a:endParaRPr lang="th-TH" sz="32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kumimoji="1" lang="en-US" sz="3200" dirty="0"/>
          </a:p>
        </p:txBody>
      </p:sp>
      <p:sp>
        <p:nvSpPr>
          <p:cNvPr id="11" name="角丸四角形吹き出し 9">
            <a:extLst>
              <a:ext uri="{FF2B5EF4-FFF2-40B4-BE49-F238E27FC236}">
                <a16:creationId xmlns:a16="http://schemas.microsoft.com/office/drawing/2014/main" id="{6BF82AD6-C3FA-47A5-AD19-38ED8F50ADEC}"/>
              </a:ext>
            </a:extLst>
          </p:cNvPr>
          <p:cNvSpPr/>
          <p:nvPr/>
        </p:nvSpPr>
        <p:spPr>
          <a:xfrm>
            <a:off x="133084" y="3159328"/>
            <a:ext cx="1630541" cy="1453724"/>
          </a:xfrm>
          <a:prstGeom prst="wedgeRoundRectCallout">
            <a:avLst>
              <a:gd name="adj1" fmla="val 70366"/>
              <a:gd name="adj2" fmla="val 39443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th-TH" sz="2800" dirty="0"/>
          </a:p>
          <a:p>
            <a:pPr algn="ctr"/>
            <a:r>
              <a:rPr kumimoji="1" lang="th-TH" sz="2800" b="1" dirty="0"/>
              <a:t>พักเที่ยง</a:t>
            </a:r>
          </a:p>
          <a:p>
            <a:pPr algn="ctr"/>
            <a:r>
              <a:rPr lang="en-US" sz="28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12:50-13:35</a:t>
            </a:r>
            <a:endParaRPr lang="th-TH" sz="2800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kumimoji="1" lang="en-US" sz="2800" dirty="0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ABE206F-A2FB-D8F8-B23A-891DC9D4E1BD}"/>
              </a:ext>
            </a:extLst>
          </p:cNvPr>
          <p:cNvGrpSpPr/>
          <p:nvPr/>
        </p:nvGrpSpPr>
        <p:grpSpPr>
          <a:xfrm>
            <a:off x="2118262" y="1161022"/>
            <a:ext cx="5608222" cy="5372087"/>
            <a:chOff x="2118262" y="1161022"/>
            <a:chExt cx="5608222" cy="537208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6876037-F04C-4B9A-986A-C9396EC5A9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18262" y="1161022"/>
              <a:ext cx="5608222" cy="5372087"/>
            </a:xfrm>
            <a:prstGeom prst="rect">
              <a:avLst/>
            </a:prstGeom>
          </p:spPr>
        </p:pic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F36849D2-7026-332B-EE86-BF845E155DA4}"/>
                </a:ext>
              </a:extLst>
            </p:cNvPr>
            <p:cNvSpPr/>
            <p:nvPr/>
          </p:nvSpPr>
          <p:spPr>
            <a:xfrm>
              <a:off x="6088060" y="2273300"/>
              <a:ext cx="45719" cy="45719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C3E59863-7B53-F12D-DEBF-3BF68AE1AF81}"/>
                </a:ext>
              </a:extLst>
            </p:cNvPr>
            <p:cNvSpPr/>
            <p:nvPr/>
          </p:nvSpPr>
          <p:spPr>
            <a:xfrm>
              <a:off x="7016748" y="2273299"/>
              <a:ext cx="45719" cy="4571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9C79B470-EF4D-253F-8E3E-DF6415D5E1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233" b="96512" l="8187" r="89620">
                        <a14:foregroundMark x1="23684" y1="26453" x2="26754" y2="15698"/>
                        <a14:foregroundMark x1="16228" y1="28488" x2="22368" y2="16182"/>
                        <a14:foregroundMark x1="21784" y1="30620" x2="31579" y2="12888"/>
                        <a14:foregroundMark x1="31579" y1="12888" x2="50731" y2="5233"/>
                        <a14:foregroundMark x1="50731" y1="5233" x2="67982" y2="12694"/>
                        <a14:foregroundMark x1="67982" y1="12694" x2="71637" y2="16182"/>
                        <a14:foregroundMark x1="75877" y1="21124" x2="65351" y2="16182"/>
                        <a14:foregroundMark x1="74123" y1="37597" x2="18713" y2="37597"/>
                        <a14:foregroundMark x1="38596" y1="28973" x2="20614" y2="33915"/>
                        <a14:foregroundMark x1="29240" y1="33430" x2="77193" y2="32267"/>
                        <a14:foregroundMark x1="35526" y1="41764" x2="67836" y2="41764"/>
                        <a14:foregroundMark x1="31725" y1="46705" x2="55994" y2="50775"/>
                        <a14:foregroundMark x1="34942" y1="55329" x2="67251" y2="52035"/>
                        <a14:foregroundMark x1="37427" y1="51647" x2="61696" y2="56977"/>
                        <a14:foregroundMark x1="29240" y1="59012" x2="59795" y2="63178"/>
                        <a14:foregroundMark x1="16813" y1="65213" x2="43567" y2="54070"/>
                        <a14:foregroundMark x1="22368" y1="71027" x2="31725" y2="52035"/>
                        <a14:foregroundMark x1="28070" y1="64826" x2="28655" y2="92829"/>
                        <a14:foregroundMark x1="28655" y1="92829" x2="28655" y2="92829"/>
                        <a14:foregroundMark x1="29240" y1="93702" x2="76608" y2="80911"/>
                        <a14:foregroundMark x1="40497" y1="94864" x2="80848" y2="94477"/>
                        <a14:foregroundMark x1="40497" y1="92054" x2="62865" y2="82171"/>
                        <a14:foregroundMark x1="38012" y1="81686" x2="65351" y2="57364"/>
                        <a14:foregroundMark x1="35526" y1="69380" x2="58480" y2="62306"/>
                        <a14:foregroundMark x1="72222" y1="53682" x2="73392" y2="82946"/>
                        <a14:foregroundMark x1="78363" y1="61919" x2="79678" y2="92054"/>
                        <a14:foregroundMark x1="82164" y1="59884" x2="84064" y2="68895"/>
                        <a14:foregroundMark x1="85234" y1="87112" x2="84649" y2="96512"/>
                        <a14:foregroundMark x1="8187" y1="41279" x2="50439" y2="223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9740" y="2943540"/>
            <a:ext cx="1132260" cy="1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567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FC4E127-9659-41F0-8E46-ED33152781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438" y="763843"/>
            <a:ext cx="11068639" cy="1608388"/>
          </a:xfrm>
          <a:prstGeom prst="rect">
            <a:avLst/>
          </a:prstGeom>
        </p:spPr>
      </p:pic>
      <p:sp>
        <p:nvSpPr>
          <p:cNvPr id="5" name="角丸四角形吹き出し 4"/>
          <p:cNvSpPr/>
          <p:nvPr/>
        </p:nvSpPr>
        <p:spPr>
          <a:xfrm>
            <a:off x="601672" y="3102474"/>
            <a:ext cx="5919216" cy="2523744"/>
          </a:xfrm>
          <a:prstGeom prst="wedgeRoundRectCallout">
            <a:avLst>
              <a:gd name="adj1" fmla="val 55206"/>
              <a:gd name="adj2" fmla="val -84987"/>
              <a:gd name="adj3" fmla="val 16667"/>
            </a:avLst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200" dirty="0">
                <a:latin typeface="Cordia New" panose="020B0304020202020204" pitchFamily="34" charset="-34"/>
                <a:cs typeface="Cordia New" panose="020B0304020202020204" pitchFamily="34" charset="-34"/>
              </a:rPr>
              <a:t>บางวันจะมี</a:t>
            </a:r>
            <a:r>
              <a:rPr lang="en-US" sz="3200" dirty="0">
                <a:latin typeface="Cordia New" panose="020B0304020202020204" pitchFamily="34" charset="-34"/>
                <a:cs typeface="Cordia New" panose="020B0304020202020204" pitchFamily="34" charset="-34"/>
              </a:rPr>
              <a:t>Home Room</a:t>
            </a:r>
            <a:r>
              <a:rPr lang="th-TH" sz="3200" dirty="0">
                <a:latin typeface="Cordia New" panose="020B0304020202020204" pitchFamily="34" charset="-34"/>
                <a:cs typeface="Cordia New" panose="020B0304020202020204" pitchFamily="34" charset="-34"/>
              </a:rPr>
              <a:t>ตอนเย็น</a:t>
            </a:r>
          </a:p>
          <a:p>
            <a:pPr algn="ctr"/>
            <a:r>
              <a:rPr lang="th-TH" sz="3200" dirty="0">
                <a:latin typeface="Cordia New" panose="020B0304020202020204" pitchFamily="34" charset="-34"/>
                <a:cs typeface="Cordia New" panose="020B0304020202020204" pitchFamily="34" charset="-34"/>
              </a:rPr>
              <a:t>ซึ่งจะเป็นเวลาที่ใช้ติดต่อสื่อสารกันในห้องเรียน เช่น ประชุมเพื่อเตรียมงานต่างๆ อาทิ กีฬาโรงเรียน งานประกวด งานนิทรรศการต่างๆเป็นต้น</a:t>
            </a:r>
          </a:p>
          <a:p>
            <a:pPr algn="ctr"/>
            <a:endParaRPr kumimoji="1" lang="en-US" sz="2800" dirty="0"/>
          </a:p>
        </p:txBody>
      </p:sp>
      <p:sp>
        <p:nvSpPr>
          <p:cNvPr id="2" name="角丸四角形吹き出し 6">
            <a:extLst>
              <a:ext uri="{FF2B5EF4-FFF2-40B4-BE49-F238E27FC236}">
                <a16:creationId xmlns:a16="http://schemas.microsoft.com/office/drawing/2014/main" id="{8E529677-5380-ECE3-3AA9-BA73AED88215}"/>
              </a:ext>
            </a:extLst>
          </p:cNvPr>
          <p:cNvSpPr/>
          <p:nvPr/>
        </p:nvSpPr>
        <p:spPr>
          <a:xfrm>
            <a:off x="7872248" y="2627586"/>
            <a:ext cx="4099034" cy="3888828"/>
          </a:xfrm>
          <a:prstGeom prst="wedgeRoundRectCallout">
            <a:avLst>
              <a:gd name="adj1" fmla="val -35970"/>
              <a:gd name="adj2" fmla="val -79153"/>
              <a:gd name="adj3" fmla="val 16667"/>
            </a:avLst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3600" dirty="0"/>
              <a:t>ลองไปดู</a:t>
            </a:r>
            <a:r>
              <a:rPr lang="th-TH" sz="3600" dirty="0"/>
              <a:t>นักเรียนญี่ปุ่นทำความสะอาดห้องเรียนกัน</a:t>
            </a:r>
          </a:p>
          <a:p>
            <a:pPr algn="ctr"/>
            <a:endParaRPr kumimoji="1" lang="en-US" dirty="0"/>
          </a:p>
          <a:p>
            <a:pPr algn="ctr"/>
            <a:endParaRPr lang="en-US" dirty="0"/>
          </a:p>
          <a:p>
            <a:pPr algn="ctr"/>
            <a:endParaRPr kumimoji="1" lang="en-US" dirty="0"/>
          </a:p>
          <a:p>
            <a:pPr algn="ctr"/>
            <a:endParaRPr lang="en-US" dirty="0"/>
          </a:p>
          <a:p>
            <a:pPr algn="ctr"/>
            <a:endParaRPr kumimoji="1" lang="en-US" dirty="0"/>
          </a:p>
          <a:p>
            <a:pPr algn="ctr"/>
            <a:endParaRPr kumimoji="1" lang="en-US" dirty="0"/>
          </a:p>
          <a:p>
            <a:pPr algn="ctr"/>
            <a:endParaRPr lang="en-US" dirty="0"/>
          </a:p>
          <a:p>
            <a:pPr algn="ctr"/>
            <a:endParaRPr kumimoji="1" lang="en-US" dirty="0"/>
          </a:p>
          <a:p>
            <a:pPr algn="ctr"/>
            <a:endParaRPr kumimoji="1" lang="en-US" dirty="0"/>
          </a:p>
        </p:txBody>
      </p:sp>
      <p:pic>
        <p:nvPicPr>
          <p:cNvPr id="3" name="図 239">
            <a:hlinkClick r:id="rId4"/>
            <a:extLst>
              <a:ext uri="{FF2B5EF4-FFF2-40B4-BE49-F238E27FC236}">
                <a16:creationId xmlns:a16="http://schemas.microsoft.com/office/drawing/2014/main" id="{3FF8412F-ADC9-13BB-D3F9-E94F8A1BBD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10" t="33850" r="52740" b="31805"/>
          <a:stretch/>
        </p:blipFill>
        <p:spPr bwMode="auto">
          <a:xfrm>
            <a:off x="8698588" y="3826218"/>
            <a:ext cx="2446354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006" y="4547827"/>
            <a:ext cx="1246235" cy="1608388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A906DF4-DA57-7310-8BEB-464E0E575698}"/>
              </a:ext>
            </a:extLst>
          </p:cNvPr>
          <p:cNvSpPr txBox="1"/>
          <p:nvPr/>
        </p:nvSpPr>
        <p:spPr>
          <a:xfrm>
            <a:off x="8282152" y="5626218"/>
            <a:ext cx="40990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Life at a Japanese High School (2018) </a:t>
            </a:r>
            <a:r>
              <a:rPr lang="ja-JP" altLang="en-US" dirty="0">
                <a:hlinkClick r:id="rId4"/>
              </a:rPr>
              <a:t>明成高等学校での一ヶ月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834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吹き出し 3"/>
          <p:cNvSpPr/>
          <p:nvPr/>
        </p:nvSpPr>
        <p:spPr>
          <a:xfrm>
            <a:off x="2646948" y="625643"/>
            <a:ext cx="9176084" cy="2903620"/>
          </a:xfrm>
          <a:prstGeom prst="wedgeRoundRectCallout">
            <a:avLst>
              <a:gd name="adj1" fmla="val -53372"/>
              <a:gd name="adj2" fmla="val 49946"/>
              <a:gd name="adj3" fmla="val 16667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altLang="ja-JP" sz="4000"/>
              <a:t>หลังเลิกเรียนก็จะมีกิจกรรมของชมรมต่างๆให้นักเรียนเลือกเข้าตามความสนใจ ซึ่งจะมีชมรมกีฬาต่างๆ ชมรมดนตรี ชมรมวาดภาพ ชมรมจัดที่เกี่ยวกับศิลปะดั้งเดิมของญี่ปุ่น ฯลฯ ซึ่งขึ้นอยู่กับแต่ละโรงเรียนว่าจะมีกิจกรรมชมรมอะไรบ้าง</a:t>
            </a:r>
            <a:endParaRPr kumimoji="1" lang="en-US" sz="4000" dirty="0"/>
          </a:p>
        </p:txBody>
      </p:sp>
      <p:pic>
        <p:nvPicPr>
          <p:cNvPr id="5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43" y="2649572"/>
            <a:ext cx="1739066" cy="2244436"/>
          </a:xfrm>
          <a:prstGeom prst="rect">
            <a:avLst/>
          </a:prstGeom>
        </p:spPr>
      </p:pic>
      <p:sp>
        <p:nvSpPr>
          <p:cNvPr id="2" name="角丸四角形吹き出し 6">
            <a:extLst>
              <a:ext uri="{FF2B5EF4-FFF2-40B4-BE49-F238E27FC236}">
                <a16:creationId xmlns:a16="http://schemas.microsoft.com/office/drawing/2014/main" id="{BD8C4C00-FE49-B009-BD38-2700AFF5CEAA}"/>
              </a:ext>
            </a:extLst>
          </p:cNvPr>
          <p:cNvSpPr/>
          <p:nvPr/>
        </p:nvSpPr>
        <p:spPr>
          <a:xfrm>
            <a:off x="2879558" y="3836276"/>
            <a:ext cx="8720999" cy="2522483"/>
          </a:xfrm>
          <a:prstGeom prst="wedgeRoundRectCallout">
            <a:avLst>
              <a:gd name="adj1" fmla="val -55455"/>
              <a:gd name="adj2" fmla="val -50132"/>
              <a:gd name="adj3" fmla="val 16667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th-TH" sz="3600" dirty="0"/>
              <a:t>ลองไปดูโรงเรียนแห่งหนึ่งในจังหวัดนาราว่ามีชมรมอะไรบ้างนะคะ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th-TH" dirty="0"/>
          </a:p>
          <a:p>
            <a:endParaRPr kumimoji="1" lang="en-US" dirty="0"/>
          </a:p>
        </p:txBody>
      </p:sp>
      <p:pic>
        <p:nvPicPr>
          <p:cNvPr id="3" name="図 239">
            <a:hlinkClick r:id="rId4"/>
            <a:extLst>
              <a:ext uri="{FF2B5EF4-FFF2-40B4-BE49-F238E27FC236}">
                <a16:creationId xmlns:a16="http://schemas.microsoft.com/office/drawing/2014/main" id="{E151758F-331B-E3BA-6C01-A68B660A29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10" t="33850" r="52740" b="31805"/>
          <a:stretch/>
        </p:blipFill>
        <p:spPr bwMode="auto">
          <a:xfrm>
            <a:off x="4059553" y="4612357"/>
            <a:ext cx="2201718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1C9F749-D2E3-DD76-03A8-E83AC6395222}"/>
              </a:ext>
            </a:extLst>
          </p:cNvPr>
          <p:cNvSpPr txBox="1"/>
          <p:nvPr/>
        </p:nvSpPr>
        <p:spPr>
          <a:xfrm>
            <a:off x="6369269" y="523769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>
                <a:hlinkClick r:id="rId4"/>
              </a:rPr>
              <a:t>生駒高校</a:t>
            </a:r>
            <a:r>
              <a:rPr lang="en-US" altLang="ja-JP" dirty="0">
                <a:hlinkClick r:id="rId4"/>
              </a:rPr>
              <a:t>【</a:t>
            </a:r>
            <a:r>
              <a:rPr lang="ja-JP" altLang="en-US" dirty="0">
                <a:hlinkClick r:id="rId4"/>
              </a:rPr>
              <a:t>紹介動画</a:t>
            </a:r>
            <a:r>
              <a:rPr lang="en-US" altLang="ja-JP" dirty="0">
                <a:hlinkClick r:id="rId4"/>
              </a:rPr>
              <a:t>】</a:t>
            </a:r>
            <a:r>
              <a:rPr lang="ja-JP" altLang="en-US" dirty="0">
                <a:hlinkClick r:id="rId4"/>
              </a:rPr>
              <a:t>部活動紹介＆生駒の一日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599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9841" y="172385"/>
            <a:ext cx="6764867" cy="1325563"/>
          </a:xfrm>
        </p:spPr>
        <p:txBody>
          <a:bodyPr/>
          <a:lstStyle/>
          <a:p>
            <a:r>
              <a:rPr kumimoji="1" lang="th-TH" dirty="0">
                <a:cs typeface="+mn-cs"/>
              </a:rPr>
              <a:t>จุดเหมือนและจุดต่างกับญี่ปุ่น</a:t>
            </a:r>
            <a:endParaRPr kumimoji="1" lang="en-US" dirty="0"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454" y="3624768"/>
            <a:ext cx="2029883" cy="2512561"/>
          </a:xfrm>
          <a:prstGeom prst="rect">
            <a:avLst/>
          </a:prstGeom>
        </p:spPr>
      </p:pic>
      <p:sp>
        <p:nvSpPr>
          <p:cNvPr id="6" name="雲形吹き出し 5"/>
          <p:cNvSpPr/>
          <p:nvPr/>
        </p:nvSpPr>
        <p:spPr>
          <a:xfrm>
            <a:off x="791632" y="172385"/>
            <a:ext cx="2099733" cy="1213115"/>
          </a:xfrm>
          <a:prstGeom prst="cloudCallout">
            <a:avLst>
              <a:gd name="adj1" fmla="val 31586"/>
              <a:gd name="adj2" fmla="val 61104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24465" y="301890"/>
            <a:ext cx="16340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th-TH" sz="2800">
                <a:solidFill>
                  <a:sysClr val="windowText" lastClr="000000"/>
                </a:solidFill>
              </a:rPr>
              <a:t>ย้อนคิด</a:t>
            </a:r>
          </a:p>
          <a:p>
            <a:pPr algn="ctr"/>
            <a:r>
              <a:rPr lang="th-TH" sz="2800">
                <a:solidFill>
                  <a:sysClr val="windowText" lastClr="000000"/>
                </a:solidFill>
              </a:rPr>
              <a:t>เรื่องของไทย</a:t>
            </a:r>
            <a:endParaRPr kumimoji="1" lang="en-US" sz="2800" dirty="0">
              <a:solidFill>
                <a:sysClr val="windowText" lastClr="000000"/>
              </a:solidFill>
            </a:endParaRPr>
          </a:p>
        </p:txBody>
      </p:sp>
      <p:sp>
        <p:nvSpPr>
          <p:cNvPr id="8" name="円形吹き出し 7"/>
          <p:cNvSpPr/>
          <p:nvPr/>
        </p:nvSpPr>
        <p:spPr>
          <a:xfrm>
            <a:off x="856670" y="3470086"/>
            <a:ext cx="3161900" cy="1561047"/>
          </a:xfrm>
          <a:prstGeom prst="wedgeEllipseCallout">
            <a:avLst>
              <a:gd name="adj1" fmla="val 61436"/>
              <a:gd name="adj2" fmla="val 12687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/>
              <a:t>โรงเรียนเปิดเทอมเมื่อไรถึงเมื่อไร</a:t>
            </a:r>
            <a:endParaRPr kumimoji="1" lang="en-US" sz="2800" dirty="0"/>
          </a:p>
        </p:txBody>
      </p:sp>
      <p:sp>
        <p:nvSpPr>
          <p:cNvPr id="9" name="円形吹き出し 8"/>
          <p:cNvSpPr/>
          <p:nvPr/>
        </p:nvSpPr>
        <p:spPr>
          <a:xfrm>
            <a:off x="2891365" y="1537590"/>
            <a:ext cx="3936179" cy="1561047"/>
          </a:xfrm>
          <a:prstGeom prst="wedgeEllipseCallout">
            <a:avLst>
              <a:gd name="adj1" fmla="val 21380"/>
              <a:gd name="adj2" fmla="val 71836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2800"/>
              <a:t>จำนวนวันที่ไปโรงเรียนของโรงเรียนตนเอง</a:t>
            </a:r>
            <a:endParaRPr kumimoji="1" lang="en-US" sz="2800" dirty="0"/>
          </a:p>
        </p:txBody>
      </p:sp>
      <p:sp>
        <p:nvSpPr>
          <p:cNvPr id="11" name="円形吹き出し 10"/>
          <p:cNvSpPr/>
          <p:nvPr/>
        </p:nvSpPr>
        <p:spPr>
          <a:xfrm>
            <a:off x="7384628" y="2318113"/>
            <a:ext cx="2850291" cy="1561047"/>
          </a:xfrm>
          <a:prstGeom prst="wedgeEllipseCallout">
            <a:avLst>
              <a:gd name="adj1" fmla="val -52184"/>
              <a:gd name="adj2" fmla="val 53296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2800"/>
              <a:t>ตารางเรียนของโรงเรียนตนเอง</a:t>
            </a:r>
            <a:endParaRPr kumimoji="1" lang="en-US" sz="2800" dirty="0"/>
          </a:p>
        </p:txBody>
      </p:sp>
      <p:sp>
        <p:nvSpPr>
          <p:cNvPr id="12" name="円形吹き出し 11"/>
          <p:cNvSpPr/>
          <p:nvPr/>
        </p:nvSpPr>
        <p:spPr>
          <a:xfrm>
            <a:off x="7862173" y="4353791"/>
            <a:ext cx="2479572" cy="1561047"/>
          </a:xfrm>
          <a:prstGeom prst="wedgeEllipseCallout">
            <a:avLst>
              <a:gd name="adj1" fmla="val -63978"/>
              <a:gd name="adj2" fmla="val -40132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2800"/>
              <a:t>........</a:t>
            </a:r>
            <a:endParaRPr kumimoji="1" lang="en-US" sz="2800" dirty="0"/>
          </a:p>
        </p:txBody>
      </p:sp>
    </p:spTree>
    <p:extLst>
      <p:ext uri="{BB962C8B-B14F-4D97-AF65-F5344CB8AC3E}">
        <p14:creationId xmlns:p14="http://schemas.microsoft.com/office/powerpoint/2010/main" val="31042298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0EC383-499F-77F0-72E4-9FD66EA5E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出典</a:t>
            </a:r>
            <a:endParaRPr lang="en-US" sz="36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EBA4DC-31A9-1478-29E2-063B446A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32042" cy="4351338"/>
          </a:xfrm>
        </p:spPr>
        <p:txBody>
          <a:bodyPr>
            <a:normAutofit/>
          </a:bodyPr>
          <a:lstStyle/>
          <a:p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P.13</a:t>
            </a:r>
            <a:r>
              <a:rPr lang="ja-JP" altLang="en-US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 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Ethan Chu</a:t>
            </a:r>
            <a:r>
              <a:rPr lang="ja-JP" altLang="en-US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「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Life at a Japanese High School (2018) </a:t>
            </a:r>
            <a:r>
              <a:rPr lang="ja-JP" altLang="en-US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明成高等学校での一ヶ月」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 (YouTube) 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  <a:hlinkClick r:id="rId2"/>
              </a:rPr>
              <a:t>https://youtu.be/29yqXFz_BmM?si=zJ5kW3AYQFXuXeMk&amp;t=420</a:t>
            </a:r>
            <a:endParaRPr lang="en-US" altLang="ja-JP" sz="24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P.14 </a:t>
            </a:r>
            <a:r>
              <a:rPr lang="ja-JP" altLang="en-US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奈良県立生駒高等学校「生駒高校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【</a:t>
            </a:r>
            <a:r>
              <a:rPr lang="ja-JP" altLang="en-US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紹介動画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】</a:t>
            </a:r>
            <a:r>
              <a:rPr lang="ja-JP" altLang="en-US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部活動紹介＆生駒の一日」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 (YouTube) 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  <a:hlinkClick r:id="rId3"/>
              </a:rPr>
              <a:t>https://www.youtube.com/watch?v=CT-TTOz5Y_w</a:t>
            </a:r>
            <a:endParaRPr lang="en-US" altLang="ja-JP" sz="24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7465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14987" y="4566708"/>
            <a:ext cx="10713156" cy="2441047"/>
          </a:xfrm>
        </p:spPr>
        <p:txBody>
          <a:bodyPr/>
          <a:lstStyle/>
          <a:p>
            <a:r>
              <a:rPr kumimoji="1" lang="th-TH" sz="3200" dirty="0"/>
              <a:t>นักเรียนเคยได้เห็นหรือเคยได้ยินว่าโรงเรียนมัธยมของญี่ปุ่นเรียนกันกี่เทอม หรือ</a:t>
            </a:r>
            <a:r>
              <a:rPr kumimoji="1" lang="th-TH" sz="3200"/>
              <a:t>เรียนตั้งแต่กี่</a:t>
            </a:r>
            <a:r>
              <a:rPr kumimoji="1" lang="th-TH" sz="3200" dirty="0"/>
              <a:t>โมงถึงกี่โมงบ้าง</a:t>
            </a:r>
            <a:r>
              <a:rPr lang="th-TH" altLang="ja-JP" sz="3200" dirty="0"/>
              <a:t>หรือไม่คะ</a:t>
            </a:r>
          </a:p>
          <a:p>
            <a:r>
              <a:rPr lang="th-TH" sz="3200" dirty="0"/>
              <a:t>หากเคยลองเล่าให้เพื่อนฟังว่าข้อมูลที่นักเรียนได้รับเป็นอย่างไรบ้าง</a:t>
            </a:r>
            <a:endParaRPr kumimoji="1" lang="en-US" sz="3200" dirty="0"/>
          </a:p>
        </p:txBody>
      </p:sp>
      <p:pic>
        <p:nvPicPr>
          <p:cNvPr id="7" name="รูปภาพ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89" y="1208136"/>
            <a:ext cx="3505022" cy="2245204"/>
          </a:xfrm>
          <a:prstGeom prst="rect">
            <a:avLst/>
          </a:prstGeom>
        </p:spPr>
      </p:pic>
      <p:sp>
        <p:nvSpPr>
          <p:cNvPr id="6" name="矢印: 五方向 6">
            <a:extLst>
              <a:ext uri="{FF2B5EF4-FFF2-40B4-BE49-F238E27FC236}">
                <a16:creationId xmlns:a16="http://schemas.microsoft.com/office/drawing/2014/main" id="{CA9B4280-9CB5-D67C-9CCA-5C5B0250443C}"/>
              </a:ext>
            </a:extLst>
          </p:cNvPr>
          <p:cNvSpPr/>
          <p:nvPr/>
        </p:nvSpPr>
        <p:spPr>
          <a:xfrm>
            <a:off x="1214987" y="820615"/>
            <a:ext cx="2210234" cy="775043"/>
          </a:xfrm>
          <a:custGeom>
            <a:avLst/>
            <a:gdLst>
              <a:gd name="connsiteX0" fmla="*/ 0 w 2210234"/>
              <a:gd name="connsiteY0" fmla="*/ 0 h 775043"/>
              <a:gd name="connsiteX1" fmla="*/ 1822713 w 2210234"/>
              <a:gd name="connsiteY1" fmla="*/ 0 h 775043"/>
              <a:gd name="connsiteX2" fmla="*/ 2210234 w 2210234"/>
              <a:gd name="connsiteY2" fmla="*/ 387522 h 775043"/>
              <a:gd name="connsiteX3" fmla="*/ 1822713 w 2210234"/>
              <a:gd name="connsiteY3" fmla="*/ 775043 h 775043"/>
              <a:gd name="connsiteX4" fmla="*/ 0 w 2210234"/>
              <a:gd name="connsiteY4" fmla="*/ 775043 h 775043"/>
              <a:gd name="connsiteX5" fmla="*/ 0 w 2210234"/>
              <a:gd name="connsiteY5" fmla="*/ 0 h 77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0234" h="775043" fill="none" extrusionOk="0">
                <a:moveTo>
                  <a:pt x="0" y="0"/>
                </a:moveTo>
                <a:cubicBezTo>
                  <a:pt x="771473" y="1323"/>
                  <a:pt x="1518200" y="56473"/>
                  <a:pt x="1822713" y="0"/>
                </a:cubicBezTo>
                <a:cubicBezTo>
                  <a:pt x="1887600" y="125241"/>
                  <a:pt x="2138300" y="373075"/>
                  <a:pt x="2210234" y="387522"/>
                </a:cubicBezTo>
                <a:cubicBezTo>
                  <a:pt x="2091872" y="468189"/>
                  <a:pt x="1862123" y="671690"/>
                  <a:pt x="1822713" y="775043"/>
                </a:cubicBezTo>
                <a:cubicBezTo>
                  <a:pt x="1559185" y="742632"/>
                  <a:pt x="438328" y="690266"/>
                  <a:pt x="0" y="775043"/>
                </a:cubicBezTo>
                <a:cubicBezTo>
                  <a:pt x="34774" y="565007"/>
                  <a:pt x="55805" y="136291"/>
                  <a:pt x="0" y="0"/>
                </a:cubicBezTo>
                <a:close/>
              </a:path>
              <a:path w="2210234" h="775043" stroke="0" extrusionOk="0">
                <a:moveTo>
                  <a:pt x="0" y="0"/>
                </a:moveTo>
                <a:cubicBezTo>
                  <a:pt x="682006" y="-55942"/>
                  <a:pt x="955956" y="8340"/>
                  <a:pt x="1822713" y="0"/>
                </a:cubicBezTo>
                <a:cubicBezTo>
                  <a:pt x="1957740" y="155358"/>
                  <a:pt x="2044064" y="260391"/>
                  <a:pt x="2210234" y="387522"/>
                </a:cubicBezTo>
                <a:cubicBezTo>
                  <a:pt x="2098891" y="450952"/>
                  <a:pt x="1992387" y="610435"/>
                  <a:pt x="1822713" y="775043"/>
                </a:cubicBezTo>
                <a:cubicBezTo>
                  <a:pt x="1563175" y="711598"/>
                  <a:pt x="771437" y="844545"/>
                  <a:pt x="0" y="775043"/>
                </a:cubicBezTo>
                <a:cubicBezTo>
                  <a:pt x="-33438" y="676595"/>
                  <a:pt x="-30800" y="326315"/>
                  <a:pt x="0" y="0"/>
                </a:cubicBezTo>
                <a:close/>
              </a:path>
            </a:pathLst>
          </a:custGeom>
          <a:solidFill>
            <a:srgbClr val="C55A11"/>
          </a:solidFill>
          <a:ln w="12700" cap="flat" cmpd="sng" algn="ctr">
            <a:solidFill>
              <a:schemeClr val="accent5">
                <a:lumMod val="50000"/>
              </a:schemeClr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380318463">
                  <a:prstGeom prst="homePlat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th-TH" sz="2800" b="1" i="0" u="none" strike="noStrike" kern="1200" normalizeH="0" baseline="0" noProof="0" dirty="0">
                <a:solidFill>
                  <a:schemeClr val="bg1"/>
                </a:solidFill>
                <a:uLnTx/>
                <a:uFillTx/>
                <a:latin typeface="Calibri" panose="020F0502020204030204"/>
              </a:rPr>
              <a:t>แชร์ข้อมูลที่รู้มา</a:t>
            </a:r>
            <a:endParaRPr kumimoji="0" lang="en-US" sz="2800" b="1" i="0" u="none" strike="noStrike" kern="1200" normalizeH="0" baseline="0" noProof="0" dirty="0">
              <a:solidFill>
                <a:schemeClr val="bg1"/>
              </a:solidFill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61138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97224" y="1406565"/>
            <a:ext cx="9015412" cy="1325563"/>
          </a:xfrm>
        </p:spPr>
        <p:txBody>
          <a:bodyPr>
            <a:normAutofit fontScale="90000"/>
          </a:bodyPr>
          <a:lstStyle/>
          <a:p>
            <a:br>
              <a:rPr lang="th-TH" altLang="ja-JP" dirty="0">
                <a:cs typeface="+mn-cs"/>
              </a:rPr>
            </a:br>
            <a:r>
              <a:rPr lang="th-TH" altLang="ja-JP" dirty="0">
                <a:cs typeface="+mn-cs"/>
              </a:rPr>
              <a:t>1.</a:t>
            </a:r>
            <a:r>
              <a:rPr lang="th-TH" altLang="ja-JP" b="1" dirty="0">
                <a:cs typeface="+mn-cs"/>
              </a:rPr>
              <a:t>โรงเรียนมัธยมศึกษาในญี่ปุ่นส่วนใหญ่เรียนกันกี่เทอม</a:t>
            </a:r>
            <a:br>
              <a:rPr lang="th-TH" altLang="ja-JP" dirty="0">
                <a:cs typeface="+mn-cs"/>
              </a:rPr>
            </a:br>
            <a:endParaRPr kumimoji="1" lang="en-US" dirty="0">
              <a:cs typeface="+mn-cs"/>
            </a:endParaRPr>
          </a:p>
        </p:txBody>
      </p:sp>
      <p:sp>
        <p:nvSpPr>
          <p:cNvPr id="6" name="角丸四角形吹き出し 5"/>
          <p:cNvSpPr/>
          <p:nvPr/>
        </p:nvSpPr>
        <p:spPr>
          <a:xfrm>
            <a:off x="950429" y="160338"/>
            <a:ext cx="1679719" cy="899338"/>
          </a:xfrm>
          <a:prstGeom prst="wedgeRoundRectCallout">
            <a:avLst>
              <a:gd name="adj1" fmla="val -13776"/>
              <a:gd name="adj2" fmla="val 7191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クイズ</a:t>
            </a:r>
            <a:endParaRPr kumimoji="1" lang="en-US" sz="4000" b="1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7" name="AutoShape 2" descr="コミックポップアートスタイルでクイズクイズの脳のゲームワードベクトルイラストデザイン - 疑問符のベクターアート素材や画像を多数ご用意 - i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円形吹き出し 12"/>
          <p:cNvSpPr/>
          <p:nvPr/>
        </p:nvSpPr>
        <p:spPr>
          <a:xfrm>
            <a:off x="190224" y="712787"/>
            <a:ext cx="897543" cy="693778"/>
          </a:xfrm>
          <a:prstGeom prst="wedgeEllipseCallout">
            <a:avLst>
              <a:gd name="adj1" fmla="val 43313"/>
              <a:gd name="adj2" fmla="val 69822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❓</a:t>
            </a:r>
            <a:endParaRPr kumimoji="1" lang="en-US" sz="3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69B382-B46A-465F-AC3D-D31D74B479CE}"/>
              </a:ext>
            </a:extLst>
          </p:cNvPr>
          <p:cNvSpPr txBox="1"/>
          <p:nvPr/>
        </p:nvSpPr>
        <p:spPr>
          <a:xfrm>
            <a:off x="5098094" y="5276850"/>
            <a:ext cx="3031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3 </a:t>
            </a:r>
            <a:r>
              <a:rPr lang="th-TH" sz="4000" b="1" dirty="0">
                <a:solidFill>
                  <a:srgbClr val="0070C0"/>
                </a:solidFill>
              </a:rPr>
              <a:t>เทอม</a:t>
            </a:r>
            <a:endParaRPr lang="en-US" sz="4000" b="1" dirty="0">
              <a:solidFill>
                <a:srgbClr val="0070C0"/>
              </a:solidFill>
            </a:endParaRPr>
          </a:p>
        </p:txBody>
      </p:sp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214E27BB-8CCF-F3B8-E121-5D4967D0A9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094" y="2861154"/>
            <a:ext cx="1453941" cy="2286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940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DD95B-4A09-4CCF-B6A2-91BDDC92C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6895" y="227564"/>
            <a:ext cx="8526907" cy="1325563"/>
          </a:xfrm>
        </p:spPr>
        <p:txBody>
          <a:bodyPr/>
          <a:lstStyle/>
          <a:p>
            <a:r>
              <a:rPr lang="th-TH" b="1" dirty="0">
                <a:cs typeface="+mn-cs"/>
              </a:rPr>
              <a:t>แต่ละเทอมน่าจะเปิดตั้งแต่เดือนอะไรถึงเดือนอะไร</a:t>
            </a:r>
            <a:endParaRPr lang="en-US" b="1" dirty="0">
              <a:cs typeface="+mn-cs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C98FA51-F685-4E47-8FC4-6DC03C1396AA}"/>
              </a:ext>
            </a:extLst>
          </p:cNvPr>
          <p:cNvGrpSpPr/>
          <p:nvPr/>
        </p:nvGrpSpPr>
        <p:grpSpPr>
          <a:xfrm>
            <a:off x="3594969" y="1214699"/>
            <a:ext cx="5223353" cy="4660008"/>
            <a:chOff x="3194136" y="1690688"/>
            <a:chExt cx="5223353" cy="4660008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9418A53-36C9-43D7-B6F0-FBC2A785F2A7}"/>
                </a:ext>
              </a:extLst>
            </p:cNvPr>
            <p:cNvSpPr/>
            <p:nvPr/>
          </p:nvSpPr>
          <p:spPr>
            <a:xfrm>
              <a:off x="3194136" y="1690688"/>
              <a:ext cx="4960307" cy="4660008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92FDDD0-C309-4564-B51A-FE48F230961E}"/>
                </a:ext>
              </a:extLst>
            </p:cNvPr>
            <p:cNvSpPr/>
            <p:nvPr/>
          </p:nvSpPr>
          <p:spPr>
            <a:xfrm>
              <a:off x="3858016" y="2267211"/>
              <a:ext cx="3645074" cy="353234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D668939-6F00-4788-9611-1164462BF868}"/>
                </a:ext>
              </a:extLst>
            </p:cNvPr>
            <p:cNvCxnSpPr>
              <a:cxnSpLocks/>
              <a:stCxn id="5" idx="2"/>
              <a:endCxn id="5" idx="6"/>
            </p:cNvCxnSpPr>
            <p:nvPr/>
          </p:nvCxnSpPr>
          <p:spPr>
            <a:xfrm>
              <a:off x="3194136" y="4020692"/>
              <a:ext cx="496030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8C2D2DA-ABFB-46C8-BC26-EFAB3344615C}"/>
                </a:ext>
              </a:extLst>
            </p:cNvPr>
            <p:cNvCxnSpPr>
              <a:cxnSpLocks/>
              <a:stCxn id="5" idx="0"/>
              <a:endCxn id="5" idx="4"/>
            </p:cNvCxnSpPr>
            <p:nvPr/>
          </p:nvCxnSpPr>
          <p:spPr>
            <a:xfrm>
              <a:off x="5674290" y="1690688"/>
              <a:ext cx="0" cy="46600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9569313-557E-4999-BE8C-95707D468004}"/>
                </a:ext>
              </a:extLst>
            </p:cNvPr>
            <p:cNvSpPr txBox="1"/>
            <p:nvPr/>
          </p:nvSpPr>
          <p:spPr>
            <a:xfrm>
              <a:off x="6980560" y="2275911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มค.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B05946F-213B-4CED-B91C-70532633E398}"/>
                </a:ext>
              </a:extLst>
            </p:cNvPr>
            <p:cNvSpPr txBox="1"/>
            <p:nvPr/>
          </p:nvSpPr>
          <p:spPr>
            <a:xfrm>
              <a:off x="7418109" y="3169037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กพ.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9C6AB15-4C36-4173-AFDE-D58F613F4D0E}"/>
                </a:ext>
              </a:extLst>
            </p:cNvPr>
            <p:cNvSpPr txBox="1"/>
            <p:nvPr/>
          </p:nvSpPr>
          <p:spPr>
            <a:xfrm>
              <a:off x="7440459" y="4308957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มีค.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4288901-0E05-4538-8845-13F6FC0E20FF}"/>
                </a:ext>
              </a:extLst>
            </p:cNvPr>
            <p:cNvSpPr txBox="1"/>
            <p:nvPr/>
          </p:nvSpPr>
          <p:spPr>
            <a:xfrm>
              <a:off x="4697259" y="1779686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พย.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7C9FDBD-7C54-46AB-B130-41B67E56C830}"/>
                </a:ext>
              </a:extLst>
            </p:cNvPr>
            <p:cNvSpPr txBox="1"/>
            <p:nvPr/>
          </p:nvSpPr>
          <p:spPr>
            <a:xfrm>
              <a:off x="5988628" y="1779687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ธค.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F2944D4-0806-4B6C-BE20-A9E89BD682C6}"/>
                </a:ext>
              </a:extLst>
            </p:cNvPr>
            <p:cNvSpPr txBox="1"/>
            <p:nvPr/>
          </p:nvSpPr>
          <p:spPr>
            <a:xfrm>
              <a:off x="6863415" y="5110661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เมย.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4823AE2-1BBE-4686-953B-04D4E4B70968}"/>
                </a:ext>
              </a:extLst>
            </p:cNvPr>
            <p:cNvSpPr txBox="1"/>
            <p:nvPr/>
          </p:nvSpPr>
          <p:spPr>
            <a:xfrm>
              <a:off x="6029196" y="5601575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พค.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C581A70-3D7D-4301-85F1-9C071C1ED611}"/>
                </a:ext>
              </a:extLst>
            </p:cNvPr>
            <p:cNvSpPr txBox="1"/>
            <p:nvPr/>
          </p:nvSpPr>
          <p:spPr>
            <a:xfrm>
              <a:off x="4602076" y="5639465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มิย.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D432B6A-9453-4B08-801F-82474A08D88B}"/>
                </a:ext>
              </a:extLst>
            </p:cNvPr>
            <p:cNvSpPr txBox="1"/>
            <p:nvPr/>
          </p:nvSpPr>
          <p:spPr>
            <a:xfrm>
              <a:off x="3894407" y="2235304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ตค.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1F711B0-4C57-44B4-9F07-5804E390857B}"/>
                </a:ext>
              </a:extLst>
            </p:cNvPr>
            <p:cNvSpPr txBox="1"/>
            <p:nvPr/>
          </p:nvSpPr>
          <p:spPr>
            <a:xfrm>
              <a:off x="3300608" y="4318622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สค.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471CB65-1D4C-4EEF-BEE7-D69770337BA5}"/>
                </a:ext>
              </a:extLst>
            </p:cNvPr>
            <p:cNvSpPr txBox="1"/>
            <p:nvPr/>
          </p:nvSpPr>
          <p:spPr>
            <a:xfrm>
              <a:off x="3356976" y="3014087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กย.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372A7F8F-CF82-4FB5-9349-8EC388D62252}"/>
                </a:ext>
              </a:extLst>
            </p:cNvPr>
            <p:cNvSpPr txBox="1"/>
            <p:nvPr/>
          </p:nvSpPr>
          <p:spPr>
            <a:xfrm>
              <a:off x="3820051" y="5167312"/>
              <a:ext cx="717411" cy="648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กค.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C4517D20-4DF4-5877-97C4-107128B1A1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892" y="3722325"/>
            <a:ext cx="1137599" cy="11186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CDB7F64-4A7B-0492-97AF-1F7B6D581C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2239" y="3735534"/>
            <a:ext cx="1037388" cy="104617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BD322F9-8C6D-E610-40B6-33F624E1FF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801" y="2320638"/>
            <a:ext cx="1189585" cy="115626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AE51C46-2909-8A78-08C3-BA2C76E801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0349" y="2320638"/>
            <a:ext cx="1175295" cy="1162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528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57F5435-F082-4ADA-89C2-559E36EC3819}"/>
              </a:ext>
            </a:extLst>
          </p:cNvPr>
          <p:cNvGrpSpPr/>
          <p:nvPr/>
        </p:nvGrpSpPr>
        <p:grpSpPr>
          <a:xfrm>
            <a:off x="3484323" y="923666"/>
            <a:ext cx="5223353" cy="4660008"/>
            <a:chOff x="3194136" y="1690688"/>
            <a:chExt cx="5223353" cy="4660008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9418A53-36C9-43D7-B6F0-FBC2A785F2A7}"/>
                </a:ext>
              </a:extLst>
            </p:cNvPr>
            <p:cNvSpPr/>
            <p:nvPr/>
          </p:nvSpPr>
          <p:spPr>
            <a:xfrm>
              <a:off x="3194136" y="1690688"/>
              <a:ext cx="4960307" cy="4660008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92FDDD0-C309-4564-B51A-FE48F230961E}"/>
                </a:ext>
              </a:extLst>
            </p:cNvPr>
            <p:cNvSpPr/>
            <p:nvPr/>
          </p:nvSpPr>
          <p:spPr>
            <a:xfrm>
              <a:off x="3858016" y="2267211"/>
              <a:ext cx="3645074" cy="353234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D668939-6F00-4788-9611-1164462BF868}"/>
                </a:ext>
              </a:extLst>
            </p:cNvPr>
            <p:cNvCxnSpPr>
              <a:stCxn id="5" idx="2"/>
              <a:endCxn id="5" idx="6"/>
            </p:cNvCxnSpPr>
            <p:nvPr/>
          </p:nvCxnSpPr>
          <p:spPr>
            <a:xfrm>
              <a:off x="3194136" y="4020692"/>
              <a:ext cx="496030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8C2D2DA-ABFB-46C8-BC26-EFAB3344615C}"/>
                </a:ext>
              </a:extLst>
            </p:cNvPr>
            <p:cNvCxnSpPr>
              <a:stCxn id="5" idx="0"/>
              <a:endCxn id="5" idx="4"/>
            </p:cNvCxnSpPr>
            <p:nvPr/>
          </p:nvCxnSpPr>
          <p:spPr>
            <a:xfrm>
              <a:off x="5674290" y="1690688"/>
              <a:ext cx="0" cy="46600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9569313-557E-4999-BE8C-95707D468004}"/>
                </a:ext>
              </a:extLst>
            </p:cNvPr>
            <p:cNvSpPr txBox="1"/>
            <p:nvPr/>
          </p:nvSpPr>
          <p:spPr>
            <a:xfrm>
              <a:off x="6980560" y="2275911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มค.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B05946F-213B-4CED-B91C-70532633E398}"/>
                </a:ext>
              </a:extLst>
            </p:cNvPr>
            <p:cNvSpPr txBox="1"/>
            <p:nvPr/>
          </p:nvSpPr>
          <p:spPr>
            <a:xfrm>
              <a:off x="7418109" y="3169037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กพ.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9C6AB15-4C36-4173-AFDE-D58F613F4D0E}"/>
                </a:ext>
              </a:extLst>
            </p:cNvPr>
            <p:cNvSpPr txBox="1"/>
            <p:nvPr/>
          </p:nvSpPr>
          <p:spPr>
            <a:xfrm>
              <a:off x="7440459" y="4308957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มีค.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4288901-0E05-4538-8845-13F6FC0E20FF}"/>
                </a:ext>
              </a:extLst>
            </p:cNvPr>
            <p:cNvSpPr txBox="1"/>
            <p:nvPr/>
          </p:nvSpPr>
          <p:spPr>
            <a:xfrm>
              <a:off x="4697259" y="1779686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พย.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7C9FDBD-7C54-46AB-B130-41B67E56C830}"/>
                </a:ext>
              </a:extLst>
            </p:cNvPr>
            <p:cNvSpPr txBox="1"/>
            <p:nvPr/>
          </p:nvSpPr>
          <p:spPr>
            <a:xfrm>
              <a:off x="5988628" y="1779687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ธค.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F2944D4-0806-4B6C-BE20-A9E89BD682C6}"/>
                </a:ext>
              </a:extLst>
            </p:cNvPr>
            <p:cNvSpPr txBox="1"/>
            <p:nvPr/>
          </p:nvSpPr>
          <p:spPr>
            <a:xfrm>
              <a:off x="6863415" y="5110661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เมย.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4823AE2-1BBE-4686-953B-04D4E4B70968}"/>
                </a:ext>
              </a:extLst>
            </p:cNvPr>
            <p:cNvSpPr txBox="1"/>
            <p:nvPr/>
          </p:nvSpPr>
          <p:spPr>
            <a:xfrm>
              <a:off x="6029196" y="5601575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พค.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C581A70-3D7D-4301-85F1-9C071C1ED611}"/>
                </a:ext>
              </a:extLst>
            </p:cNvPr>
            <p:cNvSpPr txBox="1"/>
            <p:nvPr/>
          </p:nvSpPr>
          <p:spPr>
            <a:xfrm>
              <a:off x="4602076" y="5639465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มิย.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D432B6A-9453-4B08-801F-82474A08D88B}"/>
                </a:ext>
              </a:extLst>
            </p:cNvPr>
            <p:cNvSpPr txBox="1"/>
            <p:nvPr/>
          </p:nvSpPr>
          <p:spPr>
            <a:xfrm>
              <a:off x="3894407" y="2235304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ตค.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1F711B0-4C57-44B4-9F07-5804E390857B}"/>
                </a:ext>
              </a:extLst>
            </p:cNvPr>
            <p:cNvSpPr txBox="1"/>
            <p:nvPr/>
          </p:nvSpPr>
          <p:spPr>
            <a:xfrm>
              <a:off x="3300608" y="4318622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สค.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471CB65-1D4C-4EEF-BEE7-D69770337BA5}"/>
                </a:ext>
              </a:extLst>
            </p:cNvPr>
            <p:cNvSpPr txBox="1"/>
            <p:nvPr/>
          </p:nvSpPr>
          <p:spPr>
            <a:xfrm>
              <a:off x="3356976" y="3014087"/>
              <a:ext cx="9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กย.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372A7F8F-CF82-4FB5-9349-8EC388D62252}"/>
                </a:ext>
              </a:extLst>
            </p:cNvPr>
            <p:cNvSpPr txBox="1"/>
            <p:nvPr/>
          </p:nvSpPr>
          <p:spPr>
            <a:xfrm>
              <a:off x="3820051" y="5167312"/>
              <a:ext cx="717411" cy="648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600" b="1" dirty="0">
                  <a:solidFill>
                    <a:srgbClr val="0070C0"/>
                  </a:solidFill>
                </a:rPr>
                <a:t>กค.</a:t>
              </a:r>
              <a:endParaRPr lang="en-US" sz="3600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15" name="Block Arc 14">
            <a:extLst>
              <a:ext uri="{FF2B5EF4-FFF2-40B4-BE49-F238E27FC236}">
                <a16:creationId xmlns:a16="http://schemas.microsoft.com/office/drawing/2014/main" id="{58E0E335-3126-4A6D-98C5-B67638CE50ED}"/>
              </a:ext>
            </a:extLst>
          </p:cNvPr>
          <p:cNvSpPr/>
          <p:nvPr/>
        </p:nvSpPr>
        <p:spPr>
          <a:xfrm rot="11032634">
            <a:off x="3508438" y="4032544"/>
            <a:ext cx="4618705" cy="247935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8F872E-D4E3-4924-8968-B3443C510EFE}"/>
              </a:ext>
            </a:extLst>
          </p:cNvPr>
          <p:cNvSpPr txBox="1"/>
          <p:nvPr/>
        </p:nvSpPr>
        <p:spPr>
          <a:xfrm>
            <a:off x="5013308" y="5841943"/>
            <a:ext cx="2639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>
                <a:solidFill>
                  <a:schemeClr val="bg1"/>
                </a:solidFill>
              </a:rPr>
              <a:t>เทอม1 เมย.-กค.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42" name="Block Arc 41">
            <a:extLst>
              <a:ext uri="{FF2B5EF4-FFF2-40B4-BE49-F238E27FC236}">
                <a16:creationId xmlns:a16="http://schemas.microsoft.com/office/drawing/2014/main" id="{6B07D4FF-8350-4129-8B23-EAB4D0252664}"/>
              </a:ext>
            </a:extLst>
          </p:cNvPr>
          <p:cNvSpPr/>
          <p:nvPr/>
        </p:nvSpPr>
        <p:spPr>
          <a:xfrm rot="19159053">
            <a:off x="2366291" y="590987"/>
            <a:ext cx="4452787" cy="247935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8411446-08D2-446D-B470-4A9ADCA10EBB}"/>
              </a:ext>
            </a:extLst>
          </p:cNvPr>
          <p:cNvSpPr txBox="1"/>
          <p:nvPr/>
        </p:nvSpPr>
        <p:spPr>
          <a:xfrm rot="19209817">
            <a:off x="2940082" y="651200"/>
            <a:ext cx="2639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>
                <a:solidFill>
                  <a:schemeClr val="bg1"/>
                </a:solidFill>
              </a:rPr>
              <a:t>เทอม2 กย.-ธค.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45" name="Block Arc 44">
            <a:extLst>
              <a:ext uri="{FF2B5EF4-FFF2-40B4-BE49-F238E27FC236}">
                <a16:creationId xmlns:a16="http://schemas.microsoft.com/office/drawing/2014/main" id="{728C6E5F-0E00-4F4B-B356-F616FFB44E52}"/>
              </a:ext>
            </a:extLst>
          </p:cNvPr>
          <p:cNvSpPr/>
          <p:nvPr/>
        </p:nvSpPr>
        <p:spPr>
          <a:xfrm rot="3744767">
            <a:off x="5825688" y="1162336"/>
            <a:ext cx="4452787" cy="247935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8EAFBA4-86F2-4AC4-844E-D2B178AD2C48}"/>
              </a:ext>
            </a:extLst>
          </p:cNvPr>
          <p:cNvSpPr txBox="1"/>
          <p:nvPr/>
        </p:nvSpPr>
        <p:spPr>
          <a:xfrm rot="3479061">
            <a:off x="7539476" y="1722957"/>
            <a:ext cx="2639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>
                <a:solidFill>
                  <a:schemeClr val="bg1"/>
                </a:solidFill>
              </a:rPr>
              <a:t>เทอม3 มค.-มีค.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EB38EE8-5EA7-4D1F-9464-FF42F8E7727E}"/>
              </a:ext>
            </a:extLst>
          </p:cNvPr>
          <p:cNvSpPr/>
          <p:nvPr/>
        </p:nvSpPr>
        <p:spPr>
          <a:xfrm>
            <a:off x="1564395" y="3668617"/>
            <a:ext cx="1841706" cy="98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dirty="0">
                <a:solidFill>
                  <a:schemeClr val="tx1"/>
                </a:solidFill>
              </a:rPr>
              <a:t>ปิดเทอมฤดูร้อน</a:t>
            </a:r>
            <a:endParaRPr lang="en-US" sz="2800" dirty="0">
              <a:solidFill>
                <a:schemeClr val="tx1"/>
              </a:solidFill>
            </a:endParaRPr>
          </a:p>
          <a:p>
            <a:pPr algn="ctr"/>
            <a:r>
              <a:rPr lang="th-TH" sz="2800" dirty="0">
                <a:solidFill>
                  <a:schemeClr val="tx1"/>
                </a:solidFill>
              </a:rPr>
              <a:t>20กค.-31สค.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9539D980-1A96-4231-9248-B9796018D018}"/>
              </a:ext>
            </a:extLst>
          </p:cNvPr>
          <p:cNvSpPr/>
          <p:nvPr/>
        </p:nvSpPr>
        <p:spPr>
          <a:xfrm>
            <a:off x="5539124" y="127207"/>
            <a:ext cx="2150282" cy="98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dirty="0">
                <a:solidFill>
                  <a:schemeClr val="tx1"/>
                </a:solidFill>
              </a:rPr>
              <a:t>ปิดเทอมฤดูหนาว</a:t>
            </a:r>
          </a:p>
          <a:p>
            <a:pPr algn="ctr"/>
            <a:r>
              <a:rPr lang="th-TH" sz="2800" dirty="0">
                <a:solidFill>
                  <a:schemeClr val="tx1"/>
                </a:solidFill>
              </a:rPr>
              <a:t>26ธค.-6มค.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6F19CF71-B964-41D2-B241-ED96A0DFEAE8}"/>
              </a:ext>
            </a:extLst>
          </p:cNvPr>
          <p:cNvSpPr/>
          <p:nvPr/>
        </p:nvSpPr>
        <p:spPr>
          <a:xfrm>
            <a:off x="8205023" y="4390374"/>
            <a:ext cx="2360016" cy="987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dirty="0">
                <a:solidFill>
                  <a:schemeClr val="tx1"/>
                </a:solidFill>
              </a:rPr>
              <a:t>ปิดเทอมฤดูใบไม้ผลิ</a:t>
            </a:r>
          </a:p>
          <a:p>
            <a:pPr algn="ctr"/>
            <a:r>
              <a:rPr lang="th-TH" sz="2800" dirty="0">
                <a:solidFill>
                  <a:schemeClr val="tx1"/>
                </a:solidFill>
              </a:rPr>
              <a:t>25มีค.-5เมย.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D31F4D7-DF63-4BF8-19E3-A5E889ECEC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2367" y="3369025"/>
            <a:ext cx="1137599" cy="111869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F0AD4ED-DD4F-7807-1A88-2AA7AFC812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5714" y="3382234"/>
            <a:ext cx="1037388" cy="10461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1A3A875-5DFA-8A3E-3587-1C91B20229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0276" y="1967338"/>
            <a:ext cx="1189585" cy="11562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4295669-E4CB-577A-11E2-AFBE7A6FA8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3824" y="1967338"/>
            <a:ext cx="1175295" cy="1162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713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1" grpId="0"/>
      <p:bldP spid="42" grpId="0" animBg="1"/>
      <p:bldP spid="43" grpId="0"/>
      <p:bldP spid="45" grpId="0" animBg="1"/>
      <p:bldP spid="46" grpId="0"/>
      <p:bldP spid="19" grpId="0" animBg="1"/>
      <p:bldP spid="47" grpId="0" animBg="1"/>
      <p:bldP spid="4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619214" y="2979191"/>
            <a:ext cx="2009775" cy="2674557"/>
          </a:xfrm>
          <a:prstGeom prst="rect">
            <a:avLst/>
          </a:prstGeom>
        </p:spPr>
      </p:pic>
      <p:sp>
        <p:nvSpPr>
          <p:cNvPr id="8" name="角丸四角形吹き出し 7"/>
          <p:cNvSpPr/>
          <p:nvPr/>
        </p:nvSpPr>
        <p:spPr>
          <a:xfrm>
            <a:off x="5059690" y="2153860"/>
            <a:ext cx="4077687" cy="1591734"/>
          </a:xfrm>
          <a:prstGeom prst="wedgeRoundRectCallout">
            <a:avLst>
              <a:gd name="adj1" fmla="val -67438"/>
              <a:gd name="adj2" fmla="val 37148"/>
              <a:gd name="adj3" fmla="val 16667"/>
            </a:avLst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4400" dirty="0"/>
              <a:t>เอ..ทำไมเปิดเทอมแรก </a:t>
            </a:r>
          </a:p>
          <a:p>
            <a:pPr algn="ctr"/>
            <a:r>
              <a:rPr kumimoji="1" lang="th-TH" sz="4400" dirty="0"/>
              <a:t>ตอนเดือนเมษานะ</a:t>
            </a:r>
          </a:p>
        </p:txBody>
      </p:sp>
    </p:spTree>
    <p:extLst>
      <p:ext uri="{BB962C8B-B14F-4D97-AF65-F5344CB8AC3E}">
        <p14:creationId xmlns:p14="http://schemas.microsoft.com/office/powerpoint/2010/main" val="1699378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86364" y="160338"/>
            <a:ext cx="9015412" cy="1325563"/>
          </a:xfrm>
        </p:spPr>
        <p:txBody>
          <a:bodyPr>
            <a:normAutofit fontScale="90000"/>
          </a:bodyPr>
          <a:lstStyle/>
          <a:p>
            <a:br>
              <a:rPr lang="th-TH" altLang="ja-JP" dirty="0">
                <a:cs typeface="+mn-cs"/>
              </a:rPr>
            </a:br>
            <a:r>
              <a:rPr lang="th-TH" altLang="ja-JP" dirty="0">
                <a:cs typeface="+mn-cs"/>
              </a:rPr>
              <a:t>2.</a:t>
            </a:r>
            <a:r>
              <a:rPr lang="th-TH" altLang="ja-JP" b="1" dirty="0">
                <a:cs typeface="+mn-cs"/>
              </a:rPr>
              <a:t>ทำไมสถาบันศึกษาในญี่ปุ่นจึงเปิดเทอมปีการศึกษาใหม่ในเดือนเมษายน</a:t>
            </a:r>
            <a:br>
              <a:rPr lang="th-TH" altLang="ja-JP" dirty="0">
                <a:cs typeface="+mn-cs"/>
              </a:rPr>
            </a:br>
            <a:endParaRPr kumimoji="1" lang="en-US" dirty="0">
              <a:cs typeface="+mn-cs"/>
            </a:endParaRPr>
          </a:p>
        </p:txBody>
      </p:sp>
      <p:sp>
        <p:nvSpPr>
          <p:cNvPr id="6" name="角丸四角形吹き出し 5"/>
          <p:cNvSpPr/>
          <p:nvPr/>
        </p:nvSpPr>
        <p:spPr>
          <a:xfrm>
            <a:off x="950429" y="160338"/>
            <a:ext cx="1679719" cy="899338"/>
          </a:xfrm>
          <a:prstGeom prst="wedgeRoundRectCallout">
            <a:avLst>
              <a:gd name="adj1" fmla="val -13776"/>
              <a:gd name="adj2" fmla="val 7191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クイズ</a:t>
            </a:r>
            <a:endParaRPr kumimoji="1" lang="en-US" sz="4000" b="1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7" name="AutoShape 2" descr="コミックポップアートスタイルでクイズクイズの脳のゲームワードベクトルイラストデザイン - 疑問符のベクターアート素材や画像を多数ご用意 - i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円形吹き出し 12"/>
          <p:cNvSpPr/>
          <p:nvPr/>
        </p:nvSpPr>
        <p:spPr>
          <a:xfrm>
            <a:off x="155575" y="423333"/>
            <a:ext cx="897543" cy="693778"/>
          </a:xfrm>
          <a:prstGeom prst="wedgeEllipseCallout">
            <a:avLst>
              <a:gd name="adj1" fmla="val 43313"/>
              <a:gd name="adj2" fmla="val 69822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❓</a:t>
            </a:r>
            <a:endParaRPr kumimoji="1" lang="en-US" sz="3200" dirty="0"/>
          </a:p>
        </p:txBody>
      </p:sp>
      <p:sp>
        <p:nvSpPr>
          <p:cNvPr id="8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485900"/>
            <a:ext cx="10515600" cy="521176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th-TH" sz="4400" dirty="0"/>
          </a:p>
          <a:p>
            <a:pPr marL="742950" indent="-742950">
              <a:buAutoNum type="alphaLcPeriod"/>
            </a:pPr>
            <a:r>
              <a:rPr lang="th-TH" sz="4400" dirty="0"/>
              <a:t>เพื่อให้เข้ากับปีงบประมาณของทางภาครัฐซึ่งเริ่มตั้งแต่เมษายนจนถึงเดือนมีนาคม</a:t>
            </a:r>
            <a:endParaRPr kumimoji="1" lang="th-TH" sz="4400" dirty="0"/>
          </a:p>
          <a:p>
            <a:pPr marL="742950" indent="-742950">
              <a:buAutoNum type="alphaLcPeriod"/>
            </a:pPr>
            <a:endParaRPr kumimoji="1" lang="th-TH" sz="4400" dirty="0"/>
          </a:p>
          <a:p>
            <a:pPr marL="742950" indent="-742950">
              <a:buAutoNum type="alphaLcPeriod"/>
            </a:pPr>
            <a:r>
              <a:rPr lang="th-TH" altLang="ja-JP" sz="4400" dirty="0"/>
              <a:t>เนื่องจากเดือนเมษายนเป็นฤดูใบไม้ผลิซึ่งอากาศกำลังดีไม่หนาวไปหรือร้อนไป</a:t>
            </a:r>
          </a:p>
          <a:p>
            <a:pPr marL="742950" indent="-742950">
              <a:buAutoNum type="alphaLcPeriod"/>
            </a:pPr>
            <a:endParaRPr lang="th-TH" altLang="ja-JP" sz="4400" dirty="0"/>
          </a:p>
          <a:p>
            <a:pPr marL="742950" indent="-742950">
              <a:buAutoNum type="alphaLcPeriod"/>
            </a:pPr>
            <a:r>
              <a:rPr lang="th-TH" altLang="ja-JP" sz="4400" dirty="0"/>
              <a:t>เพื่อให้เหมือนกับประเทศในแถบเอเซีย</a:t>
            </a:r>
          </a:p>
        </p:txBody>
      </p:sp>
      <p:sp>
        <p:nvSpPr>
          <p:cNvPr id="3" name="楕円 2"/>
          <p:cNvSpPr/>
          <p:nvPr/>
        </p:nvSpPr>
        <p:spPr>
          <a:xfrm>
            <a:off x="838200" y="2175974"/>
            <a:ext cx="548640" cy="533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2162359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1513" y="2525281"/>
            <a:ext cx="1894487" cy="2353260"/>
          </a:xfrm>
          <a:prstGeom prst="rect">
            <a:avLst/>
          </a:prstGeom>
        </p:spPr>
      </p:pic>
      <p:sp>
        <p:nvSpPr>
          <p:cNvPr id="5" name="角丸四角形吹き出し 4"/>
          <p:cNvSpPr/>
          <p:nvPr/>
        </p:nvSpPr>
        <p:spPr>
          <a:xfrm>
            <a:off x="590488" y="767753"/>
            <a:ext cx="5340049" cy="1143469"/>
          </a:xfrm>
          <a:prstGeom prst="wedgeRoundRectCallout">
            <a:avLst>
              <a:gd name="adj1" fmla="val 32651"/>
              <a:gd name="adj2" fmla="val 78155"/>
              <a:gd name="adj3" fmla="val 16667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200" dirty="0"/>
              <a:t>โรงเรียนมัธยมฯของไทยเราเปิดกลางพฤษภาคม </a:t>
            </a:r>
          </a:p>
        </p:txBody>
      </p:sp>
      <p:sp>
        <p:nvSpPr>
          <p:cNvPr id="6" name="角丸四角形吹き出し 5"/>
          <p:cNvSpPr/>
          <p:nvPr/>
        </p:nvSpPr>
        <p:spPr>
          <a:xfrm>
            <a:off x="7191586" y="2709364"/>
            <a:ext cx="4636347" cy="1143469"/>
          </a:xfrm>
          <a:prstGeom prst="wedgeRoundRectCallout">
            <a:avLst>
              <a:gd name="adj1" fmla="val -69399"/>
              <a:gd name="adj2" fmla="val -36084"/>
              <a:gd name="adj3" fmla="val 16667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200"/>
              <a:t>แต่ปีงบประมาณของภาครัฐจะเริ่มตั้งแต่</a:t>
            </a:r>
          </a:p>
          <a:p>
            <a:pPr algn="ctr"/>
            <a:r>
              <a:rPr lang="th-TH" sz="3200"/>
              <a:t>ตุลาคมไปจนถึงกันยายน</a:t>
            </a:r>
          </a:p>
        </p:txBody>
      </p:sp>
      <p:sp>
        <p:nvSpPr>
          <p:cNvPr id="7" name="角丸四角形吹き出し 6"/>
          <p:cNvSpPr/>
          <p:nvPr/>
        </p:nvSpPr>
        <p:spPr>
          <a:xfrm>
            <a:off x="6632752" y="5104620"/>
            <a:ext cx="5033555" cy="1143469"/>
          </a:xfrm>
          <a:prstGeom prst="wedgeRoundRectCallout">
            <a:avLst>
              <a:gd name="adj1" fmla="val -37102"/>
              <a:gd name="adj2" fmla="val -93204"/>
              <a:gd name="adj3" fmla="val 16667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200"/>
              <a:t>แล้วของเราทำไมถึงเปิดเดือนพฤษภาคมนะ</a:t>
            </a:r>
          </a:p>
        </p:txBody>
      </p:sp>
      <p:sp>
        <p:nvSpPr>
          <p:cNvPr id="2" name="角丸四角形吹き出し 6">
            <a:extLst>
              <a:ext uri="{FF2B5EF4-FFF2-40B4-BE49-F238E27FC236}">
                <a16:creationId xmlns:a16="http://schemas.microsoft.com/office/drawing/2014/main" id="{CA076D39-B6FC-0D96-8D7A-642532FCE9B9}"/>
              </a:ext>
            </a:extLst>
          </p:cNvPr>
          <p:cNvSpPr/>
          <p:nvPr/>
        </p:nvSpPr>
        <p:spPr>
          <a:xfrm>
            <a:off x="415883" y="5139078"/>
            <a:ext cx="5033555" cy="1143469"/>
          </a:xfrm>
          <a:prstGeom prst="wedgeRoundRectCallout">
            <a:avLst>
              <a:gd name="adj1" fmla="val -3067"/>
              <a:gd name="adj2" fmla="val -76659"/>
              <a:gd name="adj3" fmla="val 16667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200"/>
              <a:t>ลองค้นหาที่มาในอินเตอร์เน็ตกันมั้ยคะ</a:t>
            </a:r>
          </a:p>
        </p:txBody>
      </p:sp>
    </p:spTree>
    <p:extLst>
      <p:ext uri="{BB962C8B-B14F-4D97-AF65-F5344CB8AC3E}">
        <p14:creationId xmlns:p14="http://schemas.microsoft.com/office/powerpoint/2010/main" val="3298030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58988" y="2421430"/>
            <a:ext cx="10428516" cy="1325563"/>
          </a:xfrm>
        </p:spPr>
        <p:txBody>
          <a:bodyPr>
            <a:normAutofit fontScale="90000"/>
          </a:bodyPr>
          <a:lstStyle/>
          <a:p>
            <a:br>
              <a:rPr lang="th-TH" altLang="ja-JP" dirty="0">
                <a:cs typeface="+mn-cs"/>
              </a:rPr>
            </a:br>
            <a:r>
              <a:rPr lang="th-TH" altLang="ja-JP" dirty="0">
                <a:cs typeface="+mn-cs"/>
              </a:rPr>
              <a:t>3.</a:t>
            </a:r>
            <a:r>
              <a:rPr lang="th-TH" altLang="ja-JP" b="1" dirty="0">
                <a:cs typeface="+mn-cs"/>
              </a:rPr>
              <a:t>ระหว่างไทยกับญี่ปุ่น คิดว่าใครปิดเทอมจำนวนวันมากกว่ากัน</a:t>
            </a:r>
            <a:br>
              <a:rPr lang="th-TH" altLang="ja-JP" dirty="0">
                <a:cs typeface="+mn-cs"/>
              </a:rPr>
            </a:br>
            <a:endParaRPr kumimoji="1" lang="en-US" dirty="0">
              <a:cs typeface="+mn-cs"/>
            </a:endParaRPr>
          </a:p>
        </p:txBody>
      </p:sp>
      <p:sp>
        <p:nvSpPr>
          <p:cNvPr id="6" name="角丸四角形吹き出し 5"/>
          <p:cNvSpPr/>
          <p:nvPr/>
        </p:nvSpPr>
        <p:spPr>
          <a:xfrm>
            <a:off x="950429" y="160338"/>
            <a:ext cx="1679719" cy="899338"/>
          </a:xfrm>
          <a:prstGeom prst="wedgeRoundRectCallout">
            <a:avLst>
              <a:gd name="adj1" fmla="val -13776"/>
              <a:gd name="adj2" fmla="val 7191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クイズ</a:t>
            </a:r>
            <a:endParaRPr kumimoji="1" lang="en-US" sz="4000" b="1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7" name="AutoShape 2" descr="コミックポップアートスタイルでクイズクイズの脳のゲームワードベクトルイラストデザイン - 疑問符のベクターアート素材や画像を多数ご用意 - i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円形吹き出し 12"/>
          <p:cNvSpPr/>
          <p:nvPr/>
        </p:nvSpPr>
        <p:spPr>
          <a:xfrm>
            <a:off x="155575" y="423333"/>
            <a:ext cx="897543" cy="693778"/>
          </a:xfrm>
          <a:prstGeom prst="wedgeEllipseCallout">
            <a:avLst>
              <a:gd name="adj1" fmla="val 43313"/>
              <a:gd name="adj2" fmla="val 69822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❓</a:t>
            </a:r>
            <a:endParaRPr kumimoji="1" lang="en-US" sz="3200" dirty="0"/>
          </a:p>
        </p:txBody>
      </p:sp>
    </p:spTree>
    <p:extLst>
      <p:ext uri="{BB962C8B-B14F-4D97-AF65-F5344CB8AC3E}">
        <p14:creationId xmlns:p14="http://schemas.microsoft.com/office/powerpoint/2010/main" val="352630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d831380-f772-4d0a-86be-ca519d40c5a8" xsi:nil="true"/>
    <lcf76f155ced4ddcb4097134ff3c332f xmlns="b0c4f587-39ca-41af-b763-ad6198fafdf1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B0A11A2231C944A97F3CA5C2E8BE01" ma:contentTypeVersion="15" ma:contentTypeDescription="Create a new document." ma:contentTypeScope="" ma:versionID="62c59ac36a1c62c61d5e07573165d568">
  <xsd:schema xmlns:xsd="http://www.w3.org/2001/XMLSchema" xmlns:xs="http://www.w3.org/2001/XMLSchema" xmlns:p="http://schemas.microsoft.com/office/2006/metadata/properties" xmlns:ns2="dd831380-f772-4d0a-86be-ca519d40c5a8" xmlns:ns3="b0c4f587-39ca-41af-b763-ad6198fafdf1" targetNamespace="http://schemas.microsoft.com/office/2006/metadata/properties" ma:root="true" ma:fieldsID="67a98a89f1c56dd81c8164f7ef134d8d" ns2:_="" ns3:_="">
    <xsd:import namespace="dd831380-f772-4d0a-86be-ca519d40c5a8"/>
    <xsd:import namespace="b0c4f587-39ca-41af-b763-ad6198fafdf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lcf76f155ced4ddcb4097134ff3c332f" minOccurs="0"/>
                <xsd:element ref="ns2:TaxCatchAll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LengthInSecond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831380-f772-4d0a-86be-ca519d40c5a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0afaffd2-f4f9-4246-913e-6686bc10e01b}" ma:internalName="TaxCatchAll" ma:showField="CatchAllData" ma:web="dd831380-f772-4d0a-86be-ca519d40c5a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c4f587-39ca-41af-b763-ad6198fafdf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a9872b46-498f-4fc2-91d4-a744c164aaf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CF84BEE-C899-4BA1-8454-F536B2CB34D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45FB727-F682-4AF5-BB68-D8E57F7F2342}">
  <ds:schemaRefs>
    <ds:schemaRef ds:uri="http://schemas.microsoft.com/office/infopath/2007/PartnerControls"/>
    <ds:schemaRef ds:uri="http://purl.org/dc/terms/"/>
    <ds:schemaRef ds:uri="http://purl.org/dc/dcmitype/"/>
    <ds:schemaRef ds:uri="http://purl.org/dc/elements/1.1/"/>
    <ds:schemaRef ds:uri="dd831380-f772-4d0a-86be-ca519d40c5a8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b0c4f587-39ca-41af-b763-ad6198fafdf1"/>
  </ds:schemaRefs>
</ds:datastoreItem>
</file>

<file path=customXml/itemProps3.xml><?xml version="1.0" encoding="utf-8"?>
<ds:datastoreItem xmlns:ds="http://schemas.openxmlformats.org/officeDocument/2006/customXml" ds:itemID="{7EE0D72E-CFCC-4DDA-876A-31D5916C84A1}"/>
</file>

<file path=docProps/app.xml><?xml version="1.0" encoding="utf-8"?>
<Properties xmlns="http://schemas.openxmlformats.org/officeDocument/2006/extended-properties" xmlns:vt="http://schemas.openxmlformats.org/officeDocument/2006/docPropsVTypes">
  <TotalTime>4313</TotalTime>
  <Words>1038</Words>
  <Application>Microsoft Office PowerPoint</Application>
  <PresentationFormat>ワイド画面</PresentationFormat>
  <Paragraphs>153</Paragraphs>
  <Slides>16</Slides>
  <Notes>12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5" baseType="lpstr">
      <vt:lpstr>MS PGothic</vt:lpstr>
      <vt:lpstr>UD Digi Kyokasho N-B</vt:lpstr>
      <vt:lpstr>UD Digi Kyokasho NK-R</vt:lpstr>
      <vt:lpstr>游ゴシック</vt:lpstr>
      <vt:lpstr>游ゴシック Light</vt:lpstr>
      <vt:lpstr>Arial</vt:lpstr>
      <vt:lpstr>Calibri</vt:lpstr>
      <vt:lpstr>Cordia New</vt:lpstr>
      <vt:lpstr>Office テーマ</vt:lpstr>
      <vt:lpstr>だい3か　การเรียนในโรงเรียนมัธยมศึกษาของญี่ปุ่น</vt:lpstr>
      <vt:lpstr>PowerPoint プレゼンテーション</vt:lpstr>
      <vt:lpstr> 1.โรงเรียนมัธยมศึกษาในญี่ปุ่นส่วนใหญ่เรียนกันกี่เทอม </vt:lpstr>
      <vt:lpstr>แต่ละเทอมน่าจะเปิดตั้งแต่เดือนอะไรถึงเดือนอะไร</vt:lpstr>
      <vt:lpstr>PowerPoint プレゼンテーション</vt:lpstr>
      <vt:lpstr>PowerPoint プレゼンテーション</vt:lpstr>
      <vt:lpstr> 2.ทำไมสถาบันศึกษาในญี่ปุ่นจึงเปิดเทอมปีการศึกษาใหม่ในเดือนเมษายน </vt:lpstr>
      <vt:lpstr>PowerPoint プレゼンテーション</vt:lpstr>
      <vt:lpstr> 3.ระหว่างไทยกับญี่ปุ่น คิดว่าใครปิดเทอมจำนวนวันมากกว่ากัน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จุดเหมือนและจุดต่างกับญี่ปุ่น</vt:lpstr>
      <vt:lpstr>出典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第1課　ミニじょうほう</dc:title>
  <dc:creator>Prapa Sangthongsuk</dc:creator>
  <cp:lastModifiedBy>Mei Fukada</cp:lastModifiedBy>
  <cp:revision>159</cp:revision>
  <dcterms:created xsi:type="dcterms:W3CDTF">2021-10-08T03:03:58Z</dcterms:created>
  <dcterms:modified xsi:type="dcterms:W3CDTF">2024-10-28T05:08:00Z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0x0101004BB0A11A2231C944A97F3CA5C2E8BE01</vt:lpwstr>
  </property>
  <property fmtid="{D5CDD505-2E9C-101B-9397-08002B2CF9AE}" pid="3" name="MediaServiceImageTags">
    <vt:lpwstr/>
  </property>
</Properties>
</file>