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57" r:id="rId5"/>
    <p:sldId id="259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9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824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5478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266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83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696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464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9687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952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59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8671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793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9136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31640" y="4653136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ja-JP" altLang="en-US" sz="4600" dirty="0" err="1">
                <a:solidFill>
                  <a:schemeClr val="tx1"/>
                </a:solidFill>
              </a:rPr>
              <a:t>みっ</a:t>
            </a:r>
            <a:r>
              <a:rPr lang="ja-JP" altLang="en-US" sz="4600" dirty="0" smtClean="0">
                <a:solidFill>
                  <a:schemeClr val="tx1"/>
                </a:solidFill>
              </a:rPr>
              <a:t>かめ</a:t>
            </a:r>
            <a:endParaRPr kumimoji="1" lang="en-US" altLang="ja-JP" sz="4600" dirty="0" smtClean="0">
              <a:solidFill>
                <a:schemeClr val="tx1"/>
              </a:solidFill>
            </a:endParaRPr>
          </a:p>
          <a:p>
            <a:r>
              <a:rPr lang="ja-JP" altLang="en-US" sz="8800" dirty="0" smtClean="0">
                <a:solidFill>
                  <a:schemeClr val="tx1"/>
                </a:solidFill>
              </a:rPr>
              <a:t>３</a:t>
            </a:r>
            <a:r>
              <a:rPr kumimoji="1" lang="ja-JP" altLang="en-US" sz="8800" dirty="0" smtClean="0">
                <a:solidFill>
                  <a:schemeClr val="tx1"/>
                </a:solidFill>
              </a:rPr>
              <a:t>日目</a:t>
            </a:r>
            <a:endParaRPr kumimoji="1" lang="ja-JP" altLang="en-US" sz="8800" dirty="0">
              <a:solidFill>
                <a:schemeClr val="tx1"/>
              </a:solidFill>
            </a:endParaRPr>
          </a:p>
        </p:txBody>
      </p:sp>
      <p:pic>
        <p:nvPicPr>
          <p:cNvPr id="4" name="図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620688"/>
            <a:ext cx="4376420" cy="36868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05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611560" y="642975"/>
            <a:ext cx="7772400" cy="2403698"/>
          </a:xfrm>
        </p:spPr>
        <p:txBody>
          <a:bodyPr/>
          <a:lstStyle/>
          <a:p>
            <a:pPr algn="l"/>
            <a:r>
              <a:rPr lang="ja-JP" altLang="en-US" dirty="0"/>
              <a:t>２</a:t>
            </a:r>
            <a:r>
              <a:rPr kumimoji="1" lang="ja-JP" altLang="en-US" dirty="0" smtClean="0"/>
              <a:t>．持ち物のチェック！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xfrm>
            <a:off x="1390024" y="4843078"/>
            <a:ext cx="6400800" cy="1752600"/>
          </a:xfrm>
        </p:spPr>
        <p:txBody>
          <a:bodyPr/>
          <a:lstStyle/>
          <a:p>
            <a:r>
              <a:rPr kumimoji="1" lang="ja-JP" altLang="en-US" dirty="0" smtClean="0"/>
              <a:t>ファイル、</a:t>
            </a:r>
            <a:r>
              <a:rPr lang="ja-JP" altLang="en-US" dirty="0" err="1"/>
              <a:t>ぶんぼうぐ</a:t>
            </a:r>
            <a:r>
              <a:rPr kumimoji="1" lang="ja-JP" altLang="en-US" dirty="0" smtClean="0"/>
              <a:t>セット、</a:t>
            </a:r>
            <a:endParaRPr kumimoji="1" lang="en-US" altLang="ja-JP" dirty="0" smtClean="0"/>
          </a:p>
          <a:p>
            <a:r>
              <a:rPr lang="ja-JP" altLang="en-US" dirty="0" smtClean="0"/>
              <a:t>ゴーグル　グループに４つ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03648" y="908720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も　　　もの</a:t>
            </a:r>
            <a:endParaRPr kumimoji="1" lang="ja-JP" altLang="en-US" sz="2800" dirty="0"/>
          </a:p>
        </p:txBody>
      </p:sp>
      <p:sp>
        <p:nvSpPr>
          <p:cNvPr id="2" name="Rounded Rectangle 1"/>
          <p:cNvSpPr/>
          <p:nvPr/>
        </p:nvSpPr>
        <p:spPr>
          <a:xfrm>
            <a:off x="2339752" y="2852936"/>
            <a:ext cx="4824536" cy="158417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31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6600" dirty="0"/>
              <a:t>2</a:t>
            </a:r>
            <a:r>
              <a:rPr lang="ja-JP" altLang="en-US" sz="6600" dirty="0"/>
              <a:t>日目</a:t>
            </a:r>
            <a:r>
              <a:rPr lang="ja-JP" altLang="en-US" sz="6600" dirty="0" smtClean="0"/>
              <a:t>のふりかえり</a:t>
            </a:r>
            <a:endParaRPr kumimoji="1" lang="ja-JP" altLang="en-US" sz="6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ja-JP" altLang="en-US" sz="8800" dirty="0" smtClean="0"/>
              <a:t>ふりかえりシート</a:t>
            </a:r>
            <a:endParaRPr kumimoji="1" lang="en-US" altLang="ja-JP" sz="8800" dirty="0" smtClean="0"/>
          </a:p>
          <a:p>
            <a:pPr marL="0" indent="0" algn="ctr">
              <a:buNone/>
            </a:pPr>
            <a:r>
              <a:rPr lang="en-US" altLang="ja-JP" sz="8800" dirty="0"/>
              <a:t>P.31</a:t>
            </a:r>
            <a:endParaRPr kumimoji="1" lang="ja-JP" altLang="en-US" sz="8800" dirty="0"/>
          </a:p>
        </p:txBody>
      </p:sp>
    </p:spTree>
    <p:extLst>
      <p:ext uri="{BB962C8B-B14F-4D97-AF65-F5344CB8AC3E}">
        <p14:creationId xmlns:p14="http://schemas.microsoft.com/office/powerpoint/2010/main" val="46443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403698"/>
          </a:xfrm>
        </p:spPr>
        <p:txBody>
          <a:bodyPr/>
          <a:lstStyle/>
          <a:p>
            <a:pPr algn="l"/>
            <a:r>
              <a:rPr lang="ja-JP" altLang="en-US" dirty="0" smtClean="0"/>
              <a:t>３</a:t>
            </a:r>
            <a:r>
              <a:rPr kumimoji="1" lang="ja-JP" altLang="en-US" dirty="0" smtClean="0"/>
              <a:t>．今日のスケジュール、</a:t>
            </a:r>
            <a:r>
              <a:rPr lang="ja-JP" altLang="en-US" dirty="0" smtClean="0"/>
              <a:t>目標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19672" y="1583214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きょう　　　　　　　　　　　　　　　　　も</a:t>
            </a:r>
            <a:r>
              <a:rPr kumimoji="1" lang="ja-JP" altLang="en-US" sz="2800" dirty="0" err="1" smtClean="0"/>
              <a:t>くひょう</a:t>
            </a:r>
            <a:endParaRPr kumimoji="1" lang="ja-JP" alt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996952"/>
            <a:ext cx="3224386" cy="3132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334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740462" y="642975"/>
            <a:ext cx="7772400" cy="2403698"/>
          </a:xfrm>
        </p:spPr>
        <p:txBody>
          <a:bodyPr/>
          <a:lstStyle/>
          <a:p>
            <a:pPr algn="l"/>
            <a:r>
              <a:rPr lang="ja-JP" altLang="en-US" dirty="0"/>
              <a:t>４</a:t>
            </a:r>
            <a:r>
              <a:rPr lang="ja-JP" altLang="en-US" dirty="0" smtClean="0"/>
              <a:t>．今日のやくわり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19672" y="1059994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きょう　　　　　　　　　　　　　　　　　</a:t>
            </a:r>
            <a:endParaRPr kumimoji="1" lang="ja-JP" altLang="en-US" sz="2800" dirty="0"/>
          </a:p>
        </p:txBody>
      </p:sp>
      <p:pic>
        <p:nvPicPr>
          <p:cNvPr id="7" name="図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77170"/>
            <a:ext cx="1800200" cy="1935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図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489" y="4633177"/>
            <a:ext cx="1853765" cy="1792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図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198" y="3179565"/>
            <a:ext cx="1398858" cy="1143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図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75196"/>
            <a:ext cx="1923778" cy="1723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352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611560" y="642975"/>
            <a:ext cx="7772400" cy="2403698"/>
          </a:xfrm>
        </p:spPr>
        <p:txBody>
          <a:bodyPr/>
          <a:lstStyle/>
          <a:p>
            <a:pPr algn="l"/>
            <a:r>
              <a:rPr kumimoji="1" lang="ja-JP" altLang="en-US" dirty="0" smtClean="0"/>
              <a:t>１．アイスブレーキング</a:t>
            </a:r>
            <a:endParaRPr kumimoji="1" lang="ja-JP" altLang="en-US" dirty="0"/>
          </a:p>
        </p:txBody>
      </p:sp>
      <p:sp>
        <p:nvSpPr>
          <p:cNvPr id="2" name="AutoShape 2" descr="Image result for 活動 イラスト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4100" name="Picture 4" descr="Image result for 遊ぶ イラスト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358" y="3527474"/>
            <a:ext cx="3928072" cy="2637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遊ぶ イラスト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68" y="3262213"/>
            <a:ext cx="437929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99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95</Words>
  <Application>Microsoft Office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​​テーマ</vt:lpstr>
      <vt:lpstr>PowerPoint Presentation</vt:lpstr>
      <vt:lpstr>２．持ち物のチェック！</vt:lpstr>
      <vt:lpstr>2日目のふりかえり</vt:lpstr>
      <vt:lpstr>３．今日のスケジュール、目標</vt:lpstr>
      <vt:lpstr>４．今日のやくわり</vt:lpstr>
      <vt:lpstr>１．アイスブレーキング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Yuki Nakao</dc:creator>
  <cp:lastModifiedBy>Prapa Saenthougsuk</cp:lastModifiedBy>
  <cp:revision>11</cp:revision>
  <dcterms:created xsi:type="dcterms:W3CDTF">2015-04-28T01:59:43Z</dcterms:created>
  <dcterms:modified xsi:type="dcterms:W3CDTF">2019-04-10T03:32:50Z</dcterms:modified>
</cp:coreProperties>
</file>