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24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47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26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83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69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46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68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95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67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79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368AB-66CE-4D6A-BF74-E7BCC3D5D0BA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D6B00-8FB2-4C0D-993C-A4D7521C3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13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sz="4600" dirty="0" err="1">
                <a:solidFill>
                  <a:schemeClr val="tx1"/>
                </a:solidFill>
              </a:rPr>
              <a:t>よ</a:t>
            </a:r>
            <a:r>
              <a:rPr lang="ja-JP" altLang="en-US" sz="4600" smtClean="0">
                <a:solidFill>
                  <a:schemeClr val="tx1"/>
                </a:solidFill>
              </a:rPr>
              <a:t>っ</a:t>
            </a:r>
            <a:r>
              <a:rPr lang="ja-JP" altLang="en-US" sz="4600" dirty="0" smtClean="0">
                <a:solidFill>
                  <a:schemeClr val="tx1"/>
                </a:solidFill>
              </a:rPr>
              <a:t>かめ</a:t>
            </a:r>
            <a:endParaRPr kumimoji="1" lang="en-US" altLang="ja-JP" sz="4600" dirty="0" smtClean="0">
              <a:solidFill>
                <a:schemeClr val="tx1"/>
              </a:solidFill>
            </a:endParaRPr>
          </a:p>
          <a:p>
            <a:r>
              <a:rPr lang="ja-JP" altLang="en-US" sz="8800" dirty="0">
                <a:solidFill>
                  <a:schemeClr val="tx1"/>
                </a:solidFill>
              </a:rPr>
              <a:t>４</a:t>
            </a:r>
            <a:r>
              <a:rPr kumimoji="1" lang="ja-JP" altLang="en-US" sz="8800" dirty="0" smtClean="0">
                <a:solidFill>
                  <a:schemeClr val="tx1"/>
                </a:solidFill>
              </a:rPr>
              <a:t>日目</a:t>
            </a:r>
            <a:endParaRPr kumimoji="1" lang="ja-JP" altLang="en-US" sz="88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20688"/>
            <a:ext cx="4376420" cy="3686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055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11560" y="642975"/>
            <a:ext cx="7772400" cy="2403698"/>
          </a:xfrm>
        </p:spPr>
        <p:txBody>
          <a:bodyPr/>
          <a:lstStyle/>
          <a:p>
            <a:pPr algn="l"/>
            <a:r>
              <a:rPr kumimoji="1" lang="ja-JP" altLang="en-US" dirty="0" smtClean="0"/>
              <a:t>１．アイスブレーキング</a:t>
            </a:r>
            <a:endParaRPr kumimoji="1" lang="ja-JP" altLang="en-US" dirty="0"/>
          </a:p>
        </p:txBody>
      </p:sp>
      <p:sp>
        <p:nvSpPr>
          <p:cNvPr id="2" name="AutoShape 2" descr="Image result for 活動 イラスト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100" name="Picture 4" descr="Image result for 遊ぶ 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358" y="3527474"/>
            <a:ext cx="3928072" cy="263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遊ぶ 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68" y="3262213"/>
            <a:ext cx="437929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994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11560" y="642975"/>
            <a:ext cx="7772400" cy="2403698"/>
          </a:xfrm>
        </p:spPr>
        <p:txBody>
          <a:bodyPr/>
          <a:lstStyle/>
          <a:p>
            <a:pPr algn="l"/>
            <a:r>
              <a:rPr lang="ja-JP" altLang="en-US" dirty="0"/>
              <a:t>２</a:t>
            </a:r>
            <a:r>
              <a:rPr kumimoji="1" lang="ja-JP" altLang="en-US" dirty="0" smtClean="0"/>
              <a:t>．持ち物のチェック！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1390024" y="4843078"/>
            <a:ext cx="6400800" cy="1752600"/>
          </a:xfrm>
        </p:spPr>
        <p:txBody>
          <a:bodyPr/>
          <a:lstStyle/>
          <a:p>
            <a:r>
              <a:rPr kumimoji="1" lang="ja-JP" altLang="en-US" dirty="0" smtClean="0"/>
              <a:t>ファイル、文房具セット、</a:t>
            </a:r>
            <a:endParaRPr kumimoji="1" lang="en-US" altLang="ja-JP" dirty="0" smtClean="0"/>
          </a:p>
          <a:p>
            <a:r>
              <a:rPr lang="ja-JP" altLang="en-US" dirty="0" smtClean="0"/>
              <a:t>ゴーグル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3648" y="90872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も　　　もの</a:t>
            </a:r>
            <a:endParaRPr kumimoji="1" lang="ja-JP" altLang="en-US" sz="2800" dirty="0"/>
          </a:p>
        </p:txBody>
      </p:sp>
      <p:sp>
        <p:nvSpPr>
          <p:cNvPr id="2" name="Rounded Rectangle 1"/>
          <p:cNvSpPr/>
          <p:nvPr/>
        </p:nvSpPr>
        <p:spPr>
          <a:xfrm>
            <a:off x="2699792" y="2492896"/>
            <a:ext cx="4032448" cy="172819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14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/>
          <a:lstStyle/>
          <a:p>
            <a:pPr algn="l"/>
            <a:r>
              <a:rPr lang="ja-JP" altLang="en-US" dirty="0" smtClean="0"/>
              <a:t>３</a:t>
            </a:r>
            <a:r>
              <a:rPr kumimoji="1" lang="ja-JP" altLang="en-US" dirty="0" smtClean="0"/>
              <a:t>．今日のスケジュール、</a:t>
            </a:r>
            <a:r>
              <a:rPr lang="ja-JP" altLang="en-US" dirty="0" smtClean="0"/>
              <a:t>目標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58321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きょう　　　　　　　　　　　　　　　　　も</a:t>
            </a:r>
            <a:r>
              <a:rPr kumimoji="1" lang="ja-JP" altLang="en-US" sz="2800" dirty="0" err="1" smtClean="0"/>
              <a:t>くひょう</a:t>
            </a:r>
            <a:endParaRPr kumimoji="1" lang="ja-JP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3224386" cy="313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347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740462" y="642975"/>
            <a:ext cx="7772400" cy="2403698"/>
          </a:xfrm>
        </p:spPr>
        <p:txBody>
          <a:bodyPr/>
          <a:lstStyle/>
          <a:p>
            <a:pPr algn="l"/>
            <a:r>
              <a:rPr lang="ja-JP" altLang="en-US" dirty="0"/>
              <a:t>４</a:t>
            </a:r>
            <a:r>
              <a:rPr lang="ja-JP" altLang="en-US" dirty="0" smtClean="0"/>
              <a:t>．今日のやくわり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05999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きょう　　　　　　　　　　　　　　　　　</a:t>
            </a:r>
            <a:endParaRPr kumimoji="1" lang="ja-JP" altLang="en-US" sz="2800" dirty="0"/>
          </a:p>
        </p:txBody>
      </p:sp>
      <p:pic>
        <p:nvPicPr>
          <p:cNvPr id="7" name="図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77170"/>
            <a:ext cx="1800200" cy="1935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489" y="4633177"/>
            <a:ext cx="1853765" cy="1792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図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198" y="3179565"/>
            <a:ext cx="1398858" cy="1143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図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75196"/>
            <a:ext cx="1923778" cy="1723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3522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75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​​テーマ</vt:lpstr>
      <vt:lpstr>PowerPoint Presentation</vt:lpstr>
      <vt:lpstr>１．アイスブレーキング</vt:lpstr>
      <vt:lpstr>２．持ち物のチェック！</vt:lpstr>
      <vt:lpstr>３．今日のスケジュール、目標</vt:lpstr>
      <vt:lpstr>４．今日のやくわり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 Nakao</dc:creator>
  <cp:lastModifiedBy>Prapa Saenthougsuk</cp:lastModifiedBy>
  <cp:revision>10</cp:revision>
  <dcterms:created xsi:type="dcterms:W3CDTF">2015-04-28T01:59:43Z</dcterms:created>
  <dcterms:modified xsi:type="dcterms:W3CDTF">2019-04-10T03:40:16Z</dcterms:modified>
</cp:coreProperties>
</file>