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5"/>
  </p:notesMasterIdLst>
  <p:sldIdLst>
    <p:sldId id="256" r:id="rId2"/>
    <p:sldId id="297" r:id="rId3"/>
    <p:sldId id="288" r:id="rId4"/>
    <p:sldId id="289" r:id="rId5"/>
    <p:sldId id="290" r:id="rId6"/>
    <p:sldId id="291" r:id="rId7"/>
    <p:sldId id="292" r:id="rId8"/>
    <p:sldId id="293" r:id="rId9"/>
    <p:sldId id="294" r:id="rId10"/>
    <p:sldId id="295" r:id="rId11"/>
    <p:sldId id="296" r:id="rId12"/>
    <p:sldId id="278" r:id="rId13"/>
    <p:sldId id="300" r:id="rId14"/>
    <p:sldId id="298" r:id="rId15"/>
    <p:sldId id="299" r:id="rId16"/>
    <p:sldId id="301" r:id="rId17"/>
    <p:sldId id="265" r:id="rId18"/>
    <p:sldId id="264" r:id="rId19"/>
    <p:sldId id="287" r:id="rId20"/>
    <p:sldId id="262" r:id="rId21"/>
    <p:sldId id="259" r:id="rId22"/>
    <p:sldId id="276" r:id="rId23"/>
    <p:sldId id="261" r:id="rId24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65" autoAdjust="0"/>
    <p:restoredTop sz="99805" autoAdjust="0"/>
  </p:normalViewPr>
  <p:slideViewPr>
    <p:cSldViewPr>
      <p:cViewPr>
        <p:scale>
          <a:sx n="63" d="100"/>
          <a:sy n="63" d="100"/>
        </p:scale>
        <p:origin x="-702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30A210-5DE6-48D2-9164-C316FA8DF74B}" type="datetimeFigureOut">
              <a:rPr kumimoji="1" lang="ja-JP" altLang="en-US" smtClean="0"/>
              <a:pPr/>
              <a:t>2019/4/10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4307EE-A291-4879-BB49-89EBB147E75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3667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307EE-A291-4879-BB49-89EBB147E754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47152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307EE-A291-4879-BB49-89EBB147E754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47152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สามเหลี่ยมมุมฉาก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ชื่อเรื่อง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17" name="ชื่อเรื่องรอง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th-TH" smtClean="0"/>
              <a:t>คลิกเพื่อแก้ไขลักษณะชื่อเรื่องรองต้นแบบ</a:t>
            </a:r>
            <a:endParaRPr kumimoji="0" lang="en-US"/>
          </a:p>
        </p:txBody>
      </p:sp>
      <p:grpSp>
        <p:nvGrpSpPr>
          <p:cNvPr id="2" name="กลุ่ม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รูปแบบอิสระ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รูปแบบอิสระ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รูปแบบอิสระ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ตัวเชื่อมต่อตรง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ตัวยึดวันที่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438A827-6A29-43F3-9DAD-5DE2F5665DD1}" type="datetimeFigureOut">
              <a:rPr lang="th-TH" smtClean="0"/>
              <a:pPr/>
              <a:t>10/04/62</a:t>
            </a:fld>
            <a:endParaRPr lang="th-TH"/>
          </a:p>
        </p:txBody>
      </p:sp>
      <p:sp>
        <p:nvSpPr>
          <p:cNvPr id="19" name="ตัวยึดท้ายกระดา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th-TH"/>
          </a:p>
        </p:txBody>
      </p:sp>
      <p:sp>
        <p:nvSpPr>
          <p:cNvPr id="27" name="ตัวยึดหมายเลขภาพนิ่ง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04A4CCE-52AC-48EC-AA45-075A2837503D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38A827-6A29-43F3-9DAD-5DE2F5665DD1}" type="datetimeFigureOut">
              <a:rPr lang="th-TH" smtClean="0"/>
              <a:pPr/>
              <a:t>10/04/62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4A4CCE-52AC-48EC-AA45-075A2837503D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38A827-6A29-43F3-9DAD-5DE2F5665DD1}" type="datetimeFigureOut">
              <a:rPr lang="th-TH" smtClean="0"/>
              <a:pPr/>
              <a:t>10/04/62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4A4CCE-52AC-48EC-AA45-075A2837503D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38A827-6A29-43F3-9DAD-5DE2F5665DD1}" type="datetimeFigureOut">
              <a:rPr lang="th-TH" smtClean="0"/>
              <a:pPr/>
              <a:t>10/04/62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4A4CCE-52AC-48EC-AA45-075A2837503D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7" name="ชื่อเรื่อง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38A827-6A29-43F3-9DAD-5DE2F5665DD1}" type="datetimeFigureOut">
              <a:rPr lang="th-TH" smtClean="0"/>
              <a:pPr/>
              <a:t>10/04/62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4A4CCE-52AC-48EC-AA45-075A2837503D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7" name="เครื่องหมายบั้ง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เครื่องหมายบั้ง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ยึดเนื้อหา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38A827-6A29-43F3-9DAD-5DE2F5665DD1}" type="datetimeFigureOut">
              <a:rPr lang="th-TH" smtClean="0"/>
              <a:pPr/>
              <a:t>10/04/62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4A4CCE-52AC-48EC-AA45-075A2837503D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8" name="ชื่อเรื่อง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การเปรียบเทียบ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เนื้อหา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6" name="ตัวยึดเนื้อหา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7" name="ตัวยึด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38A827-6A29-43F3-9DAD-5DE2F5665DD1}" type="datetimeFigureOut">
              <a:rPr lang="th-TH" smtClean="0"/>
              <a:pPr/>
              <a:t>10/04/62</a:t>
            </a:fld>
            <a:endParaRPr lang="th-TH"/>
          </a:p>
        </p:txBody>
      </p:sp>
      <p:sp>
        <p:nvSpPr>
          <p:cNvPr id="8" name="ตัวยึด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9" name="ตัวยึด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4A4CCE-52AC-48EC-AA45-075A2837503D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ยึด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38A827-6A29-43F3-9DAD-5DE2F5665DD1}" type="datetimeFigureOut">
              <a:rPr lang="th-TH" smtClean="0"/>
              <a:pPr/>
              <a:t>10/04/62</a:t>
            </a:fld>
            <a:endParaRPr lang="th-TH"/>
          </a:p>
        </p:txBody>
      </p:sp>
      <p:sp>
        <p:nvSpPr>
          <p:cNvPr id="4" name="ตัวยึด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5" name="ตัวยึด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4A4CCE-52AC-48EC-AA45-075A2837503D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6" name="ชื่อเรื่อง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38A827-6A29-43F3-9DAD-5DE2F5665DD1}" type="datetimeFigureOut">
              <a:rPr lang="th-TH" smtClean="0"/>
              <a:pPr/>
              <a:t>10/04/62</a:t>
            </a:fld>
            <a:endParaRPr lang="th-TH"/>
          </a:p>
        </p:txBody>
      </p:sp>
      <p:sp>
        <p:nvSpPr>
          <p:cNvPr id="3" name="ตัวยึด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4A4CCE-52AC-48EC-AA45-075A2837503D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เนื้อหาพร้อมคำอธิบายภาพ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438A827-6A29-43F3-9DAD-5DE2F5665DD1}" type="datetimeFigureOut">
              <a:rPr lang="th-TH" smtClean="0"/>
              <a:pPr/>
              <a:t>10/04/62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4A4CCE-52AC-48EC-AA45-075A2837503D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รูปภาพพร้อมคำอธิบายภาพ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3" name="ตัวยึดรูปภาพ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th-TH" smtClean="0"/>
              <a:t>คลิกไอคอนเพื่อเพิ่มรูปภาพ</a:t>
            </a:r>
            <a:endParaRPr kumimoji="0" lang="en-US" dirty="0"/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438A827-6A29-43F3-9DAD-5DE2F5665DD1}" type="datetimeFigureOut">
              <a:rPr lang="th-TH" smtClean="0"/>
              <a:pPr/>
              <a:t>10/04/62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04A4CCE-52AC-48EC-AA45-075A2837503D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8" name="รูปแบบอิสระ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รูปแบบอิสระ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สามเหลี่ยมมุมฉาก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ตัวเชื่อมต่อตรง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เครื่องหมายบั้ง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เครื่องหมายบั้ง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รูปแบบอิสระ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รูปแบบอิสระ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สามเหลี่ยมมุมฉาก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ตัวเชื่อมต่อตรง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ตัวยึดชื่อเรื่อง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0" name="ตัวยึดข้อความ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kumimoji="0" lang="th-TH" smtClean="0"/>
              <a:t>ระดับที่สอง</a:t>
            </a:r>
          </a:p>
          <a:p>
            <a:pPr lvl="2" eaLnBrk="1" latinLnBrk="0" hangingPunct="1"/>
            <a:r>
              <a:rPr kumimoji="0" lang="th-TH" smtClean="0"/>
              <a:t>ระดับที่สาม</a:t>
            </a:r>
          </a:p>
          <a:p>
            <a:pPr lvl="3" eaLnBrk="1" latinLnBrk="0" hangingPunct="1"/>
            <a:r>
              <a:rPr kumimoji="0" lang="th-TH" smtClean="0"/>
              <a:t>ระดับที่สี่</a:t>
            </a:r>
          </a:p>
          <a:p>
            <a:pPr lvl="4" eaLnBrk="1" latinLnBrk="0" hangingPunct="1"/>
            <a:r>
              <a:rPr kumimoji="0" lang="th-TH" smtClean="0"/>
              <a:t>ระดับที่ห้า</a:t>
            </a:r>
            <a:endParaRPr kumimoji="0" lang="en-US"/>
          </a:p>
        </p:txBody>
      </p:sp>
      <p:sp>
        <p:nvSpPr>
          <p:cNvPr id="10" name="ตัวยึดวันที่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438A827-6A29-43F3-9DAD-5DE2F5665DD1}" type="datetimeFigureOut">
              <a:rPr lang="th-TH" smtClean="0"/>
              <a:pPr/>
              <a:t>10/04/62</a:t>
            </a:fld>
            <a:endParaRPr lang="th-TH"/>
          </a:p>
        </p:txBody>
      </p:sp>
      <p:sp>
        <p:nvSpPr>
          <p:cNvPr id="22" name="ตัวยึดท้ายกระดาษ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th-TH"/>
          </a:p>
        </p:txBody>
      </p:sp>
      <p:sp>
        <p:nvSpPr>
          <p:cNvPr id="18" name="ตัวยึดหมายเลขภาพนิ่ง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04A4CCE-52AC-48EC-AA45-075A2837503D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teacher's%20camp\New%20VDO\yubi.wmv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teacher's%20camp\New%20VDO\shinbunshi%20ude.wmv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teacher's%20camp\New%20VDO\shinbunshi%20koshi.wmv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teacher's%20camp\New%20VDO\okane.wmv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teacher's%20camp\New%20VDO\shinbun%20kazoe.wm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お年寄り体験</a:t>
            </a:r>
            <a:endParaRPr lang="th-TH" dirty="0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THIRAT</a:t>
            </a:r>
            <a:r>
              <a:rPr lang="ja-JP" altLang="en-US" dirty="0" smtClean="0"/>
              <a:t>　　</a:t>
            </a:r>
            <a:r>
              <a:rPr lang="en-US" altLang="ja-JP" dirty="0" smtClean="0"/>
              <a:t>LOMSRI(PUI)</a:t>
            </a:r>
            <a:endParaRPr lang="th-TH" dirty="0"/>
          </a:p>
        </p:txBody>
      </p:sp>
      <p:sp>
        <p:nvSpPr>
          <p:cNvPr id="4" name="TextBox 3"/>
          <p:cNvSpPr txBox="1"/>
          <p:nvPr/>
        </p:nvSpPr>
        <p:spPr>
          <a:xfrm>
            <a:off x="5364088" y="2348880"/>
            <a:ext cx="12843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とし　よ</a:t>
            </a:r>
            <a:endParaRPr lang="th-TH" dirty="0"/>
          </a:p>
        </p:txBody>
      </p:sp>
      <p:sp>
        <p:nvSpPr>
          <p:cNvPr id="5" name="TextBox 4"/>
          <p:cNvSpPr txBox="1"/>
          <p:nvPr/>
        </p:nvSpPr>
        <p:spPr>
          <a:xfrm>
            <a:off x="6948264" y="2348880"/>
            <a:ext cx="15408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mtClean="0"/>
              <a:t>たいけん</a:t>
            </a:r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67544" y="270892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ja-JP" altLang="en-US" sz="8000" dirty="0" smtClean="0"/>
              <a:t>耳をそうじする</a:t>
            </a:r>
            <a:endParaRPr lang="th-TH" sz="8000" dirty="0"/>
          </a:p>
        </p:txBody>
      </p:sp>
      <p:sp>
        <p:nvSpPr>
          <p:cNvPr id="4" name="TextBox 3"/>
          <p:cNvSpPr txBox="1"/>
          <p:nvPr/>
        </p:nvSpPr>
        <p:spPr>
          <a:xfrm>
            <a:off x="1547664" y="2257708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mtClean="0"/>
              <a:t>みみ</a:t>
            </a:r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67544" y="270892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ja-JP" altLang="en-US" sz="8000" dirty="0" smtClean="0"/>
              <a:t>スプーンを使う</a:t>
            </a:r>
            <a:endParaRPr lang="th-TH" sz="8000" dirty="0"/>
          </a:p>
        </p:txBody>
      </p:sp>
      <p:sp>
        <p:nvSpPr>
          <p:cNvPr id="5" name="TextBox 4"/>
          <p:cNvSpPr txBox="1"/>
          <p:nvPr/>
        </p:nvSpPr>
        <p:spPr>
          <a:xfrm>
            <a:off x="6133491" y="2204864"/>
            <a:ext cx="8867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mtClean="0"/>
              <a:t>つか</a:t>
            </a:r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お年寄り体験</a:t>
            </a:r>
            <a:endParaRPr kumimoji="1" lang="ja-JP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99592" y="169476"/>
            <a:ext cx="12843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とし　よ</a:t>
            </a:r>
            <a:endParaRPr lang="th-TH" dirty="0"/>
          </a:p>
        </p:txBody>
      </p:sp>
      <p:sp>
        <p:nvSpPr>
          <p:cNvPr id="6" name="TextBox 5"/>
          <p:cNvSpPr txBox="1"/>
          <p:nvPr/>
        </p:nvSpPr>
        <p:spPr>
          <a:xfrm>
            <a:off x="2267744" y="169476"/>
            <a:ext cx="15408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mtClean="0"/>
              <a:t>たいけん</a:t>
            </a:r>
            <a:endParaRPr lang="th-TH" dirty="0"/>
          </a:p>
        </p:txBody>
      </p:sp>
      <p:sp>
        <p:nvSpPr>
          <p:cNvPr id="7" name="Rounded Rectangle 6"/>
          <p:cNvSpPr/>
          <p:nvPr/>
        </p:nvSpPr>
        <p:spPr>
          <a:xfrm>
            <a:off x="3038147" y="2852936"/>
            <a:ext cx="3838109" cy="216024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6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ชื่อเรื่อง 2"/>
          <p:cNvSpPr>
            <a:spLocks noGrp="1"/>
          </p:cNvSpPr>
          <p:nvPr>
            <p:ph type="title"/>
          </p:nvPr>
        </p:nvSpPr>
        <p:spPr>
          <a:xfrm>
            <a:off x="395536" y="315009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ja-JP" altLang="en-US" sz="7200" dirty="0" smtClean="0"/>
              <a:t>３０分　Ｘ　２回</a:t>
            </a:r>
            <a:r>
              <a:rPr lang="en-US" altLang="ja-JP" sz="7200" dirty="0" smtClean="0"/>
              <a:t/>
            </a:r>
            <a:br>
              <a:rPr lang="en-US" altLang="ja-JP" sz="7200" dirty="0" smtClean="0"/>
            </a:br>
            <a:endParaRPr lang="th-TH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เนื้อหา 1"/>
          <p:cNvSpPr>
            <a:spLocks noGrp="1"/>
          </p:cNvSpPr>
          <p:nvPr>
            <p:ph idx="1"/>
          </p:nvPr>
        </p:nvSpPr>
        <p:spPr>
          <a:xfrm>
            <a:off x="-669206" y="866013"/>
            <a:ext cx="8229600" cy="4525963"/>
          </a:xfrm>
        </p:spPr>
        <p:txBody>
          <a:bodyPr/>
          <a:lstStyle/>
          <a:p>
            <a:endParaRPr lang="th-TH" dirty="0"/>
          </a:p>
        </p:txBody>
      </p:sp>
      <p:sp>
        <p:nvSpPr>
          <p:cNvPr id="3" name="ชื่อเรื่อง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１かいめ</a:t>
            </a:r>
            <a:endParaRPr lang="th-TH" dirty="0"/>
          </a:p>
        </p:txBody>
      </p:sp>
      <p:sp>
        <p:nvSpPr>
          <p:cNvPr id="7" name="หน้ายิ้ม 6"/>
          <p:cNvSpPr/>
          <p:nvPr/>
        </p:nvSpPr>
        <p:spPr>
          <a:xfrm>
            <a:off x="755576" y="4005064"/>
            <a:ext cx="914400" cy="914400"/>
          </a:xfrm>
          <a:prstGeom prst="smileyFac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8" name="สามเหลี่ยมหน้าจั่ว 7"/>
          <p:cNvSpPr/>
          <p:nvPr/>
        </p:nvSpPr>
        <p:spPr>
          <a:xfrm>
            <a:off x="683568" y="4941168"/>
            <a:ext cx="1060704" cy="914400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" name="หน้ายิ้ม 8"/>
          <p:cNvSpPr/>
          <p:nvPr/>
        </p:nvSpPr>
        <p:spPr>
          <a:xfrm>
            <a:off x="5139680" y="3996680"/>
            <a:ext cx="914400" cy="914400"/>
          </a:xfrm>
          <a:prstGeom prst="smileyFac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สามเหลี่ยมหน้าจั่ว 9"/>
          <p:cNvSpPr/>
          <p:nvPr/>
        </p:nvSpPr>
        <p:spPr>
          <a:xfrm>
            <a:off x="5076056" y="4941168"/>
            <a:ext cx="1060704" cy="914400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1" name="หน้ายิ้ม 10"/>
          <p:cNvSpPr/>
          <p:nvPr/>
        </p:nvSpPr>
        <p:spPr>
          <a:xfrm>
            <a:off x="3059832" y="4005064"/>
            <a:ext cx="914400" cy="914400"/>
          </a:xfrm>
          <a:prstGeom prst="smileyFac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สามเหลี่ยมหน้าจั่ว 11"/>
          <p:cNvSpPr/>
          <p:nvPr/>
        </p:nvSpPr>
        <p:spPr>
          <a:xfrm>
            <a:off x="2987824" y="4941168"/>
            <a:ext cx="1060704" cy="914400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5" name="คำบรรยายภาพแบบเส้น 2 14"/>
          <p:cNvSpPr/>
          <p:nvPr/>
        </p:nvSpPr>
        <p:spPr>
          <a:xfrm>
            <a:off x="7020272" y="1700808"/>
            <a:ext cx="1728192" cy="1080120"/>
          </a:xfrm>
          <a:prstGeom prst="borderCallout2">
            <a:avLst>
              <a:gd name="adj1" fmla="val 18750"/>
              <a:gd name="adj2" fmla="val -8333"/>
              <a:gd name="adj3" fmla="val 6051"/>
              <a:gd name="adj4" fmla="val -53705"/>
              <a:gd name="adj5" fmla="val 30331"/>
              <a:gd name="adj6" fmla="val -717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solidFill>
                  <a:schemeClr val="tx1"/>
                </a:solidFill>
              </a:rPr>
              <a:t>体験の人</a:t>
            </a:r>
            <a:endParaRPr lang="th-TH" dirty="0">
              <a:solidFill>
                <a:schemeClr val="tx1"/>
              </a:solidFill>
            </a:endParaRPr>
          </a:p>
        </p:txBody>
      </p:sp>
      <p:sp>
        <p:nvSpPr>
          <p:cNvPr id="16" name="คำบรรยายภาพแบบเส้น 2 15"/>
          <p:cNvSpPr/>
          <p:nvPr/>
        </p:nvSpPr>
        <p:spPr>
          <a:xfrm>
            <a:off x="7020272" y="5229200"/>
            <a:ext cx="1728192" cy="1080120"/>
          </a:xfrm>
          <a:prstGeom prst="borderCallout2">
            <a:avLst>
              <a:gd name="adj1" fmla="val 18750"/>
              <a:gd name="adj2" fmla="val -8333"/>
              <a:gd name="adj3" fmla="val 97763"/>
              <a:gd name="adj4" fmla="val -31659"/>
              <a:gd name="adj5" fmla="val 72659"/>
              <a:gd name="adj6" fmla="val -850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solidFill>
                  <a:schemeClr val="tx1"/>
                </a:solidFill>
              </a:rPr>
              <a:t>ヘルパー</a:t>
            </a:r>
            <a:endParaRPr lang="th-TH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240" y="2210262"/>
            <a:ext cx="922347" cy="1434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9640" y="2071956"/>
            <a:ext cx="988696" cy="1537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6802" y="2029449"/>
            <a:ext cx="1043349" cy="162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เนื้อหา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3" name="ชื่อเรื่อง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２かいめ</a:t>
            </a:r>
            <a:endParaRPr lang="th-TH" dirty="0"/>
          </a:p>
        </p:txBody>
      </p:sp>
      <p:sp>
        <p:nvSpPr>
          <p:cNvPr id="7" name="หน้ายิ้ม 6"/>
          <p:cNvSpPr/>
          <p:nvPr/>
        </p:nvSpPr>
        <p:spPr>
          <a:xfrm>
            <a:off x="1043608" y="1628800"/>
            <a:ext cx="914400" cy="914400"/>
          </a:xfrm>
          <a:prstGeom prst="smileyFac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8" name="สามเหลี่ยมหน้าจั่ว 7"/>
          <p:cNvSpPr/>
          <p:nvPr/>
        </p:nvSpPr>
        <p:spPr>
          <a:xfrm>
            <a:off x="971600" y="2564904"/>
            <a:ext cx="1060704" cy="914400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" name="หน้ายิ้ม 8"/>
          <p:cNvSpPr/>
          <p:nvPr/>
        </p:nvSpPr>
        <p:spPr>
          <a:xfrm>
            <a:off x="4355976" y="1628800"/>
            <a:ext cx="914400" cy="914400"/>
          </a:xfrm>
          <a:prstGeom prst="smileyFac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สามเหลี่ยมหน้าจั่ว 9"/>
          <p:cNvSpPr/>
          <p:nvPr/>
        </p:nvSpPr>
        <p:spPr>
          <a:xfrm>
            <a:off x="4292352" y="2573288"/>
            <a:ext cx="1060704" cy="914400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1" name="หน้ายิ้ม 10"/>
          <p:cNvSpPr/>
          <p:nvPr/>
        </p:nvSpPr>
        <p:spPr>
          <a:xfrm>
            <a:off x="2771800" y="1628800"/>
            <a:ext cx="914400" cy="914400"/>
          </a:xfrm>
          <a:prstGeom prst="smileyFac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สามเหลี่ยมหน้าจั่ว 11"/>
          <p:cNvSpPr/>
          <p:nvPr/>
        </p:nvSpPr>
        <p:spPr>
          <a:xfrm>
            <a:off x="2699792" y="2564904"/>
            <a:ext cx="1060704" cy="914400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5" name="คำบรรยายภาพแบบเส้น 2 14"/>
          <p:cNvSpPr/>
          <p:nvPr/>
        </p:nvSpPr>
        <p:spPr>
          <a:xfrm>
            <a:off x="7020272" y="1700808"/>
            <a:ext cx="1728192" cy="1080120"/>
          </a:xfrm>
          <a:prstGeom prst="borderCallout2">
            <a:avLst>
              <a:gd name="adj1" fmla="val 18750"/>
              <a:gd name="adj2" fmla="val -8333"/>
              <a:gd name="adj3" fmla="val 6051"/>
              <a:gd name="adj4" fmla="val -53705"/>
              <a:gd name="adj5" fmla="val 30331"/>
              <a:gd name="adj6" fmla="val -717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solidFill>
                  <a:schemeClr val="tx1"/>
                </a:solidFill>
              </a:rPr>
              <a:t>体験の人</a:t>
            </a:r>
            <a:endParaRPr lang="th-TH" dirty="0">
              <a:solidFill>
                <a:schemeClr val="tx1"/>
              </a:solidFill>
            </a:endParaRPr>
          </a:p>
        </p:txBody>
      </p:sp>
      <p:sp>
        <p:nvSpPr>
          <p:cNvPr id="16" name="คำบรรยายภาพแบบเส้น 2 15"/>
          <p:cNvSpPr/>
          <p:nvPr/>
        </p:nvSpPr>
        <p:spPr>
          <a:xfrm>
            <a:off x="6660232" y="5013176"/>
            <a:ext cx="1728192" cy="1080120"/>
          </a:xfrm>
          <a:prstGeom prst="borderCallout2">
            <a:avLst>
              <a:gd name="adj1" fmla="val 18750"/>
              <a:gd name="adj2" fmla="val -8333"/>
              <a:gd name="adj3" fmla="val 97763"/>
              <a:gd name="adj4" fmla="val -31659"/>
              <a:gd name="adj5" fmla="val 72659"/>
              <a:gd name="adj6" fmla="val -850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solidFill>
                  <a:schemeClr val="tx1"/>
                </a:solidFill>
              </a:rPr>
              <a:t>ヘルパー</a:t>
            </a:r>
            <a:endParaRPr lang="th-TH" dirty="0">
              <a:solidFill>
                <a:schemeClr val="tx1"/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010684"/>
            <a:ext cx="922347" cy="1434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830" y="3959079"/>
            <a:ext cx="988696" cy="1537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959079"/>
            <a:ext cx="1043349" cy="162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ชื่อเรื่อง 2"/>
          <p:cNvSpPr>
            <a:spLocks noGrp="1"/>
          </p:cNvSpPr>
          <p:nvPr>
            <p:ph type="title"/>
          </p:nvPr>
        </p:nvSpPr>
        <p:spPr>
          <a:xfrm>
            <a:off x="467544" y="278092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ja-JP" altLang="en-US" sz="16600" dirty="0" smtClean="0"/>
              <a:t>じゅんび</a:t>
            </a:r>
            <a:endParaRPr lang="th-TH" sz="1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ตัวยึดเนื้อหา 5" descr="IMG_19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84784"/>
            <a:ext cx="3456384" cy="2592288"/>
          </a:xfrm>
        </p:spPr>
      </p:pic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目</a:t>
            </a:r>
            <a:endParaRPr lang="th-TH" dirty="0"/>
          </a:p>
        </p:txBody>
      </p:sp>
      <p:sp>
        <p:nvSpPr>
          <p:cNvPr id="7" name="TextBox 6"/>
          <p:cNvSpPr txBox="1"/>
          <p:nvPr/>
        </p:nvSpPr>
        <p:spPr>
          <a:xfrm>
            <a:off x="1619672" y="5877272"/>
            <a:ext cx="58272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000" dirty="0" smtClean="0"/>
              <a:t>ハンドクリームのぬり方</a:t>
            </a:r>
            <a:endParaRPr lang="th-TH" sz="4000" dirty="0"/>
          </a:p>
        </p:txBody>
      </p:sp>
      <p:pic>
        <p:nvPicPr>
          <p:cNvPr id="9" name="รูปภาพ 8" descr="IMG_19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71800" y="2276872"/>
            <a:ext cx="3456384" cy="2592288"/>
          </a:xfrm>
          <a:prstGeom prst="rect">
            <a:avLst/>
          </a:prstGeom>
        </p:spPr>
      </p:pic>
      <p:pic>
        <p:nvPicPr>
          <p:cNvPr id="10" name="รูปภาพ 9" descr="IMG_192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91605" y="3140968"/>
            <a:ext cx="3552395" cy="2592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ゆび</a:t>
            </a:r>
            <a:endParaRPr lang="th-TH" dirty="0"/>
          </a:p>
        </p:txBody>
      </p:sp>
      <p:pic>
        <p:nvPicPr>
          <p:cNvPr id="5" name="yubi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1052737"/>
            <a:ext cx="9144000" cy="5805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ชื่อเรื่อง 2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ja-JP" altLang="en-US" sz="16600" dirty="0" smtClean="0"/>
              <a:t>ひざ</a:t>
            </a:r>
            <a:endParaRPr lang="th-TH" sz="1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お年寄り体験</a:t>
            </a:r>
            <a:endParaRPr kumimoji="1" lang="ja-JP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99592" y="169476"/>
            <a:ext cx="12843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とし　よ</a:t>
            </a:r>
            <a:endParaRPr lang="th-TH" dirty="0"/>
          </a:p>
        </p:txBody>
      </p:sp>
      <p:sp>
        <p:nvSpPr>
          <p:cNvPr id="6" name="TextBox 5"/>
          <p:cNvSpPr txBox="1"/>
          <p:nvPr/>
        </p:nvSpPr>
        <p:spPr>
          <a:xfrm>
            <a:off x="2267744" y="169476"/>
            <a:ext cx="15408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mtClean="0"/>
              <a:t>たいけん</a:t>
            </a:r>
            <a:endParaRPr lang="th-TH" dirty="0"/>
          </a:p>
        </p:txBody>
      </p:sp>
      <p:sp>
        <p:nvSpPr>
          <p:cNvPr id="4" name="Rounded Rectangle 3"/>
          <p:cNvSpPr/>
          <p:nvPr/>
        </p:nvSpPr>
        <p:spPr>
          <a:xfrm>
            <a:off x="3038147" y="2852936"/>
            <a:ext cx="3838109" cy="216024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6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うで</a:t>
            </a:r>
            <a:endParaRPr lang="th-TH" dirty="0"/>
          </a:p>
        </p:txBody>
      </p:sp>
      <p:pic>
        <p:nvPicPr>
          <p:cNvPr id="5" name="shinbunshi ude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1052737"/>
            <a:ext cx="9144000" cy="5805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こし</a:t>
            </a:r>
            <a:endParaRPr lang="th-TH" dirty="0"/>
          </a:p>
        </p:txBody>
      </p:sp>
      <p:pic>
        <p:nvPicPr>
          <p:cNvPr id="5" name="shinbunshi koshi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1052737"/>
            <a:ext cx="9144000" cy="58052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ตัวยึดเนื้อหา 3" descr="IMG_178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844824"/>
            <a:ext cx="5068812" cy="3816424"/>
          </a:xfrm>
        </p:spPr>
      </p:pic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このようになります</a:t>
            </a:r>
            <a:endParaRPr lang="th-TH" dirty="0"/>
          </a:p>
        </p:txBody>
      </p:sp>
      <p:pic>
        <p:nvPicPr>
          <p:cNvPr id="5" name="รูปภาพ 4" descr="IMG_178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04456" y="3140968"/>
            <a:ext cx="4499992" cy="33749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457200" y="1882808"/>
            <a:ext cx="8363272" cy="4572000"/>
          </a:xfrm>
        </p:spPr>
        <p:txBody>
          <a:bodyPr/>
          <a:lstStyle/>
          <a:p>
            <a:r>
              <a:rPr lang="ja-JP" altLang="en-US" dirty="0" smtClean="0"/>
              <a:t>しっかり巻いてください。</a:t>
            </a:r>
            <a:endParaRPr lang="en-US" altLang="ja-JP" dirty="0" smtClean="0"/>
          </a:p>
          <a:p>
            <a:pPr>
              <a:buNone/>
            </a:pPr>
            <a:endParaRPr lang="en-US" altLang="ja-JP" dirty="0" smtClean="0"/>
          </a:p>
          <a:p>
            <a:r>
              <a:rPr lang="ja-JP" altLang="en-US" dirty="0" smtClean="0"/>
              <a:t>ひじ、ひざ　そしてこしが曲がらないように巻いてください。</a:t>
            </a:r>
            <a:endParaRPr lang="en-US" altLang="ja-JP" dirty="0" smtClean="0"/>
          </a:p>
          <a:p>
            <a:pPr marL="64008" indent="0">
              <a:buNone/>
            </a:pPr>
            <a:endParaRPr lang="en-US" dirty="0" smtClean="0"/>
          </a:p>
          <a:p>
            <a:r>
              <a:rPr lang="ja-JP" altLang="en-US" dirty="0" smtClean="0"/>
              <a:t>早く巻いてください。</a:t>
            </a:r>
            <a:endParaRPr lang="th-TH" dirty="0" smtClean="0"/>
          </a:p>
          <a:p>
            <a:pPr>
              <a:buNone/>
            </a:pPr>
            <a:endParaRPr lang="th-TH" dirty="0"/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注意</a:t>
            </a:r>
            <a:endParaRPr lang="th-TH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97468"/>
            <a:ext cx="13901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ちゅうい</a:t>
            </a:r>
            <a:endParaRPr lang="th-TH" dirty="0"/>
          </a:p>
        </p:txBody>
      </p:sp>
      <p:sp>
        <p:nvSpPr>
          <p:cNvPr id="6" name="TextBox 5"/>
          <p:cNvSpPr txBox="1"/>
          <p:nvPr/>
        </p:nvSpPr>
        <p:spPr>
          <a:xfrm>
            <a:off x="2051720" y="1527175"/>
            <a:ext cx="5052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ま</a:t>
            </a:r>
            <a:endParaRPr lang="th-TH" dirty="0"/>
          </a:p>
        </p:txBody>
      </p:sp>
      <p:sp>
        <p:nvSpPr>
          <p:cNvPr id="7" name="TextBox 6"/>
          <p:cNvSpPr txBox="1"/>
          <p:nvPr/>
        </p:nvSpPr>
        <p:spPr>
          <a:xfrm>
            <a:off x="4355976" y="2535287"/>
            <a:ext cx="458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 smtClean="0"/>
              <a:t>ま</a:t>
            </a:r>
            <a:endParaRPr lang="th-TH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83568" y="3831431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 smtClean="0"/>
              <a:t>はや</a:t>
            </a:r>
            <a:endParaRPr lang="th-TH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804248" y="2535287"/>
            <a:ext cx="458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 smtClean="0"/>
              <a:t>ま</a:t>
            </a:r>
            <a:endParaRPr lang="th-TH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1448924" y="3831431"/>
            <a:ext cx="458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 smtClean="0"/>
              <a:t>ま</a:t>
            </a:r>
            <a:endParaRPr lang="th-TH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304096" y="285293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ja-JP" altLang="en-US" sz="8000" dirty="0" smtClean="0"/>
              <a:t>すわる</a:t>
            </a:r>
            <a:endParaRPr lang="th-TH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395536" y="263691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ja-JP" altLang="en-US" sz="8000" dirty="0" smtClean="0"/>
              <a:t>あるく</a:t>
            </a:r>
            <a:endParaRPr lang="th-TH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539552" y="249289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ja-JP" altLang="en-US" sz="8000" dirty="0" smtClean="0"/>
              <a:t>かいだんを</a:t>
            </a:r>
            <a:r>
              <a:rPr lang="en-US" altLang="ja-JP" sz="8000" dirty="0" smtClean="0"/>
              <a:t/>
            </a:r>
            <a:br>
              <a:rPr lang="en-US" altLang="ja-JP" sz="8000" dirty="0" smtClean="0"/>
            </a:br>
            <a:r>
              <a:rPr lang="ja-JP" altLang="en-US" sz="8000" dirty="0" smtClean="0"/>
              <a:t>のぼったり、</a:t>
            </a:r>
            <a:r>
              <a:rPr lang="en-US" altLang="ja-JP" sz="8000" dirty="0" smtClean="0"/>
              <a:t/>
            </a:r>
            <a:br>
              <a:rPr lang="en-US" altLang="ja-JP" sz="8000" dirty="0" smtClean="0"/>
            </a:br>
            <a:r>
              <a:rPr lang="ja-JP" altLang="en-US" sz="8000" dirty="0"/>
              <a:t>おりたり</a:t>
            </a:r>
            <a:r>
              <a:rPr lang="ja-JP" altLang="en-US" sz="8000" dirty="0" smtClean="0"/>
              <a:t>する</a:t>
            </a:r>
            <a:endParaRPr lang="th-TH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56490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ja-JP" altLang="en-US" sz="8000" dirty="0" smtClean="0"/>
              <a:t>荷物を上にあげる</a:t>
            </a:r>
            <a:endParaRPr lang="th-TH" sz="8000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1988840"/>
            <a:ext cx="19111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000" dirty="0" smtClean="0"/>
              <a:t>に　もつ</a:t>
            </a:r>
            <a:endParaRPr lang="th-TH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3633795" y="2001034"/>
            <a:ext cx="10102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000" smtClean="0"/>
              <a:t>うえ</a:t>
            </a:r>
            <a:endParaRPr lang="th-TH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67544" y="263691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ja-JP" altLang="en-US" sz="8000" dirty="0" smtClean="0"/>
              <a:t>携帯で名前を打つ</a:t>
            </a:r>
            <a:endParaRPr lang="th-TH" sz="8000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2132856"/>
            <a:ext cx="19191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600" dirty="0" smtClean="0"/>
              <a:t>けいたい</a:t>
            </a:r>
            <a:endParaRPr lang="th-TH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3861880" y="2134597"/>
            <a:ext cx="17363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600" dirty="0" smtClean="0"/>
              <a:t>な　まえ</a:t>
            </a:r>
            <a:endParaRPr lang="th-TH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6796625" y="2134597"/>
            <a:ext cx="5116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600" smtClean="0"/>
              <a:t>う</a:t>
            </a:r>
            <a:endParaRPr lang="th-TH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pPr algn="ctr"/>
            <a:r>
              <a:rPr lang="ja-JP" altLang="en-US" dirty="0" smtClean="0"/>
              <a:t>お金をわける</a:t>
            </a:r>
            <a:endParaRPr lang="th-TH" dirty="0"/>
          </a:p>
        </p:txBody>
      </p:sp>
      <p:pic>
        <p:nvPicPr>
          <p:cNvPr id="5" name="okane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836712"/>
            <a:ext cx="9144000" cy="6021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dirty="0" smtClean="0"/>
              <a:t>紙の数を数える</a:t>
            </a:r>
            <a:endParaRPr lang="th-TH" dirty="0"/>
          </a:p>
        </p:txBody>
      </p:sp>
      <p:sp>
        <p:nvSpPr>
          <p:cNvPr id="5" name="TextBox 4"/>
          <p:cNvSpPr txBox="1"/>
          <p:nvPr/>
        </p:nvSpPr>
        <p:spPr>
          <a:xfrm>
            <a:off x="2627784" y="188640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mtClean="0"/>
              <a:t>かみ</a:t>
            </a:r>
            <a:endParaRPr lang="th-TH" dirty="0"/>
          </a:p>
        </p:txBody>
      </p:sp>
      <p:sp>
        <p:nvSpPr>
          <p:cNvPr id="6" name="TextBox 5"/>
          <p:cNvSpPr txBox="1"/>
          <p:nvPr/>
        </p:nvSpPr>
        <p:spPr>
          <a:xfrm>
            <a:off x="3707904" y="169476"/>
            <a:ext cx="8963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mtClean="0"/>
              <a:t>かず</a:t>
            </a:r>
            <a:endParaRPr lang="th-TH" dirty="0"/>
          </a:p>
        </p:txBody>
      </p:sp>
      <p:sp>
        <p:nvSpPr>
          <p:cNvPr id="7" name="TextBox 6"/>
          <p:cNvSpPr txBox="1"/>
          <p:nvPr/>
        </p:nvSpPr>
        <p:spPr>
          <a:xfrm>
            <a:off x="4716016" y="188640"/>
            <a:ext cx="8883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mtClean="0"/>
              <a:t>かぞ</a:t>
            </a:r>
            <a:endParaRPr lang="th-TH" dirty="0"/>
          </a:p>
        </p:txBody>
      </p:sp>
      <p:pic>
        <p:nvPicPr>
          <p:cNvPr id="10" name="shinbun kazoe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1124745"/>
            <a:ext cx="9144000" cy="57332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รวมกลุ่ม">
  <a:themeElements>
    <a:clrScheme name="รถไฟใต้ดิน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รวมกลุ่ม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รวมกลุ่ม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1931</TotalTime>
  <Words>200</Words>
  <Application>Microsoft Office PowerPoint</Application>
  <PresentationFormat>On-screen Show (4:3)</PresentationFormat>
  <Paragraphs>60</Paragraphs>
  <Slides>23</Slides>
  <Notes>2</Notes>
  <HiddenSlides>0</HiddenSlides>
  <MMClips>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รวมกลุ่ม</vt:lpstr>
      <vt:lpstr>お年寄り体験</vt:lpstr>
      <vt:lpstr>お年寄り体験</vt:lpstr>
      <vt:lpstr>すわる</vt:lpstr>
      <vt:lpstr>あるく</vt:lpstr>
      <vt:lpstr>かいだんを のぼったり、 おりたりする</vt:lpstr>
      <vt:lpstr>荷物を上にあげる</vt:lpstr>
      <vt:lpstr>携帯で名前を打つ</vt:lpstr>
      <vt:lpstr>お金をわける</vt:lpstr>
      <vt:lpstr>紙の数を数える</vt:lpstr>
      <vt:lpstr>耳をそうじする</vt:lpstr>
      <vt:lpstr>スプーンを使う</vt:lpstr>
      <vt:lpstr>お年寄り体験</vt:lpstr>
      <vt:lpstr>３０分　Ｘ　２回 </vt:lpstr>
      <vt:lpstr>１かいめ</vt:lpstr>
      <vt:lpstr>２かいめ</vt:lpstr>
      <vt:lpstr>じゅんび</vt:lpstr>
      <vt:lpstr>目</vt:lpstr>
      <vt:lpstr>ゆび</vt:lpstr>
      <vt:lpstr>ひざ</vt:lpstr>
      <vt:lpstr>うで</vt:lpstr>
      <vt:lpstr>こし</vt:lpstr>
      <vt:lpstr>このようになります</vt:lpstr>
      <vt:lpstr>注意</vt:lpstr>
    </vt:vector>
  </TitlesOfParts>
  <Company>MyCompany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お年寄り体験</dc:title>
  <dc:creator>Customer</dc:creator>
  <cp:lastModifiedBy>Prapa Saenthougsuk</cp:lastModifiedBy>
  <cp:revision>14</cp:revision>
  <dcterms:created xsi:type="dcterms:W3CDTF">2015-03-25T04:08:51Z</dcterms:created>
  <dcterms:modified xsi:type="dcterms:W3CDTF">2019-04-10T03:36:01Z</dcterms:modified>
</cp:coreProperties>
</file>