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71" r:id="rId6"/>
    <p:sldId id="272" r:id="rId7"/>
    <p:sldId id="261" r:id="rId8"/>
    <p:sldId id="262" r:id="rId9"/>
    <p:sldId id="264" r:id="rId10"/>
    <p:sldId id="268" r:id="rId11"/>
    <p:sldId id="273" r:id="rId12"/>
    <p:sldId id="266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8" autoAdjust="0"/>
    <p:restoredTop sz="94660"/>
  </p:normalViewPr>
  <p:slideViewPr>
    <p:cSldViewPr>
      <p:cViewPr varScale="1">
        <p:scale>
          <a:sx n="62" d="100"/>
          <a:sy n="62" d="100"/>
        </p:scale>
        <p:origin x="-7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BE323-E4CB-4F4F-AF6C-DB1F3E5DA5E1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D2A39-EA83-49CC-9494-2A8DE30FCD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63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3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7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05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50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13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18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40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78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08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99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5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00C51-3C1E-4854-81F4-3D9A4335F7C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C4CD0-8533-4502-B11B-B215A373C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4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.jp/url?sa=i&amp;rct=j&amp;q=&amp;esrc=s&amp;source=images&amp;cd=&amp;cad=rja&amp;uact=8&amp;ved=0CAcQjRw&amp;url=https://pixta.jp/illustration/6755517&amp;ei=G_M5VdfoAsT88QXvy4HoDg&amp;bvm=bv.91665533,d.dGc&amp;psig=AFQjCNHQ16OdO8rVnA2d7q7nRmQFCaAtKQ&amp;ust=142994748182014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キャンプの</a:t>
            </a:r>
            <a:r>
              <a:rPr lang="ja-JP" altLang="en-US" dirty="0" smtClean="0"/>
              <a:t>ふりかえり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/>
          </a:bodyPr>
          <a:lstStyle/>
          <a:p>
            <a:r>
              <a:rPr lang="ja-JP" altLang="en-US" dirty="0"/>
              <a:t>それぞれ</a:t>
            </a:r>
            <a:r>
              <a:rPr lang="ja-JP" altLang="en-US" dirty="0" smtClean="0"/>
              <a:t>はどうでしたか。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キャンプ</a:t>
            </a:r>
            <a:r>
              <a:rPr lang="ja-JP" altLang="en-US" dirty="0" smtClean="0"/>
              <a:t>で学んだことや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気づいたことを書いてください。</a:t>
            </a:r>
            <a:endParaRPr kumimoji="1" lang="ja-JP" altLang="en-US" dirty="0"/>
          </a:p>
        </p:txBody>
      </p:sp>
      <p:sp>
        <p:nvSpPr>
          <p:cNvPr id="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139952" y="1700808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dirty="0" smtClean="0"/>
              <a:t>まな</a:t>
            </a:r>
            <a:endParaRPr lang="ja-JP" altLang="en-US" sz="3200" dirty="0"/>
          </a:p>
        </p:txBody>
      </p:sp>
      <p:sp>
        <p:nvSpPr>
          <p:cNvPr id="6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65993" y="3066474"/>
            <a:ext cx="5688632" cy="63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dirty="0" smtClean="0"/>
              <a:t>き　　　　　　　　　　　　か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6110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4800" dirty="0" smtClean="0"/>
              <a:t>P.31,37,55,59,67</a:t>
            </a:r>
            <a:r>
              <a:rPr kumimoji="1" lang="ja-JP" altLang="en-US" sz="4800" dirty="0" smtClean="0"/>
              <a:t>を見ながら、</a:t>
            </a:r>
            <a:r>
              <a:rPr kumimoji="1" lang="en-US" altLang="ja-JP" sz="4800" dirty="0" smtClean="0"/>
              <a:t/>
            </a:r>
            <a:br>
              <a:rPr kumimoji="1" lang="en-US" altLang="ja-JP" sz="4800" dirty="0" smtClean="0"/>
            </a:br>
            <a:r>
              <a:rPr kumimoji="1" lang="ja-JP" altLang="en-US" sz="4800" dirty="0" smtClean="0"/>
              <a:t>書きましょう</a:t>
            </a:r>
            <a:endParaRPr kumimoji="1" lang="ja-JP" altLang="en-US" sz="4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9" t="13781" r="60214" b="11682"/>
          <a:stretch/>
        </p:blipFill>
        <p:spPr bwMode="auto">
          <a:xfrm>
            <a:off x="2994718" y="2098236"/>
            <a:ext cx="2801418" cy="39343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220072" y="-99392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　　み</a:t>
            </a:r>
            <a:endParaRPr lang="ja-JP" altLang="en-US" sz="2400" dirty="0"/>
          </a:p>
        </p:txBody>
      </p:sp>
      <p:sp>
        <p:nvSpPr>
          <p:cNvPr id="6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778694" y="908720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か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5561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5355" y="980728"/>
            <a:ext cx="8229600" cy="1371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dirty="0" smtClean="0">
                <a:latin typeface="+mn-ea"/>
              </a:rPr>
              <a:t>　　　　　　　　　　　　　　 </a:t>
            </a:r>
            <a:r>
              <a:rPr kumimoji="1" lang="ja-JP" altLang="en-US" sz="1800" dirty="0" err="1" smtClean="0">
                <a:latin typeface="+mn-ea"/>
              </a:rPr>
              <a:t>み</a:t>
            </a:r>
            <a:endParaRPr kumimoji="1" lang="en-US" altLang="ja-JP" sz="1800" dirty="0" smtClean="0">
              <a:latin typeface="+mn-ea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+mn-ea"/>
              </a:rPr>
              <a:t>１．</a:t>
            </a:r>
            <a:r>
              <a:rPr lang="en-US" altLang="ja-JP" dirty="0">
                <a:latin typeface="+mn-ea"/>
              </a:rPr>
              <a:t>21</a:t>
            </a:r>
            <a:r>
              <a:rPr lang="en-US" altLang="ja-JP" baseline="30000" dirty="0">
                <a:latin typeface="+mn-ea"/>
              </a:rPr>
              <a:t>st</a:t>
            </a:r>
            <a:r>
              <a:rPr lang="en-US" altLang="ja-JP" dirty="0">
                <a:latin typeface="+mn-ea"/>
              </a:rPr>
              <a:t> Century </a:t>
            </a:r>
            <a:r>
              <a:rPr lang="en-US" altLang="ja-JP" dirty="0" smtClean="0">
                <a:latin typeface="+mn-ea"/>
              </a:rPr>
              <a:t>Skill</a:t>
            </a:r>
            <a:r>
              <a:rPr lang="ja-JP" altLang="en-US" dirty="0" smtClean="0">
                <a:latin typeface="+mn-ea"/>
              </a:rPr>
              <a:t>は身につきましたか。</a:t>
            </a: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endParaRPr lang="en-US" altLang="ja-JP" dirty="0">
              <a:latin typeface="+mn-ea"/>
            </a:endParaRPr>
          </a:p>
          <a:p>
            <a:pPr marL="0" indent="0">
              <a:buNone/>
            </a:pP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dirty="0">
                <a:latin typeface="+mn-ea"/>
              </a:rPr>
              <a:t> </a:t>
            </a:r>
            <a:r>
              <a:rPr lang="ja-JP" altLang="en-US" dirty="0" smtClean="0">
                <a:latin typeface="+mn-ea"/>
              </a:rPr>
              <a:t>　　</a:t>
            </a:r>
            <a:endParaRPr kumimoji="1" lang="en-US" altLang="ja-JP" dirty="0" smtClean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790" y="2328322"/>
            <a:ext cx="1152128" cy="115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630" y="2202582"/>
            <a:ext cx="1340842" cy="140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1373686" y="3671463"/>
            <a:ext cx="4176464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latin typeface="+mn-ea"/>
              </a:rPr>
              <a:t>Critical Thinking</a:t>
            </a:r>
            <a:br>
              <a:rPr lang="en-US" altLang="ja-JP" sz="3200" dirty="0" smtClean="0">
                <a:latin typeface="+mn-ea"/>
              </a:rPr>
            </a:br>
            <a:endParaRPr lang="ja-JP" altLang="en-US" sz="3200" dirty="0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5148064" y="3915519"/>
            <a:ext cx="2808312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latin typeface="+mn-ea"/>
              </a:rPr>
              <a:t>Collaboration</a:t>
            </a:r>
          </a:p>
          <a:p>
            <a:pPr algn="l"/>
            <a:r>
              <a:rPr lang="en-US" altLang="ja-JP" sz="3200" dirty="0" smtClean="0">
                <a:latin typeface="+mn-ea"/>
              </a:rPr>
              <a:t>(Team Work)</a:t>
            </a:r>
            <a:br>
              <a:rPr lang="en-US" altLang="ja-JP" sz="3200" dirty="0" smtClean="0">
                <a:latin typeface="+mn-ea"/>
              </a:rPr>
            </a:br>
            <a:endParaRPr lang="ja-JP" altLang="en-US" sz="3200" dirty="0"/>
          </a:p>
        </p:txBody>
      </p:sp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キャンプの目標</a:t>
            </a:r>
            <a:endParaRPr kumimoji="1" lang="ja-JP" altLang="en-US" dirty="0"/>
          </a:p>
        </p:txBody>
      </p:sp>
      <p:sp>
        <p:nvSpPr>
          <p:cNvPr id="1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220072" y="260648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もく　ひょ</a:t>
            </a:r>
            <a:r>
              <a:rPr lang="ja-JP" altLang="en-US" sz="2400" dirty="0"/>
              <a:t>う</a:t>
            </a:r>
          </a:p>
        </p:txBody>
      </p:sp>
      <p:pic>
        <p:nvPicPr>
          <p:cNvPr id="16" name="図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29390"/>
            <a:ext cx="1045489" cy="1327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図 1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0" y="4991316"/>
            <a:ext cx="1032872" cy="90389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3059832" y="5930116"/>
            <a:ext cx="117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はい</a:t>
            </a:r>
            <a:endParaRPr kumimoji="1" lang="ja-JP" altLang="en-US" sz="28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56940" y="5858108"/>
            <a:ext cx="1690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いいえ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1777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539552" y="1628800"/>
            <a:ext cx="8229600" cy="196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dirty="0" smtClean="0"/>
              <a:t>                                                           </a:t>
            </a:r>
            <a:r>
              <a:rPr lang="ja-JP" altLang="en-US" sz="1800" dirty="0" smtClean="0"/>
              <a:t>きょうりょく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ja-JP" altLang="en-US" dirty="0" smtClean="0"/>
              <a:t>２．</a:t>
            </a:r>
            <a:r>
              <a:rPr lang="ja-JP" altLang="ja-JP" dirty="0"/>
              <a:t>いろいろな</a:t>
            </a:r>
            <a:r>
              <a:rPr lang="en-US" altLang="ja-JP" dirty="0" smtClean="0"/>
              <a:t>人</a:t>
            </a:r>
            <a:r>
              <a:rPr lang="ja-JP" altLang="ja-JP" dirty="0" smtClean="0"/>
              <a:t>と</a:t>
            </a:r>
            <a:r>
              <a:rPr lang="en-US" altLang="ja-JP" dirty="0" err="1" smtClean="0"/>
              <a:t>協力</a:t>
            </a:r>
            <a:r>
              <a:rPr lang="ja-JP" altLang="ja-JP" dirty="0" smtClean="0"/>
              <a:t>して、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sz="1800" dirty="0"/>
              <a:t>　</a:t>
            </a:r>
            <a:r>
              <a:rPr lang="ja-JP" altLang="en-US" sz="1800" dirty="0" smtClean="0"/>
              <a:t>　　　　　　　　　　　　　　　　　　　　　　　　　　かんが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dirty="0" smtClean="0"/>
              <a:t>     </a:t>
            </a:r>
            <a:r>
              <a:rPr lang="ja-JP" altLang="ja-JP" dirty="0" smtClean="0"/>
              <a:t>おとしより</a:t>
            </a:r>
            <a:r>
              <a:rPr lang="ja-JP" altLang="ja-JP" dirty="0"/>
              <a:t>のことをよく</a:t>
            </a:r>
            <a:r>
              <a:rPr lang="en-US" altLang="ja-JP" dirty="0" smtClean="0"/>
              <a:t>考</a:t>
            </a:r>
            <a:r>
              <a:rPr lang="ja-JP" altLang="ja-JP" dirty="0" smtClean="0"/>
              <a:t>えま</a:t>
            </a:r>
            <a:r>
              <a:rPr lang="ja-JP" altLang="en-US" dirty="0" smtClean="0"/>
              <a:t>したか</a:t>
            </a:r>
            <a:r>
              <a:rPr lang="ja-JP" altLang="ja-JP" dirty="0" smtClean="0"/>
              <a:t>。</a:t>
            </a:r>
            <a:endParaRPr lang="en-US" altLang="ja-JP" dirty="0" smtClean="0"/>
          </a:p>
        </p:txBody>
      </p:sp>
      <p:pic>
        <p:nvPicPr>
          <p:cNvPr id="11" name="Picture 8" descr="http://kids.wanpug.com/illust/illust22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533" y="4333390"/>
            <a:ext cx="2081934" cy="132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キャンプの目標</a:t>
            </a:r>
            <a:endParaRPr kumimoji="1" lang="ja-JP" altLang="en-US" dirty="0"/>
          </a:p>
        </p:txBody>
      </p:sp>
      <p:sp>
        <p:nvSpPr>
          <p:cNvPr id="1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220072" y="260648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もく　ひょ</a:t>
            </a:r>
            <a:r>
              <a:rPr lang="ja-JP" altLang="en-US" sz="2400" dirty="0"/>
              <a:t>う</a:t>
            </a:r>
          </a:p>
        </p:txBody>
      </p:sp>
      <p:pic>
        <p:nvPicPr>
          <p:cNvPr id="18" name="図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29390"/>
            <a:ext cx="1045489" cy="1327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図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176" y="4991316"/>
            <a:ext cx="1032872" cy="90389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763688" y="5930116"/>
            <a:ext cx="117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はい</a:t>
            </a:r>
            <a:endParaRPr kumimoji="1" lang="ja-JP" altLang="en-US" sz="28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60796" y="5858108"/>
            <a:ext cx="1690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/>
              <a:t>いいえ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4269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アンケート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8" t="14585" r="13339" b="12829"/>
          <a:stretch/>
        </p:blipFill>
        <p:spPr bwMode="auto">
          <a:xfrm>
            <a:off x="1187624" y="1700808"/>
            <a:ext cx="7092175" cy="41482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3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満足をしましたか。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800" dirty="0" smtClean="0"/>
              <a:t>４．とても満足  </a:t>
            </a:r>
            <a:r>
              <a:rPr lang="en-US" altLang="ja-JP" sz="4400" dirty="0" smtClean="0"/>
              <a:t>Very </a:t>
            </a:r>
            <a:r>
              <a:rPr lang="en-US" altLang="ja-JP" sz="4400" dirty="0"/>
              <a:t>satisfied</a:t>
            </a:r>
            <a:r>
              <a:rPr kumimoji="1" lang="ja-JP" altLang="en-US" sz="4400" dirty="0" smtClean="0"/>
              <a:t> </a:t>
            </a:r>
            <a:endParaRPr kumimoji="1" lang="en-US" altLang="ja-JP" sz="4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4800" dirty="0" smtClean="0"/>
              <a:t>３．まあ満足 </a:t>
            </a:r>
            <a:r>
              <a:rPr lang="en-US" altLang="ja-JP" sz="4400" dirty="0" smtClean="0"/>
              <a:t>Somewhat </a:t>
            </a:r>
            <a:r>
              <a:rPr lang="en-US" altLang="ja-JP" sz="4400" dirty="0"/>
              <a:t>satisfied </a:t>
            </a:r>
            <a:endParaRPr lang="en-US" altLang="ja-JP" sz="4400" dirty="0" smtClean="0"/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4800" dirty="0" smtClean="0"/>
              <a:t>２．少し不満 </a:t>
            </a:r>
            <a:r>
              <a:rPr lang="en-US" altLang="ja-JP" sz="4400" dirty="0"/>
              <a:t>Somewhat dissatisfied </a:t>
            </a:r>
            <a:endParaRPr kumimoji="1" lang="en-US" altLang="ja-JP" sz="4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4800" dirty="0" smtClean="0"/>
              <a:t>１</a:t>
            </a:r>
            <a:r>
              <a:rPr lang="en-US" altLang="ja-JP" sz="4800" dirty="0" smtClean="0"/>
              <a:t>. </a:t>
            </a:r>
            <a:r>
              <a:rPr lang="ja-JP" altLang="en-US" sz="4800" dirty="0" smtClean="0"/>
              <a:t>とても不満 </a:t>
            </a:r>
            <a:r>
              <a:rPr lang="en-US" altLang="ja-JP" sz="4400" dirty="0"/>
              <a:t>Very dissatisfied </a:t>
            </a:r>
            <a:endParaRPr kumimoji="1" lang="ja-JP" altLang="en-US" sz="4400" dirty="0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483768" y="260648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まんぞく</a:t>
            </a:r>
            <a:endParaRPr lang="ja-JP" altLang="en-US" dirty="0"/>
          </a:p>
        </p:txBody>
      </p:sp>
      <p:sp>
        <p:nvSpPr>
          <p:cNvPr id="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9792" y="1628800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まんぞく</a:t>
            </a:r>
            <a:endParaRPr lang="ja-JP" altLang="en-US" dirty="0"/>
          </a:p>
        </p:txBody>
      </p:sp>
      <p:sp>
        <p:nvSpPr>
          <p:cNvPr id="6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339752" y="2780928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まんぞく</a:t>
            </a:r>
            <a:endParaRPr lang="ja-JP" altLang="en-US" dirty="0"/>
          </a:p>
        </p:txBody>
      </p:sp>
      <p:sp>
        <p:nvSpPr>
          <p:cNvPr id="7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59632" y="3933055"/>
            <a:ext cx="2160240" cy="48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err="1" smtClean="0"/>
              <a:t>すこ</a:t>
            </a:r>
            <a:r>
              <a:rPr lang="ja-JP" altLang="en-US" dirty="0" smtClean="0"/>
              <a:t>　　　　　ふ　まん</a:t>
            </a:r>
            <a:endParaRPr lang="ja-JP" altLang="en-US" dirty="0"/>
          </a:p>
        </p:txBody>
      </p:sp>
      <p:sp>
        <p:nvSpPr>
          <p:cNvPr id="8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71800" y="5085184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ふ　まん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168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キャンプの活動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kumimoji="1" lang="en-US" altLang="ja-JP" dirty="0" smtClean="0"/>
              <a:t>Pre-Tasks</a:t>
            </a:r>
            <a:r>
              <a:rPr kumimoji="1" lang="ja-JP" altLang="en-US" dirty="0" smtClean="0"/>
              <a:t>のシェア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kumimoji="1" lang="ja-JP" altLang="en-US" dirty="0" smtClean="0"/>
              <a:t>プーケット</a:t>
            </a:r>
            <a:r>
              <a:rPr kumimoji="1" lang="ja-JP" altLang="en-US" dirty="0"/>
              <a:t>町歩</a:t>
            </a:r>
            <a:r>
              <a:rPr kumimoji="1" lang="ja-JP" altLang="en-US" dirty="0" smtClean="0"/>
              <a:t>きのタスク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dirty="0" smtClean="0"/>
              <a:t>おとしより</a:t>
            </a:r>
            <a:r>
              <a:rPr lang="ja-JP" altLang="en-US" dirty="0"/>
              <a:t>が困っていることを考え</a:t>
            </a:r>
            <a:r>
              <a:rPr lang="ja-JP" altLang="en-US" dirty="0" smtClean="0"/>
              <a:t>る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dirty="0"/>
              <a:t>おとしより体験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kumimoji="1" lang="ja-JP" altLang="en-US" dirty="0" smtClean="0"/>
              <a:t>発表のじゅんび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dirty="0"/>
              <a:t>発表</a:t>
            </a:r>
            <a:endParaRPr kumimoji="1" lang="ja-JP" altLang="en-US" dirty="0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915816" y="3820886"/>
            <a:ext cx="3960440" cy="88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こま　　　　　　　　　　　　　　　かんが</a:t>
            </a:r>
            <a:endParaRPr lang="ja-JP" altLang="en-US" dirty="0"/>
          </a:p>
        </p:txBody>
      </p:sp>
      <p:sp>
        <p:nvSpPr>
          <p:cNvPr id="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483768" y="2276872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まちある</a:t>
            </a:r>
            <a:endParaRPr lang="ja-JP" altLang="en-US" dirty="0"/>
          </a:p>
        </p:txBody>
      </p:sp>
      <p:sp>
        <p:nvSpPr>
          <p:cNvPr id="6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483768" y="3068960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たいけ</a:t>
            </a:r>
            <a:r>
              <a:rPr lang="ja-JP" altLang="en-US" dirty="0"/>
              <a:t>ん</a:t>
            </a:r>
          </a:p>
        </p:txBody>
      </p:sp>
      <p:sp>
        <p:nvSpPr>
          <p:cNvPr id="7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27584" y="4653136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は</a:t>
            </a:r>
            <a:r>
              <a:rPr lang="ja-JP" altLang="en-US" dirty="0"/>
              <a:t>っぴ</a:t>
            </a:r>
            <a:r>
              <a:rPr lang="ja-JP" altLang="en-US" dirty="0" smtClean="0"/>
              <a:t>ょ</a:t>
            </a:r>
            <a:r>
              <a:rPr lang="ja-JP" altLang="en-US" dirty="0"/>
              <a:t>う</a:t>
            </a:r>
          </a:p>
        </p:txBody>
      </p:sp>
      <p:sp>
        <p:nvSpPr>
          <p:cNvPr id="8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27584" y="5445224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は</a:t>
            </a:r>
            <a:r>
              <a:rPr lang="ja-JP" altLang="en-US" dirty="0"/>
              <a:t>っぴ</a:t>
            </a:r>
            <a:r>
              <a:rPr lang="ja-JP" altLang="en-US" dirty="0" smtClean="0"/>
              <a:t>ょ</a:t>
            </a:r>
            <a:r>
              <a:rPr lang="ja-JP" altLang="en-US" dirty="0"/>
              <a:t>う</a:t>
            </a:r>
          </a:p>
        </p:txBody>
      </p:sp>
      <p:sp>
        <p:nvSpPr>
          <p:cNvPr id="9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292080" y="332656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かつど</a:t>
            </a:r>
            <a:r>
              <a:rPr lang="ja-JP" altLang="en-US" dirty="0"/>
              <a:t>う</a:t>
            </a:r>
          </a:p>
        </p:txBody>
      </p:sp>
    </p:spTree>
    <p:extLst>
      <p:ext uri="{BB962C8B-B14F-4D97-AF65-F5344CB8AC3E}">
        <p14:creationId xmlns:p14="http://schemas.microsoft.com/office/powerpoint/2010/main" val="146699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Pre-Task</a:t>
            </a:r>
            <a:r>
              <a:rPr lang="ja-JP" altLang="en-US" dirty="0" smtClean="0"/>
              <a:t>のシェア</a:t>
            </a:r>
            <a:r>
              <a:rPr lang="en-US" altLang="ja-JP" dirty="0" smtClean="0"/>
              <a:t>&amp;</a:t>
            </a:r>
            <a:r>
              <a:rPr lang="ja-JP" altLang="en-US" dirty="0" smtClean="0"/>
              <a:t>発表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026" name="Picture 2" descr="C:\Users\jld\Desktop\image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5720184" cy="429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940152" y="1166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はっぴょう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694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おとしよりの困っていることを考える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347864" y="92075"/>
            <a:ext cx="4824536" cy="5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こま　　　　　　　　　　　　　　かんが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640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おとしよりの困っていることを考える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347864" y="92075"/>
            <a:ext cx="4824536" cy="5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こま　　　　　　　　　　　　　　かんが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2802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おとしよりの困っていることを考える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347864" y="92075"/>
            <a:ext cx="4824536" cy="52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こま　　　　　　　　　　　　　　かんが</a:t>
            </a:r>
            <a:endParaRPr lang="ja-JP" altLang="en-US" sz="2400" dirty="0"/>
          </a:p>
        </p:txBody>
      </p:sp>
      <p:pic>
        <p:nvPicPr>
          <p:cNvPr id="2050" name="Picture 2" descr="C:\Users\jld\Desktop\image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8" r="9592"/>
          <a:stretch/>
        </p:blipFill>
        <p:spPr bwMode="auto">
          <a:xfrm rot="5400000">
            <a:off x="1940342" y="1856072"/>
            <a:ext cx="4638908" cy="427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02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プーケット町歩きのタスク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95936" y="92076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まちある</a:t>
            </a:r>
            <a:endParaRPr lang="ja-JP" altLang="en-US" sz="2400" dirty="0"/>
          </a:p>
        </p:txBody>
      </p:sp>
      <p:pic>
        <p:nvPicPr>
          <p:cNvPr id="3074" name="Picture 2" descr="C:\Users\jld\Desktop\image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25189"/>
            <a:ext cx="3870176" cy="516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jld\Desktop\imag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48" y="1322174"/>
            <a:ext cx="6923568" cy="519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0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おとしよりの体験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64088" y="92076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たいけ</a:t>
            </a:r>
            <a:r>
              <a:rPr lang="ja-JP" altLang="en-US" sz="2400" dirty="0"/>
              <a:t>ん</a:t>
            </a:r>
          </a:p>
        </p:txBody>
      </p:sp>
    </p:spTree>
    <p:extLst>
      <p:ext uri="{BB962C8B-B14F-4D97-AF65-F5344CB8AC3E}">
        <p14:creationId xmlns:p14="http://schemas.microsoft.com/office/powerpoint/2010/main" val="9043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発表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AutoShape 4" descr="data:image/jpeg;base64,/9j/4AAQSkZJRgABAQAAAQABAAD/2wCEAAkGBxQSEhEUEhEVFhQWFBgUEhUSFRcXGRUZFBQWFhQYFBcZICggGBolHBcVITEhJSksMS4uFx8zODMsNygtLisBCgoKDg0OGxAQGywlHh80NywvNzAsLC4vLDQsOCwsLCwsLy0sLCwsLiwvLDcsKywtMDctLCssLCwsLCwsLCwsLP/AABEIAMIBBAMBIgACEQEDEQH/xAAbAAEAAgMBAQAAAAAAAAAAAAAABQYBBAcDAv/EAEMQAAEDAgMEBgYIBAYCAwAAAAEAAgMEERIhMQUGQYETIlFhcZEHMkJSocEjM2JykrHR8BQVouFTc4KywtJj8RckNP/EABkBAQADAQEAAAAAAAAAAAAAAAABAgMEBf/EACoRAQACAQMCBQMFAQAAAAAAAAABAhEDITESQQQTMlFhInGxQoGRocEj/9oADAMBAAIRAxEAPwDuKIiAiIgwUCysFBlFgLKAiIgIiICIiAiIgIiICIiAiIgIiICIiAsIsoCLXrq6OFhfNI2Ng1c9waPDPj3KG2VvnSVMwgilJeb4bsc0OwgkhpIzNgTyTKs3rE4mVhRERYREQEREBERAREQCsArKFARYBWUBERAREQEREBERAREQEREBERAWEWUBVXfLfWKiBY20lQRdsd8m30MhGg7tT8Vo7/b7ilBggINQR1jqIQeJ4F/YOGp4A842DsV9W8ySF2DFeR5PWe7UgE6ntPBY62tXSrNrObU1bWt5elvaf6eG1auqrMVRNjka02xAHAzuYNAO34lWP0S7IMlUagjqQNIB7ZHtLQOTS4nxC9tpVJkc2go2AveOjdb1Ym+1fwF7nh4ldK3d2OyjgZDHo3Nzjq9xzc4+J8hYcFj4W99WOu0YjszjwtY1drZxz90miIux2iIiAiIgIiICIiAiIgFYCysFBlFgLKAiIgIiICIiAiIgIiICwiygKjb/AO+4pgYKcg1BHWdqIQeJ4F/YOGp4A/XpD3xNI3oYL9M8XxkdWNulxfJz+7hqeAPN93dhOqnl8hd0dyXuJOKR18wCcye13zWGtr106zaZ2curqXtbytP1T/Ru9sJ9U8vkLujxXe8nrSHiATmT2u+au+ztqQCdtKwZhhAwjqtLcyzxtc8u1Q+19qOxNo6Fl5D1Po/Y+y08D2u4eOlw3c3XZs6mmkdZ8/ROdJJ2ANJwsvo3LXU8eAHn6ejfxU+ZqbR2j/ZbaMxoT0aW8/qn/Ib+6mwIKbpZIm2fI4lxPsjUMb2N48/BWFVX0e1ck0EkkpuekwCwAyaxvAd7irUvVpWa1iJaYr+mNhERWBERAREQEREBERAREQEREArAWUKAiwCsoCIvGoqWRi73Bo7SbJM4Hsig5Nv4yW08TpT22s0c/wBbL5/ltRN9fNgb7kWXIn/2svNifTGV+jHOzdrtswxZOfd3utzP9uabI2qJ8fVLS0gFrtbEZE9mhX3RbJii9Rgv7xzPmdOSj6wdDVxyezMMD/vC1if6fIqszeuJtwmIrO0J5YRZW7MUBvhvLFRRAyPIe8hsbWjE45jE4DsAzv8AmSAvTereOOhixv6zzlFGDm8/Jo4n8zYHhW2tpSVUr5ZnYnO8mgaNYOAH6k5krPU4x7ubX8TGltHLpFfSRVcQucTXdZj25kE6Oaf3fiq5DTbRDXUcDYwGtJFQ7E1uEuyDSAeubu4XGE9xWt6OjUun6GJuOI3dJc2bF9oHgScsPHXgSuqTUPRNbxJviPC+VgPivEp4bV0rTExmnO7u0b6fiMakbW4n5V/0V7GfTipE9O1szXNAna4ubKxwvaO4GEAix7TyVo3vmwUVSb2vGWfj6vzXtsYZO8Qqdt2pdtKrbSwn6GM3keNDbJz++3qt7zfRe3oT1UiZZ3pXTma14T3o8iw0UZ95z3f1lvyVlXjR0zYmNjYLNaMLQOAC9loiBERAREQEREBERAREQEREBEWEGUXhVVjIxd7w3xOZ8BqVEu266Q2poXP4Y3ZNH77yFS2pWu0rRWZThUbWbcijuMWN2mGPrH9FqfyeabOonNv8OPIczx8uak6LZ0UXqMAPbqfM5qub24jH3Tisc7ozp6ub1GCFnvPzdyH9ua9afd6O+KVzpXdrybeX63UyoPau9VNBcGTG4exF1jzOg5lI0o5tudc9tk1HGGgBoAA0AFh5Lzq6tkTcUj2sb2uIA+K55tHfueQ4YGCO+Q9t58MrA91ivCk3UrKp2OYlt/anJLuTdR4Gy1UdA2VtmGp6ToXYgwgONiNRcEX4a+RXzt6k6WB4GoGJtu1uduYuFC7EpaSgkwfxGKaQtYRfjfK7W+rn2nirWotXqjCYnE5aex6zpYWP42s7xGR/fetLejeKKhi6STNxuIowc3u+QHE8FqUtR/Cy1EZBLTaSMD7WVu7s/wBK5Zv1FOah0szi9r8o3aBoGYjA9m2fjr225a+JpmNOZ+pn4vr06TesbfhE7a2tLVSulmddx0HBreDWjgB+p4ra3Y3dlrpcEeTRYyyEdVg+bjwHyzW5u7ufLVNjkxsjic62I3LrAkOIba2oIzIXadjbKipYmxQtwsb5uJ1c48Se1aUxaXnaXhb3nqvxO/3Qld0eyKMCCMElwaMWr3EElzyNTZp+AyC1Nl7zmpgndIwAxOabRgm7XXF8zloc1qelCcudTQtzPWeR35Nb/wA1X91K7o/4tv8AiU7gPEOAHwe7yW16xOnOXq6O2pWIWLereF8NPFHFl00bnOJBDmNJGmepu7PyVh3Q2EKSEA2Mj7OlI7bZNB7B8yeK5zvnX9NLGb+rTxtPiWl7v93wXYWaDwU1jFIiC+95y+kREQIiICIiAiIgIiICItWs2hHF9Y8Du1PIDNRMxG8kRltLDjbVQR2zLLlTQEj/ABJMm8u3z5INhvlzqZnO+wzJv75BZebn0Rn8L9GPVLYq94ImHC0mR3Bsefx08lr3q5+yBh5v/fkpakoo4haNgb4DM+J1K9ybaqei1vVP8HVEcQhaXYMTbOeTI45kyZ5+H63Uq0gCwcAOAAULtXeiCBjTi6Q6AR2OeE6u0UBV72STnBC8sJ0ETcbzzwn4BXrSteIVm0zyudZXxwtDpZWtb2usL+HaVWtr77CNgMLMZdoX9VouL3tqfgtFm6s07QJHluYJdLdzzqTcZfEhbM4oKRkfSfTObawsH5hvZ6o5qyEVIavaDCWPeWn2BZkfeCRrzJWzR7kMjaHVU4A9xhwjLgXuzPIBec2+dRM9rKeNsY8MbrfkPAArcj2DUTYnOOFx1dJm78OvI2QYqd4aWiGGlha5/E2w/icbud4LUlqqmuuGzOLeLYbNYO5zvkSrBsvcymj6zwZn6ky6X+4MvO6sjGAAAAADIACwHgEFFoNwQMLpZy3iBHa/b6xGXIK01m2I4x64efdbYnTjbRbNRNgZi91hPkBZc6qNpNZLHCQ4ve0uBAuABf1jwvYoLDtKXpHhz3huVmjIZX+K+W7GbUNLXm8bhncC3LvvovtlEZZWNvYWcXHsFx8VKbsznA+J/rxOLT4Xy+Y5Lk1/D6Wpes2jdpW1orMdil2FFDFHFCMLWizeN9SS48STc371A1u81RRyls9OTASAx2V9BfC8dU/dNj3q5M0Z++BX1LEHAtcAWnIhwuD4grprSsW6sKZnp6e0OaSVba3aD5GXMcdO9zbixs2IjMcOu/4KqUTrPb4288l1s7vwU7KmSGPC58TwcyQBhJs0HQXt5LjzTotMdUTClbTS0W9n3VOuXnxXemaDwXAX6HwXfmaDwSYxEQRPVMz7vpERVWEREBERAREQFEVe32NcWRtdI8G2FgOo1uf0upKolwNLiCbZ2CrdHWBtXithbMLEX0cNDzP+5ZatpiIwvSInlt9FVz+s4QM7G5ut3n+48FtUewYY8y3G73pM/hopNV7bW+EFO5zOs+RuRa0WAPe45eV0jSrzO8/JN54jZYVp7R2tDALyytZ2Am7j4NGZ5Bc8q97KyqdghBbf2YGlzrd7tR4iy9qDceeTr1EgjBzdc43nxN7DmStVG/tT0ggXFPFf7cuQ5MGfmQoUQ1+0NcbmHi76OIeAyDuQJUwJ9m0XqDp5Rxyfn971G8s1H12+dVOcEDcF9GxNL3nnb8gEEq/duniZH/GTABtuqHBocQ21h7TuVlrzb4U9O0soqcffcMIPeR6zuZC0qDcupnOOd3R31MhxvPK/5nkrbsvc+mhsSzpHe9Ln5N9UeSCkmav2hpjcw+79HF56O5klWOl3JDmME7z1QOrGbAkC1sRzt4AK5AWWUEfs3ZccDcMMQZ2nUnxOZPNbuDs1/eq+1zP0jberYdoUcMEz42SiLogyNjhLIagNqBK5wOFrYiHcNb+AdIzvp46L6e4AXJsO0qhT+lWma6UCGZ7LllJKxhLKyRrmsdHAbah7gL6GxPj7U26k9dhl2u+4viZQQuIgi4t6YjOd443OG97AhBK7y1TzgpoGYpnDE4atjYMg+QjQEjIXBdhNtCRr7P3Uc1pxPzObj6znHtcchyGQ0CtYC0K7bEMWTngn3W9Y/DTmom0V3lMRM8PulomsuQHEniSPko+qIgqY32IEvUee+1hfP7vxWpUbemflEwMHvPzPIafmmy6BszyZ3vkcMwC4gd+Q5LG1pv6Y/dpERX1SsjWnq5afovREW7Jq7V+om/y3/wC0rhQXequHGx7L2xNc2/ZiBF1wyClc9+CJrpDnYMaSSBxsFeqlmu/Q+C78zQeC4ZHQuMzYZLxuc9sbsTTduMgXLcu0Fd0aEsVZREVFxERAREQEREGHtuCDoRY81TNq05biHtMN2nwzB8s1dFC7egza/t6p8eH77lW1eqJhNZxOUhs2qEsTH9oz7iMnDzuoHeLY1GJDU1TiAQG4bkBzmg52aMRNgMh2L03WnwukhP32eBtcfl8VJ7d2S2qiMTjbMODgLlpB1HK45qunbNd+U3jEqdVb7RxNwUdO1rfeeA0eOBuvMqMFPX15ucbmHi/6OMeAyDuQJV62XurTQWLY8Th7cnWPiBoOQCm1oqpWy/R/G2xqJC8+4zqt5n1jysrZQ7PihbhijawfZFr+J1PNbKICIqTvPtGasqP5dRSmPCA7aFSzWCN3qxRnhM/t9kZ+AW+CrjeXhkjHFhwyBrgcBtezreqbcCqVV+lWiZUdEBLI2zgyWKMvZLI0gdFBbOV1zqMhlnmoh+4sgrZKWka+m2dJTw/xkjScU7mOk6kbiSQ5wPWd3m+ovfoN3aZj6d7IGNdTxuigtcCNj7Yg0Xtc2GZz1zzKJQH802rVf/no4qOM6S1rsclu0QRmwPc5y+P/AI3gmD3V801XO8AGZ7uj6MD2YGR2bE08QNblWSt27DFkXYne6zM+eg81EVG255Pq2iJvac3fHTyWc6teI3n4Wik/Zu7X2DSOhgjka2OOnkjlgwHB0boTdmA+Fwe0Er5qd5W5iFjpD2nqt/X8lENoy913F0ju8k/BS1LsZxtezB2cfIZKP+lvj8n0x8o2epnl+skwj3WZDn287r0o9l39SPmfkT8lYqfZkbOGI9rs/hotuymulWN+Z+UTeZRNPsUe26/c39VJQ07Weq0D98SvQLK0VEREGpteo6OCZ/uxvd5NJXO/RfT3qJHe5Dbm9zbfBpVv38nwUU/2sLPxPAPwuoT0V09mVD+17WfgaT/zVo4VnlA77/R7Qc//AC5PIN/6rrIXL/ShD/8AZYfegA5te/8AULo+zZccMTveja7zaCk8QRzLZREVVhERAREQEREBeFdBjY5vdl4jML3RBSXymKSOUey6zvunX5q6tNwCNDmFWdt0tnuHBwuOevxW/uvVY4Q0+tGcB8B6vwy5LKPp1Me7Sd659kwiItWYiwSoqr2/Ew2acbuxmfm7RVteK8ymKzPDe2hG90UjYnhkhY4Rvc3EGOI6ri3LFY52UPu/smDZsGAyXc5xkmlkPXnldm+R3EknhwFlqVW1p5Mm2ib5uP6fBakNBidch0juJdcnn/dU67T6Y/lbpiOZStRvLe4gjLvtOyb5a+dlGVD5ZfrZTb3GZDn287qXptjOPrENHYMz+gUnT7PjZo257XZn+yeXn1Tn8HXj0wrtFson1GWHvHL4nPyUvT7GaPXN+4ZD9VKotIiI2hWZmeXxFC1os1oHgvtEUoEREArAWUQEWAsoKX6UZ7U8LPelufBrHfNzVvejuDDRMPvve7+rCPg0Ku+lOovLAz3Y3OP+twH/AAV23bp+jpaZvERMv4loLviSrdle6nelWPrUru0SN8iwj8yrZujLioqY/wDiDfw9X5KC9KMV4IXe7Lb8THfoFv8Ao8lxUUY91z2/1F3zTsd1lREVVhERAREQEREBERBHbbgxMxcWm/I6/I8lBbIn6KpHuyjCfvDT9/aVte24IOhyKp20KTMtvYtdkfDQ+Sz1KzMZjmF6TETv3Wmsr44h9I8N7uJ8BqVCVG8jnZQRE/bfkPL+6j6XZ1zk0vdxJz8+CmafYxOb3W7hmfPgoxe3M4M1jjdCTNkl+ulLvsjJvlp8FvUeynH1GYR2uyv8yp+momM9Vufacz5rZVq6da790TeZRlPsdo9Ylx8gpCOMNFgAB2AWX2iuqIiICIiAiIgIiICIiAsXWVpbV2nFTxukmeGtaLm5zPYGjUk9iDme+7jNtBzB2xxDmB83ldYY2wAGgyC5BseqbU17ZhfCZTM5psXNa03bcfhHcT4X6d/OY+x3kP1UzKsQi/SJFionn3Xsd/WG/k5aPotlvTzN7Jr/AIo2f9St7enaMclHUt61+jJFx7vW4eCrHoy2vEyWaF8gDpA0x3ORLcWIX0vYg242KZ2Tjd01FgFZUJEREBERAREQEREBa0tCxzsThc2t3Zdy2UQfLWgCwFh3LKLKAiIgIiICIiAiIgIiICIiAiIg86gOLXBps62RXKt+NhVU0seFt2W0c4ANdc3cb65WzF9Dz6ysEKJjKYnDnuwNispWWbm8/WPtm49g7GjgFKK0PoozqxvkvP8AlsXuDzP6qUTOVaVF29ujIJQ+kbk43whwaY3Xvdt/Z4i2i7A3Z8Y9gc8/zXvHE1vqtA8BZRMZTEzCI3ep5WtHSH2QHcLusLkDgNVNIilAiIgIiICIiAiIgLCyiAiIgIiICIiAiIgIiICIiAiIgIiICItHalb0QZ6oxPwFzzZreo91yf8ATbmg3kVfZtyQ4PorF5A61/o8UULxjyGWKQs7cWHhfD97O27jfGx2HrRBznNyAe4R2aATc3xm33TmSDYJ1YUJsvbTpXNaWtzsDZ13C8DZcZFrYbuw+JCk31DrSWiddoJbfDZ5ANsOFxPAagaoNlFX6avkkYwB5DzLgBaGuYRgbI83w+q0Ym9uIYSTqs1O0JG9N1wcEovhLc2Ox4Y47t+uyZdpvfgRiyCfRQVRtBzRUYpAMEjLOBZgDXPIwG4yfhHWBJ1BBF8t6mkc6aSzyY2gAghtsbg1wwEAGwba+Zvj7kG+iIgIiICIiAiIgIiICIiAiIgIiICIiAiIgIiICIiAvlzAbXANjcX4GxFx2GxI5oiD6Xy5oIIIuDkQdCDqCiIPmKFrRZrQ0ZZNAGgDRp3ADwAX2sogIiICIiAiIg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23928" y="92076"/>
            <a:ext cx="194421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はっぴょう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958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336</Words>
  <Application>Microsoft Office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​​テーマ</vt:lpstr>
      <vt:lpstr>キャンプのふりかえり</vt:lpstr>
      <vt:lpstr>キャンプの活動</vt:lpstr>
      <vt:lpstr>Pre-Taskのシェア&amp;発表</vt:lpstr>
      <vt:lpstr>おとしよりの困っていることを考える</vt:lpstr>
      <vt:lpstr>おとしよりの困っていることを考える</vt:lpstr>
      <vt:lpstr>おとしよりの困っていることを考える</vt:lpstr>
      <vt:lpstr>プーケット町歩きのタスク</vt:lpstr>
      <vt:lpstr>おとしよりの体験</vt:lpstr>
      <vt:lpstr>発表</vt:lpstr>
      <vt:lpstr>それぞれはどうでしたか。  キャンプで学んだことや  気づいたことを書いてください。</vt:lpstr>
      <vt:lpstr>P.31,37,55,59,67を見ながら、 書きましょう</vt:lpstr>
      <vt:lpstr>キャンプの目標</vt:lpstr>
      <vt:lpstr>キャンプの目標</vt:lpstr>
      <vt:lpstr>アンケート</vt:lpstr>
      <vt:lpstr>満足をしましたか。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全体ふりかえり</dc:title>
  <dc:creator>Prapa Saenthougsuk</dc:creator>
  <cp:lastModifiedBy>Prapa Saenthougsuk</cp:lastModifiedBy>
  <cp:revision>15</cp:revision>
  <dcterms:created xsi:type="dcterms:W3CDTF">2015-05-03T05:51:55Z</dcterms:created>
  <dcterms:modified xsi:type="dcterms:W3CDTF">2019-04-10T03:39:36Z</dcterms:modified>
</cp:coreProperties>
</file>