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70" r:id="rId2"/>
    <p:sldId id="257" r:id="rId3"/>
    <p:sldId id="258" r:id="rId4"/>
    <p:sldId id="259" r:id="rId5"/>
    <p:sldId id="260" r:id="rId6"/>
    <p:sldId id="261" r:id="rId7"/>
    <p:sldId id="268" r:id="rId8"/>
    <p:sldId id="262" r:id="rId9"/>
    <p:sldId id="263" r:id="rId10"/>
    <p:sldId id="264" r:id="rId11"/>
    <p:sldId id="265" r:id="rId12"/>
    <p:sldId id="266" r:id="rId13"/>
    <p:sldId id="271" r:id="rId14"/>
    <p:sldId id="269" r:id="rId15"/>
    <p:sldId id="272" r:id="rId16"/>
    <p:sldId id="273" r:id="rId17"/>
    <p:sldId id="267" r:id="rId18"/>
    <p:sldId id="256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69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617DCA-6507-4470-AF6E-5335C8A62D95}" type="datetimeFigureOut">
              <a:rPr kumimoji="1" lang="ja-JP" altLang="en-US" smtClean="0"/>
              <a:t>2019/4/10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4B2AF7-DF22-43FF-A50C-54EAAA33E1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48349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673E1-6DE4-4C56-988A-22C00D08071A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88021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2E70E-9BB0-4EFC-A41A-867D05713D7C}" type="datetimeFigureOut">
              <a:rPr kumimoji="1" lang="ja-JP" altLang="en-US" smtClean="0"/>
              <a:t>2019/4/10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FCF31-93C8-42FD-8B3F-3828E29A74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29287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2E70E-9BB0-4EFC-A41A-867D05713D7C}" type="datetimeFigureOut">
              <a:rPr kumimoji="1" lang="ja-JP" altLang="en-US" smtClean="0"/>
              <a:t>2019/4/10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FCF31-93C8-42FD-8B3F-3828E29A74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5359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2E70E-9BB0-4EFC-A41A-867D05713D7C}" type="datetimeFigureOut">
              <a:rPr kumimoji="1" lang="ja-JP" altLang="en-US" smtClean="0"/>
              <a:t>2019/4/10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FCF31-93C8-42FD-8B3F-3828E29A74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8770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2E70E-9BB0-4EFC-A41A-867D05713D7C}" type="datetimeFigureOut">
              <a:rPr kumimoji="1" lang="ja-JP" altLang="en-US" smtClean="0"/>
              <a:t>2019/4/10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FCF31-93C8-42FD-8B3F-3828E29A74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3480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2E70E-9BB0-4EFC-A41A-867D05713D7C}" type="datetimeFigureOut">
              <a:rPr kumimoji="1" lang="ja-JP" altLang="en-US" smtClean="0"/>
              <a:t>2019/4/10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FCF31-93C8-42FD-8B3F-3828E29A74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21244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2E70E-9BB0-4EFC-A41A-867D05713D7C}" type="datetimeFigureOut">
              <a:rPr kumimoji="1" lang="ja-JP" altLang="en-US" smtClean="0"/>
              <a:t>2019/4/10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FCF31-93C8-42FD-8B3F-3828E29A74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88477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2E70E-9BB0-4EFC-A41A-867D05713D7C}" type="datetimeFigureOut">
              <a:rPr kumimoji="1" lang="ja-JP" altLang="en-US" smtClean="0"/>
              <a:t>2019/4/10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FCF31-93C8-42FD-8B3F-3828E29A74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4162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2E70E-9BB0-4EFC-A41A-867D05713D7C}" type="datetimeFigureOut">
              <a:rPr kumimoji="1" lang="ja-JP" altLang="en-US" smtClean="0"/>
              <a:t>2019/4/10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FCF31-93C8-42FD-8B3F-3828E29A74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01681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2E70E-9BB0-4EFC-A41A-867D05713D7C}" type="datetimeFigureOut">
              <a:rPr kumimoji="1" lang="ja-JP" altLang="en-US" smtClean="0"/>
              <a:t>2019/4/10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FCF31-93C8-42FD-8B3F-3828E29A74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97695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2E70E-9BB0-4EFC-A41A-867D05713D7C}" type="datetimeFigureOut">
              <a:rPr kumimoji="1" lang="ja-JP" altLang="en-US" smtClean="0"/>
              <a:t>2019/4/10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FCF31-93C8-42FD-8B3F-3828E29A74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68976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2E70E-9BB0-4EFC-A41A-867D05713D7C}" type="datetimeFigureOut">
              <a:rPr kumimoji="1" lang="ja-JP" altLang="en-US" smtClean="0"/>
              <a:t>2019/4/10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FCF31-93C8-42FD-8B3F-3828E29A74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5890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02E70E-9BB0-4EFC-A41A-867D05713D7C}" type="datetimeFigureOut">
              <a:rPr kumimoji="1" lang="ja-JP" altLang="en-US" smtClean="0"/>
              <a:t>2019/4/10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4FCF31-93C8-42FD-8B3F-3828E29A74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905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google.co.th/imgres?imgurl=http://1.bp.blogspot.com/-tU_FaLSz5Dw/VPQTk_bq9uI/AAAAAAAAr-4/PMBlqH2IJaQ/s800/photo_smartphone_miseru.png&amp;imgrefurl=http://www.irasutoya.com/2015/03/blog-post_412.html&amp;h=718&amp;w=800&amp;tbnid=KwtflqRwyacYSM:&amp;zoom=1&amp;docid=klIcQQCiaZ_mLM&amp;ei=Ylw6VeTrC43z8QW-sYGADw&amp;tbm=isch&amp;ved=0CEUQMyg9MD04ZA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google.co.th/imgres?imgurl=http://1.bp.blogspot.com/-tU_FaLSz5Dw/VPQTk_bq9uI/AAAAAAAAr-4/PMBlqH2IJaQ/s800/photo_smartphone_miseru.png&amp;imgrefurl=http://www.irasutoya.com/2015/03/blog-post_412.html&amp;h=718&amp;w=800&amp;tbnid=KwtflqRwyacYSM:&amp;zoom=1&amp;docid=klIcQQCiaZ_mLM&amp;ei=Ylw6VeTrC43z8QW-sYGADw&amp;tbm=isch&amp;ved=0CEUQMyg9MD04ZA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google.co.th/imgres?imgurl=http://1.bp.blogspot.com/-tU_FaLSz5Dw/VPQTk_bq9uI/AAAAAAAAr-4/PMBlqH2IJaQ/s800/photo_smartphone_miseru.png&amp;imgrefurl=http://www.irasutoya.com/2015/03/blog-post_412.html&amp;h=718&amp;w=800&amp;tbnid=KwtflqRwyacYSM:&amp;zoom=1&amp;docid=klIcQQCiaZ_mLM&amp;ei=Ylw6VeTrC43z8QW-sYGADw&amp;tbm=isch&amp;ved=0CEUQMyg9MD04ZA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.th/imgres?imgurl=http://4.bp.blogspot.com/-jJgFtIljf3A/UO1il0aflmI/AAAAAAAAKhA/1CTiKUp3lbs/s1600/camera_man.png&amp;imgrefurl=http://www.irasutoya.com/2013/02/blog-post_4616.html&amp;h=738&amp;w=438&amp;tbnid=-kp-Euwhx66u1M:&amp;zoom=1&amp;docid=78iahdjj-f1VUM&amp;ei=ulo6VY66Oo3X8gWvkIH4DA&amp;tbm=isch&amp;ved=0CGgQMyhGMEY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円/楕円 3"/>
          <p:cNvSpPr/>
          <p:nvPr/>
        </p:nvSpPr>
        <p:spPr>
          <a:xfrm>
            <a:off x="2476159" y="1844082"/>
            <a:ext cx="1296144" cy="936104"/>
          </a:xfrm>
          <a:prstGeom prst="ellipse">
            <a:avLst/>
          </a:prstGeom>
          <a:ln w="12700">
            <a:solidFill>
              <a:srgbClr val="00206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4000" dirty="0" smtClean="0"/>
              <a:t>1</a:t>
            </a:r>
            <a:endParaRPr kumimoji="1" lang="ja-JP" altLang="en-US" sz="4000" dirty="0"/>
          </a:p>
        </p:txBody>
      </p:sp>
      <p:sp>
        <p:nvSpPr>
          <p:cNvPr id="5" name="円/楕円 4"/>
          <p:cNvSpPr/>
          <p:nvPr/>
        </p:nvSpPr>
        <p:spPr>
          <a:xfrm>
            <a:off x="1324499" y="1930315"/>
            <a:ext cx="1296144" cy="936104"/>
          </a:xfrm>
          <a:prstGeom prst="ellipse">
            <a:avLst/>
          </a:prstGeom>
          <a:ln w="12700">
            <a:solidFill>
              <a:srgbClr val="00206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4000" dirty="0" smtClean="0"/>
              <a:t>2</a:t>
            </a:r>
            <a:endParaRPr kumimoji="1" lang="ja-JP" altLang="en-US" sz="4000" dirty="0"/>
          </a:p>
        </p:txBody>
      </p:sp>
      <p:sp>
        <p:nvSpPr>
          <p:cNvPr id="6" name="円/楕円 5"/>
          <p:cNvSpPr/>
          <p:nvPr/>
        </p:nvSpPr>
        <p:spPr>
          <a:xfrm>
            <a:off x="381212" y="2478769"/>
            <a:ext cx="1296144" cy="936104"/>
          </a:xfrm>
          <a:prstGeom prst="ellipse">
            <a:avLst/>
          </a:prstGeom>
          <a:ln w="12700">
            <a:solidFill>
              <a:srgbClr val="00206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4000" dirty="0" smtClean="0"/>
              <a:t>3</a:t>
            </a:r>
          </a:p>
        </p:txBody>
      </p:sp>
      <p:sp>
        <p:nvSpPr>
          <p:cNvPr id="7" name="円/楕円 6"/>
          <p:cNvSpPr/>
          <p:nvPr/>
        </p:nvSpPr>
        <p:spPr>
          <a:xfrm>
            <a:off x="90734" y="3289365"/>
            <a:ext cx="1296144" cy="936104"/>
          </a:xfrm>
          <a:prstGeom prst="ellipse">
            <a:avLst/>
          </a:prstGeom>
          <a:ln w="12700">
            <a:solidFill>
              <a:srgbClr val="00206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4000" dirty="0" smtClean="0"/>
              <a:t>4</a:t>
            </a:r>
            <a:endParaRPr kumimoji="1" lang="ja-JP" altLang="en-US" sz="4000" dirty="0"/>
          </a:p>
        </p:txBody>
      </p:sp>
      <p:sp>
        <p:nvSpPr>
          <p:cNvPr id="8" name="円/楕円 7"/>
          <p:cNvSpPr/>
          <p:nvPr/>
        </p:nvSpPr>
        <p:spPr>
          <a:xfrm>
            <a:off x="283063" y="4133609"/>
            <a:ext cx="1296144" cy="936104"/>
          </a:xfrm>
          <a:prstGeom prst="ellipse">
            <a:avLst/>
          </a:prstGeom>
          <a:ln w="12700">
            <a:solidFill>
              <a:srgbClr val="00206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4000" dirty="0"/>
              <a:t>5</a:t>
            </a:r>
            <a:endParaRPr kumimoji="1" lang="ja-JP" altLang="en-US" sz="4000" dirty="0"/>
          </a:p>
        </p:txBody>
      </p:sp>
      <p:sp>
        <p:nvSpPr>
          <p:cNvPr id="9" name="円/楕円 8"/>
          <p:cNvSpPr/>
          <p:nvPr/>
        </p:nvSpPr>
        <p:spPr>
          <a:xfrm>
            <a:off x="775590" y="4810486"/>
            <a:ext cx="1097818" cy="936104"/>
          </a:xfrm>
          <a:prstGeom prst="ellipse">
            <a:avLst/>
          </a:prstGeom>
          <a:ln w="12700">
            <a:solidFill>
              <a:srgbClr val="00206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4000" dirty="0"/>
              <a:t>6</a:t>
            </a:r>
            <a:endParaRPr kumimoji="1" lang="ja-JP" altLang="en-US" sz="4000" dirty="0"/>
          </a:p>
        </p:txBody>
      </p:sp>
      <p:sp>
        <p:nvSpPr>
          <p:cNvPr id="10" name="円/楕円 9"/>
          <p:cNvSpPr/>
          <p:nvPr/>
        </p:nvSpPr>
        <p:spPr>
          <a:xfrm>
            <a:off x="1629864" y="5051253"/>
            <a:ext cx="1151660" cy="936104"/>
          </a:xfrm>
          <a:prstGeom prst="ellipse">
            <a:avLst/>
          </a:prstGeom>
          <a:ln w="12700">
            <a:solidFill>
              <a:srgbClr val="00206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4000" dirty="0"/>
              <a:t>7</a:t>
            </a:r>
            <a:endParaRPr kumimoji="1" lang="ja-JP" altLang="en-US" sz="4000" dirty="0"/>
          </a:p>
        </p:txBody>
      </p:sp>
      <p:sp>
        <p:nvSpPr>
          <p:cNvPr id="11" name="コンテンツ プレースホルダー 2"/>
          <p:cNvSpPr txBox="1">
            <a:spLocks/>
          </p:cNvSpPr>
          <p:nvPr/>
        </p:nvSpPr>
        <p:spPr>
          <a:xfrm>
            <a:off x="117560" y="260649"/>
            <a:ext cx="9016534" cy="54261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ja-JP" altLang="en-US" sz="4400" dirty="0" smtClean="0"/>
              <a:t>（１）	まるくなって、すわってください。</a:t>
            </a:r>
            <a:endParaRPr lang="ja-JP" altLang="en-US" sz="4400" dirty="0"/>
          </a:p>
        </p:txBody>
      </p:sp>
      <p:sp>
        <p:nvSpPr>
          <p:cNvPr id="12" name="円/楕円 11"/>
          <p:cNvSpPr/>
          <p:nvPr/>
        </p:nvSpPr>
        <p:spPr>
          <a:xfrm>
            <a:off x="6891787" y="2010717"/>
            <a:ext cx="1296144" cy="936104"/>
          </a:xfrm>
          <a:prstGeom prst="ellipse">
            <a:avLst/>
          </a:prstGeom>
          <a:ln w="12700">
            <a:solidFill>
              <a:srgbClr val="00206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4000" dirty="0" smtClean="0"/>
              <a:t>16</a:t>
            </a:r>
            <a:endParaRPr kumimoji="1" lang="ja-JP" altLang="en-US" sz="4000" dirty="0"/>
          </a:p>
        </p:txBody>
      </p:sp>
      <p:sp>
        <p:nvSpPr>
          <p:cNvPr id="14" name="円/楕円 13"/>
          <p:cNvSpPr/>
          <p:nvPr/>
        </p:nvSpPr>
        <p:spPr>
          <a:xfrm>
            <a:off x="5870141" y="1786592"/>
            <a:ext cx="1296144" cy="936104"/>
          </a:xfrm>
          <a:prstGeom prst="ellipse">
            <a:avLst/>
          </a:prstGeom>
          <a:ln w="12700">
            <a:solidFill>
              <a:srgbClr val="00206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4000" dirty="0" smtClean="0"/>
              <a:t>17</a:t>
            </a:r>
            <a:endParaRPr kumimoji="1" lang="ja-JP" altLang="en-US" sz="4000" dirty="0"/>
          </a:p>
        </p:txBody>
      </p:sp>
      <p:sp>
        <p:nvSpPr>
          <p:cNvPr id="15" name="円/楕円 14"/>
          <p:cNvSpPr/>
          <p:nvPr/>
        </p:nvSpPr>
        <p:spPr>
          <a:xfrm>
            <a:off x="4845210" y="1739994"/>
            <a:ext cx="1296144" cy="936104"/>
          </a:xfrm>
          <a:prstGeom prst="ellipse">
            <a:avLst/>
          </a:prstGeom>
          <a:ln w="12700">
            <a:solidFill>
              <a:srgbClr val="00206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4000" dirty="0" smtClean="0"/>
              <a:t>18</a:t>
            </a:r>
            <a:endParaRPr kumimoji="1" lang="ja-JP" altLang="en-US" sz="4000" dirty="0"/>
          </a:p>
        </p:txBody>
      </p:sp>
      <p:sp>
        <p:nvSpPr>
          <p:cNvPr id="16" name="円/楕円 15"/>
          <p:cNvSpPr/>
          <p:nvPr/>
        </p:nvSpPr>
        <p:spPr>
          <a:xfrm>
            <a:off x="3680658" y="1844082"/>
            <a:ext cx="1296144" cy="936104"/>
          </a:xfrm>
          <a:prstGeom prst="ellipse">
            <a:avLst/>
          </a:prstGeom>
          <a:ln w="12700">
            <a:solidFill>
              <a:srgbClr val="00206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4000" dirty="0" smtClean="0"/>
              <a:t>19</a:t>
            </a:r>
            <a:endParaRPr kumimoji="1" lang="ja-JP" altLang="en-US" sz="4000" dirty="0"/>
          </a:p>
        </p:txBody>
      </p:sp>
      <p:sp>
        <p:nvSpPr>
          <p:cNvPr id="17" name="円/楕円 16"/>
          <p:cNvSpPr/>
          <p:nvPr/>
        </p:nvSpPr>
        <p:spPr>
          <a:xfrm>
            <a:off x="2809904" y="5168832"/>
            <a:ext cx="1025235" cy="936104"/>
          </a:xfrm>
          <a:prstGeom prst="ellipse">
            <a:avLst/>
          </a:prstGeom>
          <a:ln w="12700">
            <a:solidFill>
              <a:srgbClr val="00206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4000" dirty="0"/>
              <a:t>8</a:t>
            </a:r>
            <a:endParaRPr lang="en-US" altLang="ja-JP" sz="4000" dirty="0" smtClean="0"/>
          </a:p>
        </p:txBody>
      </p:sp>
      <p:sp>
        <p:nvSpPr>
          <p:cNvPr id="18" name="円/楕円 17"/>
          <p:cNvSpPr/>
          <p:nvPr/>
        </p:nvSpPr>
        <p:spPr>
          <a:xfrm>
            <a:off x="7122058" y="5051253"/>
            <a:ext cx="1099314" cy="936104"/>
          </a:xfrm>
          <a:prstGeom prst="ellipse">
            <a:avLst/>
          </a:prstGeom>
          <a:ln w="12700">
            <a:solidFill>
              <a:srgbClr val="00206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4000" dirty="0" smtClean="0"/>
              <a:t>12</a:t>
            </a:r>
            <a:endParaRPr kumimoji="1" lang="ja-JP" altLang="en-US" sz="4000" dirty="0"/>
          </a:p>
        </p:txBody>
      </p:sp>
      <p:sp>
        <p:nvSpPr>
          <p:cNvPr id="19" name="円/楕円 18"/>
          <p:cNvSpPr/>
          <p:nvPr/>
        </p:nvSpPr>
        <p:spPr>
          <a:xfrm>
            <a:off x="6148567" y="5051253"/>
            <a:ext cx="1017718" cy="936104"/>
          </a:xfrm>
          <a:prstGeom prst="ellipse">
            <a:avLst/>
          </a:prstGeom>
          <a:ln w="12700">
            <a:solidFill>
              <a:srgbClr val="00206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4000" dirty="0" smtClean="0"/>
              <a:t>11</a:t>
            </a:r>
            <a:endParaRPr kumimoji="1" lang="ja-JP" altLang="en-US" sz="4000" dirty="0"/>
          </a:p>
        </p:txBody>
      </p:sp>
      <p:sp>
        <p:nvSpPr>
          <p:cNvPr id="20" name="円/楕円 19"/>
          <p:cNvSpPr/>
          <p:nvPr/>
        </p:nvSpPr>
        <p:spPr>
          <a:xfrm>
            <a:off x="4983317" y="5069713"/>
            <a:ext cx="1158037" cy="936104"/>
          </a:xfrm>
          <a:prstGeom prst="ellipse">
            <a:avLst/>
          </a:prstGeom>
          <a:ln w="12700">
            <a:solidFill>
              <a:srgbClr val="00206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4000" dirty="0" smtClean="0"/>
              <a:t>10</a:t>
            </a:r>
            <a:endParaRPr kumimoji="1" lang="ja-JP" altLang="en-US" sz="4000" dirty="0"/>
          </a:p>
        </p:txBody>
      </p:sp>
      <p:sp>
        <p:nvSpPr>
          <p:cNvPr id="21" name="円/楕円 20"/>
          <p:cNvSpPr/>
          <p:nvPr/>
        </p:nvSpPr>
        <p:spPr>
          <a:xfrm>
            <a:off x="3980530" y="5117358"/>
            <a:ext cx="996272" cy="936104"/>
          </a:xfrm>
          <a:prstGeom prst="ellipse">
            <a:avLst/>
          </a:prstGeom>
          <a:ln w="12700">
            <a:solidFill>
              <a:srgbClr val="00206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4000" dirty="0" smtClean="0"/>
              <a:t>9</a:t>
            </a:r>
            <a:endParaRPr kumimoji="1" lang="ja-JP" altLang="en-US" sz="4000" dirty="0"/>
          </a:p>
        </p:txBody>
      </p:sp>
      <p:sp>
        <p:nvSpPr>
          <p:cNvPr id="22" name="円/楕円 21"/>
          <p:cNvSpPr/>
          <p:nvPr/>
        </p:nvSpPr>
        <p:spPr>
          <a:xfrm>
            <a:off x="7748745" y="4342434"/>
            <a:ext cx="1296144" cy="936104"/>
          </a:xfrm>
          <a:prstGeom prst="ellipse">
            <a:avLst/>
          </a:prstGeom>
          <a:ln w="12700">
            <a:solidFill>
              <a:srgbClr val="00206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4000" dirty="0" smtClean="0"/>
              <a:t>13</a:t>
            </a:r>
            <a:endParaRPr kumimoji="1" lang="ja-JP" altLang="en-US" sz="4000" dirty="0"/>
          </a:p>
        </p:txBody>
      </p:sp>
      <p:sp>
        <p:nvSpPr>
          <p:cNvPr id="23" name="円/楕円 22"/>
          <p:cNvSpPr/>
          <p:nvPr/>
        </p:nvSpPr>
        <p:spPr>
          <a:xfrm>
            <a:off x="7747347" y="3406330"/>
            <a:ext cx="1296144" cy="936104"/>
          </a:xfrm>
          <a:prstGeom prst="ellipse">
            <a:avLst/>
          </a:prstGeom>
          <a:ln w="12700">
            <a:solidFill>
              <a:srgbClr val="00206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4000" dirty="0" smtClean="0"/>
              <a:t>14</a:t>
            </a:r>
            <a:endParaRPr kumimoji="1" lang="ja-JP" altLang="en-US" sz="4000" dirty="0"/>
          </a:p>
        </p:txBody>
      </p:sp>
      <p:sp>
        <p:nvSpPr>
          <p:cNvPr id="24" name="円/楕円 23"/>
          <p:cNvSpPr/>
          <p:nvPr/>
        </p:nvSpPr>
        <p:spPr>
          <a:xfrm>
            <a:off x="7671715" y="2519821"/>
            <a:ext cx="1296144" cy="936104"/>
          </a:xfrm>
          <a:prstGeom prst="ellipse">
            <a:avLst/>
          </a:prstGeom>
          <a:ln w="12700">
            <a:solidFill>
              <a:srgbClr val="00206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4000" dirty="0" smtClean="0"/>
              <a:t>15</a:t>
            </a:r>
            <a:endParaRPr kumimoji="1" lang="ja-JP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669130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２</a:t>
            </a:r>
            <a:r>
              <a:rPr kumimoji="1" lang="ja-JP" altLang="en-US" dirty="0" smtClean="0"/>
              <a:t>．何と言いますか。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47228" y="1505912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kumimoji="1" lang="ja-JP" altLang="en-US" sz="3600" dirty="0" smtClean="0"/>
              <a:t>③</a:t>
            </a:r>
            <a:r>
              <a:rPr kumimoji="1" lang="ja-JP" altLang="en-US" sz="4400" dirty="0" smtClean="0">
                <a:solidFill>
                  <a:srgbClr val="FF0000"/>
                </a:solidFill>
              </a:rPr>
              <a:t>どんな人</a:t>
            </a:r>
            <a:r>
              <a:rPr kumimoji="1" lang="ja-JP" altLang="en-US" sz="3600" dirty="0" smtClean="0"/>
              <a:t>にとってあぶないですか。</a:t>
            </a:r>
            <a:endParaRPr kumimoji="1" lang="ja-JP" altLang="en-US" sz="3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8527" y="2744956"/>
            <a:ext cx="1905000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492896"/>
            <a:ext cx="2630599" cy="1842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テキスト ボックス 7"/>
          <p:cNvSpPr txBox="1"/>
          <p:nvPr/>
        </p:nvSpPr>
        <p:spPr>
          <a:xfrm>
            <a:off x="3016511" y="188639"/>
            <a:ext cx="36724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なん　　い</a:t>
            </a:r>
            <a:endParaRPr kumimoji="1" lang="ja-JP" altLang="en-US" sz="24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064011" y="1196751"/>
            <a:ext cx="36724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 smtClean="0"/>
              <a:t>　ひと</a:t>
            </a:r>
            <a:endParaRPr kumimoji="1" lang="en-US" altLang="ja-JP" sz="2400" dirty="0" smtClean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4011" y="4784799"/>
            <a:ext cx="1905000" cy="188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2754481"/>
            <a:ext cx="1905000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1" y="4584773"/>
            <a:ext cx="1743075" cy="208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4789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２</a:t>
            </a:r>
            <a:r>
              <a:rPr kumimoji="1" lang="ja-JP" altLang="en-US" dirty="0" smtClean="0"/>
              <a:t>．何と言いますか。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47228" y="1505912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ja-JP" altLang="en-US" sz="3600" dirty="0"/>
              <a:t>④</a:t>
            </a:r>
            <a:r>
              <a:rPr kumimoji="1" lang="ja-JP" altLang="en-US" sz="4400" dirty="0" smtClean="0">
                <a:solidFill>
                  <a:srgbClr val="FF0000"/>
                </a:solidFill>
              </a:rPr>
              <a:t>どうして</a:t>
            </a:r>
            <a:r>
              <a:rPr kumimoji="1" lang="ja-JP" altLang="en-US" sz="3600" dirty="0" smtClean="0"/>
              <a:t>あぶないですか。</a:t>
            </a:r>
            <a:endParaRPr kumimoji="1" lang="ja-JP" altLang="en-US" sz="36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016511" y="188639"/>
            <a:ext cx="36724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なん　　い</a:t>
            </a:r>
            <a:endParaRPr kumimoji="1" lang="ja-JP" altLang="en-US" sz="24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204864"/>
            <a:ext cx="4515756" cy="45508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07738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7504" y="1600200"/>
            <a:ext cx="8856984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sz="4400" dirty="0" smtClean="0"/>
              <a:t>①</a:t>
            </a:r>
            <a:r>
              <a:rPr kumimoji="1" lang="ja-JP" altLang="en-US" sz="4400" b="1" dirty="0" smtClean="0">
                <a:solidFill>
                  <a:srgbClr val="FF0000"/>
                </a:solidFill>
              </a:rPr>
              <a:t>何</a:t>
            </a:r>
            <a:r>
              <a:rPr kumimoji="1" lang="ja-JP" altLang="en-US" sz="4400" dirty="0" smtClean="0"/>
              <a:t>ですか。</a:t>
            </a:r>
            <a:endParaRPr kumimoji="1" lang="en-US" altLang="ja-JP" sz="4400" dirty="0" smtClean="0"/>
          </a:p>
          <a:p>
            <a:pPr marL="0" indent="0">
              <a:buNone/>
            </a:pPr>
            <a:r>
              <a:rPr lang="ja-JP" altLang="en-US" sz="4400" dirty="0" smtClean="0"/>
              <a:t>②</a:t>
            </a:r>
            <a:r>
              <a:rPr lang="ja-JP" altLang="en-US" sz="4400" b="1" dirty="0" smtClean="0">
                <a:solidFill>
                  <a:srgbClr val="FF0000"/>
                </a:solidFill>
              </a:rPr>
              <a:t>どこ</a:t>
            </a:r>
            <a:r>
              <a:rPr lang="ja-JP" altLang="en-US" sz="4400" dirty="0" smtClean="0"/>
              <a:t>にありましたか。</a:t>
            </a:r>
            <a:endParaRPr lang="en-US" altLang="ja-JP" sz="4400" dirty="0" smtClean="0"/>
          </a:p>
          <a:p>
            <a:pPr marL="0" indent="0">
              <a:buNone/>
            </a:pPr>
            <a:r>
              <a:rPr lang="ja-JP" altLang="en-US" sz="4400" dirty="0"/>
              <a:t>　</a:t>
            </a:r>
            <a:r>
              <a:rPr lang="ja-JP" altLang="en-US" sz="4400" dirty="0" smtClean="0"/>
              <a:t>　</a:t>
            </a:r>
            <a:r>
              <a:rPr lang="ja-JP" altLang="en-US" sz="4400" b="1" dirty="0" smtClean="0">
                <a:solidFill>
                  <a:srgbClr val="FF0000"/>
                </a:solidFill>
              </a:rPr>
              <a:t>どこ</a:t>
            </a:r>
            <a:r>
              <a:rPr lang="ja-JP" altLang="en-US" sz="4400" dirty="0" smtClean="0"/>
              <a:t>で見ましたか。</a:t>
            </a:r>
            <a:endParaRPr lang="en-US" altLang="ja-JP" sz="4400" dirty="0" smtClean="0"/>
          </a:p>
          <a:p>
            <a:pPr marL="0" indent="0">
              <a:buNone/>
            </a:pPr>
            <a:r>
              <a:rPr kumimoji="1" lang="ja-JP" altLang="en-US" sz="4400" dirty="0" smtClean="0"/>
              <a:t>③</a:t>
            </a:r>
            <a:r>
              <a:rPr kumimoji="1" lang="ja-JP" altLang="en-US" sz="4400" b="1" dirty="0" smtClean="0">
                <a:solidFill>
                  <a:srgbClr val="FF0000"/>
                </a:solidFill>
              </a:rPr>
              <a:t>どんな人</a:t>
            </a:r>
            <a:r>
              <a:rPr kumimoji="1" lang="ja-JP" altLang="en-US" sz="4400" dirty="0" smtClean="0"/>
              <a:t>にとって、あぶないですか。</a:t>
            </a:r>
            <a:endParaRPr kumimoji="1" lang="en-US" altLang="ja-JP" sz="4400" dirty="0" smtClean="0"/>
          </a:p>
          <a:p>
            <a:pPr marL="0" indent="0">
              <a:buNone/>
            </a:pPr>
            <a:r>
              <a:rPr lang="ja-JP" altLang="en-US" sz="4400" dirty="0" smtClean="0"/>
              <a:t>④</a:t>
            </a:r>
            <a:r>
              <a:rPr lang="ja-JP" altLang="en-US" sz="4400" b="1" dirty="0" smtClean="0">
                <a:solidFill>
                  <a:srgbClr val="FF0000"/>
                </a:solidFill>
              </a:rPr>
              <a:t>どうして</a:t>
            </a:r>
            <a:r>
              <a:rPr lang="ja-JP" altLang="en-US" sz="4400" dirty="0" smtClean="0"/>
              <a:t>あぶないですか。</a:t>
            </a:r>
            <a:endParaRPr kumimoji="1" lang="ja-JP" altLang="en-US" sz="4400" dirty="0"/>
          </a:p>
        </p:txBody>
      </p:sp>
    </p:spTree>
    <p:extLst>
      <p:ext uri="{BB962C8B-B14F-4D97-AF65-F5344CB8AC3E}">
        <p14:creationId xmlns:p14="http://schemas.microsoft.com/office/powerpoint/2010/main" val="1658462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38963" y="476672"/>
            <a:ext cx="8229600" cy="9361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4300" dirty="0"/>
              <a:t>１</a:t>
            </a:r>
            <a:r>
              <a:rPr kumimoji="1" lang="ja-JP" altLang="en-US" sz="4300" dirty="0" smtClean="0"/>
              <a:t>．グループを二つにわけます。</a:t>
            </a:r>
            <a:r>
              <a:rPr lang="ja-JP" altLang="en-US" dirty="0"/>
              <a:t>　</a:t>
            </a:r>
            <a:r>
              <a:rPr lang="ja-JP" altLang="en-US" dirty="0" smtClean="0"/>
              <a:t>　　</a:t>
            </a:r>
            <a:endParaRPr kumimoji="1" lang="ja-JP" altLang="en-US" dirty="0"/>
          </a:p>
        </p:txBody>
      </p:sp>
      <p:sp>
        <p:nvSpPr>
          <p:cNvPr id="24" name="円/楕円 23"/>
          <p:cNvSpPr/>
          <p:nvPr/>
        </p:nvSpPr>
        <p:spPr>
          <a:xfrm>
            <a:off x="323528" y="1412776"/>
            <a:ext cx="4248471" cy="5416996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kumimoji="1" lang="ja-JP" altLang="en-US" sz="4000" dirty="0" smtClean="0"/>
              <a:t>Ａチーム</a:t>
            </a:r>
            <a:endParaRPr kumimoji="1" lang="ja-JP" altLang="en-US" sz="4000" dirty="0"/>
          </a:p>
        </p:txBody>
      </p:sp>
      <p:sp>
        <p:nvSpPr>
          <p:cNvPr id="25" name="円/楕円 24"/>
          <p:cNvSpPr/>
          <p:nvPr/>
        </p:nvSpPr>
        <p:spPr>
          <a:xfrm>
            <a:off x="4788023" y="1268761"/>
            <a:ext cx="4032449" cy="5400599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kumimoji="1" lang="ja-JP" altLang="en-US" sz="4000" dirty="0" smtClean="0"/>
              <a:t>Ｂチーム</a:t>
            </a:r>
            <a:endParaRPr kumimoji="1" lang="ja-JP" altLang="en-US" sz="4000" dirty="0"/>
          </a:p>
        </p:txBody>
      </p:sp>
      <p:sp>
        <p:nvSpPr>
          <p:cNvPr id="2" name="フローチャート: 処理 1"/>
          <p:cNvSpPr/>
          <p:nvPr/>
        </p:nvSpPr>
        <p:spPr>
          <a:xfrm>
            <a:off x="2012683" y="5302739"/>
            <a:ext cx="5550680" cy="1322483"/>
          </a:xfrm>
          <a:prstGeom prst="flowChartProcess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4400" dirty="0"/>
              <a:t>１</a:t>
            </a:r>
            <a:r>
              <a:rPr kumimoji="1" lang="ja-JP" altLang="en-US" sz="4400" dirty="0" smtClean="0"/>
              <a:t>回ずつ発表します。</a:t>
            </a:r>
            <a:endParaRPr kumimoji="1" lang="ja-JP" altLang="en-US" sz="4400" dirty="0"/>
          </a:p>
        </p:txBody>
      </p:sp>
      <p:grpSp>
        <p:nvGrpSpPr>
          <p:cNvPr id="8" name="Group 7"/>
          <p:cNvGrpSpPr/>
          <p:nvPr/>
        </p:nvGrpSpPr>
        <p:grpSpPr>
          <a:xfrm>
            <a:off x="1307921" y="3356992"/>
            <a:ext cx="2324993" cy="976611"/>
            <a:chOff x="1454919" y="3284984"/>
            <a:chExt cx="2324993" cy="976611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4919" y="3314005"/>
              <a:ext cx="1139577" cy="9185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68327" y="3284984"/>
              <a:ext cx="1211585" cy="9766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1" name="Group 10"/>
          <p:cNvGrpSpPr/>
          <p:nvPr/>
        </p:nvGrpSpPr>
        <p:grpSpPr>
          <a:xfrm>
            <a:off x="5796136" y="3323034"/>
            <a:ext cx="2324993" cy="976611"/>
            <a:chOff x="1454919" y="3284984"/>
            <a:chExt cx="2324993" cy="976611"/>
          </a:xfrm>
        </p:grpSpPr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4919" y="3314005"/>
              <a:ext cx="1139577" cy="9185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68327" y="3284984"/>
              <a:ext cx="1211585" cy="9766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507418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2160240"/>
          </a:xfrm>
        </p:spPr>
        <p:txBody>
          <a:bodyPr>
            <a:noAutofit/>
          </a:bodyPr>
          <a:lstStyle/>
          <a:p>
            <a:r>
              <a:rPr kumimoji="1" lang="en-US" altLang="ja-JP" sz="13800" dirty="0" smtClean="0"/>
              <a:t>3</a:t>
            </a:r>
            <a:r>
              <a:rPr kumimoji="1" lang="ja-JP" altLang="en-US" sz="13800" dirty="0" smtClean="0"/>
              <a:t>分</a:t>
            </a:r>
            <a:endParaRPr kumimoji="1" lang="ja-JP" altLang="en-US" sz="13800" dirty="0"/>
          </a:p>
        </p:txBody>
      </p:sp>
      <p:pic>
        <p:nvPicPr>
          <p:cNvPr id="4" name="コンテンツ プレースホルダー 3" descr="Image result for 写真　見せる　イラスト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356992"/>
            <a:ext cx="3793008" cy="302850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418253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51520" y="1340768"/>
            <a:ext cx="8568952" cy="1470025"/>
          </a:xfrm>
        </p:spPr>
        <p:txBody>
          <a:bodyPr>
            <a:noAutofit/>
          </a:bodyPr>
          <a:lstStyle/>
          <a:p>
            <a:r>
              <a:rPr kumimoji="1" lang="ja-JP" altLang="en-US" sz="6600" dirty="0" err="1" smtClean="0"/>
              <a:t>れん</a:t>
            </a:r>
            <a:r>
              <a:rPr kumimoji="1" lang="ja-JP" altLang="en-US" sz="6600" dirty="0" smtClean="0"/>
              <a:t>しゅうしましょう！</a:t>
            </a:r>
            <a:endParaRPr kumimoji="1" lang="ja-JP" altLang="en-US" sz="66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924944"/>
            <a:ext cx="2960340" cy="3524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41365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kumimoji="1" lang="ja-JP" altLang="en-US" sz="8000" dirty="0" smtClean="0"/>
              <a:t>Ｂチーム</a:t>
            </a:r>
            <a:endParaRPr kumimoji="1" lang="ja-JP" altLang="en-US" sz="80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2708920"/>
            <a:ext cx="8229600" cy="34172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sz="8000" dirty="0" smtClean="0"/>
              <a:t>いどうしてください。</a:t>
            </a:r>
            <a:endParaRPr kumimoji="1" lang="ja-JP" altLang="en-US" sz="8000" dirty="0"/>
          </a:p>
        </p:txBody>
      </p:sp>
    </p:spTree>
    <p:extLst>
      <p:ext uri="{BB962C8B-B14F-4D97-AF65-F5344CB8AC3E}">
        <p14:creationId xmlns:p14="http://schemas.microsoft.com/office/powerpoint/2010/main" val="4728917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2615" y="341784"/>
            <a:ext cx="8686800" cy="1143000"/>
          </a:xfrm>
        </p:spPr>
        <p:txBody>
          <a:bodyPr>
            <a:normAutofit fontScale="90000"/>
          </a:bodyPr>
          <a:lstStyle/>
          <a:p>
            <a:r>
              <a:rPr kumimoji="1" lang="ja-JP" altLang="en-US" dirty="0" err="1" smtClean="0"/>
              <a:t>しゃしんを</a:t>
            </a:r>
            <a:r>
              <a:rPr kumimoji="1" lang="ja-JP" altLang="en-US" dirty="0" smtClean="0"/>
              <a:t>見せながら、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せつめいしてください。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4" name="図 3" descr="Image result for 写真　見せる　イラスト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484784"/>
            <a:ext cx="7200799" cy="50131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18879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628800"/>
            <a:ext cx="7772400" cy="2520279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kumimoji="1" lang="ja-JP" altLang="en-US" sz="11500" dirty="0" smtClean="0"/>
              <a:t>チェンジ！</a:t>
            </a:r>
            <a:endParaRPr kumimoji="1" lang="ja-JP" altLang="en-US" sz="115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83150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ja-JP" altLang="en-US" sz="8000" dirty="0"/>
              <a:t>Ａ</a:t>
            </a:r>
            <a:r>
              <a:rPr kumimoji="1" lang="ja-JP" altLang="en-US" sz="8000" dirty="0" smtClean="0"/>
              <a:t>チーム</a:t>
            </a:r>
            <a:endParaRPr kumimoji="1" lang="ja-JP" altLang="en-US" sz="80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2708920"/>
            <a:ext cx="8229600" cy="34172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sz="8000" dirty="0" smtClean="0"/>
              <a:t>いどうしてください。</a:t>
            </a:r>
            <a:endParaRPr kumimoji="1" lang="ja-JP" altLang="en-US" sz="8000" dirty="0"/>
          </a:p>
        </p:txBody>
      </p:sp>
    </p:spTree>
    <p:extLst>
      <p:ext uri="{BB962C8B-B14F-4D97-AF65-F5344CB8AC3E}">
        <p14:creationId xmlns:p14="http://schemas.microsoft.com/office/powerpoint/2010/main" val="573354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99592" y="836712"/>
            <a:ext cx="7772400" cy="1470025"/>
          </a:xfrm>
          <a:solidFill>
            <a:srgbClr val="00B0F0"/>
          </a:solidFill>
        </p:spPr>
        <p:txBody>
          <a:bodyPr/>
          <a:lstStyle/>
          <a:p>
            <a:pPr algn="l"/>
            <a:r>
              <a:rPr lang="ja-JP" altLang="en-US" sz="3200" dirty="0" smtClean="0"/>
              <a:t>　　　　　　　　　　　　まちある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　プーケット　町歩きタスク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4" name="図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996952"/>
            <a:ext cx="4533900" cy="311975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角丸四角形 4"/>
          <p:cNvSpPr/>
          <p:nvPr/>
        </p:nvSpPr>
        <p:spPr>
          <a:xfrm>
            <a:off x="6532639" y="5229200"/>
            <a:ext cx="2367045" cy="110654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400" dirty="0" smtClean="0"/>
              <a:t>Ｐ．</a:t>
            </a:r>
            <a:r>
              <a:rPr lang="en-US" altLang="ja-JP" sz="4400" dirty="0"/>
              <a:t>35</a:t>
            </a:r>
            <a:endParaRPr kumimoji="1" lang="ja-JP" altLang="en-US" sz="4400" dirty="0"/>
          </a:p>
        </p:txBody>
      </p:sp>
    </p:spTree>
    <p:extLst>
      <p:ext uri="{BB962C8B-B14F-4D97-AF65-F5344CB8AC3E}">
        <p14:creationId xmlns:p14="http://schemas.microsoft.com/office/powerpoint/2010/main" val="1099697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2615" y="341784"/>
            <a:ext cx="8686800" cy="1143000"/>
          </a:xfrm>
        </p:spPr>
        <p:txBody>
          <a:bodyPr>
            <a:normAutofit fontScale="90000"/>
          </a:bodyPr>
          <a:lstStyle/>
          <a:p>
            <a:r>
              <a:rPr kumimoji="1" lang="ja-JP" altLang="en-US" dirty="0" err="1" smtClean="0"/>
              <a:t>しゃしんを</a:t>
            </a:r>
            <a:r>
              <a:rPr kumimoji="1" lang="ja-JP" altLang="en-US" dirty="0" smtClean="0"/>
              <a:t>見せながら、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せつめいしてください。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4" name="図 3" descr="Image result for 写真　見せる　イラスト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484784"/>
            <a:ext cx="7200799" cy="50131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53454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>
          <a:xfrm>
            <a:off x="685800" y="1484784"/>
            <a:ext cx="7772400" cy="2664295"/>
          </a:xfrm>
        </p:spPr>
        <p:txBody>
          <a:bodyPr>
            <a:noAutofit/>
          </a:bodyPr>
          <a:lstStyle/>
          <a:p>
            <a:r>
              <a:rPr kumimoji="1" lang="ja-JP" altLang="en-US" sz="8000" dirty="0" smtClean="0"/>
              <a:t>グループに</a:t>
            </a:r>
            <a:r>
              <a:rPr kumimoji="1" lang="en-US" altLang="ja-JP" sz="8000" dirty="0" smtClean="0"/>
              <a:t/>
            </a:r>
            <a:br>
              <a:rPr kumimoji="1" lang="en-US" altLang="ja-JP" sz="8000" dirty="0" smtClean="0"/>
            </a:br>
            <a:r>
              <a:rPr kumimoji="1" lang="ja-JP" altLang="en-US" sz="8000" dirty="0" smtClean="0"/>
              <a:t>もどってください。</a:t>
            </a:r>
            <a:endParaRPr kumimoji="1" lang="ja-JP" altLang="en-US" sz="8000" dirty="0"/>
          </a:p>
        </p:txBody>
      </p:sp>
      <p:sp>
        <p:nvSpPr>
          <p:cNvPr id="5" name="サブタイトル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880413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1282154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kumimoji="1" lang="ja-JP" altLang="en-US" sz="5400" dirty="0" smtClean="0"/>
              <a:t>グループでシェアしましょう！</a:t>
            </a:r>
            <a:endParaRPr kumimoji="1" lang="ja-JP" altLang="en-US" sz="54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1520" y="1600200"/>
            <a:ext cx="8435280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kumimoji="1"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kumimoji="1" lang="ja-JP" altLang="en-US" sz="4000" dirty="0" smtClean="0"/>
              <a:t>・どんなしつもんやコメントを</a:t>
            </a:r>
            <a:endParaRPr kumimoji="1" lang="en-US" altLang="ja-JP" sz="4000" dirty="0" smtClean="0"/>
          </a:p>
          <a:p>
            <a:pPr marL="0" indent="0">
              <a:buNone/>
            </a:pPr>
            <a:r>
              <a:rPr lang="ja-JP" altLang="en-US" sz="4000" dirty="0"/>
              <a:t>　</a:t>
            </a:r>
            <a:r>
              <a:rPr lang="ja-JP" altLang="en-US" sz="4000" dirty="0" smtClean="0"/>
              <a:t>　　　　　　　　　　　　　</a:t>
            </a:r>
            <a:r>
              <a:rPr kumimoji="1" lang="ja-JP" altLang="en-US" sz="4000" dirty="0" smtClean="0"/>
              <a:t>もらいましたか。</a:t>
            </a:r>
            <a:endParaRPr kumimoji="1" lang="en-US" altLang="ja-JP" sz="4000" dirty="0" smtClean="0"/>
          </a:p>
          <a:p>
            <a:pPr marL="0" indent="0">
              <a:buNone/>
            </a:pPr>
            <a:endParaRPr lang="en-US" altLang="ja-JP" sz="4000" dirty="0"/>
          </a:p>
          <a:p>
            <a:pPr marL="0" indent="0">
              <a:buNone/>
            </a:pPr>
            <a:r>
              <a:rPr kumimoji="1" lang="ja-JP" altLang="en-US" sz="4000" dirty="0" smtClean="0"/>
              <a:t>・ほかのグループは</a:t>
            </a:r>
            <a:endParaRPr kumimoji="1" lang="en-US" altLang="ja-JP" sz="4000" dirty="0" smtClean="0"/>
          </a:p>
          <a:p>
            <a:pPr marL="0" indent="0">
              <a:buNone/>
            </a:pPr>
            <a:r>
              <a:rPr lang="ja-JP" altLang="en-US" sz="4000" dirty="0"/>
              <a:t>　</a:t>
            </a:r>
            <a:r>
              <a:rPr lang="ja-JP" altLang="en-US" sz="4000" dirty="0" smtClean="0"/>
              <a:t>　　　　　　　　　　</a:t>
            </a:r>
            <a:r>
              <a:rPr kumimoji="1" lang="ja-JP" altLang="en-US" sz="4000" dirty="0" smtClean="0"/>
              <a:t>どんな発表でしたか。</a:t>
            </a:r>
            <a:endParaRPr kumimoji="1" lang="ja-JP" altLang="en-US" sz="40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364088" y="5013176"/>
            <a:ext cx="1908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はっぴょう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237001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99592" y="836712"/>
            <a:ext cx="7772400" cy="1470025"/>
          </a:xfrm>
          <a:solidFill>
            <a:srgbClr val="00B0F0"/>
          </a:solidFill>
        </p:spPr>
        <p:txBody>
          <a:bodyPr/>
          <a:lstStyle/>
          <a:p>
            <a:pPr algn="l"/>
            <a:r>
              <a:rPr lang="ja-JP" altLang="en-US" sz="3200" dirty="0" smtClean="0"/>
              <a:t>　　　　　　　　　　　　まちある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　プーケット　町歩きタスク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4" name="図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996952"/>
            <a:ext cx="4533900" cy="311975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角丸四角形 4"/>
          <p:cNvSpPr/>
          <p:nvPr/>
        </p:nvSpPr>
        <p:spPr>
          <a:xfrm>
            <a:off x="6532639" y="5229200"/>
            <a:ext cx="2367045" cy="110654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400" dirty="0" smtClean="0"/>
              <a:t>Ｐ．</a:t>
            </a:r>
            <a:r>
              <a:rPr lang="en-US" altLang="ja-JP" sz="4400" dirty="0"/>
              <a:t>35</a:t>
            </a:r>
            <a:endParaRPr kumimoji="1" lang="ja-JP" altLang="en-US" sz="4400" dirty="0"/>
          </a:p>
        </p:txBody>
      </p:sp>
    </p:spTree>
    <p:extLst>
      <p:ext uri="{BB962C8B-B14F-4D97-AF65-F5344CB8AC3E}">
        <p14:creationId xmlns:p14="http://schemas.microsoft.com/office/powerpoint/2010/main" val="151889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１．町をよく見て歩こう</a:t>
            </a:r>
            <a:r>
              <a:rPr lang="ja-JP" altLang="en-US" dirty="0"/>
              <a:t>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sz="2400" dirty="0" smtClean="0"/>
              <a:t>　　　としよ</a:t>
            </a:r>
            <a:endParaRPr lang="en-US" altLang="ja-JP" sz="2400" dirty="0" smtClean="0"/>
          </a:p>
          <a:p>
            <a:pPr marL="0" indent="0">
              <a:buNone/>
            </a:pPr>
            <a:r>
              <a:rPr lang="ja-JP" altLang="ja-JP" sz="3600" dirty="0" smtClean="0"/>
              <a:t>お</a:t>
            </a:r>
            <a:r>
              <a:rPr lang="en-US" altLang="ja-JP" sz="3600" dirty="0" err="1" smtClean="0"/>
              <a:t>年寄</a:t>
            </a:r>
            <a:r>
              <a:rPr lang="ja-JP" altLang="ja-JP" sz="3600" dirty="0" err="1" smtClean="0"/>
              <a:t>りに</a:t>
            </a:r>
            <a:r>
              <a:rPr lang="ja-JP" altLang="ja-JP" sz="3600" dirty="0"/>
              <a:t>とって</a:t>
            </a:r>
            <a:r>
              <a:rPr lang="ja-JP" altLang="ja-JP" sz="3600" dirty="0" smtClean="0"/>
              <a:t>、</a:t>
            </a:r>
            <a:endParaRPr lang="en-US" altLang="ja-JP" sz="3600" dirty="0" smtClean="0"/>
          </a:p>
          <a:p>
            <a:pPr marL="0" indent="0">
              <a:buNone/>
            </a:pPr>
            <a:r>
              <a:rPr lang="ja-JP" altLang="en-US" sz="3600" b="1" dirty="0"/>
              <a:t>　</a:t>
            </a:r>
            <a:r>
              <a:rPr lang="ja-JP" altLang="en-US" sz="3600" b="1" dirty="0" smtClean="0"/>
              <a:t>　　　　</a:t>
            </a:r>
            <a:r>
              <a:rPr lang="ja-JP" altLang="ja-JP" sz="4800" b="1" dirty="0" smtClean="0">
                <a:solidFill>
                  <a:srgbClr val="FF0000"/>
                </a:solidFill>
              </a:rPr>
              <a:t>あぶない</a:t>
            </a:r>
            <a:r>
              <a:rPr lang="ja-JP" altLang="ja-JP" sz="3600" dirty="0"/>
              <a:t>ところが</a:t>
            </a:r>
            <a:r>
              <a:rPr lang="ja-JP" altLang="ja-JP" sz="3600" dirty="0" smtClean="0"/>
              <a:t>あ</a:t>
            </a:r>
            <a:r>
              <a:rPr lang="ja-JP" altLang="en-US" sz="3600" dirty="0" smtClean="0"/>
              <a:t>りましたか。</a:t>
            </a:r>
            <a:endParaRPr kumimoji="1" lang="ja-JP" altLang="en-US" sz="3600" dirty="0"/>
          </a:p>
        </p:txBody>
      </p:sp>
      <p:pic>
        <p:nvPicPr>
          <p:cNvPr id="4" name="図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1229" y="3861048"/>
            <a:ext cx="2271306" cy="2442627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3" name="Picture 5" descr="Image result for 危ない　イラスト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4010798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2483768" y="188640"/>
            <a:ext cx="36724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まち　　　　　　　み　　　ある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664297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１．町をよく見て歩こう</a:t>
            </a:r>
            <a:r>
              <a:rPr lang="ja-JP" altLang="en-US" dirty="0"/>
              <a:t>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ja-JP" sz="4800" b="1" dirty="0" smtClean="0">
                <a:solidFill>
                  <a:srgbClr val="FF0000"/>
                </a:solidFill>
              </a:rPr>
              <a:t>あぶない</a:t>
            </a:r>
            <a:r>
              <a:rPr lang="ja-JP" altLang="ja-JP" sz="3600" dirty="0" smtClean="0"/>
              <a:t>ところ</a:t>
            </a:r>
            <a:r>
              <a:rPr lang="ja-JP" altLang="en-US" sz="3600" dirty="0" smtClean="0"/>
              <a:t>の写真をとりましたか。</a:t>
            </a:r>
            <a:endParaRPr kumimoji="1" lang="ja-JP" altLang="en-US" sz="3600" dirty="0"/>
          </a:p>
        </p:txBody>
      </p:sp>
      <p:pic>
        <p:nvPicPr>
          <p:cNvPr id="2053" name="Picture 5" descr="Image result for 危ない　イラスト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9186" y="4005064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図 8" descr="Image result for カメラ　イラスト">
            <a:hlinkClick r:id="rId3"/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7804" y="2708920"/>
            <a:ext cx="3000782" cy="3929327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テキスト ボックス 9"/>
          <p:cNvSpPr txBox="1"/>
          <p:nvPr/>
        </p:nvSpPr>
        <p:spPr>
          <a:xfrm>
            <a:off x="2483768" y="188640"/>
            <a:ext cx="36724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まち　　　　　　　み　　　ある</a:t>
            </a:r>
            <a:endParaRPr kumimoji="1" lang="ja-JP" altLang="en-US" sz="24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435883" y="1412776"/>
            <a:ext cx="36724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しゃしん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329187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２</a:t>
            </a:r>
            <a:r>
              <a:rPr kumimoji="1" lang="ja-JP" altLang="en-US" dirty="0" smtClean="0"/>
              <a:t>．シェアのじゅんび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sz="3600" dirty="0" smtClean="0"/>
              <a:t>写真を</a:t>
            </a:r>
            <a:r>
              <a:rPr lang="en-US" altLang="ja-JP" sz="4800" dirty="0" smtClean="0">
                <a:solidFill>
                  <a:srgbClr val="FF0000"/>
                </a:solidFill>
              </a:rPr>
              <a:t>1</a:t>
            </a:r>
            <a:r>
              <a:rPr lang="ja-JP" altLang="en-US" sz="4800" dirty="0" smtClean="0">
                <a:solidFill>
                  <a:srgbClr val="FF0000"/>
                </a:solidFill>
              </a:rPr>
              <a:t>枚</a:t>
            </a:r>
            <a:r>
              <a:rPr lang="ja-JP" altLang="en-US" sz="3600" dirty="0" smtClean="0"/>
              <a:t>か</a:t>
            </a:r>
            <a:r>
              <a:rPr lang="en-US" altLang="ja-JP" sz="4800" b="1" dirty="0" smtClean="0">
                <a:solidFill>
                  <a:srgbClr val="FF0000"/>
                </a:solidFill>
              </a:rPr>
              <a:t>2</a:t>
            </a:r>
            <a:r>
              <a:rPr lang="ja-JP" altLang="en-US" sz="4800" b="1" dirty="0" smtClean="0">
                <a:solidFill>
                  <a:srgbClr val="FF0000"/>
                </a:solidFill>
              </a:rPr>
              <a:t>枚</a:t>
            </a:r>
            <a:r>
              <a:rPr lang="ja-JP" altLang="en-US" sz="3600" dirty="0" smtClean="0"/>
              <a:t>えらんでください。</a:t>
            </a:r>
            <a:endParaRPr kumimoji="1" lang="ja-JP" altLang="en-US" sz="36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39552" y="1196752"/>
            <a:ext cx="4824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しゃしん　　　まい　　　　まい</a:t>
            </a:r>
            <a:endParaRPr kumimoji="1" lang="ja-JP" altLang="en-US" sz="2400" dirty="0"/>
          </a:p>
        </p:txBody>
      </p:sp>
      <p:grpSp>
        <p:nvGrpSpPr>
          <p:cNvPr id="6" name="グループ化 5"/>
          <p:cNvGrpSpPr/>
          <p:nvPr/>
        </p:nvGrpSpPr>
        <p:grpSpPr>
          <a:xfrm>
            <a:off x="760372" y="3441420"/>
            <a:ext cx="2952328" cy="2082587"/>
            <a:chOff x="772478" y="3441421"/>
            <a:chExt cx="2952328" cy="2082587"/>
          </a:xfrm>
        </p:grpSpPr>
        <p:pic>
          <p:nvPicPr>
            <p:cNvPr id="2053" name="Picture 5" descr="Image result for 危ない　イラスト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615902">
              <a:off x="1660472" y="3906650"/>
              <a:ext cx="1152128" cy="11521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フレーム 9"/>
            <p:cNvSpPr/>
            <p:nvPr/>
          </p:nvSpPr>
          <p:spPr>
            <a:xfrm rot="20621984">
              <a:off x="772478" y="3441421"/>
              <a:ext cx="2952328" cy="2082587"/>
            </a:xfrm>
            <a:prstGeom prst="fram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pic>
        <p:nvPicPr>
          <p:cNvPr id="13" name="Picture 5" descr="Image result for 危ない　イラスト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05460">
            <a:off x="6185714" y="3809181"/>
            <a:ext cx="1152128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フレーム 13"/>
          <p:cNvSpPr/>
          <p:nvPr/>
        </p:nvSpPr>
        <p:spPr>
          <a:xfrm rot="180536">
            <a:off x="5285615" y="3339136"/>
            <a:ext cx="2952328" cy="2082587"/>
          </a:xfrm>
          <a:prstGeom prst="fram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9545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0">
              <a:buNone/>
            </a:pPr>
            <a:r>
              <a:rPr kumimoji="1" lang="ja-JP" altLang="en-US" sz="11500" dirty="0" smtClean="0"/>
              <a:t>メモしましょう</a:t>
            </a:r>
            <a:endParaRPr kumimoji="1" lang="ja-JP" altLang="en-US" sz="11500" dirty="0"/>
          </a:p>
        </p:txBody>
      </p:sp>
    </p:spTree>
    <p:extLst>
      <p:ext uri="{BB962C8B-B14F-4D97-AF65-F5344CB8AC3E}">
        <p14:creationId xmlns:p14="http://schemas.microsoft.com/office/powerpoint/2010/main" val="10715893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２</a:t>
            </a:r>
            <a:r>
              <a:rPr kumimoji="1" lang="ja-JP" altLang="en-US" dirty="0" smtClean="0"/>
              <a:t>．何と言いますか。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sz="3600" dirty="0" smtClean="0"/>
              <a:t>　</a:t>
            </a:r>
            <a:r>
              <a:rPr kumimoji="1" lang="ja-JP" altLang="en-US" sz="2800" dirty="0" smtClean="0"/>
              <a:t>　なん</a:t>
            </a:r>
            <a:endParaRPr kumimoji="1" lang="en-US" altLang="ja-JP" sz="2800" dirty="0" smtClean="0"/>
          </a:p>
          <a:p>
            <a:pPr marL="0" indent="0">
              <a:buNone/>
            </a:pPr>
            <a:r>
              <a:rPr kumimoji="1" lang="ja-JP" altLang="en-US" sz="3600" dirty="0" smtClean="0"/>
              <a:t>①</a:t>
            </a:r>
            <a:r>
              <a:rPr kumimoji="1" lang="ja-JP" altLang="en-US" sz="4400" b="1" dirty="0" smtClean="0">
                <a:solidFill>
                  <a:srgbClr val="FF0000"/>
                </a:solidFill>
              </a:rPr>
              <a:t>何</a:t>
            </a:r>
            <a:r>
              <a:rPr kumimoji="1" lang="ja-JP" altLang="en-US" sz="3600" dirty="0" smtClean="0"/>
              <a:t>ですか。</a:t>
            </a:r>
            <a:endParaRPr kumimoji="1" lang="ja-JP" altLang="en-US" sz="36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016511" y="188639"/>
            <a:ext cx="36724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なん　　い</a:t>
            </a:r>
            <a:endParaRPr kumimoji="1" lang="ja-JP" altLang="en-US" sz="2400" dirty="0"/>
          </a:p>
        </p:txBody>
      </p:sp>
      <p:grpSp>
        <p:nvGrpSpPr>
          <p:cNvPr id="9" name="グループ化 8"/>
          <p:cNvGrpSpPr/>
          <p:nvPr/>
        </p:nvGrpSpPr>
        <p:grpSpPr>
          <a:xfrm rot="1068241">
            <a:off x="2669853" y="3212976"/>
            <a:ext cx="3883636" cy="2867900"/>
            <a:chOff x="772478" y="3441421"/>
            <a:chExt cx="2952328" cy="2082587"/>
          </a:xfrm>
        </p:grpSpPr>
        <p:pic>
          <p:nvPicPr>
            <p:cNvPr id="10" name="Picture 5" descr="Image result for 危ない　イラスト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615902">
              <a:off x="1660472" y="3906650"/>
              <a:ext cx="1152128" cy="11521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フレーム 10"/>
            <p:cNvSpPr/>
            <p:nvPr/>
          </p:nvSpPr>
          <p:spPr>
            <a:xfrm rot="20621984">
              <a:off x="772478" y="3441421"/>
              <a:ext cx="2952328" cy="2082587"/>
            </a:xfrm>
            <a:prstGeom prst="fram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28859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２</a:t>
            </a:r>
            <a:r>
              <a:rPr kumimoji="1" lang="ja-JP" altLang="en-US" dirty="0" smtClean="0"/>
              <a:t>．何と言いますか。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sz="3600" dirty="0"/>
              <a:t>②</a:t>
            </a:r>
            <a:r>
              <a:rPr kumimoji="1" lang="ja-JP" altLang="en-US" sz="4400" dirty="0" smtClean="0">
                <a:solidFill>
                  <a:srgbClr val="FF0000"/>
                </a:solidFill>
              </a:rPr>
              <a:t>どこに</a:t>
            </a:r>
            <a:r>
              <a:rPr kumimoji="1" lang="ja-JP" altLang="en-US" sz="3600" dirty="0" smtClean="0"/>
              <a:t>ありましたか。</a:t>
            </a:r>
            <a:endParaRPr kumimoji="1" lang="en-US" altLang="ja-JP" sz="3600" dirty="0" smtClean="0"/>
          </a:p>
          <a:p>
            <a:pPr marL="0" indent="0">
              <a:buNone/>
            </a:pPr>
            <a:r>
              <a:rPr lang="en-US" altLang="ja-JP" sz="3600" dirty="0"/>
              <a:t> </a:t>
            </a:r>
            <a:r>
              <a:rPr lang="en-US" altLang="ja-JP" sz="3600" dirty="0" smtClean="0"/>
              <a:t>                         Or  </a:t>
            </a:r>
            <a:r>
              <a:rPr lang="ja-JP" altLang="en-US" sz="4400" dirty="0" smtClean="0">
                <a:solidFill>
                  <a:srgbClr val="FF0000"/>
                </a:solidFill>
              </a:rPr>
              <a:t>どこで</a:t>
            </a:r>
            <a:r>
              <a:rPr lang="ja-JP" altLang="en-US" sz="3600" dirty="0" smtClean="0"/>
              <a:t>見ましたか。</a:t>
            </a:r>
            <a:endParaRPr kumimoji="1" lang="ja-JP" altLang="en-US" sz="3600" dirty="0"/>
          </a:p>
        </p:txBody>
      </p:sp>
      <p:pic>
        <p:nvPicPr>
          <p:cNvPr id="4" name="図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861048"/>
            <a:ext cx="2271306" cy="2442627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058423"/>
            <a:ext cx="1905000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4161015"/>
            <a:ext cx="2630599" cy="1842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テキスト ボックス 7"/>
          <p:cNvSpPr txBox="1"/>
          <p:nvPr/>
        </p:nvSpPr>
        <p:spPr>
          <a:xfrm>
            <a:off x="3016511" y="188639"/>
            <a:ext cx="36724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なん　　い</a:t>
            </a:r>
            <a:endParaRPr kumimoji="1" lang="ja-JP" altLang="en-US" sz="24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292080" y="2127676"/>
            <a:ext cx="36724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/>
              <a:t>み</a:t>
            </a:r>
            <a:endParaRPr kumimoji="1" lang="en-US" altLang="ja-JP" sz="2400" dirty="0" smtClean="0"/>
          </a:p>
        </p:txBody>
      </p:sp>
    </p:spTree>
    <p:extLst>
      <p:ext uri="{BB962C8B-B14F-4D97-AF65-F5344CB8AC3E}">
        <p14:creationId xmlns:p14="http://schemas.microsoft.com/office/powerpoint/2010/main" val="49788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374</Words>
  <Application>Microsoft Office PowerPoint</Application>
  <PresentationFormat>On-screen Show (4:3)</PresentationFormat>
  <Paragraphs>82</Paragraphs>
  <Slides>22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​​テーマ</vt:lpstr>
      <vt:lpstr>PowerPoint Presentation</vt:lpstr>
      <vt:lpstr>　　　　　　　　　　　　まちある 　プーケット　町歩きタスク</vt:lpstr>
      <vt:lpstr>　　　　　　　　　　　　まちある 　プーケット　町歩きタスク</vt:lpstr>
      <vt:lpstr>１．町をよく見て歩こう！</vt:lpstr>
      <vt:lpstr>１．町をよく見て歩こう！</vt:lpstr>
      <vt:lpstr>２．シェアのじゅんび</vt:lpstr>
      <vt:lpstr>PowerPoint Presentation</vt:lpstr>
      <vt:lpstr>２．何と言いますか。</vt:lpstr>
      <vt:lpstr>２．何と言いますか。</vt:lpstr>
      <vt:lpstr>２．何と言いますか。</vt:lpstr>
      <vt:lpstr>２．何と言いますか。</vt:lpstr>
      <vt:lpstr>PowerPoint Presentation</vt:lpstr>
      <vt:lpstr>PowerPoint Presentation</vt:lpstr>
      <vt:lpstr>3分</vt:lpstr>
      <vt:lpstr>れんしゅうしましょう！</vt:lpstr>
      <vt:lpstr>Ｂチーム</vt:lpstr>
      <vt:lpstr>しゃしんを見せながら、 せつめいしてください。</vt:lpstr>
      <vt:lpstr>チェンジ！</vt:lpstr>
      <vt:lpstr>Ａチーム</vt:lpstr>
      <vt:lpstr>しゃしんを見せながら、 せつめいしてください。</vt:lpstr>
      <vt:lpstr>グループに もどってください。</vt:lpstr>
      <vt:lpstr>グループでシェアしましょう！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まちある 　プーケット　町歩きタスク</dc:title>
  <dc:creator>Yuki Nakao</dc:creator>
  <cp:lastModifiedBy>Prapa Saenthougsuk</cp:lastModifiedBy>
  <cp:revision>5</cp:revision>
  <dcterms:created xsi:type="dcterms:W3CDTF">2015-05-03T07:01:29Z</dcterms:created>
  <dcterms:modified xsi:type="dcterms:W3CDTF">2019-04-10T03:29:57Z</dcterms:modified>
</cp:coreProperties>
</file>