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6" r:id="rId2"/>
    <p:sldId id="259" r:id="rId3"/>
    <p:sldId id="260" r:id="rId4"/>
    <p:sldId id="262" r:id="rId5"/>
    <p:sldId id="261" r:id="rId6"/>
    <p:sldId id="263" r:id="rId7"/>
    <p:sldId id="264" r:id="rId8"/>
    <p:sldId id="265" r:id="rId9"/>
    <p:sldId id="267" r:id="rId10"/>
    <p:sldId id="268" r:id="rId11"/>
    <p:sldId id="269" r:id="rId12"/>
    <p:sldId id="257" r:id="rId13"/>
    <p:sldId id="293" r:id="rId14"/>
    <p:sldId id="271" r:id="rId15"/>
    <p:sldId id="276" r:id="rId16"/>
    <p:sldId id="277" r:id="rId17"/>
    <p:sldId id="278" r:id="rId18"/>
    <p:sldId id="279" r:id="rId19"/>
    <p:sldId id="280" r:id="rId20"/>
    <p:sldId id="281" r:id="rId21"/>
    <p:sldId id="282" r:id="rId22"/>
    <p:sldId id="285" r:id="rId23"/>
    <p:sldId id="283" r:id="rId24"/>
    <p:sldId id="284" r:id="rId25"/>
    <p:sldId id="287" r:id="rId26"/>
    <p:sldId id="272" r:id="rId27"/>
    <p:sldId id="288" r:id="rId28"/>
    <p:sldId id="294" r:id="rId29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1" d="100"/>
          <a:sy n="61" d="100"/>
        </p:scale>
        <p:origin x="-72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3F854E-A7D3-40CA-805B-4FF880D5D4B3}" type="datetimeFigureOut">
              <a:rPr kumimoji="1" lang="ja-JP" altLang="en-US" smtClean="0"/>
              <a:t>2019/4/9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FA4042-62F7-484D-9A7E-4C595D296C4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213474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FA4042-62F7-484D-9A7E-4C595D296C40}" type="slidenum">
              <a:rPr kumimoji="1" lang="ja-JP" altLang="en-US" smtClean="0"/>
              <a:t>22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087696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46BBD-3596-4B36-840A-01337F1D4C62}" type="datetimeFigureOut">
              <a:rPr kumimoji="1" lang="ja-JP" altLang="en-US" smtClean="0"/>
              <a:t>2019/4/9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B048B-9DFF-444E-B5C3-E7C457BD613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398874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46BBD-3596-4B36-840A-01337F1D4C62}" type="datetimeFigureOut">
              <a:rPr kumimoji="1" lang="ja-JP" altLang="en-US" smtClean="0"/>
              <a:t>2019/4/9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B048B-9DFF-444E-B5C3-E7C457BD613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388310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46BBD-3596-4B36-840A-01337F1D4C62}" type="datetimeFigureOut">
              <a:rPr kumimoji="1" lang="ja-JP" altLang="en-US" smtClean="0"/>
              <a:t>2019/4/9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B048B-9DFF-444E-B5C3-E7C457BD613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777890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46BBD-3596-4B36-840A-01337F1D4C62}" type="datetimeFigureOut">
              <a:rPr kumimoji="1" lang="ja-JP" altLang="en-US" smtClean="0"/>
              <a:t>2019/4/9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B048B-9DFF-444E-B5C3-E7C457BD613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418664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46BBD-3596-4B36-840A-01337F1D4C62}" type="datetimeFigureOut">
              <a:rPr kumimoji="1" lang="ja-JP" altLang="en-US" smtClean="0"/>
              <a:t>2019/4/9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B048B-9DFF-444E-B5C3-E7C457BD613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769623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46BBD-3596-4B36-840A-01337F1D4C62}" type="datetimeFigureOut">
              <a:rPr kumimoji="1" lang="ja-JP" altLang="en-US" smtClean="0"/>
              <a:t>2019/4/9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B048B-9DFF-444E-B5C3-E7C457BD613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543369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46BBD-3596-4B36-840A-01337F1D4C62}" type="datetimeFigureOut">
              <a:rPr kumimoji="1" lang="ja-JP" altLang="en-US" smtClean="0"/>
              <a:t>2019/4/9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B048B-9DFF-444E-B5C3-E7C457BD613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616446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46BBD-3596-4B36-840A-01337F1D4C62}" type="datetimeFigureOut">
              <a:rPr kumimoji="1" lang="ja-JP" altLang="en-US" smtClean="0"/>
              <a:t>2019/4/9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B048B-9DFF-444E-B5C3-E7C457BD613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687388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46BBD-3596-4B36-840A-01337F1D4C62}" type="datetimeFigureOut">
              <a:rPr kumimoji="1" lang="ja-JP" altLang="en-US" smtClean="0"/>
              <a:t>2019/4/9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B048B-9DFF-444E-B5C3-E7C457BD613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458189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46BBD-3596-4B36-840A-01337F1D4C62}" type="datetimeFigureOut">
              <a:rPr kumimoji="1" lang="ja-JP" altLang="en-US" smtClean="0"/>
              <a:t>2019/4/9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B048B-9DFF-444E-B5C3-E7C457BD613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54129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46BBD-3596-4B36-840A-01337F1D4C62}" type="datetimeFigureOut">
              <a:rPr kumimoji="1" lang="ja-JP" altLang="en-US" smtClean="0"/>
              <a:t>2019/4/9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B048B-9DFF-444E-B5C3-E7C457BD613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719236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846BBD-3596-4B36-840A-01337F1D4C62}" type="datetimeFigureOut">
              <a:rPr kumimoji="1" lang="ja-JP" altLang="en-US" smtClean="0"/>
              <a:t>2019/4/9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AB048B-9DFF-444E-B5C3-E7C457BD613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592838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google.co.jp/url?sa=i&amp;rct=j&amp;q=&amp;esrc=s&amp;source=images&amp;cd=&amp;cad=rja&amp;uact=8&amp;ved=0CAcQjRw&amp;url=https://pixta.jp/illustration/6755517&amp;ei=G_M5VdfoAsT88QXvy4HoDg&amp;bvm=bv.91665533,d.dGc&amp;psig=AFQjCNHQ16OdO8rVnA2d7q7nRmQFCaAtKQ&amp;ust=1429947481820142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f"/><Relationship Id="rId2" Type="http://schemas.openxmlformats.org/officeDocument/2006/relationships/hyperlink" Target="https://www.google.co.jp/url?sa=i&amp;rct=j&amp;q=&amp;esrc=s&amp;source=images&amp;cd=&amp;cad=rja&amp;uact=8&amp;ved=0CAcQjRw&amp;url=https://pixta.jp/illustration/6755517&amp;ei=G_M5VdfoAsT88QXvy4HoDg&amp;bvm=bv.91665533,d.dGc&amp;psig=AFQjCNHQ16OdO8rVnA2d7q7nRmQFCaAtKQ&amp;ust=1429947481820142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iff"/><Relationship Id="rId2" Type="http://schemas.openxmlformats.org/officeDocument/2006/relationships/image" Target="../media/image22.tif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tiff"/><Relationship Id="rId2" Type="http://schemas.openxmlformats.org/officeDocument/2006/relationships/hyperlink" Target="https://www.google.co.jp/url?sa=i&amp;rct=j&amp;q=&amp;esrc=s&amp;source=images&amp;cd=&amp;cad=rja&amp;uact=8&amp;ved=0CAcQjRw&amp;url=https://pixta.jp/illustration/6755517&amp;ei=G_M5VdfoAsT88QXvy4HoDg&amp;bvm=bv.91665533,d.dGc&amp;psig=AFQjCNHQ16OdO8rVnA2d7q7nRmQFCaAtKQ&amp;ust=1429947481820142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tiff"/><Relationship Id="rId4" Type="http://schemas.openxmlformats.org/officeDocument/2006/relationships/image" Target="../media/image25.tif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google.co.jp/url?sa=i&amp;rct=j&amp;q=&amp;esrc=s&amp;source=images&amp;cd=&amp;cad=rja&amp;uact=8&amp;ved=0CAcQjRw&amp;url=https://pixta.jp/illustration/6755517&amp;ei=G_M5VdfoAsT88QXvy4HoDg&amp;bvm=bv.91665533,d.dGc&amp;psig=AFQjCNHQ16OdO8rVnA2d7q7nRmQFCaAtKQ&amp;ust=1429947481820142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google.co.jp/url?sa=i&amp;rct=j&amp;q=&amp;esrc=s&amp;source=images&amp;cd=&amp;cad=rja&amp;uact=8&amp;ved=0CAcQjRw&amp;url=https://pixta.jp/illustration/6755517&amp;ei=G_M5VdfoAsT88QXvy4HoDg&amp;bvm=bv.91665533,d.dGc&amp;psig=AFQjCNHQ16OdO8rVnA2d7q7nRmQFCaAtKQ&amp;ust=1429947481820142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hyperlink" Target="https://www.google.co.jp/url?sa=i&amp;rct=j&amp;q=&amp;esrc=s&amp;source=images&amp;cd=&amp;cad=rja&amp;uact=8&amp;ved=0CAcQjRw&amp;url=https://pixta.jp/illustration/6755517&amp;ei=G_M5VdfoAsT88QXvy4HoDg&amp;bvm=bv.91665533,d.dGc&amp;psig=AFQjCNHQ16OdO8rVnA2d7q7nRmQFCaAtKQ&amp;ust=1429947481820142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.jp/url?sa=i&amp;rct=j&amp;q=&amp;esrc=s&amp;source=images&amp;cd=&amp;cad=rja&amp;uact=8&amp;ved=0CAcQjRw&amp;url=https://pixta.jp/illustration/6755517&amp;ei=G_M5VdfoAsT88QXvy4HoDg&amp;bvm=bv.91665533,d.dGc&amp;psig=AFQjCNHQ16OdO8rVnA2d7q7nRmQFCaAtKQ&amp;ust=1429947481820142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tiff"/><Relationship Id="rId4" Type="http://schemas.openxmlformats.org/officeDocument/2006/relationships/image" Target="../media/image29.tif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7" Type="http://schemas.openxmlformats.org/officeDocument/2006/relationships/hyperlink" Target="https://www.google.co.jp/url?sa=i&amp;rct=j&amp;q=&amp;esrc=s&amp;source=images&amp;cd=&amp;cad=rja&amp;uact=8&amp;ved=0CAcQjRw&amp;url=https://pixta.jp/illustration/6755517&amp;ei=G_M5VdfoAsT88QXvy4HoDg&amp;bvm=bv.91665533,d.dGc&amp;psig=AFQjCNHQ16OdO8rVnA2d7q7nRmQFCaAtKQ&amp;ust=1429947481820142" TargetMode="External"/><Relationship Id="rId2" Type="http://schemas.openxmlformats.org/officeDocument/2006/relationships/hyperlink" Target="http://www.google.co.jp/url?sa=i&amp;rct=j&amp;q=&amp;esrc=s&amp;source=images&amp;cd=&amp;cad=rja&amp;uact=8&amp;ved=0CAcQjRw&amp;url=http://free-designer.net/archive/entry51702.html&amp;ei=2_s5VderJ5Dc8AWlnIGgCg&amp;bvm=bv.91665533,d.dGc&amp;psig=AFQjCNHWtiSZ44AyH-G5_yszuFuwDkBraQ&amp;ust=1429949769756758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png"/><Relationship Id="rId4" Type="http://schemas.openxmlformats.org/officeDocument/2006/relationships/hyperlink" Target="http://3.bp.blogspot.com/-Bu1jt08n1rc/UO_3dL-BgTI/AAAAAAAAKtc/vFtA95Wq22w/s1600/friends_boys.png" TargetMode="Externa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google.co.jp/url?sa=i&amp;rct=j&amp;q=&amp;esrc=s&amp;source=images&amp;cd=&amp;cad=rja&amp;uact=8&amp;ved=0CAcQjRw&amp;url=https://pixta.jp/illustration/6755517&amp;ei=G_M5VdfoAsT88QXvy4HoDg&amp;bvm=bv.91665533,d.dGc&amp;psig=AFQjCNHQ16OdO8rVnA2d7q7nRmQFCaAtKQ&amp;ust=1429947481820142" TargetMode="External"/><Relationship Id="rId3" Type="http://schemas.openxmlformats.org/officeDocument/2006/relationships/image" Target="../media/image34.jpeg"/><Relationship Id="rId7" Type="http://schemas.openxmlformats.org/officeDocument/2006/relationships/image" Target="../media/image35.jpeg"/><Relationship Id="rId2" Type="http://schemas.openxmlformats.org/officeDocument/2006/relationships/hyperlink" Target="http://www.google.co.jp/url?sa=i&amp;rct=j&amp;q=&amp;esrc=s&amp;source=images&amp;cd=&amp;cad=rja&amp;uact=8&amp;ved=0CAcQjRw&amp;url=http://www.wanpagu.sakura.ne.jp/summer22.html&amp;ei=PP05VdWhHZD78QXbwYHQDw&amp;bvm=bv.91665533,d.dGc&amp;psig=AFQjCNFJ-keFfUzKD1ecSagOxqTPW7nuMA&amp;ust=1429950144348860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google.co.jp/url?sa=i&amp;rct=j&amp;q=&amp;esrc=s&amp;source=images&amp;cd=&amp;cad=rja&amp;uact=8&amp;ved=0CAcQjRw&amp;url=http://japaneseclass.jp/trends/about/%E4%B8%B8&amp;ei=4v05VczkOsGD8gWU0IDgBw&amp;bvm=bv.91665533,d.dGc&amp;psig=AFQjCNFxCwUagGRmm3QKXj4nUzNqBICAnA&amp;ust=1429950300696662" TargetMode="External"/><Relationship Id="rId5" Type="http://schemas.openxmlformats.org/officeDocument/2006/relationships/image" Target="../media/image31.jpeg"/><Relationship Id="rId4" Type="http://schemas.openxmlformats.org/officeDocument/2006/relationships/hyperlink" Target="http://www.google.co.jp/url?sa=i&amp;rct=j&amp;q=&amp;esrc=s&amp;source=images&amp;cd=&amp;cad=rja&amp;uact=8&amp;ved=0CAcQjRw&amp;url=http://free-designer.net/archive/entry51702.html&amp;ei=2_s5VderJ5Dc8AWlnIGgCg&amp;bvm=bv.91665533,d.dGc&amp;psig=AFQjCNHWtiSZ44AyH-G5_yszuFuwDkBraQ&amp;ust=1429949769756758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.jp/url?sa=i&amp;rct=j&amp;q=&amp;esrc=s&amp;source=images&amp;cd=&amp;cad=rja&amp;uact=8&amp;ved=0CAcQjRw&amp;url=https://pixta.jp/illustration/6755517&amp;ei=G_M5VdfoAsT88QXvy4HoDg&amp;bvm=bv.91665533,d.dGc&amp;psig=AFQjCNHQ16OdO8rVnA2d7q7nRmQFCaAtKQ&amp;ust=1429947481820142" TargetMode="External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jpeg"/><Relationship Id="rId4" Type="http://schemas.openxmlformats.org/officeDocument/2006/relationships/hyperlink" Target="http://www.google.co.jp/url?sa=i&amp;rct=j&amp;q=&amp;esrc=s&amp;source=images&amp;cd=&amp;cad=rja&amp;uact=8&amp;ved=0CAcQjRw&amp;url=http://blog.livedoor.jp/syocyumimai_guide/archives/51531503.html&amp;ei=UjVDVY20MaSwmwWaj4BI&amp;bvm=bv.92189499,d.dGY&amp;psig=AFQjCNFTkKpB3yaBitKgYNyMh4-Qgeq3pQ&amp;ust=1430554282650642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hyperlink" Target="http://www.google.co.jp/url?sa=i&amp;rct=j&amp;q=&amp;esrc=s&amp;source=images&amp;cd=&amp;cad=rja&amp;uact=8&amp;ved=0CAcQjRw&amp;url=http://www.sashienomori.com/japanese/stationery1.html&amp;ei=fQg3Vc7UGJHhuQTA-4HIDA&amp;bvm=bv.91071109,d.c2E&amp;psig=AFQjCNGOO-tZsfqPSC8z51-IKJXAWQrSAw&amp;ust=1429756347203837" TargetMode="Externa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.jp/url?sa=i&amp;rct=j&amp;q=&amp;esrc=s&amp;source=images&amp;cd=&amp;cad=rja&amp;uact=8&amp;ved=&amp;url=http://www.deedeejang.com/3/11/6615.html&amp;ei=p7o5VYH_Bc3d8AXxgoHQAw&amp;bvm=bv.91665533,d.dGc&amp;psig=AFQjCNGE6dCRFWj241ML-F3yllZ-LFdPdg&amp;ust=1429933095334441" TargetMode="External"/><Relationship Id="rId2" Type="http://schemas.openxmlformats.org/officeDocument/2006/relationships/hyperlink" Target="http://www.google.co.jp/url?sa=i&amp;rct=j&amp;q=&amp;esrc=s&amp;source=images&amp;cd=&amp;cad=rja&amp;uact=8&amp;ved=&amp;url=http://th.wikipedia.org/wiki/%E0%B8%98%E0%B8%87%E0%B8%8A%E0%B8%B2%E0%B8%95%E0%B8%B4%E0%B8%AD%E0%B8%B4%E0%B8%99%E0%B9%82%E0%B8%94%E0%B8%99%E0%B8%B5%E0%B9%80%E0%B8%8B%E0%B8%B5%E0%B8%A2&amp;ei=p7o5VYH_Bc3d8AXxgoHQAw&amp;bvm=bv.91665533,d.dGc&amp;psig=AFQjCNGE6dCRFWj241ML-F3yllZ-LFdPdg&amp;ust=1429933095334441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-328500" y="518815"/>
            <a:ext cx="9721080" cy="1470025"/>
          </a:xfrm>
        </p:spPr>
        <p:txBody>
          <a:bodyPr>
            <a:noAutofit/>
          </a:bodyPr>
          <a:lstStyle/>
          <a:p>
            <a:r>
              <a:rPr lang="ja-JP" altLang="en-US" sz="5400" dirty="0"/>
              <a:t>タ</a:t>
            </a:r>
            <a:r>
              <a:rPr lang="ja-JP" altLang="en-US" sz="5400" dirty="0" smtClean="0"/>
              <a:t>イ</a:t>
            </a:r>
            <a:r>
              <a:rPr lang="ja-JP" altLang="en-US" sz="5400" dirty="0"/>
              <a:t>国際</a:t>
            </a:r>
            <a:r>
              <a:rPr lang="ja-JP" altLang="en-US" sz="5400" dirty="0" smtClean="0"/>
              <a:t>日</a:t>
            </a:r>
            <a:r>
              <a:rPr lang="ja-JP" altLang="en-US" sz="5400" dirty="0"/>
              <a:t>本語キャンプ</a:t>
            </a:r>
            <a:r>
              <a:rPr lang="en-US" altLang="ja-JP" sz="5400" dirty="0" smtClean="0"/>
              <a:t>2015</a:t>
            </a:r>
            <a:endParaRPr kumimoji="1" lang="ja-JP" altLang="en-US" sz="54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31640" y="1988840"/>
            <a:ext cx="6400800" cy="1752600"/>
          </a:xfrm>
        </p:spPr>
        <p:txBody>
          <a:bodyPr/>
          <a:lstStyle/>
          <a:p>
            <a:r>
              <a:rPr kumimoji="1" lang="ja-JP" altLang="en-US" dirty="0" smtClean="0"/>
              <a:t>オリエンテーション</a:t>
            </a:r>
            <a:endParaRPr kumimoji="1" lang="en-US" altLang="ja-JP" dirty="0" smtClean="0"/>
          </a:p>
          <a:p>
            <a:endParaRPr kumimoji="1" lang="ja-JP" altLang="en-US" dirty="0"/>
          </a:p>
        </p:txBody>
      </p:sp>
      <p:pic>
        <p:nvPicPr>
          <p:cNvPr id="4" name="図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3140968"/>
            <a:ext cx="4330974" cy="3024336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テキスト ボックス 2"/>
          <p:cNvSpPr txBox="1"/>
          <p:nvPr/>
        </p:nvSpPr>
        <p:spPr>
          <a:xfrm>
            <a:off x="1619672" y="518815"/>
            <a:ext cx="37208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/>
              <a:t>こくさい　　に　ほん　ご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135946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5400" dirty="0" smtClean="0"/>
              <a:t>タイ</a:t>
            </a:r>
            <a:endParaRPr kumimoji="1" lang="ja-JP" altLang="en-US" sz="54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5" name="図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600068"/>
            <a:ext cx="6552728" cy="4556239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559056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ja-JP" sz="6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ＭＳ Ｐゴシック"/>
              </a:rPr>
              <a:t>Love Care Share</a:t>
            </a:r>
            <a:endParaRPr kumimoji="1" lang="ja-JP" altLang="en-US" sz="6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83965"/>
            <a:ext cx="8686800" cy="1096963"/>
          </a:xfrm>
        </p:spPr>
        <p:txBody>
          <a:bodyPr/>
          <a:lstStyle/>
          <a:p>
            <a:pPr marL="0" indent="0">
              <a:buNone/>
            </a:pPr>
            <a:r>
              <a:rPr lang="en-US" altLang="ja-JP" sz="4400" b="1" dirty="0" err="1" smtClean="0"/>
              <a:t>社会</a:t>
            </a:r>
            <a:r>
              <a:rPr lang="ja-JP" altLang="ja-JP" sz="4400" b="1" dirty="0" smtClean="0"/>
              <a:t>に</a:t>
            </a:r>
            <a:r>
              <a:rPr lang="en-US" altLang="ja-JP" sz="4400" b="1" dirty="0" smtClean="0"/>
              <a:t>目</a:t>
            </a:r>
            <a:r>
              <a:rPr lang="ja-JP" altLang="ja-JP" sz="4400" b="1" dirty="0" smtClean="0"/>
              <a:t>を</a:t>
            </a:r>
            <a:r>
              <a:rPr lang="en-US" altLang="ja-JP" sz="4400" b="1" dirty="0" smtClean="0"/>
              <a:t>向</a:t>
            </a:r>
            <a:r>
              <a:rPr lang="ja-JP" altLang="ja-JP" sz="4400" b="1" dirty="0" smtClean="0"/>
              <a:t>けよう！</a:t>
            </a:r>
            <a:endParaRPr lang="en-US" altLang="ja-JP" sz="4400" b="1" dirty="0" smtClean="0"/>
          </a:p>
          <a:p>
            <a:pPr marL="0" indent="0">
              <a:buNone/>
            </a:pPr>
            <a:endParaRPr lang="en-US" altLang="ja-JP" sz="4400" b="1" dirty="0" smtClean="0"/>
          </a:p>
          <a:p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395536" y="1340768"/>
            <a:ext cx="1656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800" dirty="0"/>
              <a:t>しゃかい</a:t>
            </a:r>
            <a:endParaRPr kumimoji="1" lang="ja-JP" altLang="en-US" sz="2800" dirty="0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2267744" y="1340768"/>
            <a:ext cx="1656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dirty="0" smtClean="0"/>
              <a:t>め　　　む</a:t>
            </a:r>
            <a:endParaRPr kumimoji="1" lang="ja-JP" altLang="en-US" sz="2800" dirty="0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395536" y="3013948"/>
            <a:ext cx="8712968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4400" b="1" dirty="0"/>
              <a:t>今</a:t>
            </a:r>
            <a:r>
              <a:rPr lang="ja-JP" altLang="ja-JP" sz="4400" b="1" dirty="0" err="1"/>
              <a:t>、</a:t>
            </a:r>
            <a:r>
              <a:rPr lang="en-US" altLang="ja-JP" sz="4400" b="1" dirty="0"/>
              <a:t>私</a:t>
            </a:r>
            <a:r>
              <a:rPr lang="ja-JP" altLang="ja-JP" sz="4400" b="1" dirty="0"/>
              <a:t>たちがすべきことを</a:t>
            </a:r>
            <a:r>
              <a:rPr lang="en-US" altLang="ja-JP" sz="4400" b="1" dirty="0"/>
              <a:t>考</a:t>
            </a:r>
            <a:r>
              <a:rPr lang="ja-JP" altLang="ja-JP" sz="4400" b="1" dirty="0"/>
              <a:t>えよう！</a:t>
            </a:r>
            <a:endParaRPr lang="ja-JP" altLang="ja-JP" sz="4400" dirty="0"/>
          </a:p>
          <a:p>
            <a:endParaRPr kumimoji="1" lang="ja-JP" altLang="en-US" dirty="0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1259632" y="2564904"/>
            <a:ext cx="76328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dirty="0" smtClean="0"/>
              <a:t>わたし　　　　　　　　　　　　　　　　　　かん</a:t>
            </a: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622803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28323"/>
            <a:ext cx="8229600" cy="1143000"/>
          </a:xfrm>
        </p:spPr>
        <p:txBody>
          <a:bodyPr>
            <a:normAutofit/>
          </a:bodyPr>
          <a:lstStyle/>
          <a:p>
            <a:r>
              <a:rPr lang="ja-JP" altLang="en-US" sz="5400" dirty="0" smtClean="0"/>
              <a:t>目的</a:t>
            </a:r>
            <a:endParaRPr kumimoji="1" lang="ja-JP" altLang="en-US" sz="54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64531" y="919031"/>
            <a:ext cx="8814938" cy="137164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kumimoji="1" lang="ja-JP" altLang="en-US" dirty="0" smtClean="0">
                <a:latin typeface="+mn-ea"/>
              </a:rPr>
              <a:t>　　　　　　　　　　　　　　 </a:t>
            </a:r>
            <a:endParaRPr kumimoji="1" lang="en-US" altLang="ja-JP" sz="1800" dirty="0" smtClean="0">
              <a:latin typeface="+mn-ea"/>
            </a:endParaRPr>
          </a:p>
          <a:p>
            <a:pPr marL="0" indent="0">
              <a:buNone/>
            </a:pPr>
            <a:r>
              <a:rPr kumimoji="1" lang="ja-JP" altLang="en-US" sz="4000" dirty="0" smtClean="0">
                <a:latin typeface="+mn-ea"/>
              </a:rPr>
              <a:t>１．</a:t>
            </a:r>
            <a:r>
              <a:rPr lang="en-US" altLang="ja-JP" sz="4000" dirty="0">
                <a:latin typeface="+mn-ea"/>
              </a:rPr>
              <a:t>21</a:t>
            </a:r>
            <a:r>
              <a:rPr lang="en-US" altLang="ja-JP" sz="4000" baseline="30000" dirty="0">
                <a:latin typeface="+mn-ea"/>
              </a:rPr>
              <a:t>st</a:t>
            </a:r>
            <a:r>
              <a:rPr lang="en-US" altLang="ja-JP" sz="4000" dirty="0">
                <a:latin typeface="+mn-ea"/>
              </a:rPr>
              <a:t> Century </a:t>
            </a:r>
            <a:r>
              <a:rPr lang="en-US" altLang="ja-JP" sz="4000" dirty="0" smtClean="0">
                <a:latin typeface="+mn-ea"/>
              </a:rPr>
              <a:t>Skill</a:t>
            </a:r>
            <a:r>
              <a:rPr kumimoji="1" lang="ja-JP" altLang="en-US" sz="4000" dirty="0" smtClean="0">
                <a:latin typeface="+mn-ea"/>
              </a:rPr>
              <a:t>を</a:t>
            </a:r>
            <a:r>
              <a:rPr lang="ja-JP" altLang="en-US" sz="4000" dirty="0" smtClean="0">
                <a:latin typeface="+mn-ea"/>
              </a:rPr>
              <a:t>身につけましょう。</a:t>
            </a:r>
            <a:endParaRPr lang="en-US" altLang="ja-JP" sz="4000" dirty="0" smtClean="0">
              <a:latin typeface="+mn-ea"/>
            </a:endParaRPr>
          </a:p>
          <a:p>
            <a:pPr marL="0" indent="0">
              <a:buNone/>
            </a:pPr>
            <a:endParaRPr lang="en-US" altLang="ja-JP" dirty="0">
              <a:latin typeface="+mn-ea"/>
            </a:endParaRPr>
          </a:p>
          <a:p>
            <a:pPr marL="0" indent="0">
              <a:buNone/>
            </a:pPr>
            <a:endParaRPr lang="en-US" altLang="ja-JP" dirty="0" smtClean="0">
              <a:latin typeface="+mn-ea"/>
            </a:endParaRPr>
          </a:p>
          <a:p>
            <a:pPr marL="0" indent="0">
              <a:buNone/>
            </a:pPr>
            <a:endParaRPr lang="en-US" altLang="ja-JP" dirty="0" smtClean="0">
              <a:latin typeface="+mn-ea"/>
            </a:endParaRPr>
          </a:p>
          <a:p>
            <a:pPr marL="0" indent="0">
              <a:buNone/>
            </a:pPr>
            <a:r>
              <a:rPr lang="en-US" altLang="ja-JP" dirty="0">
                <a:latin typeface="+mn-ea"/>
              </a:rPr>
              <a:t> </a:t>
            </a:r>
            <a:r>
              <a:rPr lang="ja-JP" altLang="en-US" dirty="0" smtClean="0">
                <a:latin typeface="+mn-ea"/>
              </a:rPr>
              <a:t>　　</a:t>
            </a:r>
            <a:endParaRPr kumimoji="1" lang="en-US" altLang="ja-JP" dirty="0" smtClean="0">
              <a:latin typeface="+mn-ea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800" y="2719748"/>
            <a:ext cx="2110582" cy="2122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2540569"/>
            <a:ext cx="2279427" cy="23897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タイトル 1"/>
          <p:cNvSpPr txBox="1">
            <a:spLocks/>
          </p:cNvSpPr>
          <p:nvPr/>
        </p:nvSpPr>
        <p:spPr>
          <a:xfrm>
            <a:off x="899592" y="5499714"/>
            <a:ext cx="4176464" cy="7780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ja-JP" sz="4800" dirty="0" smtClean="0">
                <a:latin typeface="+mn-ea"/>
              </a:rPr>
              <a:t>Critical Thinking</a:t>
            </a:r>
            <a:r>
              <a:rPr lang="en-US" altLang="ja-JP" sz="3200" dirty="0" smtClean="0">
                <a:latin typeface="+mn-ea"/>
              </a:rPr>
              <a:t/>
            </a:r>
            <a:br>
              <a:rPr lang="en-US" altLang="ja-JP" sz="3200" dirty="0" smtClean="0">
                <a:latin typeface="+mn-ea"/>
              </a:rPr>
            </a:br>
            <a:endParaRPr lang="ja-JP" altLang="en-US" sz="3200" dirty="0"/>
          </a:p>
        </p:txBody>
      </p:sp>
      <p:sp>
        <p:nvSpPr>
          <p:cNvPr id="10" name="タイトル 1"/>
          <p:cNvSpPr txBox="1">
            <a:spLocks/>
          </p:cNvSpPr>
          <p:nvPr/>
        </p:nvSpPr>
        <p:spPr>
          <a:xfrm>
            <a:off x="5364088" y="5492367"/>
            <a:ext cx="3672408" cy="7780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ja-JP" sz="4800" dirty="0" smtClean="0">
                <a:latin typeface="+mn-ea"/>
              </a:rPr>
              <a:t>Collaboration</a:t>
            </a:r>
          </a:p>
          <a:p>
            <a:pPr algn="l"/>
            <a:r>
              <a:rPr lang="en-US" altLang="ja-JP" sz="4800" dirty="0" smtClean="0">
                <a:latin typeface="+mn-ea"/>
              </a:rPr>
              <a:t>(Team Work)</a:t>
            </a:r>
            <a:r>
              <a:rPr lang="en-US" altLang="ja-JP" sz="3200" dirty="0" smtClean="0">
                <a:latin typeface="+mn-ea"/>
              </a:rPr>
              <a:t/>
            </a:r>
            <a:br>
              <a:rPr lang="en-US" altLang="ja-JP" sz="3200" dirty="0" smtClean="0">
                <a:latin typeface="+mn-ea"/>
              </a:rPr>
            </a:br>
            <a:endParaRPr lang="ja-JP" altLang="en-US" sz="3200" dirty="0"/>
          </a:p>
        </p:txBody>
      </p:sp>
      <p:sp>
        <p:nvSpPr>
          <p:cNvPr id="12" name="テキスト ボックス 2"/>
          <p:cNvSpPr txBox="1"/>
          <p:nvPr/>
        </p:nvSpPr>
        <p:spPr>
          <a:xfrm>
            <a:off x="2939382" y="44624"/>
            <a:ext cx="37208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/>
              <a:t>　　　　　もく　てき</a:t>
            </a:r>
            <a:endParaRPr kumimoji="1" lang="ja-JP" altLang="en-US" sz="2400" dirty="0"/>
          </a:p>
        </p:txBody>
      </p:sp>
      <p:sp>
        <p:nvSpPr>
          <p:cNvPr id="13" name="テキスト ボックス 2"/>
          <p:cNvSpPr txBox="1"/>
          <p:nvPr/>
        </p:nvSpPr>
        <p:spPr>
          <a:xfrm>
            <a:off x="3419872" y="1260906"/>
            <a:ext cx="37208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/>
              <a:t>　　　　　　　　み</a:t>
            </a:r>
            <a:endParaRPr kumimoji="1" lang="ja-JP" altLang="en-US" sz="2400" dirty="0"/>
          </a:p>
        </p:txBody>
      </p:sp>
      <p:sp>
        <p:nvSpPr>
          <p:cNvPr id="4" name="Cloud Callout 3"/>
          <p:cNvSpPr/>
          <p:nvPr/>
        </p:nvSpPr>
        <p:spPr>
          <a:xfrm>
            <a:off x="2939382" y="2532262"/>
            <a:ext cx="3000770" cy="1512168"/>
          </a:xfrm>
          <a:prstGeom prst="cloudCallout">
            <a:avLst>
              <a:gd name="adj1" fmla="val -60097"/>
              <a:gd name="adj2" fmla="val 37664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sz="2800" dirty="0" smtClean="0"/>
              <a:t>ふかく</a:t>
            </a:r>
            <a:endParaRPr lang="en-US" altLang="ja-JP" sz="2800" dirty="0" smtClean="0"/>
          </a:p>
          <a:p>
            <a:pPr algn="ctr"/>
            <a:r>
              <a:rPr lang="ja-JP" altLang="en-US" sz="2800" dirty="0" smtClean="0"/>
              <a:t>かんがえ</a:t>
            </a:r>
            <a:r>
              <a:rPr lang="ja-JP" altLang="en-US" sz="2800" dirty="0"/>
              <a:t>る</a:t>
            </a:r>
            <a:endParaRPr lang="th-TH" sz="2800" dirty="0"/>
          </a:p>
        </p:txBody>
      </p:sp>
    </p:spTree>
    <p:extLst>
      <p:ext uri="{BB962C8B-B14F-4D97-AF65-F5344CB8AC3E}">
        <p14:creationId xmlns:p14="http://schemas.microsoft.com/office/powerpoint/2010/main" val="222986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9" grpId="0"/>
      <p:bldP spid="10" grpId="0"/>
      <p:bldP spid="13" grpId="0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28323"/>
            <a:ext cx="8229600" cy="1143000"/>
          </a:xfrm>
        </p:spPr>
        <p:txBody>
          <a:bodyPr>
            <a:normAutofit/>
          </a:bodyPr>
          <a:lstStyle/>
          <a:p>
            <a:r>
              <a:rPr lang="ja-JP" altLang="en-US" sz="5400" dirty="0" smtClean="0"/>
              <a:t>目的</a:t>
            </a:r>
            <a:endParaRPr kumimoji="1" lang="ja-JP" altLang="en-US" sz="5400" dirty="0"/>
          </a:p>
        </p:txBody>
      </p:sp>
      <p:sp>
        <p:nvSpPr>
          <p:cNvPr id="5" name="コンテンツ プレースホルダー 2"/>
          <p:cNvSpPr txBox="1">
            <a:spLocks/>
          </p:cNvSpPr>
          <p:nvPr/>
        </p:nvSpPr>
        <p:spPr>
          <a:xfrm>
            <a:off x="685007" y="1437477"/>
            <a:ext cx="8229600" cy="196304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ja-JP" sz="3600" dirty="0" smtClean="0"/>
              <a:t>                                                           </a:t>
            </a:r>
          </a:p>
          <a:p>
            <a:pPr marL="0" indent="0">
              <a:buNone/>
            </a:pPr>
            <a:r>
              <a:rPr lang="ja-JP" altLang="en-US" sz="4800" dirty="0" smtClean="0"/>
              <a:t>２．</a:t>
            </a:r>
            <a:r>
              <a:rPr lang="ja-JP" altLang="ja-JP" sz="4800" dirty="0"/>
              <a:t>いろいろな</a:t>
            </a:r>
            <a:r>
              <a:rPr lang="en-US" altLang="ja-JP" sz="4800" dirty="0" smtClean="0"/>
              <a:t>人</a:t>
            </a:r>
            <a:r>
              <a:rPr lang="ja-JP" altLang="ja-JP" sz="4800" dirty="0" smtClean="0"/>
              <a:t>と</a:t>
            </a:r>
            <a:r>
              <a:rPr lang="ja-JP" altLang="en-US" sz="4800" dirty="0"/>
              <a:t>　　　　　　　　　　　　　　　　　　　　　</a:t>
            </a:r>
            <a:endParaRPr lang="en-US" altLang="ja-JP" sz="4800" dirty="0"/>
          </a:p>
          <a:p>
            <a:pPr marL="0" indent="0">
              <a:buNone/>
            </a:pPr>
            <a:r>
              <a:rPr lang="en-US" altLang="ja-JP" sz="4800" dirty="0"/>
              <a:t>     </a:t>
            </a:r>
            <a:r>
              <a:rPr lang="ja-JP" altLang="ja-JP" sz="4800" dirty="0"/>
              <a:t>おとしよりのこと</a:t>
            </a:r>
            <a:r>
              <a:rPr lang="ja-JP" altLang="ja-JP" sz="4800" dirty="0" smtClean="0"/>
              <a:t>を</a:t>
            </a:r>
            <a:endParaRPr lang="en-US" altLang="ja-JP" sz="4800" dirty="0" smtClean="0"/>
          </a:p>
          <a:p>
            <a:pPr marL="0" indent="0">
              <a:buNone/>
            </a:pPr>
            <a:r>
              <a:rPr lang="ja-JP" altLang="en-US" sz="4800" dirty="0"/>
              <a:t>　</a:t>
            </a:r>
            <a:r>
              <a:rPr lang="ja-JP" altLang="en-US" sz="4800" dirty="0" smtClean="0"/>
              <a:t>　</a:t>
            </a:r>
            <a:r>
              <a:rPr lang="ja-JP" altLang="ja-JP" sz="4800" dirty="0" smtClean="0"/>
              <a:t>よ</a:t>
            </a:r>
            <a:r>
              <a:rPr lang="ja-JP" altLang="ja-JP" sz="4800" dirty="0"/>
              <a:t>く</a:t>
            </a:r>
            <a:r>
              <a:rPr lang="en-US" altLang="ja-JP" sz="4800" dirty="0"/>
              <a:t>考</a:t>
            </a:r>
            <a:r>
              <a:rPr lang="ja-JP" altLang="ja-JP" sz="4800" dirty="0" smtClean="0"/>
              <a:t>えましょう。</a:t>
            </a:r>
            <a:endParaRPr lang="en-US" altLang="ja-JP" sz="4800" dirty="0" smtClean="0"/>
          </a:p>
        </p:txBody>
      </p:sp>
      <p:pic>
        <p:nvPicPr>
          <p:cNvPr id="11" name="Picture 8" descr="http://kids.wanpug.com/illust/illust220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4869160"/>
            <a:ext cx="2145111" cy="1368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テキスト ボックス 2"/>
          <p:cNvSpPr txBox="1"/>
          <p:nvPr/>
        </p:nvSpPr>
        <p:spPr>
          <a:xfrm>
            <a:off x="2939382" y="44624"/>
            <a:ext cx="37208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/>
              <a:t>　　　　　もく　てき</a:t>
            </a:r>
            <a:endParaRPr kumimoji="1" lang="ja-JP" altLang="en-US" sz="2400" dirty="0"/>
          </a:p>
        </p:txBody>
      </p:sp>
      <p:sp>
        <p:nvSpPr>
          <p:cNvPr id="7" name="テキスト ボックス 2"/>
          <p:cNvSpPr txBox="1"/>
          <p:nvPr/>
        </p:nvSpPr>
        <p:spPr>
          <a:xfrm>
            <a:off x="4368976" y="1790833"/>
            <a:ext cx="8616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smtClean="0"/>
              <a:t>ひ</a:t>
            </a:r>
            <a:r>
              <a:rPr lang="ja-JP" altLang="en-US" sz="2400"/>
              <a:t>と</a:t>
            </a:r>
            <a:r>
              <a:rPr kumimoji="1" lang="ja-JP" altLang="en-US" sz="2400" dirty="0" smtClean="0"/>
              <a:t>　　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092326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18864" y="246441"/>
            <a:ext cx="8229600" cy="1143000"/>
          </a:xfrm>
        </p:spPr>
        <p:txBody>
          <a:bodyPr/>
          <a:lstStyle/>
          <a:p>
            <a:r>
              <a:rPr kumimoji="1" lang="ja-JP" altLang="en-US" dirty="0" smtClean="0"/>
              <a:t>キャンプのルール（</a:t>
            </a:r>
            <a:r>
              <a:rPr kumimoji="1" lang="en-US" altLang="ja-JP" dirty="0" smtClean="0"/>
              <a:t>P.14-15)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260848"/>
          </a:xfrm>
        </p:spPr>
        <p:txBody>
          <a:bodyPr/>
          <a:lstStyle/>
          <a:p>
            <a:pPr marL="0" lvl="0" indent="0">
              <a:buNone/>
            </a:pPr>
            <a:r>
              <a:rPr lang="ja-JP" altLang="en-US" dirty="0" smtClean="0"/>
              <a:t>１．</a:t>
            </a:r>
            <a:r>
              <a:rPr lang="en-US" altLang="ja-JP" dirty="0" err="1" smtClean="0"/>
              <a:t>時間をまもりましょう</a:t>
            </a:r>
            <a:r>
              <a:rPr lang="en-US" altLang="ja-JP" dirty="0" smtClean="0"/>
              <a:t>。</a:t>
            </a:r>
          </a:p>
          <a:p>
            <a:pPr marL="0" lvl="0" indent="0">
              <a:buNone/>
            </a:pPr>
            <a:r>
              <a:rPr lang="ja-JP" altLang="en-US" dirty="0"/>
              <a:t>　</a:t>
            </a:r>
            <a:r>
              <a:rPr lang="ja-JP" altLang="en-US" dirty="0" smtClean="0"/>
              <a:t>　</a:t>
            </a:r>
            <a:r>
              <a:rPr lang="ja-JP" altLang="en-US" dirty="0" err="1" smtClean="0"/>
              <a:t>まいあさ</a:t>
            </a:r>
            <a:r>
              <a:rPr lang="en-US" altLang="ja-JP" dirty="0" smtClean="0">
                <a:solidFill>
                  <a:srgbClr val="FF0000"/>
                </a:solidFill>
              </a:rPr>
              <a:t>8</a:t>
            </a:r>
            <a:r>
              <a:rPr lang="ja-JP" altLang="ja-JP" dirty="0">
                <a:solidFill>
                  <a:srgbClr val="FF0000"/>
                </a:solidFill>
              </a:rPr>
              <a:t>：</a:t>
            </a:r>
            <a:r>
              <a:rPr lang="en-US" altLang="ja-JP" dirty="0">
                <a:solidFill>
                  <a:srgbClr val="FF0000"/>
                </a:solidFill>
              </a:rPr>
              <a:t>30</a:t>
            </a:r>
            <a:r>
              <a:rPr lang="ja-JP" altLang="ja-JP" dirty="0" err="1">
                <a:solidFill>
                  <a:srgbClr val="FF0000"/>
                </a:solidFill>
              </a:rPr>
              <a:t>までに</a:t>
            </a:r>
            <a:r>
              <a:rPr lang="ja-JP" altLang="ja-JP" dirty="0"/>
              <a:t>うけつけでサインをしてください。</a:t>
            </a:r>
          </a:p>
          <a:p>
            <a:endParaRPr lang="ja-JP" altLang="en-US" dirty="0"/>
          </a:p>
          <a:p>
            <a:endParaRPr lang="ja-JP" altLang="en-US" dirty="0"/>
          </a:p>
          <a:p>
            <a:endParaRPr lang="ja-JP" altLang="en-US" dirty="0"/>
          </a:p>
          <a:p>
            <a:endParaRPr kumimoji="1" lang="ja-JP" altLang="en-US" dirty="0"/>
          </a:p>
        </p:txBody>
      </p:sp>
      <p:sp>
        <p:nvSpPr>
          <p:cNvPr id="4" name="AutoShape 2" descr="data:image/jpeg;base64,/9j/4AAQSkZJRgABAQAAAQABAAD/2wCEAAkGBxQSEhEUEhEVFhQWFBgUEhUSFRcXGRUZFBQWFhQYFBcZICggGBolHBcVITEhJSksMS4uFx8zODMsNygtLisBCgoKDg0OGxAQGywlHh80NywvNzAsLC4vLDQsOCwsLCwsLy0sLCwsLiwvLDcsKywtMDctLCssLCwsLCwsLCwsLP/AABEIAMIBBAMBIgACEQEDEQH/xAAbAAEAAgMBAQAAAAAAAAAAAAAABQYBBAcDAv/EAEMQAAEDAgMEBgYIBAYCAwAAAAEAAgMEERIhMQUGQYETIlFhcZEHMkJSocEjM2JykrHR8BQVouFTc4KywtJj8RckNP/EABkBAQADAQEAAAAAAAAAAAAAAAABAgMEBf/EACoRAQACAQMCBQMFAQAAAAAAAAABAhEDITESQQQTMlFhInGxQoGRocEj/9oADAMBAAIRAxEAPwDuKIiAiIgwUCysFBlFgLKAiIgIiICIiAiIgIiICIiAiIgIiICIiAsIsoCLXrq6OFhfNI2Ng1c9waPDPj3KG2VvnSVMwgilJeb4bsc0OwgkhpIzNgTyTKs3rE4mVhRERYREQEREBERAREQCsArKFARYBWUBERAREQEREBERAREQEREBERAWEWUBVXfLfWKiBY20lQRdsd8m30MhGg7tT8Vo7/b7ilBggINQR1jqIQeJ4F/YOGp4A842DsV9W8ySF2DFeR5PWe7UgE6ntPBY62tXSrNrObU1bWt5elvaf6eG1auqrMVRNjka02xAHAzuYNAO34lWP0S7IMlUagjqQNIB7ZHtLQOTS4nxC9tpVJkc2go2AveOjdb1Ym+1fwF7nh4ldK3d2OyjgZDHo3Nzjq9xzc4+J8hYcFj4W99WOu0YjszjwtY1drZxz90miIux2iIiAiIgIiICIiAiIgFYCysFBlFgLKAiIgIiICIiAiIgIiICwiygKjb/AO+4pgYKcg1BHWdqIQeJ4F/YOGp4A/XpD3xNI3oYL9M8XxkdWNulxfJz+7hqeAPN93dhOqnl8hd0dyXuJOKR18wCcye13zWGtr106zaZ2curqXtbytP1T/Ru9sJ9U8vkLujxXe8nrSHiATmT2u+au+ztqQCdtKwZhhAwjqtLcyzxtc8u1Q+19qOxNo6Fl5D1Po/Y+y08D2u4eOlw3c3XZs6mmkdZ8/ROdJJ2ANJwsvo3LXU8eAHn6ejfxU+ZqbR2j/ZbaMxoT0aW8/qn/Ib+6mwIKbpZIm2fI4lxPsjUMb2N48/BWFVX0e1ck0EkkpuekwCwAyaxvAd7irUvVpWa1iJaYr+mNhERWBERAREQEREBERAREQEREArAWUKAiwCsoCIvGoqWRi73Bo7SbJM4Hsig5Nv4yW08TpT22s0c/wBbL5/ltRN9fNgb7kWXIn/2svNifTGV+jHOzdrtswxZOfd3utzP9uabI2qJ8fVLS0gFrtbEZE9mhX3RbJii9Rgv7xzPmdOSj6wdDVxyezMMD/vC1if6fIqszeuJtwmIrO0J5YRZW7MUBvhvLFRRAyPIe8hsbWjE45jE4DsAzv8AmSAvTereOOhixv6zzlFGDm8/Jo4n8zYHhW2tpSVUr5ZnYnO8mgaNYOAH6k5krPU4x7ubX8TGltHLpFfSRVcQucTXdZj25kE6Oaf3fiq5DTbRDXUcDYwGtJFQ7E1uEuyDSAeubu4XGE9xWt6OjUun6GJuOI3dJc2bF9oHgScsPHXgSuqTUPRNbxJviPC+VgPivEp4bV0rTExmnO7u0b6fiMakbW4n5V/0V7GfTipE9O1szXNAna4ubKxwvaO4GEAix7TyVo3vmwUVSb2vGWfj6vzXtsYZO8Qqdt2pdtKrbSwn6GM3keNDbJz++3qt7zfRe3oT1UiZZ3pXTma14T3o8iw0UZ95z3f1lvyVlXjR0zYmNjYLNaMLQOAC9loiBERAREQEREBERAREQEREBEWEGUXhVVjIxd7w3xOZ8BqVEu266Q2poXP4Y3ZNH77yFS2pWu0rRWZThUbWbcijuMWN2mGPrH9FqfyeabOonNv8OPIczx8uak6LZ0UXqMAPbqfM5qub24jH3Tisc7ozp6ub1GCFnvPzdyH9ua9afd6O+KVzpXdrybeX63UyoPau9VNBcGTG4exF1jzOg5lI0o5tudc9tk1HGGgBoAA0AFh5Lzq6tkTcUj2sb2uIA+K55tHfueQ4YGCO+Q9t58MrA91ivCk3UrKp2OYlt/anJLuTdR4Gy1UdA2VtmGp6ToXYgwgONiNRcEX4a+RXzt6k6WB4GoGJtu1uduYuFC7EpaSgkwfxGKaQtYRfjfK7W+rn2nirWotXqjCYnE5aex6zpYWP42s7xGR/fetLejeKKhi6STNxuIowc3u+QHE8FqUtR/Cy1EZBLTaSMD7WVu7s/wBK5Zv1FOah0szi9r8o3aBoGYjA9m2fjr225a+JpmNOZ+pn4vr06TesbfhE7a2tLVSulmddx0HBreDWjgB+p4ra3Y3dlrpcEeTRYyyEdVg+bjwHyzW5u7ufLVNjkxsjic62I3LrAkOIba2oIzIXadjbKipYmxQtwsb5uJ1c48Se1aUxaXnaXhb3nqvxO/3Qld0eyKMCCMElwaMWr3EElzyNTZp+AyC1Nl7zmpgndIwAxOabRgm7XXF8zloc1qelCcudTQtzPWeR35Nb/wA1X91K7o/4tv8AiU7gPEOAHwe7yW16xOnOXq6O2pWIWLereF8NPFHFl00bnOJBDmNJGmepu7PyVh3Q2EKSEA2Mj7OlI7bZNB7B8yeK5zvnX9NLGb+rTxtPiWl7v93wXYWaDwU1jFIiC+95y+kREQIiICIiAiIgIiICItWs2hHF9Y8Du1PIDNRMxG8kRltLDjbVQR2zLLlTQEj/ABJMm8u3z5INhvlzqZnO+wzJv75BZebn0Rn8L9GPVLYq94ImHC0mR3Bsefx08lr3q5+yBh5v/fkpakoo4haNgb4DM+J1K9ybaqei1vVP8HVEcQhaXYMTbOeTI45kyZ5+H63Uq0gCwcAOAAULtXeiCBjTi6Q6AR2OeE6u0UBV72STnBC8sJ0ETcbzzwn4BXrSteIVm0zyudZXxwtDpZWtb2usL+HaVWtr77CNgMLMZdoX9VouL3tqfgtFm6s07QJHluYJdLdzzqTcZfEhbM4oKRkfSfTObawsH5hvZ6o5qyEVIavaDCWPeWn2BZkfeCRrzJWzR7kMjaHVU4A9xhwjLgXuzPIBec2+dRM9rKeNsY8MbrfkPAArcj2DUTYnOOFx1dJm78OvI2QYqd4aWiGGlha5/E2w/icbud4LUlqqmuuGzOLeLYbNYO5zvkSrBsvcymj6zwZn6ky6X+4MvO6sjGAAAAADIACwHgEFFoNwQMLpZy3iBHa/b6xGXIK01m2I4x64efdbYnTjbRbNRNgZi91hPkBZc6qNpNZLHCQ4ve0uBAuABf1jwvYoLDtKXpHhz3huVmjIZX+K+W7GbUNLXm8bhncC3LvvovtlEZZWNvYWcXHsFx8VKbsznA+J/rxOLT4Xy+Y5Lk1/D6Wpes2jdpW1orMdil2FFDFHFCMLWizeN9SS48STc371A1u81RRyls9OTASAx2V9BfC8dU/dNj3q5M0Z++BX1LEHAtcAWnIhwuD4grprSsW6sKZnp6e0OaSVba3aD5GXMcdO9zbixs2IjMcOu/4KqUTrPb4288l1s7vwU7KmSGPC58TwcyQBhJs0HQXt5LjzTotMdUTClbTS0W9n3VOuXnxXemaDwXAX6HwXfmaDwSYxEQRPVMz7vpERVWEREBERAREQFEVe32NcWRtdI8G2FgOo1uf0upKolwNLiCbZ2CrdHWBtXithbMLEX0cNDzP+5ZatpiIwvSInlt9FVz+s4QM7G5ut3n+48FtUewYY8y3G73pM/hopNV7bW+EFO5zOs+RuRa0WAPe45eV0jSrzO8/JN54jZYVp7R2tDALyytZ2Am7j4NGZ5Bc8q97KyqdghBbf2YGlzrd7tR4iy9qDceeTr1EgjBzdc43nxN7DmStVG/tT0ggXFPFf7cuQ5MGfmQoUQ1+0NcbmHi76OIeAyDuQJUwJ9m0XqDp5Rxyfn971G8s1H12+dVOcEDcF9GxNL3nnb8gEEq/duniZH/GTABtuqHBocQ21h7TuVlrzb4U9O0soqcffcMIPeR6zuZC0qDcupnOOd3R31MhxvPK/5nkrbsvc+mhsSzpHe9Ln5N9UeSCkmav2hpjcw+79HF56O5klWOl3JDmME7z1QOrGbAkC1sRzt4AK5AWWUEfs3ZccDcMMQZ2nUnxOZPNbuDs1/eq+1zP0jberYdoUcMEz42SiLogyNjhLIagNqBK5wOFrYiHcNb+AdIzvp46L6e4AXJsO0qhT+lWma6UCGZ7LllJKxhLKyRrmsdHAbah7gL6GxPj7U26k9dhl2u+4viZQQuIgi4t6YjOd443OG97AhBK7y1TzgpoGYpnDE4atjYMg+QjQEjIXBdhNtCRr7P3Uc1pxPzObj6znHtcchyGQ0CtYC0K7bEMWTngn3W9Y/DTmom0V3lMRM8PulomsuQHEniSPko+qIgqY32IEvUee+1hfP7vxWpUbemflEwMHvPzPIafmmy6BszyZ3vkcMwC4gd+Q5LG1pv6Y/dpERX1SsjWnq5afovREW7Jq7V+om/y3/wC0rhQXequHGx7L2xNc2/ZiBF1wyClc9+CJrpDnYMaSSBxsFeqlmu/Q+C78zQeC4ZHQuMzYZLxuc9sbsTTduMgXLcu0Fd0aEsVZREVFxERAREQEREGHtuCDoRY81TNq05biHtMN2nwzB8s1dFC7egza/t6p8eH77lW1eqJhNZxOUhs2qEsTH9oz7iMnDzuoHeLY1GJDU1TiAQG4bkBzmg52aMRNgMh2L03WnwukhP32eBtcfl8VJ7d2S2qiMTjbMODgLlpB1HK45qunbNd+U3jEqdVb7RxNwUdO1rfeeA0eOBuvMqMFPX15ucbmHi/6OMeAyDuQJV62XurTQWLY8Th7cnWPiBoOQCm1oqpWy/R/G2xqJC8+4zqt5n1jysrZQ7PihbhijawfZFr+J1PNbKICIqTvPtGasqP5dRSmPCA7aFSzWCN3qxRnhM/t9kZ+AW+CrjeXhkjHFhwyBrgcBtezreqbcCqVV+lWiZUdEBLI2zgyWKMvZLI0gdFBbOV1zqMhlnmoh+4sgrZKWka+m2dJTw/xkjScU7mOk6kbiSQ5wPWd3m+ovfoN3aZj6d7IGNdTxuigtcCNj7Yg0Xtc2GZz1zzKJQH802rVf/no4qOM6S1rsclu0QRmwPc5y+P/AI3gmD3V801XO8AGZ7uj6MD2YGR2bE08QNblWSt27DFkXYne6zM+eg81EVG255Pq2iJvac3fHTyWc6teI3n4Wik/Zu7X2DSOhgjka2OOnkjlgwHB0boTdmA+Fwe0Er5qd5W5iFjpD2nqt/X8lENoy913F0ju8k/BS1LsZxtezB2cfIZKP+lvj8n0x8o2epnl+skwj3WZDn287r0o9l39SPmfkT8lYqfZkbOGI9rs/hotuymulWN+Z+UTeZRNPsUe26/c39VJQ07Weq0D98SvQLK0VEREGpteo6OCZ/uxvd5NJXO/RfT3qJHe5Dbm9zbfBpVv38nwUU/2sLPxPAPwuoT0V09mVD+17WfgaT/zVo4VnlA77/R7Qc//AC5PIN/6rrIXL/ShD/8AZYfegA5te/8AULo+zZccMTveja7zaCk8QRzLZREVVhERAREQEREBeFdBjY5vdl4jML3RBSXymKSOUey6zvunX5q6tNwCNDmFWdt0tnuHBwuOevxW/uvVY4Q0+tGcB8B6vwy5LKPp1Me7Sd659kwiItWYiwSoqr2/Ew2acbuxmfm7RVteK8ymKzPDe2hG90UjYnhkhY4Rvc3EGOI6ri3LFY52UPu/smDZsGAyXc5xkmlkPXnldm+R3EknhwFlqVW1p5Mm2ib5uP6fBakNBidch0juJdcnn/dU67T6Y/lbpiOZStRvLe4gjLvtOyb5a+dlGVD5ZfrZTb3GZDn287qXptjOPrENHYMz+gUnT7PjZo257XZn+yeXn1Tn8HXj0wrtFson1GWHvHL4nPyUvT7GaPXN+4ZD9VKotIiI2hWZmeXxFC1os1oHgvtEUoEREArAWUQEWAsoKX6UZ7U8LPelufBrHfNzVvejuDDRMPvve7+rCPg0Ku+lOovLAz3Y3OP+twH/AAV23bp+jpaZvERMv4loLviSrdle6nelWPrUru0SN8iwj8yrZujLioqY/wDiDfw9X5KC9KMV4IXe7Lb8THfoFv8Ao8lxUUY91z2/1F3zTsd1lREVVhERAREQEREBERBHbbgxMxcWm/I6/I8lBbIn6KpHuyjCfvDT9/aVte24IOhyKp20KTMtvYtdkfDQ+Sz1KzMZjmF6TETv3Wmsr44h9I8N7uJ8BqVCVG8jnZQRE/bfkPL+6j6XZ1zk0vdxJz8+CmafYxOb3W7hmfPgoxe3M4M1jjdCTNkl+ulLvsjJvlp8FvUeynH1GYR2uyv8yp+momM9Vufacz5rZVq6da790TeZRlPsdo9Ylx8gpCOMNFgAB2AWX2iuqIiICIiAiIgIiICIiAsXWVpbV2nFTxukmeGtaLm5zPYGjUk9iDme+7jNtBzB2xxDmB83ldYY2wAGgyC5BseqbU17ZhfCZTM5psXNa03bcfhHcT4X6d/OY+x3kP1UzKsQi/SJFionn3Xsd/WG/k5aPotlvTzN7Jr/AIo2f9St7enaMclHUt61+jJFx7vW4eCrHoy2vEyWaF8gDpA0x3ORLcWIX0vYg242KZ2Tjd01FgFZUJEREBERAREQEREBa0tCxzsThc2t3Zdy2UQfLWgCwFh3LKLKAiIgIiICIiAiIgIiICIiAiIg86gOLXBps62RXKt+NhVU0seFt2W0c4ANdc3cb65WzF9Dz6ysEKJjKYnDnuwNispWWbm8/WPtm49g7GjgFKK0PoozqxvkvP8AlsXuDzP6qUTOVaVF29ujIJQ+kbk43whwaY3Xvdt/Z4i2i7A3Z8Y9gc8/zXvHE1vqtA8BZRMZTEzCI3ep5WtHSH2QHcLusLkDgNVNIilAiIgIiICIiAiIgLCyiAiIgIiICIiAiIgIiICIiAiIgIiICItHalb0QZ6oxPwFzzZreo91yf8ATbmg3kVfZtyQ4PorF5A61/o8UULxjyGWKQs7cWHhfD97O27jfGx2HrRBznNyAe4R2aATc3xm33TmSDYJ1YUJsvbTpXNaWtzsDZ13C8DZcZFrYbuw+JCk31DrSWiddoJbfDZ5ANsOFxPAagaoNlFX6avkkYwB5DzLgBaGuYRgbI83w+q0Ym9uIYSTqs1O0JG9N1wcEovhLc2Ox4Y47t+uyZdpvfgRiyCfRQVRtBzRUYpAMEjLOBZgDXPIwG4yfhHWBJ1BBF8t6mkc6aSzyY2gAghtsbg1wwEAGwba+Zvj7kG+iIgIiICIiAiIgIiICIiAiIgIiICIiAiIgIiICIiAvlzAbXANjcX4GxFx2GxI5oiD6Xy5oIIIuDkQdCDqCiIPmKFrRZrQ0ZZNAGgDRp3ADwAX2sogIiICIiAiIg//2Q=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53975" y="-1538288"/>
            <a:ext cx="4286250" cy="3209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5" name="AutoShape 4" descr="data:image/jpeg;base64,/9j/4AAQSkZJRgABAQAAAQABAAD/2wCEAAkGBxQSEhEUEhEVFhQWFBgUEhUSFRcXGRUZFBQWFhQYFBcZICggGBolHBcVITEhJSksMS4uFx8zODMsNygtLisBCgoKDg0OGxAQGywlHh80NywvNzAsLC4vLDQsOCwsLCwsLy0sLCwsLiwvLDcsKywtMDctLCssLCwsLCwsLCwsLP/AABEIAMIBBAMBIgACEQEDEQH/xAAbAAEAAgMBAQAAAAAAAAAAAAAABQYBBAcDAv/EAEMQAAEDAgMEBgYIBAYCAwAAAAEAAgMEERIhMQUGQYETIlFhcZEHMkJSocEjM2JykrHR8BQVouFTc4KywtJj8RckNP/EABkBAQADAQEAAAAAAAAAAAAAAAABAgMEBf/EACoRAQACAQMCBQMFAQAAAAAAAAABAhEDITESQQQTMlFhInGxQoGRocEj/9oADAMBAAIRAxEAPwDuKIiAiIgwUCysFBlFgLKAiIgIiICIiAiIgIiICIiAiIgIiICIiAsIsoCLXrq6OFhfNI2Ng1c9waPDPj3KG2VvnSVMwgilJeb4bsc0OwgkhpIzNgTyTKs3rE4mVhRERYREQEREBERAREQCsArKFARYBWUBERAREQEREBERAREQEREBERAWEWUBVXfLfWKiBY20lQRdsd8m30MhGg7tT8Vo7/b7ilBggINQR1jqIQeJ4F/YOGp4A842DsV9W8ySF2DFeR5PWe7UgE6ntPBY62tXSrNrObU1bWt5elvaf6eG1auqrMVRNjka02xAHAzuYNAO34lWP0S7IMlUagjqQNIB7ZHtLQOTS4nxC9tpVJkc2go2AveOjdb1Ym+1fwF7nh4ldK3d2OyjgZDHo3Nzjq9xzc4+J8hYcFj4W99WOu0YjszjwtY1drZxz90miIux2iIiAiIgIiICIiAiIgFYCysFBlFgLKAiIgIiICIiAiIgIiICwiygKjb/AO+4pgYKcg1BHWdqIQeJ4F/YOGp4A/XpD3xNI3oYL9M8XxkdWNulxfJz+7hqeAPN93dhOqnl8hd0dyXuJOKR18wCcye13zWGtr106zaZ2curqXtbytP1T/Ru9sJ9U8vkLujxXe8nrSHiATmT2u+au+ztqQCdtKwZhhAwjqtLcyzxtc8u1Q+19qOxNo6Fl5D1Po/Y+y08D2u4eOlw3c3XZs6mmkdZ8/ROdJJ2ANJwsvo3LXU8eAHn6ejfxU+ZqbR2j/ZbaMxoT0aW8/qn/Ib+6mwIKbpZIm2fI4lxPsjUMb2N48/BWFVX0e1ck0EkkpuekwCwAyaxvAd7irUvVpWa1iJaYr+mNhERWBERAREQEREBERAREQEREArAWUKAiwCsoCIvGoqWRi73Bo7SbJM4Hsig5Nv4yW08TpT22s0c/wBbL5/ltRN9fNgb7kWXIn/2svNifTGV+jHOzdrtswxZOfd3utzP9uabI2qJ8fVLS0gFrtbEZE9mhX3RbJii9Rgv7xzPmdOSj6wdDVxyezMMD/vC1if6fIqszeuJtwmIrO0J5YRZW7MUBvhvLFRRAyPIe8hsbWjE45jE4DsAzv8AmSAvTereOOhixv6zzlFGDm8/Jo4n8zYHhW2tpSVUr5ZnYnO8mgaNYOAH6k5krPU4x7ubX8TGltHLpFfSRVcQucTXdZj25kE6Oaf3fiq5DTbRDXUcDYwGtJFQ7E1uEuyDSAeubu4XGE9xWt6OjUun6GJuOI3dJc2bF9oHgScsPHXgSuqTUPRNbxJviPC+VgPivEp4bV0rTExmnO7u0b6fiMakbW4n5V/0V7GfTipE9O1szXNAna4ubKxwvaO4GEAix7TyVo3vmwUVSb2vGWfj6vzXtsYZO8Qqdt2pdtKrbSwn6GM3keNDbJz++3qt7zfRe3oT1UiZZ3pXTma14T3o8iw0UZ95z3f1lvyVlXjR0zYmNjYLNaMLQOAC9loiBERAREQEREBERAREQEREBEWEGUXhVVjIxd7w3xOZ8BqVEu266Q2poXP4Y3ZNH77yFS2pWu0rRWZThUbWbcijuMWN2mGPrH9FqfyeabOonNv8OPIczx8uak6LZ0UXqMAPbqfM5qub24jH3Tisc7ozp6ub1GCFnvPzdyH9ua9afd6O+KVzpXdrybeX63UyoPau9VNBcGTG4exF1jzOg5lI0o5tudc9tk1HGGgBoAA0AFh5Lzq6tkTcUj2sb2uIA+K55tHfueQ4YGCO+Q9t58MrA91ivCk3UrKp2OYlt/anJLuTdR4Gy1UdA2VtmGp6ToXYgwgONiNRcEX4a+RXzt6k6WB4GoGJtu1uduYuFC7EpaSgkwfxGKaQtYRfjfK7W+rn2nirWotXqjCYnE5aex6zpYWP42s7xGR/fetLejeKKhi6STNxuIowc3u+QHE8FqUtR/Cy1EZBLTaSMD7WVu7s/wBK5Zv1FOah0szi9r8o3aBoGYjA9m2fjr225a+JpmNOZ+pn4vr06TesbfhE7a2tLVSulmddx0HBreDWjgB+p4ra3Y3dlrpcEeTRYyyEdVg+bjwHyzW5u7ufLVNjkxsjic62I3LrAkOIba2oIzIXadjbKipYmxQtwsb5uJ1c48Se1aUxaXnaXhb3nqvxO/3Qld0eyKMCCMElwaMWr3EElzyNTZp+AyC1Nl7zmpgndIwAxOabRgm7XXF8zloc1qelCcudTQtzPWeR35Nb/wA1X91K7o/4tv8AiU7gPEOAHwe7yW16xOnOXq6O2pWIWLereF8NPFHFl00bnOJBDmNJGmepu7PyVh3Q2EKSEA2Mj7OlI7bZNB7B8yeK5zvnX9NLGb+rTxtPiWl7v93wXYWaDwU1jFIiC+95y+kREQIiICIiAiIgIiICItWs2hHF9Y8Du1PIDNRMxG8kRltLDjbVQR2zLLlTQEj/ABJMm8u3z5INhvlzqZnO+wzJv75BZebn0Rn8L9GPVLYq94ImHC0mR3Bsefx08lr3q5+yBh5v/fkpakoo4haNgb4DM+J1K9ybaqei1vVP8HVEcQhaXYMTbOeTI45kyZ5+H63Uq0gCwcAOAAULtXeiCBjTi6Q6AR2OeE6u0UBV72STnBC8sJ0ETcbzzwn4BXrSteIVm0zyudZXxwtDpZWtb2usL+HaVWtr77CNgMLMZdoX9VouL3tqfgtFm6s07QJHluYJdLdzzqTcZfEhbM4oKRkfSfTObawsH5hvZ6o5qyEVIavaDCWPeWn2BZkfeCRrzJWzR7kMjaHVU4A9xhwjLgXuzPIBec2+dRM9rKeNsY8MbrfkPAArcj2DUTYnOOFx1dJm78OvI2QYqd4aWiGGlha5/E2w/icbud4LUlqqmuuGzOLeLYbNYO5zvkSrBsvcymj6zwZn6ky6X+4MvO6sjGAAAAADIACwHgEFFoNwQMLpZy3iBHa/b6xGXIK01m2I4x64efdbYnTjbRbNRNgZi91hPkBZc6qNpNZLHCQ4ve0uBAuABf1jwvYoLDtKXpHhz3huVmjIZX+K+W7GbUNLXm8bhncC3LvvovtlEZZWNvYWcXHsFx8VKbsznA+J/rxOLT4Xy+Y5Lk1/D6Wpes2jdpW1orMdil2FFDFHFCMLWizeN9SS48STc371A1u81RRyls9OTASAx2V9BfC8dU/dNj3q5M0Z++BX1LEHAtcAWnIhwuD4grprSsW6sKZnp6e0OaSVba3aD5GXMcdO9zbixs2IjMcOu/4KqUTrPb4288l1s7vwU7KmSGPC58TwcyQBhJs0HQXt5LjzTotMdUTClbTS0W9n3VOuXnxXemaDwXAX6HwXfmaDwSYxEQRPVMz7vpERVWEREBERAREQFEVe32NcWRtdI8G2FgOo1uf0upKolwNLiCbZ2CrdHWBtXithbMLEX0cNDzP+5ZatpiIwvSInlt9FVz+s4QM7G5ut3n+48FtUewYY8y3G73pM/hopNV7bW+EFO5zOs+RuRa0WAPe45eV0jSrzO8/JN54jZYVp7R2tDALyytZ2Am7j4NGZ5Bc8q97KyqdghBbf2YGlzrd7tR4iy9qDceeTr1EgjBzdc43nxN7DmStVG/tT0ggXFPFf7cuQ5MGfmQoUQ1+0NcbmHi76OIeAyDuQJUwJ9m0XqDp5Rxyfn971G8s1H12+dVOcEDcF9GxNL3nnb8gEEq/duniZH/GTABtuqHBocQ21h7TuVlrzb4U9O0soqcffcMIPeR6zuZC0qDcupnOOd3R31MhxvPK/5nkrbsvc+mhsSzpHe9Ln5N9UeSCkmav2hpjcw+79HF56O5klWOl3JDmME7z1QOrGbAkC1sRzt4AK5AWWUEfs3ZccDcMMQZ2nUnxOZPNbuDs1/eq+1zP0jberYdoUcMEz42SiLogyNjhLIagNqBK5wOFrYiHcNb+AdIzvp46L6e4AXJsO0qhT+lWma6UCGZ7LllJKxhLKyRrmsdHAbah7gL6GxPj7U26k9dhl2u+4viZQQuIgi4t6YjOd443OG97AhBK7y1TzgpoGYpnDE4atjYMg+QjQEjIXBdhNtCRr7P3Uc1pxPzObj6znHtcchyGQ0CtYC0K7bEMWTngn3W9Y/DTmom0V3lMRM8PulomsuQHEniSPko+qIgqY32IEvUee+1hfP7vxWpUbemflEwMHvPzPIafmmy6BszyZ3vkcMwC4gd+Q5LG1pv6Y/dpERX1SsjWnq5afovREW7Jq7V+om/y3/wC0rhQXequHGx7L2xNc2/ZiBF1wyClc9+CJrpDnYMaSSBxsFeqlmu/Q+C78zQeC4ZHQuMzYZLxuc9sbsTTduMgXLcu0Fd0aEsVZREVFxERAREQEREGHtuCDoRY81TNq05biHtMN2nwzB8s1dFC7egza/t6p8eH77lW1eqJhNZxOUhs2qEsTH9oz7iMnDzuoHeLY1GJDU1TiAQG4bkBzmg52aMRNgMh2L03WnwukhP32eBtcfl8VJ7d2S2qiMTjbMODgLlpB1HK45qunbNd+U3jEqdVb7RxNwUdO1rfeeA0eOBuvMqMFPX15ucbmHi/6OMeAyDuQJV62XurTQWLY8Th7cnWPiBoOQCm1oqpWy/R/G2xqJC8+4zqt5n1jysrZQ7PihbhijawfZFr+J1PNbKICIqTvPtGasqP5dRSmPCA7aFSzWCN3qxRnhM/t9kZ+AW+CrjeXhkjHFhwyBrgcBtezreqbcCqVV+lWiZUdEBLI2zgyWKMvZLI0gdFBbOV1zqMhlnmoh+4sgrZKWka+m2dJTw/xkjScU7mOk6kbiSQ5wPWd3m+ovfoN3aZj6d7IGNdTxuigtcCNj7Yg0Xtc2GZz1zzKJQH802rVf/no4qOM6S1rsclu0QRmwPc5y+P/AI3gmD3V801XO8AGZ7uj6MD2YGR2bE08QNblWSt27DFkXYne6zM+eg81EVG255Pq2iJvac3fHTyWc6teI3n4Wik/Zu7X2DSOhgjka2OOnkjlgwHB0boTdmA+Fwe0Er5qd5W5iFjpD2nqt/X8lENoy913F0ju8k/BS1LsZxtezB2cfIZKP+lvj8n0x8o2epnl+skwj3WZDn287r0o9l39SPmfkT8lYqfZkbOGI9rs/hotuymulWN+Z+UTeZRNPsUe26/c39VJQ07Weq0D98SvQLK0VEREGpteo6OCZ/uxvd5NJXO/RfT3qJHe5Dbm9zbfBpVv38nwUU/2sLPxPAPwuoT0V09mVD+17WfgaT/zVo4VnlA77/R7Qc//AC5PIN/6rrIXL/ShD/8AZYfegA5te/8AULo+zZccMTveja7zaCk8QRzLZREVVhERAREQEREBeFdBjY5vdl4jML3RBSXymKSOUey6zvunX5q6tNwCNDmFWdt0tnuHBwuOevxW/uvVY4Q0+tGcB8B6vwy5LKPp1Me7Sd659kwiItWYiwSoqr2/Ew2acbuxmfm7RVteK8ymKzPDe2hG90UjYnhkhY4Rvc3EGOI6ri3LFY52UPu/smDZsGAyXc5xkmlkPXnldm+R3EknhwFlqVW1p5Mm2ib5uP6fBakNBidch0juJdcnn/dU67T6Y/lbpiOZStRvLe4gjLvtOyb5a+dlGVD5ZfrZTb3GZDn287qXptjOPrENHYMz+gUnT7PjZo257XZn+yeXn1Tn8HXj0wrtFson1GWHvHL4nPyUvT7GaPXN+4ZD9VKotIiI2hWZmeXxFC1os1oHgvtEUoEREArAWUQEWAsoKX6UZ7U8LPelufBrHfNzVvejuDDRMPvve7+rCPg0Ku+lOovLAz3Y3OP+twH/AAV23bp+jpaZvERMv4loLviSrdle6nelWPrUru0SN8iwj8yrZujLioqY/wDiDfw9X5KC9KMV4IXe7Lb8THfoFv8Ao8lxUUY91z2/1F3zTsd1lREVVhERAREQEREBERBHbbgxMxcWm/I6/I8lBbIn6KpHuyjCfvDT9/aVte24IOhyKp20KTMtvYtdkfDQ+Sz1KzMZjmF6TETv3Wmsr44h9I8N7uJ8BqVCVG8jnZQRE/bfkPL+6j6XZ1zk0vdxJz8+CmafYxOb3W7hmfPgoxe3M4M1jjdCTNkl+ulLvsjJvlp8FvUeynH1GYR2uyv8yp+momM9Vufacz5rZVq6da790TeZRlPsdo9Ylx8gpCOMNFgAB2AWX2iuqIiICIiAiIgIiICIiAsXWVpbV2nFTxukmeGtaLm5zPYGjUk9iDme+7jNtBzB2xxDmB83ldYY2wAGgyC5BseqbU17ZhfCZTM5psXNa03bcfhHcT4X6d/OY+x3kP1UzKsQi/SJFionn3Xsd/WG/k5aPotlvTzN7Jr/AIo2f9St7enaMclHUt61+jJFx7vW4eCrHoy2vEyWaF8gDpA0x3ORLcWIX0vYg242KZ2Tjd01FgFZUJEREBERAREQEREBa0tCxzsThc2t3Zdy2UQfLWgCwFh3LKLKAiIgIiICIiAiIgIiICIiAiIg86gOLXBps62RXKt+NhVU0seFt2W0c4ANdc3cb65WzF9Dz6ysEKJjKYnDnuwNispWWbm8/WPtm49g7GjgFKK0PoozqxvkvP8AlsXuDzP6qUTOVaVF29ujIJQ+kbk43whwaY3Xvdt/Z4i2i7A3Z8Y9gc8/zXvHE1vqtA8BZRMZTEzCI3ep5WtHSH2QHcLusLkDgNVNIilAiIgIiICIiAiIgLCyiAiIgIiICIiAiIgIiICIiAiIgIiICItHalb0QZ6oxPwFzzZreo91yf8ATbmg3kVfZtyQ4PorF5A61/o8UULxjyGWKQs7cWHhfD97O27jfGx2HrRBznNyAe4R2aATc3xm33TmSDYJ1YUJsvbTpXNaWtzsDZ13C8DZcZFrYbuw+JCk31DrSWiddoJbfDZ5ANsOFxPAagaoNlFX6avkkYwB5DzLgBaGuYRgbI83w+q0Ym9uIYSTqs1O0JG9N1wcEovhLc2Ox4Y47t+uyZdpvfgRiyCfRQVRtBzRUYpAMEjLOBZgDXPIwG4yfhHWBJ1BBF8t6mkc6aSzyY2gAghtsbg1wwEAGwba+Zvj7kG+iIgIiICIiAiIgIiICIiAiIgIiICIiAiIgIiICIiAvlzAbXANjcX4GxFx2GxI5oiD6Xy5oIIIuDkQdCDqCiIPmKFrRZrQ0ZZNAGgDRp3ADwAX2sogIiICIiAiIg//2Q=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1115616" y="1337411"/>
            <a:ext cx="1944216" cy="432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ja-JP" altLang="en-US" dirty="0" smtClean="0"/>
              <a:t>じ　かん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752211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ja-JP" dirty="0" smtClean="0"/>
              <a:t>毎日の門限は20:00</a:t>
            </a:r>
            <a:r>
              <a:rPr lang="ja-JP" altLang="ja-JP" dirty="0" err="1" smtClean="0"/>
              <a:t>、</a:t>
            </a:r>
            <a:r>
              <a:rPr lang="ja-JP" altLang="en-US" dirty="0" err="1" smtClean="0"/>
              <a:t>ね</a:t>
            </a:r>
            <a:r>
              <a:rPr lang="en-US" altLang="ja-JP" dirty="0" smtClean="0"/>
              <a:t>る時間は22:00</a:t>
            </a:r>
            <a:r>
              <a:rPr lang="ja-JP" altLang="ja-JP" dirty="0" smtClean="0"/>
              <a:t>です。</a:t>
            </a:r>
            <a:endParaRPr kumimoji="1" lang="ja-JP" altLang="en-US" dirty="0"/>
          </a:p>
        </p:txBody>
      </p:sp>
      <p:sp>
        <p:nvSpPr>
          <p:cNvPr id="4" name="タイトル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dirty="0" smtClean="0"/>
              <a:t>キャンプのルール</a:t>
            </a:r>
            <a:endParaRPr lang="ja-JP" altLang="en-US" dirty="0"/>
          </a:p>
        </p:txBody>
      </p:sp>
      <p:sp>
        <p:nvSpPr>
          <p:cNvPr id="5" name="AutoShape 4" descr="data:image/jpeg;base64,/9j/4AAQSkZJRgABAQAAAQABAAD/2wCEAAkGBxQSEhEUEhEVFhQWFBgUEhUSFRcXGRUZFBQWFhQYFBcZICggGBolHBcVITEhJSksMS4uFx8zODMsNygtLisBCgoKDg0OGxAQGywlHh80NywvNzAsLC4vLDQsOCwsLCwsLy0sLCwsLiwvLDcsKywtMDctLCssLCwsLCwsLCwsLP/AABEIAMIBBAMBIgACEQEDEQH/xAAbAAEAAgMBAQAAAAAAAAAAAAAABQYBBAcDAv/EAEMQAAEDAgMEBgYIBAYCAwAAAAEAAgMEERIhMQUGQYETIlFhcZEHMkJSocEjM2JykrHR8BQVouFTc4KywtJj8RckNP/EABkBAQADAQEAAAAAAAAAAAAAAAABAgMEBf/EACoRAQACAQMCBQMFAQAAAAAAAAABAhEDITESQQQTMlFhInGxQoGRocEj/9oADAMBAAIRAxEAPwDuKIiAiIgwUCysFBlFgLKAiIgIiICIiAiIgIiICIiAiIgIiICIiAsIsoCLXrq6OFhfNI2Ng1c9waPDPj3KG2VvnSVMwgilJeb4bsc0OwgkhpIzNgTyTKs3rE4mVhRERYREQEREBERAREQCsArKFARYBWUBERAREQEREBERAREQEREBERAWEWUBVXfLfWKiBY20lQRdsd8m30MhGg7tT8Vo7/b7ilBggINQR1jqIQeJ4F/YOGp4A842DsV9W8ySF2DFeR5PWe7UgE6ntPBY62tXSrNrObU1bWt5elvaf6eG1auqrMVRNjka02xAHAzuYNAO34lWP0S7IMlUagjqQNIB7ZHtLQOTS4nxC9tpVJkc2go2AveOjdb1Ym+1fwF7nh4ldK3d2OyjgZDHo3Nzjq9xzc4+J8hYcFj4W99WOu0YjszjwtY1drZxz90miIux2iIiAiIgIiICIiAiIgFYCysFBlFgLKAiIgIiICIiAiIgIiICwiygKjb/AO+4pgYKcg1BHWdqIQeJ4F/YOGp4A/XpD3xNI3oYL9M8XxkdWNulxfJz+7hqeAPN93dhOqnl8hd0dyXuJOKR18wCcye13zWGtr106zaZ2curqXtbytP1T/Ru9sJ9U8vkLujxXe8nrSHiATmT2u+au+ztqQCdtKwZhhAwjqtLcyzxtc8u1Q+19qOxNo6Fl5D1Po/Y+y08D2u4eOlw3c3XZs6mmkdZ8/ROdJJ2ANJwsvo3LXU8eAHn6ejfxU+ZqbR2j/ZbaMxoT0aW8/qn/Ib+6mwIKbpZIm2fI4lxPsjUMb2N48/BWFVX0e1ck0EkkpuekwCwAyaxvAd7irUvVpWa1iJaYr+mNhERWBERAREQEREBERAREQEREArAWUKAiwCsoCIvGoqWRi73Bo7SbJM4Hsig5Nv4yW08TpT22s0c/wBbL5/ltRN9fNgb7kWXIn/2svNifTGV+jHOzdrtswxZOfd3utzP9uabI2qJ8fVLS0gFrtbEZE9mhX3RbJii9Rgv7xzPmdOSj6wdDVxyezMMD/vC1if6fIqszeuJtwmIrO0J5YRZW7MUBvhvLFRRAyPIe8hsbWjE45jE4DsAzv8AmSAvTereOOhixv6zzlFGDm8/Jo4n8zYHhW2tpSVUr5ZnYnO8mgaNYOAH6k5krPU4x7ubX8TGltHLpFfSRVcQucTXdZj25kE6Oaf3fiq5DTbRDXUcDYwGtJFQ7E1uEuyDSAeubu4XGE9xWt6OjUun6GJuOI3dJc2bF9oHgScsPHXgSuqTUPRNbxJviPC+VgPivEp4bV0rTExmnO7u0b6fiMakbW4n5V/0V7GfTipE9O1szXNAna4ubKxwvaO4GEAix7TyVo3vmwUVSb2vGWfj6vzXtsYZO8Qqdt2pdtKrbSwn6GM3keNDbJz++3qt7zfRe3oT1UiZZ3pXTma14T3o8iw0UZ95z3f1lvyVlXjR0zYmNjYLNaMLQOAC9loiBERAREQEREBERAREQEREBEWEGUXhVVjIxd7w3xOZ8BqVEu266Q2poXP4Y3ZNH77yFS2pWu0rRWZThUbWbcijuMWN2mGPrH9FqfyeabOonNv8OPIczx8uak6LZ0UXqMAPbqfM5qub24jH3Tisc7ozp6ub1GCFnvPzdyH9ua9afd6O+KVzpXdrybeX63UyoPau9VNBcGTG4exF1jzOg5lI0o5tudc9tk1HGGgBoAA0AFh5Lzq6tkTcUj2sb2uIA+K55tHfueQ4YGCO+Q9t58MrA91ivCk3UrKp2OYlt/anJLuTdR4Gy1UdA2VtmGp6ToXYgwgONiNRcEX4a+RXzt6k6WB4GoGJtu1uduYuFC7EpaSgkwfxGKaQtYRfjfK7W+rn2nirWotXqjCYnE5aex6zpYWP42s7xGR/fetLejeKKhi6STNxuIowc3u+QHE8FqUtR/Cy1EZBLTaSMD7WVu7s/wBK5Zv1FOah0szi9r8o3aBoGYjA9m2fjr225a+JpmNOZ+pn4vr06TesbfhE7a2tLVSulmddx0HBreDWjgB+p4ra3Y3dlrpcEeTRYyyEdVg+bjwHyzW5u7ufLVNjkxsjic62I3LrAkOIba2oIzIXadjbKipYmxQtwsb5uJ1c48Se1aUxaXnaXhb3nqvxO/3Qld0eyKMCCMElwaMWr3EElzyNTZp+AyC1Nl7zmpgndIwAxOabRgm7XXF8zloc1qelCcudTQtzPWeR35Nb/wA1X91K7o/4tv8AiU7gPEOAHwe7yW16xOnOXq6O2pWIWLereF8NPFHFl00bnOJBDmNJGmepu7PyVh3Q2EKSEA2Mj7OlI7bZNB7B8yeK5zvnX9NLGb+rTxtPiWl7v93wXYWaDwU1jFIiC+95y+kREQIiICIiAiIgIiICItWs2hHF9Y8Du1PIDNRMxG8kRltLDjbVQR2zLLlTQEj/ABJMm8u3z5INhvlzqZnO+wzJv75BZebn0Rn8L9GPVLYq94ImHC0mR3Bsefx08lr3q5+yBh5v/fkpakoo4haNgb4DM+J1K9ybaqei1vVP8HVEcQhaXYMTbOeTI45kyZ5+H63Uq0gCwcAOAAULtXeiCBjTi6Q6AR2OeE6u0UBV72STnBC8sJ0ETcbzzwn4BXrSteIVm0zyudZXxwtDpZWtb2usL+HaVWtr77CNgMLMZdoX9VouL3tqfgtFm6s07QJHluYJdLdzzqTcZfEhbM4oKRkfSfTObawsH5hvZ6o5qyEVIavaDCWPeWn2BZkfeCRrzJWzR7kMjaHVU4A9xhwjLgXuzPIBec2+dRM9rKeNsY8MbrfkPAArcj2DUTYnOOFx1dJm78OvI2QYqd4aWiGGlha5/E2w/icbud4LUlqqmuuGzOLeLYbNYO5zvkSrBsvcymj6zwZn6ky6X+4MvO6sjGAAAAADIACwHgEFFoNwQMLpZy3iBHa/b6xGXIK01m2I4x64efdbYnTjbRbNRNgZi91hPkBZc6qNpNZLHCQ4ve0uBAuABf1jwvYoLDtKXpHhz3huVmjIZX+K+W7GbUNLXm8bhncC3LvvovtlEZZWNvYWcXHsFx8VKbsznA+J/rxOLT4Xy+Y5Lk1/D6Wpes2jdpW1orMdil2FFDFHFCMLWizeN9SS48STc371A1u81RRyls9OTASAx2V9BfC8dU/dNj3q5M0Z++BX1LEHAtcAWnIhwuD4grprSsW6sKZnp6e0OaSVba3aD5GXMcdO9zbixs2IjMcOu/4KqUTrPb4288l1s7vwU7KmSGPC58TwcyQBhJs0HQXt5LjzTotMdUTClbTS0W9n3VOuXnxXemaDwXAX6HwXfmaDwSYxEQRPVMz7vpERVWEREBERAREQFEVe32NcWRtdI8G2FgOo1uf0upKolwNLiCbZ2CrdHWBtXithbMLEX0cNDzP+5ZatpiIwvSInlt9FVz+s4QM7G5ut3n+48FtUewYY8y3G73pM/hopNV7bW+EFO5zOs+RuRa0WAPe45eV0jSrzO8/JN54jZYVp7R2tDALyytZ2Am7j4NGZ5Bc8q97KyqdghBbf2YGlzrd7tR4iy9qDceeTr1EgjBzdc43nxN7DmStVG/tT0ggXFPFf7cuQ5MGfmQoUQ1+0NcbmHi76OIeAyDuQJUwJ9m0XqDp5Rxyfn971G8s1H12+dVOcEDcF9GxNL3nnb8gEEq/duniZH/GTABtuqHBocQ21h7TuVlrzb4U9O0soqcffcMIPeR6zuZC0qDcupnOOd3R31MhxvPK/5nkrbsvc+mhsSzpHe9Ln5N9UeSCkmav2hpjcw+79HF56O5klWOl3JDmME7z1QOrGbAkC1sRzt4AK5AWWUEfs3ZccDcMMQZ2nUnxOZPNbuDs1/eq+1zP0jberYdoUcMEz42SiLogyNjhLIagNqBK5wOFrYiHcNb+AdIzvp46L6e4AXJsO0qhT+lWma6UCGZ7LllJKxhLKyRrmsdHAbah7gL6GxPj7U26k9dhl2u+4viZQQuIgi4t6YjOd443OG97AhBK7y1TzgpoGYpnDE4atjYMg+QjQEjIXBdhNtCRr7P3Uc1pxPzObj6znHtcchyGQ0CtYC0K7bEMWTngn3W9Y/DTmom0V3lMRM8PulomsuQHEniSPko+qIgqY32IEvUee+1hfP7vxWpUbemflEwMHvPzPIafmmy6BszyZ3vkcMwC4gd+Q5LG1pv6Y/dpERX1SsjWnq5afovREW7Jq7V+om/y3/wC0rhQXequHGx7L2xNc2/ZiBF1wyClc9+CJrpDnYMaSSBxsFeqlmu/Q+C78zQeC4ZHQuMzYZLxuc9sbsTTduMgXLcu0Fd0aEsVZREVFxERAREQEREGHtuCDoRY81TNq05biHtMN2nwzB8s1dFC7egza/t6p8eH77lW1eqJhNZxOUhs2qEsTH9oz7iMnDzuoHeLY1GJDU1TiAQG4bkBzmg52aMRNgMh2L03WnwukhP32eBtcfl8VJ7d2S2qiMTjbMODgLlpB1HK45qunbNd+U3jEqdVb7RxNwUdO1rfeeA0eOBuvMqMFPX15ucbmHi/6OMeAyDuQJV62XurTQWLY8Th7cnWPiBoOQCm1oqpWy/R/G2xqJC8+4zqt5n1jysrZQ7PihbhijawfZFr+J1PNbKICIqTvPtGasqP5dRSmPCA7aFSzWCN3qxRnhM/t9kZ+AW+CrjeXhkjHFhwyBrgcBtezreqbcCqVV+lWiZUdEBLI2zgyWKMvZLI0gdFBbOV1zqMhlnmoh+4sgrZKWka+m2dJTw/xkjScU7mOk6kbiSQ5wPWd3m+ovfoN3aZj6d7IGNdTxuigtcCNj7Yg0Xtc2GZz1zzKJQH802rVf/no4qOM6S1rsclu0QRmwPc5y+P/AI3gmD3V801XO8AGZ7uj6MD2YGR2bE08QNblWSt27DFkXYne6zM+eg81EVG255Pq2iJvac3fHTyWc6teI3n4Wik/Zu7X2DSOhgjka2OOnkjlgwHB0boTdmA+Fwe0Er5qd5W5iFjpD2nqt/X8lENoy913F0ju8k/BS1LsZxtezB2cfIZKP+lvj8n0x8o2epnl+skwj3WZDn287r0o9l39SPmfkT8lYqfZkbOGI9rs/hotuymulWN+Z+UTeZRNPsUe26/c39VJQ07Weq0D98SvQLK0VEREGpteo6OCZ/uxvd5NJXO/RfT3qJHe5Dbm9zbfBpVv38nwUU/2sLPxPAPwuoT0V09mVD+17WfgaT/zVo4VnlA77/R7Qc//AC5PIN/6rrIXL/ShD/8AZYfegA5te/8AULo+zZccMTveja7zaCk8QRzLZREVVhERAREQEREBeFdBjY5vdl4jML3RBSXymKSOUey6zvunX5q6tNwCNDmFWdt0tnuHBwuOevxW/uvVY4Q0+tGcB8B6vwy5LKPp1Me7Sd659kwiItWYiwSoqr2/Ew2acbuxmfm7RVteK8ymKzPDe2hG90UjYnhkhY4Rvc3EGOI6ri3LFY52UPu/smDZsGAyXc5xkmlkPXnldm+R3EknhwFlqVW1p5Mm2ib5uP6fBakNBidch0juJdcnn/dU67T6Y/lbpiOZStRvLe4gjLvtOyb5a+dlGVD5ZfrZTb3GZDn287qXptjOPrENHYMz+gUnT7PjZo257XZn+yeXn1Tn8HXj0wrtFson1GWHvHL4nPyUvT7GaPXN+4ZD9VKotIiI2hWZmeXxFC1os1oHgvtEUoEREArAWUQEWAsoKX6UZ7U8LPelufBrHfNzVvejuDDRMPvve7+rCPg0Ku+lOovLAz3Y3OP+twH/AAV23bp+jpaZvERMv4loLviSrdle6nelWPrUru0SN8iwj8yrZujLioqY/wDiDfw9X5KC9KMV4IXe7Lb8THfoFv8Ao8lxUUY91z2/1F3zTsd1lREVVhERAREQEREBERBHbbgxMxcWm/I6/I8lBbIn6KpHuyjCfvDT9/aVte24IOhyKp20KTMtvYtdkfDQ+Sz1KzMZjmF6TETv3Wmsr44h9I8N7uJ8BqVCVG8jnZQRE/bfkPL+6j6XZ1zk0vdxJz8+CmafYxOb3W7hmfPgoxe3M4M1jjdCTNkl+ulLvsjJvlp8FvUeynH1GYR2uyv8yp+momM9Vufacz5rZVq6da790TeZRlPsdo9Ylx8gpCOMNFgAB2AWX2iuqIiICIiAiIgIiICIiAsXWVpbV2nFTxukmeGtaLm5zPYGjUk9iDme+7jNtBzB2xxDmB83ldYY2wAGgyC5BseqbU17ZhfCZTM5psXNa03bcfhHcT4X6d/OY+x3kP1UzKsQi/SJFionn3Xsd/WG/k5aPotlvTzN7Jr/AIo2f9St7enaMclHUt61+jJFx7vW4eCrHoy2vEyWaF8gDpA0x3ORLcWIX0vYg242KZ2Tjd01FgFZUJEREBERAREQEREBa0tCxzsThc2t3Zdy2UQfLWgCwFh3LKLKAiIgIiICIiAiIgIiICIiAiIg86gOLXBps62RXKt+NhVU0seFt2W0c4ANdc3cb65WzF9Dz6ysEKJjKYnDnuwNispWWbm8/WPtm49g7GjgFKK0PoozqxvkvP8AlsXuDzP6qUTOVaVF29ujIJQ+kbk43whwaY3Xvdt/Z4i2i7A3Z8Y9gc8/zXvHE1vqtA8BZRMZTEzCI3ep5WtHSH2QHcLusLkDgNVNIilAiIgIiICIiAiIgLCyiAiIgIiICIiAiIgIiICIiAiIgIiICItHalb0QZ6oxPwFzzZreo91yf8ATbmg3kVfZtyQ4PorF5A61/o8UULxjyGWKQs7cWHhfD97O27jfGx2HrRBznNyAe4R2aATc3xm33TmSDYJ1YUJsvbTpXNaWtzsDZ13C8DZcZFrYbuw+JCk31DrSWiddoJbfDZ5ANsOFxPAagaoNlFX6avkkYwB5DzLgBaGuYRgbI83w+q0Ym9uIYSTqs1O0JG9N1wcEovhLc2Ox4Y47t+uyZdpvfgRiyCfRQVRtBzRUYpAMEjLOBZgDXPIwG4yfhHWBJ1BBF8t6mkc6aSzyY2gAghtsbg1wwEAGwba+Zvj7kG+iIgIiICIiAiIgIiICIiAiIgIiICIiAiIgIiICIiAvlzAbXANjcX4GxFx2GxI5oiD6Xy5oIIIuDkQdCDqCiIPmKFrRZrQ0ZZNAGgDRp3ADwAX2sogIiICIiAiIg//2Q=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467544" y="1354014"/>
            <a:ext cx="7058744" cy="1568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ja-JP" altLang="en-US" dirty="0" smtClean="0"/>
              <a:t>まいにち　　　もん</a:t>
            </a:r>
            <a:r>
              <a:rPr lang="ja-JP" altLang="en-US" dirty="0" err="1" smtClean="0"/>
              <a:t>げん</a:t>
            </a:r>
            <a:r>
              <a:rPr lang="ja-JP" altLang="en-US" dirty="0" smtClean="0"/>
              <a:t>　　　　　　　　　　　　　　　　じ　かん</a:t>
            </a:r>
            <a:endParaRPr lang="ja-JP" altLang="en-US" dirty="0"/>
          </a:p>
        </p:txBody>
      </p:sp>
      <p:pic>
        <p:nvPicPr>
          <p:cNvPr id="2051" name="Picture 3" descr="N:\4 JL Dept\02 JL Dept Lectures\04 Kyozai Seisaku 教材制作\Koharu Project\03.イラスト&amp;PIC\にほんごわぁ～い\Picture Nihongo Wai 1_U1-19\19\19-10.t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922624"/>
            <a:ext cx="3044825" cy="2339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8711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ja-JP" dirty="0" smtClean="0"/>
              <a:t>2.</a:t>
            </a:r>
            <a:r>
              <a:rPr lang="ja-JP" altLang="ja-JP" dirty="0"/>
              <a:t>ファイルやペンや</a:t>
            </a:r>
            <a:r>
              <a:rPr lang="ja-JP" altLang="ja-JP" dirty="0" err="1"/>
              <a:t>なふだを</a:t>
            </a:r>
            <a:r>
              <a:rPr lang="ja-JP" altLang="ja-JP" dirty="0"/>
              <a:t>わすれないように</a:t>
            </a:r>
            <a:r>
              <a:rPr lang="ja-JP" altLang="ja-JP" dirty="0" smtClean="0"/>
              <a:t>し</a:t>
            </a:r>
            <a:r>
              <a:rPr lang="en-US" altLang="ja-JP" dirty="0" smtClean="0"/>
              <a:t>  </a:t>
            </a:r>
          </a:p>
          <a:p>
            <a:pPr marL="0" indent="0">
              <a:buNone/>
            </a:pPr>
            <a:r>
              <a:rPr lang="en-US" altLang="ja-JP" dirty="0"/>
              <a:t> </a:t>
            </a:r>
            <a:r>
              <a:rPr lang="en-US" altLang="ja-JP" dirty="0" smtClean="0"/>
              <a:t>   </a:t>
            </a:r>
            <a:r>
              <a:rPr lang="ja-JP" altLang="ja-JP" dirty="0" smtClean="0"/>
              <a:t>まし</a:t>
            </a:r>
            <a:r>
              <a:rPr lang="ja-JP" altLang="ja-JP" dirty="0"/>
              <a:t>ょう。</a:t>
            </a:r>
            <a:endParaRPr kumimoji="1" lang="ja-JP" altLang="en-US" dirty="0"/>
          </a:p>
        </p:txBody>
      </p:sp>
      <p:sp>
        <p:nvSpPr>
          <p:cNvPr id="4" name="タイトル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dirty="0" smtClean="0"/>
              <a:t>キャンプのルール</a:t>
            </a:r>
            <a:endParaRPr lang="ja-JP" altLang="en-US" dirty="0"/>
          </a:p>
        </p:txBody>
      </p:sp>
      <p:pic>
        <p:nvPicPr>
          <p:cNvPr id="1026" name="Picture 2" descr="N:\4 JL Dept\02 JL Dept Lectures\04 Kyozai Seisaku 教材制作\Koharu Project\03.イラスト&amp;PIC\にほんごわぁ～い\picture Nihongo Wai 2\Unit_31\31-4.t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5669" y="3789040"/>
            <a:ext cx="1822518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N:\4 JL Dept\02 JL Dept Lectures\04 Kyozai Seisaku 教材制作\Koharu Project\03.イラスト&amp;PIC\にほんごわぁ～い\picture Nihongo Wai 2\Unit_31\31-5.t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6016" y="3789040"/>
            <a:ext cx="2504832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7882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lvl="0" indent="0">
              <a:buNone/>
            </a:pPr>
            <a:r>
              <a:rPr lang="en-US" altLang="ja-JP" dirty="0" smtClean="0"/>
              <a:t>3.病気やケガに気をつけましょう。</a:t>
            </a:r>
          </a:p>
          <a:p>
            <a:pPr marL="0" lvl="0" indent="0">
              <a:buNone/>
            </a:pPr>
            <a:endParaRPr lang="en-US" altLang="ja-JP" dirty="0"/>
          </a:p>
          <a:p>
            <a:pPr marL="0" lvl="0" indent="0">
              <a:buNone/>
            </a:pPr>
            <a:endParaRPr lang="en-US" altLang="ja-JP" dirty="0" smtClean="0"/>
          </a:p>
          <a:p>
            <a:pPr marL="0" lvl="0" indent="0">
              <a:buNone/>
            </a:pPr>
            <a:endParaRPr lang="en-US" altLang="ja-JP" dirty="0"/>
          </a:p>
          <a:p>
            <a:pPr marL="0" lvl="0" indent="0">
              <a:buNone/>
            </a:pPr>
            <a:endParaRPr lang="en-US" altLang="ja-JP" dirty="0" smtClean="0"/>
          </a:p>
          <a:p>
            <a:pPr marL="0" indent="0">
              <a:buNone/>
            </a:pPr>
            <a:r>
              <a:rPr lang="en-US" altLang="ja-JP" dirty="0" err="1" smtClean="0"/>
              <a:t>体の具合がわるくなったときやケガをしたときは</a:t>
            </a:r>
            <a:r>
              <a:rPr lang="en-US" altLang="ja-JP" dirty="0" smtClean="0"/>
              <a:t>、</a:t>
            </a:r>
          </a:p>
          <a:p>
            <a:pPr marL="0" indent="0">
              <a:buNone/>
            </a:pPr>
            <a:endParaRPr lang="en-US" altLang="ja-JP" dirty="0"/>
          </a:p>
          <a:p>
            <a:pPr marL="0" indent="0">
              <a:buNone/>
            </a:pPr>
            <a:r>
              <a:rPr lang="en-US" altLang="ja-JP" dirty="0" err="1" smtClean="0"/>
              <a:t>すぐに先生に言ってください</a:t>
            </a:r>
            <a:r>
              <a:rPr lang="en-US" altLang="ja-JP" dirty="0"/>
              <a:t>。</a:t>
            </a:r>
            <a:endParaRPr lang="ja-JP" altLang="ja-JP" dirty="0"/>
          </a:p>
          <a:p>
            <a:pPr marL="0" lvl="0" indent="0">
              <a:buNone/>
            </a:pPr>
            <a:endParaRPr lang="ja-JP" altLang="ja-JP" dirty="0"/>
          </a:p>
          <a:p>
            <a:pPr marL="0" indent="0">
              <a:buNone/>
            </a:pPr>
            <a:endParaRPr kumimoji="1" lang="ja-JP" altLang="en-US" dirty="0"/>
          </a:p>
        </p:txBody>
      </p:sp>
      <p:sp>
        <p:nvSpPr>
          <p:cNvPr id="4" name="タイトル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dirty="0" smtClean="0"/>
              <a:t>キャンプのルール</a:t>
            </a:r>
            <a:endParaRPr lang="ja-JP" altLang="en-US" dirty="0"/>
          </a:p>
        </p:txBody>
      </p:sp>
      <p:sp>
        <p:nvSpPr>
          <p:cNvPr id="8" name="AutoShape 4" descr="data:image/jpeg;base64,/9j/4AAQSkZJRgABAQAAAQABAAD/2wCEAAkGBxQSEhEUEhEVFhQWFBgUEhUSFRcXGRUZFBQWFhQYFBcZICggGBolHBcVITEhJSksMS4uFx8zODMsNygtLisBCgoKDg0OGxAQGywlHh80NywvNzAsLC4vLDQsOCwsLCwsLy0sLCwsLiwvLDcsKywtMDctLCssLCwsLCwsLCwsLP/AABEIAMIBBAMBIgACEQEDEQH/xAAbAAEAAgMBAQAAAAAAAAAAAAAABQYBBAcDAv/EAEMQAAEDAgMEBgYIBAYCAwAAAAEAAgMEERIhMQUGQYETIlFhcZEHMkJSocEjM2JykrHR8BQVouFTc4KywtJj8RckNP/EABkBAQADAQEAAAAAAAAAAAAAAAABAgMEBf/EACoRAQACAQMCBQMFAQAAAAAAAAABAhEDITESQQQTMlFhInGxQoGRocEj/9oADAMBAAIRAxEAPwDuKIiAiIgwUCysFBlFgLKAiIgIiICIiAiIgIiICIiAiIgIiICIiAsIsoCLXrq6OFhfNI2Ng1c9waPDPj3KG2VvnSVMwgilJeb4bsc0OwgkhpIzNgTyTKs3rE4mVhRERYREQEREBERAREQCsArKFARYBWUBERAREQEREBERAREQEREBERAWEWUBVXfLfWKiBY20lQRdsd8m30MhGg7tT8Vo7/b7ilBggINQR1jqIQeJ4F/YOGp4A842DsV9W8ySF2DFeR5PWe7UgE6ntPBY62tXSrNrObU1bWt5elvaf6eG1auqrMVRNjka02xAHAzuYNAO34lWP0S7IMlUagjqQNIB7ZHtLQOTS4nxC9tpVJkc2go2AveOjdb1Ym+1fwF7nh4ldK3d2OyjgZDHo3Nzjq9xzc4+J8hYcFj4W99WOu0YjszjwtY1drZxz90miIux2iIiAiIgIiICIiAiIgFYCysFBlFgLKAiIgIiICIiAiIgIiICwiygKjb/AO+4pgYKcg1BHWdqIQeJ4F/YOGp4A/XpD3xNI3oYL9M8XxkdWNulxfJz+7hqeAPN93dhOqnl8hd0dyXuJOKR18wCcye13zWGtr106zaZ2curqXtbytP1T/Ru9sJ9U8vkLujxXe8nrSHiATmT2u+au+ztqQCdtKwZhhAwjqtLcyzxtc8u1Q+19qOxNo6Fl5D1Po/Y+y08D2u4eOlw3c3XZs6mmkdZ8/ROdJJ2ANJwsvo3LXU8eAHn6ejfxU+ZqbR2j/ZbaMxoT0aW8/qn/Ib+6mwIKbpZIm2fI4lxPsjUMb2N48/BWFVX0e1ck0EkkpuekwCwAyaxvAd7irUvVpWa1iJaYr+mNhERWBERAREQEREBERAREQEREArAWUKAiwCsoCIvGoqWRi73Bo7SbJM4Hsig5Nv4yW08TpT22s0c/wBbL5/ltRN9fNgb7kWXIn/2svNifTGV+jHOzdrtswxZOfd3utzP9uabI2qJ8fVLS0gFrtbEZE9mhX3RbJii9Rgv7xzPmdOSj6wdDVxyezMMD/vC1if6fIqszeuJtwmIrO0J5YRZW7MUBvhvLFRRAyPIe8hsbWjE45jE4DsAzv8AmSAvTereOOhixv6zzlFGDm8/Jo4n8zYHhW2tpSVUr5ZnYnO8mgaNYOAH6k5krPU4x7ubX8TGltHLpFfSRVcQucTXdZj25kE6Oaf3fiq5DTbRDXUcDYwGtJFQ7E1uEuyDSAeubu4XGE9xWt6OjUun6GJuOI3dJc2bF9oHgScsPHXgSuqTUPRNbxJviPC+VgPivEp4bV0rTExmnO7u0b6fiMakbW4n5V/0V7GfTipE9O1szXNAna4ubKxwvaO4GEAix7TyVo3vmwUVSb2vGWfj6vzXtsYZO8Qqdt2pdtKrbSwn6GM3keNDbJz++3qt7zfRe3oT1UiZZ3pXTma14T3o8iw0UZ95z3f1lvyVlXjR0zYmNjYLNaMLQOAC9loiBERAREQEREBERAREQEREBEWEGUXhVVjIxd7w3xOZ8BqVEu266Q2poXP4Y3ZNH77yFS2pWu0rRWZThUbWbcijuMWN2mGPrH9FqfyeabOonNv8OPIczx8uak6LZ0UXqMAPbqfM5qub24jH3Tisc7ozp6ub1GCFnvPzdyH9ua9afd6O+KVzpXdrybeX63UyoPau9VNBcGTG4exF1jzOg5lI0o5tudc9tk1HGGgBoAA0AFh5Lzq6tkTcUj2sb2uIA+K55tHfueQ4YGCO+Q9t58MrA91ivCk3UrKp2OYlt/anJLuTdR4Gy1UdA2VtmGp6ToXYgwgONiNRcEX4a+RXzt6k6WB4GoGJtu1uduYuFC7EpaSgkwfxGKaQtYRfjfK7W+rn2nirWotXqjCYnE5aex6zpYWP42s7xGR/fetLejeKKhi6STNxuIowc3u+QHE8FqUtR/Cy1EZBLTaSMD7WVu7s/wBK5Zv1FOah0szi9r8o3aBoGYjA9m2fjr225a+JpmNOZ+pn4vr06TesbfhE7a2tLVSulmddx0HBreDWjgB+p4ra3Y3dlrpcEeTRYyyEdVg+bjwHyzW5u7ufLVNjkxsjic62I3LrAkOIba2oIzIXadjbKipYmxQtwsb5uJ1c48Se1aUxaXnaXhb3nqvxO/3Qld0eyKMCCMElwaMWr3EElzyNTZp+AyC1Nl7zmpgndIwAxOabRgm7XXF8zloc1qelCcudTQtzPWeR35Nb/wA1X91K7o/4tv8AiU7gPEOAHwe7yW16xOnOXq6O2pWIWLereF8NPFHFl00bnOJBDmNJGmepu7PyVh3Q2EKSEA2Mj7OlI7bZNB7B8yeK5zvnX9NLGb+rTxtPiWl7v93wXYWaDwU1jFIiC+95y+kREQIiICIiAiIgIiICItWs2hHF9Y8Du1PIDNRMxG8kRltLDjbVQR2zLLlTQEj/ABJMm8u3z5INhvlzqZnO+wzJv75BZebn0Rn8L9GPVLYq94ImHC0mR3Bsefx08lr3q5+yBh5v/fkpakoo4haNgb4DM+J1K9ybaqei1vVP8HVEcQhaXYMTbOeTI45kyZ5+H63Uq0gCwcAOAAULtXeiCBjTi6Q6AR2OeE6u0UBV72STnBC8sJ0ETcbzzwn4BXrSteIVm0zyudZXxwtDpZWtb2usL+HaVWtr77CNgMLMZdoX9VouL3tqfgtFm6s07QJHluYJdLdzzqTcZfEhbM4oKRkfSfTObawsH5hvZ6o5qyEVIavaDCWPeWn2BZkfeCRrzJWzR7kMjaHVU4A9xhwjLgXuzPIBec2+dRM9rKeNsY8MbrfkPAArcj2DUTYnOOFx1dJm78OvI2QYqd4aWiGGlha5/E2w/icbud4LUlqqmuuGzOLeLYbNYO5zvkSrBsvcymj6zwZn6ky6X+4MvO6sjGAAAAADIACwHgEFFoNwQMLpZy3iBHa/b6xGXIK01m2I4x64efdbYnTjbRbNRNgZi91hPkBZc6qNpNZLHCQ4ve0uBAuABf1jwvYoLDtKXpHhz3huVmjIZX+K+W7GbUNLXm8bhncC3LvvovtlEZZWNvYWcXHsFx8VKbsznA+J/rxOLT4Xy+Y5Lk1/D6Wpes2jdpW1orMdil2FFDFHFCMLWizeN9SS48STc371A1u81RRyls9OTASAx2V9BfC8dU/dNj3q5M0Z++BX1LEHAtcAWnIhwuD4grprSsW6sKZnp6e0OaSVba3aD5GXMcdO9zbixs2IjMcOu/4KqUTrPb4288l1s7vwU7KmSGPC58TwcyQBhJs0HQXt5LjzTotMdUTClbTS0W9n3VOuXnxXemaDwXAX6HwXfmaDwSYxEQRPVMz7vpERVWEREBERAREQFEVe32NcWRtdI8G2FgOo1uf0upKolwNLiCbZ2CrdHWBtXithbMLEX0cNDzP+5ZatpiIwvSInlt9FVz+s4QM7G5ut3n+48FtUewYY8y3G73pM/hopNV7bW+EFO5zOs+RuRa0WAPe45eV0jSrzO8/JN54jZYVp7R2tDALyytZ2Am7j4NGZ5Bc8q97KyqdghBbf2YGlzrd7tR4iy9qDceeTr1EgjBzdc43nxN7DmStVG/tT0ggXFPFf7cuQ5MGfmQoUQ1+0NcbmHi76OIeAyDuQJUwJ9m0XqDp5Rxyfn971G8s1H12+dVOcEDcF9GxNL3nnb8gEEq/duniZH/GTABtuqHBocQ21h7TuVlrzb4U9O0soqcffcMIPeR6zuZC0qDcupnOOd3R31MhxvPK/5nkrbsvc+mhsSzpHe9Ln5N9UeSCkmav2hpjcw+79HF56O5klWOl3JDmME7z1QOrGbAkC1sRzt4AK5AWWUEfs3ZccDcMMQZ2nUnxOZPNbuDs1/eq+1zP0jberYdoUcMEz42SiLogyNjhLIagNqBK5wOFrYiHcNb+AdIzvp46L6e4AXJsO0qhT+lWma6UCGZ7LllJKxhLKyRrmsdHAbah7gL6GxPj7U26k9dhl2u+4viZQQuIgi4t6YjOd443OG97AhBK7y1TzgpoGYpnDE4atjYMg+QjQEjIXBdhNtCRr7P3Uc1pxPzObj6znHtcchyGQ0CtYC0K7bEMWTngn3W9Y/DTmom0V3lMRM8PulomsuQHEniSPko+qIgqY32IEvUee+1hfP7vxWpUbemflEwMHvPzPIafmmy6BszyZ3vkcMwC4gd+Q5LG1pv6Y/dpERX1SsjWnq5afovREW7Jq7V+om/y3/wC0rhQXequHGx7L2xNc2/ZiBF1wyClc9+CJrpDnYMaSSBxsFeqlmu/Q+C78zQeC4ZHQuMzYZLxuc9sbsTTduMgXLcu0Fd0aEsVZREVFxERAREQEREGHtuCDoRY81TNq05biHtMN2nwzB8s1dFC7egza/t6p8eH77lW1eqJhNZxOUhs2qEsTH9oz7iMnDzuoHeLY1GJDU1TiAQG4bkBzmg52aMRNgMh2L03WnwukhP32eBtcfl8VJ7d2S2qiMTjbMODgLlpB1HK45qunbNd+U3jEqdVb7RxNwUdO1rfeeA0eOBuvMqMFPX15ucbmHi/6OMeAyDuQJV62XurTQWLY8Th7cnWPiBoOQCm1oqpWy/R/G2xqJC8+4zqt5n1jysrZQ7PihbhijawfZFr+J1PNbKICIqTvPtGasqP5dRSmPCA7aFSzWCN3qxRnhM/t9kZ+AW+CrjeXhkjHFhwyBrgcBtezreqbcCqVV+lWiZUdEBLI2zgyWKMvZLI0gdFBbOV1zqMhlnmoh+4sgrZKWka+m2dJTw/xkjScU7mOk6kbiSQ5wPWd3m+ovfoN3aZj6d7IGNdTxuigtcCNj7Yg0Xtc2GZz1zzKJQH802rVf/no4qOM6S1rsclu0QRmwPc5y+P/AI3gmD3V801XO8AGZ7uj6MD2YGR2bE08QNblWSt27DFkXYne6zM+eg81EVG255Pq2iJvac3fHTyWc6teI3n4Wik/Zu7X2DSOhgjka2OOnkjlgwHB0boTdmA+Fwe0Er5qd5W5iFjpD2nqt/X8lENoy913F0ju8k/BS1LsZxtezB2cfIZKP+lvj8n0x8o2epnl+skwj3WZDn287r0o9l39SPmfkT8lYqfZkbOGI9rs/hotuymulWN+Z+UTeZRNPsUe26/c39VJQ07Weq0D98SvQLK0VEREGpteo6OCZ/uxvd5NJXO/RfT3qJHe5Dbm9zbfBpVv38nwUU/2sLPxPAPwuoT0V09mVD+17WfgaT/zVo4VnlA77/R7Qc//AC5PIN/6rrIXL/ShD/8AZYfegA5te/8AULo+zZccMTveja7zaCk8QRzLZREVVhERAREQEREBeFdBjY5vdl4jML3RBSXymKSOUey6zvunX5q6tNwCNDmFWdt0tnuHBwuOevxW/uvVY4Q0+tGcB8B6vwy5LKPp1Me7Sd659kwiItWYiwSoqr2/Ew2acbuxmfm7RVteK8ymKzPDe2hG90UjYnhkhY4Rvc3EGOI6ri3LFY52UPu/smDZsGAyXc5xkmlkPXnldm+R3EknhwFlqVW1p5Mm2ib5uP6fBakNBidch0juJdcnn/dU67T6Y/lbpiOZStRvLe4gjLvtOyb5a+dlGVD5ZfrZTb3GZDn287qXptjOPrENHYMz+gUnT7PjZo257XZn+yeXn1Tn8HXj0wrtFson1GWHvHL4nPyUvT7GaPXN+4ZD9VKotIiI2hWZmeXxFC1os1oHgvtEUoEREArAWUQEWAsoKX6UZ7U8LPelufBrHfNzVvejuDDRMPvve7+rCPg0Ku+lOovLAz3Y3OP+twH/AAV23bp+jpaZvERMv4loLviSrdle6nelWPrUru0SN8iwj8yrZujLioqY/wDiDfw9X5KC9KMV4IXe7Lb8THfoFv8Ao8lxUUY91z2/1F3zTsd1lREVVhERAREQEREBERBHbbgxMxcWm/I6/I8lBbIn6KpHuyjCfvDT9/aVte24IOhyKp20KTMtvYtdkfDQ+Sz1KzMZjmF6TETv3Wmsr44h9I8N7uJ8BqVCVG8jnZQRE/bfkPL+6j6XZ1zk0vdxJz8+CmafYxOb3W7hmfPgoxe3M4M1jjdCTNkl+ulLvsjJvlp8FvUeynH1GYR2uyv8yp+momM9Vufacz5rZVq6da790TeZRlPsdo9Ylx8gpCOMNFgAB2AWX2iuqIiICIiAiIgIiICIiAsXWVpbV2nFTxukmeGtaLm5zPYGjUk9iDme+7jNtBzB2xxDmB83ldYY2wAGgyC5BseqbU17ZhfCZTM5psXNa03bcfhHcT4X6d/OY+x3kP1UzKsQi/SJFionn3Xsd/WG/k5aPotlvTzN7Jr/AIo2f9St7enaMclHUt61+jJFx7vW4eCrHoy2vEyWaF8gDpA0x3ORLcWIX0vYg242KZ2Tjd01FgFZUJEREBERAREQEREBa0tCxzsThc2t3Zdy2UQfLWgCwFh3LKLKAiIgIiICIiAiIgIiICIiAiIg86gOLXBps62RXKt+NhVU0seFt2W0c4ANdc3cb65WzF9Dz6ysEKJjKYnDnuwNispWWbm8/WPtm49g7GjgFKK0PoozqxvkvP8AlsXuDzP6qUTOVaVF29ujIJQ+kbk43whwaY3Xvdt/Z4i2i7A3Z8Y9gc8/zXvHE1vqtA8BZRMZTEzCI3ep5WtHSH2QHcLusLkDgNVNIilAiIgIiICIiAiIgLCyiAiIgIiICIiAiIgIiICIiAiIgIiICItHalb0QZ6oxPwFzzZreo91yf8ATbmg3kVfZtyQ4PorF5A61/o8UULxjyGWKQs7cWHhfD97O27jfGx2HrRBznNyAe4R2aATc3xm33TmSDYJ1YUJsvbTpXNaWtzsDZ13C8DZcZFrYbuw+JCk31DrSWiddoJbfDZ5ANsOFxPAagaoNlFX6avkkYwB5DzLgBaGuYRgbI83w+q0Ym9uIYSTqs1O0JG9N1wcEovhLc2Ox4Y47t+uyZdpvfgRiyCfRQVRtBzRUYpAMEjLOBZgDXPIwG4yfhHWBJ1BBF8t6mkc6aSzyY2gAghtsbg1wwEAGwba+Zvj7kG+iIgIiICIiAiIgIiICIiAiIgIiICIiAiIgIiICIiAvlzAbXANjcX4GxFx2GxI5oiD6Xy5oIIIuDkQdCDqCiIPmKFrRZrQ0ZZNAGgDRp3ADwAX2sogIiICIiAiIg//2Q=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827584" y="1340768"/>
            <a:ext cx="5580620" cy="1240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ja-JP" altLang="en-US" dirty="0" smtClean="0"/>
              <a:t>びょうき　　　　　　　　　　　き</a:t>
            </a:r>
            <a:endParaRPr lang="ja-JP" altLang="en-US" dirty="0"/>
          </a:p>
        </p:txBody>
      </p:sp>
      <p:sp>
        <p:nvSpPr>
          <p:cNvPr id="9" name="AutoShape 4" descr="data:image/jpeg;base64,/9j/4AAQSkZJRgABAQAAAQABAAD/2wCEAAkGBxQSEhEUEhEVFhQWFBgUEhUSFRcXGRUZFBQWFhQYFBcZICggGBolHBcVITEhJSksMS4uFx8zODMsNygtLisBCgoKDg0OGxAQGywlHh80NywvNzAsLC4vLDQsOCwsLCwsLy0sLCwsLiwvLDcsKywtMDctLCssLCwsLCwsLCwsLP/AABEIAMIBBAMBIgACEQEDEQH/xAAbAAEAAgMBAQAAAAAAAAAAAAAABQYBBAcDAv/EAEMQAAEDAgMEBgYIBAYCAwAAAAEAAgMEERIhMQUGQYETIlFhcZEHMkJSocEjM2JykrHR8BQVouFTc4KywtJj8RckNP/EABkBAQADAQEAAAAAAAAAAAAAAAABAgMEBf/EACoRAQACAQMCBQMFAQAAAAAAAAABAhEDITESQQQTMlFhInGxQoGRocEj/9oADAMBAAIRAxEAPwDuKIiAiIgwUCysFBlFgLKAiIgIiICIiAiIgIiICIiAiIgIiICIiAsIsoCLXrq6OFhfNI2Ng1c9waPDPj3KG2VvnSVMwgilJeb4bsc0OwgkhpIzNgTyTKs3rE4mVhRERYREQEREBERAREQCsArKFARYBWUBERAREQEREBERAREQEREBERAWEWUBVXfLfWKiBY20lQRdsd8m30MhGg7tT8Vo7/b7ilBggINQR1jqIQeJ4F/YOGp4A842DsV9W8ySF2DFeR5PWe7UgE6ntPBY62tXSrNrObU1bWt5elvaf6eG1auqrMVRNjka02xAHAzuYNAO34lWP0S7IMlUagjqQNIB7ZHtLQOTS4nxC9tpVJkc2go2AveOjdb1Ym+1fwF7nh4ldK3d2OyjgZDHo3Nzjq9xzc4+J8hYcFj4W99WOu0YjszjwtY1drZxz90miIux2iIiAiIgIiICIiAiIgFYCysFBlFgLKAiIgIiICIiAiIgIiICwiygKjb/AO+4pgYKcg1BHWdqIQeJ4F/YOGp4A/XpD3xNI3oYL9M8XxkdWNulxfJz+7hqeAPN93dhOqnl8hd0dyXuJOKR18wCcye13zWGtr106zaZ2curqXtbytP1T/Ru9sJ9U8vkLujxXe8nrSHiATmT2u+au+ztqQCdtKwZhhAwjqtLcyzxtc8u1Q+19qOxNo6Fl5D1Po/Y+y08D2u4eOlw3c3XZs6mmkdZ8/ROdJJ2ANJwsvo3LXU8eAHn6ejfxU+ZqbR2j/ZbaMxoT0aW8/qn/Ib+6mwIKbpZIm2fI4lxPsjUMb2N48/BWFVX0e1ck0EkkpuekwCwAyaxvAd7irUvVpWa1iJaYr+mNhERWBERAREQEREBERAREQEREArAWUKAiwCsoCIvGoqWRi73Bo7SbJM4Hsig5Nv4yW08TpT22s0c/wBbL5/ltRN9fNgb7kWXIn/2svNifTGV+jHOzdrtswxZOfd3utzP9uabI2qJ8fVLS0gFrtbEZE9mhX3RbJii9Rgv7xzPmdOSj6wdDVxyezMMD/vC1if6fIqszeuJtwmIrO0J5YRZW7MUBvhvLFRRAyPIe8hsbWjE45jE4DsAzv8AmSAvTereOOhixv6zzlFGDm8/Jo4n8zYHhW2tpSVUr5ZnYnO8mgaNYOAH6k5krPU4x7ubX8TGltHLpFfSRVcQucTXdZj25kE6Oaf3fiq5DTbRDXUcDYwGtJFQ7E1uEuyDSAeubu4XGE9xWt6OjUun6GJuOI3dJc2bF9oHgScsPHXgSuqTUPRNbxJviPC+VgPivEp4bV0rTExmnO7u0b6fiMakbW4n5V/0V7GfTipE9O1szXNAna4ubKxwvaO4GEAix7TyVo3vmwUVSb2vGWfj6vzXtsYZO8Qqdt2pdtKrbSwn6GM3keNDbJz++3qt7zfRe3oT1UiZZ3pXTma14T3o8iw0UZ95z3f1lvyVlXjR0zYmNjYLNaMLQOAC9loiBERAREQEREBERAREQEREBEWEGUXhVVjIxd7w3xOZ8BqVEu266Q2poXP4Y3ZNH77yFS2pWu0rRWZThUbWbcijuMWN2mGPrH9FqfyeabOonNv8OPIczx8uak6LZ0UXqMAPbqfM5qub24jH3Tisc7ozp6ub1GCFnvPzdyH9ua9afd6O+KVzpXdrybeX63UyoPau9VNBcGTG4exF1jzOg5lI0o5tudc9tk1HGGgBoAA0AFh5Lzq6tkTcUj2sb2uIA+K55tHfueQ4YGCO+Q9t58MrA91ivCk3UrKp2OYlt/anJLuTdR4Gy1UdA2VtmGp6ToXYgwgONiNRcEX4a+RXzt6k6WB4GoGJtu1uduYuFC7EpaSgkwfxGKaQtYRfjfK7W+rn2nirWotXqjCYnE5aex6zpYWP42s7xGR/fetLejeKKhi6STNxuIowc3u+QHE8FqUtR/Cy1EZBLTaSMD7WVu7s/wBK5Zv1FOah0szi9r8o3aBoGYjA9m2fjr225a+JpmNOZ+pn4vr06TesbfhE7a2tLVSulmddx0HBreDWjgB+p4ra3Y3dlrpcEeTRYyyEdVg+bjwHyzW5u7ufLVNjkxsjic62I3LrAkOIba2oIzIXadjbKipYmxQtwsb5uJ1c48Se1aUxaXnaXhb3nqvxO/3Qld0eyKMCCMElwaMWr3EElzyNTZp+AyC1Nl7zmpgndIwAxOabRgm7XXF8zloc1qelCcudTQtzPWeR35Nb/wA1X91K7o/4tv8AiU7gPEOAHwe7yW16xOnOXq6O2pWIWLereF8NPFHFl00bnOJBDmNJGmepu7PyVh3Q2EKSEA2Mj7OlI7bZNB7B8yeK5zvnX9NLGb+rTxtPiWl7v93wXYWaDwU1jFIiC+95y+kREQIiICIiAiIgIiICItWs2hHF9Y8Du1PIDNRMxG8kRltLDjbVQR2zLLlTQEj/ABJMm8u3z5INhvlzqZnO+wzJv75BZebn0Rn8L9GPVLYq94ImHC0mR3Bsefx08lr3q5+yBh5v/fkpakoo4haNgb4DM+J1K9ybaqei1vVP8HVEcQhaXYMTbOeTI45kyZ5+H63Uq0gCwcAOAAULtXeiCBjTi6Q6AR2OeE6u0UBV72STnBC8sJ0ETcbzzwn4BXrSteIVm0zyudZXxwtDpZWtb2usL+HaVWtr77CNgMLMZdoX9VouL3tqfgtFm6s07QJHluYJdLdzzqTcZfEhbM4oKRkfSfTObawsH5hvZ6o5qyEVIavaDCWPeWn2BZkfeCRrzJWzR7kMjaHVU4A9xhwjLgXuzPIBec2+dRM9rKeNsY8MbrfkPAArcj2DUTYnOOFx1dJm78OvI2QYqd4aWiGGlha5/E2w/icbud4LUlqqmuuGzOLeLYbNYO5zvkSrBsvcymj6zwZn6ky6X+4MvO6sjGAAAAADIACwHgEFFoNwQMLpZy3iBHa/b6xGXIK01m2I4x64efdbYnTjbRbNRNgZi91hPkBZc6qNpNZLHCQ4ve0uBAuABf1jwvYoLDtKXpHhz3huVmjIZX+K+W7GbUNLXm8bhncC3LvvovtlEZZWNvYWcXHsFx8VKbsznA+J/rxOLT4Xy+Y5Lk1/D6Wpes2jdpW1orMdil2FFDFHFCMLWizeN9SS48STc371A1u81RRyls9OTASAx2V9BfC8dU/dNj3q5M0Z++BX1LEHAtcAWnIhwuD4grprSsW6sKZnp6e0OaSVba3aD5GXMcdO9zbixs2IjMcOu/4KqUTrPb4288l1s7vwU7KmSGPC58TwcyQBhJs0HQXt5LjzTotMdUTClbTS0W9n3VOuXnxXemaDwXAX6HwXfmaDwSYxEQRPVMz7vpERVWEREBERAREQFEVe32NcWRtdI8G2FgOo1uf0upKolwNLiCbZ2CrdHWBtXithbMLEX0cNDzP+5ZatpiIwvSInlt9FVz+s4QM7G5ut3n+48FtUewYY8y3G73pM/hopNV7bW+EFO5zOs+RuRa0WAPe45eV0jSrzO8/JN54jZYVp7R2tDALyytZ2Am7j4NGZ5Bc8q97KyqdghBbf2YGlzrd7tR4iy9qDceeTr1EgjBzdc43nxN7DmStVG/tT0ggXFPFf7cuQ5MGfmQoUQ1+0NcbmHi76OIeAyDuQJUwJ9m0XqDp5Rxyfn971G8s1H12+dVOcEDcF9GxNL3nnb8gEEq/duniZH/GTABtuqHBocQ21h7TuVlrzb4U9O0soqcffcMIPeR6zuZC0qDcupnOOd3R31MhxvPK/5nkrbsvc+mhsSzpHe9Ln5N9UeSCkmav2hpjcw+79HF56O5klWOl3JDmME7z1QOrGbAkC1sRzt4AK5AWWUEfs3ZccDcMMQZ2nUnxOZPNbuDs1/eq+1zP0jberYdoUcMEz42SiLogyNjhLIagNqBK5wOFrYiHcNb+AdIzvp46L6e4AXJsO0qhT+lWma6UCGZ7LllJKxhLKyRrmsdHAbah7gL6GxPj7U26k9dhl2u+4viZQQuIgi4t6YjOd443OG97AhBK7y1TzgpoGYpnDE4atjYMg+QjQEjIXBdhNtCRr7P3Uc1pxPzObj6znHtcchyGQ0CtYC0K7bEMWTngn3W9Y/DTmom0V3lMRM8PulomsuQHEniSPko+qIgqY32IEvUee+1hfP7vxWpUbemflEwMHvPzPIafmmy6BszyZ3vkcMwC4gd+Q5LG1pv6Y/dpERX1SsjWnq5afovREW7Jq7V+om/y3/wC0rhQXequHGx7L2xNc2/ZiBF1wyClc9+CJrpDnYMaSSBxsFeqlmu/Q+C78zQeC4ZHQuMzYZLxuc9sbsTTduMgXLcu0Fd0aEsVZREVFxERAREQEREGHtuCDoRY81TNq05biHtMN2nwzB8s1dFC7egza/t6p8eH77lW1eqJhNZxOUhs2qEsTH9oz7iMnDzuoHeLY1GJDU1TiAQG4bkBzmg52aMRNgMh2L03WnwukhP32eBtcfl8VJ7d2S2qiMTjbMODgLlpB1HK45qunbNd+U3jEqdVb7RxNwUdO1rfeeA0eOBuvMqMFPX15ucbmHi/6OMeAyDuQJV62XurTQWLY8Th7cnWPiBoOQCm1oqpWy/R/G2xqJC8+4zqt5n1jysrZQ7PihbhijawfZFr+J1PNbKICIqTvPtGasqP5dRSmPCA7aFSzWCN3qxRnhM/t9kZ+AW+CrjeXhkjHFhwyBrgcBtezreqbcCqVV+lWiZUdEBLI2zgyWKMvZLI0gdFBbOV1zqMhlnmoh+4sgrZKWka+m2dJTw/xkjScU7mOk6kbiSQ5wPWd3m+ovfoN3aZj6d7IGNdTxuigtcCNj7Yg0Xtc2GZz1zzKJQH802rVf/no4qOM6S1rsclu0QRmwPc5y+P/AI3gmD3V801XO8AGZ7uj6MD2YGR2bE08QNblWSt27DFkXYne6zM+eg81EVG255Pq2iJvac3fHTyWc6teI3n4Wik/Zu7X2DSOhgjka2OOnkjlgwHB0boTdmA+Fwe0Er5qd5W5iFjpD2nqt/X8lENoy913F0ju8k/BS1LsZxtezB2cfIZKP+lvj8n0x8o2epnl+skwj3WZDn287r0o9l39SPmfkT8lYqfZkbOGI9rs/hotuymulWN+Z+UTeZRNPsUe26/c39VJQ07Weq0D98SvQLK0VEREGpteo6OCZ/uxvd5NJXO/RfT3qJHe5Dbm9zbfBpVv38nwUU/2sLPxPAPwuoT0V09mVD+17WfgaT/zVo4VnlA77/R7Qc//AC5PIN/6rrIXL/ShD/8AZYfegA5te/8AULo+zZccMTveja7zaCk8QRzLZREVVhERAREQEREBeFdBjY5vdl4jML3RBSXymKSOUey6zvunX5q6tNwCNDmFWdt0tnuHBwuOevxW/uvVY4Q0+tGcB8B6vwy5LKPp1Me7Sd659kwiItWYiwSoqr2/Ew2acbuxmfm7RVteK8ymKzPDe2hG90UjYnhkhY4Rvc3EGOI6ri3LFY52UPu/smDZsGAyXc5xkmlkPXnldm+R3EknhwFlqVW1p5Mm2ib5uP6fBakNBidch0juJdcnn/dU67T6Y/lbpiOZStRvLe4gjLvtOyb5a+dlGVD5ZfrZTb3GZDn287qXptjOPrENHYMz+gUnT7PjZo257XZn+yeXn1Tn8HXj0wrtFson1GWHvHL4nPyUvT7GaPXN+4ZD9VKotIiI2hWZmeXxFC1os1oHgvtEUoEREArAWUQEWAsoKX6UZ7U8LPelufBrHfNzVvejuDDRMPvve7+rCPg0Ku+lOovLAz3Y3OP+twH/AAV23bp+jpaZvERMv4loLviSrdle6nelWPrUru0SN8iwj8yrZujLioqY/wDiDfw9X5KC9KMV4IXe7Lb8THfoFv8Ao8lxUUY91z2/1F3zTsd1lREVVhERAREQEREBERBHbbgxMxcWm/I6/I8lBbIn6KpHuyjCfvDT9/aVte24IOhyKp20KTMtvYtdkfDQ+Sz1KzMZjmF6TETv3Wmsr44h9I8N7uJ8BqVCVG8jnZQRE/bfkPL+6j6XZ1zk0vdxJz8+CmafYxOb3W7hmfPgoxe3M4M1jjdCTNkl+ulLvsjJvlp8FvUeynH1GYR2uyv8yp+momM9Vufacz5rZVq6da790TeZRlPsdo9Ylx8gpCOMNFgAB2AWX2iuqIiICIiAiIgIiICIiAsXWVpbV2nFTxukmeGtaLm5zPYGjUk9iDme+7jNtBzB2xxDmB83ldYY2wAGgyC5BseqbU17ZhfCZTM5psXNa03bcfhHcT4X6d/OY+x3kP1UzKsQi/SJFionn3Xsd/WG/k5aPotlvTzN7Jr/AIo2f9St7enaMclHUt61+jJFx7vW4eCrHoy2vEyWaF8gDpA0x3ORLcWIX0vYg242KZ2Tjd01FgFZUJEREBERAREQEREBa0tCxzsThc2t3Zdy2UQfLWgCwFh3LKLKAiIgIiICIiAiIgIiICIiAiIg86gOLXBps62RXKt+NhVU0seFt2W0c4ANdc3cb65WzF9Dz6ysEKJjKYnDnuwNispWWbm8/WPtm49g7GjgFKK0PoozqxvkvP8AlsXuDzP6qUTOVaVF29ujIJQ+kbk43whwaY3Xvdt/Z4i2i7A3Z8Y9gc8/zXvHE1vqtA8BZRMZTEzCI3ep5WtHSH2QHcLusLkDgNVNIilAiIgIiICIiAiIgLCyiAiIgIiICIiAiIgIiICIiAiIgIiICItHalb0QZ6oxPwFzzZreo91yf8ATbmg3kVfZtyQ4PorF5A61/o8UULxjyGWKQs7cWHhfD97O27jfGx2HrRBznNyAe4R2aATc3xm33TmSDYJ1YUJsvbTpXNaWtzsDZ13C8DZcZFrYbuw+JCk31DrSWiddoJbfDZ5ANsOFxPAagaoNlFX6avkkYwB5DzLgBaGuYRgbI83w+q0Ym9uIYSTqs1O0JG9N1wcEovhLc2Ox4Y47t+uyZdpvfgRiyCfRQVRtBzRUYpAMEjLOBZgDXPIwG4yfhHWBJ1BBF8t6mkc6aSzyY2gAghtsbg1wwEAGwba+Zvj7kG+iIgIiICIiAiIgIiICIiAiIgIiICIiAiIgIiICIiAvlzAbXANjcX4GxFx2GxI5oiD6Xy5oIIIuDkQdCDqCiIPmKFrRZrQ0ZZNAGgDRp3ADwAX2sogIiICIiAiIg//2Q=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323528" y="4005064"/>
            <a:ext cx="3170312" cy="704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ja-JP" altLang="en-US" dirty="0" smtClean="0"/>
              <a:t>からだ　　　ぐ　あい</a:t>
            </a:r>
            <a:endParaRPr lang="ja-JP" altLang="en-US" dirty="0"/>
          </a:p>
        </p:txBody>
      </p:sp>
      <p:sp>
        <p:nvSpPr>
          <p:cNvPr id="10" name="AutoShape 4" descr="data:image/jpeg;base64,/9j/4AAQSkZJRgABAQAAAQABAAD/2wCEAAkGBxQSEhEUEhEVFhQWFBgUEhUSFRcXGRUZFBQWFhQYFBcZICggGBolHBcVITEhJSksMS4uFx8zODMsNygtLisBCgoKDg0OGxAQGywlHh80NywvNzAsLC4vLDQsOCwsLCwsLy0sLCwsLiwvLDcsKywtMDctLCssLCwsLCwsLCwsLP/AABEIAMIBBAMBIgACEQEDEQH/xAAbAAEAAgMBAQAAAAAAAAAAAAAABQYBBAcDAv/EAEMQAAEDAgMEBgYIBAYCAwAAAAEAAgMEERIhMQUGQYETIlFhcZEHMkJSocEjM2JykrHR8BQVouFTc4KywtJj8RckNP/EABkBAQADAQEAAAAAAAAAAAAAAAABAgMEBf/EACoRAQACAQMCBQMFAQAAAAAAAAABAhEDITESQQQTMlFhInGxQoGRocEj/9oADAMBAAIRAxEAPwDuKIiAiIgwUCysFBlFgLKAiIgIiICIiAiIgIiICIiAiIgIiICIiAsIsoCLXrq6OFhfNI2Ng1c9waPDPj3KG2VvnSVMwgilJeb4bsc0OwgkhpIzNgTyTKs3rE4mVhRERYREQEREBERAREQCsArKFARYBWUBERAREQEREBERAREQEREBERAWEWUBVXfLfWKiBY20lQRdsd8m30MhGg7tT8Vo7/b7ilBggINQR1jqIQeJ4F/YOGp4A842DsV9W8ySF2DFeR5PWe7UgE6ntPBY62tXSrNrObU1bWt5elvaf6eG1auqrMVRNjka02xAHAzuYNAO34lWP0S7IMlUagjqQNIB7ZHtLQOTS4nxC9tpVJkc2go2AveOjdb1Ym+1fwF7nh4ldK3d2OyjgZDHo3Nzjq9xzc4+J8hYcFj4W99WOu0YjszjwtY1drZxz90miIux2iIiAiIgIiICIiAiIgFYCysFBlFgLKAiIgIiICIiAiIgIiICwiygKjb/AO+4pgYKcg1BHWdqIQeJ4F/YOGp4A/XpD3xNI3oYL9M8XxkdWNulxfJz+7hqeAPN93dhOqnl8hd0dyXuJOKR18wCcye13zWGtr106zaZ2curqXtbytP1T/Ru9sJ9U8vkLujxXe8nrSHiATmT2u+au+ztqQCdtKwZhhAwjqtLcyzxtc8u1Q+19qOxNo6Fl5D1Po/Y+y08D2u4eOlw3c3XZs6mmkdZ8/ROdJJ2ANJwsvo3LXU8eAHn6ejfxU+ZqbR2j/ZbaMxoT0aW8/qn/Ib+6mwIKbpZIm2fI4lxPsjUMb2N48/BWFVX0e1ck0EkkpuekwCwAyaxvAd7irUvVpWa1iJaYr+mNhERWBERAREQEREBERAREQEREArAWUKAiwCsoCIvGoqWRi73Bo7SbJM4Hsig5Nv4yW08TpT22s0c/wBbL5/ltRN9fNgb7kWXIn/2svNifTGV+jHOzdrtswxZOfd3utzP9uabI2qJ8fVLS0gFrtbEZE9mhX3RbJii9Rgv7xzPmdOSj6wdDVxyezMMD/vC1if6fIqszeuJtwmIrO0J5YRZW7MUBvhvLFRRAyPIe8hsbWjE45jE4DsAzv8AmSAvTereOOhixv6zzlFGDm8/Jo4n8zYHhW2tpSVUr5ZnYnO8mgaNYOAH6k5krPU4x7ubX8TGltHLpFfSRVcQucTXdZj25kE6Oaf3fiq5DTbRDXUcDYwGtJFQ7E1uEuyDSAeubu4XGE9xWt6OjUun6GJuOI3dJc2bF9oHgScsPHXgSuqTUPRNbxJviPC+VgPivEp4bV0rTExmnO7u0b6fiMakbW4n5V/0V7GfTipE9O1szXNAna4ubKxwvaO4GEAix7TyVo3vmwUVSb2vGWfj6vzXtsYZO8Qqdt2pdtKrbSwn6GM3keNDbJz++3qt7zfRe3oT1UiZZ3pXTma14T3o8iw0UZ95z3f1lvyVlXjR0zYmNjYLNaMLQOAC9loiBERAREQEREBERAREQEREBEWEGUXhVVjIxd7w3xOZ8BqVEu266Q2poXP4Y3ZNH77yFS2pWu0rRWZThUbWbcijuMWN2mGPrH9FqfyeabOonNv8OPIczx8uak6LZ0UXqMAPbqfM5qub24jH3Tisc7ozp6ub1GCFnvPzdyH9ua9afd6O+KVzpXdrybeX63UyoPau9VNBcGTG4exF1jzOg5lI0o5tudc9tk1HGGgBoAA0AFh5Lzq6tkTcUj2sb2uIA+K55tHfueQ4YGCO+Q9t58MrA91ivCk3UrKp2OYlt/anJLuTdR4Gy1UdA2VtmGp6ToXYgwgONiNRcEX4a+RXzt6k6WB4GoGJtu1uduYuFC7EpaSgkwfxGKaQtYRfjfK7W+rn2nirWotXqjCYnE5aex6zpYWP42s7xGR/fetLejeKKhi6STNxuIowc3u+QHE8FqUtR/Cy1EZBLTaSMD7WVu7s/wBK5Zv1FOah0szi9r8o3aBoGYjA9m2fjr225a+JpmNOZ+pn4vr06TesbfhE7a2tLVSulmddx0HBreDWjgB+p4ra3Y3dlrpcEeTRYyyEdVg+bjwHyzW5u7ufLVNjkxsjic62I3LrAkOIba2oIzIXadjbKipYmxQtwsb5uJ1c48Se1aUxaXnaXhb3nqvxO/3Qld0eyKMCCMElwaMWr3EElzyNTZp+AyC1Nl7zmpgndIwAxOabRgm7XXF8zloc1qelCcudTQtzPWeR35Nb/wA1X91K7o/4tv8AiU7gPEOAHwe7yW16xOnOXq6O2pWIWLereF8NPFHFl00bnOJBDmNJGmepu7PyVh3Q2EKSEA2Mj7OlI7bZNB7B8yeK5zvnX9NLGb+rTxtPiWl7v93wXYWaDwU1jFIiC+95y+kREQIiICIiAiIgIiICItWs2hHF9Y8Du1PIDNRMxG8kRltLDjbVQR2zLLlTQEj/ABJMm8u3z5INhvlzqZnO+wzJv75BZebn0Rn8L9GPVLYq94ImHC0mR3Bsefx08lr3q5+yBh5v/fkpakoo4haNgb4DM+J1K9ybaqei1vVP8HVEcQhaXYMTbOeTI45kyZ5+H63Uq0gCwcAOAAULtXeiCBjTi6Q6AR2OeE6u0UBV72STnBC8sJ0ETcbzzwn4BXrSteIVm0zyudZXxwtDpZWtb2usL+HaVWtr77CNgMLMZdoX9VouL3tqfgtFm6s07QJHluYJdLdzzqTcZfEhbM4oKRkfSfTObawsH5hvZ6o5qyEVIavaDCWPeWn2BZkfeCRrzJWzR7kMjaHVU4A9xhwjLgXuzPIBec2+dRM9rKeNsY8MbrfkPAArcj2DUTYnOOFx1dJm78OvI2QYqd4aWiGGlha5/E2w/icbud4LUlqqmuuGzOLeLYbNYO5zvkSrBsvcymj6zwZn6ky6X+4MvO6sjGAAAAADIACwHgEFFoNwQMLpZy3iBHa/b6xGXIK01m2I4x64efdbYnTjbRbNRNgZi91hPkBZc6qNpNZLHCQ4ve0uBAuABf1jwvYoLDtKXpHhz3huVmjIZX+K+W7GbUNLXm8bhncC3LvvovtlEZZWNvYWcXHsFx8VKbsznA+J/rxOLT4Xy+Y5Lk1/D6Wpes2jdpW1orMdil2FFDFHFCMLWizeN9SS48STc371A1u81RRyls9OTASAx2V9BfC8dU/dNj3q5M0Z++BX1LEHAtcAWnIhwuD4grprSsW6sKZnp6e0OaSVba3aD5GXMcdO9zbixs2IjMcOu/4KqUTrPb4288l1s7vwU7KmSGPC58TwcyQBhJs0HQXt5LjzTotMdUTClbTS0W9n3VOuXnxXemaDwXAX6HwXfmaDwSYxEQRPVMz7vpERVWEREBERAREQFEVe32NcWRtdI8G2FgOo1uf0upKolwNLiCbZ2CrdHWBtXithbMLEX0cNDzP+5ZatpiIwvSInlt9FVz+s4QM7G5ut3n+48FtUewYY8y3G73pM/hopNV7bW+EFO5zOs+RuRa0WAPe45eV0jSrzO8/JN54jZYVp7R2tDALyytZ2Am7j4NGZ5Bc8q97KyqdghBbf2YGlzrd7tR4iy9qDceeTr1EgjBzdc43nxN7DmStVG/tT0ggXFPFf7cuQ5MGfmQoUQ1+0NcbmHi76OIeAyDuQJUwJ9m0XqDp5Rxyfn971G8s1H12+dVOcEDcF9GxNL3nnb8gEEq/duniZH/GTABtuqHBocQ21h7TuVlrzb4U9O0soqcffcMIPeR6zuZC0qDcupnOOd3R31MhxvPK/5nkrbsvc+mhsSzpHe9Ln5N9UeSCkmav2hpjcw+79HF56O5klWOl3JDmME7z1QOrGbAkC1sRzt4AK5AWWUEfs3ZccDcMMQZ2nUnxOZPNbuDs1/eq+1zP0jberYdoUcMEz42SiLogyNjhLIagNqBK5wOFrYiHcNb+AdIzvp46L6e4AXJsO0qhT+lWma6UCGZ7LllJKxhLKyRrmsdHAbah7gL6GxPj7U26k9dhl2u+4viZQQuIgi4t6YjOd443OG97AhBK7y1TzgpoGYpnDE4atjYMg+QjQEjIXBdhNtCRr7P3Uc1pxPzObj6znHtcchyGQ0CtYC0K7bEMWTngn3W9Y/DTmom0V3lMRM8PulomsuQHEniSPko+qIgqY32IEvUee+1hfP7vxWpUbemflEwMHvPzPIafmmy6BszyZ3vkcMwC4gd+Q5LG1pv6Y/dpERX1SsjWnq5afovREW7Jq7V+om/y3/wC0rhQXequHGx7L2xNc2/ZiBF1wyClc9+CJrpDnYMaSSBxsFeqlmu/Q+C78zQeC4ZHQuMzYZLxuc9sbsTTduMgXLcu0Fd0aEsVZREVFxERAREQEREGHtuCDoRY81TNq05biHtMN2nwzB8s1dFC7egza/t6p8eH77lW1eqJhNZxOUhs2qEsTH9oz7iMnDzuoHeLY1GJDU1TiAQG4bkBzmg52aMRNgMh2L03WnwukhP32eBtcfl8VJ7d2S2qiMTjbMODgLlpB1HK45qunbNd+U3jEqdVb7RxNwUdO1rfeeA0eOBuvMqMFPX15ucbmHi/6OMeAyDuQJV62XurTQWLY8Th7cnWPiBoOQCm1oqpWy/R/G2xqJC8+4zqt5n1jysrZQ7PihbhijawfZFr+J1PNbKICIqTvPtGasqP5dRSmPCA7aFSzWCN3qxRnhM/t9kZ+AW+CrjeXhkjHFhwyBrgcBtezreqbcCqVV+lWiZUdEBLI2zgyWKMvZLI0gdFBbOV1zqMhlnmoh+4sgrZKWka+m2dJTw/xkjScU7mOk6kbiSQ5wPWd3m+ovfoN3aZj6d7IGNdTxuigtcCNj7Yg0Xtc2GZz1zzKJQH802rVf/no4qOM6S1rsclu0QRmwPc5y+P/AI3gmD3V801XO8AGZ7uj6MD2YGR2bE08QNblWSt27DFkXYne6zM+eg81EVG255Pq2iJvac3fHTyWc6teI3n4Wik/Zu7X2DSOhgjka2OOnkjlgwHB0boTdmA+Fwe0Er5qd5W5iFjpD2nqt/X8lENoy913F0ju8k/BS1LsZxtezB2cfIZKP+lvj8n0x8o2epnl+skwj3WZDn287r0o9l39SPmfkT8lYqfZkbOGI9rs/hotuymulWN+Z+UTeZRNPsUe26/c39VJQ07Weq0D98SvQLK0VEREGpteo6OCZ/uxvd5NJXO/RfT3qJHe5Dbm9zbfBpVv38nwUU/2sLPxPAPwuoT0V09mVD+17WfgaT/zVo4VnlA77/R7Qc//AC5PIN/6rrIXL/ShD/8AZYfegA5te/8AULo+zZccMTveja7zaCk8QRzLZREVVhERAREQEREBeFdBjY5vdl4jML3RBSXymKSOUey6zvunX5q6tNwCNDmFWdt0tnuHBwuOevxW/uvVY4Q0+tGcB8B6vwy5LKPp1Me7Sd659kwiItWYiwSoqr2/Ew2acbuxmfm7RVteK8ymKzPDe2hG90UjYnhkhY4Rvc3EGOI6ri3LFY52UPu/smDZsGAyXc5xkmlkPXnldm+R3EknhwFlqVW1p5Mm2ib5uP6fBakNBidch0juJdcnn/dU67T6Y/lbpiOZStRvLe4gjLvtOyb5a+dlGVD5ZfrZTb3GZDn287qXptjOPrENHYMz+gUnT7PjZo257XZn+yeXn1Tn8HXj0wrtFson1GWHvHL4nPyUvT7GaPXN+4ZD9VKotIiI2hWZmeXxFC1os1oHgvtEUoEREArAWUQEWAsoKX6UZ7U8LPelufBrHfNzVvejuDDRMPvve7+rCPg0Ku+lOovLAz3Y3OP+twH/AAV23bp+jpaZvERMv4loLviSrdle6nelWPrUru0SN8iwj8yrZujLioqY/wDiDfw9X5KC9KMV4IXe7Lb8THfoFv8Ao8lxUUY91z2/1F3zTsd1lREVVhERAREQEREBERBHbbgxMxcWm/I6/I8lBbIn6KpHuyjCfvDT9/aVte24IOhyKp20KTMtvYtdkfDQ+Sz1KzMZjmF6TETv3Wmsr44h9I8N7uJ8BqVCVG8jnZQRE/bfkPL+6j6XZ1zk0vdxJz8+CmafYxOb3W7hmfPgoxe3M4M1jjdCTNkl+ulLvsjJvlp8FvUeynH1GYR2uyv8yp+momM9Vufacz5rZVq6da790TeZRlPsdo9Ylx8gpCOMNFgAB2AWX2iuqIiICIiAiIgIiICIiAsXWVpbV2nFTxukmeGtaLm5zPYGjUk9iDme+7jNtBzB2xxDmB83ldYY2wAGgyC5BseqbU17ZhfCZTM5psXNa03bcfhHcT4X6d/OY+x3kP1UzKsQi/SJFionn3Xsd/WG/k5aPotlvTzN7Jr/AIo2f9St7enaMclHUt61+jJFx7vW4eCrHoy2vEyWaF8gDpA0x3ORLcWIX0vYg242KZ2Tjd01FgFZUJEREBERAREQEREBa0tCxzsThc2t3Zdy2UQfLWgCwFh3LKLKAiIgIiICIiAiIgIiICIiAiIg86gOLXBps62RXKt+NhVU0seFt2W0c4ANdc3cb65WzF9Dz6ysEKJjKYnDnuwNispWWbm8/WPtm49g7GjgFKK0PoozqxvkvP8AlsXuDzP6qUTOVaVF29ujIJQ+kbk43whwaY3Xvdt/Z4i2i7A3Z8Y9gc8/zXvHE1vqtA8BZRMZTEzCI3ep5WtHSH2QHcLusLkDgNVNIilAiIgIiICIiAiIgLCyiAiIgIiICIiAiIgIiICIiAiIgIiICItHalb0QZ6oxPwFzzZreo91yf8ATbmg3kVfZtyQ4PorF5A61/o8UULxjyGWKQs7cWHhfD97O27jfGx2HrRBznNyAe4R2aATc3xm33TmSDYJ1YUJsvbTpXNaWtzsDZ13C8DZcZFrYbuw+JCk31DrSWiddoJbfDZ5ANsOFxPAagaoNlFX6avkkYwB5DzLgBaGuYRgbI83w+q0Ym9uIYSTqs1O0JG9N1wcEovhLc2Ox4Y47t+uyZdpvfgRiyCfRQVRtBzRUYpAMEjLOBZgDXPIwG4yfhHWBJ1BBF8t6mkc6aSzyY2gAghtsbg1wwEAGwba+Zvj7kG+iIgIiICIiAiIgIiICIiAiIgIiICIiAiIgIiICIiAvlzAbXANjcX4GxFx2GxI5oiD6Xy5oIIIuDkQdCDqCiIPmKFrRZrQ0ZZNAGgDRp3ADwAX2sogIiICIiAiIg//2Q=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1549624" y="5013176"/>
            <a:ext cx="1944216" cy="432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ja-JP" altLang="en-US" dirty="0" smtClean="0"/>
              <a:t>せんせい　　　い</a:t>
            </a:r>
            <a:endParaRPr lang="ja-JP" altLang="en-US" dirty="0"/>
          </a:p>
        </p:txBody>
      </p:sp>
      <p:pic>
        <p:nvPicPr>
          <p:cNvPr id="11" name="図 18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2276872"/>
            <a:ext cx="2190750" cy="1625599"/>
          </a:xfrm>
          <a:prstGeom prst="rect">
            <a:avLst/>
          </a:prstGeom>
        </p:spPr>
      </p:pic>
      <p:pic>
        <p:nvPicPr>
          <p:cNvPr id="13" name="図 19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2365876"/>
            <a:ext cx="2127250" cy="1294692"/>
          </a:xfrm>
          <a:prstGeom prst="rect">
            <a:avLst/>
          </a:prstGeom>
        </p:spPr>
      </p:pic>
      <p:pic>
        <p:nvPicPr>
          <p:cNvPr id="14" name="図 17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7894" y="2187756"/>
            <a:ext cx="2089944" cy="1625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1885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783357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altLang="ja-JP" dirty="0" smtClean="0"/>
              <a:t>4.</a:t>
            </a:r>
            <a:r>
              <a:rPr lang="ja-JP" altLang="ja-JP" dirty="0" smtClean="0"/>
              <a:t>一人</a:t>
            </a:r>
            <a:r>
              <a:rPr lang="ja-JP" altLang="ja-JP" dirty="0"/>
              <a:t>でホテルの</a:t>
            </a:r>
            <a:r>
              <a:rPr lang="en-US" altLang="ja-JP" dirty="0" smtClean="0"/>
              <a:t>外</a:t>
            </a:r>
            <a:r>
              <a:rPr lang="ja-JP" altLang="en-US" dirty="0" smtClean="0"/>
              <a:t>に</a:t>
            </a:r>
            <a:r>
              <a:rPr lang="en-US" altLang="ja-JP" dirty="0" err="1" smtClean="0"/>
              <a:t>出ないでください</a:t>
            </a:r>
            <a:r>
              <a:rPr lang="en-US" altLang="ja-JP" dirty="0" smtClean="0"/>
              <a:t>。</a:t>
            </a:r>
          </a:p>
          <a:p>
            <a:pPr marL="0" indent="0">
              <a:buNone/>
            </a:pPr>
            <a:endParaRPr kumimoji="1" lang="en-US" altLang="ja-JP" dirty="0"/>
          </a:p>
          <a:p>
            <a:pPr marL="0" indent="0">
              <a:buNone/>
            </a:pPr>
            <a:endParaRPr lang="en-US" altLang="ja-JP" dirty="0" smtClean="0"/>
          </a:p>
          <a:p>
            <a:pPr marL="0" indent="0">
              <a:buNone/>
            </a:pPr>
            <a:endParaRPr kumimoji="1" lang="en-US" altLang="ja-JP" dirty="0"/>
          </a:p>
          <a:p>
            <a:pPr marL="0" indent="0">
              <a:buNone/>
            </a:pPr>
            <a:endParaRPr lang="en-US" altLang="ja-JP" dirty="0" smtClean="0"/>
          </a:p>
          <a:p>
            <a:pPr marL="0" indent="0">
              <a:buNone/>
            </a:pPr>
            <a:r>
              <a:rPr lang="en-US" altLang="ja-JP" dirty="0" err="1" smtClean="0"/>
              <a:t>外に行くときは</a:t>
            </a:r>
            <a:r>
              <a:rPr lang="en-US" altLang="ja-JP" dirty="0" err="1"/>
              <a:t>、先生といっしょに行きましょう</a:t>
            </a:r>
            <a:r>
              <a:rPr lang="en-US" altLang="ja-JP" dirty="0"/>
              <a:t>。</a:t>
            </a:r>
            <a:endParaRPr kumimoji="1" lang="ja-JP" altLang="en-US" dirty="0"/>
          </a:p>
        </p:txBody>
      </p:sp>
      <p:sp>
        <p:nvSpPr>
          <p:cNvPr id="4" name="タイトル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dirty="0" smtClean="0"/>
              <a:t>キャンプのルール</a:t>
            </a:r>
            <a:endParaRPr lang="ja-JP" altLang="en-US" dirty="0"/>
          </a:p>
        </p:txBody>
      </p:sp>
      <p:sp>
        <p:nvSpPr>
          <p:cNvPr id="6" name="AutoShape 4" descr="data:image/jpeg;base64,/9j/4AAQSkZJRgABAQAAAQABAAD/2wCEAAkGBxQSEhEUEhEVFhQWFBgUEhUSFRcXGRUZFBQWFhQYFBcZICggGBolHBcVITEhJSksMS4uFx8zODMsNygtLisBCgoKDg0OGxAQGywlHh80NywvNzAsLC4vLDQsOCwsLCwsLy0sLCwsLiwvLDcsKywtMDctLCssLCwsLCwsLCwsLP/AABEIAMIBBAMBIgACEQEDEQH/xAAbAAEAAgMBAQAAAAAAAAAAAAAABQYBBAcDAv/EAEMQAAEDAgMEBgYIBAYCAwAAAAEAAgMEERIhMQUGQYETIlFhcZEHMkJSocEjM2JykrHR8BQVouFTc4KywtJj8RckNP/EABkBAQADAQEAAAAAAAAAAAAAAAABAgMEBf/EACoRAQACAQMCBQMFAQAAAAAAAAABAhEDITESQQQTMlFhInGxQoGRocEj/9oADAMBAAIRAxEAPwDuKIiAiIgwUCysFBlFgLKAiIgIiICIiAiIgIiICIiAiIgIiICIiAsIsoCLXrq6OFhfNI2Ng1c9waPDPj3KG2VvnSVMwgilJeb4bsc0OwgkhpIzNgTyTKs3rE4mVhRERYREQEREBERAREQCsArKFARYBWUBERAREQEREBERAREQEREBERAWEWUBVXfLfWKiBY20lQRdsd8m30MhGg7tT8Vo7/b7ilBggINQR1jqIQeJ4F/YOGp4A842DsV9W8ySF2DFeR5PWe7UgE6ntPBY62tXSrNrObU1bWt5elvaf6eG1auqrMVRNjka02xAHAzuYNAO34lWP0S7IMlUagjqQNIB7ZHtLQOTS4nxC9tpVJkc2go2AveOjdb1Ym+1fwF7nh4ldK3d2OyjgZDHo3Nzjq9xzc4+J8hYcFj4W99WOu0YjszjwtY1drZxz90miIux2iIiAiIgIiICIiAiIgFYCysFBlFgLKAiIgIiICIiAiIgIiICwiygKjb/AO+4pgYKcg1BHWdqIQeJ4F/YOGp4A/XpD3xNI3oYL9M8XxkdWNulxfJz+7hqeAPN93dhOqnl8hd0dyXuJOKR18wCcye13zWGtr106zaZ2curqXtbytP1T/Ru9sJ9U8vkLujxXe8nrSHiATmT2u+au+ztqQCdtKwZhhAwjqtLcyzxtc8u1Q+19qOxNo6Fl5D1Po/Y+y08D2u4eOlw3c3XZs6mmkdZ8/ROdJJ2ANJwsvo3LXU8eAHn6ejfxU+ZqbR2j/ZbaMxoT0aW8/qn/Ib+6mwIKbpZIm2fI4lxPsjUMb2N48/BWFVX0e1ck0EkkpuekwCwAyaxvAd7irUvVpWa1iJaYr+mNhERWBERAREQEREBERAREQEREArAWUKAiwCsoCIvGoqWRi73Bo7SbJM4Hsig5Nv4yW08TpT22s0c/wBbL5/ltRN9fNgb7kWXIn/2svNifTGV+jHOzdrtswxZOfd3utzP9uabI2qJ8fVLS0gFrtbEZE9mhX3RbJii9Rgv7xzPmdOSj6wdDVxyezMMD/vC1if6fIqszeuJtwmIrO0J5YRZW7MUBvhvLFRRAyPIe8hsbWjE45jE4DsAzv8AmSAvTereOOhixv6zzlFGDm8/Jo4n8zYHhW2tpSVUr5ZnYnO8mgaNYOAH6k5krPU4x7ubX8TGltHLpFfSRVcQucTXdZj25kE6Oaf3fiq5DTbRDXUcDYwGtJFQ7E1uEuyDSAeubu4XGE9xWt6OjUun6GJuOI3dJc2bF9oHgScsPHXgSuqTUPRNbxJviPC+VgPivEp4bV0rTExmnO7u0b6fiMakbW4n5V/0V7GfTipE9O1szXNAna4ubKxwvaO4GEAix7TyVo3vmwUVSb2vGWfj6vzXtsYZO8Qqdt2pdtKrbSwn6GM3keNDbJz++3qt7zfRe3oT1UiZZ3pXTma14T3o8iw0UZ95z3f1lvyVlXjR0zYmNjYLNaMLQOAC9loiBERAREQEREBERAREQEREBEWEGUXhVVjIxd7w3xOZ8BqVEu266Q2poXP4Y3ZNH77yFS2pWu0rRWZThUbWbcijuMWN2mGPrH9FqfyeabOonNv8OPIczx8uak6LZ0UXqMAPbqfM5qub24jH3Tisc7ozp6ub1GCFnvPzdyH9ua9afd6O+KVzpXdrybeX63UyoPau9VNBcGTG4exF1jzOg5lI0o5tudc9tk1HGGgBoAA0AFh5Lzq6tkTcUj2sb2uIA+K55tHfueQ4YGCO+Q9t58MrA91ivCk3UrKp2OYlt/anJLuTdR4Gy1UdA2VtmGp6ToXYgwgONiNRcEX4a+RXzt6k6WB4GoGJtu1uduYuFC7EpaSgkwfxGKaQtYRfjfK7W+rn2nirWotXqjCYnE5aex6zpYWP42s7xGR/fetLejeKKhi6STNxuIowc3u+QHE8FqUtR/Cy1EZBLTaSMD7WVu7s/wBK5Zv1FOah0szi9r8o3aBoGYjA9m2fjr225a+JpmNOZ+pn4vr06TesbfhE7a2tLVSulmddx0HBreDWjgB+p4ra3Y3dlrpcEeTRYyyEdVg+bjwHyzW5u7ufLVNjkxsjic62I3LrAkOIba2oIzIXadjbKipYmxQtwsb5uJ1c48Se1aUxaXnaXhb3nqvxO/3Qld0eyKMCCMElwaMWr3EElzyNTZp+AyC1Nl7zmpgndIwAxOabRgm7XXF8zloc1qelCcudTQtzPWeR35Nb/wA1X91K7o/4tv8AiU7gPEOAHwe7yW16xOnOXq6O2pWIWLereF8NPFHFl00bnOJBDmNJGmepu7PyVh3Q2EKSEA2Mj7OlI7bZNB7B8yeK5zvnX9NLGb+rTxtPiWl7v93wXYWaDwU1jFIiC+95y+kREQIiICIiAiIgIiICItWs2hHF9Y8Du1PIDNRMxG8kRltLDjbVQR2zLLlTQEj/ABJMm8u3z5INhvlzqZnO+wzJv75BZebn0Rn8L9GPVLYq94ImHC0mR3Bsefx08lr3q5+yBh5v/fkpakoo4haNgb4DM+J1K9ybaqei1vVP8HVEcQhaXYMTbOeTI45kyZ5+H63Uq0gCwcAOAAULtXeiCBjTi6Q6AR2OeE6u0UBV72STnBC8sJ0ETcbzzwn4BXrSteIVm0zyudZXxwtDpZWtb2usL+HaVWtr77CNgMLMZdoX9VouL3tqfgtFm6s07QJHluYJdLdzzqTcZfEhbM4oKRkfSfTObawsH5hvZ6o5qyEVIavaDCWPeWn2BZkfeCRrzJWzR7kMjaHVU4A9xhwjLgXuzPIBec2+dRM9rKeNsY8MbrfkPAArcj2DUTYnOOFx1dJm78OvI2QYqd4aWiGGlha5/E2w/icbud4LUlqqmuuGzOLeLYbNYO5zvkSrBsvcymj6zwZn6ky6X+4MvO6sjGAAAAADIACwHgEFFoNwQMLpZy3iBHa/b6xGXIK01m2I4x64efdbYnTjbRbNRNgZi91hPkBZc6qNpNZLHCQ4ve0uBAuABf1jwvYoLDtKXpHhz3huVmjIZX+K+W7GbUNLXm8bhncC3LvvovtlEZZWNvYWcXHsFx8VKbsznA+J/rxOLT4Xy+Y5Lk1/D6Wpes2jdpW1orMdil2FFDFHFCMLWizeN9SS48STc371A1u81RRyls9OTASAx2V9BfC8dU/dNj3q5M0Z++BX1LEHAtcAWnIhwuD4grprSsW6sKZnp6e0OaSVba3aD5GXMcdO9zbixs2IjMcOu/4KqUTrPb4288l1s7vwU7KmSGPC58TwcyQBhJs0HQXt5LjzTotMdUTClbTS0W9n3VOuXnxXemaDwXAX6HwXfmaDwSYxEQRPVMz7vpERVWEREBERAREQFEVe32NcWRtdI8G2FgOo1uf0upKolwNLiCbZ2CrdHWBtXithbMLEX0cNDzP+5ZatpiIwvSInlt9FVz+s4QM7G5ut3n+48FtUewYY8y3G73pM/hopNV7bW+EFO5zOs+RuRa0WAPe45eV0jSrzO8/JN54jZYVp7R2tDALyytZ2Am7j4NGZ5Bc8q97KyqdghBbf2YGlzrd7tR4iy9qDceeTr1EgjBzdc43nxN7DmStVG/tT0ggXFPFf7cuQ5MGfmQoUQ1+0NcbmHi76OIeAyDuQJUwJ9m0XqDp5Rxyfn971G8s1H12+dVOcEDcF9GxNL3nnb8gEEq/duniZH/GTABtuqHBocQ21h7TuVlrzb4U9O0soqcffcMIPeR6zuZC0qDcupnOOd3R31MhxvPK/5nkrbsvc+mhsSzpHe9Ln5N9UeSCkmav2hpjcw+79HF56O5klWOl3JDmME7z1QOrGbAkC1sRzt4AK5AWWUEfs3ZccDcMMQZ2nUnxOZPNbuDs1/eq+1zP0jberYdoUcMEz42SiLogyNjhLIagNqBK5wOFrYiHcNb+AdIzvp46L6e4AXJsO0qhT+lWma6UCGZ7LllJKxhLKyRrmsdHAbah7gL6GxPj7U26k9dhl2u+4viZQQuIgi4t6YjOd443OG97AhBK7y1TzgpoGYpnDE4atjYMg+QjQEjIXBdhNtCRr7P3Uc1pxPzObj6znHtcchyGQ0CtYC0K7bEMWTngn3W9Y/DTmom0V3lMRM8PulomsuQHEniSPko+qIgqY32IEvUee+1hfP7vxWpUbemflEwMHvPzPIafmmy6BszyZ3vkcMwC4gd+Q5LG1pv6Y/dpERX1SsjWnq5afovREW7Jq7V+om/y3/wC0rhQXequHGx7L2xNc2/ZiBF1wyClc9+CJrpDnYMaSSBxsFeqlmu/Q+C78zQeC4ZHQuMzYZLxuc9sbsTTduMgXLcu0Fd0aEsVZREVFxERAREQEREGHtuCDoRY81TNq05biHtMN2nwzB8s1dFC7egza/t6p8eH77lW1eqJhNZxOUhs2qEsTH9oz7iMnDzuoHeLY1GJDU1TiAQG4bkBzmg52aMRNgMh2L03WnwukhP32eBtcfl8VJ7d2S2qiMTjbMODgLlpB1HK45qunbNd+U3jEqdVb7RxNwUdO1rfeeA0eOBuvMqMFPX15ucbmHi/6OMeAyDuQJV62XurTQWLY8Th7cnWPiBoOQCm1oqpWy/R/G2xqJC8+4zqt5n1jysrZQ7PihbhijawfZFr+J1PNbKICIqTvPtGasqP5dRSmPCA7aFSzWCN3qxRnhM/t9kZ+AW+CrjeXhkjHFhwyBrgcBtezreqbcCqVV+lWiZUdEBLI2zgyWKMvZLI0gdFBbOV1zqMhlnmoh+4sgrZKWka+m2dJTw/xkjScU7mOk6kbiSQ5wPWd3m+ovfoN3aZj6d7IGNdTxuigtcCNj7Yg0Xtc2GZz1zzKJQH802rVf/no4qOM6S1rsclu0QRmwPc5y+P/AI3gmD3V801XO8AGZ7uj6MD2YGR2bE08QNblWSt27DFkXYne6zM+eg81EVG255Pq2iJvac3fHTyWc6teI3n4Wik/Zu7X2DSOhgjka2OOnkjlgwHB0boTdmA+Fwe0Er5qd5W5iFjpD2nqt/X8lENoy913F0ju8k/BS1LsZxtezB2cfIZKP+lvj8n0x8o2epnl+skwj3WZDn287r0o9l39SPmfkT8lYqfZkbOGI9rs/hotuymulWN+Z+UTeZRNPsUe26/c39VJQ07Weq0D98SvQLK0VEREGpteo6OCZ/uxvd5NJXO/RfT3qJHe5Dbm9zbfBpVv38nwUU/2sLPxPAPwuoT0V09mVD+17WfgaT/zVo4VnlA77/R7Qc//AC5PIN/6rrIXL/ShD/8AZYfegA5te/8AULo+zZccMTveja7zaCk8QRzLZREVVhERAREQEREBeFdBjY5vdl4jML3RBSXymKSOUey6zvunX5q6tNwCNDmFWdt0tnuHBwuOevxW/uvVY4Q0+tGcB8B6vwy5LKPp1Me7Sd659kwiItWYiwSoqr2/Ew2acbuxmfm7RVteK8ymKzPDe2hG90UjYnhkhY4Rvc3EGOI6ri3LFY52UPu/smDZsGAyXc5xkmlkPXnldm+R3EknhwFlqVW1p5Mm2ib5uP6fBakNBidch0juJdcnn/dU67T6Y/lbpiOZStRvLe4gjLvtOyb5a+dlGVD5ZfrZTb3GZDn287qXptjOPrENHYMz+gUnT7PjZo257XZn+yeXn1Tn8HXj0wrtFson1GWHvHL4nPyUvT7GaPXN+4ZD9VKotIiI2hWZmeXxFC1os1oHgvtEUoEREArAWUQEWAsoKX6UZ7U8LPelufBrHfNzVvejuDDRMPvve7+rCPg0Ku+lOovLAz3Y3OP+twH/AAV23bp+jpaZvERMv4loLviSrdle6nelWPrUru0SN8iwj8yrZujLioqY/wDiDfw9X5KC9KMV4IXe7Lb8THfoFv8Ao8lxUUY91z2/1F3zTsd1lREVVhERAREQEREBERBHbbgxMxcWm/I6/I8lBbIn6KpHuyjCfvDT9/aVte24IOhyKp20KTMtvYtdkfDQ+Sz1KzMZjmF6TETv3Wmsr44h9I8N7uJ8BqVCVG8jnZQRE/bfkPL+6j6XZ1zk0vdxJz8+CmafYxOb3W7hmfPgoxe3M4M1jjdCTNkl+ulLvsjJvlp8FvUeynH1GYR2uyv8yp+momM9Vufacz5rZVq6da790TeZRlPsdo9Ylx8gpCOMNFgAB2AWX2iuqIiICIiAiIgIiICIiAsXWVpbV2nFTxukmeGtaLm5zPYGjUk9iDme+7jNtBzB2xxDmB83ldYY2wAGgyC5BseqbU17ZhfCZTM5psXNa03bcfhHcT4X6d/OY+x3kP1UzKsQi/SJFionn3Xsd/WG/k5aPotlvTzN7Jr/AIo2f9St7enaMclHUt61+jJFx7vW4eCrHoy2vEyWaF8gDpA0x3ORLcWIX0vYg242KZ2Tjd01FgFZUJEREBERAREQEREBa0tCxzsThc2t3Zdy2UQfLWgCwFh3LKLKAiIgIiICIiAiIgIiICIiAiIg86gOLXBps62RXKt+NhVU0seFt2W0c4ANdc3cb65WzF9Dz6ysEKJjKYnDnuwNispWWbm8/WPtm49g7GjgFKK0PoozqxvkvP8AlsXuDzP6qUTOVaVF29ujIJQ+kbk43whwaY3Xvdt/Z4i2i7A3Z8Y9gc8/zXvHE1vqtA8BZRMZTEzCI3ep5WtHSH2QHcLusLkDgNVNIilAiIgIiICIiAiIgLCyiAiIgIiICIiAiIgIiICIiAiIgIiICItHalb0QZ6oxPwFzzZreo91yf8ATbmg3kVfZtyQ4PorF5A61/o8UULxjyGWKQs7cWHhfD97O27jfGx2HrRBznNyAe4R2aATc3xm33TmSDYJ1YUJsvbTpXNaWtzsDZ13C8DZcZFrYbuw+JCk31DrSWiddoJbfDZ5ANsOFxPAagaoNlFX6avkkYwB5DzLgBaGuYRgbI83w+q0Ym9uIYSTqs1O0JG9N1wcEovhLc2Ox4Y47t+uyZdpvfgRiyCfRQVRtBzRUYpAMEjLOBZgDXPIwG4yfhHWBJ1BBF8t6mkc6aSzyY2gAghtsbg1wwEAGwba+Zvj7kG+iIgIiICIiAiIgIiICIiAiIgIiICIiAiIgIiICIiAvlzAbXANjcX4GxFx2GxI5oiD6Xy5oIIIuDkQdCDqCiIPmKFrRZrQ0ZZNAGgDRp3ADwAX2sogIiICIiAiIg//2Q=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899592" y="1383903"/>
            <a:ext cx="5616624" cy="1248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ja-JP" altLang="en-US" dirty="0" smtClean="0"/>
              <a:t>ひとり　　　　　　　　　　　　　　そと　　　で</a:t>
            </a:r>
            <a:endParaRPr lang="ja-JP" altLang="en-US" dirty="0"/>
          </a:p>
        </p:txBody>
      </p:sp>
      <p:sp>
        <p:nvSpPr>
          <p:cNvPr id="7" name="AutoShape 4" descr="data:image/jpeg;base64,/9j/4AAQSkZJRgABAQAAAQABAAD/2wCEAAkGBxQSEhEUEhEVFhQWFBgUEhUSFRcXGRUZFBQWFhQYFBcZICggGBolHBcVITEhJSksMS4uFx8zODMsNygtLisBCgoKDg0OGxAQGywlHh80NywvNzAsLC4vLDQsOCwsLCwsLy0sLCwsLiwvLDcsKywtMDctLCssLCwsLCwsLCwsLP/AABEIAMIBBAMBIgACEQEDEQH/xAAbAAEAAgMBAQAAAAAAAAAAAAAABQYBBAcDAv/EAEMQAAEDAgMEBgYIBAYCAwAAAAEAAgMEERIhMQUGQYETIlFhcZEHMkJSocEjM2JykrHR8BQVouFTc4KywtJj8RckNP/EABkBAQADAQEAAAAAAAAAAAAAAAABAgMEBf/EACoRAQACAQMCBQMFAQAAAAAAAAABAhEDITESQQQTMlFhInGxQoGRocEj/9oADAMBAAIRAxEAPwDuKIiAiIgwUCysFBlFgLKAiIgIiICIiAiIgIiICIiAiIgIiICIiAsIsoCLXrq6OFhfNI2Ng1c9waPDPj3KG2VvnSVMwgilJeb4bsc0OwgkhpIzNgTyTKs3rE4mVhRERYREQEREBERAREQCsArKFARYBWUBERAREQEREBERAREQEREBERAWEWUBVXfLfWKiBY20lQRdsd8m30MhGg7tT8Vo7/b7ilBggINQR1jqIQeJ4F/YOGp4A842DsV9W8ySF2DFeR5PWe7UgE6ntPBY62tXSrNrObU1bWt5elvaf6eG1auqrMVRNjka02xAHAzuYNAO34lWP0S7IMlUagjqQNIB7ZHtLQOTS4nxC9tpVJkc2go2AveOjdb1Ym+1fwF7nh4ldK3d2OyjgZDHo3Nzjq9xzc4+J8hYcFj4W99WOu0YjszjwtY1drZxz90miIux2iIiAiIgIiICIiAiIgFYCysFBlFgLKAiIgIiICIiAiIgIiICwiygKjb/AO+4pgYKcg1BHWdqIQeJ4F/YOGp4A/XpD3xNI3oYL9M8XxkdWNulxfJz+7hqeAPN93dhOqnl8hd0dyXuJOKR18wCcye13zWGtr106zaZ2curqXtbytP1T/Ru9sJ9U8vkLujxXe8nrSHiATmT2u+au+ztqQCdtKwZhhAwjqtLcyzxtc8u1Q+19qOxNo6Fl5D1Po/Y+y08D2u4eOlw3c3XZs6mmkdZ8/ROdJJ2ANJwsvo3LXU8eAHn6ejfxU+ZqbR2j/ZbaMxoT0aW8/qn/Ib+6mwIKbpZIm2fI4lxPsjUMb2N48/BWFVX0e1ck0EkkpuekwCwAyaxvAd7irUvVpWa1iJaYr+mNhERWBERAREQEREBERAREQEREArAWUKAiwCsoCIvGoqWRi73Bo7SbJM4Hsig5Nv4yW08TpT22s0c/wBbL5/ltRN9fNgb7kWXIn/2svNifTGV+jHOzdrtswxZOfd3utzP9uabI2qJ8fVLS0gFrtbEZE9mhX3RbJii9Rgv7xzPmdOSj6wdDVxyezMMD/vC1if6fIqszeuJtwmIrO0J5YRZW7MUBvhvLFRRAyPIe8hsbWjE45jE4DsAzv8AmSAvTereOOhixv6zzlFGDm8/Jo4n8zYHhW2tpSVUr5ZnYnO8mgaNYOAH6k5krPU4x7ubX8TGltHLpFfSRVcQucTXdZj25kE6Oaf3fiq5DTbRDXUcDYwGtJFQ7E1uEuyDSAeubu4XGE9xWt6OjUun6GJuOI3dJc2bF9oHgScsPHXgSuqTUPRNbxJviPC+VgPivEp4bV0rTExmnO7u0b6fiMakbW4n5V/0V7GfTipE9O1szXNAna4ubKxwvaO4GEAix7TyVo3vmwUVSb2vGWfj6vzXtsYZO8Qqdt2pdtKrbSwn6GM3keNDbJz++3qt7zfRe3oT1UiZZ3pXTma14T3o8iw0UZ95z3f1lvyVlXjR0zYmNjYLNaMLQOAC9loiBERAREQEREBERAREQEREBEWEGUXhVVjIxd7w3xOZ8BqVEu266Q2poXP4Y3ZNH77yFS2pWu0rRWZThUbWbcijuMWN2mGPrH9FqfyeabOonNv8OPIczx8uak6LZ0UXqMAPbqfM5qub24jH3Tisc7ozp6ub1GCFnvPzdyH9ua9afd6O+KVzpXdrybeX63UyoPau9VNBcGTG4exF1jzOg5lI0o5tudc9tk1HGGgBoAA0AFh5Lzq6tkTcUj2sb2uIA+K55tHfueQ4YGCO+Q9t58MrA91ivCk3UrKp2OYlt/anJLuTdR4Gy1UdA2VtmGp6ToXYgwgONiNRcEX4a+RXzt6k6WB4GoGJtu1uduYuFC7EpaSgkwfxGKaQtYRfjfK7W+rn2nirWotXqjCYnE5aex6zpYWP42s7xGR/fetLejeKKhi6STNxuIowc3u+QHE8FqUtR/Cy1EZBLTaSMD7WVu7s/wBK5Zv1FOah0szi9r8o3aBoGYjA9m2fjr225a+JpmNOZ+pn4vr06TesbfhE7a2tLVSulmddx0HBreDWjgB+p4ra3Y3dlrpcEeTRYyyEdVg+bjwHyzW5u7ufLVNjkxsjic62I3LrAkOIba2oIzIXadjbKipYmxQtwsb5uJ1c48Se1aUxaXnaXhb3nqvxO/3Qld0eyKMCCMElwaMWr3EElzyNTZp+AyC1Nl7zmpgndIwAxOabRgm7XXF8zloc1qelCcudTQtzPWeR35Nb/wA1X91K7o/4tv8AiU7gPEOAHwe7yW16xOnOXq6O2pWIWLereF8NPFHFl00bnOJBDmNJGmepu7PyVh3Q2EKSEA2Mj7OlI7bZNB7B8yeK5zvnX9NLGb+rTxtPiWl7v93wXYWaDwU1jFIiC+95y+kREQIiICIiAiIgIiICItWs2hHF9Y8Du1PIDNRMxG8kRltLDjbVQR2zLLlTQEj/ABJMm8u3z5INhvlzqZnO+wzJv75BZebn0Rn8L9GPVLYq94ImHC0mR3Bsefx08lr3q5+yBh5v/fkpakoo4haNgb4DM+J1K9ybaqei1vVP8HVEcQhaXYMTbOeTI45kyZ5+H63Uq0gCwcAOAAULtXeiCBjTi6Q6AR2OeE6u0UBV72STnBC8sJ0ETcbzzwn4BXrSteIVm0zyudZXxwtDpZWtb2usL+HaVWtr77CNgMLMZdoX9VouL3tqfgtFm6s07QJHluYJdLdzzqTcZfEhbM4oKRkfSfTObawsH5hvZ6o5qyEVIavaDCWPeWn2BZkfeCRrzJWzR7kMjaHVU4A9xhwjLgXuzPIBec2+dRM9rKeNsY8MbrfkPAArcj2DUTYnOOFx1dJm78OvI2QYqd4aWiGGlha5/E2w/icbud4LUlqqmuuGzOLeLYbNYO5zvkSrBsvcymj6zwZn6ky6X+4MvO6sjGAAAAADIACwHgEFFoNwQMLpZy3iBHa/b6xGXIK01m2I4x64efdbYnTjbRbNRNgZi91hPkBZc6qNpNZLHCQ4ve0uBAuABf1jwvYoLDtKXpHhz3huVmjIZX+K+W7GbUNLXm8bhncC3LvvovtlEZZWNvYWcXHsFx8VKbsznA+J/rxOLT4Xy+Y5Lk1/D6Wpes2jdpW1orMdil2FFDFHFCMLWizeN9SS48STc371A1u81RRyls9OTASAx2V9BfC8dU/dNj3q5M0Z++BX1LEHAtcAWnIhwuD4grprSsW6sKZnp6e0OaSVba3aD5GXMcdO9zbixs2IjMcOu/4KqUTrPb4288l1s7vwU7KmSGPC58TwcyQBhJs0HQXt5LjzTotMdUTClbTS0W9n3VOuXnxXemaDwXAX6HwXfmaDwSYxEQRPVMz7vpERVWEREBERAREQFEVe32NcWRtdI8G2FgOo1uf0upKolwNLiCbZ2CrdHWBtXithbMLEX0cNDzP+5ZatpiIwvSInlt9FVz+s4QM7G5ut3n+48FtUewYY8y3G73pM/hopNV7bW+EFO5zOs+RuRa0WAPe45eV0jSrzO8/JN54jZYVp7R2tDALyytZ2Am7j4NGZ5Bc8q97KyqdghBbf2YGlzrd7tR4iy9qDceeTr1EgjBzdc43nxN7DmStVG/tT0ggXFPFf7cuQ5MGfmQoUQ1+0NcbmHi76OIeAyDuQJUwJ9m0XqDp5Rxyfn971G8s1H12+dVOcEDcF9GxNL3nnb8gEEq/duniZH/GTABtuqHBocQ21h7TuVlrzb4U9O0soqcffcMIPeR6zuZC0qDcupnOOd3R31MhxvPK/5nkrbsvc+mhsSzpHe9Ln5N9UeSCkmav2hpjcw+79HF56O5klWOl3JDmME7z1QOrGbAkC1sRzt4AK5AWWUEfs3ZccDcMMQZ2nUnxOZPNbuDs1/eq+1zP0jberYdoUcMEz42SiLogyNjhLIagNqBK5wOFrYiHcNb+AdIzvp46L6e4AXJsO0qhT+lWma6UCGZ7LllJKxhLKyRrmsdHAbah7gL6GxPj7U26k9dhl2u+4viZQQuIgi4t6YjOd443OG97AhBK7y1TzgpoGYpnDE4atjYMg+QjQEjIXBdhNtCRr7P3Uc1pxPzObj6znHtcchyGQ0CtYC0K7bEMWTngn3W9Y/DTmom0V3lMRM8PulomsuQHEniSPko+qIgqY32IEvUee+1hfP7vxWpUbemflEwMHvPzPIafmmy6BszyZ3vkcMwC4gd+Q5LG1pv6Y/dpERX1SsjWnq5afovREW7Jq7V+om/y3/wC0rhQXequHGx7L2xNc2/ZiBF1wyClc9+CJrpDnYMaSSBxsFeqlmu/Q+C78zQeC4ZHQuMzYZLxuc9sbsTTduMgXLcu0Fd0aEsVZREVFxERAREQEREGHtuCDoRY81TNq05biHtMN2nwzB8s1dFC7egza/t6p8eH77lW1eqJhNZxOUhs2qEsTH9oz7iMnDzuoHeLY1GJDU1TiAQG4bkBzmg52aMRNgMh2L03WnwukhP32eBtcfl8VJ7d2S2qiMTjbMODgLlpB1HK45qunbNd+U3jEqdVb7RxNwUdO1rfeeA0eOBuvMqMFPX15ucbmHi/6OMeAyDuQJV62XurTQWLY8Th7cnWPiBoOQCm1oqpWy/R/G2xqJC8+4zqt5n1jysrZQ7PihbhijawfZFr+J1PNbKICIqTvPtGasqP5dRSmPCA7aFSzWCN3qxRnhM/t9kZ+AW+CrjeXhkjHFhwyBrgcBtezreqbcCqVV+lWiZUdEBLI2zgyWKMvZLI0gdFBbOV1zqMhlnmoh+4sgrZKWka+m2dJTw/xkjScU7mOk6kbiSQ5wPWd3m+ovfoN3aZj6d7IGNdTxuigtcCNj7Yg0Xtc2GZz1zzKJQH802rVf/no4qOM6S1rsclu0QRmwPc5y+P/AI3gmD3V801XO8AGZ7uj6MD2YGR2bE08QNblWSt27DFkXYne6zM+eg81EVG255Pq2iJvac3fHTyWc6teI3n4Wik/Zu7X2DSOhgjka2OOnkjlgwHB0boTdmA+Fwe0Er5qd5W5iFjpD2nqt/X8lENoy913F0ju8k/BS1LsZxtezB2cfIZKP+lvj8n0x8o2epnl+skwj3WZDn287r0o9l39SPmfkT8lYqfZkbOGI9rs/hotuymulWN+Z+UTeZRNPsUe26/c39VJQ07Weq0D98SvQLK0VEREGpteo6OCZ/uxvd5NJXO/RfT3qJHe5Dbm9zbfBpVv38nwUU/2sLPxPAPwuoT0V09mVD+17WfgaT/zVo4VnlA77/R7Qc//AC5PIN/6rrIXL/ShD/8AZYfegA5te/8AULo+zZccMTveja7zaCk8QRzLZREVVhERAREQEREBeFdBjY5vdl4jML3RBSXymKSOUey6zvunX5q6tNwCNDmFWdt0tnuHBwuOevxW/uvVY4Q0+tGcB8B6vwy5LKPp1Me7Sd659kwiItWYiwSoqr2/Ew2acbuxmfm7RVteK8ymKzPDe2hG90UjYnhkhY4Rvc3EGOI6ri3LFY52UPu/smDZsGAyXc5xkmlkPXnldm+R3EknhwFlqVW1p5Mm2ib5uP6fBakNBidch0juJdcnn/dU67T6Y/lbpiOZStRvLe4gjLvtOyb5a+dlGVD5ZfrZTb3GZDn287qXptjOPrENHYMz+gUnT7PjZo257XZn+yeXn1Tn8HXj0wrtFson1GWHvHL4nPyUvT7GaPXN+4ZD9VKotIiI2hWZmeXxFC1os1oHgvtEUoEREArAWUQEWAsoKX6UZ7U8LPelufBrHfNzVvejuDDRMPvve7+rCPg0Ku+lOovLAz3Y3OP+twH/AAV23bp+jpaZvERMv4loLviSrdle6nelWPrUru0SN8iwj8yrZujLioqY/wDiDfw9X5KC9KMV4IXe7Lb8THfoFv8Ao8lxUUY91z2/1F3zTsd1lREVVhERAREQEREBERBHbbgxMxcWm/I6/I8lBbIn6KpHuyjCfvDT9/aVte24IOhyKp20KTMtvYtdkfDQ+Sz1KzMZjmF6TETv3Wmsr44h9I8N7uJ8BqVCVG8jnZQRE/bfkPL+6j6XZ1zk0vdxJz8+CmafYxOb3W7hmfPgoxe3M4M1jjdCTNkl+ulLvsjJvlp8FvUeynH1GYR2uyv8yp+momM9Vufacz5rZVq6da790TeZRlPsdo9Ylx8gpCOMNFgAB2AWX2iuqIiICIiAiIgIiICIiAsXWVpbV2nFTxukmeGtaLm5zPYGjUk9iDme+7jNtBzB2xxDmB83ldYY2wAGgyC5BseqbU17ZhfCZTM5psXNa03bcfhHcT4X6d/OY+x3kP1UzKsQi/SJFionn3Xsd/WG/k5aPotlvTzN7Jr/AIo2f9St7enaMclHUt61+jJFx7vW4eCrHoy2vEyWaF8gDpA0x3ORLcWIX0vYg242KZ2Tjd01FgFZUJEREBERAREQEREBa0tCxzsThc2t3Zdy2UQfLWgCwFh3LKLKAiIgIiICIiAiIgIiICIiAiIg86gOLXBps62RXKt+NhVU0seFt2W0c4ANdc3cb65WzF9Dz6ysEKJjKYnDnuwNispWWbm8/WPtm49g7GjgFKK0PoozqxvkvP8AlsXuDzP6qUTOVaVF29ujIJQ+kbk43whwaY3Xvdt/Z4i2i7A3Z8Y9gc8/zXvHE1vqtA8BZRMZTEzCI3ep5WtHSH2QHcLusLkDgNVNIilAiIgIiICIiAiIgLCyiAiIgIiICIiAiIgIiICIiAiIgIiICItHalb0QZ6oxPwFzzZreo91yf8ATbmg3kVfZtyQ4PorF5A61/o8UULxjyGWKQs7cWHhfD97O27jfGx2HrRBznNyAe4R2aATc3xm33TmSDYJ1YUJsvbTpXNaWtzsDZ13C8DZcZFrYbuw+JCk31DrSWiddoJbfDZ5ANsOFxPAagaoNlFX6avkkYwB5DzLgBaGuYRgbI83w+q0Ym9uIYSTqs1O0JG9N1wcEovhLc2Ox4Y47t+uyZdpvfgRiyCfRQVRtBzRUYpAMEjLOBZgDXPIwG4yfhHWBJ1BBF8t6mkc6aSzyY2gAghtsbg1wwEAGwba+Zvj7kG+iIgIiICIiAiIgIiICIiAiIgIiICIiAiIgIiICIiAvlzAbXANjcX4GxFx2GxI5oiD6Xy5oIIIuDkQdCDqCiIPmKFrRZrQ0ZZNAGgDRp3ADwAX2sogIiICIiAiIg//2Q=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467544" y="4365103"/>
            <a:ext cx="7488832" cy="1664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ja-JP" altLang="en-US" dirty="0" smtClean="0"/>
              <a:t>そと　　　い　　　　　　　　　　　　せんせい　　　　　　　　　　　　　い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31885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ja-JP" altLang="ja-JP" dirty="0" err="1"/>
              <a:t>なふだには</a:t>
            </a:r>
            <a:r>
              <a:rPr lang="ja-JP" altLang="ja-JP" dirty="0"/>
              <a:t>、キャンプのスタッフの</a:t>
            </a:r>
            <a:r>
              <a:rPr lang="en-US" altLang="ja-JP" dirty="0" err="1" smtClean="0"/>
              <a:t>電話番号が書いてあります</a:t>
            </a:r>
            <a:r>
              <a:rPr lang="en-US" altLang="ja-JP" dirty="0" smtClean="0"/>
              <a:t>。</a:t>
            </a:r>
          </a:p>
          <a:p>
            <a:pPr marL="0" indent="0">
              <a:buNone/>
            </a:pPr>
            <a:endParaRPr lang="en-US" altLang="ja-JP" dirty="0"/>
          </a:p>
          <a:p>
            <a:pPr marL="0" indent="0">
              <a:buNone/>
            </a:pPr>
            <a:endParaRPr lang="en-US" altLang="ja-JP" dirty="0" smtClean="0"/>
          </a:p>
          <a:p>
            <a:pPr marL="0" indent="0">
              <a:buNone/>
            </a:pPr>
            <a:endParaRPr lang="ja-JP" altLang="en-US" dirty="0"/>
          </a:p>
          <a:p>
            <a:pPr marL="0" indent="0">
              <a:buNone/>
            </a:pPr>
            <a:endParaRPr lang="en-US" altLang="ja-JP" dirty="0" smtClean="0"/>
          </a:p>
          <a:p>
            <a:pPr marL="0" indent="0">
              <a:buNone/>
            </a:pPr>
            <a:endParaRPr lang="ja-JP" altLang="ja-JP" dirty="0"/>
          </a:p>
          <a:p>
            <a:pPr marL="0" indent="0">
              <a:buNone/>
            </a:pPr>
            <a:endParaRPr lang="ja-JP" altLang="en-US" dirty="0"/>
          </a:p>
          <a:p>
            <a:pPr marL="0" indent="0">
              <a:buNone/>
            </a:pPr>
            <a:endParaRPr kumimoji="1" lang="ja-JP" altLang="en-US" dirty="0"/>
          </a:p>
        </p:txBody>
      </p:sp>
      <p:sp>
        <p:nvSpPr>
          <p:cNvPr id="4" name="タイトル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dirty="0" smtClean="0"/>
              <a:t>キャンプのルール</a:t>
            </a:r>
            <a:endParaRPr lang="ja-JP" altLang="en-US" dirty="0"/>
          </a:p>
        </p:txBody>
      </p:sp>
      <p:pic>
        <p:nvPicPr>
          <p:cNvPr id="1027" name="Picture 3" descr="C:\Users\jld\Desktop\2.jpe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466"/>
          <a:stretch/>
        </p:blipFill>
        <p:spPr bwMode="auto">
          <a:xfrm>
            <a:off x="1907704" y="3011564"/>
            <a:ext cx="5232700" cy="3513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円/楕円 1"/>
          <p:cNvSpPr/>
          <p:nvPr/>
        </p:nvSpPr>
        <p:spPr>
          <a:xfrm>
            <a:off x="3275856" y="4768454"/>
            <a:ext cx="1656184" cy="1756890"/>
          </a:xfrm>
          <a:prstGeom prst="ellipse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31885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 sz="5400" dirty="0" smtClean="0"/>
              <a:t>参加する国</a:t>
            </a:r>
            <a:endParaRPr kumimoji="1" lang="ja-JP" altLang="en-US" sz="5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4911" y="2460269"/>
            <a:ext cx="1603451" cy="104983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7364" y="2411233"/>
            <a:ext cx="1709409" cy="1153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0346" y="2460269"/>
            <a:ext cx="1650601" cy="1081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3343" y="2476012"/>
            <a:ext cx="1618256" cy="10811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4911" y="4289813"/>
            <a:ext cx="1684471" cy="111569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5457" y="4276936"/>
            <a:ext cx="1837928" cy="111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7566" y="4289813"/>
            <a:ext cx="1711596" cy="1132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3343" y="4326148"/>
            <a:ext cx="1704030" cy="1142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テキスト ボックス 2"/>
          <p:cNvSpPr txBox="1"/>
          <p:nvPr/>
        </p:nvSpPr>
        <p:spPr>
          <a:xfrm>
            <a:off x="2939382" y="190939"/>
            <a:ext cx="37208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/>
              <a:t>さん　　か　　　　　　　くに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154675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76282" y="1988840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ja-JP" dirty="0" smtClean="0"/>
              <a:t>5.</a:t>
            </a:r>
            <a:r>
              <a:rPr lang="ja-JP" altLang="ja-JP" dirty="0"/>
              <a:t>ホテルには</a:t>
            </a:r>
            <a:r>
              <a:rPr lang="en-US" altLang="ja-JP" dirty="0" err="1" smtClean="0"/>
              <a:t>他のお客さんもいますから</a:t>
            </a:r>
            <a:r>
              <a:rPr lang="en-US" altLang="ja-JP" dirty="0" smtClean="0"/>
              <a:t>、  </a:t>
            </a:r>
          </a:p>
          <a:p>
            <a:pPr marL="0" indent="0">
              <a:buNone/>
            </a:pPr>
            <a:r>
              <a:rPr lang="en-US" altLang="ja-JP" dirty="0" smtClean="0"/>
              <a:t>   </a:t>
            </a:r>
            <a:r>
              <a:rPr lang="ja-JP" altLang="en-US" dirty="0" smtClean="0"/>
              <a:t>めいわく</a:t>
            </a:r>
            <a:r>
              <a:rPr lang="en-US" altLang="ja-JP" dirty="0" err="1" smtClean="0"/>
              <a:t>になるようなことをしないでください</a:t>
            </a:r>
            <a:r>
              <a:rPr lang="en-US" altLang="ja-JP" dirty="0" smtClean="0"/>
              <a:t>。</a:t>
            </a:r>
          </a:p>
          <a:p>
            <a:pPr marL="0" indent="0">
              <a:buNone/>
            </a:pPr>
            <a:endParaRPr kumimoji="1" lang="en-US" altLang="ja-JP" dirty="0"/>
          </a:p>
          <a:p>
            <a:pPr marL="0" indent="0">
              <a:buNone/>
            </a:pPr>
            <a:endParaRPr kumimoji="1" lang="en-US" altLang="ja-JP" dirty="0"/>
          </a:p>
          <a:p>
            <a:pPr marL="0" indent="0">
              <a:buNone/>
            </a:pPr>
            <a:endParaRPr lang="en-US" altLang="ja-JP" dirty="0" smtClean="0"/>
          </a:p>
          <a:p>
            <a:pPr marL="0" indent="0">
              <a:buNone/>
            </a:pPr>
            <a:r>
              <a:rPr lang="en-US" altLang="ja-JP" dirty="0" smtClean="0"/>
              <a:t>  </a:t>
            </a:r>
            <a:r>
              <a:rPr lang="ja-JP" altLang="ja-JP" dirty="0" smtClean="0"/>
              <a:t>ロビー</a:t>
            </a:r>
            <a:r>
              <a:rPr lang="ja-JP" altLang="ja-JP" dirty="0"/>
              <a:t>で</a:t>
            </a:r>
            <a:r>
              <a:rPr lang="en-US" altLang="ja-JP" dirty="0" err="1" smtClean="0"/>
              <a:t>大きい</a:t>
            </a:r>
            <a:r>
              <a:rPr lang="ja-JP" altLang="en-US" dirty="0" smtClean="0"/>
              <a:t>こえ</a:t>
            </a:r>
            <a:r>
              <a:rPr lang="en-US" altLang="ja-JP" dirty="0" err="1" smtClean="0"/>
              <a:t>で話さないでください</a:t>
            </a:r>
            <a:r>
              <a:rPr lang="en-US" altLang="ja-JP" dirty="0"/>
              <a:t>。</a:t>
            </a:r>
            <a:endParaRPr kumimoji="1" lang="ja-JP" altLang="en-US" dirty="0"/>
          </a:p>
        </p:txBody>
      </p:sp>
      <p:sp>
        <p:nvSpPr>
          <p:cNvPr id="4" name="タイトル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dirty="0" smtClean="0"/>
              <a:t>キャンプのルール</a:t>
            </a:r>
            <a:endParaRPr lang="ja-JP" altLang="en-US" dirty="0"/>
          </a:p>
        </p:txBody>
      </p:sp>
      <p:sp>
        <p:nvSpPr>
          <p:cNvPr id="6" name="AutoShape 4" descr="data:image/jpeg;base64,/9j/4AAQSkZJRgABAQAAAQABAAD/2wCEAAkGBxQSEhEUEhEVFhQWFBgUEhUSFRcXGRUZFBQWFhQYFBcZICggGBolHBcVITEhJSksMS4uFx8zODMsNygtLisBCgoKDg0OGxAQGywlHh80NywvNzAsLC4vLDQsOCwsLCwsLy0sLCwsLiwvLDcsKywtMDctLCssLCwsLCwsLCwsLP/AABEIAMIBBAMBIgACEQEDEQH/xAAbAAEAAgMBAQAAAAAAAAAAAAAABQYBBAcDAv/EAEMQAAEDAgMEBgYIBAYCAwAAAAEAAgMEERIhMQUGQYETIlFhcZEHMkJSocEjM2JykrHR8BQVouFTc4KywtJj8RckNP/EABkBAQADAQEAAAAAAAAAAAAAAAABAgMEBf/EACoRAQACAQMCBQMFAQAAAAAAAAABAhEDITESQQQTMlFhInGxQoGRocEj/9oADAMBAAIRAxEAPwDuKIiAiIgwUCysFBlFgLKAiIgIiICIiAiIgIiICIiAiIgIiICIiAsIsoCLXrq6OFhfNI2Ng1c9waPDPj3KG2VvnSVMwgilJeb4bsc0OwgkhpIzNgTyTKs3rE4mVhRERYREQEREBERAREQCsArKFARYBWUBERAREQEREBERAREQEREBERAWEWUBVXfLfWKiBY20lQRdsd8m30MhGg7tT8Vo7/b7ilBggINQR1jqIQeJ4F/YOGp4A842DsV9W8ySF2DFeR5PWe7UgE6ntPBY62tXSrNrObU1bWt5elvaf6eG1auqrMVRNjka02xAHAzuYNAO34lWP0S7IMlUagjqQNIB7ZHtLQOTS4nxC9tpVJkc2go2AveOjdb1Ym+1fwF7nh4ldK3d2OyjgZDHo3Nzjq9xzc4+J8hYcFj4W99WOu0YjszjwtY1drZxz90miIux2iIiAiIgIiICIiAiIgFYCysFBlFgLKAiIgIiICIiAiIgIiICwiygKjb/AO+4pgYKcg1BHWdqIQeJ4F/YOGp4A/XpD3xNI3oYL9M8XxkdWNulxfJz+7hqeAPN93dhOqnl8hd0dyXuJOKR18wCcye13zWGtr106zaZ2curqXtbytP1T/Ru9sJ9U8vkLujxXe8nrSHiATmT2u+au+ztqQCdtKwZhhAwjqtLcyzxtc8u1Q+19qOxNo6Fl5D1Po/Y+y08D2u4eOlw3c3XZs6mmkdZ8/ROdJJ2ANJwsvo3LXU8eAHn6ejfxU+ZqbR2j/ZbaMxoT0aW8/qn/Ib+6mwIKbpZIm2fI4lxPsjUMb2N48/BWFVX0e1ck0EkkpuekwCwAyaxvAd7irUvVpWa1iJaYr+mNhERWBERAREQEREBERAREQEREArAWUKAiwCsoCIvGoqWRi73Bo7SbJM4Hsig5Nv4yW08TpT22s0c/wBbL5/ltRN9fNgb7kWXIn/2svNifTGV+jHOzdrtswxZOfd3utzP9uabI2qJ8fVLS0gFrtbEZE9mhX3RbJii9Rgv7xzPmdOSj6wdDVxyezMMD/vC1if6fIqszeuJtwmIrO0J5YRZW7MUBvhvLFRRAyPIe8hsbWjE45jE4DsAzv8AmSAvTereOOhixv6zzlFGDm8/Jo4n8zYHhW2tpSVUr5ZnYnO8mgaNYOAH6k5krPU4x7ubX8TGltHLpFfSRVcQucTXdZj25kE6Oaf3fiq5DTbRDXUcDYwGtJFQ7E1uEuyDSAeubu4XGE9xWt6OjUun6GJuOI3dJc2bF9oHgScsPHXgSuqTUPRNbxJviPC+VgPivEp4bV0rTExmnO7u0b6fiMakbW4n5V/0V7GfTipE9O1szXNAna4ubKxwvaO4GEAix7TyVo3vmwUVSb2vGWfj6vzXtsYZO8Qqdt2pdtKrbSwn6GM3keNDbJz++3qt7zfRe3oT1UiZZ3pXTma14T3o8iw0UZ95z3f1lvyVlXjR0zYmNjYLNaMLQOAC9loiBERAREQEREBERAREQEREBEWEGUXhVVjIxd7w3xOZ8BqVEu266Q2poXP4Y3ZNH77yFS2pWu0rRWZThUbWbcijuMWN2mGPrH9FqfyeabOonNv8OPIczx8uak6LZ0UXqMAPbqfM5qub24jH3Tisc7ozp6ub1GCFnvPzdyH9ua9afd6O+KVzpXdrybeX63UyoPau9VNBcGTG4exF1jzOg5lI0o5tudc9tk1HGGgBoAA0AFh5Lzq6tkTcUj2sb2uIA+K55tHfueQ4YGCO+Q9t58MrA91ivCk3UrKp2OYlt/anJLuTdR4Gy1UdA2VtmGp6ToXYgwgONiNRcEX4a+RXzt6k6WB4GoGJtu1uduYuFC7EpaSgkwfxGKaQtYRfjfK7W+rn2nirWotXqjCYnE5aex6zpYWP42s7xGR/fetLejeKKhi6STNxuIowc3u+QHE8FqUtR/Cy1EZBLTaSMD7WVu7s/wBK5Zv1FOah0szi9r8o3aBoGYjA9m2fjr225a+JpmNOZ+pn4vr06TesbfhE7a2tLVSulmddx0HBreDWjgB+p4ra3Y3dlrpcEeTRYyyEdVg+bjwHyzW5u7ufLVNjkxsjic62I3LrAkOIba2oIzIXadjbKipYmxQtwsb5uJ1c48Se1aUxaXnaXhb3nqvxO/3Qld0eyKMCCMElwaMWr3EElzyNTZp+AyC1Nl7zmpgndIwAxOabRgm7XXF8zloc1qelCcudTQtzPWeR35Nb/wA1X91K7o/4tv8AiU7gPEOAHwe7yW16xOnOXq6O2pWIWLereF8NPFHFl00bnOJBDmNJGmepu7PyVh3Q2EKSEA2Mj7OlI7bZNB7B8yeK5zvnX9NLGb+rTxtPiWl7v93wXYWaDwU1jFIiC+95y+kREQIiICIiAiIgIiICItWs2hHF9Y8Du1PIDNRMxG8kRltLDjbVQR2zLLlTQEj/ABJMm8u3z5INhvlzqZnO+wzJv75BZebn0Rn8L9GPVLYq94ImHC0mR3Bsefx08lr3q5+yBh5v/fkpakoo4haNgb4DM+J1K9ybaqei1vVP8HVEcQhaXYMTbOeTI45kyZ5+H63Uq0gCwcAOAAULtXeiCBjTi6Q6AR2OeE6u0UBV72STnBC8sJ0ETcbzzwn4BXrSteIVm0zyudZXxwtDpZWtb2usL+HaVWtr77CNgMLMZdoX9VouL3tqfgtFm6s07QJHluYJdLdzzqTcZfEhbM4oKRkfSfTObawsH5hvZ6o5qyEVIavaDCWPeWn2BZkfeCRrzJWzR7kMjaHVU4A9xhwjLgXuzPIBec2+dRM9rKeNsY8MbrfkPAArcj2DUTYnOOFx1dJm78OvI2QYqd4aWiGGlha5/E2w/icbud4LUlqqmuuGzOLeLYbNYO5zvkSrBsvcymj6zwZn6ky6X+4MvO6sjGAAAAADIACwHgEFFoNwQMLpZy3iBHa/b6xGXIK01m2I4x64efdbYnTjbRbNRNgZi91hPkBZc6qNpNZLHCQ4ve0uBAuABf1jwvYoLDtKXpHhz3huVmjIZX+K+W7GbUNLXm8bhncC3LvvovtlEZZWNvYWcXHsFx8VKbsznA+J/rxOLT4Xy+Y5Lk1/D6Wpes2jdpW1orMdil2FFDFHFCMLWizeN9SS48STc371A1u81RRyls9OTASAx2V9BfC8dU/dNj3q5M0Z++BX1LEHAtcAWnIhwuD4grprSsW6sKZnp6e0OaSVba3aD5GXMcdO9zbixs2IjMcOu/4KqUTrPb4288l1s7vwU7KmSGPC58TwcyQBhJs0HQXt5LjzTotMdUTClbTS0W9n3VOuXnxXemaDwXAX6HwXfmaDwSYxEQRPVMz7vpERVWEREBERAREQFEVe32NcWRtdI8G2FgOo1uf0upKolwNLiCbZ2CrdHWBtXithbMLEX0cNDzP+5ZatpiIwvSInlt9FVz+s4QM7G5ut3n+48FtUewYY8y3G73pM/hopNV7bW+EFO5zOs+RuRa0WAPe45eV0jSrzO8/JN54jZYVp7R2tDALyytZ2Am7j4NGZ5Bc8q97KyqdghBbf2YGlzrd7tR4iy9qDceeTr1EgjBzdc43nxN7DmStVG/tT0ggXFPFf7cuQ5MGfmQoUQ1+0NcbmHi76OIeAyDuQJUwJ9m0XqDp5Rxyfn971G8s1H12+dVOcEDcF9GxNL3nnb8gEEq/duniZH/GTABtuqHBocQ21h7TuVlrzb4U9O0soqcffcMIPeR6zuZC0qDcupnOOd3R31MhxvPK/5nkrbsvc+mhsSzpHe9Ln5N9UeSCkmav2hpjcw+79HF56O5klWOl3JDmME7z1QOrGbAkC1sRzt4AK5AWWUEfs3ZccDcMMQZ2nUnxOZPNbuDs1/eq+1zP0jberYdoUcMEz42SiLogyNjhLIagNqBK5wOFrYiHcNb+AdIzvp46L6e4AXJsO0qhT+lWma6UCGZ7LllJKxhLKyRrmsdHAbah7gL6GxPj7U26k9dhl2u+4viZQQuIgi4t6YjOd443OG97AhBK7y1TzgpoGYpnDE4atjYMg+QjQEjIXBdhNtCRr7P3Uc1pxPzObj6znHtcchyGQ0CtYC0K7bEMWTngn3W9Y/DTmom0V3lMRM8PulomsuQHEniSPko+qIgqY32IEvUee+1hfP7vxWpUbemflEwMHvPzPIafmmy6BszyZ3vkcMwC4gd+Q5LG1pv6Y/dpERX1SsjWnq5afovREW7Jq7V+om/y3/wC0rhQXequHGx7L2xNc2/ZiBF1wyClc9+CJrpDnYMaSSBxsFeqlmu/Q+C78zQeC4ZHQuMzYZLxuc9sbsTTduMgXLcu0Fd0aEsVZREVFxERAREQEREGHtuCDoRY81TNq05biHtMN2nwzB8s1dFC7egza/t6p8eH77lW1eqJhNZxOUhs2qEsTH9oz7iMnDzuoHeLY1GJDU1TiAQG4bkBzmg52aMRNgMh2L03WnwukhP32eBtcfl8VJ7d2S2qiMTjbMODgLlpB1HK45qunbNd+U3jEqdVb7RxNwUdO1rfeeA0eOBuvMqMFPX15ucbmHi/6OMeAyDuQJV62XurTQWLY8Th7cnWPiBoOQCm1oqpWy/R/G2xqJC8+4zqt5n1jysrZQ7PihbhijawfZFr+J1PNbKICIqTvPtGasqP5dRSmPCA7aFSzWCN3qxRnhM/t9kZ+AW+CrjeXhkjHFhwyBrgcBtezreqbcCqVV+lWiZUdEBLI2zgyWKMvZLI0gdFBbOV1zqMhlnmoh+4sgrZKWka+m2dJTw/xkjScU7mOk6kbiSQ5wPWd3m+ovfoN3aZj6d7IGNdTxuigtcCNj7Yg0Xtc2GZz1zzKJQH802rVf/no4qOM6S1rsclu0QRmwPc5y+P/AI3gmD3V801XO8AGZ7uj6MD2YGR2bE08QNblWSt27DFkXYne6zM+eg81EVG255Pq2iJvac3fHTyWc6teI3n4Wik/Zu7X2DSOhgjka2OOnkjlgwHB0boTdmA+Fwe0Er5qd5W5iFjpD2nqt/X8lENoy913F0ju8k/BS1LsZxtezB2cfIZKP+lvj8n0x8o2epnl+skwj3WZDn287r0o9l39SPmfkT8lYqfZkbOGI9rs/hotuymulWN+Z+UTeZRNPsUe26/c39VJQ07Weq0D98SvQLK0VEREGpteo6OCZ/uxvd5NJXO/RfT3qJHe5Dbm9zbfBpVv38nwUU/2sLPxPAPwuoT0V09mVD+17WfgaT/zVo4VnlA77/R7Qc//AC5PIN/6rrIXL/ShD/8AZYfegA5te/8AULo+zZccMTveja7zaCk8QRzLZREVVhERAREQEREBeFdBjY5vdl4jML3RBSXymKSOUey6zvunX5q6tNwCNDmFWdt0tnuHBwuOevxW/uvVY4Q0+tGcB8B6vwy5LKPp1Me7Sd659kwiItWYiwSoqr2/Ew2acbuxmfm7RVteK8ymKzPDe2hG90UjYnhkhY4Rvc3EGOI6ri3LFY52UPu/smDZsGAyXc5xkmlkPXnldm+R3EknhwFlqVW1p5Mm2ib5uP6fBakNBidch0juJdcnn/dU67T6Y/lbpiOZStRvLe4gjLvtOyb5a+dlGVD5ZfrZTb3GZDn287qXptjOPrENHYMz+gUnT7PjZo257XZn+yeXn1Tn8HXj0wrtFson1GWHvHL4nPyUvT7GaPXN+4ZD9VKotIiI2hWZmeXxFC1os1oHgvtEUoEREArAWUQEWAsoKX6UZ7U8LPelufBrHfNzVvejuDDRMPvve7+rCPg0Ku+lOovLAz3Y3OP+twH/AAV23bp+jpaZvERMv4loLviSrdle6nelWPrUru0SN8iwj8yrZujLioqY/wDiDfw9X5KC9KMV4IXe7Lb8THfoFv8Ao8lxUUY91z2/1F3zTsd1lREVVhERAREQEREBERBHbbgxMxcWm/I6/I8lBbIn6KpHuyjCfvDT9/aVte24IOhyKp20KTMtvYtdkfDQ+Sz1KzMZjmF6TETv3Wmsr44h9I8N7uJ8BqVCVG8jnZQRE/bfkPL+6j6XZ1zk0vdxJz8+CmafYxOb3W7hmfPgoxe3M4M1jjdCTNkl+ulLvsjJvlp8FvUeynH1GYR2uyv8yp+momM9Vufacz5rZVq6da790TeZRlPsdo9Ylx8gpCOMNFgAB2AWX2iuqIiICIiAiIgIiICIiAsXWVpbV2nFTxukmeGtaLm5zPYGjUk9iDme+7jNtBzB2xxDmB83ldYY2wAGgyC5BseqbU17ZhfCZTM5psXNa03bcfhHcT4X6d/OY+x3kP1UzKsQi/SJFionn3Xsd/WG/k5aPotlvTzN7Jr/AIo2f9St7enaMclHUt61+jJFx7vW4eCrHoy2vEyWaF8gDpA0x3ORLcWIX0vYg242KZ2Tjd01FgFZUJEREBERAREQEREBa0tCxzsThc2t3Zdy2UQfLWgCwFh3LKLKAiIgIiICIiAiIgIiICIiAiIg86gOLXBps62RXKt+NhVU0seFt2W0c4ANdc3cb65WzF9Dz6ysEKJjKYnDnuwNispWWbm8/WPtm49g7GjgFKK0PoozqxvkvP8AlsXuDzP6qUTOVaVF29ujIJQ+kbk43whwaY3Xvdt/Z4i2i7A3Z8Y9gc8/zXvHE1vqtA8BZRMZTEzCI3ep5WtHSH2QHcLusLkDgNVNIilAiIgIiICIiAiIgLCyiAiIgIiICIiAiIgIiICIiAiIgIiICItHalb0QZ6oxPwFzzZreo91yf8ATbmg3kVfZtyQ4PorF5A61/o8UULxjyGWKQs7cWHhfD97O27jfGx2HrRBznNyAe4R2aATc3xm33TmSDYJ1YUJsvbTpXNaWtzsDZ13C8DZcZFrYbuw+JCk31DrSWiddoJbfDZ5ANsOFxPAagaoNlFX6avkkYwB5DzLgBaGuYRgbI83w+q0Ym9uIYSTqs1O0JG9N1wcEovhLc2Ox4Y47t+uyZdpvfgRiyCfRQVRtBzRUYpAMEjLOBZgDXPIwG4yfhHWBJ1BBF8t6mkc6aSzyY2gAghtsbg1wwEAGwba+Zvj7kG+iIgIiICIiAiIgIiICIiAiIgIiICIiAiIgIiICIiAvlzAbXANjcX4GxFx2GxI5oiD6Xy5oIIIuDkQdCDqCiIPmKFrRZrQ0ZZNAGgDRp3ADwAX2sogIiICIiAiIg//2Q=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2915816" y="1769459"/>
            <a:ext cx="1944216" cy="432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ja-JP" altLang="en-US" dirty="0" smtClean="0"/>
              <a:t>ほか　　　　きゃく</a:t>
            </a:r>
            <a:endParaRPr lang="ja-JP" altLang="en-US" dirty="0"/>
          </a:p>
        </p:txBody>
      </p:sp>
      <p:sp>
        <p:nvSpPr>
          <p:cNvPr id="7" name="AutoShape 4" descr="data:image/jpeg;base64,/9j/4AAQSkZJRgABAQAAAQABAAD/2wCEAAkGBxQSEhEUEhEVFhQWFBgUEhUSFRcXGRUZFBQWFhQYFBcZICggGBolHBcVITEhJSksMS4uFx8zODMsNygtLisBCgoKDg0OGxAQGywlHh80NywvNzAsLC4vLDQsOCwsLCwsLy0sLCwsLiwvLDcsKywtMDctLCssLCwsLCwsLCwsLP/AABEIAMIBBAMBIgACEQEDEQH/xAAbAAEAAgMBAQAAAAAAAAAAAAAABQYBBAcDAv/EAEMQAAEDAgMEBgYIBAYCAwAAAAEAAgMEERIhMQUGQYETIlFhcZEHMkJSocEjM2JykrHR8BQVouFTc4KywtJj8RckNP/EABkBAQADAQEAAAAAAAAAAAAAAAABAgMEBf/EACoRAQACAQMCBQMFAQAAAAAAAAABAhEDITESQQQTMlFhInGxQoGRocEj/9oADAMBAAIRAxEAPwDuKIiAiIgwUCysFBlFgLKAiIgIiICIiAiIgIiICIiAiIgIiICIiAsIsoCLXrq6OFhfNI2Ng1c9waPDPj3KG2VvnSVMwgilJeb4bsc0OwgkhpIzNgTyTKs3rE4mVhRERYREQEREBERAREQCsArKFARYBWUBERAREQEREBERAREQEREBERAWEWUBVXfLfWKiBY20lQRdsd8m30MhGg7tT8Vo7/b7ilBggINQR1jqIQeJ4F/YOGp4A842DsV9W8ySF2DFeR5PWe7UgE6ntPBY62tXSrNrObU1bWt5elvaf6eG1auqrMVRNjka02xAHAzuYNAO34lWP0S7IMlUagjqQNIB7ZHtLQOTS4nxC9tpVJkc2go2AveOjdb1Ym+1fwF7nh4ldK3d2OyjgZDHo3Nzjq9xzc4+J8hYcFj4W99WOu0YjszjwtY1drZxz90miIux2iIiAiIgIiICIiAiIgFYCysFBlFgLKAiIgIiICIiAiIgIiICwiygKjb/AO+4pgYKcg1BHWdqIQeJ4F/YOGp4A/XpD3xNI3oYL9M8XxkdWNulxfJz+7hqeAPN93dhOqnl8hd0dyXuJOKR18wCcye13zWGtr106zaZ2curqXtbytP1T/Ru9sJ9U8vkLujxXe8nrSHiATmT2u+au+ztqQCdtKwZhhAwjqtLcyzxtc8u1Q+19qOxNo6Fl5D1Po/Y+y08D2u4eOlw3c3XZs6mmkdZ8/ROdJJ2ANJwsvo3LXU8eAHn6ejfxU+ZqbR2j/ZbaMxoT0aW8/qn/Ib+6mwIKbpZIm2fI4lxPsjUMb2N48/BWFVX0e1ck0EkkpuekwCwAyaxvAd7irUvVpWa1iJaYr+mNhERWBERAREQEREBERAREQEREArAWUKAiwCsoCIvGoqWRi73Bo7SbJM4Hsig5Nv4yW08TpT22s0c/wBbL5/ltRN9fNgb7kWXIn/2svNifTGV+jHOzdrtswxZOfd3utzP9uabI2qJ8fVLS0gFrtbEZE9mhX3RbJii9Rgv7xzPmdOSj6wdDVxyezMMD/vC1if6fIqszeuJtwmIrO0J5YRZW7MUBvhvLFRRAyPIe8hsbWjE45jE4DsAzv8AmSAvTereOOhixv6zzlFGDm8/Jo4n8zYHhW2tpSVUr5ZnYnO8mgaNYOAH6k5krPU4x7ubX8TGltHLpFfSRVcQucTXdZj25kE6Oaf3fiq5DTbRDXUcDYwGtJFQ7E1uEuyDSAeubu4XGE9xWt6OjUun6GJuOI3dJc2bF9oHgScsPHXgSuqTUPRNbxJviPC+VgPivEp4bV0rTExmnO7u0b6fiMakbW4n5V/0V7GfTipE9O1szXNAna4ubKxwvaO4GEAix7TyVo3vmwUVSb2vGWfj6vzXtsYZO8Qqdt2pdtKrbSwn6GM3keNDbJz++3qt7zfRe3oT1UiZZ3pXTma14T3o8iw0UZ95z3f1lvyVlXjR0zYmNjYLNaMLQOAC9loiBERAREQEREBERAREQEREBEWEGUXhVVjIxd7w3xOZ8BqVEu266Q2poXP4Y3ZNH77yFS2pWu0rRWZThUbWbcijuMWN2mGPrH9FqfyeabOonNv8OPIczx8uak6LZ0UXqMAPbqfM5qub24jH3Tisc7ozp6ub1GCFnvPzdyH9ua9afd6O+KVzpXdrybeX63UyoPau9VNBcGTG4exF1jzOg5lI0o5tudc9tk1HGGgBoAA0AFh5Lzq6tkTcUj2sb2uIA+K55tHfueQ4YGCO+Q9t58MrA91ivCk3UrKp2OYlt/anJLuTdR4Gy1UdA2VtmGp6ToXYgwgONiNRcEX4a+RXzt6k6WB4GoGJtu1uduYuFC7EpaSgkwfxGKaQtYRfjfK7W+rn2nirWotXqjCYnE5aex6zpYWP42s7xGR/fetLejeKKhi6STNxuIowc3u+QHE8FqUtR/Cy1EZBLTaSMD7WVu7s/wBK5Zv1FOah0szi9r8o3aBoGYjA9m2fjr225a+JpmNOZ+pn4vr06TesbfhE7a2tLVSulmddx0HBreDWjgB+p4ra3Y3dlrpcEeTRYyyEdVg+bjwHyzW5u7ufLVNjkxsjic62I3LrAkOIba2oIzIXadjbKipYmxQtwsb5uJ1c48Se1aUxaXnaXhb3nqvxO/3Qld0eyKMCCMElwaMWr3EElzyNTZp+AyC1Nl7zmpgndIwAxOabRgm7XXF8zloc1qelCcudTQtzPWeR35Nb/wA1X91K7o/4tv8AiU7gPEOAHwe7yW16xOnOXq6O2pWIWLereF8NPFHFl00bnOJBDmNJGmepu7PyVh3Q2EKSEA2Mj7OlI7bZNB7B8yeK5zvnX9NLGb+rTxtPiWl7v93wXYWaDwU1jFIiC+95y+kREQIiICIiAiIgIiICItWs2hHF9Y8Du1PIDNRMxG8kRltLDjbVQR2zLLlTQEj/ABJMm8u3z5INhvlzqZnO+wzJv75BZebn0Rn8L9GPVLYq94ImHC0mR3Bsefx08lr3q5+yBh5v/fkpakoo4haNgb4DM+J1K9ybaqei1vVP8HVEcQhaXYMTbOeTI45kyZ5+H63Uq0gCwcAOAAULtXeiCBjTi6Q6AR2OeE6u0UBV72STnBC8sJ0ETcbzzwn4BXrSteIVm0zyudZXxwtDpZWtb2usL+HaVWtr77CNgMLMZdoX9VouL3tqfgtFm6s07QJHluYJdLdzzqTcZfEhbM4oKRkfSfTObawsH5hvZ6o5qyEVIavaDCWPeWn2BZkfeCRrzJWzR7kMjaHVU4A9xhwjLgXuzPIBec2+dRM9rKeNsY8MbrfkPAArcj2DUTYnOOFx1dJm78OvI2QYqd4aWiGGlha5/E2w/icbud4LUlqqmuuGzOLeLYbNYO5zvkSrBsvcymj6zwZn6ky6X+4MvO6sjGAAAAADIACwHgEFFoNwQMLpZy3iBHa/b6xGXIK01m2I4x64efdbYnTjbRbNRNgZi91hPkBZc6qNpNZLHCQ4ve0uBAuABf1jwvYoLDtKXpHhz3huVmjIZX+K+W7GbUNLXm8bhncC3LvvovtlEZZWNvYWcXHsFx8VKbsznA+J/rxOLT4Xy+Y5Lk1/D6Wpes2jdpW1orMdil2FFDFHFCMLWizeN9SS48STc371A1u81RRyls9OTASAx2V9BfC8dU/dNj3q5M0Z++BX1LEHAtcAWnIhwuD4grprSsW6sKZnp6e0OaSVba3aD5GXMcdO9zbixs2IjMcOu/4KqUTrPb4288l1s7vwU7KmSGPC58TwcyQBhJs0HQXt5LjzTotMdUTClbTS0W9n3VOuXnxXemaDwXAX6HwXfmaDwSYxEQRPVMz7vpERVWEREBERAREQFEVe32NcWRtdI8G2FgOo1uf0upKolwNLiCbZ2CrdHWBtXithbMLEX0cNDzP+5ZatpiIwvSInlt9FVz+s4QM7G5ut3n+48FtUewYY8y3G73pM/hopNV7bW+EFO5zOs+RuRa0WAPe45eV0jSrzO8/JN54jZYVp7R2tDALyytZ2Am7j4NGZ5Bc8q97KyqdghBbf2YGlzrd7tR4iy9qDceeTr1EgjBzdc43nxN7DmStVG/tT0ggXFPFf7cuQ5MGfmQoUQ1+0NcbmHi76OIeAyDuQJUwJ9m0XqDp5Rxyfn971G8s1H12+dVOcEDcF9GxNL3nnb8gEEq/duniZH/GTABtuqHBocQ21h7TuVlrzb4U9O0soqcffcMIPeR6zuZC0qDcupnOOd3R31MhxvPK/5nkrbsvc+mhsSzpHe9Ln5N9UeSCkmav2hpjcw+79HF56O5klWOl3JDmME7z1QOrGbAkC1sRzt4AK5AWWUEfs3ZccDcMMQZ2nUnxOZPNbuDs1/eq+1zP0jberYdoUcMEz42SiLogyNjhLIagNqBK5wOFrYiHcNb+AdIzvp46L6e4AXJsO0qhT+lWma6UCGZ7LllJKxhLKyRrmsdHAbah7gL6GxPj7U26k9dhl2u+4viZQQuIgi4t6YjOd443OG97AhBK7y1TzgpoGYpnDE4atjYMg+QjQEjIXBdhNtCRr7P3Uc1pxPzObj6znHtcchyGQ0CtYC0K7bEMWTngn3W9Y/DTmom0V3lMRM8PulomsuQHEniSPko+qIgqY32IEvUee+1hfP7vxWpUbemflEwMHvPzPIafmmy6BszyZ3vkcMwC4gd+Q5LG1pv6Y/dpERX1SsjWnq5afovREW7Jq7V+om/y3/wC0rhQXequHGx7L2xNc2/ZiBF1wyClc9+CJrpDnYMaSSBxsFeqlmu/Q+C78zQeC4ZHQuMzYZLxuc9sbsTTduMgXLcu0Fd0aEsVZREVFxERAREQEREGHtuCDoRY81TNq05biHtMN2nwzB8s1dFC7egza/t6p8eH77lW1eqJhNZxOUhs2qEsTH9oz7iMnDzuoHeLY1GJDU1TiAQG4bkBzmg52aMRNgMh2L03WnwukhP32eBtcfl8VJ7d2S2qiMTjbMODgLlpB1HK45qunbNd+U3jEqdVb7RxNwUdO1rfeeA0eOBuvMqMFPX15ucbmHi/6OMeAyDuQJV62XurTQWLY8Th7cnWPiBoOQCm1oqpWy/R/G2xqJC8+4zqt5n1jysrZQ7PihbhijawfZFr+J1PNbKICIqTvPtGasqP5dRSmPCA7aFSzWCN3qxRnhM/t9kZ+AW+CrjeXhkjHFhwyBrgcBtezreqbcCqVV+lWiZUdEBLI2zgyWKMvZLI0gdFBbOV1zqMhlnmoh+4sgrZKWka+m2dJTw/xkjScU7mOk6kbiSQ5wPWd3m+ovfoN3aZj6d7IGNdTxuigtcCNj7Yg0Xtc2GZz1zzKJQH802rVf/no4qOM6S1rsclu0QRmwPc5y+P/AI3gmD3V801XO8AGZ7uj6MD2YGR2bE08QNblWSt27DFkXYne6zM+eg81EVG255Pq2iJvac3fHTyWc6teI3n4Wik/Zu7X2DSOhgjka2OOnkjlgwHB0boTdmA+Fwe0Er5qd5W5iFjpD2nqt/X8lENoy913F0ju8k/BS1LsZxtezB2cfIZKP+lvj8n0x8o2epnl+skwj3WZDn287r0o9l39SPmfkT8lYqfZkbOGI9rs/hotuymulWN+Z+UTeZRNPsUe26/c39VJQ07Weq0D98SvQLK0VEREGpteo6OCZ/uxvd5NJXO/RfT3qJHe5Dbm9zbfBpVv38nwUU/2sLPxPAPwuoT0V09mVD+17WfgaT/zVo4VnlA77/R7Qc//AC5PIN/6rrIXL/ShD/8AZYfegA5te/8AULo+zZccMTveja7zaCk8QRzLZREVVhERAREQEREBeFdBjY5vdl4jML3RBSXymKSOUey6zvunX5q6tNwCNDmFWdt0tnuHBwuOevxW/uvVY4Q0+tGcB8B6vwy5LKPp1Me7Sd659kwiItWYiwSoqr2/Ew2acbuxmfm7RVteK8ymKzPDe2hG90UjYnhkhY4Rvc3EGOI6ri3LFY52UPu/smDZsGAyXc5xkmlkPXnldm+R3EknhwFlqVW1p5Mm2ib5uP6fBakNBidch0juJdcnn/dU67T6Y/lbpiOZStRvLe4gjLvtOyb5a+dlGVD5ZfrZTb3GZDn287qXptjOPrENHYMz+gUnT7PjZo257XZn+yeXn1Tn8HXj0wrtFson1GWHvHL4nPyUvT7GaPXN+4ZD9VKotIiI2hWZmeXxFC1os1oHgvtEUoEREArAWUQEWAsoKX6UZ7U8LPelufBrHfNzVvejuDDRMPvve7+rCPg0Ku+lOovLAz3Y3OP+twH/AAV23bp+jpaZvERMv4loLviSrdle6nelWPrUru0SN8iwj8yrZujLioqY/wDiDfw9X5KC9KMV4IXe7Lb8THfoFv8Ao8lxUUY91z2/1F3zTsd1lREVVhERAREQEREBERBHbbgxMxcWm/I6/I8lBbIn6KpHuyjCfvDT9/aVte24IOhyKp20KTMtvYtdkfDQ+Sz1KzMZjmF6TETv3Wmsr44h9I8N7uJ8BqVCVG8jnZQRE/bfkPL+6j6XZ1zk0vdxJz8+CmafYxOb3W7hmfPgoxe3M4M1jjdCTNkl+ulLvsjJvlp8FvUeynH1GYR2uyv8yp+momM9Vufacz5rZVq6da790TeZRlPsdo9Ylx8gpCOMNFgAB2AWX2iuqIiICIiAiIgIiICIiAsXWVpbV2nFTxukmeGtaLm5zPYGjUk9iDme+7jNtBzB2xxDmB83ldYY2wAGgyC5BseqbU17ZhfCZTM5psXNa03bcfhHcT4X6d/OY+x3kP1UzKsQi/SJFionn3Xsd/WG/k5aPotlvTzN7Jr/AIo2f9St7enaMclHUt61+jJFx7vW4eCrHoy2vEyWaF8gDpA0x3ORLcWIX0vYg242KZ2Tjd01FgFZUJEREBERAREQEREBa0tCxzsThc2t3Zdy2UQfLWgCwFh3LKLKAiIgIiICIiAiIgIiICIiAiIg86gOLXBps62RXKt+NhVU0seFt2W0c4ANdc3cb65WzF9Dz6ysEKJjKYnDnuwNispWWbm8/WPtm49g7GjgFKK0PoozqxvkvP8AlsXuDzP6qUTOVaVF29ujIJQ+kbk43whwaY3Xvdt/Z4i2i7A3Z8Y9gc8/zXvHE1vqtA8BZRMZTEzCI3ep5WtHSH2QHcLusLkDgNVNIilAiIgIiICIiAiIgLCyiAiIgIiICIiAiIgIiICIiAiIgIiICItHalb0QZ6oxPwFzzZreo91yf8ATbmg3kVfZtyQ4PorF5A61/o8UULxjyGWKQs7cWHhfD97O27jfGx2HrRBznNyAe4R2aATc3xm33TmSDYJ1YUJsvbTpXNaWtzsDZ13C8DZcZFrYbuw+JCk31DrSWiddoJbfDZ5ANsOFxPAagaoNlFX6avkkYwB5DzLgBaGuYRgbI83w+q0Ym9uIYSTqs1O0JG9N1wcEovhLc2Ox4Y47t+uyZdpvfgRiyCfRQVRtBzRUYpAMEjLOBZgDXPIwG4yfhHWBJ1BBF8t6mkc6aSzyY2gAghtsbg1wwEAGwba+Zvj7kG+iIgIiICIiAiIgIiICIiAiIgIiICIiAiIgIiICIiAvlzAbXANjcX4GxFx2GxI5oiD6Xy5oIIIuDkQdCDqCiIPmKFrRZrQ0ZZNAGgDRp3ADwAX2sogIiICIiAiIg//2Q=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2267744" y="5176629"/>
            <a:ext cx="4608512" cy="1024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ja-JP" altLang="en-US" dirty="0" smtClean="0"/>
              <a:t>おお　　　　　　　　　　　はな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31885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64704" y="1988840"/>
            <a:ext cx="8579296" cy="4525963"/>
          </a:xfrm>
        </p:spPr>
        <p:txBody>
          <a:bodyPr/>
          <a:lstStyle/>
          <a:p>
            <a:pPr marL="0" lvl="0" indent="0">
              <a:buNone/>
            </a:pPr>
            <a:r>
              <a:rPr kumimoji="1" lang="en-US" altLang="ja-JP" dirty="0" smtClean="0"/>
              <a:t>6.</a:t>
            </a:r>
            <a:r>
              <a:rPr lang="ja-JP" altLang="ja-JP" dirty="0"/>
              <a:t>パスポートやお金は、なくさないようにしましょう。</a:t>
            </a:r>
          </a:p>
          <a:p>
            <a:pPr marL="0" indent="0">
              <a:buNone/>
            </a:pPr>
            <a:endParaRPr kumimoji="1" lang="ja-JP" altLang="en-US" dirty="0"/>
          </a:p>
        </p:txBody>
      </p:sp>
      <p:sp>
        <p:nvSpPr>
          <p:cNvPr id="4" name="タイトル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dirty="0" smtClean="0"/>
              <a:t>キャンプのルール</a:t>
            </a:r>
            <a:endParaRPr lang="ja-JP" altLang="en-US" dirty="0"/>
          </a:p>
        </p:txBody>
      </p:sp>
      <p:sp>
        <p:nvSpPr>
          <p:cNvPr id="7" name="AutoShape 4" descr="data:image/jpeg;base64,/9j/4AAQSkZJRgABAQAAAQABAAD/2wCEAAkGBxQSEhEUEhEVFhQWFBgUEhUSFRcXGRUZFBQWFhQYFBcZICggGBolHBcVITEhJSksMS4uFx8zODMsNygtLisBCgoKDg0OGxAQGywlHh80NywvNzAsLC4vLDQsOCwsLCwsLy0sLCwsLiwvLDcsKywtMDctLCssLCwsLCwsLCwsLP/AABEIAMIBBAMBIgACEQEDEQH/xAAbAAEAAgMBAQAAAAAAAAAAAAAABQYBBAcDAv/EAEMQAAEDAgMEBgYIBAYCAwAAAAEAAgMEERIhMQUGQYETIlFhcZEHMkJSocEjM2JykrHR8BQVouFTc4KywtJj8RckNP/EABkBAQADAQEAAAAAAAAAAAAAAAABAgMEBf/EACoRAQACAQMCBQMFAQAAAAAAAAABAhEDITESQQQTMlFhInGxQoGRocEj/9oADAMBAAIRAxEAPwDuKIiAiIgwUCysFBlFgLKAiIgIiICIiAiIgIiICIiAiIgIiICIiAsIsoCLXrq6OFhfNI2Ng1c9waPDPj3KG2VvnSVMwgilJeb4bsc0OwgkhpIzNgTyTKs3rE4mVhRERYREQEREBERAREQCsArKFARYBWUBERAREQEREBERAREQEREBERAWEWUBVXfLfWKiBY20lQRdsd8m30MhGg7tT8Vo7/b7ilBggINQR1jqIQeJ4F/YOGp4A842DsV9W8ySF2DFeR5PWe7UgE6ntPBY62tXSrNrObU1bWt5elvaf6eG1auqrMVRNjka02xAHAzuYNAO34lWP0S7IMlUagjqQNIB7ZHtLQOTS4nxC9tpVJkc2go2AveOjdb1Ym+1fwF7nh4ldK3d2OyjgZDHo3Nzjq9xzc4+J8hYcFj4W99WOu0YjszjwtY1drZxz90miIux2iIiAiIgIiICIiAiIgFYCysFBlFgLKAiIgIiICIiAiIgIiICwiygKjb/AO+4pgYKcg1BHWdqIQeJ4F/YOGp4A/XpD3xNI3oYL9M8XxkdWNulxfJz+7hqeAPN93dhOqnl8hd0dyXuJOKR18wCcye13zWGtr106zaZ2curqXtbytP1T/Ru9sJ9U8vkLujxXe8nrSHiATmT2u+au+ztqQCdtKwZhhAwjqtLcyzxtc8u1Q+19qOxNo6Fl5D1Po/Y+y08D2u4eOlw3c3XZs6mmkdZ8/ROdJJ2ANJwsvo3LXU8eAHn6ejfxU+ZqbR2j/ZbaMxoT0aW8/qn/Ib+6mwIKbpZIm2fI4lxPsjUMb2N48/BWFVX0e1ck0EkkpuekwCwAyaxvAd7irUvVpWa1iJaYr+mNhERWBERAREQEREBERAREQEREArAWUKAiwCsoCIvGoqWRi73Bo7SbJM4Hsig5Nv4yW08TpT22s0c/wBbL5/ltRN9fNgb7kWXIn/2svNifTGV+jHOzdrtswxZOfd3utzP9uabI2qJ8fVLS0gFrtbEZE9mhX3RbJii9Rgv7xzPmdOSj6wdDVxyezMMD/vC1if6fIqszeuJtwmIrO0J5YRZW7MUBvhvLFRRAyPIe8hsbWjE45jE4DsAzv8AmSAvTereOOhixv6zzlFGDm8/Jo4n8zYHhW2tpSVUr5ZnYnO8mgaNYOAH6k5krPU4x7ubX8TGltHLpFfSRVcQucTXdZj25kE6Oaf3fiq5DTbRDXUcDYwGtJFQ7E1uEuyDSAeubu4XGE9xWt6OjUun6GJuOI3dJc2bF9oHgScsPHXgSuqTUPRNbxJviPC+VgPivEp4bV0rTExmnO7u0b6fiMakbW4n5V/0V7GfTipE9O1szXNAna4ubKxwvaO4GEAix7TyVo3vmwUVSb2vGWfj6vzXtsYZO8Qqdt2pdtKrbSwn6GM3keNDbJz++3qt7zfRe3oT1UiZZ3pXTma14T3o8iw0UZ95z3f1lvyVlXjR0zYmNjYLNaMLQOAC9loiBERAREQEREBERAREQEREBEWEGUXhVVjIxd7w3xOZ8BqVEu266Q2poXP4Y3ZNH77yFS2pWu0rRWZThUbWbcijuMWN2mGPrH9FqfyeabOonNv8OPIczx8uak6LZ0UXqMAPbqfM5qub24jH3Tisc7ozp6ub1GCFnvPzdyH9ua9afd6O+KVzpXdrybeX63UyoPau9VNBcGTG4exF1jzOg5lI0o5tudc9tk1HGGgBoAA0AFh5Lzq6tkTcUj2sb2uIA+K55tHfueQ4YGCO+Q9t58MrA91ivCk3UrKp2OYlt/anJLuTdR4Gy1UdA2VtmGp6ToXYgwgONiNRcEX4a+RXzt6k6WB4GoGJtu1uduYuFC7EpaSgkwfxGKaQtYRfjfK7W+rn2nirWotXqjCYnE5aex6zpYWP42s7xGR/fetLejeKKhi6STNxuIowc3u+QHE8FqUtR/Cy1EZBLTaSMD7WVu7s/wBK5Zv1FOah0szi9r8o3aBoGYjA9m2fjr225a+JpmNOZ+pn4vr06TesbfhE7a2tLVSulmddx0HBreDWjgB+p4ra3Y3dlrpcEeTRYyyEdVg+bjwHyzW5u7ufLVNjkxsjic62I3LrAkOIba2oIzIXadjbKipYmxQtwsb5uJ1c48Se1aUxaXnaXhb3nqvxO/3Qld0eyKMCCMElwaMWr3EElzyNTZp+AyC1Nl7zmpgndIwAxOabRgm7XXF8zloc1qelCcudTQtzPWeR35Nb/wA1X91K7o/4tv8AiU7gPEOAHwe7yW16xOnOXq6O2pWIWLereF8NPFHFl00bnOJBDmNJGmepu7PyVh3Q2EKSEA2Mj7OlI7bZNB7B8yeK5zvnX9NLGb+rTxtPiWl7v93wXYWaDwU1jFIiC+95y+kREQIiICIiAiIgIiICItWs2hHF9Y8Du1PIDNRMxG8kRltLDjbVQR2zLLlTQEj/ABJMm8u3z5INhvlzqZnO+wzJv75BZebn0Rn8L9GPVLYq94ImHC0mR3Bsefx08lr3q5+yBh5v/fkpakoo4haNgb4DM+J1K9ybaqei1vVP8HVEcQhaXYMTbOeTI45kyZ5+H63Uq0gCwcAOAAULtXeiCBjTi6Q6AR2OeE6u0UBV72STnBC8sJ0ETcbzzwn4BXrSteIVm0zyudZXxwtDpZWtb2usL+HaVWtr77CNgMLMZdoX9VouL3tqfgtFm6s07QJHluYJdLdzzqTcZfEhbM4oKRkfSfTObawsH5hvZ6o5qyEVIavaDCWPeWn2BZkfeCRrzJWzR7kMjaHVU4A9xhwjLgXuzPIBec2+dRM9rKeNsY8MbrfkPAArcj2DUTYnOOFx1dJm78OvI2QYqd4aWiGGlha5/E2w/icbud4LUlqqmuuGzOLeLYbNYO5zvkSrBsvcymj6zwZn6ky6X+4MvO6sjGAAAAADIACwHgEFFoNwQMLpZy3iBHa/b6xGXIK01m2I4x64efdbYnTjbRbNRNgZi91hPkBZc6qNpNZLHCQ4ve0uBAuABf1jwvYoLDtKXpHhz3huVmjIZX+K+W7GbUNLXm8bhncC3LvvovtlEZZWNvYWcXHsFx8VKbsznA+J/rxOLT4Xy+Y5Lk1/D6Wpes2jdpW1orMdil2FFDFHFCMLWizeN9SS48STc371A1u81RRyls9OTASAx2V9BfC8dU/dNj3q5M0Z++BX1LEHAtcAWnIhwuD4grprSsW6sKZnp6e0OaSVba3aD5GXMcdO9zbixs2IjMcOu/4KqUTrPb4288l1s7vwU7KmSGPC58TwcyQBhJs0HQXt5LjzTotMdUTClbTS0W9n3VOuXnxXemaDwXAX6HwXfmaDwSYxEQRPVMz7vpERVWEREBERAREQFEVe32NcWRtdI8G2FgOo1uf0upKolwNLiCbZ2CrdHWBtXithbMLEX0cNDzP+5ZatpiIwvSInlt9FVz+s4QM7G5ut3n+48FtUewYY8y3G73pM/hopNV7bW+EFO5zOs+RuRa0WAPe45eV0jSrzO8/JN54jZYVp7R2tDALyytZ2Am7j4NGZ5Bc8q97KyqdghBbf2YGlzrd7tR4iy9qDceeTr1EgjBzdc43nxN7DmStVG/tT0ggXFPFf7cuQ5MGfmQoUQ1+0NcbmHi76OIeAyDuQJUwJ9m0XqDp5Rxyfn971G8s1H12+dVOcEDcF9GxNL3nnb8gEEq/duniZH/GTABtuqHBocQ21h7TuVlrzb4U9O0soqcffcMIPeR6zuZC0qDcupnOOd3R31MhxvPK/5nkrbsvc+mhsSzpHe9Ln5N9UeSCkmav2hpjcw+79HF56O5klWOl3JDmME7z1QOrGbAkC1sRzt4AK5AWWUEfs3ZccDcMMQZ2nUnxOZPNbuDs1/eq+1zP0jberYdoUcMEz42SiLogyNjhLIagNqBK5wOFrYiHcNb+AdIzvp46L6e4AXJsO0qhT+lWma6UCGZ7LllJKxhLKyRrmsdHAbah7gL6GxPj7U26k9dhl2u+4viZQQuIgi4t6YjOd443OG97AhBK7y1TzgpoGYpnDE4atjYMg+QjQEjIXBdhNtCRr7P3Uc1pxPzObj6znHtcchyGQ0CtYC0K7bEMWTngn3W9Y/DTmom0V3lMRM8PulomsuQHEniSPko+qIgqY32IEvUee+1hfP7vxWpUbemflEwMHvPzPIafmmy6BszyZ3vkcMwC4gd+Q5LG1pv6Y/dpERX1SsjWnq5afovREW7Jq7V+om/y3/wC0rhQXequHGx7L2xNc2/ZiBF1wyClc9+CJrpDnYMaSSBxsFeqlmu/Q+C78zQeC4ZHQuMzYZLxuc9sbsTTduMgXLcu0Fd0aEsVZREVFxERAREQEREGHtuCDoRY81TNq05biHtMN2nwzB8s1dFC7egza/t6p8eH77lW1eqJhNZxOUhs2qEsTH9oz7iMnDzuoHeLY1GJDU1TiAQG4bkBzmg52aMRNgMh2L03WnwukhP32eBtcfl8VJ7d2S2qiMTjbMODgLlpB1HK45qunbNd+U3jEqdVb7RxNwUdO1rfeeA0eOBuvMqMFPX15ucbmHi/6OMeAyDuQJV62XurTQWLY8Th7cnWPiBoOQCm1oqpWy/R/G2xqJC8+4zqt5n1jysrZQ7PihbhijawfZFr+J1PNbKICIqTvPtGasqP5dRSmPCA7aFSzWCN3qxRnhM/t9kZ+AW+CrjeXhkjHFhwyBrgcBtezreqbcCqVV+lWiZUdEBLI2zgyWKMvZLI0gdFBbOV1zqMhlnmoh+4sgrZKWka+m2dJTw/xkjScU7mOk6kbiSQ5wPWd3m+ovfoN3aZj6d7IGNdTxuigtcCNj7Yg0Xtc2GZz1zzKJQH802rVf/no4qOM6S1rsclu0QRmwPc5y+P/AI3gmD3V801XO8AGZ7uj6MD2YGR2bE08QNblWSt27DFkXYne6zM+eg81EVG255Pq2iJvac3fHTyWc6teI3n4Wik/Zu7X2DSOhgjka2OOnkjlgwHB0boTdmA+Fwe0Er5qd5W5iFjpD2nqt/X8lENoy913F0ju8k/BS1LsZxtezB2cfIZKP+lvj8n0x8o2epnl+skwj3WZDn287r0o9l39SPmfkT8lYqfZkbOGI9rs/hotuymulWN+Z+UTeZRNPsUe26/c39VJQ07Weq0D98SvQLK0VEREGpteo6OCZ/uxvd5NJXO/RfT3qJHe5Dbm9zbfBpVv38nwUU/2sLPxPAPwuoT0V09mVD+17WfgaT/zVo4VnlA77/R7Qc//AC5PIN/6rrIXL/ShD/8AZYfegA5te/8AULo+zZccMTveja7zaCk8QRzLZREVVhERAREQEREBeFdBjY5vdl4jML3RBSXymKSOUey6zvunX5q6tNwCNDmFWdt0tnuHBwuOevxW/uvVY4Q0+tGcB8B6vwy5LKPp1Me7Sd659kwiItWYiwSoqr2/Ew2acbuxmfm7RVteK8ymKzPDe2hG90UjYnhkhY4Rvc3EGOI6ri3LFY52UPu/smDZsGAyXc5xkmlkPXnldm+R3EknhwFlqVW1p5Mm2ib5uP6fBakNBidch0juJdcnn/dU67T6Y/lbpiOZStRvLe4gjLvtOyb5a+dlGVD5ZfrZTb3GZDn287qXptjOPrENHYMz+gUnT7PjZo257XZn+yeXn1Tn8HXj0wrtFson1GWHvHL4nPyUvT7GaPXN+4ZD9VKotIiI2hWZmeXxFC1os1oHgvtEUoEREArAWUQEWAsoKX6UZ7U8LPelufBrHfNzVvejuDDRMPvve7+rCPg0Ku+lOovLAz3Y3OP+twH/AAV23bp+jpaZvERMv4loLviSrdle6nelWPrUru0SN8iwj8yrZujLioqY/wDiDfw9X5KC9KMV4IXe7Lb8THfoFv8Ao8lxUUY91z2/1F3zTsd1lREVVhERAREQEREBERBHbbgxMxcWm/I6/I8lBbIn6KpHuyjCfvDT9/aVte24IOhyKp20KTMtvYtdkfDQ+Sz1KzMZjmF6TETv3Wmsr44h9I8N7uJ8BqVCVG8jnZQRE/bfkPL+6j6XZ1zk0vdxJz8+CmafYxOb3W7hmfPgoxe3M4M1jjdCTNkl+ulLvsjJvlp8FvUeynH1GYR2uyv8yp+momM9Vufacz5rZVq6da790TeZRlPsdo9Ylx8gpCOMNFgAB2AWX2iuqIiICIiAiIgIiICIiAsXWVpbV2nFTxukmeGtaLm5zPYGjUk9iDme+7jNtBzB2xxDmB83ldYY2wAGgyC5BseqbU17ZhfCZTM5psXNa03bcfhHcT4X6d/OY+x3kP1UzKsQi/SJFionn3Xsd/WG/k5aPotlvTzN7Jr/AIo2f9St7enaMclHUt61+jJFx7vW4eCrHoy2vEyWaF8gDpA0x3ORLcWIX0vYg242KZ2Tjd01FgFZUJEREBERAREQEREBa0tCxzsThc2t3Zdy2UQfLWgCwFh3LKLKAiIgIiICIiAiIgIiICIiAiIg86gOLXBps62RXKt+NhVU0seFt2W0c4ANdc3cb65WzF9Dz6ysEKJjKYnDnuwNispWWbm8/WPtm49g7GjgFKK0PoozqxvkvP8AlsXuDzP6qUTOVaVF29ujIJQ+kbk43whwaY3Xvdt/Z4i2i7A3Z8Y9gc8/zXvHE1vqtA8BZRMZTEzCI3ep5WtHSH2QHcLusLkDgNVNIilAiIgIiICIiAiIgLCyiAiIgIiICIiAiIgIiICIiAiIgIiICItHalb0QZ6oxPwFzzZreo91yf8ATbmg3kVfZtyQ4PorF5A61/o8UULxjyGWKQs7cWHhfD97O27jfGx2HrRBznNyAe4R2aATc3xm33TmSDYJ1YUJsvbTpXNaWtzsDZ13C8DZcZFrYbuw+JCk31DrSWiddoJbfDZ5ANsOFxPAagaoNlFX6avkkYwB5DzLgBaGuYRgbI83w+q0Ym9uIYSTqs1O0JG9N1wcEovhLc2Ox4Y47t+uyZdpvfgRiyCfRQVRtBzRUYpAMEjLOBZgDXPIwG4yfhHWBJ1BBF8t6mkc6aSzyY2gAghtsbg1wwEAGwba+Zvj7kG+iIgIiICIiAiIgIiICIiAiIgIiICIiAiIgIiICIiAvlzAbXANjcX4GxFx2GxI5oiD6Xy5oIIIuDkQdCDqCiIPmKFrRZrQ0ZZNAGgDRp3ADwAX2sogIiICIiAiIg//2Q=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3563888" y="1780094"/>
            <a:ext cx="1944216" cy="432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ja-JP" altLang="en-US" dirty="0" smtClean="0"/>
              <a:t>かね</a:t>
            </a:r>
            <a:endParaRPr lang="ja-JP" altLang="en-US" dirty="0"/>
          </a:p>
        </p:txBody>
      </p:sp>
      <p:pic>
        <p:nvPicPr>
          <p:cNvPr id="3074" name="Picture 2" descr="N:\4 JL Dept\02 JL Dept Lectures\04 Kyozai Seisaku 教材制作\Koharu Project\03.イラスト&amp;PIC\にほんごわぁ～い\picture Nihongo Wai 2\Unit_31\31-6_Hira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0579" y="3068960"/>
            <a:ext cx="2641104" cy="25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1885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507288" cy="4525963"/>
          </a:xfrm>
        </p:spPr>
        <p:txBody>
          <a:bodyPr/>
          <a:lstStyle/>
          <a:p>
            <a:pPr marL="0" indent="0">
              <a:buNone/>
            </a:pPr>
            <a:r>
              <a:rPr lang="ja-JP" altLang="en-US" dirty="0" smtClean="0"/>
              <a:t>７．</a:t>
            </a:r>
            <a:r>
              <a:rPr lang="ja-JP" altLang="ja-JP" dirty="0" smtClean="0"/>
              <a:t>キャンプ</a:t>
            </a:r>
            <a:r>
              <a:rPr lang="ja-JP" altLang="ja-JP" dirty="0"/>
              <a:t>でスマートフォン・タブレッ</a:t>
            </a:r>
            <a:r>
              <a:rPr lang="ja-JP" altLang="ja-JP" dirty="0" smtClean="0"/>
              <a:t>ト</a:t>
            </a:r>
            <a:r>
              <a:rPr lang="ja-JP" altLang="en-US" dirty="0"/>
              <a:t>を</a:t>
            </a:r>
            <a:endParaRPr lang="en-US" altLang="ja-JP" dirty="0" smtClean="0"/>
          </a:p>
          <a:p>
            <a:pPr marL="0" indent="0">
              <a:buNone/>
            </a:pPr>
            <a:endParaRPr lang="en-US" altLang="ja-JP" sz="1200" dirty="0" smtClean="0"/>
          </a:p>
          <a:p>
            <a:pPr marL="0" indent="0">
              <a:buNone/>
            </a:pPr>
            <a:r>
              <a:rPr lang="ja-JP" altLang="en-US" dirty="0" smtClean="0"/>
              <a:t>　　</a:t>
            </a:r>
            <a:r>
              <a:rPr lang="en-US" altLang="ja-JP" dirty="0" smtClean="0"/>
              <a:t>使</a:t>
            </a:r>
            <a:r>
              <a:rPr lang="ja-JP" altLang="en-US" dirty="0" smtClean="0"/>
              <a:t>っていいの</a:t>
            </a:r>
            <a:r>
              <a:rPr lang="ja-JP" altLang="en-US" dirty="0" smtClean="0"/>
              <a:t>はことばをしらべるときと</a:t>
            </a:r>
            <a:endParaRPr lang="en-US" altLang="ja-JP" sz="800" dirty="0"/>
          </a:p>
          <a:p>
            <a:pPr marL="0" indent="0">
              <a:buNone/>
            </a:pPr>
            <a:endParaRPr lang="en-US" altLang="ja-JP" dirty="0" smtClean="0"/>
          </a:p>
          <a:p>
            <a:pPr marL="0" indent="0">
              <a:buNone/>
            </a:pPr>
            <a:r>
              <a:rPr kumimoji="1" lang="ja-JP" altLang="en-US" dirty="0"/>
              <a:t>　</a:t>
            </a:r>
            <a:r>
              <a:rPr kumimoji="1" lang="ja-JP" altLang="en-US" dirty="0" smtClean="0"/>
              <a:t>　タスクの写真をとるときです。</a:t>
            </a:r>
            <a:endParaRPr kumimoji="1" lang="ja-JP" altLang="en-US" dirty="0"/>
          </a:p>
        </p:txBody>
      </p:sp>
      <p:sp>
        <p:nvSpPr>
          <p:cNvPr id="4" name="タイトル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dirty="0" smtClean="0"/>
              <a:t>キャンプのルール</a:t>
            </a:r>
            <a:endParaRPr lang="ja-JP" altLang="en-US" dirty="0"/>
          </a:p>
        </p:txBody>
      </p:sp>
      <p:sp>
        <p:nvSpPr>
          <p:cNvPr id="8" name="AutoShape 4" descr="data:image/jpeg;base64,/9j/4AAQSkZJRgABAQAAAQABAAD/2wCEAAkGBxQSEhEUEhEVFhQWFBgUEhUSFRcXGRUZFBQWFhQYFBcZICggGBolHBcVITEhJSksMS4uFx8zODMsNygtLisBCgoKDg0OGxAQGywlHh80NywvNzAsLC4vLDQsOCwsLCwsLy0sLCwsLiwvLDcsKywtMDctLCssLCwsLCwsLCwsLP/AABEIAMIBBAMBIgACEQEDEQH/xAAbAAEAAgMBAQAAAAAAAAAAAAAABQYBBAcDAv/EAEMQAAEDAgMEBgYIBAYCAwAAAAEAAgMEERIhMQUGQYETIlFhcZEHMkJSocEjM2JykrHR8BQVouFTc4KywtJj8RckNP/EABkBAQADAQEAAAAAAAAAAAAAAAABAgMEBf/EACoRAQACAQMCBQMFAQAAAAAAAAABAhEDITESQQQTMlFhInGxQoGRocEj/9oADAMBAAIRAxEAPwDuKIiAiIgwUCysFBlFgLKAiIgIiICIiAiIgIiICIiAiIgIiICIiAsIsoCLXrq6OFhfNI2Ng1c9waPDPj3KG2VvnSVMwgilJeb4bsc0OwgkhpIzNgTyTKs3rE4mVhRERYREQEREBERAREQCsArKFARYBWUBERAREQEREBERAREQEREBERAWEWUBVXfLfWKiBY20lQRdsd8m30MhGg7tT8Vo7/b7ilBggINQR1jqIQeJ4F/YOGp4A842DsV9W8ySF2DFeR5PWe7UgE6ntPBY62tXSrNrObU1bWt5elvaf6eG1auqrMVRNjka02xAHAzuYNAO34lWP0S7IMlUagjqQNIB7ZHtLQOTS4nxC9tpVJkc2go2AveOjdb1Ym+1fwF7nh4ldK3d2OyjgZDHo3Nzjq9xzc4+J8hYcFj4W99WOu0YjszjwtY1drZxz90miIux2iIiAiIgIiICIiAiIgFYCysFBlFgLKAiIgIiICIiAiIgIiICwiygKjb/AO+4pgYKcg1BHWdqIQeJ4F/YOGp4A/XpD3xNI3oYL9M8XxkdWNulxfJz+7hqeAPN93dhOqnl8hd0dyXuJOKR18wCcye13zWGtr106zaZ2curqXtbytP1T/Ru9sJ9U8vkLujxXe8nrSHiATmT2u+au+ztqQCdtKwZhhAwjqtLcyzxtc8u1Q+19qOxNo6Fl5D1Po/Y+y08D2u4eOlw3c3XZs6mmkdZ8/ROdJJ2ANJwsvo3LXU8eAHn6ejfxU+ZqbR2j/ZbaMxoT0aW8/qn/Ib+6mwIKbpZIm2fI4lxPsjUMb2N48/BWFVX0e1ck0EkkpuekwCwAyaxvAd7irUvVpWa1iJaYr+mNhERWBERAREQEREBERAREQEREArAWUKAiwCsoCIvGoqWRi73Bo7SbJM4Hsig5Nv4yW08TpT22s0c/wBbL5/ltRN9fNgb7kWXIn/2svNifTGV+jHOzdrtswxZOfd3utzP9uabI2qJ8fVLS0gFrtbEZE9mhX3RbJii9Rgv7xzPmdOSj6wdDVxyezMMD/vC1if6fIqszeuJtwmIrO0J5YRZW7MUBvhvLFRRAyPIe8hsbWjE45jE4DsAzv8AmSAvTereOOhixv6zzlFGDm8/Jo4n8zYHhW2tpSVUr5ZnYnO8mgaNYOAH6k5krPU4x7ubX8TGltHLpFfSRVcQucTXdZj25kE6Oaf3fiq5DTbRDXUcDYwGtJFQ7E1uEuyDSAeubu4XGE9xWt6OjUun6GJuOI3dJc2bF9oHgScsPHXgSuqTUPRNbxJviPC+VgPivEp4bV0rTExmnO7u0b6fiMakbW4n5V/0V7GfTipE9O1szXNAna4ubKxwvaO4GEAix7TyVo3vmwUVSb2vGWfj6vzXtsYZO8Qqdt2pdtKrbSwn6GM3keNDbJz++3qt7zfRe3oT1UiZZ3pXTma14T3o8iw0UZ95z3f1lvyVlXjR0zYmNjYLNaMLQOAC9loiBERAREQEREBERAREQEREBEWEGUXhVVjIxd7w3xOZ8BqVEu266Q2poXP4Y3ZNH77yFS2pWu0rRWZThUbWbcijuMWN2mGPrH9FqfyeabOonNv8OPIczx8uak6LZ0UXqMAPbqfM5qub24jH3Tisc7ozp6ub1GCFnvPzdyH9ua9afd6O+KVzpXdrybeX63UyoPau9VNBcGTG4exF1jzOg5lI0o5tudc9tk1HGGgBoAA0AFh5Lzq6tkTcUj2sb2uIA+K55tHfueQ4YGCO+Q9t58MrA91ivCk3UrKp2OYlt/anJLuTdR4Gy1UdA2VtmGp6ToXYgwgONiNRcEX4a+RXzt6k6WB4GoGJtu1uduYuFC7EpaSgkwfxGKaQtYRfjfK7W+rn2nirWotXqjCYnE5aex6zpYWP42s7xGR/fetLejeKKhi6STNxuIowc3u+QHE8FqUtR/Cy1EZBLTaSMD7WVu7s/wBK5Zv1FOah0szi9r8o3aBoGYjA9m2fjr225a+JpmNOZ+pn4vr06TesbfhE7a2tLVSulmddx0HBreDWjgB+p4ra3Y3dlrpcEeTRYyyEdVg+bjwHyzW5u7ufLVNjkxsjic62I3LrAkOIba2oIzIXadjbKipYmxQtwsb5uJ1c48Se1aUxaXnaXhb3nqvxO/3Qld0eyKMCCMElwaMWr3EElzyNTZp+AyC1Nl7zmpgndIwAxOabRgm7XXF8zloc1qelCcudTQtzPWeR35Nb/wA1X91K7o/4tv8AiU7gPEOAHwe7yW16xOnOXq6O2pWIWLereF8NPFHFl00bnOJBDmNJGmepu7PyVh3Q2EKSEA2Mj7OlI7bZNB7B8yeK5zvnX9NLGb+rTxtPiWl7v93wXYWaDwU1jFIiC+95y+kREQIiICIiAiIgIiICItWs2hHF9Y8Du1PIDNRMxG8kRltLDjbVQR2zLLlTQEj/ABJMm8u3z5INhvlzqZnO+wzJv75BZebn0Rn8L9GPVLYq94ImHC0mR3Bsefx08lr3q5+yBh5v/fkpakoo4haNgb4DM+J1K9ybaqei1vVP8HVEcQhaXYMTbOeTI45kyZ5+H63Uq0gCwcAOAAULtXeiCBjTi6Q6AR2OeE6u0UBV72STnBC8sJ0ETcbzzwn4BXrSteIVm0zyudZXxwtDpZWtb2usL+HaVWtr77CNgMLMZdoX9VouL3tqfgtFm6s07QJHluYJdLdzzqTcZfEhbM4oKRkfSfTObawsH5hvZ6o5qyEVIavaDCWPeWn2BZkfeCRrzJWzR7kMjaHVU4A9xhwjLgXuzPIBec2+dRM9rKeNsY8MbrfkPAArcj2DUTYnOOFx1dJm78OvI2QYqd4aWiGGlha5/E2w/icbud4LUlqqmuuGzOLeLYbNYO5zvkSrBsvcymj6zwZn6ky6X+4MvO6sjGAAAAADIACwHgEFFoNwQMLpZy3iBHa/b6xGXIK01m2I4x64efdbYnTjbRbNRNgZi91hPkBZc6qNpNZLHCQ4ve0uBAuABf1jwvYoLDtKXpHhz3huVmjIZX+K+W7GbUNLXm8bhncC3LvvovtlEZZWNvYWcXHsFx8VKbsznA+J/rxOLT4Xy+Y5Lk1/D6Wpes2jdpW1orMdil2FFDFHFCMLWizeN9SS48STc371A1u81RRyls9OTASAx2V9BfC8dU/dNj3q5M0Z++BX1LEHAtcAWnIhwuD4grprSsW6sKZnp6e0OaSVba3aD5GXMcdO9zbixs2IjMcOu/4KqUTrPb4288l1s7vwU7KmSGPC58TwcyQBhJs0HQXt5LjzTotMdUTClbTS0W9n3VOuXnxXemaDwXAX6HwXfmaDwSYxEQRPVMz7vpERVWEREBERAREQFEVe32NcWRtdI8G2FgOo1uf0upKolwNLiCbZ2CrdHWBtXithbMLEX0cNDzP+5ZatpiIwvSInlt9FVz+s4QM7G5ut3n+48FtUewYY8y3G73pM/hopNV7bW+EFO5zOs+RuRa0WAPe45eV0jSrzO8/JN54jZYVp7R2tDALyytZ2Am7j4NGZ5Bc8q97KyqdghBbf2YGlzrd7tR4iy9qDceeTr1EgjBzdc43nxN7DmStVG/tT0ggXFPFf7cuQ5MGfmQoUQ1+0NcbmHi76OIeAyDuQJUwJ9m0XqDp5Rxyfn971G8s1H12+dVOcEDcF9GxNL3nnb8gEEq/duniZH/GTABtuqHBocQ21h7TuVlrzb4U9O0soqcffcMIPeR6zuZC0qDcupnOOd3R31MhxvPK/5nkrbsvc+mhsSzpHe9Ln5N9UeSCkmav2hpjcw+79HF56O5klWOl3JDmME7z1QOrGbAkC1sRzt4AK5AWWUEfs3ZccDcMMQZ2nUnxOZPNbuDs1/eq+1zP0jberYdoUcMEz42SiLogyNjhLIagNqBK5wOFrYiHcNb+AdIzvp46L6e4AXJsO0qhT+lWma6UCGZ7LllJKxhLKyRrmsdHAbah7gL6GxPj7U26k9dhl2u+4viZQQuIgi4t6YjOd443OG97AhBK7y1TzgpoGYpnDE4atjYMg+QjQEjIXBdhNtCRr7P3Uc1pxPzObj6znHtcchyGQ0CtYC0K7bEMWTngn3W9Y/DTmom0V3lMRM8PulomsuQHEniSPko+qIgqY32IEvUee+1hfP7vxWpUbemflEwMHvPzPIafmmy6BszyZ3vkcMwC4gd+Q5LG1pv6Y/dpERX1SsjWnq5afovREW7Jq7V+om/y3/wC0rhQXequHGx7L2xNc2/ZiBF1wyClc9+CJrpDnYMaSSBxsFeqlmu/Q+C78zQeC4ZHQuMzYZLxuc9sbsTTduMgXLcu0Fd0aEsVZREVFxERAREQEREGHtuCDoRY81TNq05biHtMN2nwzB8s1dFC7egza/t6p8eH77lW1eqJhNZxOUhs2qEsTH9oz7iMnDzuoHeLY1GJDU1TiAQG4bkBzmg52aMRNgMh2L03WnwukhP32eBtcfl8VJ7d2S2qiMTjbMODgLlpB1HK45qunbNd+U3jEqdVb7RxNwUdO1rfeeA0eOBuvMqMFPX15ucbmHi/6OMeAyDuQJV62XurTQWLY8Th7cnWPiBoOQCm1oqpWy/R/G2xqJC8+4zqt5n1jysrZQ7PihbhijawfZFr+J1PNbKICIqTvPtGasqP5dRSmPCA7aFSzWCN3qxRnhM/t9kZ+AW+CrjeXhkjHFhwyBrgcBtezreqbcCqVV+lWiZUdEBLI2zgyWKMvZLI0gdFBbOV1zqMhlnmoh+4sgrZKWka+m2dJTw/xkjScU7mOk6kbiSQ5wPWd3m+ovfoN3aZj6d7IGNdTxuigtcCNj7Yg0Xtc2GZz1zzKJQH802rVf/no4qOM6S1rsclu0QRmwPc5y+P/AI3gmD3V801XO8AGZ7uj6MD2YGR2bE08QNblWSt27DFkXYne6zM+eg81EVG255Pq2iJvac3fHTyWc6teI3n4Wik/Zu7X2DSOhgjka2OOnkjlgwHB0boTdmA+Fwe0Er5qd5W5iFjpD2nqt/X8lENoy913F0ju8k/BS1LsZxtezB2cfIZKP+lvj8n0x8o2epnl+skwj3WZDn287r0o9l39SPmfkT8lYqfZkbOGI9rs/hotuymulWN+Z+UTeZRNPsUe26/c39VJQ07Weq0D98SvQLK0VEREGpteo6OCZ/uxvd5NJXO/RfT3qJHe5Dbm9zbfBpVv38nwUU/2sLPxPAPwuoT0V09mVD+17WfgaT/zVo4VnlA77/R7Qc//AC5PIN/6rrIXL/ShD/8AZYfegA5te/8AULo+zZccMTveja7zaCk8QRzLZREVVhERAREQEREBeFdBjY5vdl4jML3RBSXymKSOUey6zvunX5q6tNwCNDmFWdt0tnuHBwuOevxW/uvVY4Q0+tGcB8B6vwy5LKPp1Me7Sd659kwiItWYiwSoqr2/Ew2acbuxmfm7RVteK8ymKzPDe2hG90UjYnhkhY4Rvc3EGOI6ri3LFY52UPu/smDZsGAyXc5xkmlkPXnldm+R3EknhwFlqVW1p5Mm2ib5uP6fBakNBidch0juJdcnn/dU67T6Y/lbpiOZStRvLe4gjLvtOyb5a+dlGVD5ZfrZTb3GZDn287qXptjOPrENHYMz+gUnT7PjZo257XZn+yeXn1Tn8HXj0wrtFson1GWHvHL4nPyUvT7GaPXN+4ZD9VKotIiI2hWZmeXxFC1os1oHgvtEUoEREArAWUQEWAsoKX6UZ7U8LPelufBrHfNzVvejuDDRMPvve7+rCPg0Ku+lOovLAz3Y3OP+twH/AAV23bp+jpaZvERMv4loLviSrdle6nelWPrUru0SN8iwj8yrZujLioqY/wDiDfw9X5KC9KMV4IXe7Lb8THfoFv8Ao8lxUUY91z2/1F3zTsd1lREVVhERAREQEREBERBHbbgxMxcWm/I6/I8lBbIn6KpHuyjCfvDT9/aVte24IOhyKp20KTMtvYtdkfDQ+Sz1KzMZjmF6TETv3Wmsr44h9I8N7uJ8BqVCVG8jnZQRE/bfkPL+6j6XZ1zk0vdxJz8+CmafYxOb3W7hmfPgoxe3M4M1jjdCTNkl+ulLvsjJvlp8FvUeynH1GYR2uyv8yp+momM9Vufacz5rZVq6da790TeZRlPsdo9Ylx8gpCOMNFgAB2AWX2iuqIiICIiAiIgIiICIiAsXWVpbV2nFTxukmeGtaLm5zPYGjUk9iDme+7jNtBzB2xxDmB83ldYY2wAGgyC5BseqbU17ZhfCZTM5psXNa03bcfhHcT4X6d/OY+x3kP1UzKsQi/SJFionn3Xsd/WG/k5aPotlvTzN7Jr/AIo2f9St7enaMclHUt61+jJFx7vW4eCrHoy2vEyWaF8gDpA0x3ORLcWIX0vYg242KZ2Tjd01FgFZUJEREBERAREQEREBa0tCxzsThc2t3Zdy2UQfLWgCwFh3LKLKAiIgIiICIiAiIgIiICIiAiIg86gOLXBps62RXKt+NhVU0seFt2W0c4ANdc3cb65WzF9Dz6ysEKJjKYnDnuwNispWWbm8/WPtm49g7GjgFKK0PoozqxvkvP8AlsXuDzP6qUTOVaVF29ujIJQ+kbk43whwaY3Xvdt/Z4i2i7A3Z8Y9gc8/zXvHE1vqtA8BZRMZTEzCI3ep5WtHSH2QHcLusLkDgNVNIilAiIgIiICIiAiIgLCyiAiIgIiICIiAiIgIiICIiAiIgIiICItHalb0QZ6oxPwFzzZreo91yf8ATbmg3kVfZtyQ4PorF5A61/o8UULxjyGWKQs7cWHhfD97O27jfGx2HrRBznNyAe4R2aATc3xm33TmSDYJ1YUJsvbTpXNaWtzsDZ13C8DZcZFrYbuw+JCk31DrSWiddoJbfDZ5ANsOFxPAagaoNlFX6avkkYwB5DzLgBaGuYRgbI83w+q0Ym9uIYSTqs1O0JG9N1wcEovhLc2Ox4Y47t+uyZdpvfgRiyCfRQVRtBzRUYpAMEjLOBZgDXPIwG4yfhHWBJ1BBF8t6mkc6aSzyY2gAghtsbg1wwEAGwba+Zvj7kG+iIgIiICIiAiIgIiICIiAiIgIiICIiAiIgIiICIiAvlzAbXANjcX4GxFx2GxI5oiD6Xy5oIIIuDkQdCDqCiIPmKFrRZrQ0ZZNAGgDRp3ADwAX2sogIiICIiAiIg//2Q==">
            <a:hlinkClick r:id="rId3"/>
          </p:cNvPr>
          <p:cNvSpPr>
            <a:spLocks noChangeAspect="1" noChangeArrowheads="1"/>
          </p:cNvSpPr>
          <p:nvPr/>
        </p:nvSpPr>
        <p:spPr bwMode="auto">
          <a:xfrm>
            <a:off x="1017313" y="2204864"/>
            <a:ext cx="1944216" cy="432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ja-JP" altLang="en-US" dirty="0" smtClean="0"/>
              <a:t>つか</a:t>
            </a:r>
            <a:endParaRPr lang="ja-JP" altLang="en-US" dirty="0"/>
          </a:p>
        </p:txBody>
      </p:sp>
      <p:sp>
        <p:nvSpPr>
          <p:cNvPr id="9" name="AutoShape 4" descr="data:image/jpeg;base64,/9j/4AAQSkZJRgABAQAAAQABAAD/2wCEAAkGBxQSEhEUEhEVFhQWFBgUEhUSFRcXGRUZFBQWFhQYFBcZICggGBolHBcVITEhJSksMS4uFx8zODMsNygtLisBCgoKDg0OGxAQGywlHh80NywvNzAsLC4vLDQsOCwsLCwsLy0sLCwsLiwvLDcsKywtMDctLCssLCwsLCwsLCwsLP/AABEIAMIBBAMBIgACEQEDEQH/xAAbAAEAAgMBAQAAAAAAAAAAAAAABQYBBAcDAv/EAEMQAAEDAgMEBgYIBAYCAwAAAAEAAgMEERIhMQUGQYETIlFhcZEHMkJSocEjM2JykrHR8BQVouFTc4KywtJj8RckNP/EABkBAQADAQEAAAAAAAAAAAAAAAABAgMEBf/EACoRAQACAQMCBQMFAQAAAAAAAAABAhEDITESQQQTMlFhInGxQoGRocEj/9oADAMBAAIRAxEAPwDuKIiAiIgwUCysFBlFgLKAiIgIiICIiAiIgIiICIiAiIgIiICIiAsIsoCLXrq6OFhfNI2Ng1c9waPDPj3KG2VvnSVMwgilJeb4bsc0OwgkhpIzNgTyTKs3rE4mVhRERYREQEREBERAREQCsArKFARYBWUBERAREQEREBERAREQEREBERAWEWUBVXfLfWKiBY20lQRdsd8m30MhGg7tT8Vo7/b7ilBggINQR1jqIQeJ4F/YOGp4A842DsV9W8ySF2DFeR5PWe7UgE6ntPBY62tXSrNrObU1bWt5elvaf6eG1auqrMVRNjka02xAHAzuYNAO34lWP0S7IMlUagjqQNIB7ZHtLQOTS4nxC9tpVJkc2go2AveOjdb1Ym+1fwF7nh4ldK3d2OyjgZDHo3Nzjq9xzc4+J8hYcFj4W99WOu0YjszjwtY1drZxz90miIux2iIiAiIgIiICIiAiIgFYCysFBlFgLKAiIgIiICIiAiIgIiICwiygKjb/AO+4pgYKcg1BHWdqIQeJ4F/YOGp4A/XpD3xNI3oYL9M8XxkdWNulxfJz+7hqeAPN93dhOqnl8hd0dyXuJOKR18wCcye13zWGtr106zaZ2curqXtbytP1T/Ru9sJ9U8vkLujxXe8nrSHiATmT2u+au+ztqQCdtKwZhhAwjqtLcyzxtc8u1Q+19qOxNo6Fl5D1Po/Y+y08D2u4eOlw3c3XZs6mmkdZ8/ROdJJ2ANJwsvo3LXU8eAHn6ejfxU+ZqbR2j/ZbaMxoT0aW8/qn/Ib+6mwIKbpZIm2fI4lxPsjUMb2N48/BWFVX0e1ck0EkkpuekwCwAyaxvAd7irUvVpWa1iJaYr+mNhERWBERAREQEREBERAREQEREArAWUKAiwCsoCIvGoqWRi73Bo7SbJM4Hsig5Nv4yW08TpT22s0c/wBbL5/ltRN9fNgb7kWXIn/2svNifTGV+jHOzdrtswxZOfd3utzP9uabI2qJ8fVLS0gFrtbEZE9mhX3RbJii9Rgv7xzPmdOSj6wdDVxyezMMD/vC1if6fIqszeuJtwmIrO0J5YRZW7MUBvhvLFRRAyPIe8hsbWjE45jE4DsAzv8AmSAvTereOOhixv6zzlFGDm8/Jo4n8zYHhW2tpSVUr5ZnYnO8mgaNYOAH6k5krPU4x7ubX8TGltHLpFfSRVcQucTXdZj25kE6Oaf3fiq5DTbRDXUcDYwGtJFQ7E1uEuyDSAeubu4XGE9xWt6OjUun6GJuOI3dJc2bF9oHgScsPHXgSuqTUPRNbxJviPC+VgPivEp4bV0rTExmnO7u0b6fiMakbW4n5V/0V7GfTipE9O1szXNAna4ubKxwvaO4GEAix7TyVo3vmwUVSb2vGWfj6vzXtsYZO8Qqdt2pdtKrbSwn6GM3keNDbJz++3qt7zfRe3oT1UiZZ3pXTma14T3o8iw0UZ95z3f1lvyVlXjR0zYmNjYLNaMLQOAC9loiBERAREQEREBERAREQEREBEWEGUXhVVjIxd7w3xOZ8BqVEu266Q2poXP4Y3ZNH77yFS2pWu0rRWZThUbWbcijuMWN2mGPrH9FqfyeabOonNv8OPIczx8uak6LZ0UXqMAPbqfM5qub24jH3Tisc7ozp6ub1GCFnvPzdyH9ua9afd6O+KVzpXdrybeX63UyoPau9VNBcGTG4exF1jzOg5lI0o5tudc9tk1HGGgBoAA0AFh5Lzq6tkTcUj2sb2uIA+K55tHfueQ4YGCO+Q9t58MrA91ivCk3UrKp2OYlt/anJLuTdR4Gy1UdA2VtmGp6ToXYgwgONiNRcEX4a+RXzt6k6WB4GoGJtu1uduYuFC7EpaSgkwfxGKaQtYRfjfK7W+rn2nirWotXqjCYnE5aex6zpYWP42s7xGR/fetLejeKKhi6STNxuIowc3u+QHE8FqUtR/Cy1EZBLTaSMD7WVu7s/wBK5Zv1FOah0szi9r8o3aBoGYjA9m2fjr225a+JpmNOZ+pn4vr06TesbfhE7a2tLVSulmddx0HBreDWjgB+p4ra3Y3dlrpcEeTRYyyEdVg+bjwHyzW5u7ufLVNjkxsjic62I3LrAkOIba2oIzIXadjbKipYmxQtwsb5uJ1c48Se1aUxaXnaXhb3nqvxO/3Qld0eyKMCCMElwaMWr3EElzyNTZp+AyC1Nl7zmpgndIwAxOabRgm7XXF8zloc1qelCcudTQtzPWeR35Nb/wA1X91K7o/4tv8AiU7gPEOAHwe7yW16xOnOXq6O2pWIWLereF8NPFHFl00bnOJBDmNJGmepu7PyVh3Q2EKSEA2Mj7OlI7bZNB7B8yeK5zvnX9NLGb+rTxtPiWl7v93wXYWaDwU1jFIiC+95y+kREQIiICIiAiIgIiICItWs2hHF9Y8Du1PIDNRMxG8kRltLDjbVQR2zLLlTQEj/ABJMm8u3z5INhvlzqZnO+wzJv75BZebn0Rn8L9GPVLYq94ImHC0mR3Bsefx08lr3q5+yBh5v/fkpakoo4haNgb4DM+J1K9ybaqei1vVP8HVEcQhaXYMTbOeTI45kyZ5+H63Uq0gCwcAOAAULtXeiCBjTi6Q6AR2OeE6u0UBV72STnBC8sJ0ETcbzzwn4BXrSteIVm0zyudZXxwtDpZWtb2usL+HaVWtr77CNgMLMZdoX9VouL3tqfgtFm6s07QJHluYJdLdzzqTcZfEhbM4oKRkfSfTObawsH5hvZ6o5qyEVIavaDCWPeWn2BZkfeCRrzJWzR7kMjaHVU4A9xhwjLgXuzPIBec2+dRM9rKeNsY8MbrfkPAArcj2DUTYnOOFx1dJm78OvI2QYqd4aWiGGlha5/E2w/icbud4LUlqqmuuGzOLeLYbNYO5zvkSrBsvcymj6zwZn6ky6X+4MvO6sjGAAAAADIACwHgEFFoNwQMLpZy3iBHa/b6xGXIK01m2I4x64efdbYnTjbRbNRNgZi91hPkBZc6qNpNZLHCQ4ve0uBAuABf1jwvYoLDtKXpHhz3huVmjIZX+K+W7GbUNLXm8bhncC3LvvovtlEZZWNvYWcXHsFx8VKbsznA+J/rxOLT4Xy+Y5Lk1/D6Wpes2jdpW1orMdil2FFDFHFCMLWizeN9SS48STc371A1u81RRyls9OTASAx2V9BfC8dU/dNj3q5M0Z++BX1LEHAtcAWnIhwuD4grprSsW6sKZnp6e0OaSVba3aD5GXMcdO9zbixs2IjMcOu/4KqUTrPb4288l1s7vwU7KmSGPC58TwcyQBhJs0HQXt5LjzTotMdUTClbTS0W9n3VOuXnxXemaDwXAX6HwXfmaDwSYxEQRPVMz7vpERVWEREBERAREQFEVe32NcWRtdI8G2FgOo1uf0upKolwNLiCbZ2CrdHWBtXithbMLEX0cNDzP+5ZatpiIwvSInlt9FVz+s4QM7G5ut3n+48FtUewYY8y3G73pM/hopNV7bW+EFO5zOs+RuRa0WAPe45eV0jSrzO8/JN54jZYVp7R2tDALyytZ2Am7j4NGZ5Bc8q97KyqdghBbf2YGlzrd7tR4iy9qDceeTr1EgjBzdc43nxN7DmStVG/tT0ggXFPFf7cuQ5MGfmQoUQ1+0NcbmHi76OIeAyDuQJUwJ9m0XqDp5Rxyfn971G8s1H12+dVOcEDcF9GxNL3nnb8gEEq/duniZH/GTABtuqHBocQ21h7TuVlrzb4U9O0soqcffcMIPeR6zuZC0qDcupnOOd3R31MhxvPK/5nkrbsvc+mhsSzpHe9Ln5N9UeSCkmav2hpjcw+79HF56O5klWOl3JDmME7z1QOrGbAkC1sRzt4AK5AWWUEfs3ZccDcMMQZ2nUnxOZPNbuDs1/eq+1zP0jberYdoUcMEz42SiLogyNjhLIagNqBK5wOFrYiHcNb+AdIzvp46L6e4AXJsO0qhT+lWma6UCGZ7LllJKxhLKyRrmsdHAbah7gL6GxPj7U26k9dhl2u+4viZQQuIgi4t6YjOd443OG97AhBK7y1TzgpoGYpnDE4atjYMg+QjQEjIXBdhNtCRr7P3Uc1pxPzObj6znHtcchyGQ0CtYC0K7bEMWTngn3W9Y/DTmom0V3lMRM8PulomsuQHEniSPko+qIgqY32IEvUee+1hfP7vxWpUbemflEwMHvPzPIafmmy6BszyZ3vkcMwC4gd+Q5LG1pv6Y/dpERX1SsjWnq5afovREW7Jq7V+om/y3/wC0rhQXequHGx7L2xNc2/ZiBF1wyClc9+CJrpDnYMaSSBxsFeqlmu/Q+C78zQeC4ZHQuMzYZLxuc9sbsTTduMgXLcu0Fd0aEsVZREVFxERAREQEREGHtuCDoRY81TNq05biHtMN2nwzB8s1dFC7egza/t6p8eH77lW1eqJhNZxOUhs2qEsTH9oz7iMnDzuoHeLY1GJDU1TiAQG4bkBzmg52aMRNgMh2L03WnwukhP32eBtcfl8VJ7d2S2qiMTjbMODgLlpB1HK45qunbNd+U3jEqdVb7RxNwUdO1rfeeA0eOBuvMqMFPX15ucbmHi/6OMeAyDuQJV62XurTQWLY8Th7cnWPiBoOQCm1oqpWy/R/G2xqJC8+4zqt5n1jysrZQ7PihbhijawfZFr+J1PNbKICIqTvPtGasqP5dRSmPCA7aFSzWCN3qxRnhM/t9kZ+AW+CrjeXhkjHFhwyBrgcBtezreqbcCqVV+lWiZUdEBLI2zgyWKMvZLI0gdFBbOV1zqMhlnmoh+4sgrZKWka+m2dJTw/xkjScU7mOk6kbiSQ5wPWd3m+ovfoN3aZj6d7IGNdTxuigtcCNj7Yg0Xtc2GZz1zzKJQH802rVf/no4qOM6S1rsclu0QRmwPc5y+P/AI3gmD3V801XO8AGZ7uj6MD2YGR2bE08QNblWSt27DFkXYne6zM+eg81EVG255Pq2iJvac3fHTyWc6teI3n4Wik/Zu7X2DSOhgjka2OOnkjlgwHB0boTdmA+Fwe0Er5qd5W5iFjpD2nqt/X8lENoy913F0ju8k/BS1LsZxtezB2cfIZKP+lvj8n0x8o2epnl+skwj3WZDn287r0o9l39SPmfkT8lYqfZkbOGI9rs/hotuymulWN+Z+UTeZRNPsUe26/c39VJQ07Weq0D98SvQLK0VEREGpteo6OCZ/uxvd5NJXO/RfT3qJHe5Dbm9zbfBpVv38nwUU/2sLPxPAPwuoT0V09mVD+17WfgaT/zVo4VnlA77/R7Qc//AC5PIN/6rrIXL/ShD/8AZYfegA5te/8AULo+zZccMTveja7zaCk8QRzLZREVVhERAREQEREBeFdBjY5vdl4jML3RBSXymKSOUey6zvunX5q6tNwCNDmFWdt0tnuHBwuOevxW/uvVY4Q0+tGcB8B6vwy5LKPp1Me7Sd659kwiItWYiwSoqr2/Ew2acbuxmfm7RVteK8ymKzPDe2hG90UjYnhkhY4Rvc3EGOI6ri3LFY52UPu/smDZsGAyXc5xkmlkPXnldm+R3EknhwFlqVW1p5Mm2ib5uP6fBakNBidch0juJdcnn/dU67T6Y/lbpiOZStRvLe4gjLvtOyb5a+dlGVD5ZfrZTb3GZDn287qXptjOPrENHYMz+gUnT7PjZo257XZn+yeXn1Tn8HXj0wrtFson1GWHvHL4nPyUvT7GaPXN+4ZD9VKotIiI2hWZmeXxFC1os1oHgvtEUoEREArAWUQEWAsoKX6UZ7U8LPelufBrHfNzVvejuDDRMPvve7+rCPg0Ku+lOovLAz3Y3OP+twH/AAV23bp+jpaZvERMv4loLviSrdle6nelWPrUru0SN8iwj8yrZujLioqY/wDiDfw9X5KC9KMV4IXe7Lb8THfoFv8Ao8lxUUY91z2/1F3zTsd1lREVVhERAREQEREBERBHbbgxMxcWm/I6/I8lBbIn6KpHuyjCfvDT9/aVte24IOhyKp20KTMtvYtdkfDQ+Sz1KzMZjmF6TETv3Wmsr44h9I8N7uJ8BqVCVG8jnZQRE/bfkPL+6j6XZ1zk0vdxJz8+CmafYxOb3W7hmfPgoxe3M4M1jjdCTNkl+ulLvsjJvlp8FvUeynH1GYR2uyv8yp+momM9Vufacz5rZVq6da790TeZRlPsdo9Ylx8gpCOMNFgAB2AWX2iuqIiICIiAiIgIiICIiAsXWVpbV2nFTxukmeGtaLm5zPYGjUk9iDme+7jNtBzB2xxDmB83ldYY2wAGgyC5BseqbU17ZhfCZTM5psXNa03bcfhHcT4X6d/OY+x3kP1UzKsQi/SJFionn3Xsd/WG/k5aPotlvTzN7Jr/AIo2f9St7enaMclHUt61+jJFx7vW4eCrHoy2vEyWaF8gDpA0x3ORLcWIX0vYg242KZ2Tjd01FgFZUJEREBERAREQEREBa0tCxzsThc2t3Zdy2UQfLWgCwFh3LKLKAiIgIiICIiAiIgIiICIiAiIg86gOLXBps62RXKt+NhVU0seFt2W0c4ANdc3cb65WzF9Dz6ysEKJjKYnDnuwNispWWbm8/WPtm49g7GjgFKK0PoozqxvkvP8AlsXuDzP6qUTOVaVF29ujIJQ+kbk43whwaY3Xvdt/Z4i2i7A3Z8Y9gc8/zXvHE1vqtA8BZRMZTEzCI3ep5WtHSH2QHcLusLkDgNVNIilAiIgIiICIiAiIgLCyiAiIgIiICIiAiIgIiICIiAiIgIiICItHalb0QZ6oxPwFzzZreo91yf8ATbmg3kVfZtyQ4PorF5A61/o8UULxjyGWKQs7cWHhfD97O27jfGx2HrRBznNyAe4R2aATc3xm33TmSDYJ1YUJsvbTpXNaWtzsDZ13C8DZcZFrYbuw+JCk31DrSWiddoJbfDZ5ANsOFxPAagaoNlFX6avkkYwB5DzLgBaGuYRgbI83w+q0Ym9uIYSTqs1O0JG9N1wcEovhLc2Ox4Y47t+uyZdpvfgRiyCfRQVRtBzRUYpAMEjLOBZgDXPIwG4yfhHWBJ1BBF8t6mkc6aSzyY2gAghtsbg1wwEAGwba+Zvj7kG+iIgIiICIiAiIgIiICIiAiIgIiICIiAiIgIiICIiAvlzAbXANjcX4GxFx2GxI5oiD6Xy5oIIIuDkQdCDqCiIPmKFrRZrQ0ZZNAGgDRp3ADwAX2sogIiICIiAiIg//2Q==">
            <a:hlinkClick r:id="rId3"/>
          </p:cNvPr>
          <p:cNvSpPr>
            <a:spLocks noChangeAspect="1" noChangeArrowheads="1"/>
          </p:cNvSpPr>
          <p:nvPr/>
        </p:nvSpPr>
        <p:spPr bwMode="auto">
          <a:xfrm>
            <a:off x="2483768" y="3356992"/>
            <a:ext cx="1944216" cy="432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ja-JP" altLang="en-US" dirty="0" smtClean="0"/>
              <a:t>しゃしん</a:t>
            </a:r>
            <a:endParaRPr lang="ja-JP" alt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0607" y="4581128"/>
            <a:ext cx="835269" cy="141174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4621783"/>
            <a:ext cx="1380804" cy="1448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1885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91285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ja-JP" altLang="ja-JP" dirty="0"/>
              <a:t>８</a:t>
            </a:r>
            <a:r>
              <a:rPr lang="ja-JP" altLang="ja-JP" dirty="0" smtClean="0"/>
              <a:t>．</a:t>
            </a:r>
            <a:r>
              <a:rPr lang="en-US" altLang="ja-JP" dirty="0"/>
              <a:t> </a:t>
            </a:r>
            <a:r>
              <a:rPr lang="ja-JP" altLang="en-US" dirty="0"/>
              <a:t>キャンプの</a:t>
            </a:r>
            <a:r>
              <a:rPr lang="ja-JP" altLang="en-US" dirty="0" smtClean="0"/>
              <a:t>友だちの</a:t>
            </a:r>
            <a:r>
              <a:rPr lang="en-US" altLang="ja-JP" dirty="0" err="1" smtClean="0"/>
              <a:t>写真やなまえを</a:t>
            </a:r>
            <a:r>
              <a:rPr lang="en-US" altLang="ja-JP" dirty="0" smtClean="0"/>
              <a:t>、</a:t>
            </a:r>
          </a:p>
          <a:p>
            <a:pPr marL="0" indent="0">
              <a:buNone/>
            </a:pPr>
            <a:endParaRPr lang="en-US" altLang="ja-JP" sz="1200" dirty="0" smtClean="0"/>
          </a:p>
          <a:p>
            <a:pPr marL="0" indent="0">
              <a:buNone/>
            </a:pPr>
            <a:r>
              <a:rPr lang="en-US" altLang="ja-JP" dirty="0" smtClean="0"/>
              <a:t>Facebook</a:t>
            </a:r>
            <a:r>
              <a:rPr lang="ja-JP" altLang="ja-JP" dirty="0"/>
              <a:t>・</a:t>
            </a:r>
            <a:r>
              <a:rPr lang="en-US" altLang="ja-JP" dirty="0"/>
              <a:t>Twitter</a:t>
            </a:r>
            <a:r>
              <a:rPr lang="ja-JP" altLang="ja-JP" dirty="0"/>
              <a:t>などの</a:t>
            </a:r>
            <a:r>
              <a:rPr lang="en-US" altLang="ja-JP" dirty="0"/>
              <a:t>SNS</a:t>
            </a:r>
            <a:r>
              <a:rPr lang="ja-JP" altLang="ja-JP" dirty="0"/>
              <a:t>や</a:t>
            </a:r>
            <a:r>
              <a:rPr lang="en-US" altLang="ja-JP" dirty="0" err="1" smtClean="0"/>
              <a:t>自分のブログ</a:t>
            </a:r>
            <a:r>
              <a:rPr lang="en-US" altLang="ja-JP" dirty="0" smtClean="0"/>
              <a:t>・</a:t>
            </a:r>
          </a:p>
          <a:p>
            <a:pPr marL="0" indent="0">
              <a:buNone/>
            </a:pPr>
            <a:r>
              <a:rPr lang="en-US" altLang="ja-JP" dirty="0" err="1" smtClean="0"/>
              <a:t>ホームページなどにあげないでください</a:t>
            </a:r>
            <a:r>
              <a:rPr lang="en-US" altLang="ja-JP" dirty="0" smtClean="0"/>
              <a:t>。</a:t>
            </a:r>
          </a:p>
          <a:p>
            <a:pPr marL="0" indent="0">
              <a:buNone/>
            </a:pPr>
            <a:endParaRPr lang="en-US" altLang="ja-JP" dirty="0"/>
          </a:p>
          <a:p>
            <a:pPr marL="0" indent="0">
              <a:buNone/>
            </a:pPr>
            <a:endParaRPr lang="en-US" altLang="ja-JP" dirty="0" smtClean="0"/>
          </a:p>
          <a:p>
            <a:pPr marL="0" indent="0">
              <a:buNone/>
            </a:pPr>
            <a:endParaRPr lang="en-US" altLang="ja-JP" dirty="0"/>
          </a:p>
          <a:p>
            <a:pPr marL="0" indent="0">
              <a:buNone/>
            </a:pPr>
            <a:endParaRPr lang="en-US" altLang="ja-JP" dirty="0" smtClean="0"/>
          </a:p>
          <a:p>
            <a:pPr marL="0" indent="0">
              <a:buNone/>
            </a:pPr>
            <a:endParaRPr lang="ja-JP" altLang="ja-JP" dirty="0"/>
          </a:p>
          <a:p>
            <a:pPr marL="0" indent="0">
              <a:buNone/>
            </a:pPr>
            <a:endParaRPr kumimoji="1" lang="ja-JP" altLang="en-US" dirty="0"/>
          </a:p>
        </p:txBody>
      </p:sp>
      <p:sp>
        <p:nvSpPr>
          <p:cNvPr id="4" name="タイトル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dirty="0" smtClean="0"/>
              <a:t>キャンプのルール</a:t>
            </a:r>
            <a:endParaRPr lang="ja-JP" altLang="en-US" dirty="0"/>
          </a:p>
        </p:txBody>
      </p:sp>
      <p:pic>
        <p:nvPicPr>
          <p:cNvPr id="10242" name="Picture 2" descr="https://encrypted-tbn0.gstatic.com/images?q=tbn:ANd9GcTP1TCGzeC6rLifhTLlfgLfSGTn7qCVHZXA9GE7SDjlEXyANNoz">
            <a:hlinkClick r:id="rId2"/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02" t="5763" r="12075" b="50000"/>
          <a:stretch/>
        </p:blipFill>
        <p:spPr bwMode="auto">
          <a:xfrm>
            <a:off x="4724400" y="4029080"/>
            <a:ext cx="3101788" cy="134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友達のイラスト「男・肩組み」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2340" y="4257063"/>
            <a:ext cx="1717158" cy="1116153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直線矢印コネクタ 4"/>
          <p:cNvCxnSpPr/>
          <p:nvPr/>
        </p:nvCxnSpPr>
        <p:spPr>
          <a:xfrm>
            <a:off x="3203848" y="5085184"/>
            <a:ext cx="1296144" cy="2290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0246" name="Picture 6" descr="「バツイラスト 無料」の画像検索結果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8205" y="4257063"/>
            <a:ext cx="567429" cy="567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AutoShape 4" descr="data:image/jpeg;base64,/9j/4AAQSkZJRgABAQAAAQABAAD/2wCEAAkGBxQSEhEUEhEVFhQWFBgUEhUSFRcXGRUZFBQWFhQYFBcZICggGBolHBcVITEhJSksMS4uFx8zODMsNygtLisBCgoKDg0OGxAQGywlHh80NywvNzAsLC4vLDQsOCwsLCwsLy0sLCwsLiwvLDcsKywtMDctLCssLCwsLCwsLCwsLP/AABEIAMIBBAMBIgACEQEDEQH/xAAbAAEAAgMBAQAAAAAAAAAAAAAABQYBBAcDAv/EAEMQAAEDAgMEBgYIBAYCAwAAAAEAAgMEERIhMQUGQYETIlFhcZEHMkJSocEjM2JykrHR8BQVouFTc4KywtJj8RckNP/EABkBAQADAQEAAAAAAAAAAAAAAAABAgMEBf/EACoRAQACAQMCBQMFAQAAAAAAAAABAhEDITESQQQTMlFhInGxQoGRocEj/9oADAMBAAIRAxEAPwDuKIiAiIgwUCysFBlFgLKAiIgIiICIiAiIgIiICIiAiIgIiICIiAsIsoCLXrq6OFhfNI2Ng1c9waPDPj3KG2VvnSVMwgilJeb4bsc0OwgkhpIzNgTyTKs3rE4mVhRERYREQEREBERAREQCsArKFARYBWUBERAREQEREBERAREQEREBERAWEWUBVXfLfWKiBY20lQRdsd8m30MhGg7tT8Vo7/b7ilBggINQR1jqIQeJ4F/YOGp4A842DsV9W8ySF2DFeR5PWe7UgE6ntPBY62tXSrNrObU1bWt5elvaf6eG1auqrMVRNjka02xAHAzuYNAO34lWP0S7IMlUagjqQNIB7ZHtLQOTS4nxC9tpVJkc2go2AveOjdb1Ym+1fwF7nh4ldK3d2OyjgZDHo3Nzjq9xzc4+J8hYcFj4W99WOu0YjszjwtY1drZxz90miIux2iIiAiIgIiICIiAiIgFYCysFBlFgLKAiIgIiICIiAiIgIiICwiygKjb/AO+4pgYKcg1BHWdqIQeJ4F/YOGp4A/XpD3xNI3oYL9M8XxkdWNulxfJz+7hqeAPN93dhOqnl8hd0dyXuJOKR18wCcye13zWGtr106zaZ2curqXtbytP1T/Ru9sJ9U8vkLujxXe8nrSHiATmT2u+au+ztqQCdtKwZhhAwjqtLcyzxtc8u1Q+19qOxNo6Fl5D1Po/Y+y08D2u4eOlw3c3XZs6mmkdZ8/ROdJJ2ANJwsvo3LXU8eAHn6ejfxU+ZqbR2j/ZbaMxoT0aW8/qn/Ib+6mwIKbpZIm2fI4lxPsjUMb2N48/BWFVX0e1ck0EkkpuekwCwAyaxvAd7irUvVpWa1iJaYr+mNhERWBERAREQEREBERAREQEREArAWUKAiwCsoCIvGoqWRi73Bo7SbJM4Hsig5Nv4yW08TpT22s0c/wBbL5/ltRN9fNgb7kWXIn/2svNifTGV+jHOzdrtswxZOfd3utzP9uabI2qJ8fVLS0gFrtbEZE9mhX3RbJii9Rgv7xzPmdOSj6wdDVxyezMMD/vC1if6fIqszeuJtwmIrO0J5YRZW7MUBvhvLFRRAyPIe8hsbWjE45jE4DsAzv8AmSAvTereOOhixv6zzlFGDm8/Jo4n8zYHhW2tpSVUr5ZnYnO8mgaNYOAH6k5krPU4x7ubX8TGltHLpFfSRVcQucTXdZj25kE6Oaf3fiq5DTbRDXUcDYwGtJFQ7E1uEuyDSAeubu4XGE9xWt6OjUun6GJuOI3dJc2bF9oHgScsPHXgSuqTUPRNbxJviPC+VgPivEp4bV0rTExmnO7u0b6fiMakbW4n5V/0V7GfTipE9O1szXNAna4ubKxwvaO4GEAix7TyVo3vmwUVSb2vGWfj6vzXtsYZO8Qqdt2pdtKrbSwn6GM3keNDbJz++3qt7zfRe3oT1UiZZ3pXTma14T3o8iw0UZ95z3f1lvyVlXjR0zYmNjYLNaMLQOAC9loiBERAREQEREBERAREQEREBEWEGUXhVVjIxd7w3xOZ8BqVEu266Q2poXP4Y3ZNH77yFS2pWu0rRWZThUbWbcijuMWN2mGPrH9FqfyeabOonNv8OPIczx8uak6LZ0UXqMAPbqfM5qub24jH3Tisc7ozp6ub1GCFnvPzdyH9ua9afd6O+KVzpXdrybeX63UyoPau9VNBcGTG4exF1jzOg5lI0o5tudc9tk1HGGgBoAA0AFh5Lzq6tkTcUj2sb2uIA+K55tHfueQ4YGCO+Q9t58MrA91ivCk3UrKp2OYlt/anJLuTdR4Gy1UdA2VtmGp6ToXYgwgONiNRcEX4a+RXzt6k6WB4GoGJtu1uduYuFC7EpaSgkwfxGKaQtYRfjfK7W+rn2nirWotXqjCYnE5aex6zpYWP42s7xGR/fetLejeKKhi6STNxuIowc3u+QHE8FqUtR/Cy1EZBLTaSMD7WVu7s/wBK5Zv1FOah0szi9r8o3aBoGYjA9m2fjr225a+JpmNOZ+pn4vr06TesbfhE7a2tLVSulmddx0HBreDWjgB+p4ra3Y3dlrpcEeTRYyyEdVg+bjwHyzW5u7ufLVNjkxsjic62I3LrAkOIba2oIzIXadjbKipYmxQtwsb5uJ1c48Se1aUxaXnaXhb3nqvxO/3Qld0eyKMCCMElwaMWr3EElzyNTZp+AyC1Nl7zmpgndIwAxOabRgm7XXF8zloc1qelCcudTQtzPWeR35Nb/wA1X91K7o/4tv8AiU7gPEOAHwe7yW16xOnOXq6O2pWIWLereF8NPFHFl00bnOJBDmNJGmepu7PyVh3Q2EKSEA2Mj7OlI7bZNB7B8yeK5zvnX9NLGb+rTxtPiWl7v93wXYWaDwU1jFIiC+95y+kREQIiICIiAiIgIiICItWs2hHF9Y8Du1PIDNRMxG8kRltLDjbVQR2zLLlTQEj/ABJMm8u3z5INhvlzqZnO+wzJv75BZebn0Rn8L9GPVLYq94ImHC0mR3Bsefx08lr3q5+yBh5v/fkpakoo4haNgb4DM+J1K9ybaqei1vVP8HVEcQhaXYMTbOeTI45kyZ5+H63Uq0gCwcAOAAULtXeiCBjTi6Q6AR2OeE6u0UBV72STnBC8sJ0ETcbzzwn4BXrSteIVm0zyudZXxwtDpZWtb2usL+HaVWtr77CNgMLMZdoX9VouL3tqfgtFm6s07QJHluYJdLdzzqTcZfEhbM4oKRkfSfTObawsH5hvZ6o5qyEVIavaDCWPeWn2BZkfeCRrzJWzR7kMjaHVU4A9xhwjLgXuzPIBec2+dRM9rKeNsY8MbrfkPAArcj2DUTYnOOFx1dJm78OvI2QYqd4aWiGGlha5/E2w/icbud4LUlqqmuuGzOLeLYbNYO5zvkSrBsvcymj6zwZn6ky6X+4MvO6sjGAAAAADIACwHgEFFoNwQMLpZy3iBHa/b6xGXIK01m2I4x64efdbYnTjbRbNRNgZi91hPkBZc6qNpNZLHCQ4ve0uBAuABf1jwvYoLDtKXpHhz3huVmjIZX+K+W7GbUNLXm8bhncC3LvvovtlEZZWNvYWcXHsFx8VKbsznA+J/rxOLT4Xy+Y5Lk1/D6Wpes2jdpW1orMdil2FFDFHFCMLWizeN9SS48STc371A1u81RRyls9OTASAx2V9BfC8dU/dNj3q5M0Z++BX1LEHAtcAWnIhwuD4grprSsW6sKZnp6e0OaSVba3aD5GXMcdO9zbixs2IjMcOu/4KqUTrPb4288l1s7vwU7KmSGPC58TwcyQBhJs0HQXt5LjzTotMdUTClbTS0W9n3VOuXnxXemaDwXAX6HwXfmaDwSYxEQRPVMz7vpERVWEREBERAREQFEVe32NcWRtdI8G2FgOo1uf0upKolwNLiCbZ2CrdHWBtXithbMLEX0cNDzP+5ZatpiIwvSInlt9FVz+s4QM7G5ut3n+48FtUewYY8y3G73pM/hopNV7bW+EFO5zOs+RuRa0WAPe45eV0jSrzO8/JN54jZYVp7R2tDALyytZ2Am7j4NGZ5Bc8q97KyqdghBbf2YGlzrd7tR4iy9qDceeTr1EgjBzdc43nxN7DmStVG/tT0ggXFPFf7cuQ5MGfmQoUQ1+0NcbmHi76OIeAyDuQJUwJ9m0XqDp5Rxyfn971G8s1H12+dVOcEDcF9GxNL3nnb8gEEq/duniZH/GTABtuqHBocQ21h7TuVlrzb4U9O0soqcffcMIPeR6zuZC0qDcupnOOd3R31MhxvPK/5nkrbsvc+mhsSzpHe9Ln5N9UeSCkmav2hpjcw+79HF56O5klWOl3JDmME7z1QOrGbAkC1sRzt4AK5AWWUEfs3ZccDcMMQZ2nUnxOZPNbuDs1/eq+1zP0jberYdoUcMEz42SiLogyNjhLIagNqBK5wOFrYiHcNb+AdIzvp46L6e4AXJsO0qhT+lWma6UCGZ7LllJKxhLKyRrmsdHAbah7gL6GxPj7U26k9dhl2u+4viZQQuIgi4t6YjOd443OG97AhBK7y1TzgpoGYpnDE4atjYMg+QjQEjIXBdhNtCRr7P3Uc1pxPzObj6znHtcchyGQ0CtYC0K7bEMWTngn3W9Y/DTmom0V3lMRM8PulomsuQHEniSPko+qIgqY32IEvUee+1hfP7vxWpUbemflEwMHvPzPIafmmy6BszyZ3vkcMwC4gd+Q5LG1pv6Y/dpERX1SsjWnq5afovREW7Jq7V+om/y3/wC0rhQXequHGx7L2xNc2/ZiBF1wyClc9+CJrpDnYMaSSBxsFeqlmu/Q+C78zQeC4ZHQuMzYZLxuc9sbsTTduMgXLcu0Fd0aEsVZREVFxERAREQEREGHtuCDoRY81TNq05biHtMN2nwzB8s1dFC7egza/t6p8eH77lW1eqJhNZxOUhs2qEsTH9oz7iMnDzuoHeLY1GJDU1TiAQG4bkBzmg52aMRNgMh2L03WnwukhP32eBtcfl8VJ7d2S2qiMTjbMODgLlpB1HK45qunbNd+U3jEqdVb7RxNwUdO1rfeeA0eOBuvMqMFPX15ucbmHi/6OMeAyDuQJV62XurTQWLY8Th7cnWPiBoOQCm1oqpWy/R/G2xqJC8+4zqt5n1jysrZQ7PihbhijawfZFr+J1PNbKICIqTvPtGasqP5dRSmPCA7aFSzWCN3qxRnhM/t9kZ+AW+CrjeXhkjHFhwyBrgcBtezreqbcCqVV+lWiZUdEBLI2zgyWKMvZLI0gdFBbOV1zqMhlnmoh+4sgrZKWka+m2dJTw/xkjScU7mOk6kbiSQ5wPWd3m+ovfoN3aZj6d7IGNdTxuigtcCNj7Yg0Xtc2GZz1zzKJQH802rVf/no4qOM6S1rsclu0QRmwPc5y+P/AI3gmD3V801XO8AGZ7uj6MD2YGR2bE08QNblWSt27DFkXYne6zM+eg81EVG255Pq2iJvac3fHTyWc6teI3n4Wik/Zu7X2DSOhgjka2OOnkjlgwHB0boTdmA+Fwe0Er5qd5W5iFjpD2nqt/X8lENoy913F0ju8k/BS1LsZxtezB2cfIZKP+lvj8n0x8o2epnl+skwj3WZDn287r0o9l39SPmfkT8lYqfZkbOGI9rs/hotuymulWN+Z+UTeZRNPsUe26/c39VJQ07Weq0D98SvQLK0VEREGpteo6OCZ/uxvd5NJXO/RfT3qJHe5Dbm9zbfBpVv38nwUU/2sLPxPAPwuoT0V09mVD+17WfgaT/zVo4VnlA77/R7Qc//AC5PIN/6rrIXL/ShD/8AZYfegA5te/8AULo+zZccMTveja7zaCk8QRzLZREVVhERAREQEREBeFdBjY5vdl4jML3RBSXymKSOUey6zvunX5q6tNwCNDmFWdt0tnuHBwuOevxW/uvVY4Q0+tGcB8B6vwy5LKPp1Me7Sd659kwiItWYiwSoqr2/Ew2acbuxmfm7RVteK8ymKzPDe2hG90UjYnhkhY4Rvc3EGOI6ri3LFY52UPu/smDZsGAyXc5xkmlkPXnldm+R3EknhwFlqVW1p5Mm2ib5uP6fBakNBidch0juJdcnn/dU67T6Y/lbpiOZStRvLe4gjLvtOyb5a+dlGVD5ZfrZTb3GZDn287qXptjOPrENHYMz+gUnT7PjZo257XZn+yeXn1Tn8HXj0wrtFson1GWHvHL4nPyUvT7GaPXN+4ZD9VKotIiI2hWZmeXxFC1os1oHgvtEUoEREArAWUQEWAsoKX6UZ7U8LPelufBrHfNzVvejuDDRMPvve7+rCPg0Ku+lOovLAz3Y3OP+twH/AAV23bp+jpaZvERMv4loLviSrdle6nelWPrUru0SN8iwj8yrZujLioqY/wDiDfw9X5KC9KMV4IXe7Lb8THfoFv8Ao8lxUUY91z2/1F3zTsd1lREVVhERAREQEREBERBHbbgxMxcWm/I6/I8lBbIn6KpHuyjCfvDT9/aVte24IOhyKp20KTMtvYtdkfDQ+Sz1KzMZjmF6TETv3Wmsr44h9I8N7uJ8BqVCVG8jnZQRE/bfkPL+6j6XZ1zk0vdxJz8+CmafYxOb3W7hmfPgoxe3M4M1jjdCTNkl+ulLvsjJvlp8FvUeynH1GYR2uyv8yp+momM9Vufacz5rZVq6da790TeZRlPsdo9Ylx8gpCOMNFgAB2AWX2iuqIiICIiAiIgIiICIiAsXWVpbV2nFTxukmeGtaLm5zPYGjUk9iDme+7jNtBzB2xxDmB83ldYY2wAGgyC5BseqbU17ZhfCZTM5psXNa03bcfhHcT4X6d/OY+x3kP1UzKsQi/SJFionn3Xsd/WG/k5aPotlvTzN7Jr/AIo2f9St7enaMclHUt61+jJFx7vW4eCrHoy2vEyWaF8gDpA0x3ORLcWIX0vYg242KZ2Tjd01FgFZUJEREBERAREQEREBa0tCxzsThc2t3Zdy2UQfLWgCwFh3LKLKAiIgIiICIiAiIgIiICIiAiIg86gOLXBps62RXKt+NhVU0seFt2W0c4ANdc3cb65WzF9Dz6ysEKJjKYnDnuwNispWWbm8/WPtm49g7GjgFKK0PoozqxvkvP8AlsXuDzP6qUTOVaVF29ujIJQ+kbk43whwaY3Xvdt/Z4i2i7A3Z8Y9gc8/zXvHE1vqtA8BZRMZTEzCI3ep5WtHSH2QHcLusLkDgNVNIilAiIgIiICIiAiIgLCyiAiIgIiICIiAiIgIiICIiAiIgIiICItHalb0QZ6oxPwFzzZreo91yf8ATbmg3kVfZtyQ4PorF5A61/o8UULxjyGWKQs7cWHhfD97O27jfGx2HrRBznNyAe4R2aATc3xm33TmSDYJ1YUJsvbTpXNaWtzsDZ13C8DZcZFrYbuw+JCk31DrSWiddoJbfDZ5ANsOFxPAagaoNlFX6avkkYwB5DzLgBaGuYRgbI83w+q0Ym9uIYSTqs1O0JG9N1wcEovhLc2Ox4Y47t+uyZdpvfgRiyCfRQVRtBzRUYpAMEjLOBZgDXPIwG4yfhHWBJ1BBF8t6mkc6aSzyY2gAghtsbg1wwEAGwba+Zvj7kG+iIgIiICIiAiIgIiICIiAiIgIiICIiAiIgIiICIiAvlzAbXANjcX4GxFx2GxI5oiD6Xy5oIIIuDkQdCDqCiIPmKFrRZrQ0ZZNAGgDRp3ADwAX2sogIiICIiAiIg//2Q==">
            <a:hlinkClick r:id="rId7"/>
          </p:cNvPr>
          <p:cNvSpPr>
            <a:spLocks noChangeAspect="1" noChangeArrowheads="1"/>
          </p:cNvSpPr>
          <p:nvPr/>
        </p:nvSpPr>
        <p:spPr bwMode="auto">
          <a:xfrm>
            <a:off x="3059832" y="1484783"/>
            <a:ext cx="3672408" cy="408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ja-JP" altLang="en-US" dirty="0" smtClean="0"/>
              <a:t>とも　　　　　　　　しゃしん</a:t>
            </a:r>
            <a:endParaRPr lang="ja-JP" altLang="en-US" dirty="0"/>
          </a:p>
        </p:txBody>
      </p:sp>
      <p:sp>
        <p:nvSpPr>
          <p:cNvPr id="9" name="AutoShape 4" descr="data:image/jpeg;base64,/9j/4AAQSkZJRgABAQAAAQABAAD/2wCEAAkGBxQSEhEUEhEVFhQWFBgUEhUSFRcXGRUZFBQWFhQYFBcZICggGBolHBcVITEhJSksMS4uFx8zODMsNygtLisBCgoKDg0OGxAQGywlHh80NywvNzAsLC4vLDQsOCwsLCwsLy0sLCwsLiwvLDcsKywtMDctLCssLCwsLCwsLCwsLP/AABEIAMIBBAMBIgACEQEDEQH/xAAbAAEAAgMBAQAAAAAAAAAAAAAABQYBBAcDAv/EAEMQAAEDAgMEBgYIBAYCAwAAAAEAAgMEERIhMQUGQYETIlFhcZEHMkJSocEjM2JykrHR8BQVouFTc4KywtJj8RckNP/EABkBAQADAQEAAAAAAAAAAAAAAAABAgMEBf/EACoRAQACAQMCBQMFAQAAAAAAAAABAhEDITESQQQTMlFhInGxQoGRocEj/9oADAMBAAIRAxEAPwDuKIiAiIgwUCysFBlFgLKAiIgIiICIiAiIgIiICIiAiIgIiICIiAsIsoCLXrq6OFhfNI2Ng1c9waPDPj3KG2VvnSVMwgilJeb4bsc0OwgkhpIzNgTyTKs3rE4mVhRERYREQEREBERAREQCsArKFARYBWUBERAREQEREBERAREQEREBERAWEWUBVXfLfWKiBY20lQRdsd8m30MhGg7tT8Vo7/b7ilBggINQR1jqIQeJ4F/YOGp4A842DsV9W8ySF2DFeR5PWe7UgE6ntPBY62tXSrNrObU1bWt5elvaf6eG1auqrMVRNjka02xAHAzuYNAO34lWP0S7IMlUagjqQNIB7ZHtLQOTS4nxC9tpVJkc2go2AveOjdb1Ym+1fwF7nh4ldK3d2OyjgZDHo3Nzjq9xzc4+J8hYcFj4W99WOu0YjszjwtY1drZxz90miIux2iIiAiIgIiICIiAiIgFYCysFBlFgLKAiIgIiICIiAiIgIiICwiygKjb/AO+4pgYKcg1BHWdqIQeJ4F/YOGp4A/XpD3xNI3oYL9M8XxkdWNulxfJz+7hqeAPN93dhOqnl8hd0dyXuJOKR18wCcye13zWGtr106zaZ2curqXtbytP1T/Ru9sJ9U8vkLujxXe8nrSHiATmT2u+au+ztqQCdtKwZhhAwjqtLcyzxtc8u1Q+19qOxNo6Fl5D1Po/Y+y08D2u4eOlw3c3XZs6mmkdZ8/ROdJJ2ANJwsvo3LXU8eAHn6ejfxU+ZqbR2j/ZbaMxoT0aW8/qn/Ib+6mwIKbpZIm2fI4lxPsjUMb2N48/BWFVX0e1ck0EkkpuekwCwAyaxvAd7irUvVpWa1iJaYr+mNhERWBERAREQEREBERAREQEREArAWUKAiwCsoCIvGoqWRi73Bo7SbJM4Hsig5Nv4yW08TpT22s0c/wBbL5/ltRN9fNgb7kWXIn/2svNifTGV+jHOzdrtswxZOfd3utzP9uabI2qJ8fVLS0gFrtbEZE9mhX3RbJii9Rgv7xzPmdOSj6wdDVxyezMMD/vC1if6fIqszeuJtwmIrO0J5YRZW7MUBvhvLFRRAyPIe8hsbWjE45jE4DsAzv8AmSAvTereOOhixv6zzlFGDm8/Jo4n8zYHhW2tpSVUr5ZnYnO8mgaNYOAH6k5krPU4x7ubX8TGltHLpFfSRVcQucTXdZj25kE6Oaf3fiq5DTbRDXUcDYwGtJFQ7E1uEuyDSAeubu4XGE9xWt6OjUun6GJuOI3dJc2bF9oHgScsPHXgSuqTUPRNbxJviPC+VgPivEp4bV0rTExmnO7u0b6fiMakbW4n5V/0V7GfTipE9O1szXNAna4ubKxwvaO4GEAix7TyVo3vmwUVSb2vGWfj6vzXtsYZO8Qqdt2pdtKrbSwn6GM3keNDbJz++3qt7zfRe3oT1UiZZ3pXTma14T3o8iw0UZ95z3f1lvyVlXjR0zYmNjYLNaMLQOAC9loiBERAREQEREBERAREQEREBEWEGUXhVVjIxd7w3xOZ8BqVEu266Q2poXP4Y3ZNH77yFS2pWu0rRWZThUbWbcijuMWN2mGPrH9FqfyeabOonNv8OPIczx8uak6LZ0UXqMAPbqfM5qub24jH3Tisc7ozp6ub1GCFnvPzdyH9ua9afd6O+KVzpXdrybeX63UyoPau9VNBcGTG4exF1jzOg5lI0o5tudc9tk1HGGgBoAA0AFh5Lzq6tkTcUj2sb2uIA+K55tHfueQ4YGCO+Q9t58MrA91ivCk3UrKp2OYlt/anJLuTdR4Gy1UdA2VtmGp6ToXYgwgONiNRcEX4a+RXzt6k6WB4GoGJtu1uduYuFC7EpaSgkwfxGKaQtYRfjfK7W+rn2nirWotXqjCYnE5aex6zpYWP42s7xGR/fetLejeKKhi6STNxuIowc3u+QHE8FqUtR/Cy1EZBLTaSMD7WVu7s/wBK5Zv1FOah0szi9r8o3aBoGYjA9m2fjr225a+JpmNOZ+pn4vr06TesbfhE7a2tLVSulmddx0HBreDWjgB+p4ra3Y3dlrpcEeTRYyyEdVg+bjwHyzW5u7ufLVNjkxsjic62I3LrAkOIba2oIzIXadjbKipYmxQtwsb5uJ1c48Se1aUxaXnaXhb3nqvxO/3Qld0eyKMCCMElwaMWr3EElzyNTZp+AyC1Nl7zmpgndIwAxOabRgm7XXF8zloc1qelCcudTQtzPWeR35Nb/wA1X91K7o/4tv8AiU7gPEOAHwe7yW16xOnOXq6O2pWIWLereF8NPFHFl00bnOJBDmNJGmepu7PyVh3Q2EKSEA2Mj7OlI7bZNB7B8yeK5zvnX9NLGb+rTxtPiWl7v93wXYWaDwU1jFIiC+95y+kREQIiICIiAiIgIiICItWs2hHF9Y8Du1PIDNRMxG8kRltLDjbVQR2zLLlTQEj/ABJMm8u3z5INhvlzqZnO+wzJv75BZebn0Rn8L9GPVLYq94ImHC0mR3Bsefx08lr3q5+yBh5v/fkpakoo4haNgb4DM+J1K9ybaqei1vVP8HVEcQhaXYMTbOeTI45kyZ5+H63Uq0gCwcAOAAULtXeiCBjTi6Q6AR2OeE6u0UBV72STnBC8sJ0ETcbzzwn4BXrSteIVm0zyudZXxwtDpZWtb2usL+HaVWtr77CNgMLMZdoX9VouL3tqfgtFm6s07QJHluYJdLdzzqTcZfEhbM4oKRkfSfTObawsH5hvZ6o5qyEVIavaDCWPeWn2BZkfeCRrzJWzR7kMjaHVU4A9xhwjLgXuzPIBec2+dRM9rKeNsY8MbrfkPAArcj2DUTYnOOFx1dJm78OvI2QYqd4aWiGGlha5/E2w/icbud4LUlqqmuuGzOLeLYbNYO5zvkSrBsvcymj6zwZn6ky6X+4MvO6sjGAAAAADIACwHgEFFoNwQMLpZy3iBHa/b6xGXIK01m2I4x64efdbYnTjbRbNRNgZi91hPkBZc6qNpNZLHCQ4ve0uBAuABf1jwvYoLDtKXpHhz3huVmjIZX+K+W7GbUNLXm8bhncC3LvvovtlEZZWNvYWcXHsFx8VKbsznA+J/rxOLT4Xy+Y5Lk1/D6Wpes2jdpW1orMdil2FFDFHFCMLWizeN9SS48STc371A1u81RRyls9OTASAx2V9BfC8dU/dNj3q5M0Z++BX1LEHAtcAWnIhwuD4grprSsW6sKZnp6e0OaSVba3aD5GXMcdO9zbixs2IjMcOu/4KqUTrPb4288l1s7vwU7KmSGPC58TwcyQBhJs0HQXt5LjzTotMdUTClbTS0W9n3VOuXnxXemaDwXAX6HwXfmaDwSYxEQRPVMz7vpERVWEREBERAREQFEVe32NcWRtdI8G2FgOo1uf0upKolwNLiCbZ2CrdHWBtXithbMLEX0cNDzP+5ZatpiIwvSInlt9FVz+s4QM7G5ut3n+48FtUewYY8y3G73pM/hopNV7bW+EFO5zOs+RuRa0WAPe45eV0jSrzO8/JN54jZYVp7R2tDALyytZ2Am7j4NGZ5Bc8q97KyqdghBbf2YGlzrd7tR4iy9qDceeTr1EgjBzdc43nxN7DmStVG/tT0ggXFPFf7cuQ5MGfmQoUQ1+0NcbmHi76OIeAyDuQJUwJ9m0XqDp5Rxyfn971G8s1H12+dVOcEDcF9GxNL3nnb8gEEq/duniZH/GTABtuqHBocQ21h7TuVlrzb4U9O0soqcffcMIPeR6zuZC0qDcupnOOd3R31MhxvPK/5nkrbsvc+mhsSzpHe9Ln5N9UeSCkmav2hpjcw+79HF56O5klWOl3JDmME7z1QOrGbAkC1sRzt4AK5AWWUEfs3ZccDcMMQZ2nUnxOZPNbuDs1/eq+1zP0jberYdoUcMEz42SiLogyNjhLIagNqBK5wOFrYiHcNb+AdIzvp46L6e4AXJsO0qhT+lWma6UCGZ7LllJKxhLKyRrmsdHAbah7gL6GxPj7U26k9dhl2u+4viZQQuIgi4t6YjOd443OG97AhBK7y1TzgpoGYpnDE4atjYMg+QjQEjIXBdhNtCRr7P3Uc1pxPzObj6znHtcchyGQ0CtYC0K7bEMWTngn3W9Y/DTmom0V3lMRM8PulomsuQHEniSPko+qIgqY32IEvUee+1hfP7vxWpUbemflEwMHvPzPIafmmy6BszyZ3vkcMwC4gd+Q5LG1pv6Y/dpERX1SsjWnq5afovREW7Jq7V+om/y3/wC0rhQXequHGx7L2xNc2/ZiBF1wyClc9+CJrpDnYMaSSBxsFeqlmu/Q+C78zQeC4ZHQuMzYZLxuc9sbsTTduMgXLcu0Fd0aEsVZREVFxERAREQEREGHtuCDoRY81TNq05biHtMN2nwzB8s1dFC7egza/t6p8eH77lW1eqJhNZxOUhs2qEsTH9oz7iMnDzuoHeLY1GJDU1TiAQG4bkBzmg52aMRNgMh2L03WnwukhP32eBtcfl8VJ7d2S2qiMTjbMODgLlpB1HK45qunbNd+U3jEqdVb7RxNwUdO1rfeeA0eOBuvMqMFPX15ucbmHi/6OMeAyDuQJV62XurTQWLY8Th7cnWPiBoOQCm1oqpWy/R/G2xqJC8+4zqt5n1jysrZQ7PihbhijawfZFr+J1PNbKICIqTvPtGasqP5dRSmPCA7aFSzWCN3qxRnhM/t9kZ+AW+CrjeXhkjHFhwyBrgcBtezreqbcCqVV+lWiZUdEBLI2zgyWKMvZLI0gdFBbOV1zqMhlnmoh+4sgrZKWka+m2dJTw/xkjScU7mOk6kbiSQ5wPWd3m+ovfoN3aZj6d7IGNdTxuigtcCNj7Yg0Xtc2GZz1zzKJQH802rVf/no4qOM6S1rsclu0QRmwPc5y+P/AI3gmD3V801XO8AGZ7uj6MD2YGR2bE08QNblWSt27DFkXYne6zM+eg81EVG255Pq2iJvac3fHTyWc6teI3n4Wik/Zu7X2DSOhgjka2OOnkjlgwHB0boTdmA+Fwe0Er5qd5W5iFjpD2nqt/X8lENoy913F0ju8k/BS1LsZxtezB2cfIZKP+lvj8n0x8o2epnl+skwj3WZDn287r0o9l39SPmfkT8lYqfZkbOGI9rs/hotuymulWN+Z+UTeZRNPsUe26/c39VJQ07Weq0D98SvQLK0VEREGpteo6OCZ/uxvd5NJXO/RfT3qJHe5Dbm9zbfBpVv38nwUU/2sLPxPAPwuoT0V09mVD+17WfgaT/zVo4VnlA77/R7Qc//AC5PIN/6rrIXL/ShD/8AZYfegA5te/8AULo+zZccMTveja7zaCk8QRzLZREVVhERAREQEREBeFdBjY5vdl4jML3RBSXymKSOUey6zvunX5q6tNwCNDmFWdt0tnuHBwuOevxW/uvVY4Q0+tGcB8B6vwy5LKPp1Me7Sd659kwiItWYiwSoqr2/Ew2acbuxmfm7RVteK8ymKzPDe2hG90UjYnhkhY4Rvc3EGOI6ri3LFY52UPu/smDZsGAyXc5xkmlkPXnldm+R3EknhwFlqVW1p5Mm2ib5uP6fBakNBidch0juJdcnn/dU67T6Y/lbpiOZStRvLe4gjLvtOyb5a+dlGVD5ZfrZTb3GZDn287qXptjOPrENHYMz+gUnT7PjZo257XZn+yeXn1Tn8HXj0wrtFson1GWHvHL4nPyUvT7GaPXN+4ZD9VKotIiI2hWZmeXxFC1os1oHgvtEUoEREArAWUQEWAsoKX6UZ7U8LPelufBrHfNzVvejuDDRMPvve7+rCPg0Ku+lOovLAz3Y3OP+twH/AAV23bp+jpaZvERMv4loLviSrdle6nelWPrUru0SN8iwj8yrZujLioqY/wDiDfw9X5KC9KMV4IXe7Lb8THfoFv8Ao8lxUUY91z2/1F3zTsd1lREVVhERAREQEREBERBHbbgxMxcWm/I6/I8lBbIn6KpHuyjCfvDT9/aVte24IOhyKp20KTMtvYtdkfDQ+Sz1KzMZjmF6TETv3Wmsr44h9I8N7uJ8BqVCVG8jnZQRE/bfkPL+6j6XZ1zk0vdxJz8+CmafYxOb3W7hmfPgoxe3M4M1jjdCTNkl+ulLvsjJvlp8FvUeynH1GYR2uyv8yp+momM9Vufacz5rZVq6da790TeZRlPsdo9Ylx8gpCOMNFgAB2AWX2iuqIiICIiAiIgIiICIiAsXWVpbV2nFTxukmeGtaLm5zPYGjUk9iDme+7jNtBzB2xxDmB83ldYY2wAGgyC5BseqbU17ZhfCZTM5psXNa03bcfhHcT4X6d/OY+x3kP1UzKsQi/SJFionn3Xsd/WG/k5aPotlvTzN7Jr/AIo2f9St7enaMclHUt61+jJFx7vW4eCrHoy2vEyWaF8gDpA0x3ORLcWIX0vYg242KZ2Tjd01FgFZUJEREBERAREQEREBa0tCxzsThc2t3Zdy2UQfLWgCwFh3LKLKAiIgIiICIiAiIgIiICIiAiIg86gOLXBps62RXKt+NhVU0seFt2W0c4ANdc3cb65WzF9Dz6ysEKJjKYnDnuwNispWWbm8/WPtm49g7GjgFKK0PoozqxvkvP8AlsXuDzP6qUTOVaVF29ujIJQ+kbk43whwaY3Xvdt/Z4i2i7A3Z8Y9gc8/zXvHE1vqtA8BZRMZTEzCI3ep5WtHSH2QHcLusLkDgNVNIilAiIgIiICIiAiIgLCyiAiIgIiICIiAiIgIiICIiAiIgIiICItHalb0QZ6oxPwFzzZreo91yf8ATbmg3kVfZtyQ4PorF5A61/o8UULxjyGWKQs7cWHhfD97O27jfGx2HrRBznNyAe4R2aATc3xm33TmSDYJ1YUJsvbTpXNaWtzsDZ13C8DZcZFrYbuw+JCk31DrSWiddoJbfDZ5ANsOFxPAagaoNlFX6avkkYwB5DzLgBaGuYRgbI83w+q0Ym9uIYSTqs1O0JG9N1wcEovhLc2Ox4Y47t+uyZdpvfgRiyCfRQVRtBzRUYpAMEjLOBZgDXPIwG4yfhHWBJ1BBF8t6mkc6aSzyY2gAghtsbg1wwEAGwba+Zvj7kG+iIgIiICIiAiIgIiICIiAiIgIiICIiAiIgIiICIiAvlzAbXANjcX4GxFx2GxI5oiD6Xy5oIIIuDkQdCDqCiIPmKFrRZrQ0ZZNAGgDRp3ADwAX2sogIiICIiAiIg//2Q==">
            <a:hlinkClick r:id="rId7"/>
          </p:cNvPr>
          <p:cNvSpPr>
            <a:spLocks noChangeAspect="1" noChangeArrowheads="1"/>
          </p:cNvSpPr>
          <p:nvPr/>
        </p:nvSpPr>
        <p:spPr bwMode="auto">
          <a:xfrm>
            <a:off x="5796136" y="2276872"/>
            <a:ext cx="1944216" cy="432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ja-JP" altLang="en-US" dirty="0" smtClean="0"/>
              <a:t>じぶん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31885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ja-JP" dirty="0" err="1"/>
              <a:t>タイの町や物の写真はＯＫです</a:t>
            </a:r>
            <a:r>
              <a:rPr lang="en-US" altLang="ja-JP" dirty="0"/>
              <a:t>。</a:t>
            </a:r>
            <a:endParaRPr lang="ja-JP" altLang="en-US" dirty="0"/>
          </a:p>
          <a:p>
            <a:endParaRPr kumimoji="1" lang="ja-JP" altLang="en-US" dirty="0"/>
          </a:p>
        </p:txBody>
      </p:sp>
      <p:sp>
        <p:nvSpPr>
          <p:cNvPr id="4" name="タイトル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dirty="0" smtClean="0"/>
              <a:t>キャンプのルール</a:t>
            </a:r>
            <a:endParaRPr lang="ja-JP" altLang="en-US" dirty="0"/>
          </a:p>
        </p:txBody>
      </p:sp>
      <p:pic>
        <p:nvPicPr>
          <p:cNvPr id="9218" name="Picture 2" descr="https://encrypted-tbn3.gstatic.com/images?q=tbn:ANd9GcQHbH6T00qj3Br0SWUJp7_j9Rhpxr_1i2cxh9Pxn4ka8H3SvHvqTA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494576"/>
            <a:ext cx="1583109" cy="1069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s://encrypted-tbn0.gstatic.com/images?q=tbn:ANd9GcTP1TCGzeC6rLifhTLlfgLfSGTn7qCVHZXA9GE7SDjlEXyANNoz">
            <a:hlinkClick r:id="rId4"/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02" t="5763" r="12075" b="50000"/>
          <a:stretch/>
        </p:blipFill>
        <p:spPr bwMode="auto">
          <a:xfrm>
            <a:off x="4709664" y="3313280"/>
            <a:ext cx="3101788" cy="134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直線矢印コネクタ 5"/>
          <p:cNvCxnSpPr/>
          <p:nvPr/>
        </p:nvCxnSpPr>
        <p:spPr>
          <a:xfrm>
            <a:off x="3316466" y="4498322"/>
            <a:ext cx="1296144" cy="2290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9220" name="Picture 4" descr="https://encrypted-tbn2.gstatic.com/images?q=tbn:ANd9GcRhtSLx9lCQouG8pyyHVZySKFjpd0r0HLgFpYoErRmLY39-2cXE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2318" y="3572476"/>
            <a:ext cx="518395" cy="518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AutoShape 4" descr="data:image/jpeg;base64,/9j/4AAQSkZJRgABAQAAAQABAAD/2wCEAAkGBxQSEhEUEhEVFhQWFBgUEhUSFRcXGRUZFBQWFhQYFBcZICggGBolHBcVITEhJSksMS4uFx8zODMsNygtLisBCgoKDg0OGxAQGywlHh80NywvNzAsLC4vLDQsOCwsLCwsLy0sLCwsLiwvLDcsKywtMDctLCssLCwsLCwsLCwsLP/AABEIAMIBBAMBIgACEQEDEQH/xAAbAAEAAgMBAQAAAAAAAAAAAAAABQYBBAcDAv/EAEMQAAEDAgMEBgYIBAYCAwAAAAEAAgMEERIhMQUGQYETIlFhcZEHMkJSocEjM2JykrHR8BQVouFTc4KywtJj8RckNP/EABkBAQADAQEAAAAAAAAAAAAAAAABAgMEBf/EACoRAQACAQMCBQMFAQAAAAAAAAABAhEDITESQQQTMlFhInGxQoGRocEj/9oADAMBAAIRAxEAPwDuKIiAiIgwUCysFBlFgLKAiIgIiICIiAiIgIiICIiAiIgIiICIiAsIsoCLXrq6OFhfNI2Ng1c9waPDPj3KG2VvnSVMwgilJeb4bsc0OwgkhpIzNgTyTKs3rE4mVhRERYREQEREBERAREQCsArKFARYBWUBERAREQEREBERAREQEREBERAWEWUBVXfLfWKiBY20lQRdsd8m30MhGg7tT8Vo7/b7ilBggINQR1jqIQeJ4F/YOGp4A842DsV9W8ySF2DFeR5PWe7UgE6ntPBY62tXSrNrObU1bWt5elvaf6eG1auqrMVRNjka02xAHAzuYNAO34lWP0S7IMlUagjqQNIB7ZHtLQOTS4nxC9tpVJkc2go2AveOjdb1Ym+1fwF7nh4ldK3d2OyjgZDHo3Nzjq9xzc4+J8hYcFj4W99WOu0YjszjwtY1drZxz90miIux2iIiAiIgIiICIiAiIgFYCysFBlFgLKAiIgIiICIiAiIgIiICwiygKjb/AO+4pgYKcg1BHWdqIQeJ4F/YOGp4A/XpD3xNI3oYL9M8XxkdWNulxfJz+7hqeAPN93dhOqnl8hd0dyXuJOKR18wCcye13zWGtr106zaZ2curqXtbytP1T/Ru9sJ9U8vkLujxXe8nrSHiATmT2u+au+ztqQCdtKwZhhAwjqtLcyzxtc8u1Q+19qOxNo6Fl5D1Po/Y+y08D2u4eOlw3c3XZs6mmkdZ8/ROdJJ2ANJwsvo3LXU8eAHn6ejfxU+ZqbR2j/ZbaMxoT0aW8/qn/Ib+6mwIKbpZIm2fI4lxPsjUMb2N48/BWFVX0e1ck0EkkpuekwCwAyaxvAd7irUvVpWa1iJaYr+mNhERWBERAREQEREBERAREQEREArAWUKAiwCsoCIvGoqWRi73Bo7SbJM4Hsig5Nv4yW08TpT22s0c/wBbL5/ltRN9fNgb7kWXIn/2svNifTGV+jHOzdrtswxZOfd3utzP9uabI2qJ8fVLS0gFrtbEZE9mhX3RbJii9Rgv7xzPmdOSj6wdDVxyezMMD/vC1if6fIqszeuJtwmIrO0J5YRZW7MUBvhvLFRRAyPIe8hsbWjE45jE4DsAzv8AmSAvTereOOhixv6zzlFGDm8/Jo4n8zYHhW2tpSVUr5ZnYnO8mgaNYOAH6k5krPU4x7ubX8TGltHLpFfSRVcQucTXdZj25kE6Oaf3fiq5DTbRDXUcDYwGtJFQ7E1uEuyDSAeubu4XGE9xWt6OjUun6GJuOI3dJc2bF9oHgScsPHXgSuqTUPRNbxJviPC+VgPivEp4bV0rTExmnO7u0b6fiMakbW4n5V/0V7GfTipE9O1szXNAna4ubKxwvaO4GEAix7TyVo3vmwUVSb2vGWfj6vzXtsYZO8Qqdt2pdtKrbSwn6GM3keNDbJz++3qt7zfRe3oT1UiZZ3pXTma14T3o8iw0UZ95z3f1lvyVlXjR0zYmNjYLNaMLQOAC9loiBERAREQEREBERAREQEREBEWEGUXhVVjIxd7w3xOZ8BqVEu266Q2poXP4Y3ZNH77yFS2pWu0rRWZThUbWbcijuMWN2mGPrH9FqfyeabOonNv8OPIczx8uak6LZ0UXqMAPbqfM5qub24jH3Tisc7ozp6ub1GCFnvPzdyH9ua9afd6O+KVzpXdrybeX63UyoPau9VNBcGTG4exF1jzOg5lI0o5tudc9tk1HGGgBoAA0AFh5Lzq6tkTcUj2sb2uIA+K55tHfueQ4YGCO+Q9t58MrA91ivCk3UrKp2OYlt/anJLuTdR4Gy1UdA2VtmGp6ToXYgwgONiNRcEX4a+RXzt6k6WB4GoGJtu1uduYuFC7EpaSgkwfxGKaQtYRfjfK7W+rn2nirWotXqjCYnE5aex6zpYWP42s7xGR/fetLejeKKhi6STNxuIowc3u+QHE8FqUtR/Cy1EZBLTaSMD7WVu7s/wBK5Zv1FOah0szi9r8o3aBoGYjA9m2fjr225a+JpmNOZ+pn4vr06TesbfhE7a2tLVSulmddx0HBreDWjgB+p4ra3Y3dlrpcEeTRYyyEdVg+bjwHyzW5u7ufLVNjkxsjic62I3LrAkOIba2oIzIXadjbKipYmxQtwsb5uJ1c48Se1aUxaXnaXhb3nqvxO/3Qld0eyKMCCMElwaMWr3EElzyNTZp+AyC1Nl7zmpgndIwAxOabRgm7XXF8zloc1qelCcudTQtzPWeR35Nb/wA1X91K7o/4tv8AiU7gPEOAHwe7yW16xOnOXq6O2pWIWLereF8NPFHFl00bnOJBDmNJGmepu7PyVh3Q2EKSEA2Mj7OlI7bZNB7B8yeK5zvnX9NLGb+rTxtPiWl7v93wXYWaDwU1jFIiC+95y+kREQIiICIiAiIgIiICItWs2hHF9Y8Du1PIDNRMxG8kRltLDjbVQR2zLLlTQEj/ABJMm8u3z5INhvlzqZnO+wzJv75BZebn0Rn8L9GPVLYq94ImHC0mR3Bsefx08lr3q5+yBh5v/fkpakoo4haNgb4DM+J1K9ybaqei1vVP8HVEcQhaXYMTbOeTI45kyZ5+H63Uq0gCwcAOAAULtXeiCBjTi6Q6AR2OeE6u0UBV72STnBC8sJ0ETcbzzwn4BXrSteIVm0zyudZXxwtDpZWtb2usL+HaVWtr77CNgMLMZdoX9VouL3tqfgtFm6s07QJHluYJdLdzzqTcZfEhbM4oKRkfSfTObawsH5hvZ6o5qyEVIavaDCWPeWn2BZkfeCRrzJWzR7kMjaHVU4A9xhwjLgXuzPIBec2+dRM9rKeNsY8MbrfkPAArcj2DUTYnOOFx1dJm78OvI2QYqd4aWiGGlha5/E2w/icbud4LUlqqmuuGzOLeLYbNYO5zvkSrBsvcymj6zwZn6ky6X+4MvO6sjGAAAAADIACwHgEFFoNwQMLpZy3iBHa/b6xGXIK01m2I4x64efdbYnTjbRbNRNgZi91hPkBZc6qNpNZLHCQ4ve0uBAuABf1jwvYoLDtKXpHhz3huVmjIZX+K+W7GbUNLXm8bhncC3LvvovtlEZZWNvYWcXHsFx8VKbsznA+J/rxOLT4Xy+Y5Lk1/D6Wpes2jdpW1orMdil2FFDFHFCMLWizeN9SS48STc371A1u81RRyls9OTASAx2V9BfC8dU/dNj3q5M0Z++BX1LEHAtcAWnIhwuD4grprSsW6sKZnp6e0OaSVba3aD5GXMcdO9zbixs2IjMcOu/4KqUTrPb4288l1s7vwU7KmSGPC58TwcyQBhJs0HQXt5LjzTotMdUTClbTS0W9n3VOuXnxXemaDwXAX6HwXfmaDwSYxEQRPVMz7vpERVWEREBERAREQFEVe32NcWRtdI8G2FgOo1uf0upKolwNLiCbZ2CrdHWBtXithbMLEX0cNDzP+5ZatpiIwvSInlt9FVz+s4QM7G5ut3n+48FtUewYY8y3G73pM/hopNV7bW+EFO5zOs+RuRa0WAPe45eV0jSrzO8/JN54jZYVp7R2tDALyytZ2Am7j4NGZ5Bc8q97KyqdghBbf2YGlzrd7tR4iy9qDceeTr1EgjBzdc43nxN7DmStVG/tT0ggXFPFf7cuQ5MGfmQoUQ1+0NcbmHi76OIeAyDuQJUwJ9m0XqDp5Rxyfn971G8s1H12+dVOcEDcF9GxNL3nnb8gEEq/duniZH/GTABtuqHBocQ21h7TuVlrzb4U9O0soqcffcMIPeR6zuZC0qDcupnOOd3R31MhxvPK/5nkrbsvc+mhsSzpHe9Ln5N9UeSCkmav2hpjcw+79HF56O5klWOl3JDmME7z1QOrGbAkC1sRzt4AK5AWWUEfs3ZccDcMMQZ2nUnxOZPNbuDs1/eq+1zP0jberYdoUcMEz42SiLogyNjhLIagNqBK5wOFrYiHcNb+AdIzvp46L6e4AXJsO0qhT+lWma6UCGZ7LllJKxhLKyRrmsdHAbah7gL6GxPj7U26k9dhl2u+4viZQQuIgi4t6YjOd443OG97AhBK7y1TzgpoGYpnDE4atjYMg+QjQEjIXBdhNtCRr7P3Uc1pxPzObj6znHtcchyGQ0CtYC0K7bEMWTngn3W9Y/DTmom0V3lMRM8PulomsuQHEniSPko+qIgqY32IEvUee+1hfP7vxWpUbemflEwMHvPzPIafmmy6BszyZ3vkcMwC4gd+Q5LG1pv6Y/dpERX1SsjWnq5afovREW7Jq7V+om/y3/wC0rhQXequHGx7L2xNc2/ZiBF1wyClc9+CJrpDnYMaSSBxsFeqlmu/Q+C78zQeC4ZHQuMzYZLxuc9sbsTTduMgXLcu0Fd0aEsVZREVFxERAREQEREGHtuCDoRY81TNq05biHtMN2nwzB8s1dFC7egza/t6p8eH77lW1eqJhNZxOUhs2qEsTH9oz7iMnDzuoHeLY1GJDU1TiAQG4bkBzmg52aMRNgMh2L03WnwukhP32eBtcfl8VJ7d2S2qiMTjbMODgLlpB1HK45qunbNd+U3jEqdVb7RxNwUdO1rfeeA0eOBuvMqMFPX15ucbmHi/6OMeAyDuQJV62XurTQWLY8Th7cnWPiBoOQCm1oqpWy/R/G2xqJC8+4zqt5n1jysrZQ7PihbhijawfZFr+J1PNbKICIqTvPtGasqP5dRSmPCA7aFSzWCN3qxRnhM/t9kZ+AW+CrjeXhkjHFhwyBrgcBtezreqbcCqVV+lWiZUdEBLI2zgyWKMvZLI0gdFBbOV1zqMhlnmoh+4sgrZKWka+m2dJTw/xkjScU7mOk6kbiSQ5wPWd3m+ovfoN3aZj6d7IGNdTxuigtcCNj7Yg0Xtc2GZz1zzKJQH802rVf/no4qOM6S1rsclu0QRmwPc5y+P/AI3gmD3V801XO8AGZ7uj6MD2YGR2bE08QNblWSt27DFkXYne6zM+eg81EVG255Pq2iJvac3fHTyWc6teI3n4Wik/Zu7X2DSOhgjka2OOnkjlgwHB0boTdmA+Fwe0Er5qd5W5iFjpD2nqt/X8lENoy913F0ju8k/BS1LsZxtezB2cfIZKP+lvj8n0x8o2epnl+skwj3WZDn287r0o9l39SPmfkT8lYqfZkbOGI9rs/hotuymulWN+Z+UTeZRNPsUe26/c39VJQ07Weq0D98SvQLK0VEREGpteo6OCZ/uxvd5NJXO/RfT3qJHe5Dbm9zbfBpVv38nwUU/2sLPxPAPwuoT0V09mVD+17WfgaT/zVo4VnlA77/R7Qc//AC5PIN/6rrIXL/ShD/8AZYfegA5te/8AULo+zZccMTveja7zaCk8QRzLZREVVhERAREQEREBeFdBjY5vdl4jML3RBSXymKSOUey6zvunX5q6tNwCNDmFWdt0tnuHBwuOevxW/uvVY4Q0+tGcB8B6vwy5LKPp1Me7Sd659kwiItWYiwSoqr2/Ew2acbuxmfm7RVteK8ymKzPDe2hG90UjYnhkhY4Rvc3EGOI6ri3LFY52UPu/smDZsGAyXc5xkmlkPXnldm+R3EknhwFlqVW1p5Mm2ib5uP6fBakNBidch0juJdcnn/dU67T6Y/lbpiOZStRvLe4gjLvtOyb5a+dlGVD5ZfrZTb3GZDn287qXptjOPrENHYMz+gUnT7PjZo257XZn+yeXn1Tn8HXj0wrtFson1GWHvHL4nPyUvT7GaPXN+4ZD9VKotIiI2hWZmeXxFC1os1oHgvtEUoEREArAWUQEWAsoKX6UZ7U8LPelufBrHfNzVvejuDDRMPvve7+rCPg0Ku+lOovLAz3Y3OP+twH/AAV23bp+jpaZvERMv4loLviSrdle6nelWPrUru0SN8iwj8yrZujLioqY/wDiDfw9X5KC9KMV4IXe7Lb8THfoFv8Ao8lxUUY91z2/1F3zTsd1lREVVhERAREQEREBERBHbbgxMxcWm/I6/I8lBbIn6KpHuyjCfvDT9/aVte24IOhyKp20KTMtvYtdkfDQ+Sz1KzMZjmF6TETv3Wmsr44h9I8N7uJ8BqVCVG8jnZQRE/bfkPL+6j6XZ1zk0vdxJz8+CmafYxOb3W7hmfPgoxe3M4M1jjdCTNkl+ulLvsjJvlp8FvUeynH1GYR2uyv8yp+momM9Vufacz5rZVq6da790TeZRlPsdo9Ylx8gpCOMNFgAB2AWX2iuqIiICIiAiIgIiICIiAsXWVpbV2nFTxukmeGtaLm5zPYGjUk9iDme+7jNtBzB2xxDmB83ldYY2wAGgyC5BseqbU17ZhfCZTM5psXNa03bcfhHcT4X6d/OY+x3kP1UzKsQi/SJFionn3Xsd/WG/k5aPotlvTzN7Jr/AIo2f9St7enaMclHUt61+jJFx7vW4eCrHoy2vEyWaF8gDpA0x3ORLcWIX0vYg242KZ2Tjd01FgFZUJEREBERAREQEREBa0tCxzsThc2t3Zdy2UQfLWgCwFh3LKLKAiIgIiICIiAiIgIiICIiAiIg86gOLXBps62RXKt+NhVU0seFt2W0c4ANdc3cb65WzF9Dz6ysEKJjKYnDnuwNispWWbm8/WPtm49g7GjgFKK0PoozqxvkvP8AlsXuDzP6qUTOVaVF29ujIJQ+kbk43whwaY3Xvdt/Z4i2i7A3Z8Y9gc8/zXvHE1vqtA8BZRMZTEzCI3ep5WtHSH2QHcLusLkDgNVNIilAiIgIiICIiAiIgLCyiAiIgIiICIiAiIgIiICIiAiIgIiICItHalb0QZ6oxPwFzzZreo91yf8ATbmg3kVfZtyQ4PorF5A61/o8UULxjyGWKQs7cWHhfD97O27jfGx2HrRBznNyAe4R2aATc3xm33TmSDYJ1YUJsvbTpXNaWtzsDZ13C8DZcZFrYbuw+JCk31DrSWiddoJbfDZ5ANsOFxPAagaoNlFX6avkkYwB5DzLgBaGuYRgbI83w+q0Ym9uIYSTqs1O0JG9N1wcEovhLc2Ox4Y47t+uyZdpvfgRiyCfRQVRtBzRUYpAMEjLOBZgDXPIwG4yfhHWBJ1BBF8t6mkc6aSzyY2gAghtsbg1wwEAGwba+Zvj7kG+iIgIiICIiAiIgIiICIiAiIgIiICIiAiIgIiICIiAvlzAbXANjcX4GxFx2GxI5oiD6Xy5oIIIuDkQdCDqCiIPmKFrRZrQ0ZZNAGgDRp3ADwAX2sogIiICIiAiIg//2Q==">
            <a:hlinkClick r:id="rId8"/>
          </p:cNvPr>
          <p:cNvSpPr>
            <a:spLocks noChangeAspect="1" noChangeArrowheads="1"/>
          </p:cNvSpPr>
          <p:nvPr/>
        </p:nvSpPr>
        <p:spPr bwMode="auto">
          <a:xfrm>
            <a:off x="1475656" y="1412775"/>
            <a:ext cx="3136954" cy="697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ja-JP" altLang="en-US" dirty="0" smtClean="0"/>
              <a:t>まち　　　　もの　　しゃしん　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31885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がんばりましょう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lang="ja-JP" altLang="en-US" dirty="0" smtClean="0"/>
              <a:t>１．</a:t>
            </a:r>
            <a:r>
              <a:rPr lang="ja-JP" altLang="ja-JP" dirty="0" smtClean="0"/>
              <a:t>がんばって</a:t>
            </a:r>
            <a:r>
              <a:rPr lang="ja-JP" altLang="ja-JP" dirty="0"/>
              <a:t>日本語</a:t>
            </a:r>
            <a:r>
              <a:rPr lang="ja-JP" altLang="ja-JP" dirty="0" smtClean="0"/>
              <a:t>を</a:t>
            </a:r>
            <a:r>
              <a:rPr lang="ja-JP" altLang="en-US" dirty="0" smtClean="0"/>
              <a:t>話しましょう</a:t>
            </a:r>
            <a:r>
              <a:rPr lang="en-US" altLang="ja-JP" dirty="0" smtClean="0"/>
              <a:t>。</a:t>
            </a:r>
          </a:p>
          <a:p>
            <a:pPr marL="0" lvl="0" indent="0">
              <a:buNone/>
            </a:pPr>
            <a:endParaRPr lang="en-US" altLang="ja-JP" sz="1600" dirty="0" smtClean="0"/>
          </a:p>
          <a:p>
            <a:pPr marL="0" lvl="0" indent="0">
              <a:buNone/>
            </a:pPr>
            <a:r>
              <a:rPr lang="ja-JP" altLang="en-US" dirty="0" smtClean="0"/>
              <a:t>２．グループで協力しましょう。</a:t>
            </a:r>
            <a:endParaRPr lang="en-US" altLang="ja-JP" dirty="0" smtClean="0"/>
          </a:p>
          <a:p>
            <a:pPr marL="0" lvl="0" indent="0">
              <a:buNone/>
            </a:pPr>
            <a:endParaRPr lang="en-US" altLang="ja-JP" sz="1600" dirty="0" smtClean="0"/>
          </a:p>
          <a:p>
            <a:pPr marL="0" lvl="0" indent="0">
              <a:buNone/>
            </a:pPr>
            <a:r>
              <a:rPr lang="ja-JP" altLang="en-US" dirty="0" smtClean="0"/>
              <a:t>３．友だちをたくさんつくりましょう。</a:t>
            </a:r>
            <a:endParaRPr lang="ja-JP" altLang="ja-JP" dirty="0"/>
          </a:p>
          <a:p>
            <a:endParaRPr kumimoji="1" lang="ja-JP" altLang="en-US" dirty="0"/>
          </a:p>
        </p:txBody>
      </p:sp>
      <p:pic>
        <p:nvPicPr>
          <p:cNvPr id="4" name="図 3" descr="http://t1.ftcdn.net/jpg/00/32/27/62/400_F_32276280_km4ZZJWwGzUGULcgTjG85YOtQ4SaKivu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5124" y="4149080"/>
            <a:ext cx="3035027" cy="252028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AutoShape 4" descr="data:image/jpeg;base64,/9j/4AAQSkZJRgABAQAAAQABAAD/2wCEAAkGBxQSEhEUEhEVFhQWFBgUEhUSFRcXGRUZFBQWFhQYFBcZICggGBolHBcVITEhJSksMS4uFx8zODMsNygtLisBCgoKDg0OGxAQGywlHh80NywvNzAsLC4vLDQsOCwsLCwsLy0sLCwsLiwvLDcsKywtMDctLCssLCwsLCwsLCwsLP/AABEIAMIBBAMBIgACEQEDEQH/xAAbAAEAAgMBAQAAAAAAAAAAAAAABQYBBAcDAv/EAEMQAAEDAgMEBgYIBAYCAwAAAAEAAgMEERIhMQUGQYETIlFhcZEHMkJSocEjM2JykrHR8BQVouFTc4KywtJj8RckNP/EABkBAQADAQEAAAAAAAAAAAAAAAABAgMEBf/EACoRAQACAQMCBQMFAQAAAAAAAAABAhEDITESQQQTMlFhInGxQoGRocEj/9oADAMBAAIRAxEAPwDuKIiAiIgwUCysFBlFgLKAiIgIiICIiAiIgIiICIiAiIgIiICIiAsIsoCLXrq6OFhfNI2Ng1c9waPDPj3KG2VvnSVMwgilJeb4bsc0OwgkhpIzNgTyTKs3rE4mVhRERYREQEREBERAREQCsArKFARYBWUBERAREQEREBERAREQEREBERAWEWUBVXfLfWKiBY20lQRdsd8m30MhGg7tT8Vo7/b7ilBggINQR1jqIQeJ4F/YOGp4A842DsV9W8ySF2DFeR5PWe7UgE6ntPBY62tXSrNrObU1bWt5elvaf6eG1auqrMVRNjka02xAHAzuYNAO34lWP0S7IMlUagjqQNIB7ZHtLQOTS4nxC9tpVJkc2go2AveOjdb1Ym+1fwF7nh4ldK3d2OyjgZDHo3Nzjq9xzc4+J8hYcFj4W99WOu0YjszjwtY1drZxz90miIux2iIiAiIgIiICIiAiIgFYCysFBlFgLKAiIgIiICIiAiIgIiICwiygKjb/AO+4pgYKcg1BHWdqIQeJ4F/YOGp4A/XpD3xNI3oYL9M8XxkdWNulxfJz+7hqeAPN93dhOqnl8hd0dyXuJOKR18wCcye13zWGtr106zaZ2curqXtbytP1T/Ru9sJ9U8vkLujxXe8nrSHiATmT2u+au+ztqQCdtKwZhhAwjqtLcyzxtc8u1Q+19qOxNo6Fl5D1Po/Y+y08D2u4eOlw3c3XZs6mmkdZ8/ROdJJ2ANJwsvo3LXU8eAHn6ejfxU+ZqbR2j/ZbaMxoT0aW8/qn/Ib+6mwIKbpZIm2fI4lxPsjUMb2N48/BWFVX0e1ck0EkkpuekwCwAyaxvAd7irUvVpWa1iJaYr+mNhERWBERAREQEREBERAREQEREArAWUKAiwCsoCIvGoqWRi73Bo7SbJM4Hsig5Nv4yW08TpT22s0c/wBbL5/ltRN9fNgb7kWXIn/2svNifTGV+jHOzdrtswxZOfd3utzP9uabI2qJ8fVLS0gFrtbEZE9mhX3RbJii9Rgv7xzPmdOSj6wdDVxyezMMD/vC1if6fIqszeuJtwmIrO0J5YRZW7MUBvhvLFRRAyPIe8hsbWjE45jE4DsAzv8AmSAvTereOOhixv6zzlFGDm8/Jo4n8zYHhW2tpSVUr5ZnYnO8mgaNYOAH6k5krPU4x7ubX8TGltHLpFfSRVcQucTXdZj25kE6Oaf3fiq5DTbRDXUcDYwGtJFQ7E1uEuyDSAeubu4XGE9xWt6OjUun6GJuOI3dJc2bF9oHgScsPHXgSuqTUPRNbxJviPC+VgPivEp4bV0rTExmnO7u0b6fiMakbW4n5V/0V7GfTipE9O1szXNAna4ubKxwvaO4GEAix7TyVo3vmwUVSb2vGWfj6vzXtsYZO8Qqdt2pdtKrbSwn6GM3keNDbJz++3qt7zfRe3oT1UiZZ3pXTma14T3o8iw0UZ95z3f1lvyVlXjR0zYmNjYLNaMLQOAC9loiBERAREQEREBERAREQEREBEWEGUXhVVjIxd7w3xOZ8BqVEu266Q2poXP4Y3ZNH77yFS2pWu0rRWZThUbWbcijuMWN2mGPrH9FqfyeabOonNv8OPIczx8uak6LZ0UXqMAPbqfM5qub24jH3Tisc7ozp6ub1GCFnvPzdyH9ua9afd6O+KVzpXdrybeX63UyoPau9VNBcGTG4exF1jzOg5lI0o5tudc9tk1HGGgBoAA0AFh5Lzq6tkTcUj2sb2uIA+K55tHfueQ4YGCO+Q9t58MrA91ivCk3UrKp2OYlt/anJLuTdR4Gy1UdA2VtmGp6ToXYgwgONiNRcEX4a+RXzt6k6WB4GoGJtu1uduYuFC7EpaSgkwfxGKaQtYRfjfK7W+rn2nirWotXqjCYnE5aex6zpYWP42s7xGR/fetLejeKKhi6STNxuIowc3u+QHE8FqUtR/Cy1EZBLTaSMD7WVu7s/wBK5Zv1FOah0szi9r8o3aBoGYjA9m2fjr225a+JpmNOZ+pn4vr06TesbfhE7a2tLVSulmddx0HBreDWjgB+p4ra3Y3dlrpcEeTRYyyEdVg+bjwHyzW5u7ufLVNjkxsjic62I3LrAkOIba2oIzIXadjbKipYmxQtwsb5uJ1c48Se1aUxaXnaXhb3nqvxO/3Qld0eyKMCCMElwaMWr3EElzyNTZp+AyC1Nl7zmpgndIwAxOabRgm7XXF8zloc1qelCcudTQtzPWeR35Nb/wA1X91K7o/4tv8AiU7gPEOAHwe7yW16xOnOXq6O2pWIWLereF8NPFHFl00bnOJBDmNJGmepu7PyVh3Q2EKSEA2Mj7OlI7bZNB7B8yeK5zvnX9NLGb+rTxtPiWl7v93wXYWaDwU1jFIiC+95y+kREQIiICIiAiIgIiICItWs2hHF9Y8Du1PIDNRMxG8kRltLDjbVQR2zLLlTQEj/ABJMm8u3z5INhvlzqZnO+wzJv75BZebn0Rn8L9GPVLYq94ImHC0mR3Bsefx08lr3q5+yBh5v/fkpakoo4haNgb4DM+J1K9ybaqei1vVP8HVEcQhaXYMTbOeTI45kyZ5+H63Uq0gCwcAOAAULtXeiCBjTi6Q6AR2OeE6u0UBV72STnBC8sJ0ETcbzzwn4BXrSteIVm0zyudZXxwtDpZWtb2usL+HaVWtr77CNgMLMZdoX9VouL3tqfgtFm6s07QJHluYJdLdzzqTcZfEhbM4oKRkfSfTObawsH5hvZ6o5qyEVIavaDCWPeWn2BZkfeCRrzJWzR7kMjaHVU4A9xhwjLgXuzPIBec2+dRM9rKeNsY8MbrfkPAArcj2DUTYnOOFx1dJm78OvI2QYqd4aWiGGlha5/E2w/icbud4LUlqqmuuGzOLeLYbNYO5zvkSrBsvcymj6zwZn6ky6X+4MvO6sjGAAAAADIACwHgEFFoNwQMLpZy3iBHa/b6xGXIK01m2I4x64efdbYnTjbRbNRNgZi91hPkBZc6qNpNZLHCQ4ve0uBAuABf1jwvYoLDtKXpHhz3huVmjIZX+K+W7GbUNLXm8bhncC3LvvovtlEZZWNvYWcXHsFx8VKbsznA+J/rxOLT4Xy+Y5Lk1/D6Wpes2jdpW1orMdil2FFDFHFCMLWizeN9SS48STc371A1u81RRyls9OTASAx2V9BfC8dU/dNj3q5M0Z++BX1LEHAtcAWnIhwuD4grprSsW6sKZnp6e0OaSVba3aD5GXMcdO9zbixs2IjMcOu/4KqUTrPb4288l1s7vwU7KmSGPC58TwcyQBhJs0HQXt5LjzTotMdUTClbTS0W9n3VOuXnxXemaDwXAX6HwXfmaDwSYxEQRPVMz7vpERVWEREBERAREQFEVe32NcWRtdI8G2FgOo1uf0upKolwNLiCbZ2CrdHWBtXithbMLEX0cNDzP+5ZatpiIwvSInlt9FVz+s4QM7G5ut3n+48FtUewYY8y3G73pM/hopNV7bW+EFO5zOs+RuRa0WAPe45eV0jSrzO8/JN54jZYVp7R2tDALyytZ2Am7j4NGZ5Bc8q97KyqdghBbf2YGlzrd7tR4iy9qDceeTr1EgjBzdc43nxN7DmStVG/tT0ggXFPFf7cuQ5MGfmQoUQ1+0NcbmHi76OIeAyDuQJUwJ9m0XqDp5Rxyfn971G8s1H12+dVOcEDcF9GxNL3nnb8gEEq/duniZH/GTABtuqHBocQ21h7TuVlrzb4U9O0soqcffcMIPeR6zuZC0qDcupnOOd3R31MhxvPK/5nkrbsvc+mhsSzpHe9Ln5N9UeSCkmav2hpjcw+79HF56O5klWOl3JDmME7z1QOrGbAkC1sRzt4AK5AWWUEfs3ZccDcMMQZ2nUnxOZPNbuDs1/eq+1zP0jberYdoUcMEz42SiLogyNjhLIagNqBK5wOFrYiHcNb+AdIzvp46L6e4AXJsO0qhT+lWma6UCGZ7LllJKxhLKyRrmsdHAbah7gL6GxPj7U26k9dhl2u+4viZQQuIgi4t6YjOd443OG97AhBK7y1TzgpoGYpnDE4atjYMg+QjQEjIXBdhNtCRr7P3Uc1pxPzObj6znHtcchyGQ0CtYC0K7bEMWTngn3W9Y/DTmom0V3lMRM8PulomsuQHEniSPko+qIgqY32IEvUee+1hfP7vxWpUbemflEwMHvPzPIafmmy6BszyZ3vkcMwC4gd+Q5LG1pv6Y/dpERX1SsjWnq5afovREW7Jq7V+om/y3/wC0rhQXequHGx7L2xNc2/ZiBF1wyClc9+CJrpDnYMaSSBxsFeqlmu/Q+C78zQeC4ZHQuMzYZLxuc9sbsTTduMgXLcu0Fd0aEsVZREVFxERAREQEREGHtuCDoRY81TNq05biHtMN2nwzB8s1dFC7egza/t6p8eH77lW1eqJhNZxOUhs2qEsTH9oz7iMnDzuoHeLY1GJDU1TiAQG4bkBzmg52aMRNgMh2L03WnwukhP32eBtcfl8VJ7d2S2qiMTjbMODgLlpB1HK45qunbNd+U3jEqdVb7RxNwUdO1rfeeA0eOBuvMqMFPX15ucbmHi/6OMeAyDuQJV62XurTQWLY8Th7cnWPiBoOQCm1oqpWy/R/G2xqJC8+4zqt5n1jysrZQ7PihbhijawfZFr+J1PNbKICIqTvPtGasqP5dRSmPCA7aFSzWCN3qxRnhM/t9kZ+AW+CrjeXhkjHFhwyBrgcBtezreqbcCqVV+lWiZUdEBLI2zgyWKMvZLI0gdFBbOV1zqMhlnmoh+4sgrZKWka+m2dJTw/xkjScU7mOk6kbiSQ5wPWd3m+ovfoN3aZj6d7IGNdTxuigtcCNj7Yg0Xtc2GZz1zzKJQH802rVf/no4qOM6S1rsclu0QRmwPc5y+P/AI3gmD3V801XO8AGZ7uj6MD2YGR2bE08QNblWSt27DFkXYne6zM+eg81EVG255Pq2iJvac3fHTyWc6teI3n4Wik/Zu7X2DSOhgjka2OOnkjlgwHB0boTdmA+Fwe0Er5qd5W5iFjpD2nqt/X8lENoy913F0ju8k/BS1LsZxtezB2cfIZKP+lvj8n0x8o2epnl+skwj3WZDn287r0o9l39SPmfkT8lYqfZkbOGI9rs/hotuymulWN+Z+UTeZRNPsUe26/c39VJQ07Weq0D98SvQLK0VEREGpteo6OCZ/uxvd5NJXO/RfT3qJHe5Dbm9zbfBpVv38nwUU/2sLPxPAPwuoT0V09mVD+17WfgaT/zVo4VnlA77/R7Qc//AC5PIN/6rrIXL/ShD/8AZYfegA5te/8AULo+zZccMTveja7zaCk8QRzLZREVVhERAREQEREBeFdBjY5vdl4jML3RBSXymKSOUey6zvunX5q6tNwCNDmFWdt0tnuHBwuOevxW/uvVY4Q0+tGcB8B6vwy5LKPp1Me7Sd659kwiItWYiwSoqr2/Ew2acbuxmfm7RVteK8ymKzPDe2hG90UjYnhkhY4Rvc3EGOI6ri3LFY52UPu/smDZsGAyXc5xkmlkPXnldm+R3EknhwFlqVW1p5Mm2ib5uP6fBakNBidch0juJdcnn/dU67T6Y/lbpiOZStRvLe4gjLvtOyb5a+dlGVD5ZfrZTb3GZDn287qXptjOPrENHYMz+gUnT7PjZo257XZn+yeXn1Tn8HXj0wrtFson1GWHvHL4nPyUvT7GaPXN+4ZD9VKotIiI2hWZmeXxFC1os1oHgvtEUoEREArAWUQEWAsoKX6UZ7U8LPelufBrHfNzVvejuDDRMPvve7+rCPg0Ku+lOovLAz3Y3OP+twH/AAV23bp+jpaZvERMv4loLviSrdle6nelWPrUru0SN8iwj8yrZujLioqY/wDiDfw9X5KC9KMV4IXe7Lb8THfoFv8Ao8lxUUY91z2/1F3zTsd1lREVVhERAREQEREBERBHbbgxMxcWm/I6/I8lBbIn6KpHuyjCfvDT9/aVte24IOhyKp20KTMtvYtdkfDQ+Sz1KzMZjmF6TETv3Wmsr44h9I8N7uJ8BqVCVG8jnZQRE/bfkPL+6j6XZ1zk0vdxJz8+CmafYxOb3W7hmfPgoxe3M4M1jjdCTNkl+ulLvsjJvlp8FvUeynH1GYR2uyv8yp+momM9Vufacz5rZVq6da790TeZRlPsdo9Ylx8gpCOMNFgAB2AWX2iuqIiICIiAiIgIiICIiAsXWVpbV2nFTxukmeGtaLm5zPYGjUk9iDme+7jNtBzB2xxDmB83ldYY2wAGgyC5BseqbU17ZhfCZTM5psXNa03bcfhHcT4X6d/OY+x3kP1UzKsQi/SJFionn3Xsd/WG/k5aPotlvTzN7Jr/AIo2f9St7enaMclHUt61+jJFx7vW4eCrHoy2vEyWaF8gDpA0x3ORLcWIX0vYg242KZ2Tjd01FgFZUJEREBERAREQEREBa0tCxzsThc2t3Zdy2UQfLWgCwFh3LKLKAiIgIiICIiAiIgIiICIiAiIg86gOLXBps62RXKt+NhVU0seFt2W0c4ANdc3cb65WzF9Dz6ysEKJjKYnDnuwNispWWbm8/WPtm49g7GjgFKK0PoozqxvkvP8AlsXuDzP6qUTOVaVF29ujIJQ+kbk43whwaY3Xvdt/Z4i2i7A3Z8Y9gc8/zXvHE1vqtA8BZRMZTEzCI3ep5WtHSH2QHcLusLkDgNVNIilAiIgIiICIiAiIgLCyiAiIgIiICIiAiIgIiICIiAiIgIiICItHalb0QZ6oxPwFzzZreo91yf8ATbmg3kVfZtyQ4PorF5A61/o8UULxjyGWKQs7cWHhfD97O27jfGx2HrRBznNyAe4R2aATc3xm33TmSDYJ1YUJsvbTpXNaWtzsDZ13C8DZcZFrYbuw+JCk31DrSWiddoJbfDZ5ANsOFxPAagaoNlFX6avkkYwB5DzLgBaGuYRgbI83w+q0Ym9uIYSTqs1O0JG9N1wcEovhLc2Ox4Y47t+uyZdpvfgRiyCfRQVRtBzRUYpAMEjLOBZgDXPIwG4yfhHWBJ1BBF8t6mkc6aSzyY2gAghtsbg1wwEAGwba+Zvj7kG+iIgIiICIiAiIgIiICIiAiIgIiICIiAiIgIiICIiAvlzAbXANjcX4GxFx2GxI5oiD6Xy5oIIIuDkQdCDqCiIPmKFrRZrQ0ZZNAGgDRp3ADwAX2sogIiICIiAiIg//2Q==">
            <a:hlinkClick r:id="rId3"/>
          </p:cNvPr>
          <p:cNvSpPr>
            <a:spLocks noChangeAspect="1" noChangeArrowheads="1"/>
          </p:cNvSpPr>
          <p:nvPr/>
        </p:nvSpPr>
        <p:spPr bwMode="auto">
          <a:xfrm>
            <a:off x="3131840" y="1337410"/>
            <a:ext cx="2952328" cy="656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ja-JP" altLang="en-US" dirty="0" smtClean="0"/>
              <a:t>にほんご　　　はな</a:t>
            </a:r>
            <a:endParaRPr lang="ja-JP" altLang="en-US" dirty="0"/>
          </a:p>
        </p:txBody>
      </p:sp>
      <p:sp>
        <p:nvSpPr>
          <p:cNvPr id="6" name="AutoShape 4" descr="data:image/jpeg;base64,/9j/4AAQSkZJRgABAQAAAQABAAD/2wCEAAkGBxQSEhEUEhEVFhQWFBgUEhUSFRcXGRUZFBQWFhQYFBcZICggGBolHBcVITEhJSksMS4uFx8zODMsNygtLisBCgoKDg0OGxAQGywlHh80NywvNzAsLC4vLDQsOCwsLCwsLy0sLCwsLiwvLDcsKywtMDctLCssLCwsLCwsLCwsLP/AABEIAMIBBAMBIgACEQEDEQH/xAAbAAEAAgMBAQAAAAAAAAAAAAAABQYBBAcDAv/EAEMQAAEDAgMEBgYIBAYCAwAAAAEAAgMEERIhMQUGQYETIlFhcZEHMkJSocEjM2JykrHR8BQVouFTc4KywtJj8RckNP/EABkBAQADAQEAAAAAAAAAAAAAAAABAgMEBf/EACoRAQACAQMCBQMFAQAAAAAAAAABAhEDITESQQQTMlFhInGxQoGRocEj/9oADAMBAAIRAxEAPwDuKIiAiIgwUCysFBlFgLKAiIgIiICIiAiIgIiICIiAiIgIiICIiAsIsoCLXrq6OFhfNI2Ng1c9waPDPj3KG2VvnSVMwgilJeb4bsc0OwgkhpIzNgTyTKs3rE4mVhRERYREQEREBERAREQCsArKFARYBWUBERAREQEREBERAREQEREBERAWEWUBVXfLfWKiBY20lQRdsd8m30MhGg7tT8Vo7/b7ilBggINQR1jqIQeJ4F/YOGp4A842DsV9W8ySF2DFeR5PWe7UgE6ntPBY62tXSrNrObU1bWt5elvaf6eG1auqrMVRNjka02xAHAzuYNAO34lWP0S7IMlUagjqQNIB7ZHtLQOTS4nxC9tpVJkc2go2AveOjdb1Ym+1fwF7nh4ldK3d2OyjgZDHo3Nzjq9xzc4+J8hYcFj4W99WOu0YjszjwtY1drZxz90miIux2iIiAiIgIiICIiAiIgFYCysFBlFgLKAiIgIiICIiAiIgIiICwiygKjb/AO+4pgYKcg1BHWdqIQeJ4F/YOGp4A/XpD3xNI3oYL9M8XxkdWNulxfJz+7hqeAPN93dhOqnl8hd0dyXuJOKR18wCcye13zWGtr106zaZ2curqXtbytP1T/Ru9sJ9U8vkLujxXe8nrSHiATmT2u+au+ztqQCdtKwZhhAwjqtLcyzxtc8u1Q+19qOxNo6Fl5D1Po/Y+y08D2u4eOlw3c3XZs6mmkdZ8/ROdJJ2ANJwsvo3LXU8eAHn6ejfxU+ZqbR2j/ZbaMxoT0aW8/qn/Ib+6mwIKbpZIm2fI4lxPsjUMb2N48/BWFVX0e1ck0EkkpuekwCwAyaxvAd7irUvVpWa1iJaYr+mNhERWBERAREQEREBERAREQEREArAWUKAiwCsoCIvGoqWRi73Bo7SbJM4Hsig5Nv4yW08TpT22s0c/wBbL5/ltRN9fNgb7kWXIn/2svNifTGV+jHOzdrtswxZOfd3utzP9uabI2qJ8fVLS0gFrtbEZE9mhX3RbJii9Rgv7xzPmdOSj6wdDVxyezMMD/vC1if6fIqszeuJtwmIrO0J5YRZW7MUBvhvLFRRAyPIe8hsbWjE45jE4DsAzv8AmSAvTereOOhixv6zzlFGDm8/Jo4n8zYHhW2tpSVUr5ZnYnO8mgaNYOAH6k5krPU4x7ubX8TGltHLpFfSRVcQucTXdZj25kE6Oaf3fiq5DTbRDXUcDYwGtJFQ7E1uEuyDSAeubu4XGE9xWt6OjUun6GJuOI3dJc2bF9oHgScsPHXgSuqTUPRNbxJviPC+VgPivEp4bV0rTExmnO7u0b6fiMakbW4n5V/0V7GfTipE9O1szXNAna4ubKxwvaO4GEAix7TyVo3vmwUVSb2vGWfj6vzXtsYZO8Qqdt2pdtKrbSwn6GM3keNDbJz++3qt7zfRe3oT1UiZZ3pXTma14T3o8iw0UZ95z3f1lvyVlXjR0zYmNjYLNaMLQOAC9loiBERAREQEREBERAREQEREBEWEGUXhVVjIxd7w3xOZ8BqVEu266Q2poXP4Y3ZNH77yFS2pWu0rRWZThUbWbcijuMWN2mGPrH9FqfyeabOonNv8OPIczx8uak6LZ0UXqMAPbqfM5qub24jH3Tisc7ozp6ub1GCFnvPzdyH9ua9afd6O+KVzpXdrybeX63UyoPau9VNBcGTG4exF1jzOg5lI0o5tudc9tk1HGGgBoAA0AFh5Lzq6tkTcUj2sb2uIA+K55tHfueQ4YGCO+Q9t58MrA91ivCk3UrKp2OYlt/anJLuTdR4Gy1UdA2VtmGp6ToXYgwgONiNRcEX4a+RXzt6k6WB4GoGJtu1uduYuFC7EpaSgkwfxGKaQtYRfjfK7W+rn2nirWotXqjCYnE5aex6zpYWP42s7xGR/fetLejeKKhi6STNxuIowc3u+QHE8FqUtR/Cy1EZBLTaSMD7WVu7s/wBK5Zv1FOah0szi9r8o3aBoGYjA9m2fjr225a+JpmNOZ+pn4vr06TesbfhE7a2tLVSulmddx0HBreDWjgB+p4ra3Y3dlrpcEeTRYyyEdVg+bjwHyzW5u7ufLVNjkxsjic62I3LrAkOIba2oIzIXadjbKipYmxQtwsb5uJ1c48Se1aUxaXnaXhb3nqvxO/3Qld0eyKMCCMElwaMWr3EElzyNTZp+AyC1Nl7zmpgndIwAxOabRgm7XXF8zloc1qelCcudTQtzPWeR35Nb/wA1X91K7o/4tv8AiU7gPEOAHwe7yW16xOnOXq6O2pWIWLereF8NPFHFl00bnOJBDmNJGmepu7PyVh3Q2EKSEA2Mj7OlI7bZNB7B8yeK5zvnX9NLGb+rTxtPiWl7v93wXYWaDwU1jFIiC+95y+kREQIiICIiAiIgIiICItWs2hHF9Y8Du1PIDNRMxG8kRltLDjbVQR2zLLlTQEj/ABJMm8u3z5INhvlzqZnO+wzJv75BZebn0Rn8L9GPVLYq94ImHC0mR3Bsefx08lr3q5+yBh5v/fkpakoo4haNgb4DM+J1K9ybaqei1vVP8HVEcQhaXYMTbOeTI45kyZ5+H63Uq0gCwcAOAAULtXeiCBjTi6Q6AR2OeE6u0UBV72STnBC8sJ0ETcbzzwn4BXrSteIVm0zyudZXxwtDpZWtb2usL+HaVWtr77CNgMLMZdoX9VouL3tqfgtFm6s07QJHluYJdLdzzqTcZfEhbM4oKRkfSfTObawsH5hvZ6o5qyEVIavaDCWPeWn2BZkfeCRrzJWzR7kMjaHVU4A9xhwjLgXuzPIBec2+dRM9rKeNsY8MbrfkPAArcj2DUTYnOOFx1dJm78OvI2QYqd4aWiGGlha5/E2w/icbud4LUlqqmuuGzOLeLYbNYO5zvkSrBsvcymj6zwZn6ky6X+4MvO6sjGAAAAADIACwHgEFFoNwQMLpZy3iBHa/b6xGXIK01m2I4x64efdbYnTjbRbNRNgZi91hPkBZc6qNpNZLHCQ4ve0uBAuABf1jwvYoLDtKXpHhz3huVmjIZX+K+W7GbUNLXm8bhncC3LvvovtlEZZWNvYWcXHsFx8VKbsznA+J/rxOLT4Xy+Y5Lk1/D6Wpes2jdpW1orMdil2FFDFHFCMLWizeN9SS48STc371A1u81RRyls9OTASAx2V9BfC8dU/dNj3q5M0Z++BX1LEHAtcAWnIhwuD4grprSsW6sKZnp6e0OaSVba3aD5GXMcdO9zbixs2IjMcOu/4KqUTrPb4288l1s7vwU7KmSGPC58TwcyQBhJs0HQXt5LjzTotMdUTClbTS0W9n3VOuXnxXemaDwXAX6HwXfmaDwSYxEQRPVMz7vpERVWEREBERAREQFEVe32NcWRtdI8G2FgOo1uf0upKolwNLiCbZ2CrdHWBtXithbMLEX0cNDzP+5ZatpiIwvSInlt9FVz+s4QM7G5ut3n+48FtUewYY8y3G73pM/hopNV7bW+EFO5zOs+RuRa0WAPe45eV0jSrzO8/JN54jZYVp7R2tDALyytZ2Am7j4NGZ5Bc8q97KyqdghBbf2YGlzrd7tR4iy9qDceeTr1EgjBzdc43nxN7DmStVG/tT0ggXFPFf7cuQ5MGfmQoUQ1+0NcbmHi76OIeAyDuQJUwJ9m0XqDp5Rxyfn971G8s1H12+dVOcEDcF9GxNL3nnb8gEEq/duniZH/GTABtuqHBocQ21h7TuVlrzb4U9O0soqcffcMIPeR6zuZC0qDcupnOOd3R31MhxvPK/5nkrbsvc+mhsSzpHe9Ln5N9UeSCkmav2hpjcw+79HF56O5klWOl3JDmME7z1QOrGbAkC1sRzt4AK5AWWUEfs3ZccDcMMQZ2nUnxOZPNbuDs1/eq+1zP0jberYdoUcMEz42SiLogyNjhLIagNqBK5wOFrYiHcNb+AdIzvp46L6e4AXJsO0qhT+lWma6UCGZ7LllJKxhLKyRrmsdHAbah7gL6GxPj7U26k9dhl2u+4viZQQuIgi4t6YjOd443OG97AhBK7y1TzgpoGYpnDE4atjYMg+QjQEjIXBdhNtCRr7P3Uc1pxPzObj6znHtcchyGQ0CtYC0K7bEMWTngn3W9Y/DTmom0V3lMRM8PulomsuQHEniSPko+qIgqY32IEvUee+1hfP7vxWpUbemflEwMHvPzPIafmmy6BszyZ3vkcMwC4gd+Q5LG1pv6Y/dpERX1SsjWnq5afovREW7Jq7V+om/y3/wC0rhQXequHGx7L2xNc2/ZiBF1wyClc9+CJrpDnYMaSSBxsFeqlmu/Q+C78zQeC4ZHQuMzYZLxuc9sbsTTduMgXLcu0Fd0aEsVZREVFxERAREQEREGHtuCDoRY81TNq05biHtMN2nwzB8s1dFC7egza/t6p8eH77lW1eqJhNZxOUhs2qEsTH9oz7iMnDzuoHeLY1GJDU1TiAQG4bkBzmg52aMRNgMh2L03WnwukhP32eBtcfl8VJ7d2S2qiMTjbMODgLlpB1HK45qunbNd+U3jEqdVb7RxNwUdO1rfeeA0eOBuvMqMFPX15ucbmHi/6OMeAyDuQJV62XurTQWLY8Th7cnWPiBoOQCm1oqpWy/R/G2xqJC8+4zqt5n1jysrZQ7PihbhijawfZFr+J1PNbKICIqTvPtGasqP5dRSmPCA7aFSzWCN3qxRnhM/t9kZ+AW+CrjeXhkjHFhwyBrgcBtezreqbcCqVV+lWiZUdEBLI2zgyWKMvZLI0gdFBbOV1zqMhlnmoh+4sgrZKWka+m2dJTw/xkjScU7mOk6kbiSQ5wPWd3m+ovfoN3aZj6d7IGNdTxuigtcCNj7Yg0Xtc2GZz1zzKJQH802rVf/no4qOM6S1rsclu0QRmwPc5y+P/AI3gmD3V801XO8AGZ7uj6MD2YGR2bE08QNblWSt27DFkXYne6zM+eg81EVG255Pq2iJvac3fHTyWc6teI3n4Wik/Zu7X2DSOhgjka2OOnkjlgwHB0boTdmA+Fwe0Er5qd5W5iFjpD2nqt/X8lENoy913F0ju8k/BS1LsZxtezB2cfIZKP+lvj8n0x8o2epnl+skwj3WZDn287r0o9l39SPmfkT8lYqfZkbOGI9rs/hotuymulWN+Z+UTeZRNPsUe26/c39VJQ07Weq0D98SvQLK0VEREGpteo6OCZ/uxvd5NJXO/RfT3qJHe5Dbm9zbfBpVv38nwUU/2sLPxPAPwuoT0V09mVD+17WfgaT/zVo4VnlA77/R7Qc//AC5PIN/6rrIXL/ShD/8AZYfegA5te/8AULo+zZccMTveja7zaCk8QRzLZREVVhERAREQEREBeFdBjY5vdl4jML3RBSXymKSOUey6zvunX5q6tNwCNDmFWdt0tnuHBwuOevxW/uvVY4Q0+tGcB8B6vwy5LKPp1Me7Sd659kwiItWYiwSoqr2/Ew2acbuxmfm7RVteK8ymKzPDe2hG90UjYnhkhY4Rvc3EGOI6ri3LFY52UPu/smDZsGAyXc5xkmlkPXnldm+R3EknhwFlqVW1p5Mm2ib5uP6fBakNBidch0juJdcnn/dU67T6Y/lbpiOZStRvLe4gjLvtOyb5a+dlGVD5ZfrZTb3GZDn287qXptjOPrENHYMz+gUnT7PjZo257XZn+yeXn1Tn8HXj0wrtFson1GWHvHL4nPyUvT7GaPXN+4ZD9VKotIiI2hWZmeXxFC1os1oHgvtEUoEREArAWUQEWAsoKX6UZ7U8LPelufBrHfNzVvejuDDRMPvve7+rCPg0Ku+lOovLAz3Y3OP+twH/AAV23bp+jpaZvERMv4loLviSrdle6nelWPrUru0SN8iwj8yrZujLioqY/wDiDfw9X5KC9KMV4IXe7Lb8THfoFv8Ao8lxUUY91z2/1F3zTsd1lREVVhERAREQEREBERBHbbgxMxcWm/I6/I8lBbIn6KpHuyjCfvDT9/aVte24IOhyKp20KTMtvYtdkfDQ+Sz1KzMZjmF6TETv3Wmsr44h9I8N7uJ8BqVCVG8jnZQRE/bfkPL+6j6XZ1zk0vdxJz8+CmafYxOb3W7hmfPgoxe3M4M1jjdCTNkl+ulLvsjJvlp8FvUeynH1GYR2uyv8yp+momM9Vufacz5rZVq6da790TeZRlPsdo9Ylx8gpCOMNFgAB2AWX2iuqIiICIiAiIgIiICIiAsXWVpbV2nFTxukmeGtaLm5zPYGjUk9iDme+7jNtBzB2xxDmB83ldYY2wAGgyC5BseqbU17ZhfCZTM5psXNa03bcfhHcT4X6d/OY+x3kP1UzKsQi/SJFionn3Xsd/WG/k5aPotlvTzN7Jr/AIo2f9St7enaMclHUt61+jJFx7vW4eCrHoy2vEyWaF8gDpA0x3ORLcWIX0vYg242KZ2Tjd01FgFZUJEREBERAREQEREBa0tCxzsThc2t3Zdy2UQfLWgCwFh3LKLKAiIgIiICIiAiIgIiICIiAiIg86gOLXBps62RXKt+NhVU0seFt2W0c4ANdc3cb65WzF9Dz6ysEKJjKYnDnuwNispWWbm8/WPtm49g7GjgFKK0PoozqxvkvP8AlsXuDzP6qUTOVaVF29ujIJQ+kbk43whwaY3Xvdt/Z4i2i7A3Z8Y9gc8/zXvHE1vqtA8BZRMZTEzCI3ep5WtHSH2QHcLusLkDgNVNIilAiIgIiICIiAiIgLCyiAiIgIiICIiAiIgIiICIiAiIgIiICItHalb0QZ6oxPwFzzZreo91yf8ATbmg3kVfZtyQ4PorF5A61/o8UULxjyGWKQs7cWHhfD97O27jfGx2HrRBznNyAe4R2aATc3xm33TmSDYJ1YUJsvbTpXNaWtzsDZ13C8DZcZFrYbuw+JCk31DrSWiddoJbfDZ5ANsOFxPAagaoNlFX6avkkYwB5DzLgBaGuYRgbI83w+q0Ym9uIYSTqs1O0JG9N1wcEovhLc2Ox4Y47t+uyZdpvfgRiyCfRQVRtBzRUYpAMEjLOBZgDXPIwG4yfhHWBJ1BBF8t6mkc6aSzyY2gAghtsbg1wwEAGwba+Zvj7kG+iIgIiICIiAiIgIiICIiAiIgIiICIiAiIgIiICIiAvlzAbXANjcX4GxFx2GxI5oiD6Xy5oIIIuDkQdCDqCiIPmKFrRZrQ0ZZNAGgDRp3ADwAX2sogIiICIiAiIg//2Q==">
            <a:hlinkClick r:id="rId3"/>
          </p:cNvPr>
          <p:cNvSpPr>
            <a:spLocks noChangeAspect="1" noChangeArrowheads="1"/>
          </p:cNvSpPr>
          <p:nvPr/>
        </p:nvSpPr>
        <p:spPr bwMode="auto">
          <a:xfrm>
            <a:off x="2987824" y="2204864"/>
            <a:ext cx="1944216" cy="432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ja-JP" altLang="en-US" dirty="0" smtClean="0"/>
              <a:t>きょうりょく</a:t>
            </a:r>
            <a:endParaRPr lang="ja-JP" altLang="en-US" dirty="0"/>
          </a:p>
        </p:txBody>
      </p:sp>
      <p:sp>
        <p:nvSpPr>
          <p:cNvPr id="7" name="AutoShape 4" descr="data:image/jpeg;base64,/9j/4AAQSkZJRgABAQAAAQABAAD/2wCEAAkGBxQSEhEUEhEVFhQWFBgUEhUSFRcXGRUZFBQWFhQYFBcZICggGBolHBcVITEhJSksMS4uFx8zODMsNygtLisBCgoKDg0OGxAQGywlHh80NywvNzAsLC4vLDQsOCwsLCwsLy0sLCwsLiwvLDcsKywtMDctLCssLCwsLCwsLCwsLP/AABEIAMIBBAMBIgACEQEDEQH/xAAbAAEAAgMBAQAAAAAAAAAAAAAABQYBBAcDAv/EAEMQAAEDAgMEBgYIBAYCAwAAAAEAAgMEERIhMQUGQYETIlFhcZEHMkJSocEjM2JykrHR8BQVouFTc4KywtJj8RckNP/EABkBAQADAQEAAAAAAAAAAAAAAAABAgMEBf/EACoRAQACAQMCBQMFAQAAAAAAAAABAhEDITESQQQTMlFhInGxQoGRocEj/9oADAMBAAIRAxEAPwDuKIiAiIgwUCysFBlFgLKAiIgIiICIiAiIgIiICIiAiIgIiICIiAsIsoCLXrq6OFhfNI2Ng1c9waPDPj3KG2VvnSVMwgilJeb4bsc0OwgkhpIzNgTyTKs3rE4mVhRERYREQEREBERAREQCsArKFARYBWUBERAREQEREBERAREQEREBERAWEWUBVXfLfWKiBY20lQRdsd8m30MhGg7tT8Vo7/b7ilBggINQR1jqIQeJ4F/YOGp4A842DsV9W8ySF2DFeR5PWe7UgE6ntPBY62tXSrNrObU1bWt5elvaf6eG1auqrMVRNjka02xAHAzuYNAO34lWP0S7IMlUagjqQNIB7ZHtLQOTS4nxC9tpVJkc2go2AveOjdb1Ym+1fwF7nh4ldK3d2OyjgZDHo3Nzjq9xzc4+J8hYcFj4W99WOu0YjszjwtY1drZxz90miIux2iIiAiIgIiICIiAiIgFYCysFBlFgLKAiIgIiICIiAiIgIiICwiygKjb/AO+4pgYKcg1BHWdqIQeJ4F/YOGp4A/XpD3xNI3oYL9M8XxkdWNulxfJz+7hqeAPN93dhOqnl8hd0dyXuJOKR18wCcye13zWGtr106zaZ2curqXtbytP1T/Ru9sJ9U8vkLujxXe8nrSHiATmT2u+au+ztqQCdtKwZhhAwjqtLcyzxtc8u1Q+19qOxNo6Fl5D1Po/Y+y08D2u4eOlw3c3XZs6mmkdZ8/ROdJJ2ANJwsvo3LXU8eAHn6ejfxU+ZqbR2j/ZbaMxoT0aW8/qn/Ib+6mwIKbpZIm2fI4lxPsjUMb2N48/BWFVX0e1ck0EkkpuekwCwAyaxvAd7irUvVpWa1iJaYr+mNhERWBERAREQEREBERAREQEREArAWUKAiwCsoCIvGoqWRi73Bo7SbJM4Hsig5Nv4yW08TpT22s0c/wBbL5/ltRN9fNgb7kWXIn/2svNifTGV+jHOzdrtswxZOfd3utzP9uabI2qJ8fVLS0gFrtbEZE9mhX3RbJii9Rgv7xzPmdOSj6wdDVxyezMMD/vC1if6fIqszeuJtwmIrO0J5YRZW7MUBvhvLFRRAyPIe8hsbWjE45jE4DsAzv8AmSAvTereOOhixv6zzlFGDm8/Jo4n8zYHhW2tpSVUr5ZnYnO8mgaNYOAH6k5krPU4x7ubX8TGltHLpFfSRVcQucTXdZj25kE6Oaf3fiq5DTbRDXUcDYwGtJFQ7E1uEuyDSAeubu4XGE9xWt6OjUun6GJuOI3dJc2bF9oHgScsPHXgSuqTUPRNbxJviPC+VgPivEp4bV0rTExmnO7u0b6fiMakbW4n5V/0V7GfTipE9O1szXNAna4ubKxwvaO4GEAix7TyVo3vmwUVSb2vGWfj6vzXtsYZO8Qqdt2pdtKrbSwn6GM3keNDbJz++3qt7zfRe3oT1UiZZ3pXTma14T3o8iw0UZ95z3f1lvyVlXjR0zYmNjYLNaMLQOAC9loiBERAREQEREBERAREQEREBEWEGUXhVVjIxd7w3xOZ8BqVEu266Q2poXP4Y3ZNH77yFS2pWu0rRWZThUbWbcijuMWN2mGPrH9FqfyeabOonNv8OPIczx8uak6LZ0UXqMAPbqfM5qub24jH3Tisc7ozp6ub1GCFnvPzdyH9ua9afd6O+KVzpXdrybeX63UyoPau9VNBcGTG4exF1jzOg5lI0o5tudc9tk1HGGgBoAA0AFh5Lzq6tkTcUj2sb2uIA+K55tHfueQ4YGCO+Q9t58MrA91ivCk3UrKp2OYlt/anJLuTdR4Gy1UdA2VtmGp6ToXYgwgONiNRcEX4a+RXzt6k6WB4GoGJtu1uduYuFC7EpaSgkwfxGKaQtYRfjfK7W+rn2nirWotXqjCYnE5aex6zpYWP42s7xGR/fetLejeKKhi6STNxuIowc3u+QHE8FqUtR/Cy1EZBLTaSMD7WVu7s/wBK5Zv1FOah0szi9r8o3aBoGYjA9m2fjr225a+JpmNOZ+pn4vr06TesbfhE7a2tLVSulmddx0HBreDWjgB+p4ra3Y3dlrpcEeTRYyyEdVg+bjwHyzW5u7ufLVNjkxsjic62I3LrAkOIba2oIzIXadjbKipYmxQtwsb5uJ1c48Se1aUxaXnaXhb3nqvxO/3Qld0eyKMCCMElwaMWr3EElzyNTZp+AyC1Nl7zmpgndIwAxOabRgm7XXF8zloc1qelCcudTQtzPWeR35Nb/wA1X91K7o/4tv8AiU7gPEOAHwe7yW16xOnOXq6O2pWIWLereF8NPFHFl00bnOJBDmNJGmepu7PyVh3Q2EKSEA2Mj7OlI7bZNB7B8yeK5zvnX9NLGb+rTxtPiWl7v93wXYWaDwU1jFIiC+95y+kREQIiICIiAiIgIiICItWs2hHF9Y8Du1PIDNRMxG8kRltLDjbVQR2zLLlTQEj/ABJMm8u3z5INhvlzqZnO+wzJv75BZebn0Rn8L9GPVLYq94ImHC0mR3Bsefx08lr3q5+yBh5v/fkpakoo4haNgb4DM+J1K9ybaqei1vVP8HVEcQhaXYMTbOeTI45kyZ5+H63Uq0gCwcAOAAULtXeiCBjTi6Q6AR2OeE6u0UBV72STnBC8sJ0ETcbzzwn4BXrSteIVm0zyudZXxwtDpZWtb2usL+HaVWtr77CNgMLMZdoX9VouL3tqfgtFm6s07QJHluYJdLdzzqTcZfEhbM4oKRkfSfTObawsH5hvZ6o5qyEVIavaDCWPeWn2BZkfeCRrzJWzR7kMjaHVU4A9xhwjLgXuzPIBec2+dRM9rKeNsY8MbrfkPAArcj2DUTYnOOFx1dJm78OvI2QYqd4aWiGGlha5/E2w/icbud4LUlqqmuuGzOLeLYbNYO5zvkSrBsvcymj6zwZn6ky6X+4MvO6sjGAAAAADIACwHgEFFoNwQMLpZy3iBHa/b6xGXIK01m2I4x64efdbYnTjbRbNRNgZi91hPkBZc6qNpNZLHCQ4ve0uBAuABf1jwvYoLDtKXpHhz3huVmjIZX+K+W7GbUNLXm8bhncC3LvvovtlEZZWNvYWcXHsFx8VKbsznA+J/rxOLT4Xy+Y5Lk1/D6Wpes2jdpW1orMdil2FFDFHFCMLWizeN9SS48STc371A1u81RRyls9OTASAx2V9BfC8dU/dNj3q5M0Z++BX1LEHAtcAWnIhwuD4grprSsW6sKZnp6e0OaSVba3aD5GXMcdO9zbixs2IjMcOu/4KqUTrPb4288l1s7vwU7KmSGPC58TwcyQBhJs0HQXt5LjzTotMdUTClbTS0W9n3VOuXnxXemaDwXAX6HwXfmaDwSYxEQRPVMz7vpERVWEREBERAREQFEVe32NcWRtdI8G2FgOo1uf0upKolwNLiCbZ2CrdHWBtXithbMLEX0cNDzP+5ZatpiIwvSInlt9FVz+s4QM7G5ut3n+48FtUewYY8y3G73pM/hopNV7bW+EFO5zOs+RuRa0WAPe45eV0jSrzO8/JN54jZYVp7R2tDALyytZ2Am7j4NGZ5Bc8q97KyqdghBbf2YGlzrd7tR4iy9qDceeTr1EgjBzdc43nxN7DmStVG/tT0ggXFPFf7cuQ5MGfmQoUQ1+0NcbmHi76OIeAyDuQJUwJ9m0XqDp5Rxyfn971G8s1H12+dVOcEDcF9GxNL3nnb8gEEq/duniZH/GTABtuqHBocQ21h7TuVlrzb4U9O0soqcffcMIPeR6zuZC0qDcupnOOd3R31MhxvPK/5nkrbsvc+mhsSzpHe9Ln5N9UeSCkmav2hpjcw+79HF56O5klWOl3JDmME7z1QOrGbAkC1sRzt4AK5AWWUEfs3ZccDcMMQZ2nUnxOZPNbuDs1/eq+1zP0jberYdoUcMEz42SiLogyNjhLIagNqBK5wOFrYiHcNb+AdIzvp46L6e4AXJsO0qhT+lWma6UCGZ7LllJKxhLKyRrmsdHAbah7gL6GxPj7U26k9dhl2u+4viZQQuIgi4t6YjOd443OG97AhBK7y1TzgpoGYpnDE4atjYMg+QjQEjIXBdhNtCRr7P3Uc1pxPzObj6znHtcchyGQ0CtYC0K7bEMWTngn3W9Y/DTmom0V3lMRM8PulomsuQHEniSPko+qIgqY32IEvUee+1hfP7vxWpUbemflEwMHvPzPIafmmy6BszyZ3vkcMwC4gd+Q5LG1pv6Y/dpERX1SsjWnq5afovREW7Jq7V+om/y3/wC0rhQXequHGx7L2xNc2/ZiBF1wyClc9+CJrpDnYMaSSBxsFeqlmu/Q+C78zQeC4ZHQuMzYZLxuc9sbsTTduMgXLcu0Fd0aEsVZREVFxERAREQEREGHtuCDoRY81TNq05biHtMN2nwzB8s1dFC7egza/t6p8eH77lW1eqJhNZxOUhs2qEsTH9oz7iMnDzuoHeLY1GJDU1TiAQG4bkBzmg52aMRNgMh2L03WnwukhP32eBtcfl8VJ7d2S2qiMTjbMODgLlpB1HK45qunbNd+U3jEqdVb7RxNwUdO1rfeeA0eOBuvMqMFPX15ucbmHi/6OMeAyDuQJV62XurTQWLY8Th7cnWPiBoOQCm1oqpWy/R/G2xqJC8+4zqt5n1jysrZQ7PihbhijawfZFr+J1PNbKICIqTvPtGasqP5dRSmPCA7aFSzWCN3qxRnhM/t9kZ+AW+CrjeXhkjHFhwyBrgcBtezreqbcCqVV+lWiZUdEBLI2zgyWKMvZLI0gdFBbOV1zqMhlnmoh+4sgrZKWka+m2dJTw/xkjScU7mOk6kbiSQ5wPWd3m+ovfoN3aZj6d7IGNdTxuigtcCNj7Yg0Xtc2GZz1zzKJQH802rVf/no4qOM6S1rsclu0QRmwPc5y+P/AI3gmD3V801XO8AGZ7uj6MD2YGR2bE08QNblWSt27DFkXYne6zM+eg81EVG255Pq2iJvac3fHTyWc6teI3n4Wik/Zu7X2DSOhgjka2OOnkjlgwHB0boTdmA+Fwe0Er5qd5W5iFjpD2nqt/X8lENoy913F0ju8k/BS1LsZxtezB2cfIZKP+lvj8n0x8o2epnl+skwj3WZDn287r0o9l39SPmfkT8lYqfZkbOGI9rs/hotuymulWN+Z+UTeZRNPsUe26/c39VJQ07Weq0D98SvQLK0VEREGpteo6OCZ/uxvd5NJXO/RfT3qJHe5Dbm9zbfBpVv38nwUU/2sLPxPAPwuoT0V09mVD+17WfgaT/zVo4VnlA77/R7Qc//AC5PIN/6rrIXL/ShD/8AZYfegA5te/8AULo+zZccMTveja7zaCk8QRzLZREVVhERAREQEREBeFdBjY5vdl4jML3RBSXymKSOUey6zvunX5q6tNwCNDmFWdt0tnuHBwuOevxW/uvVY4Q0+tGcB8B6vwy5LKPp1Me7Sd659kwiItWYiwSoqr2/Ew2acbuxmfm7RVteK8ymKzPDe2hG90UjYnhkhY4Rvc3EGOI6ri3LFY52UPu/smDZsGAyXc5xkmlkPXnldm+R3EknhwFlqVW1p5Mm2ib5uP6fBakNBidch0juJdcnn/dU67T6Y/lbpiOZStRvLe4gjLvtOyb5a+dlGVD5ZfrZTb3GZDn287qXptjOPrENHYMz+gUnT7PjZo257XZn+yeXn1Tn8HXj0wrtFson1GWHvHL4nPyUvT7GaPXN+4ZD9VKotIiI2hWZmeXxFC1os1oHgvtEUoEREArAWUQEWAsoKX6UZ7U8LPelufBrHfNzVvejuDDRMPvve7+rCPg0Ku+lOovLAz3Y3OP+twH/AAV23bp+jpaZvERMv4loLviSrdle6nelWPrUru0SN8iwj8yrZujLioqY/wDiDfw9X5KC9KMV4IXe7Lb8THfoFv8Ao8lxUUY91z2/1F3zTsd1lREVVhERAREQEREBERBHbbgxMxcWm/I6/I8lBbIn6KpHuyjCfvDT9/aVte24IOhyKp20KTMtvYtdkfDQ+Sz1KzMZjmF6TETv3Wmsr44h9I8N7uJ8BqVCVG8jnZQRE/bfkPL+6j6XZ1zk0vdxJz8+CmafYxOb3W7hmfPgoxe3M4M1jjdCTNkl+ulLvsjJvlp8FvUeynH1GYR2uyv8yp+momM9Vufacz5rZVq6da790TeZRlPsdo9Ylx8gpCOMNFgAB2AWX2iuqIiICIiAiIgIiICIiAsXWVpbV2nFTxukmeGtaLm5zPYGjUk9iDme+7jNtBzB2xxDmB83ldYY2wAGgyC5BseqbU17ZhfCZTM5psXNa03bcfhHcT4X6d/OY+x3kP1UzKsQi/SJFionn3Xsd/WG/k5aPotlvTzN7Jr/AIo2f9St7enaMclHUt61+jJFx7vW4eCrHoy2vEyWaF8gDpA0x3ORLcWIX0vYg242KZ2Tjd01FgFZUJEREBERAREQEREBa0tCxzsThc2t3Zdy2UQfLWgCwFh3LKLKAiIgIiICIiAiIgIiICIiAiIg86gOLXBps62RXKt+NhVU0seFt2W0c4ANdc3cb65WzF9Dz6ysEKJjKYnDnuwNispWWbm8/WPtm49g7GjgFKK0PoozqxvkvP8AlsXuDzP6qUTOVaVF29ujIJQ+kbk43whwaY3Xvdt/Z4i2i7A3Z8Y9gc8/zXvHE1vqtA8BZRMZTEzCI3ep5WtHSH2QHcLusLkDgNVNIilAiIgIiICIiAiIgLCyiAiIgIiICIiAiIgIiICIiAiIgIiICItHalb0QZ6oxPwFzzZreo91yf8ATbmg3kVfZtyQ4PorF5A61/o8UULxjyGWKQs7cWHhfD97O27jfGx2HrRBznNyAe4R2aATc3xm33TmSDYJ1YUJsvbTpXNaWtzsDZ13C8DZcZFrYbuw+JCk31DrSWiddoJbfDZ5ANsOFxPAagaoNlFX6avkkYwB5DzLgBaGuYRgbI83w+q0Ym9uIYSTqs1O0JG9N1wcEovhLc2Ox4Y47t+uyZdpvfgRiyCfRQVRtBzRUYpAMEjLOBZgDXPIwG4yfhHWBJ1BBF8t6mkc6aSzyY2gAghtsbg1wwEAGwba+Zvj7kG+iIgIiICIiAiIgIiICIiAiIgIiICIiAiIgIiICIiAvlzAbXANjcX4GxFx2GxI5oiD6Xy5oIIIuDkQdCDqCiIPmKFrRZrQ0ZZNAGgDRp3ADwAX2sogIiICIiAiIg//2Q==">
            <a:hlinkClick r:id="rId3"/>
          </p:cNvPr>
          <p:cNvSpPr>
            <a:spLocks noChangeAspect="1" noChangeArrowheads="1"/>
          </p:cNvSpPr>
          <p:nvPr/>
        </p:nvSpPr>
        <p:spPr bwMode="auto">
          <a:xfrm>
            <a:off x="1081137" y="3140968"/>
            <a:ext cx="1944216" cy="432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ja-JP" altLang="en-US" dirty="0" smtClean="0"/>
              <a:t>とも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169835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ファイル</a:t>
            </a:r>
            <a:endParaRPr kumimoji="1" lang="ja-JP" altLang="en-US" dirty="0"/>
          </a:p>
        </p:txBody>
      </p:sp>
      <p:pic>
        <p:nvPicPr>
          <p:cNvPr id="4" name="図 3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30" t="13208" r="57568" b="13837"/>
          <a:stretch/>
        </p:blipFill>
        <p:spPr bwMode="auto">
          <a:xfrm>
            <a:off x="3779912" y="1634316"/>
            <a:ext cx="2736304" cy="3528392"/>
          </a:xfrm>
          <a:prstGeom prst="rect">
            <a:avLst/>
          </a:prstGeom>
          <a:ln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図 4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46" t="11950" r="34938" b="35849"/>
          <a:stretch/>
        </p:blipFill>
        <p:spPr bwMode="auto">
          <a:xfrm>
            <a:off x="1251248" y="3086962"/>
            <a:ext cx="1440160" cy="1908212"/>
          </a:xfrm>
          <a:prstGeom prst="rect">
            <a:avLst/>
          </a:prstGeom>
          <a:ln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テキスト ボックス 5"/>
          <p:cNvSpPr txBox="1"/>
          <p:nvPr/>
        </p:nvSpPr>
        <p:spPr>
          <a:xfrm>
            <a:off x="4427984" y="5205372"/>
            <a:ext cx="25202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600" dirty="0" smtClean="0"/>
              <a:t>ひょうし</a:t>
            </a:r>
            <a:endParaRPr lang="en-US" altLang="ja-JP" sz="1600" dirty="0"/>
          </a:p>
          <a:p>
            <a:r>
              <a:rPr kumimoji="1" lang="ja-JP" altLang="en-US" sz="2800" dirty="0" smtClean="0"/>
              <a:t>表紙</a:t>
            </a:r>
            <a:endParaRPr kumimoji="1" lang="ja-JP" altLang="en-US" sz="2800" dirty="0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971600" y="5162708"/>
            <a:ext cx="252028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 smtClean="0"/>
              <a:t>   にほん</a:t>
            </a:r>
            <a:r>
              <a:rPr kumimoji="1" lang="ja-JP" altLang="en-US" dirty="0" err="1" smtClean="0"/>
              <a:t>ご</a:t>
            </a:r>
            <a:endParaRPr kumimoji="1" lang="en-US" altLang="ja-JP" dirty="0" smtClean="0"/>
          </a:p>
          <a:p>
            <a:r>
              <a:rPr kumimoji="1" lang="ja-JP" altLang="en-US" sz="2800" dirty="0" smtClean="0"/>
              <a:t>日本語のことば</a:t>
            </a:r>
            <a:endParaRPr kumimoji="1" lang="ja-JP" altLang="en-US" sz="2800" dirty="0"/>
          </a:p>
        </p:txBody>
      </p:sp>
      <p:sp>
        <p:nvSpPr>
          <p:cNvPr id="8" name="円/楕円 7"/>
          <p:cNvSpPr/>
          <p:nvPr/>
        </p:nvSpPr>
        <p:spPr>
          <a:xfrm>
            <a:off x="971600" y="4509120"/>
            <a:ext cx="2160240" cy="653588"/>
          </a:xfrm>
          <a:prstGeom prst="ellipse">
            <a:avLst/>
          </a:prstGeom>
          <a:noFill/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円/楕円 8"/>
          <p:cNvSpPr/>
          <p:nvPr/>
        </p:nvSpPr>
        <p:spPr>
          <a:xfrm>
            <a:off x="4067944" y="4372418"/>
            <a:ext cx="2160240" cy="832954"/>
          </a:xfrm>
          <a:prstGeom prst="ellipse">
            <a:avLst/>
          </a:prstGeom>
          <a:noFill/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6897261" y="4780480"/>
            <a:ext cx="26642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600" dirty="0" smtClean="0"/>
              <a:t>　</a:t>
            </a:r>
            <a:r>
              <a:rPr kumimoji="1" lang="ja-JP" altLang="en-US" sz="1600" dirty="0" err="1" smtClean="0"/>
              <a:t>か</a:t>
            </a:r>
            <a:endParaRPr kumimoji="1" lang="en-US" altLang="ja-JP" sz="1600" dirty="0" smtClean="0"/>
          </a:p>
          <a:p>
            <a:r>
              <a:rPr kumimoji="1" lang="ja-JP" altLang="en-US" sz="3200" dirty="0" smtClean="0"/>
              <a:t>書いて</a:t>
            </a:r>
            <a:endParaRPr kumimoji="1" lang="en-US" altLang="ja-JP" sz="3200" dirty="0" smtClean="0"/>
          </a:p>
          <a:p>
            <a:r>
              <a:rPr kumimoji="1" lang="ja-JP" altLang="en-US" sz="3200" dirty="0" smtClean="0"/>
              <a:t>ください。</a:t>
            </a:r>
            <a:endParaRPr kumimoji="1" lang="ja-JP" altLang="en-US" sz="3200" dirty="0"/>
          </a:p>
        </p:txBody>
      </p:sp>
      <p:pic>
        <p:nvPicPr>
          <p:cNvPr id="2050" name="Picture 2" descr="http://livedoor.blogimg.jp/syocyumimai_guide/imgs/9/0/90345769-s.jp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1561" y="3063229"/>
            <a:ext cx="1040758" cy="1717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2446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 animBg="1"/>
      <p:bldP spid="9" grpId="0" animBg="1"/>
      <p:bldP spid="1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ファイルの中身を見ましょう。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899592" y="1496638"/>
            <a:ext cx="7787208" cy="5028706"/>
          </a:xfrm>
        </p:spPr>
        <p:txBody>
          <a:bodyPr/>
          <a:lstStyle/>
          <a:p>
            <a:pPr marL="0" indent="0">
              <a:buNone/>
            </a:pPr>
            <a:r>
              <a:rPr lang="ja-JP" altLang="en-US" sz="5400" dirty="0"/>
              <a:t>もくじ　</a:t>
            </a:r>
            <a:r>
              <a:rPr lang="en-US" altLang="ja-JP" sz="5400" dirty="0" smtClean="0"/>
              <a:t>P.5</a:t>
            </a:r>
          </a:p>
          <a:p>
            <a:pPr marL="0" indent="0">
              <a:buNone/>
            </a:pPr>
            <a:r>
              <a:rPr lang="ja-JP" altLang="en-US" sz="5400" dirty="0" smtClean="0"/>
              <a:t>スケジュール</a:t>
            </a:r>
            <a:r>
              <a:rPr lang="en-US" altLang="ja-JP" sz="5400" dirty="0" smtClean="0"/>
              <a:t>P.7</a:t>
            </a:r>
          </a:p>
          <a:p>
            <a:pPr marL="0" indent="0">
              <a:buNone/>
            </a:pPr>
            <a:r>
              <a:rPr lang="ja-JP" altLang="en-US" sz="5400" dirty="0" smtClean="0"/>
              <a:t>グループメンバーのしごと</a:t>
            </a:r>
            <a:r>
              <a:rPr lang="en-US" altLang="ja-JP" sz="5400" dirty="0" smtClean="0"/>
              <a:t>P.9</a:t>
            </a:r>
            <a:endParaRPr lang="en-US" altLang="ja-JP" sz="5400" dirty="0"/>
          </a:p>
          <a:p>
            <a:pPr marL="0" indent="0">
              <a:buNone/>
            </a:pP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3707904" y="188640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 smtClean="0"/>
              <a:t>なかみ　　　　　　み</a:t>
            </a:r>
            <a:endParaRPr kumimoji="1" lang="ja-JP" altLang="en-US" dirty="0"/>
          </a:p>
        </p:txBody>
      </p:sp>
      <p:pic>
        <p:nvPicPr>
          <p:cNvPr id="5" name="図 4" descr="https://encrypted-tbn0.gstatic.com/images?q=tbn:ANd9GcQun3O1b1v7SWXLPly2CrBPY8H8Yc2sb4-WUp9Zk6ydHH3xLPZ2_w">
            <a:hlinkClick r:id="rId2"/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5085184"/>
            <a:ext cx="2628292" cy="110963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83468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391278"/>
            <a:ext cx="8229600" cy="1143000"/>
          </a:xfrm>
        </p:spPr>
        <p:txBody>
          <a:bodyPr>
            <a:normAutofit/>
          </a:bodyPr>
          <a:lstStyle/>
          <a:p>
            <a:r>
              <a:rPr lang="ja-JP" altLang="en-US" sz="6600" dirty="0" smtClean="0"/>
              <a:t>今日のスケジュール</a:t>
            </a:r>
            <a:endParaRPr lang="th-TH" sz="6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59632" y="2348880"/>
            <a:ext cx="6336704" cy="187220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ja-JP" dirty="0" smtClean="0"/>
              <a:t>                       </a:t>
            </a:r>
            <a:r>
              <a:rPr lang="ja-JP" altLang="en-US" dirty="0" smtClean="0"/>
              <a:t>み</a:t>
            </a:r>
            <a:endParaRPr lang="en-US" altLang="ja-JP" dirty="0" smtClean="0"/>
          </a:p>
          <a:p>
            <a:pPr marL="0" indent="0">
              <a:buNone/>
            </a:pPr>
            <a:r>
              <a:rPr lang="en-US" altLang="ja-JP" sz="6000" dirty="0" smtClean="0"/>
              <a:t>P.11</a:t>
            </a:r>
            <a:r>
              <a:rPr lang="ja-JP" altLang="en-US" sz="6000" dirty="0" smtClean="0"/>
              <a:t>を見ましょう。</a:t>
            </a:r>
            <a:endParaRPr lang="th-TH" sz="6000" dirty="0"/>
          </a:p>
        </p:txBody>
      </p:sp>
    </p:spTree>
    <p:extLst>
      <p:ext uri="{BB962C8B-B14F-4D97-AF65-F5344CB8AC3E}">
        <p14:creationId xmlns:p14="http://schemas.microsoft.com/office/powerpoint/2010/main" val="1351638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 sz="5400" dirty="0" smtClean="0"/>
              <a:t>日本</a:t>
            </a:r>
            <a:endParaRPr kumimoji="1" lang="ja-JP" altLang="en-US" sz="54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5" name="テキスト ボックス 2"/>
          <p:cNvSpPr txBox="1"/>
          <p:nvPr/>
        </p:nvSpPr>
        <p:spPr>
          <a:xfrm>
            <a:off x="4043723" y="187100"/>
            <a:ext cx="12725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/>
              <a:t>に　ほん</a:t>
            </a:r>
            <a:endParaRPr kumimoji="1" lang="ja-JP" altLang="en-US" sz="2400" dirty="0"/>
          </a:p>
        </p:txBody>
      </p:sp>
      <p:pic>
        <p:nvPicPr>
          <p:cNvPr id="6" name="図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556792"/>
            <a:ext cx="7200800" cy="4608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196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オーストラリア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pic>
        <p:nvPicPr>
          <p:cNvPr id="5" name="図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700807"/>
            <a:ext cx="6682765" cy="4464497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773978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z="5400" dirty="0" smtClean="0"/>
              <a:t>中国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5" name="テキスト ボックス 2"/>
          <p:cNvSpPr txBox="1"/>
          <p:nvPr/>
        </p:nvSpPr>
        <p:spPr>
          <a:xfrm>
            <a:off x="3011390" y="190939"/>
            <a:ext cx="37208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dirty="0"/>
              <a:t>　</a:t>
            </a:r>
            <a:r>
              <a:rPr lang="ja-JP" altLang="en-US" sz="2400" dirty="0" smtClean="0"/>
              <a:t>　　　ちゅうごく</a:t>
            </a:r>
            <a:endParaRPr kumimoji="1" lang="ja-JP" altLang="en-US" sz="2400" dirty="0"/>
          </a:p>
        </p:txBody>
      </p:sp>
      <p:pic>
        <p:nvPicPr>
          <p:cNvPr id="4" name="Picture 2" descr="鬮伜・霎ｨ邇・ｸｭ蝗ｽ蝗ｽ譌� | High resolution national flag of P.R.Chin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628800"/>
            <a:ext cx="7027982" cy="439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3839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5400" dirty="0" smtClean="0"/>
              <a:t>インドネシア</a:t>
            </a:r>
            <a:endParaRPr kumimoji="1" lang="ja-JP" altLang="en-US" sz="54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5" name="AutoShape 2" descr="「ธงอินโดนีเซีย」の画像検索結果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6" name="AutoShape 4" descr="「ธงอินโดนีเซีย」の画像検索結果"/>
          <p:cNvSpPr>
            <a:spLocks noChangeAspect="1" noChangeArrowheads="1"/>
          </p:cNvSpPr>
          <p:nvPr/>
        </p:nvSpPr>
        <p:spPr bwMode="auto">
          <a:xfrm>
            <a:off x="152400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7" name="AutoShape 6" descr="「ธงอินโดนีเซีย」の画像検索結果"/>
          <p:cNvSpPr>
            <a:spLocks noChangeAspect="1" noChangeArrowheads="1"/>
          </p:cNvSpPr>
          <p:nvPr/>
        </p:nvSpPr>
        <p:spPr bwMode="auto">
          <a:xfrm>
            <a:off x="304800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8" name="AutoShape 8" descr="data:image/png;base64,iVBORw0KGgoAAAANSUhEUgAAALQAAAB4CAMAAABsOSjPAAAACVBMVEX////OESbKAAARUovfAAAAZ0lEQVR4nO3OQQ3AMAwAsXT8QQ9BP3vcFMlG4DkLzd+BL6Qr0hXpinRFuiJdka5IV6Qr0hXpinRFuiJdka5IV6Qr0hXpinRFuiJdka5IV6Qr0hXpinRlZ/pZaAAAAAAAAAAAAADg4gWJ3yrlB3fD+gAAAABJRU5ErkJggg=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53975" y="-685800"/>
            <a:ext cx="2143125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9" name="AutoShape 10" descr="data:image/png;base64,iVBORw0KGgoAAAANSUhEUgAAALQAAAB4CAMAAABsOSjPAAAACVBMVEX////OESbKAAARUovfAAAAZ0lEQVR4nO3OQQ3AMAwAsXT8QQ9BP3vcFMlG4DkLzd+BL6Qr0hXpinRFuiJdka5IV6Qr0hXpinRFuiJdka5IV6Qr0hXpinRFuiJdka5IV6Qr0hXpinRlZ/pZaAAAAAAAAAAAAADg4gWJ3yrlB3fD+gAAAABJRU5ErkJggg=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206375" y="-533400"/>
            <a:ext cx="2143125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pic>
        <p:nvPicPr>
          <p:cNvPr id="2060" name="Picture 12" descr="https://encrypted-tbn1.gstatic.com/images?q=tbn:ANd9GcRjBoPzd_YaxmSKNDfYmLUaLcDD5HQdcQLEXYt2OeNFkPz9DAv4uw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2870" y="1600200"/>
            <a:ext cx="6754127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6742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z="5400" dirty="0" smtClean="0"/>
              <a:t>韓国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5" name="テキスト ボックス 2"/>
          <p:cNvSpPr txBox="1"/>
          <p:nvPr/>
        </p:nvSpPr>
        <p:spPr>
          <a:xfrm>
            <a:off x="2939382" y="116632"/>
            <a:ext cx="37208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/>
              <a:t>　　　　　かんこく</a:t>
            </a:r>
            <a:endParaRPr kumimoji="1" lang="ja-JP" altLang="en-US" sz="2400" dirty="0"/>
          </a:p>
        </p:txBody>
      </p:sp>
      <p:pic>
        <p:nvPicPr>
          <p:cNvPr id="6" name="図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628800"/>
            <a:ext cx="6192688" cy="4464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0662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5400" dirty="0" smtClean="0"/>
              <a:t>マレーシア</a:t>
            </a:r>
            <a:endParaRPr kumimoji="1" lang="ja-JP" altLang="en-US" sz="54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pic>
        <p:nvPicPr>
          <p:cNvPr id="5" name="図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628800"/>
            <a:ext cx="6912768" cy="4464496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718825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 sz="5400" dirty="0"/>
              <a:t>ベトナム</a:t>
            </a:r>
            <a:endParaRPr kumimoji="1" lang="ja-JP" altLang="en-US" sz="54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5" name="図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628800"/>
            <a:ext cx="6912768" cy="4464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6039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1963</TotalTime>
  <Words>580</Words>
  <Application>Microsoft Office PowerPoint</Application>
  <PresentationFormat>On-screen Show (4:3)</PresentationFormat>
  <Paragraphs>143</Paragraphs>
  <Slides>28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29" baseType="lpstr">
      <vt:lpstr>Office ​​テーマ</vt:lpstr>
      <vt:lpstr>タイ国際日本語キャンプ2015</vt:lpstr>
      <vt:lpstr>参加する国</vt:lpstr>
      <vt:lpstr>日本</vt:lpstr>
      <vt:lpstr>オーストラリア</vt:lpstr>
      <vt:lpstr>中国</vt:lpstr>
      <vt:lpstr>インドネシア</vt:lpstr>
      <vt:lpstr>韓国</vt:lpstr>
      <vt:lpstr>マレーシア</vt:lpstr>
      <vt:lpstr>ベトナム</vt:lpstr>
      <vt:lpstr>タイ</vt:lpstr>
      <vt:lpstr>Love Care Share</vt:lpstr>
      <vt:lpstr>目的</vt:lpstr>
      <vt:lpstr>目的</vt:lpstr>
      <vt:lpstr>キャンプのルール（P.14-15)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がんばりましょう</vt:lpstr>
      <vt:lpstr>ファイル</vt:lpstr>
      <vt:lpstr>ファイルの中身を見ましょう。</vt:lpstr>
      <vt:lpstr>今日のスケジュール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日本語こくさいキャンプ2015</dc:title>
  <dc:creator>Prapa Saenthougsuk</dc:creator>
  <cp:lastModifiedBy>Prapa Saenthougsuk</cp:lastModifiedBy>
  <cp:revision>60</cp:revision>
  <dcterms:created xsi:type="dcterms:W3CDTF">2015-04-22T04:49:26Z</dcterms:created>
  <dcterms:modified xsi:type="dcterms:W3CDTF">2019-04-09T10:46:02Z</dcterms:modified>
</cp:coreProperties>
</file>