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09" autoAdjust="0"/>
  </p:normalViewPr>
  <p:slideViewPr>
    <p:cSldViewPr>
      <p:cViewPr varScale="1">
        <p:scale>
          <a:sx n="54" d="100"/>
          <a:sy n="54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3860B-AF07-44C7-AEB8-21D0BB95FBFB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E66AA-1594-4DFA-A737-A979BADA91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57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これまで、いろいろなやくわりをしてきましたね。</a:t>
            </a:r>
            <a:endParaRPr kumimoji="1" lang="en-US" altLang="ja-JP" dirty="0" smtClean="0"/>
          </a:p>
          <a:p>
            <a:r>
              <a:rPr kumimoji="1" lang="ja-JP" altLang="en-US" smtClean="0"/>
              <a:t>今日は決めません。自分たちで考えて、協力し合い、助け合ってください。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66AA-1594-4DFA-A737-A979BADA916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11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24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47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2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69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68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95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67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4600" dirty="0" smtClean="0">
                <a:solidFill>
                  <a:schemeClr val="tx1"/>
                </a:solidFill>
              </a:rPr>
              <a:t>いつかめ</a:t>
            </a:r>
            <a:endParaRPr kumimoji="1" lang="en-US" altLang="ja-JP" sz="4600" dirty="0" smtClean="0">
              <a:solidFill>
                <a:schemeClr val="tx1"/>
              </a:solidFill>
            </a:endParaRPr>
          </a:p>
          <a:p>
            <a:r>
              <a:rPr lang="ja-JP" altLang="en-US" sz="8800" dirty="0" smtClean="0">
                <a:solidFill>
                  <a:schemeClr val="tx1"/>
                </a:solidFill>
              </a:rPr>
              <a:t>５</a:t>
            </a:r>
            <a:r>
              <a:rPr kumimoji="1" lang="ja-JP" altLang="en-US" sz="8800" dirty="0" smtClean="0">
                <a:solidFill>
                  <a:schemeClr val="tx1"/>
                </a:solidFill>
              </a:rPr>
              <a:t>日目</a:t>
            </a:r>
            <a:endParaRPr kumimoji="1" lang="ja-JP" altLang="en-US" sz="88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376420" cy="3686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5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１</a:t>
            </a:r>
            <a:r>
              <a:rPr kumimoji="1" lang="ja-JP" altLang="en-US" dirty="0" smtClean="0"/>
              <a:t>．持ち物のチェック！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390024" y="4843078"/>
            <a:ext cx="6400800" cy="1752600"/>
          </a:xfrm>
        </p:spPr>
        <p:txBody>
          <a:bodyPr/>
          <a:lstStyle/>
          <a:p>
            <a:r>
              <a:rPr kumimoji="1" lang="ja-JP" altLang="en-US" dirty="0" smtClean="0"/>
              <a:t>ファイル、文房具セット、</a:t>
            </a:r>
            <a:endParaRPr kumimoji="1" lang="en-US" altLang="ja-JP" dirty="0" smtClean="0"/>
          </a:p>
          <a:p>
            <a:r>
              <a:rPr lang="ja-JP" altLang="en-US" dirty="0" smtClean="0"/>
              <a:t>ゴーグル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90872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も　　　もの</a:t>
            </a:r>
            <a:endParaRPr kumimoji="1" lang="ja-JP" altLang="en-US" sz="2800" dirty="0"/>
          </a:p>
        </p:txBody>
      </p:sp>
      <p:sp>
        <p:nvSpPr>
          <p:cNvPr id="2" name="Rounded Rectangle 1"/>
          <p:cNvSpPr/>
          <p:nvPr/>
        </p:nvSpPr>
        <p:spPr>
          <a:xfrm>
            <a:off x="2123728" y="2636912"/>
            <a:ext cx="4968552" cy="165618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14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２</a:t>
            </a:r>
            <a:r>
              <a:rPr kumimoji="1" lang="ja-JP" altLang="en-US" dirty="0" smtClean="0"/>
              <a:t>．今日のスケジュール、</a:t>
            </a:r>
            <a:r>
              <a:rPr lang="ja-JP" altLang="en-US" dirty="0" smtClean="0"/>
              <a:t>目標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58321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も</a:t>
            </a:r>
            <a:r>
              <a:rPr kumimoji="1" lang="ja-JP" altLang="en-US" sz="2800" dirty="0" err="1" smtClean="0"/>
              <a:t>くひょう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224386" cy="313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34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740462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３．今日のやくわり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05999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</a:t>
            </a:r>
            <a:endParaRPr kumimoji="1" lang="ja-JP" altLang="en-US" sz="2800" dirty="0"/>
          </a:p>
        </p:txBody>
      </p:sp>
      <p:pic>
        <p:nvPicPr>
          <p:cNvPr id="7" name="図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77170"/>
            <a:ext cx="1800200" cy="19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89" y="4633177"/>
            <a:ext cx="1853765" cy="17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98" y="3179565"/>
            <a:ext cx="1398858" cy="114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5196"/>
            <a:ext cx="1923778" cy="1723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52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122</Words>
  <Application>Microsoft Office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​​テーマ</vt:lpstr>
      <vt:lpstr>PowerPoint Presentation</vt:lpstr>
      <vt:lpstr>１．持ち物のチェック！</vt:lpstr>
      <vt:lpstr>２．今日のスケジュール、目標</vt:lpstr>
      <vt:lpstr>３．今日のやくわり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Nakao</dc:creator>
  <cp:lastModifiedBy>Prapa Saenthougsuk</cp:lastModifiedBy>
  <cp:revision>11</cp:revision>
  <dcterms:created xsi:type="dcterms:W3CDTF">2015-04-28T01:59:43Z</dcterms:created>
  <dcterms:modified xsi:type="dcterms:W3CDTF">2019-04-10T03:39:03Z</dcterms:modified>
</cp:coreProperties>
</file>