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6" r:id="rId2"/>
    <p:sldId id="259" r:id="rId3"/>
    <p:sldId id="282" r:id="rId4"/>
    <p:sldId id="266" r:id="rId5"/>
    <p:sldId id="267" r:id="rId6"/>
    <p:sldId id="268" r:id="rId7"/>
    <p:sldId id="269" r:id="rId8"/>
    <p:sldId id="271" r:id="rId9"/>
    <p:sldId id="272" r:id="rId10"/>
    <p:sldId id="274" r:id="rId11"/>
    <p:sldId id="277" r:id="rId12"/>
    <p:sldId id="273" r:id="rId13"/>
    <p:sldId id="279" r:id="rId14"/>
    <p:sldId id="278" r:id="rId15"/>
    <p:sldId id="256" r:id="rId16"/>
    <p:sldId id="257" r:id="rId17"/>
    <p:sldId id="258" r:id="rId18"/>
    <p:sldId id="265" r:id="rId19"/>
    <p:sldId id="260" r:id="rId20"/>
    <p:sldId id="261" r:id="rId21"/>
    <p:sldId id="263" r:id="rId22"/>
    <p:sldId id="264" r:id="rId23"/>
    <p:sldId id="283" r:id="rId24"/>
    <p:sldId id="281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07" autoAdjust="0"/>
    <p:restoredTop sz="94727" autoAdjust="0"/>
  </p:normalViewPr>
  <p:slideViewPr>
    <p:cSldViewPr>
      <p:cViewPr>
        <p:scale>
          <a:sx n="65" d="100"/>
          <a:sy n="65" d="100"/>
        </p:scale>
        <p:origin x="-41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379B6-1661-4DF2-86F3-2216E75BEDE8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165BB-0EA7-4CDD-9741-B086229AE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191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運営委員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165BB-0EA7-4CDD-9741-B086229AEC7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68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69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08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6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289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44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35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07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53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95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006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20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F0973-2499-489B-8D16-9F2141FF674F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A540E-F5E9-4B2F-B419-2B28701BF4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62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.th/imgres?imgurl=http://1.bp.blogspot.com/-tU_FaLSz5Dw/VPQTk_bq9uI/AAAAAAAAr-4/PMBlqH2IJaQ/s800/photo_smartphone_miseru.png&amp;imgrefurl=http://www.irasutoya.com/2015/03/blog-post_412.html&amp;h=718&amp;w=800&amp;tbnid=KwtflqRwyacYSM:&amp;zoom=1&amp;docid=klIcQQCiaZ_mLM&amp;ei=Ylw6VeTrC43z8QW-sYGADw&amp;tbm=isch&amp;ved=0CEUQMyg9MD04Z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jJgFtIljf3A/UO1il0aflmI/AAAAAAAAKhA/1CTiKUp3lbs/s1600/camera_man.png&amp;imgrefurl=http://www.irasutoya.com/2013/02/blog-post_4616.html&amp;h=738&amp;w=438&amp;tbnid=-kp-Euwhx66u1M:&amp;zoom=1&amp;docid=78iahdjj-f1VUM&amp;ei=ulo6VY66Oo3X8gWvkIH4DA&amp;tbm=isch&amp;ved=0CGgQMyhGMEY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1470025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ja-JP" altLang="en-US" sz="3200" dirty="0" smtClean="0"/>
              <a:t>　　　　　　　　　　　　まちある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プーケット　町歩きについて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4533900" cy="3119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245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．何と言いますか。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228" y="15059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3600" dirty="0"/>
              <a:t>④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どうして</a:t>
            </a:r>
            <a:r>
              <a:rPr kumimoji="1" lang="ja-JP" altLang="en-US" sz="3600" dirty="0" smtClean="0"/>
              <a:t>あぶないですか。</a:t>
            </a: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16511" y="18863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なん　　い</a:t>
            </a:r>
            <a:endParaRPr kumimoji="1" lang="ja-JP" altLang="en-US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04864"/>
            <a:ext cx="4515756" cy="455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15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400" dirty="0" smtClean="0"/>
              <a:t>①</a:t>
            </a:r>
            <a:r>
              <a:rPr kumimoji="1" lang="ja-JP" altLang="en-US" sz="4400" b="1" dirty="0" smtClean="0">
                <a:solidFill>
                  <a:srgbClr val="FF0000"/>
                </a:solidFill>
              </a:rPr>
              <a:t>何</a:t>
            </a:r>
            <a:r>
              <a:rPr kumimoji="1" lang="ja-JP" altLang="en-US" sz="4400" dirty="0" smtClean="0"/>
              <a:t>ですか。</a:t>
            </a:r>
            <a:endParaRPr kumimoji="1"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②</a:t>
            </a:r>
            <a:r>
              <a:rPr lang="ja-JP" altLang="en-US" sz="4400" b="1" dirty="0" smtClean="0">
                <a:solidFill>
                  <a:srgbClr val="FF0000"/>
                </a:solidFill>
              </a:rPr>
              <a:t>どこ</a:t>
            </a:r>
            <a:r>
              <a:rPr lang="ja-JP" altLang="en-US" sz="4400" dirty="0" smtClean="0"/>
              <a:t>にありましたか。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/>
              <a:t>　</a:t>
            </a:r>
            <a:r>
              <a:rPr lang="ja-JP" altLang="en-US" sz="4400" dirty="0" smtClean="0"/>
              <a:t>　</a:t>
            </a:r>
            <a:r>
              <a:rPr lang="ja-JP" altLang="en-US" sz="4400" b="1" dirty="0" smtClean="0">
                <a:solidFill>
                  <a:srgbClr val="FF0000"/>
                </a:solidFill>
              </a:rPr>
              <a:t>どこ</a:t>
            </a:r>
            <a:r>
              <a:rPr lang="ja-JP" altLang="en-US" sz="4400" dirty="0" smtClean="0"/>
              <a:t>で見ましたか。</a:t>
            </a:r>
            <a:endParaRPr lang="en-US" altLang="ja-JP" sz="4400" dirty="0" smtClean="0"/>
          </a:p>
          <a:p>
            <a:pPr marL="0" indent="0">
              <a:buNone/>
            </a:pPr>
            <a:r>
              <a:rPr kumimoji="1" lang="ja-JP" altLang="en-US" sz="4400" dirty="0" smtClean="0"/>
              <a:t>③</a:t>
            </a:r>
            <a:r>
              <a:rPr kumimoji="1" lang="ja-JP" altLang="en-US" sz="4400" b="1" dirty="0" smtClean="0">
                <a:solidFill>
                  <a:srgbClr val="FF0000"/>
                </a:solidFill>
              </a:rPr>
              <a:t>どんな人</a:t>
            </a:r>
            <a:r>
              <a:rPr kumimoji="1" lang="ja-JP" altLang="en-US" sz="4400" dirty="0" smtClean="0"/>
              <a:t>にとって、あぶないですか。</a:t>
            </a:r>
            <a:endParaRPr kumimoji="1"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④</a:t>
            </a:r>
            <a:r>
              <a:rPr lang="ja-JP" altLang="en-US" sz="4400" b="1" dirty="0" smtClean="0">
                <a:solidFill>
                  <a:srgbClr val="FF0000"/>
                </a:solidFill>
              </a:rPr>
              <a:t>どうして</a:t>
            </a:r>
            <a:r>
              <a:rPr lang="ja-JP" altLang="en-US" sz="4400" dirty="0" smtClean="0"/>
              <a:t>あぶないですか。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9867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2615" y="341784"/>
            <a:ext cx="8686800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err="1" smtClean="0"/>
              <a:t>しゃしんを</a:t>
            </a:r>
            <a:r>
              <a:rPr kumimoji="1" lang="ja-JP" altLang="en-US" dirty="0" smtClean="0"/>
              <a:t>見せながら、せつめいします。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図 3" descr="Image result for 写真　見せる　イラスト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200799" cy="5013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223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740462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 smtClean="0"/>
              <a:t>　　「明日のやくわり」をきめます。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05999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あした</a:t>
            </a:r>
            <a:r>
              <a:rPr kumimoji="1" lang="ja-JP" altLang="en-US" sz="2800" dirty="0" smtClean="0"/>
              <a:t>　　　　　　　　　　　　　　　　　</a:t>
            </a:r>
            <a:endParaRPr kumimoji="1" lang="ja-JP" altLang="en-US" sz="2800" dirty="0"/>
          </a:p>
        </p:txBody>
      </p:sp>
      <p:pic>
        <p:nvPicPr>
          <p:cNvPr id="7" name="図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77170"/>
            <a:ext cx="1800200" cy="1935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489" y="4633177"/>
            <a:ext cx="1853765" cy="1792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図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198" y="3179565"/>
            <a:ext cx="1398858" cy="1143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図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75196"/>
            <a:ext cx="1923778" cy="17230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角丸四角形 1"/>
          <p:cNvSpPr/>
          <p:nvPr/>
        </p:nvSpPr>
        <p:spPr>
          <a:xfrm>
            <a:off x="6165395" y="215062"/>
            <a:ext cx="2367045" cy="11065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Ｐ．</a:t>
            </a:r>
            <a:r>
              <a:rPr kumimoji="1" lang="en-US" altLang="ja-JP" sz="4400" dirty="0" smtClean="0"/>
              <a:t>10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384195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68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kumimoji="1" lang="ja-JP" altLang="en-US" dirty="0" smtClean="0"/>
              <a:t>ふりかえりシート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20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国ごとに集まりましょう。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6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112" y="1727948"/>
            <a:ext cx="1276413" cy="92344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892" y="1760006"/>
            <a:ext cx="1252196" cy="923447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</p:pic>
      <p:pic>
        <p:nvPicPr>
          <p:cNvPr id="8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239" y="5613845"/>
            <a:ext cx="1263296" cy="9234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</p:pic>
      <p:pic>
        <p:nvPicPr>
          <p:cNvPr id="9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300" y="5613845"/>
            <a:ext cx="1343008" cy="89891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255" y="5543583"/>
            <a:ext cx="1325855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62" y="3038168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23" y="1712781"/>
            <a:ext cx="1256232" cy="9089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/>
        </p:spPr>
      </p:pic>
      <p:pic>
        <p:nvPicPr>
          <p:cNvPr id="13" name="Picture 3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953" y="1774505"/>
            <a:ext cx="1218899" cy="90894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20" y="3022124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5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112" y="3022123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6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38168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61" y="4293096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8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547" y="4262741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9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20" y="4262741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0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112" y="4262740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1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925" y="3038166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2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262739"/>
            <a:ext cx="1307693" cy="96917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09703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8089" y="0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ふりかえりシートを書きましょう。</a:t>
            </a:r>
            <a:endParaRPr kumimoji="1"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5"/>
            <a:ext cx="3970712" cy="57057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28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/>
          <a:lstStyle/>
          <a:p>
            <a:r>
              <a:rPr kumimoji="1" lang="ja-JP" altLang="en-US" dirty="0" smtClean="0"/>
              <a:t>なまえ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30"/>
          <a:stretch/>
        </p:blipFill>
        <p:spPr bwMode="auto">
          <a:xfrm>
            <a:off x="-1" y="2636913"/>
            <a:ext cx="8756953" cy="27368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円/楕円 5"/>
          <p:cNvSpPr/>
          <p:nvPr/>
        </p:nvSpPr>
        <p:spPr>
          <a:xfrm>
            <a:off x="3940220" y="3203857"/>
            <a:ext cx="4825837" cy="8014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602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/>
          <a:lstStyle/>
          <a:p>
            <a:r>
              <a:rPr lang="ja-JP" altLang="en-US" dirty="0" smtClean="0"/>
              <a:t>✓　チェックしましょう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5" b="40222"/>
          <a:stretch/>
        </p:blipFill>
        <p:spPr bwMode="auto">
          <a:xfrm>
            <a:off x="395536" y="1871433"/>
            <a:ext cx="8426237" cy="3960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6733541" y="2699524"/>
            <a:ext cx="2088232" cy="2304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95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1470025"/>
          </a:xfrm>
          <a:solidFill>
            <a:srgbClr val="00B0F0"/>
          </a:solidFill>
        </p:spPr>
        <p:txBody>
          <a:bodyPr/>
          <a:lstStyle/>
          <a:p>
            <a:pPr algn="l"/>
            <a:r>
              <a:rPr lang="ja-JP" altLang="en-US" sz="3200" dirty="0" smtClean="0"/>
              <a:t>　　　　　　　　　　　　まちある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プーケット　町歩きタスク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4533900" cy="31197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角丸四角形 4"/>
          <p:cNvSpPr/>
          <p:nvPr/>
        </p:nvSpPr>
        <p:spPr>
          <a:xfrm>
            <a:off x="6532639" y="5229200"/>
            <a:ext cx="2367045" cy="11065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Ｐ．</a:t>
            </a:r>
            <a:r>
              <a:rPr lang="en-US" altLang="ja-JP" sz="4400" dirty="0"/>
              <a:t>35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27733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>
            <a:normAutofit fontScale="90000"/>
          </a:bodyPr>
          <a:lstStyle/>
          <a:p>
            <a:r>
              <a:rPr lang="ja-JP" altLang="en-US" sz="3600" dirty="0" smtClean="0"/>
              <a:t>きょう</a:t>
            </a:r>
            <a:r>
              <a:rPr lang="ja-JP" altLang="en-US" sz="3600" dirty="0"/>
              <a:t>　</a:t>
            </a:r>
            <a:r>
              <a:rPr lang="ja-JP" altLang="en-US" sz="3600" dirty="0" smtClean="0"/>
              <a:t>　しつもん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今日</a:t>
            </a:r>
            <a:r>
              <a:rPr lang="ja-JP" altLang="en-US" dirty="0" smtClean="0"/>
              <a:t>の質問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19" b="-1262"/>
          <a:stretch/>
        </p:blipFill>
        <p:spPr bwMode="auto">
          <a:xfrm>
            <a:off x="429017" y="1484784"/>
            <a:ext cx="8426237" cy="5137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393339" y="2647879"/>
            <a:ext cx="8031413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065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>
            <a:normAutofit fontScale="90000"/>
          </a:bodyPr>
          <a:lstStyle/>
          <a:p>
            <a:pPr algn="l"/>
            <a:r>
              <a:rPr kumimoji="1" lang="ja-JP" altLang="en-US" dirty="0" smtClean="0"/>
              <a:t>　　　　　　　　</a:t>
            </a:r>
            <a:r>
              <a:rPr kumimoji="1" lang="ja-JP" altLang="en-US" sz="3600" dirty="0" smtClean="0"/>
              <a:t>きょう</a:t>
            </a:r>
            <a:r>
              <a:rPr kumimoji="1" lang="ja-JP" altLang="en-US" dirty="0" smtClean="0"/>
              <a:t>　</a:t>
            </a:r>
            <a:r>
              <a:rPr lang="ja-JP" altLang="en-US" dirty="0"/>
              <a:t>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　　　　　　　</a:t>
            </a:r>
            <a:r>
              <a:rPr lang="ja-JP" altLang="en-US" dirty="0" smtClean="0"/>
              <a:t>今日のコメント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" t="77574" r="-586" b="-9889"/>
          <a:stretch/>
        </p:blipFill>
        <p:spPr bwMode="auto">
          <a:xfrm>
            <a:off x="676497" y="1988840"/>
            <a:ext cx="8493254" cy="39438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4644008" y="2276872"/>
            <a:ext cx="3101156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898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" t="77574" r="-586" b="-9889"/>
          <a:stretch/>
        </p:blipFill>
        <p:spPr bwMode="auto">
          <a:xfrm>
            <a:off x="378117" y="1628800"/>
            <a:ext cx="8493254" cy="39438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>
            <a:normAutofit fontScale="90000"/>
          </a:bodyPr>
          <a:lstStyle/>
          <a:p>
            <a:pPr algn="l"/>
            <a:r>
              <a:rPr kumimoji="1" lang="ja-JP" altLang="en-US" dirty="0" smtClean="0"/>
              <a:t>　　</a:t>
            </a:r>
            <a:r>
              <a:rPr kumimoji="1" lang="ja-JP" altLang="en-US" sz="5300" dirty="0" smtClean="0"/>
              <a:t>　　　　</a:t>
            </a:r>
            <a:r>
              <a:rPr kumimoji="1" lang="ja-JP" altLang="en-US" sz="3600" dirty="0" smtClean="0"/>
              <a:t>せんせい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　　　　　　先生からひとこと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3074166" y="4057600"/>
            <a:ext cx="3101156" cy="115212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23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夜のゲームについて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554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323528" y="2132856"/>
            <a:ext cx="8568952" cy="1470025"/>
          </a:xfrm>
        </p:spPr>
        <p:txBody>
          <a:bodyPr/>
          <a:lstStyle/>
          <a:p>
            <a:r>
              <a:rPr lang="ja-JP" altLang="en-US" dirty="0" smtClean="0"/>
              <a:t>９</a:t>
            </a:r>
            <a:r>
              <a:rPr kumimoji="1" lang="ja-JP" altLang="en-US" dirty="0" smtClean="0"/>
              <a:t>．</a:t>
            </a:r>
            <a:r>
              <a:rPr kumimoji="1" lang="en-US" altLang="ja-JP" dirty="0" smtClean="0"/>
              <a:t>【12</a:t>
            </a:r>
            <a:r>
              <a:rPr kumimoji="1" lang="ja-JP" altLang="en-US" dirty="0" smtClean="0"/>
              <a:t>日夜</a:t>
            </a:r>
            <a:r>
              <a:rPr kumimoji="1" lang="en-US" altLang="ja-JP" dirty="0" smtClean="0"/>
              <a:t>】</a:t>
            </a:r>
            <a:r>
              <a:rPr kumimoji="1" lang="ja-JP" altLang="en-US" dirty="0" smtClean="0"/>
              <a:t>パーティーについて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6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持っていくもの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kumimoji="1" lang="ja-JP" altLang="en-US" sz="4800" dirty="0" smtClean="0"/>
              <a:t>・地図　Ｐ．</a:t>
            </a:r>
            <a:r>
              <a:rPr kumimoji="1" lang="en-US" altLang="ja-JP" sz="4800" dirty="0" smtClean="0"/>
              <a:t>2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ja-JP" altLang="en-US" sz="4800" dirty="0" smtClean="0"/>
              <a:t>・町歩きタスク　プリント　Ｐ．</a:t>
            </a:r>
            <a:r>
              <a:rPr lang="en-US" altLang="ja-JP" sz="4800" dirty="0" smtClean="0"/>
              <a:t>35</a:t>
            </a:r>
          </a:p>
          <a:p>
            <a:pPr marL="0" indent="0">
              <a:lnSpc>
                <a:spcPct val="200000"/>
              </a:lnSpc>
              <a:buNone/>
            </a:pPr>
            <a:r>
              <a:rPr kumimoji="1" lang="ja-JP" altLang="en-US" sz="4800" dirty="0" smtClean="0"/>
              <a:t>・ペン</a:t>
            </a:r>
            <a:endParaRPr kumimoji="1" lang="en-US" altLang="ja-JP" sz="4800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15816" y="2513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も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1831351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ち　ず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335699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まちある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0632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１．町をよく見て歩こう</a:t>
            </a:r>
            <a:r>
              <a:rPr lang="ja-JP" altLang="en-US" dirty="0"/>
              <a:t>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2400" dirty="0" smtClean="0"/>
              <a:t>　　　としよ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ja-JP" sz="3600" dirty="0" smtClean="0"/>
              <a:t>お</a:t>
            </a:r>
            <a:r>
              <a:rPr lang="en-US" altLang="ja-JP" sz="3600" dirty="0" err="1" smtClean="0"/>
              <a:t>年寄</a:t>
            </a:r>
            <a:r>
              <a:rPr lang="ja-JP" altLang="ja-JP" sz="3600" dirty="0" err="1" smtClean="0"/>
              <a:t>りに</a:t>
            </a:r>
            <a:r>
              <a:rPr lang="ja-JP" altLang="ja-JP" sz="3600" dirty="0"/>
              <a:t>とって</a:t>
            </a:r>
            <a:r>
              <a:rPr lang="ja-JP" altLang="ja-JP" sz="3600" dirty="0" smtClean="0"/>
              <a:t>、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b="1" dirty="0"/>
              <a:t>　</a:t>
            </a:r>
            <a:r>
              <a:rPr lang="ja-JP" altLang="en-US" sz="3600" b="1" dirty="0" smtClean="0"/>
              <a:t>　　　　</a:t>
            </a:r>
            <a:r>
              <a:rPr lang="ja-JP" altLang="ja-JP" sz="4800" b="1" dirty="0" smtClean="0">
                <a:solidFill>
                  <a:srgbClr val="FF0000"/>
                </a:solidFill>
              </a:rPr>
              <a:t>あぶない</a:t>
            </a:r>
            <a:r>
              <a:rPr lang="ja-JP" altLang="ja-JP" sz="3600" dirty="0"/>
              <a:t>ところが</a:t>
            </a:r>
            <a:r>
              <a:rPr lang="ja-JP" altLang="ja-JP" sz="3600" dirty="0" smtClean="0"/>
              <a:t>あ</a:t>
            </a:r>
            <a:r>
              <a:rPr lang="ja-JP" altLang="en-US" sz="3600" dirty="0" smtClean="0"/>
              <a:t>りますか。</a:t>
            </a:r>
            <a:endParaRPr kumimoji="1" lang="ja-JP" altLang="en-US" sz="3600" dirty="0"/>
          </a:p>
        </p:txBody>
      </p:sp>
      <p:pic>
        <p:nvPicPr>
          <p:cNvPr id="4" name="図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229" y="3861048"/>
            <a:ext cx="2271306" cy="2442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3" name="Picture 5" descr="Image result for 危ない　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1079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483768" y="18864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まち　　　　　　　み　　　ある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5344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１．町をよく見て歩こう</a:t>
            </a:r>
            <a:r>
              <a:rPr lang="ja-JP" altLang="en-US" dirty="0"/>
              <a:t>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ja-JP" sz="4800" b="1" dirty="0" smtClean="0">
                <a:solidFill>
                  <a:srgbClr val="FF0000"/>
                </a:solidFill>
              </a:rPr>
              <a:t>あぶない</a:t>
            </a:r>
            <a:r>
              <a:rPr lang="ja-JP" altLang="ja-JP" sz="3600" dirty="0" smtClean="0"/>
              <a:t>ところ</a:t>
            </a:r>
            <a:r>
              <a:rPr lang="ja-JP" altLang="en-US" sz="3600" dirty="0" smtClean="0"/>
              <a:t>の写真をとってください。</a:t>
            </a:r>
            <a:endParaRPr kumimoji="1" lang="ja-JP" altLang="en-US" sz="3600" dirty="0"/>
          </a:p>
        </p:txBody>
      </p:sp>
      <p:pic>
        <p:nvPicPr>
          <p:cNvPr id="2053" name="Picture 5" descr="Image result for 危ない　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186" y="400506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 descr="Image result for カメラ　イラスト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04" y="2708920"/>
            <a:ext cx="3000782" cy="392932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2483768" y="18864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まち　　　　　　　み　　　ある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35883" y="141277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しゃしん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379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．シェアのじゅんび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3600" dirty="0" smtClean="0"/>
              <a:t>写真を</a:t>
            </a:r>
            <a:r>
              <a:rPr lang="en-US" altLang="ja-JP" sz="4800" dirty="0" smtClean="0">
                <a:solidFill>
                  <a:srgbClr val="FF0000"/>
                </a:solidFill>
              </a:rPr>
              <a:t>1</a:t>
            </a:r>
            <a:r>
              <a:rPr lang="ja-JP" altLang="en-US" sz="4800" dirty="0" smtClean="0">
                <a:solidFill>
                  <a:srgbClr val="FF0000"/>
                </a:solidFill>
              </a:rPr>
              <a:t>枚</a:t>
            </a:r>
            <a:r>
              <a:rPr lang="ja-JP" altLang="en-US" sz="3600" dirty="0" smtClean="0"/>
              <a:t>か</a:t>
            </a:r>
            <a:r>
              <a:rPr lang="en-US" altLang="ja-JP" sz="4800" b="1" dirty="0" smtClean="0">
                <a:solidFill>
                  <a:srgbClr val="FF0000"/>
                </a:solidFill>
              </a:rPr>
              <a:t>2</a:t>
            </a:r>
            <a:r>
              <a:rPr lang="ja-JP" altLang="en-US" sz="4800" b="1" dirty="0" smtClean="0">
                <a:solidFill>
                  <a:srgbClr val="FF0000"/>
                </a:solidFill>
              </a:rPr>
              <a:t>枚</a:t>
            </a:r>
            <a:r>
              <a:rPr lang="ja-JP" altLang="en-US" sz="3600" dirty="0" smtClean="0"/>
              <a:t>えらんでください。</a:t>
            </a: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9552" y="1196752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しゃしん　　　まい　　　　まい</a:t>
            </a:r>
            <a:endParaRPr kumimoji="1" lang="ja-JP" altLang="en-US" sz="24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760372" y="3441420"/>
            <a:ext cx="2952328" cy="2082587"/>
            <a:chOff x="772478" y="3441421"/>
            <a:chExt cx="2952328" cy="2082587"/>
          </a:xfrm>
        </p:grpSpPr>
        <p:pic>
          <p:nvPicPr>
            <p:cNvPr id="2053" name="Picture 5" descr="Image result for 危ない　イラスト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15902">
              <a:off x="1660472" y="3906650"/>
              <a:ext cx="1152128" cy="1152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フレーム 9"/>
            <p:cNvSpPr/>
            <p:nvPr/>
          </p:nvSpPr>
          <p:spPr>
            <a:xfrm rot="20621984">
              <a:off x="772478" y="3441421"/>
              <a:ext cx="2952328" cy="2082587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3" name="Picture 5" descr="Image result for 危ない　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5460">
            <a:off x="6185714" y="3809181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フレーム 13"/>
          <p:cNvSpPr/>
          <p:nvPr/>
        </p:nvSpPr>
        <p:spPr>
          <a:xfrm rot="180536">
            <a:off x="5285615" y="3339136"/>
            <a:ext cx="2952328" cy="2082587"/>
          </a:xfrm>
          <a:prstGeom prst="fram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18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．何と言いますか。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sz="3600" dirty="0" smtClean="0"/>
              <a:t>　</a:t>
            </a:r>
            <a:r>
              <a:rPr kumimoji="1" lang="ja-JP" altLang="en-US" sz="2800" dirty="0" smtClean="0"/>
              <a:t>　なん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kumimoji="1" lang="ja-JP" altLang="en-US" sz="3600" dirty="0" smtClean="0"/>
              <a:t>①</a:t>
            </a:r>
            <a:r>
              <a:rPr kumimoji="1" lang="ja-JP" altLang="en-US" sz="4400" b="1" dirty="0" smtClean="0">
                <a:solidFill>
                  <a:srgbClr val="FF0000"/>
                </a:solidFill>
              </a:rPr>
              <a:t>何</a:t>
            </a:r>
            <a:r>
              <a:rPr kumimoji="1" lang="ja-JP" altLang="en-US" sz="3600" dirty="0" smtClean="0"/>
              <a:t>ですか。</a:t>
            </a: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16511" y="18863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なん　　い</a:t>
            </a:r>
            <a:endParaRPr kumimoji="1" lang="ja-JP" altLang="en-US" sz="2400" dirty="0"/>
          </a:p>
        </p:txBody>
      </p:sp>
      <p:grpSp>
        <p:nvGrpSpPr>
          <p:cNvPr id="9" name="グループ化 8"/>
          <p:cNvGrpSpPr/>
          <p:nvPr/>
        </p:nvGrpSpPr>
        <p:grpSpPr>
          <a:xfrm rot="1068241">
            <a:off x="2669853" y="3212976"/>
            <a:ext cx="3883636" cy="2867900"/>
            <a:chOff x="772478" y="3441421"/>
            <a:chExt cx="2952328" cy="2082587"/>
          </a:xfrm>
        </p:grpSpPr>
        <p:pic>
          <p:nvPicPr>
            <p:cNvPr id="10" name="Picture 5" descr="Image result for 危ない　イラスト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15902">
              <a:off x="1660472" y="3906650"/>
              <a:ext cx="1152128" cy="1152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フレーム 10"/>
            <p:cNvSpPr/>
            <p:nvPr/>
          </p:nvSpPr>
          <p:spPr>
            <a:xfrm rot="20621984">
              <a:off x="772478" y="3441421"/>
              <a:ext cx="2952328" cy="2082587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266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．何と言いますか。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3600" dirty="0"/>
              <a:t>②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どこに</a:t>
            </a:r>
            <a:r>
              <a:rPr kumimoji="1" lang="ja-JP" altLang="en-US" sz="3600" dirty="0" smtClean="0"/>
              <a:t>ありましたか。</a:t>
            </a:r>
            <a:endParaRPr kumimoji="1" lang="en-US" altLang="ja-JP" sz="3600" dirty="0" smtClean="0"/>
          </a:p>
          <a:p>
            <a:pPr marL="0" indent="0">
              <a:buNone/>
            </a:pPr>
            <a:r>
              <a:rPr lang="en-US" altLang="ja-JP" sz="3600" dirty="0"/>
              <a:t> </a:t>
            </a:r>
            <a:r>
              <a:rPr lang="en-US" altLang="ja-JP" sz="3600" dirty="0" smtClean="0"/>
              <a:t>                         Or  </a:t>
            </a:r>
            <a:r>
              <a:rPr lang="ja-JP" altLang="en-US" sz="4400" dirty="0" smtClean="0">
                <a:solidFill>
                  <a:srgbClr val="FF0000"/>
                </a:solidFill>
              </a:rPr>
              <a:t>どこで</a:t>
            </a:r>
            <a:r>
              <a:rPr lang="ja-JP" altLang="en-US" sz="3600" dirty="0" smtClean="0"/>
              <a:t>見ましたか。</a:t>
            </a:r>
            <a:endParaRPr kumimoji="1" lang="ja-JP" altLang="en-US" sz="3600" dirty="0"/>
          </a:p>
        </p:txBody>
      </p:sp>
      <p:pic>
        <p:nvPicPr>
          <p:cNvPr id="4" name="図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2271306" cy="2442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58423"/>
            <a:ext cx="19050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61015"/>
            <a:ext cx="2630599" cy="184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016511" y="18863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なん　　い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36840" y="184482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み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08321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 smtClean="0"/>
              <a:t>．何と言いますか。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228" y="15059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sz="3600" dirty="0" smtClean="0"/>
              <a:t>③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どんな人</a:t>
            </a:r>
            <a:r>
              <a:rPr kumimoji="1" lang="ja-JP" altLang="en-US" sz="3600" dirty="0" smtClean="0"/>
              <a:t>にとってあぶないですか。</a:t>
            </a:r>
            <a:endParaRPr kumimoji="1" lang="ja-JP" alt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527" y="2744956"/>
            <a:ext cx="19050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2630599" cy="184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016511" y="18863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なん　　い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64011" y="1196751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　ひと</a:t>
            </a:r>
            <a:endParaRPr kumimoji="1" lang="en-US" altLang="ja-JP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011" y="4784799"/>
            <a:ext cx="19050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754481"/>
            <a:ext cx="19050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4584773"/>
            <a:ext cx="17430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21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317</Words>
  <Application>Microsoft Office PowerPoint</Application>
  <PresentationFormat>On-screen Show (4:3)</PresentationFormat>
  <Paragraphs>59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​​テーマ</vt:lpstr>
      <vt:lpstr>　　　　　　　　　　　　まちある 　プーケット　町歩きについて</vt:lpstr>
      <vt:lpstr>　　　　　　　　　　　　まちある 　プーケット　町歩きタスク</vt:lpstr>
      <vt:lpstr>持っていくもの</vt:lpstr>
      <vt:lpstr>１．町をよく見て歩こう！</vt:lpstr>
      <vt:lpstr>１．町をよく見て歩こう！</vt:lpstr>
      <vt:lpstr>２．シェアのじゅんび</vt:lpstr>
      <vt:lpstr>２．何と言いますか。</vt:lpstr>
      <vt:lpstr>２．何と言いますか。</vt:lpstr>
      <vt:lpstr>２．何と言いますか。</vt:lpstr>
      <vt:lpstr>２．何と言いますか。</vt:lpstr>
      <vt:lpstr>PowerPoint Presentation</vt:lpstr>
      <vt:lpstr>しゃしんを見せながら、せつめいします。</vt:lpstr>
      <vt:lpstr>　　「明日のやくわり」をきめます。</vt:lpstr>
      <vt:lpstr>PowerPoint Presentation</vt:lpstr>
      <vt:lpstr>ふりかえりシート</vt:lpstr>
      <vt:lpstr>国ごとに集まりましょう。</vt:lpstr>
      <vt:lpstr>ふりかえりシートを書きましょう。</vt:lpstr>
      <vt:lpstr>なまえ</vt:lpstr>
      <vt:lpstr>✓　チェックしましょう</vt:lpstr>
      <vt:lpstr>きょう　　しつもん 今日の質問</vt:lpstr>
      <vt:lpstr>　　　　　　　　きょう　　 　　　　　　　　今日のコメント</vt:lpstr>
      <vt:lpstr>　　　　　　せんせい 　　　　　　　先生からひとこと</vt:lpstr>
      <vt:lpstr>夜のゲームについて</vt:lpstr>
      <vt:lpstr>９．【12日夜】パーティーについて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ふりかえりシート</dc:title>
  <dc:creator>Yuki Nakao</dc:creator>
  <cp:lastModifiedBy>Prapa Saenthougsuk</cp:lastModifiedBy>
  <cp:revision>9</cp:revision>
  <dcterms:created xsi:type="dcterms:W3CDTF">2015-04-24T15:18:29Z</dcterms:created>
  <dcterms:modified xsi:type="dcterms:W3CDTF">2019-04-10T03:27:59Z</dcterms:modified>
</cp:coreProperties>
</file>