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5" r:id="rId2"/>
    <p:sldId id="287" r:id="rId3"/>
    <p:sldId id="256" r:id="rId4"/>
    <p:sldId id="292" r:id="rId5"/>
    <p:sldId id="257" r:id="rId6"/>
    <p:sldId id="260" r:id="rId7"/>
    <p:sldId id="262" r:id="rId8"/>
    <p:sldId id="258" r:id="rId9"/>
    <p:sldId id="263" r:id="rId10"/>
    <p:sldId id="261" r:id="rId11"/>
    <p:sldId id="264" r:id="rId12"/>
    <p:sldId id="266" r:id="rId13"/>
    <p:sldId id="265" r:id="rId14"/>
    <p:sldId id="268" r:id="rId15"/>
    <p:sldId id="269" r:id="rId16"/>
    <p:sldId id="270" r:id="rId17"/>
    <p:sldId id="288" r:id="rId18"/>
    <p:sldId id="271" r:id="rId19"/>
    <p:sldId id="274" r:id="rId20"/>
    <p:sldId id="275" r:id="rId21"/>
    <p:sldId id="290" r:id="rId22"/>
    <p:sldId id="276" r:id="rId23"/>
    <p:sldId id="273" r:id="rId24"/>
    <p:sldId id="278" r:id="rId25"/>
    <p:sldId id="279" r:id="rId26"/>
    <p:sldId id="280" r:id="rId27"/>
    <p:sldId id="291" r:id="rId28"/>
    <p:sldId id="281" r:id="rId29"/>
    <p:sldId id="284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FFCE7-1B9F-497E-B8A8-1F0C604273C5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52D61-EDA7-42AD-A09F-2B0F5A64DA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158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52D61-EDA7-42AD-A09F-2B0F5A64DAD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464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52D61-EDA7-42AD-A09F-2B0F5A64DAD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464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52D61-EDA7-42AD-A09F-2B0F5A64DADA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464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52D61-EDA7-42AD-A09F-2B0F5A64DAD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134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52D61-EDA7-42AD-A09F-2B0F5A64DAD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464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56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20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582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12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357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4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26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094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20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45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95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228BF-3E26-4792-ADEA-A3914EFD75C7}" type="datetimeFigureOut">
              <a:rPr kumimoji="1" lang="ja-JP" altLang="en-US" smtClean="0"/>
              <a:t>2019/4/10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B1C8D-48A1-4627-902E-88643176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71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132440" cy="1470025"/>
          </a:xfrm>
        </p:spPr>
        <p:txBody>
          <a:bodyPr/>
          <a:lstStyle/>
          <a:p>
            <a:r>
              <a:rPr kumimoji="1" lang="ja-JP" altLang="en-US" dirty="0" smtClean="0"/>
              <a:t>「お</a:t>
            </a:r>
            <a:r>
              <a:rPr lang="ja-JP" altLang="en-US" dirty="0" smtClean="0"/>
              <a:t>としよ</a:t>
            </a:r>
            <a:r>
              <a:rPr kumimoji="1" lang="ja-JP" altLang="en-US" dirty="0" smtClean="0"/>
              <a:t>りが</a:t>
            </a:r>
            <a:r>
              <a:rPr lang="ja-JP" altLang="en-US" dirty="0" smtClean="0"/>
              <a:t>こまって</a:t>
            </a:r>
            <a:r>
              <a:rPr lang="ja-JP" altLang="en-US" dirty="0"/>
              <a:t>いる</a:t>
            </a:r>
            <a:r>
              <a:rPr lang="ja-JP" altLang="en-US" dirty="0" smtClean="0"/>
              <a:t>こと」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は、どんなことがありましたか。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08920"/>
            <a:ext cx="3190081" cy="361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2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0486" y="106809"/>
            <a:ext cx="8784976" cy="1143000"/>
          </a:xfrm>
        </p:spPr>
        <p:txBody>
          <a:bodyPr>
            <a:noAutofit/>
          </a:bodyPr>
          <a:lstStyle/>
          <a:p>
            <a:r>
              <a:rPr kumimoji="1" lang="en-US" altLang="ja-JP" sz="4000" dirty="0" smtClean="0"/>
              <a:t>Q</a:t>
            </a:r>
            <a:r>
              <a:rPr kumimoji="1" lang="ja-JP" altLang="en-US" sz="4000" dirty="0" smtClean="0"/>
              <a:t>３</a:t>
            </a:r>
            <a:r>
              <a:rPr kumimoji="1" lang="en-US" altLang="ja-JP" sz="4000" dirty="0" smtClean="0"/>
              <a:t>.</a:t>
            </a:r>
            <a:r>
              <a:rPr kumimoji="1" lang="ja-JP" altLang="en-US" sz="4000" dirty="0" smtClean="0"/>
              <a:t>さらに</a:t>
            </a:r>
            <a:r>
              <a:rPr lang="ja-JP" altLang="en-US" sz="4000" dirty="0" smtClean="0"/>
              <a:t>もう</a:t>
            </a:r>
            <a:r>
              <a:rPr lang="ja-JP" altLang="en-US" sz="4000" dirty="0"/>
              <a:t>一つの使い方があります</a:t>
            </a:r>
            <a:r>
              <a:rPr lang="ja-JP" altLang="en-US" sz="4000" dirty="0" smtClean="0"/>
              <a:t>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どう</a:t>
            </a:r>
            <a:r>
              <a:rPr lang="ja-JP" altLang="en-US" dirty="0" smtClean="0"/>
              <a:t>やって使いますか。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1642" y="5407123"/>
            <a:ext cx="4032448" cy="1152128"/>
          </a:xfrm>
        </p:spPr>
        <p:txBody>
          <a:bodyPr>
            <a:noAutofit/>
          </a:bodyPr>
          <a:lstStyle/>
          <a:p>
            <a:pPr marL="514350" indent="-514350">
              <a:buAutoNum type="alphaLcPeriod"/>
            </a:pPr>
            <a:r>
              <a:rPr kumimoji="1" lang="ja-JP" altLang="en-US" sz="3600" b="1" dirty="0" smtClean="0"/>
              <a:t>パスタを作るとき、使います</a:t>
            </a:r>
            <a:r>
              <a:rPr kumimoji="1" lang="ja-JP" altLang="en-US" sz="3600" dirty="0" smtClean="0"/>
              <a:t>。</a:t>
            </a:r>
            <a:endParaRPr kumimoji="1" lang="en-US" altLang="ja-JP" sz="3600" dirty="0" smtClean="0"/>
          </a:p>
        </p:txBody>
      </p:sp>
      <p:sp>
        <p:nvSpPr>
          <p:cNvPr id="5" name="円/楕円 4"/>
          <p:cNvSpPr/>
          <p:nvPr/>
        </p:nvSpPr>
        <p:spPr>
          <a:xfrm>
            <a:off x="72708" y="5393433"/>
            <a:ext cx="864096" cy="70441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4822032" y="5301208"/>
            <a:ext cx="4321968" cy="1251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3600" b="1" dirty="0" smtClean="0"/>
              <a:t>b. </a:t>
            </a:r>
            <a:r>
              <a:rPr lang="ja-JP" altLang="en-US" sz="3600" b="1" dirty="0" smtClean="0"/>
              <a:t>クッキーを作るとき、  </a:t>
            </a:r>
            <a:endParaRPr lang="en-US" altLang="ja-JP" sz="3600" b="1" dirty="0" smtClean="0"/>
          </a:p>
          <a:p>
            <a:pPr marL="0" indent="0">
              <a:buNone/>
            </a:pPr>
            <a:r>
              <a:rPr lang="en-US" altLang="ja-JP" sz="3600" b="1" dirty="0"/>
              <a:t> </a:t>
            </a:r>
            <a:r>
              <a:rPr lang="en-US" altLang="ja-JP" sz="3600" b="1" dirty="0" smtClean="0"/>
              <a:t>   </a:t>
            </a:r>
            <a:r>
              <a:rPr lang="ja-JP" altLang="en-US" sz="3600" b="1" dirty="0" smtClean="0"/>
              <a:t>使います。</a:t>
            </a:r>
            <a:endParaRPr lang="ja-JP" altLang="en-US" sz="3600" b="1" dirty="0"/>
          </a:p>
        </p:txBody>
      </p:sp>
      <p:sp>
        <p:nvSpPr>
          <p:cNvPr id="9" name="AutoShape 2" descr="Image result for パスタ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83768" y="5000137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つく</a:t>
            </a:r>
            <a:endParaRPr kumimoji="1" lang="ja-JP" alt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1187624" y="2296760"/>
            <a:ext cx="2160240" cy="22123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20072" y="2296760"/>
            <a:ext cx="2130322" cy="22123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172400" y="980728"/>
            <a:ext cx="792088" cy="13160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01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45880" y="1988840"/>
            <a:ext cx="4680520" cy="33644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ja-JP" altLang="en-US" dirty="0"/>
              <a:t>パスタを作るとき、使います</a:t>
            </a:r>
            <a:r>
              <a:rPr lang="ja-JP" altLang="en-US" dirty="0" smtClean="0"/>
              <a:t>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角丸四角形吹き出し 3"/>
          <p:cNvSpPr/>
          <p:nvPr/>
        </p:nvSpPr>
        <p:spPr>
          <a:xfrm>
            <a:off x="5292080" y="1988840"/>
            <a:ext cx="3672408" cy="2376264"/>
          </a:xfrm>
          <a:prstGeom prst="wedgeRoundRectCallout">
            <a:avLst>
              <a:gd name="adj1" fmla="val -62346"/>
              <a:gd name="adj2" fmla="val 4465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b="1" dirty="0" smtClean="0">
                <a:solidFill>
                  <a:srgbClr val="FF0000"/>
                </a:solidFill>
              </a:rPr>
              <a:t>1</a:t>
            </a:r>
            <a:r>
              <a:rPr lang="ja-JP" altLang="en-US" sz="3600" b="1" dirty="0" smtClean="0">
                <a:solidFill>
                  <a:srgbClr val="FF0000"/>
                </a:solidFill>
              </a:rPr>
              <a:t>人分（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3600" b="1" dirty="0" smtClean="0">
                <a:solidFill>
                  <a:srgbClr val="FF0000"/>
                </a:solidFill>
              </a:rPr>
              <a:t>00</a:t>
            </a:r>
            <a:r>
              <a:rPr kumimoji="1" lang="ja-JP" altLang="en-US" sz="3600" b="1" dirty="0" smtClean="0">
                <a:solidFill>
                  <a:srgbClr val="FF0000"/>
                </a:solidFill>
              </a:rPr>
              <a:t>ｇ）</a:t>
            </a:r>
            <a:r>
              <a:rPr kumimoji="1" lang="ja-JP" altLang="en-US" sz="2800" b="1" dirty="0" smtClean="0"/>
              <a:t>を</a:t>
            </a:r>
            <a:endParaRPr kumimoji="1" lang="en-US" altLang="ja-JP" sz="2800" b="1" dirty="0" smtClean="0"/>
          </a:p>
          <a:p>
            <a:pPr algn="ctr"/>
            <a:r>
              <a:rPr lang="ja-JP" altLang="en-US" sz="2800" b="1" dirty="0"/>
              <a:t>はかること</a:t>
            </a:r>
            <a:r>
              <a:rPr lang="ja-JP" altLang="en-US" sz="2800" b="1" dirty="0" smtClean="0"/>
              <a:t>ができます</a:t>
            </a:r>
            <a:r>
              <a:rPr lang="ja-JP" altLang="en-US" dirty="0" smtClean="0"/>
              <a:t>。</a:t>
            </a:r>
            <a:endParaRPr kumimoji="1" lang="en-US" altLang="ja-JP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31840" y="-1284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smtClean="0"/>
              <a:t>つく　　　　　　　　　つか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36096" y="2331335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ひとりぶん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7909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011" y="5460438"/>
            <a:ext cx="8229600" cy="1143000"/>
          </a:xfrm>
          <a:solidFill>
            <a:srgbClr val="92D050"/>
          </a:solidFill>
        </p:spPr>
        <p:txBody>
          <a:bodyPr/>
          <a:lstStyle/>
          <a:p>
            <a:r>
              <a:rPr kumimoji="1" lang="ja-JP" altLang="en-US" dirty="0" smtClean="0"/>
              <a:t>一鳥三役（ひとりさんやく）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1630" y="260648"/>
            <a:ext cx="8229600" cy="892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400" b="1" dirty="0" smtClean="0"/>
              <a:t>なまえは、</a:t>
            </a:r>
            <a:endParaRPr kumimoji="1" lang="ja-JP" altLang="en-US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1475656" y="1628800"/>
            <a:ext cx="6048672" cy="27884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8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17360" y="2152564"/>
            <a:ext cx="6480720" cy="31289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これは</a:t>
            </a:r>
            <a:r>
              <a:rPr lang="ja-JP" altLang="en-US" dirty="0" smtClean="0"/>
              <a:t>、おとしよりにとって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べんり</a:t>
            </a:r>
            <a:r>
              <a:rPr lang="ja-JP" altLang="en-US" dirty="0" smtClean="0"/>
              <a:t>だと思いますか？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4237" y="5805461"/>
            <a:ext cx="8229600" cy="791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000" b="1" dirty="0" smtClean="0"/>
              <a:t>どうしてべんりですか。</a:t>
            </a:r>
            <a:endParaRPr kumimoji="1" lang="ja-JP" altLang="en-US" sz="4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817" y="3717032"/>
            <a:ext cx="2476500" cy="2657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8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どうやって使いますか。</a:t>
            </a:r>
            <a:endParaRPr kumimoji="1" lang="ja-JP" altLang="en-US" sz="5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67944" y="446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つか</a:t>
            </a:r>
            <a:endParaRPr kumimoji="1" lang="ja-JP" alt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187624" y="2296760"/>
            <a:ext cx="6480720" cy="3580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7889" y="4797152"/>
            <a:ext cx="3754760" cy="18002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a.</a:t>
            </a:r>
            <a:r>
              <a:rPr lang="ja-JP" altLang="en-US" dirty="0" smtClean="0"/>
              <a:t>　かいだんを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　　のぼるとき、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使います</a:t>
            </a:r>
            <a:r>
              <a:rPr lang="ja-JP" altLang="en-US" dirty="0"/>
              <a:t>。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399" y="160338"/>
            <a:ext cx="1796254" cy="1473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499796" y="476672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/>
              <a:t>Q4.</a:t>
            </a:r>
            <a:r>
              <a:rPr lang="ja-JP" altLang="en-US" sz="4800" dirty="0"/>
              <a:t>どうやって使いますか。</a:t>
            </a:r>
          </a:p>
        </p:txBody>
      </p:sp>
      <p:sp>
        <p:nvSpPr>
          <p:cNvPr id="6" name="AutoShape 2" descr="Image result for 洗濯　干す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5037019" y="4797152"/>
            <a:ext cx="3754760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/>
              <a:t>b</a:t>
            </a:r>
            <a:r>
              <a:rPr lang="en-US" altLang="ja-JP" dirty="0" smtClean="0"/>
              <a:t>.</a:t>
            </a:r>
            <a:r>
              <a:rPr lang="ja-JP" altLang="en-US" dirty="0" smtClean="0"/>
              <a:t>せんたくものを</a:t>
            </a:r>
            <a:endParaRPr lang="en-US" altLang="ja-JP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 smtClean="0"/>
              <a:t>　　ほすとき、</a:t>
            </a:r>
            <a:endParaRPr lang="en-US" altLang="ja-JP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 smtClean="0"/>
              <a:t>　　使います。</a:t>
            </a:r>
            <a:endParaRPr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4744481" y="4797152"/>
            <a:ext cx="864096" cy="70441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67944" y="446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つか</a:t>
            </a:r>
            <a:endParaRPr kumimoji="1" lang="ja-JP" alt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187624" y="2296760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868144" y="2280384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8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marL="0" indent="0"/>
            <a:r>
              <a:rPr lang="ja-JP" altLang="en-US" dirty="0" smtClean="0"/>
              <a:t>せんたくものを　ほすとき、使います。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187624" y="2060848"/>
            <a:ext cx="6552728" cy="32924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9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011" y="5460438"/>
            <a:ext cx="8229600" cy="1143000"/>
          </a:xfrm>
          <a:solidFill>
            <a:srgbClr val="92D050"/>
          </a:solidFill>
        </p:spPr>
        <p:txBody>
          <a:bodyPr/>
          <a:lstStyle/>
          <a:p>
            <a:r>
              <a:rPr kumimoji="1" lang="ja-JP" altLang="en-US" dirty="0" smtClean="0"/>
              <a:t>こしラク！せんたくかごフック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1630" y="260648"/>
            <a:ext cx="8229600" cy="892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400" b="1" dirty="0" smtClean="0"/>
              <a:t>なまえは、</a:t>
            </a:r>
            <a:endParaRPr kumimoji="1" lang="ja-JP" altLang="en-US" sz="4400" b="1" dirty="0"/>
          </a:p>
        </p:txBody>
      </p:sp>
      <p:sp>
        <p:nvSpPr>
          <p:cNvPr id="6" name="Rectangle 5"/>
          <p:cNvSpPr/>
          <p:nvPr/>
        </p:nvSpPr>
        <p:spPr>
          <a:xfrm>
            <a:off x="1763688" y="1772816"/>
            <a:ext cx="6048672" cy="27164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4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ja-JP" altLang="en-US" dirty="0"/>
              <a:t>これは</a:t>
            </a:r>
            <a:r>
              <a:rPr lang="ja-JP" altLang="en-US" dirty="0" smtClean="0"/>
              <a:t>、おとしよりにとって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べんり</a:t>
            </a:r>
            <a:r>
              <a:rPr lang="ja-JP" altLang="en-US" dirty="0" smtClean="0"/>
              <a:t>だと思いますか？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4237" y="5805461"/>
            <a:ext cx="8229600" cy="791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000" b="1" dirty="0" smtClean="0"/>
              <a:t>どうしてべんりですか。</a:t>
            </a:r>
            <a:endParaRPr kumimoji="1" lang="ja-JP" altLang="en-US" sz="4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817" y="3717032"/>
            <a:ext cx="2476500" cy="2657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187624" y="2296760"/>
            <a:ext cx="3960440" cy="30764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6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 smtClean="0"/>
              <a:t>どうやって使いますか。</a:t>
            </a:r>
            <a:endParaRPr kumimoji="1" lang="ja-JP" altLang="en-US" sz="4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67944" y="446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つか</a:t>
            </a:r>
            <a:endParaRPr kumimoji="1" lang="ja-JP" alt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2411760" y="2296760"/>
            <a:ext cx="3960440" cy="30764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5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2314398" cy="246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919" y="4163932"/>
            <a:ext cx="1650107" cy="2469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20199"/>
            <a:ext cx="2164711" cy="2326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33" y="4005064"/>
            <a:ext cx="2160240" cy="2616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050" y="1398916"/>
            <a:ext cx="2507952" cy="260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97919"/>
            <a:ext cx="2808312" cy="27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7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54067" y="4761047"/>
            <a:ext cx="3754760" cy="18002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b="1" dirty="0" smtClean="0"/>
              <a:t>b. </a:t>
            </a:r>
            <a:r>
              <a:rPr lang="ja-JP" altLang="en-US" b="1" dirty="0" smtClean="0"/>
              <a:t>家にだれかが</a:t>
            </a:r>
            <a:endParaRPr lang="en-US" altLang="ja-JP" b="1" dirty="0" smtClean="0"/>
          </a:p>
          <a:p>
            <a:pPr marL="0" indent="0">
              <a:buNone/>
            </a:pPr>
            <a:r>
              <a:rPr lang="ja-JP" altLang="en-US" b="1" dirty="0"/>
              <a:t>　</a:t>
            </a:r>
            <a:r>
              <a:rPr lang="ja-JP" altLang="en-US" b="1" dirty="0" smtClean="0"/>
              <a:t>　来たら、</a:t>
            </a:r>
            <a:endParaRPr lang="en-US" altLang="ja-JP" b="1" dirty="0" smtClean="0"/>
          </a:p>
          <a:p>
            <a:pPr marL="0" indent="0">
              <a:buNone/>
            </a:pPr>
            <a:r>
              <a:rPr lang="ja-JP" altLang="en-US" b="1" dirty="0"/>
              <a:t>　</a:t>
            </a:r>
            <a:r>
              <a:rPr lang="ja-JP" altLang="en-US" b="1" dirty="0" smtClean="0"/>
              <a:t>　音がなります。</a:t>
            </a:r>
            <a:endParaRPr lang="en-US" altLang="ja-JP" b="1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152400" y="476672"/>
            <a:ext cx="711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/>
              <a:t>Q</a:t>
            </a:r>
            <a:r>
              <a:rPr lang="ja-JP" altLang="en-US" sz="4800" dirty="0" smtClean="0"/>
              <a:t>５</a:t>
            </a:r>
            <a:r>
              <a:rPr lang="en-US" altLang="ja-JP" sz="4800" dirty="0" smtClean="0"/>
              <a:t>.</a:t>
            </a:r>
            <a:r>
              <a:rPr lang="ja-JP" altLang="en-US" sz="4800" dirty="0"/>
              <a:t>どうやって使いますか。</a:t>
            </a:r>
          </a:p>
        </p:txBody>
      </p:sp>
      <p:sp>
        <p:nvSpPr>
          <p:cNvPr id="6" name="AutoShape 2" descr="Image result for 洗濯　干す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701891" y="4740154"/>
            <a:ext cx="3754760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b="1" dirty="0"/>
              <a:t>a</a:t>
            </a:r>
            <a:r>
              <a:rPr lang="en-US" altLang="ja-JP" b="1" dirty="0" smtClean="0"/>
              <a:t>.</a:t>
            </a:r>
            <a:r>
              <a:rPr lang="ja-JP" altLang="en-US" b="1" dirty="0" smtClean="0"/>
              <a:t>　これを使うと、</a:t>
            </a:r>
            <a:endParaRPr lang="en-US" altLang="ja-JP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b="1" dirty="0"/>
              <a:t>　</a:t>
            </a:r>
            <a:r>
              <a:rPr lang="ja-JP" altLang="en-US" b="1" dirty="0" smtClean="0"/>
              <a:t>　でんわの声が</a:t>
            </a:r>
            <a:endParaRPr lang="en-US" altLang="ja-JP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b="1" dirty="0"/>
              <a:t>　</a:t>
            </a:r>
            <a:r>
              <a:rPr lang="ja-JP" altLang="en-US" b="1" dirty="0" smtClean="0"/>
              <a:t>　大きくなります。</a:t>
            </a:r>
            <a:endParaRPr lang="ja-JP" altLang="en-US" b="1" dirty="0"/>
          </a:p>
        </p:txBody>
      </p:sp>
      <p:sp>
        <p:nvSpPr>
          <p:cNvPr id="10" name="円/楕円 9"/>
          <p:cNvSpPr/>
          <p:nvPr/>
        </p:nvSpPr>
        <p:spPr>
          <a:xfrm>
            <a:off x="304800" y="4656424"/>
            <a:ext cx="864096" cy="70441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AutoShape 2" descr="Image result for ブザー　イラスト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AutoShape 5" descr="Image result for 電話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79912" y="8190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つか</a:t>
            </a:r>
            <a:endParaRPr kumimoji="1" lang="ja-JP" alt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1187624" y="2492896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12160" y="2636912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26932" y="160338"/>
            <a:ext cx="941216" cy="13796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2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011" y="5460438"/>
            <a:ext cx="8229600" cy="1143000"/>
          </a:xfrm>
          <a:solidFill>
            <a:srgbClr val="92D050"/>
          </a:solidFill>
        </p:spPr>
        <p:txBody>
          <a:bodyPr/>
          <a:lstStyle/>
          <a:p>
            <a:r>
              <a:rPr kumimoji="1" lang="ja-JP" altLang="en-US" dirty="0" smtClean="0"/>
              <a:t>電話拡声器（でんわかくせいき）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1630" y="260648"/>
            <a:ext cx="8229600" cy="892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400" b="1" dirty="0" smtClean="0"/>
              <a:t>なまえは、</a:t>
            </a:r>
            <a:endParaRPr kumimoji="1" lang="ja-JP" altLang="en-US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2555776" y="1556792"/>
            <a:ext cx="4464496" cy="27164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これは</a:t>
            </a:r>
            <a:r>
              <a:rPr lang="ja-JP" altLang="en-US" dirty="0" smtClean="0"/>
              <a:t>、おとしよりにとって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べんり</a:t>
            </a:r>
            <a:r>
              <a:rPr lang="ja-JP" altLang="en-US" dirty="0" smtClean="0"/>
              <a:t>だと思いますか？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4237" y="5805461"/>
            <a:ext cx="8229600" cy="791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000" b="1" dirty="0" smtClean="0"/>
              <a:t>どうしてべんりですか。</a:t>
            </a:r>
            <a:endParaRPr kumimoji="1" lang="ja-JP" altLang="en-US" sz="4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817" y="3717032"/>
            <a:ext cx="2476500" cy="2657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87624" y="2296760"/>
            <a:ext cx="3096344" cy="26444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2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6672"/>
            <a:ext cx="5760640" cy="61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87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どうやって使いますか。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Rectangle 4"/>
          <p:cNvSpPr/>
          <p:nvPr/>
        </p:nvSpPr>
        <p:spPr>
          <a:xfrm>
            <a:off x="1331640" y="2267024"/>
            <a:ext cx="6408712" cy="35085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1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1074" y="5057800"/>
            <a:ext cx="3754760" cy="1800200"/>
          </a:xfrm>
        </p:spPr>
        <p:txBody>
          <a:bodyPr/>
          <a:lstStyle/>
          <a:p>
            <a:pPr marL="514350" indent="-514350">
              <a:buAutoNum type="alphaLcPeriod"/>
            </a:pPr>
            <a:r>
              <a:rPr kumimoji="1" lang="ja-JP" altLang="en-US" b="1" dirty="0" smtClean="0"/>
              <a:t>車のかぎを</a:t>
            </a:r>
            <a:endParaRPr kumimoji="1" lang="en-US" altLang="ja-JP" b="1" dirty="0" smtClean="0"/>
          </a:p>
          <a:p>
            <a:pPr marL="0" indent="0">
              <a:buNone/>
            </a:pPr>
            <a:r>
              <a:rPr lang="ja-JP" altLang="en-US" b="1" dirty="0"/>
              <a:t>　</a:t>
            </a:r>
            <a:r>
              <a:rPr lang="ja-JP" altLang="en-US" b="1" dirty="0" smtClean="0"/>
              <a:t>　あけるとき、</a:t>
            </a:r>
            <a:endParaRPr lang="en-US" altLang="ja-JP" b="1" dirty="0" smtClean="0"/>
          </a:p>
          <a:p>
            <a:pPr marL="0" indent="0">
              <a:buNone/>
            </a:pPr>
            <a:r>
              <a:rPr kumimoji="1" lang="ja-JP" altLang="en-US" b="1" dirty="0"/>
              <a:t>　</a:t>
            </a:r>
            <a:r>
              <a:rPr kumimoji="1" lang="ja-JP" altLang="en-US" b="1" dirty="0" smtClean="0"/>
              <a:t>　使います。</a:t>
            </a:r>
            <a:endParaRPr kumimoji="1" lang="ja-JP" altLang="en-US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499796" y="476672"/>
            <a:ext cx="67687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400" dirty="0" smtClean="0"/>
              <a:t>Q</a:t>
            </a:r>
            <a:r>
              <a:rPr lang="ja-JP" altLang="en-US" sz="4400" dirty="0" smtClean="0"/>
              <a:t>６</a:t>
            </a:r>
            <a:r>
              <a:rPr lang="en-US" altLang="ja-JP" sz="4400" dirty="0" smtClean="0"/>
              <a:t>.</a:t>
            </a:r>
            <a:r>
              <a:rPr lang="ja-JP" altLang="en-US" sz="4400" dirty="0"/>
              <a:t>どうやって使いますか。</a:t>
            </a:r>
          </a:p>
        </p:txBody>
      </p:sp>
      <p:sp>
        <p:nvSpPr>
          <p:cNvPr id="6" name="AutoShape 2" descr="Image result for 洗濯　干す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5037019" y="5057800"/>
            <a:ext cx="3754760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b="1" dirty="0"/>
              <a:t>b</a:t>
            </a:r>
            <a:r>
              <a:rPr lang="en-US" altLang="ja-JP" b="1" dirty="0" smtClean="0"/>
              <a:t>.</a:t>
            </a:r>
            <a:r>
              <a:rPr lang="ja-JP" altLang="en-US" b="1" dirty="0" smtClean="0"/>
              <a:t>　わすれものを</a:t>
            </a:r>
            <a:endParaRPr lang="en-US" altLang="ja-JP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b="1" dirty="0"/>
              <a:t>　</a:t>
            </a:r>
            <a:r>
              <a:rPr lang="ja-JP" altLang="en-US" b="1" dirty="0" smtClean="0"/>
              <a:t>　さがすとき、</a:t>
            </a:r>
            <a:endParaRPr lang="en-US" altLang="ja-JP" b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1700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b="1" dirty="0"/>
              <a:t>　</a:t>
            </a:r>
            <a:r>
              <a:rPr lang="ja-JP" altLang="en-US" b="1" dirty="0" smtClean="0"/>
              <a:t>　音を出します。</a:t>
            </a:r>
            <a:endParaRPr lang="ja-JP" altLang="en-US" b="1" dirty="0"/>
          </a:p>
        </p:txBody>
      </p:sp>
      <p:sp>
        <p:nvSpPr>
          <p:cNvPr id="10" name="円/楕円 9"/>
          <p:cNvSpPr/>
          <p:nvPr/>
        </p:nvSpPr>
        <p:spPr>
          <a:xfrm>
            <a:off x="4788024" y="5040559"/>
            <a:ext cx="864096" cy="70441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AutoShape 2" descr="Image result for ブザー　イラスト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AutoShape 5" descr="Image result for 電話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AutoShape 2" descr="Image result for どろぼう　追いかける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79236" y="81904"/>
            <a:ext cx="1340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つか</a:t>
            </a:r>
            <a:endParaRPr kumimoji="1" lang="ja-JP" altLang="en-US" sz="2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43608" y="4596135"/>
            <a:ext cx="1340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くるま</a:t>
            </a:r>
            <a:endParaRPr kumimoji="1"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652120" y="5957900"/>
            <a:ext cx="1616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おと　　だ</a:t>
            </a:r>
            <a:endParaRPr kumimoji="1" lang="ja-JP" alt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1403648" y="2636912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652120" y="2649828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668344" y="336362"/>
            <a:ext cx="1097848" cy="13644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3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4033" y="200202"/>
            <a:ext cx="8229600" cy="1572614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marL="0" indent="0" algn="l"/>
            <a:r>
              <a:rPr lang="ja-JP" altLang="en-US" dirty="0" smtClean="0"/>
              <a:t>　　　わすれもの</a:t>
            </a:r>
            <a:r>
              <a:rPr lang="ja-JP" altLang="en-US" dirty="0"/>
              <a:t>を</a:t>
            </a:r>
            <a:r>
              <a:rPr lang="ja-JP" altLang="en-US" dirty="0" smtClean="0"/>
              <a:t>さがす</a:t>
            </a:r>
            <a:r>
              <a:rPr lang="ja-JP" altLang="en-US" dirty="0"/>
              <a:t>とき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2000" dirty="0" smtClean="0"/>
              <a:t>　　　　　　　　　　　　　　　</a:t>
            </a:r>
            <a:r>
              <a:rPr lang="ja-JP" altLang="en-US" sz="2700" dirty="0" smtClean="0"/>
              <a:t>おと　　　</a:t>
            </a:r>
            <a:r>
              <a:rPr lang="ja-JP" altLang="en-US" sz="2700" dirty="0" err="1" smtClean="0"/>
              <a:t>だ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　　　　　音</a:t>
            </a:r>
            <a:r>
              <a:rPr lang="ja-JP" altLang="en-US" dirty="0"/>
              <a:t>を出します。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907704" y="2264360"/>
            <a:ext cx="5616624" cy="35085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011" y="5460438"/>
            <a:ext cx="82296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探し物発見器（さがしものはっけんき）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1630" y="260648"/>
            <a:ext cx="8229600" cy="892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400" b="1" dirty="0" smtClean="0"/>
              <a:t>なまえは、</a:t>
            </a:r>
            <a:endParaRPr kumimoji="1" lang="ja-JP" altLang="en-US" sz="4400" b="1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27178"/>
            <a:ext cx="8093747" cy="4102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355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これは</a:t>
            </a:r>
            <a:r>
              <a:rPr lang="ja-JP" altLang="en-US" dirty="0" smtClean="0"/>
              <a:t>、おとしよりにとって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べんり</a:t>
            </a:r>
            <a:r>
              <a:rPr lang="ja-JP" altLang="en-US" dirty="0" smtClean="0"/>
              <a:t>だと思いますか？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4237" y="5805461"/>
            <a:ext cx="8229600" cy="791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000" b="1" dirty="0" smtClean="0"/>
              <a:t>どうしてべんりですか。</a:t>
            </a:r>
            <a:endParaRPr kumimoji="1" lang="ja-JP" altLang="en-US" sz="4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817" y="3717032"/>
            <a:ext cx="2476500" cy="2657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187624" y="2296759"/>
            <a:ext cx="3384376" cy="27490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8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073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4400" dirty="0" smtClean="0"/>
              <a:t>日本には、</a:t>
            </a:r>
            <a:endParaRPr kumimoji="1"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「便利なもの」だけではなく、</a:t>
            </a:r>
            <a:endParaRPr lang="en-US" altLang="ja-JP" sz="4400" dirty="0" smtClean="0"/>
          </a:p>
          <a:p>
            <a:pPr marL="0" indent="0">
              <a:buNone/>
            </a:pPr>
            <a:endParaRPr kumimoji="1" lang="en-US" altLang="ja-JP" sz="4400" dirty="0"/>
          </a:p>
          <a:p>
            <a:pPr marL="0" indent="0">
              <a:buNone/>
            </a:pPr>
            <a:r>
              <a:rPr lang="ja-JP" altLang="en-US" sz="4400" dirty="0" smtClean="0"/>
              <a:t>「おとしよりのための</a:t>
            </a:r>
            <a:r>
              <a:rPr lang="ja-JP" altLang="en-US" sz="4400" dirty="0" smtClean="0">
                <a:solidFill>
                  <a:srgbClr val="0070C0"/>
                </a:solidFill>
              </a:rPr>
              <a:t>サービス</a:t>
            </a:r>
            <a:r>
              <a:rPr lang="ja-JP" altLang="en-US" sz="4400" dirty="0" smtClean="0"/>
              <a:t>」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/>
              <a:t>　</a:t>
            </a:r>
            <a:r>
              <a:rPr lang="ja-JP" altLang="en-US" sz="4400" dirty="0" smtClean="0"/>
              <a:t>　　　　　　　　　　　　　もあります。</a:t>
            </a:r>
            <a:endParaRPr lang="en-US" altLang="ja-JP" sz="4400" dirty="0" smtClean="0"/>
          </a:p>
          <a:p>
            <a:pPr marL="0" indent="0">
              <a:buNone/>
            </a:pPr>
            <a:endParaRPr kumimoji="1" lang="en-US" altLang="ja-JP" sz="4400" dirty="0"/>
          </a:p>
          <a:p>
            <a:pPr marL="0" indent="0">
              <a:buNone/>
            </a:pPr>
            <a:r>
              <a:rPr lang="ja-JP" altLang="en-US" sz="4400" dirty="0" smtClean="0"/>
              <a:t>ビデオを見てみましょう！</a:t>
            </a:r>
            <a:endParaRPr lang="en-US" altLang="ja-JP" sz="4400" dirty="0" smtClean="0"/>
          </a:p>
        </p:txBody>
      </p:sp>
    </p:spTree>
    <p:extLst>
      <p:ext uri="{BB962C8B-B14F-4D97-AF65-F5344CB8AC3E}">
        <p14:creationId xmlns:p14="http://schemas.microsoft.com/office/powerpoint/2010/main" val="12871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8083" y="282934"/>
            <a:ext cx="7772400" cy="2979763"/>
          </a:xfrm>
        </p:spPr>
        <p:txBody>
          <a:bodyPr>
            <a:normAutofit/>
          </a:bodyPr>
          <a:lstStyle/>
          <a:p>
            <a:r>
              <a:rPr lang="ja-JP" altLang="en-US" sz="5300" b="1" dirty="0" smtClean="0">
                <a:solidFill>
                  <a:srgbClr val="00B050"/>
                </a:solidFill>
              </a:rPr>
              <a:t>クイズ！！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おとしよりの</a:t>
            </a:r>
            <a:r>
              <a:rPr lang="ja-JP" altLang="en-US" dirty="0"/>
              <a:t>ため</a:t>
            </a:r>
            <a:r>
              <a:rPr lang="ja-JP" altLang="en-US" dirty="0" smtClean="0"/>
              <a:t>の便利なもの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【</a:t>
            </a:r>
            <a:r>
              <a:rPr lang="ja-JP" altLang="en-US" dirty="0" smtClean="0"/>
              <a:t>日本</a:t>
            </a:r>
            <a:r>
              <a:rPr lang="en-US" altLang="ja-JP" dirty="0" smtClean="0"/>
              <a:t>】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51720" y="1218818"/>
            <a:ext cx="495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　　　　　　　　　　　　　　　　　　　　　　べんり</a:t>
            </a:r>
            <a:endParaRPr kumimoji="1" lang="ja-JP" altLang="en-US" dirty="0"/>
          </a:p>
        </p:txBody>
      </p:sp>
      <p:sp>
        <p:nvSpPr>
          <p:cNvPr id="3" name="角丸四角形吹き出し 2"/>
          <p:cNvSpPr/>
          <p:nvPr/>
        </p:nvSpPr>
        <p:spPr>
          <a:xfrm>
            <a:off x="5807453" y="3140968"/>
            <a:ext cx="2476815" cy="1008112"/>
          </a:xfrm>
          <a:prstGeom prst="wedgeRoundRectCallout">
            <a:avLst>
              <a:gd name="adj1" fmla="val 63552"/>
              <a:gd name="adj2" fmla="val -74482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何ですか？</a:t>
            </a:r>
            <a:endParaRPr kumimoji="1" lang="ja-JP" altLang="en-US" sz="28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4312511" y="4426577"/>
            <a:ext cx="2692839" cy="1008112"/>
          </a:xfrm>
          <a:prstGeom prst="wedgeRoundRectCallout">
            <a:avLst>
              <a:gd name="adj1" fmla="val 71840"/>
              <a:gd name="adj2" fmla="val -15247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どうやって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使いますか。</a:t>
            </a:r>
            <a:endParaRPr kumimoji="1" lang="ja-JP" altLang="en-US" sz="28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5807453" y="5550330"/>
            <a:ext cx="2692839" cy="1008112"/>
          </a:xfrm>
          <a:prstGeom prst="wedgeRoundRectCallout">
            <a:avLst>
              <a:gd name="adj1" fmla="val 71840"/>
              <a:gd name="adj2" fmla="val -7078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どうして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便利ですか</a:t>
            </a:r>
            <a:r>
              <a:rPr lang="ja-JP" altLang="en-US" sz="2800" dirty="0"/>
              <a:t>。</a:t>
            </a:r>
            <a:endParaRPr kumimoji="1" lang="ja-JP" altLang="en-US" sz="2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3155689"/>
            <a:ext cx="3096344" cy="3402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50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4594" y="90872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ja-JP" altLang="en-US" dirty="0"/>
              <a:t>こたえは</a:t>
            </a:r>
            <a:r>
              <a:rPr lang="ja-JP" altLang="en-US" dirty="0" smtClean="0"/>
              <a:t>、</a:t>
            </a:r>
            <a:r>
              <a:rPr lang="en-US" altLang="ja-JP" sz="5400" dirty="0" smtClean="0">
                <a:solidFill>
                  <a:srgbClr val="FF0000"/>
                </a:solidFill>
              </a:rPr>
              <a:t>a</a:t>
            </a:r>
            <a:r>
              <a:rPr lang="ja-JP" altLang="en-US" dirty="0" smtClean="0"/>
              <a:t>　か　</a:t>
            </a:r>
            <a:r>
              <a:rPr lang="en-US" altLang="ja-JP" sz="5400" dirty="0" smtClean="0">
                <a:solidFill>
                  <a:srgbClr val="0070C0"/>
                </a:solidFill>
              </a:rPr>
              <a:t>b</a:t>
            </a:r>
            <a:r>
              <a:rPr lang="ja-JP" altLang="en-US" dirty="0" smtClean="0"/>
              <a:t>　です。</a:t>
            </a:r>
            <a:endParaRPr kumimoji="1" lang="ja-JP" altLang="en-US" dirty="0"/>
          </a:p>
        </p:txBody>
      </p:sp>
      <p:sp>
        <p:nvSpPr>
          <p:cNvPr id="9" name="円形吹き出し 8"/>
          <p:cNvSpPr/>
          <p:nvPr/>
        </p:nvSpPr>
        <p:spPr>
          <a:xfrm>
            <a:off x="1361396" y="3501008"/>
            <a:ext cx="1872208" cy="1373244"/>
          </a:xfrm>
          <a:prstGeom prst="wedgeEllipseCallout">
            <a:avLst>
              <a:gd name="adj1" fmla="val 86089"/>
              <a:gd name="adj2" fmla="val -4087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7200" dirty="0" smtClean="0"/>
              <a:t>a</a:t>
            </a:r>
            <a:endParaRPr kumimoji="1" lang="ja-JP" altLang="en-US" sz="7200" dirty="0"/>
          </a:p>
        </p:txBody>
      </p:sp>
      <p:sp>
        <p:nvSpPr>
          <p:cNvPr id="12" name="円形吹き出し 11"/>
          <p:cNvSpPr/>
          <p:nvPr/>
        </p:nvSpPr>
        <p:spPr>
          <a:xfrm>
            <a:off x="5940152" y="3452624"/>
            <a:ext cx="1872208" cy="1373244"/>
          </a:xfrm>
          <a:prstGeom prst="wedgeEllipseCallout">
            <a:avLst>
              <a:gd name="adj1" fmla="val -82874"/>
              <a:gd name="adj2" fmla="val -4087"/>
            </a:avLst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7200" dirty="0"/>
              <a:t>ｂ</a:t>
            </a:r>
            <a:endParaRPr lang="en-US" altLang="ja-JP" sz="7200" dirty="0" smtClean="0"/>
          </a:p>
        </p:txBody>
      </p:sp>
    </p:spTree>
    <p:extLst>
      <p:ext uri="{BB962C8B-B14F-4D97-AF65-F5344CB8AC3E}">
        <p14:creationId xmlns:p14="http://schemas.microsoft.com/office/powerpoint/2010/main" val="28598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/>
              <a:t>どうやって使いますか。</a:t>
            </a:r>
            <a:endParaRPr kumimoji="1" lang="ja-JP" altLang="en-US" sz="5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67944" y="446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つか</a:t>
            </a:r>
            <a:endParaRPr kumimoji="1" lang="ja-JP" alt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259632" y="2132856"/>
            <a:ext cx="6552728" cy="3600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9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 smtClean="0"/>
              <a:t>Q1.</a:t>
            </a:r>
            <a:r>
              <a:rPr kumimoji="1" lang="ja-JP" altLang="en-US" sz="4800" dirty="0" smtClean="0"/>
              <a:t>どうやって使いますか。</a:t>
            </a:r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4899" y="4365103"/>
            <a:ext cx="4004253" cy="223224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1" lang="en-US" altLang="ja-JP" sz="3000" dirty="0" smtClean="0"/>
              <a:t>b. </a:t>
            </a:r>
            <a:r>
              <a:rPr kumimoji="1" lang="ja-JP" altLang="en-US" sz="3000" dirty="0" smtClean="0"/>
              <a:t>ペットボトルのふたを  </a:t>
            </a:r>
            <a:endParaRPr kumimoji="1" lang="en-US" altLang="ja-JP" sz="3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3000" dirty="0"/>
              <a:t> </a:t>
            </a:r>
            <a:r>
              <a:rPr lang="en-US" altLang="ja-JP" sz="3000" dirty="0" smtClean="0"/>
              <a:t>   </a:t>
            </a:r>
            <a:r>
              <a:rPr kumimoji="1" lang="ja-JP" altLang="en-US" sz="3000" dirty="0" smtClean="0"/>
              <a:t>あけることが</a:t>
            </a:r>
            <a:endParaRPr kumimoji="1" lang="en-US" altLang="ja-JP" sz="3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3000" dirty="0"/>
              <a:t> </a:t>
            </a:r>
            <a:r>
              <a:rPr lang="en-US" altLang="ja-JP" sz="3000" dirty="0" smtClean="0"/>
              <a:t>    </a:t>
            </a:r>
            <a:r>
              <a:rPr kumimoji="1" lang="ja-JP" altLang="en-US" sz="3000" dirty="0" smtClean="0"/>
              <a:t>できます。</a:t>
            </a:r>
            <a:endParaRPr kumimoji="1" lang="ja-JP" altLang="en-US" sz="3000" dirty="0"/>
          </a:p>
        </p:txBody>
      </p:sp>
      <p:sp>
        <p:nvSpPr>
          <p:cNvPr id="5" name="円/楕円 4"/>
          <p:cNvSpPr/>
          <p:nvPr/>
        </p:nvSpPr>
        <p:spPr>
          <a:xfrm>
            <a:off x="4344911" y="4436300"/>
            <a:ext cx="864096" cy="70441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228396" y="4394059"/>
            <a:ext cx="4114800" cy="24639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lphaLcPeriod"/>
            </a:pPr>
            <a:r>
              <a:rPr lang="ja-JP" altLang="en-US" dirty="0" smtClean="0"/>
              <a:t>カンのふたを</a:t>
            </a:r>
            <a:endParaRPr lang="en-US" altLang="ja-JP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dirty="0" smtClean="0"/>
              <a:t>        あけることが</a:t>
            </a:r>
            <a:endParaRPr lang="en-US" altLang="ja-JP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dirty="0" smtClean="0"/>
              <a:t>       できます。</a:t>
            </a:r>
            <a:endParaRPr lang="ja-JP" altLang="en-US" dirty="0"/>
          </a:p>
        </p:txBody>
      </p:sp>
      <p:sp>
        <p:nvSpPr>
          <p:cNvPr id="8" name="AutoShape 2" descr="Image result for 缶　ふた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88927" y="16033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つか</a:t>
            </a:r>
            <a:endParaRPr kumimoji="1" lang="ja-JP" alt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8172400" y="391170"/>
            <a:ext cx="720080" cy="10216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87624" y="2296760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24543" y="2327240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3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ja-JP" altLang="en-US" sz="3200" b="1" dirty="0"/>
              <a:t>ペットボトルのふたをあけることができます</a:t>
            </a:r>
            <a:r>
              <a:rPr lang="ja-JP" altLang="en-US" sz="3200" b="1" dirty="0" smtClean="0"/>
              <a:t>。</a:t>
            </a:r>
            <a:endParaRPr kumimoji="1" lang="ja-JP" altLang="en-US" sz="32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Rectangle 4"/>
          <p:cNvSpPr/>
          <p:nvPr/>
        </p:nvSpPr>
        <p:spPr>
          <a:xfrm>
            <a:off x="1187624" y="2296760"/>
            <a:ext cx="6048672" cy="35085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070" y="466130"/>
            <a:ext cx="8782472" cy="1143000"/>
          </a:xfrm>
        </p:spPr>
        <p:txBody>
          <a:bodyPr>
            <a:noAutofit/>
          </a:bodyPr>
          <a:lstStyle/>
          <a:p>
            <a:r>
              <a:rPr kumimoji="1" lang="en-US" altLang="ja-JP" dirty="0" smtClean="0"/>
              <a:t>Q2.</a:t>
            </a:r>
            <a:r>
              <a:rPr lang="ja-JP" altLang="en-US" dirty="0" smtClean="0"/>
              <a:t>もう</a:t>
            </a:r>
            <a:r>
              <a:rPr lang="ja-JP" altLang="en-US" dirty="0"/>
              <a:t>一つの使い方があります</a:t>
            </a:r>
            <a:r>
              <a:rPr lang="ja-JP" altLang="en-US" dirty="0" smtClean="0"/>
              <a:t>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どう</a:t>
            </a:r>
            <a:r>
              <a:rPr lang="ja-JP" altLang="en-US" dirty="0" smtClean="0"/>
              <a:t>やって使いますか。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6726" y="5022602"/>
            <a:ext cx="3495194" cy="1656184"/>
          </a:xfrm>
        </p:spPr>
        <p:txBody>
          <a:bodyPr>
            <a:normAutofit/>
          </a:bodyPr>
          <a:lstStyle/>
          <a:p>
            <a:pPr marL="514350" indent="-514350">
              <a:buAutoNum type="alphaLcPeriod"/>
            </a:pPr>
            <a:r>
              <a:rPr kumimoji="1" lang="ja-JP" altLang="en-US" dirty="0" smtClean="0"/>
              <a:t>みかんのかわをむくことが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</a:t>
            </a:r>
            <a:r>
              <a:rPr kumimoji="1" lang="ja-JP" altLang="en-US" dirty="0" smtClean="0"/>
              <a:t>できます。</a:t>
            </a:r>
            <a:endParaRPr kumimoji="1" lang="en-US" altLang="ja-JP" dirty="0" smtClean="0"/>
          </a:p>
        </p:txBody>
      </p:sp>
      <p:sp>
        <p:nvSpPr>
          <p:cNvPr id="5" name="円/楕円 4"/>
          <p:cNvSpPr/>
          <p:nvPr/>
        </p:nvSpPr>
        <p:spPr>
          <a:xfrm>
            <a:off x="356726" y="4958248"/>
            <a:ext cx="864096" cy="70441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AutoShape 2" descr="Image result for みかん皮をむく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AutoShape 4" descr="Image result for みかん皮をむく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AutoShape 7" descr="Image result for レジ袋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4860032" y="5114133"/>
            <a:ext cx="3384376" cy="15646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dirty="0" smtClean="0"/>
              <a:t>b.</a:t>
            </a:r>
            <a:r>
              <a:rPr lang="ja-JP" altLang="en-US" dirty="0" smtClean="0"/>
              <a:t>ビニール</a:t>
            </a:r>
            <a:r>
              <a:rPr lang="ja-JP" altLang="en-US" dirty="0" err="1" smtClean="0"/>
              <a:t>ぶくろを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あけることが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できます。</a:t>
            </a:r>
            <a:endParaRPr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79912" y="7937"/>
            <a:ext cx="2016224" cy="45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つか　　かた</a:t>
            </a:r>
            <a:endParaRPr kumimoji="1" lang="ja-JP" alt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1187624" y="2296760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652120" y="2296760"/>
            <a:ext cx="1557036" cy="16709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848364" y="1339636"/>
            <a:ext cx="792088" cy="10518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5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2270" y="53752"/>
            <a:ext cx="8229600" cy="1143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ja-JP" altLang="en-US" dirty="0"/>
              <a:t>みかんのかわをむくことができます</a:t>
            </a:r>
            <a:r>
              <a:rPr lang="ja-JP" altLang="en-US" dirty="0" smtClean="0"/>
              <a:t>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Rectangle 4"/>
          <p:cNvSpPr/>
          <p:nvPr/>
        </p:nvSpPr>
        <p:spPr>
          <a:xfrm>
            <a:off x="1043608" y="1844824"/>
            <a:ext cx="6984776" cy="3580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656</Words>
  <Application>Microsoft Office PowerPoint</Application>
  <PresentationFormat>On-screen Show (4:3)</PresentationFormat>
  <Paragraphs>102</Paragraphs>
  <Slides>29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​​テーマ</vt:lpstr>
      <vt:lpstr>「おとしよりがこまっていること」 は、どんなことがありましたか。</vt:lpstr>
      <vt:lpstr>PowerPoint Presentation</vt:lpstr>
      <vt:lpstr>クイズ！！ おとしよりのための便利なもの 【日本】</vt:lpstr>
      <vt:lpstr>こたえは、a　か　b　です。</vt:lpstr>
      <vt:lpstr>どうやって使いますか。</vt:lpstr>
      <vt:lpstr>Q1.どうやって使いますか。　</vt:lpstr>
      <vt:lpstr>ペットボトルのふたをあけることができます。</vt:lpstr>
      <vt:lpstr>Q2.もう一つの使い方があります。 どうやって使いますか。</vt:lpstr>
      <vt:lpstr>みかんのかわをむくことができます。</vt:lpstr>
      <vt:lpstr>Q３.さらにもう一つの使い方があります。 どうやって使いますか。</vt:lpstr>
      <vt:lpstr>パスタを作るとき、使います。</vt:lpstr>
      <vt:lpstr>一鳥三役（ひとりさんやく）</vt:lpstr>
      <vt:lpstr>これは、おとしよりにとって べんりだと思いますか？</vt:lpstr>
      <vt:lpstr>どうやって使いますか。</vt:lpstr>
      <vt:lpstr>PowerPoint Presentation</vt:lpstr>
      <vt:lpstr>せんたくものを　ほすとき、使います。</vt:lpstr>
      <vt:lpstr>こしラク！せんたくかごフック</vt:lpstr>
      <vt:lpstr>これは、おとしよりにとって べんりだと思いますか？</vt:lpstr>
      <vt:lpstr>どうやって使いますか。</vt:lpstr>
      <vt:lpstr>PowerPoint Presentation</vt:lpstr>
      <vt:lpstr>電話拡声器（でんわかくせいき）</vt:lpstr>
      <vt:lpstr>これは、おとしよりにとって べんりだと思いますか？</vt:lpstr>
      <vt:lpstr>PowerPoint Presentation</vt:lpstr>
      <vt:lpstr>どうやって使いますか。</vt:lpstr>
      <vt:lpstr>PowerPoint Presentation</vt:lpstr>
      <vt:lpstr>　　　わすれものをさがすとき、 　　　　　　　　　　　　　　　おと　　　だ 　　　　　　　音を出します。</vt:lpstr>
      <vt:lpstr>探し物発見器（さがしものはっけんき）</vt:lpstr>
      <vt:lpstr>これは、おとしよりにとって べんりだと思いますか？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クイズ！！ お年寄りのための便利なもの 【日本】</dc:title>
  <dc:creator>Yuki Nakao</dc:creator>
  <cp:lastModifiedBy>Prapa Saenthougsuk</cp:lastModifiedBy>
  <cp:revision>22</cp:revision>
  <dcterms:created xsi:type="dcterms:W3CDTF">2015-04-01T02:46:00Z</dcterms:created>
  <dcterms:modified xsi:type="dcterms:W3CDTF">2019-04-10T02:48:54Z</dcterms:modified>
</cp:coreProperties>
</file>