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1"/>
  </p:notesMasterIdLst>
  <p:sldIdLst>
    <p:sldId id="257" r:id="rId7"/>
    <p:sldId id="275" r:id="rId8"/>
    <p:sldId id="258" r:id="rId9"/>
    <p:sldId id="280" r:id="rId10"/>
    <p:sldId id="261" r:id="rId11"/>
    <p:sldId id="281" r:id="rId12"/>
    <p:sldId id="260" r:id="rId13"/>
    <p:sldId id="287" r:id="rId14"/>
    <p:sldId id="282" r:id="rId15"/>
    <p:sldId id="262" r:id="rId16"/>
    <p:sldId id="263" r:id="rId17"/>
    <p:sldId id="283" r:id="rId18"/>
    <p:sldId id="264" r:id="rId19"/>
    <p:sldId id="285" r:id="rId20"/>
    <p:sldId id="266" r:id="rId21"/>
    <p:sldId id="277" r:id="rId22"/>
    <p:sldId id="286" r:id="rId23"/>
    <p:sldId id="270" r:id="rId24"/>
    <p:sldId id="284" r:id="rId25"/>
    <p:sldId id="272" r:id="rId26"/>
    <p:sldId id="273" r:id="rId27"/>
    <p:sldId id="274" r:id="rId28"/>
    <p:sldId id="279" r:id="rId29"/>
    <p:sldId id="271" r:id="rId3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FFCC"/>
    <a:srgbClr val="FF5050"/>
    <a:srgbClr val="CC66FF"/>
    <a:srgbClr val="33CCFF"/>
    <a:srgbClr val="FF7C80"/>
    <a:srgbClr val="FFC5C5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BE6F3-A3B1-4D7B-9F7B-11AA7604E44B}" v="139" dt="2026-02-24T04:30:1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2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ldstaff3" userId="a05ea172-e8dc-4df0-ae92-caa84018ac31" providerId="ADAL" clId="{C3ABE6F3-A3B1-4D7B-9F7B-11AA7604E44B}"/>
    <pc:docChg chg="undo custSel modSld">
      <pc:chgData name="Jldstaff3" userId="a05ea172-e8dc-4df0-ae92-caa84018ac31" providerId="ADAL" clId="{C3ABE6F3-A3B1-4D7B-9F7B-11AA7604E44B}" dt="2026-02-24T04:30:27.056" v="215" actId="478"/>
      <pc:docMkLst>
        <pc:docMk/>
      </pc:docMkLst>
      <pc:sldChg chg="modAnim">
        <pc:chgData name="Jldstaff3" userId="a05ea172-e8dc-4df0-ae92-caa84018ac31" providerId="ADAL" clId="{C3ABE6F3-A3B1-4D7B-9F7B-11AA7604E44B}" dt="2026-02-24T02:06:35.634" v="1"/>
        <pc:sldMkLst>
          <pc:docMk/>
          <pc:sldMk cId="0" sldId="258"/>
        </pc:sldMkLst>
      </pc:sldChg>
      <pc:sldChg chg="modSp">
        <pc:chgData name="Jldstaff3" userId="a05ea172-e8dc-4df0-ae92-caa84018ac31" providerId="ADAL" clId="{C3ABE6F3-A3B1-4D7B-9F7B-11AA7604E44B}" dt="2026-02-24T02:16:32.316" v="32" actId="1076"/>
        <pc:sldMkLst>
          <pc:docMk/>
          <pc:sldMk cId="0" sldId="260"/>
        </pc:sldMkLst>
        <pc:spChg chg="mod">
          <ac:chgData name="Jldstaff3" userId="a05ea172-e8dc-4df0-ae92-caa84018ac31" providerId="ADAL" clId="{C3ABE6F3-A3B1-4D7B-9F7B-11AA7604E44B}" dt="2026-02-24T02:16:32.316" v="32" actId="1076"/>
          <ac:spMkLst>
            <pc:docMk/>
            <pc:sldMk cId="0" sldId="260"/>
            <ac:spMk id="3" creationId="{0F105207-2DB8-0DEC-0655-7F7262F6BE85}"/>
          </ac:spMkLst>
        </pc:spChg>
      </pc:sldChg>
      <pc:sldChg chg="addSp delSp modSp mod delAnim modAnim">
        <pc:chgData name="Jldstaff3" userId="a05ea172-e8dc-4df0-ae92-caa84018ac31" providerId="ADAL" clId="{C3ABE6F3-A3B1-4D7B-9F7B-11AA7604E44B}" dt="2026-02-24T02:15:50.455" v="30"/>
        <pc:sldMkLst>
          <pc:docMk/>
          <pc:sldMk cId="0" sldId="261"/>
        </pc:sldMkLst>
        <pc:spChg chg="add del mod">
          <ac:chgData name="Jldstaff3" userId="a05ea172-e8dc-4df0-ae92-caa84018ac31" providerId="ADAL" clId="{C3ABE6F3-A3B1-4D7B-9F7B-11AA7604E44B}" dt="2026-02-24T02:09:43.147" v="11" actId="1076"/>
          <ac:spMkLst>
            <pc:docMk/>
            <pc:sldMk cId="0" sldId="261"/>
            <ac:spMk id="4" creationId="{878E2A52-9789-5BA5-4648-40596C30F4E5}"/>
          </ac:spMkLst>
        </pc:spChg>
        <pc:spChg chg="del">
          <ac:chgData name="Jldstaff3" userId="a05ea172-e8dc-4df0-ae92-caa84018ac31" providerId="ADAL" clId="{C3ABE6F3-A3B1-4D7B-9F7B-11AA7604E44B}" dt="2026-02-24T02:08:08.421" v="5" actId="478"/>
          <ac:spMkLst>
            <pc:docMk/>
            <pc:sldMk cId="0" sldId="261"/>
            <ac:spMk id="5" creationId="{7DDB1711-A345-FCEF-7FD3-9624155E3321}"/>
          </ac:spMkLst>
        </pc:spChg>
        <pc:spChg chg="add mod">
          <ac:chgData name="Jldstaff3" userId="a05ea172-e8dc-4df0-ae92-caa84018ac31" providerId="ADAL" clId="{C3ABE6F3-A3B1-4D7B-9F7B-11AA7604E44B}" dt="2026-02-24T02:15:28.214" v="28"/>
          <ac:spMkLst>
            <pc:docMk/>
            <pc:sldMk cId="0" sldId="261"/>
            <ac:spMk id="5" creationId="{BA3D4060-AC4D-2E4A-62E4-6B3806303C0B}"/>
          </ac:spMkLst>
        </pc:spChg>
        <pc:spChg chg="add del mod">
          <ac:chgData name="Jldstaff3" userId="a05ea172-e8dc-4df0-ae92-caa84018ac31" providerId="ADAL" clId="{C3ABE6F3-A3B1-4D7B-9F7B-11AA7604E44B}" dt="2026-02-24T02:15:02.283" v="27" actId="478"/>
          <ac:spMkLst>
            <pc:docMk/>
            <pc:sldMk cId="0" sldId="261"/>
            <ac:spMk id="20" creationId="{12AA1E08-BE24-9ED0-F8D7-CC7F29C41F7F}"/>
          </ac:spMkLst>
        </pc:spChg>
        <pc:grpChg chg="del">
          <ac:chgData name="Jldstaff3" userId="a05ea172-e8dc-4df0-ae92-caa84018ac31" providerId="ADAL" clId="{C3ABE6F3-A3B1-4D7B-9F7B-11AA7604E44B}" dt="2026-02-24T02:09:39.485" v="10" actId="478"/>
          <ac:grpSpMkLst>
            <pc:docMk/>
            <pc:sldMk cId="0" sldId="261"/>
            <ac:grpSpMk id="26" creationId="{D505BE20-EC9A-586A-2926-2F1689ADA8E3}"/>
          </ac:grpSpMkLst>
        </pc:grpChg>
        <pc:grpChg chg="mod">
          <ac:chgData name="Jldstaff3" userId="a05ea172-e8dc-4df0-ae92-caa84018ac31" providerId="ADAL" clId="{C3ABE6F3-A3B1-4D7B-9F7B-11AA7604E44B}" dt="2026-02-24T02:07:48.798" v="4" actId="1076"/>
          <ac:grpSpMkLst>
            <pc:docMk/>
            <pc:sldMk cId="0" sldId="261"/>
            <ac:grpSpMk id="9225" creationId="{938347CC-B07B-4012-F7E1-042F384EE1DE}"/>
          </ac:grpSpMkLst>
        </pc:grpChg>
        <pc:picChg chg="add mod">
          <ac:chgData name="Jldstaff3" userId="a05ea172-e8dc-4df0-ae92-caa84018ac31" providerId="ADAL" clId="{C3ABE6F3-A3B1-4D7B-9F7B-11AA7604E44B}" dt="2026-02-24T02:08:09.135" v="6"/>
          <ac:picMkLst>
            <pc:docMk/>
            <pc:sldMk cId="0" sldId="261"/>
            <ac:picMk id="10" creationId="{123B34FB-4D23-837C-FEC7-B2124CBBD4BC}"/>
          </ac:picMkLst>
        </pc:picChg>
        <pc:picChg chg="add del mod">
          <ac:chgData name="Jldstaff3" userId="a05ea172-e8dc-4df0-ae92-caa84018ac31" providerId="ADAL" clId="{C3ABE6F3-A3B1-4D7B-9F7B-11AA7604E44B}" dt="2026-02-24T02:11:53.521" v="20" actId="478"/>
          <ac:picMkLst>
            <pc:docMk/>
            <pc:sldMk cId="0" sldId="261"/>
            <ac:picMk id="13" creationId="{0F11836C-3647-479C-291A-FBEF937C31F8}"/>
          </ac:picMkLst>
        </pc:picChg>
        <pc:picChg chg="add del mod">
          <ac:chgData name="Jldstaff3" userId="a05ea172-e8dc-4df0-ae92-caa84018ac31" providerId="ADAL" clId="{C3ABE6F3-A3B1-4D7B-9F7B-11AA7604E44B}" dt="2026-02-24T02:12:27.880" v="23" actId="478"/>
          <ac:picMkLst>
            <pc:docMk/>
            <pc:sldMk cId="0" sldId="261"/>
            <ac:picMk id="19" creationId="{92697C84-CAA4-C73C-BF0A-4FE0D016DBE3}"/>
          </ac:picMkLst>
        </pc:picChg>
      </pc:sldChg>
      <pc:sldChg chg="addSp delSp modSp mod modAnim">
        <pc:chgData name="Jldstaff3" userId="a05ea172-e8dc-4df0-ae92-caa84018ac31" providerId="ADAL" clId="{C3ABE6F3-A3B1-4D7B-9F7B-11AA7604E44B}" dt="2026-02-24T02:26:05.479" v="68" actId="1076"/>
        <pc:sldMkLst>
          <pc:docMk/>
          <pc:sldMk cId="0" sldId="262"/>
        </pc:sldMkLst>
        <pc:spChg chg="add mod ord">
          <ac:chgData name="Jldstaff3" userId="a05ea172-e8dc-4df0-ae92-caa84018ac31" providerId="ADAL" clId="{C3ABE6F3-A3B1-4D7B-9F7B-11AA7604E44B}" dt="2026-02-24T02:22:31.011" v="50" actId="1076"/>
          <ac:spMkLst>
            <pc:docMk/>
            <pc:sldMk cId="0" sldId="262"/>
            <ac:spMk id="2" creationId="{EDDF97BA-684F-B4F1-5C0F-21121D089E51}"/>
          </ac:spMkLst>
        </pc:spChg>
        <pc:spChg chg="add mod">
          <ac:chgData name="Jldstaff3" userId="a05ea172-e8dc-4df0-ae92-caa84018ac31" providerId="ADAL" clId="{C3ABE6F3-A3B1-4D7B-9F7B-11AA7604E44B}" dt="2026-02-24T02:26:05.479" v="68" actId="1076"/>
          <ac:spMkLst>
            <pc:docMk/>
            <pc:sldMk cId="0" sldId="262"/>
            <ac:spMk id="3" creationId="{AAEF4A03-8814-A059-9E4A-C4E6437AC62C}"/>
          </ac:spMkLst>
        </pc:spChg>
        <pc:spChg chg="del">
          <ac:chgData name="Jldstaff3" userId="a05ea172-e8dc-4df0-ae92-caa84018ac31" providerId="ADAL" clId="{C3ABE6F3-A3B1-4D7B-9F7B-11AA7604E44B}" dt="2026-02-24T02:21:24.970" v="42" actId="478"/>
          <ac:spMkLst>
            <pc:docMk/>
            <pc:sldMk cId="0" sldId="262"/>
            <ac:spMk id="13317" creationId="{D5B38EC1-467F-FB89-DDBC-DE9E7FF14CD2}"/>
          </ac:spMkLst>
        </pc:spChg>
        <pc:spChg chg="mod">
          <ac:chgData name="Jldstaff3" userId="a05ea172-e8dc-4df0-ae92-caa84018ac31" providerId="ADAL" clId="{C3ABE6F3-A3B1-4D7B-9F7B-11AA7604E44B}" dt="2026-02-24T02:22:34.194" v="51" actId="1076"/>
          <ac:spMkLst>
            <pc:docMk/>
            <pc:sldMk cId="0" sldId="262"/>
            <ac:spMk id="13318" creationId="{07D2B912-9ACF-B74A-9095-AA9AFAAC3C64}"/>
          </ac:spMkLst>
        </pc:spChg>
        <pc:spChg chg="del mod">
          <ac:chgData name="Jldstaff3" userId="a05ea172-e8dc-4df0-ae92-caa84018ac31" providerId="ADAL" clId="{C3ABE6F3-A3B1-4D7B-9F7B-11AA7604E44B}" dt="2026-02-24T02:25:42.041" v="64" actId="478"/>
          <ac:spMkLst>
            <pc:docMk/>
            <pc:sldMk cId="0" sldId="262"/>
            <ac:spMk id="13319" creationId="{73B4AB2A-0FB8-C9E0-5C1F-B7C9475023EA}"/>
          </ac:spMkLst>
        </pc:spChg>
        <pc:spChg chg="mod">
          <ac:chgData name="Jldstaff3" userId="a05ea172-e8dc-4df0-ae92-caa84018ac31" providerId="ADAL" clId="{C3ABE6F3-A3B1-4D7B-9F7B-11AA7604E44B}" dt="2026-02-24T02:26:00.266" v="67" actId="166"/>
          <ac:spMkLst>
            <pc:docMk/>
            <pc:sldMk cId="0" sldId="262"/>
            <ac:spMk id="13320" creationId="{D1F8AE27-DC90-0FFC-CCC2-D6FF13996C4F}"/>
          </ac:spMkLst>
        </pc:spChg>
      </pc:sldChg>
      <pc:sldChg chg="addSp delSp modSp mod delAnim modAnim">
        <pc:chgData name="Jldstaff3" userId="a05ea172-e8dc-4df0-ae92-caa84018ac31" providerId="ADAL" clId="{C3ABE6F3-A3B1-4D7B-9F7B-11AA7604E44B}" dt="2026-02-24T02:29:11.238" v="88"/>
        <pc:sldMkLst>
          <pc:docMk/>
          <pc:sldMk cId="0" sldId="263"/>
        </pc:sldMkLst>
        <pc:spChg chg="del">
          <ac:chgData name="Jldstaff3" userId="a05ea172-e8dc-4df0-ae92-caa84018ac31" providerId="ADAL" clId="{C3ABE6F3-A3B1-4D7B-9F7B-11AA7604E44B}" dt="2026-02-24T02:28:54.216" v="87" actId="478"/>
          <ac:spMkLst>
            <pc:docMk/>
            <pc:sldMk cId="0" sldId="263"/>
            <ac:spMk id="2" creationId="{816C502B-274B-511E-6C16-23A45BB798F1}"/>
          </ac:spMkLst>
        </pc:spChg>
        <pc:spChg chg="add mod">
          <ac:chgData name="Jldstaff3" userId="a05ea172-e8dc-4df0-ae92-caa84018ac31" providerId="ADAL" clId="{C3ABE6F3-A3B1-4D7B-9F7B-11AA7604E44B}" dt="2026-02-24T02:27:28.408" v="76" actId="1076"/>
          <ac:spMkLst>
            <pc:docMk/>
            <pc:sldMk cId="0" sldId="263"/>
            <ac:spMk id="3" creationId="{E5F25CF2-76C9-9D9F-C45D-760B8DCF3DD7}"/>
          </ac:spMkLst>
        </pc:spChg>
        <pc:spChg chg="add mod">
          <ac:chgData name="Jldstaff3" userId="a05ea172-e8dc-4df0-ae92-caa84018ac31" providerId="ADAL" clId="{C3ABE6F3-A3B1-4D7B-9F7B-11AA7604E44B}" dt="2026-02-24T02:28:13.157" v="80" actId="1076"/>
          <ac:spMkLst>
            <pc:docMk/>
            <pc:sldMk cId="0" sldId="263"/>
            <ac:spMk id="4" creationId="{481543A9-8543-29A2-5A94-2D0B9B45BCEA}"/>
          </ac:spMkLst>
        </pc:spChg>
        <pc:spChg chg="add mod">
          <ac:chgData name="Jldstaff3" userId="a05ea172-e8dc-4df0-ae92-caa84018ac31" providerId="ADAL" clId="{C3ABE6F3-A3B1-4D7B-9F7B-11AA7604E44B}" dt="2026-02-24T02:28:38.922" v="86" actId="1076"/>
          <ac:spMkLst>
            <pc:docMk/>
            <pc:sldMk cId="0" sldId="263"/>
            <ac:spMk id="5" creationId="{CE398777-1209-F487-F107-8FB458545089}"/>
          </ac:spMkLst>
        </pc:spChg>
        <pc:spChg chg="del">
          <ac:chgData name="Jldstaff3" userId="a05ea172-e8dc-4df0-ae92-caa84018ac31" providerId="ADAL" clId="{C3ABE6F3-A3B1-4D7B-9F7B-11AA7604E44B}" dt="2026-02-24T02:27:22.786" v="75" actId="478"/>
          <ac:spMkLst>
            <pc:docMk/>
            <pc:sldMk cId="0" sldId="263"/>
            <ac:spMk id="14339" creationId="{9F09C8D8-905E-932C-7FEA-5D99114E89D8}"/>
          </ac:spMkLst>
        </pc:spChg>
        <pc:spChg chg="del mod">
          <ac:chgData name="Jldstaff3" userId="a05ea172-e8dc-4df0-ae92-caa84018ac31" providerId="ADAL" clId="{C3ABE6F3-A3B1-4D7B-9F7B-11AA7604E44B}" dt="2026-02-24T02:28:33.230" v="85" actId="478"/>
          <ac:spMkLst>
            <pc:docMk/>
            <pc:sldMk cId="0" sldId="263"/>
            <ac:spMk id="14342" creationId="{A69ABB92-5A4A-0E40-5811-B04568264881}"/>
          </ac:spMkLst>
        </pc:spChg>
      </pc:sldChg>
      <pc:sldChg chg="addSp delSp modSp mod modAnim">
        <pc:chgData name="Jldstaff3" userId="a05ea172-e8dc-4df0-ae92-caa84018ac31" providerId="ADAL" clId="{C3ABE6F3-A3B1-4D7B-9F7B-11AA7604E44B}" dt="2026-02-24T02:34:21.234" v="120"/>
        <pc:sldMkLst>
          <pc:docMk/>
          <pc:sldMk cId="0" sldId="264"/>
        </pc:sldMkLst>
        <pc:spChg chg="add del mod">
          <ac:chgData name="Jldstaff3" userId="a05ea172-e8dc-4df0-ae92-caa84018ac31" providerId="ADAL" clId="{C3ABE6F3-A3B1-4D7B-9F7B-11AA7604E44B}" dt="2026-02-24T02:31:54.147" v="106" actId="478"/>
          <ac:spMkLst>
            <pc:docMk/>
            <pc:sldMk cId="0" sldId="264"/>
            <ac:spMk id="4" creationId="{1A4A0151-EFC8-4D52-D45F-F7218EF05D2F}"/>
          </ac:spMkLst>
        </pc:spChg>
        <pc:spChg chg="del mod">
          <ac:chgData name="Jldstaff3" userId="a05ea172-e8dc-4df0-ae92-caa84018ac31" providerId="ADAL" clId="{C3ABE6F3-A3B1-4D7B-9F7B-11AA7604E44B}" dt="2026-02-24T02:30:51.641" v="97" actId="478"/>
          <ac:spMkLst>
            <pc:docMk/>
            <pc:sldMk cId="0" sldId="264"/>
            <ac:spMk id="5" creationId="{57E4BC76-5402-BA2F-C470-756327CC4C7B}"/>
          </ac:spMkLst>
        </pc:spChg>
        <pc:spChg chg="add mod">
          <ac:chgData name="Jldstaff3" userId="a05ea172-e8dc-4df0-ae92-caa84018ac31" providerId="ADAL" clId="{C3ABE6F3-A3B1-4D7B-9F7B-11AA7604E44B}" dt="2026-02-24T02:31:58.217" v="107" actId="1076"/>
          <ac:spMkLst>
            <pc:docMk/>
            <pc:sldMk cId="0" sldId="264"/>
            <ac:spMk id="6" creationId="{1B71D509-60A0-6EFF-2878-93E727C12D19}"/>
          </ac:spMkLst>
        </pc:spChg>
      </pc:sldChg>
      <pc:sldChg chg="addSp delSp modSp mod modAnim">
        <pc:chgData name="Jldstaff3" userId="a05ea172-e8dc-4df0-ae92-caa84018ac31" providerId="ADAL" clId="{C3ABE6F3-A3B1-4D7B-9F7B-11AA7604E44B}" dt="2026-02-24T02:39:05.056" v="162"/>
        <pc:sldMkLst>
          <pc:docMk/>
          <pc:sldMk cId="0" sldId="266"/>
        </pc:sldMkLst>
        <pc:spChg chg="add mod">
          <ac:chgData name="Jldstaff3" userId="a05ea172-e8dc-4df0-ae92-caa84018ac31" providerId="ADAL" clId="{C3ABE6F3-A3B1-4D7B-9F7B-11AA7604E44B}" dt="2026-02-24T02:36:41.286" v="137" actId="1076"/>
          <ac:spMkLst>
            <pc:docMk/>
            <pc:sldMk cId="0" sldId="266"/>
            <ac:spMk id="2" creationId="{0AC574D3-34DD-A58B-0A47-468C379D5D49}"/>
          </ac:spMkLst>
        </pc:spChg>
        <pc:spChg chg="add del mod">
          <ac:chgData name="Jldstaff3" userId="a05ea172-e8dc-4df0-ae92-caa84018ac31" providerId="ADAL" clId="{C3ABE6F3-A3B1-4D7B-9F7B-11AA7604E44B}" dt="2026-02-24T02:36:53.185" v="141" actId="22"/>
          <ac:spMkLst>
            <pc:docMk/>
            <pc:sldMk cId="0" sldId="266"/>
            <ac:spMk id="4" creationId="{2C45D761-096A-CA18-7F54-97B50D672ACC}"/>
          </ac:spMkLst>
        </pc:spChg>
        <pc:spChg chg="del">
          <ac:chgData name="Jldstaff3" userId="a05ea172-e8dc-4df0-ae92-caa84018ac31" providerId="ADAL" clId="{C3ABE6F3-A3B1-4D7B-9F7B-11AA7604E44B}" dt="2026-02-24T02:37:32.692" v="148" actId="478"/>
          <ac:spMkLst>
            <pc:docMk/>
            <pc:sldMk cId="0" sldId="266"/>
            <ac:spMk id="5" creationId="{55556511-921C-A0E7-1956-3FDA27EB9BD2}"/>
          </ac:spMkLst>
        </pc:spChg>
        <pc:spChg chg="del">
          <ac:chgData name="Jldstaff3" userId="a05ea172-e8dc-4df0-ae92-caa84018ac31" providerId="ADAL" clId="{C3ABE6F3-A3B1-4D7B-9F7B-11AA7604E44B}" dt="2026-02-24T02:36:34.592" v="136" actId="478"/>
          <ac:spMkLst>
            <pc:docMk/>
            <pc:sldMk cId="0" sldId="266"/>
            <ac:spMk id="6" creationId="{B69A7CBE-1654-3F4D-544A-0896737DC73B}"/>
          </ac:spMkLst>
        </pc:spChg>
        <pc:spChg chg="add mod">
          <ac:chgData name="Jldstaff3" userId="a05ea172-e8dc-4df0-ae92-caa84018ac31" providerId="ADAL" clId="{C3ABE6F3-A3B1-4D7B-9F7B-11AA7604E44B}" dt="2026-02-24T02:37:37.194" v="149" actId="1076"/>
          <ac:spMkLst>
            <pc:docMk/>
            <pc:sldMk cId="0" sldId="266"/>
            <ac:spMk id="7" creationId="{6AE029CC-A3E9-49A2-1C53-C584E0CC18D1}"/>
          </ac:spMkLst>
        </pc:spChg>
        <pc:spChg chg="add mod">
          <ac:chgData name="Jldstaff3" userId="a05ea172-e8dc-4df0-ae92-caa84018ac31" providerId="ADAL" clId="{C3ABE6F3-A3B1-4D7B-9F7B-11AA7604E44B}" dt="2026-02-24T02:38:04.596" v="153" actId="1076"/>
          <ac:spMkLst>
            <pc:docMk/>
            <pc:sldMk cId="0" sldId="266"/>
            <ac:spMk id="8" creationId="{442AB6AE-7659-2BF3-74CC-7FD1490B3350}"/>
          </ac:spMkLst>
        </pc:spChg>
      </pc:sldChg>
      <pc:sldChg chg="addSp delSp modSp mod addAnim delAnim modAnim">
        <pc:chgData name="Jldstaff3" userId="a05ea172-e8dc-4df0-ae92-caa84018ac31" providerId="ADAL" clId="{C3ABE6F3-A3B1-4D7B-9F7B-11AA7604E44B}" dt="2026-02-24T02:44:42.045" v="203"/>
        <pc:sldMkLst>
          <pc:docMk/>
          <pc:sldMk cId="0" sldId="270"/>
        </pc:sldMkLst>
        <pc:spChg chg="del">
          <ac:chgData name="Jldstaff3" userId="a05ea172-e8dc-4df0-ae92-caa84018ac31" providerId="ADAL" clId="{C3ABE6F3-A3B1-4D7B-9F7B-11AA7604E44B}" dt="2026-02-24T02:44:04.333" v="197" actId="478"/>
          <ac:spMkLst>
            <pc:docMk/>
            <pc:sldMk cId="0" sldId="270"/>
            <ac:spMk id="3" creationId="{C7826FA5-9ECA-39B4-FB8A-123826E5A26F}"/>
          </ac:spMkLst>
        </pc:spChg>
        <pc:spChg chg="add del mod">
          <ac:chgData name="Jldstaff3" userId="a05ea172-e8dc-4df0-ae92-caa84018ac31" providerId="ADAL" clId="{C3ABE6F3-A3B1-4D7B-9F7B-11AA7604E44B}" dt="2026-02-24T02:43:14.887" v="193" actId="478"/>
          <ac:spMkLst>
            <pc:docMk/>
            <pc:sldMk cId="0" sldId="270"/>
            <ac:spMk id="4" creationId="{E757DD5B-335E-7B80-BFEE-CF224759CDE0}"/>
          </ac:spMkLst>
        </pc:spChg>
        <pc:spChg chg="del">
          <ac:chgData name="Jldstaff3" userId="a05ea172-e8dc-4df0-ae92-caa84018ac31" providerId="ADAL" clId="{C3ABE6F3-A3B1-4D7B-9F7B-11AA7604E44B}" dt="2026-02-24T02:41:10.297" v="174" actId="478"/>
          <ac:spMkLst>
            <pc:docMk/>
            <pc:sldMk cId="0" sldId="270"/>
            <ac:spMk id="5" creationId="{AE2ED91D-05FE-5480-F1D2-657BF8D191A1}"/>
          </ac:spMkLst>
        </pc:spChg>
        <pc:spChg chg="add del mod">
          <ac:chgData name="Jldstaff3" userId="a05ea172-e8dc-4df0-ae92-caa84018ac31" providerId="ADAL" clId="{C3ABE6F3-A3B1-4D7B-9F7B-11AA7604E44B}" dt="2026-02-24T02:43:17.667" v="194" actId="478"/>
          <ac:spMkLst>
            <pc:docMk/>
            <pc:sldMk cId="0" sldId="270"/>
            <ac:spMk id="6" creationId="{48E32CD9-C07A-8A55-1518-692C21DA765F}"/>
          </ac:spMkLst>
        </pc:spChg>
      </pc:sldChg>
      <pc:sldChg chg="modAnim">
        <pc:chgData name="Jldstaff3" userId="a05ea172-e8dc-4df0-ae92-caa84018ac31" providerId="ADAL" clId="{C3ABE6F3-A3B1-4D7B-9F7B-11AA7604E44B}" dt="2026-02-24T02:06:04.926" v="0"/>
        <pc:sldMkLst>
          <pc:docMk/>
          <pc:sldMk cId="0" sldId="275"/>
        </pc:sldMkLst>
      </pc:sldChg>
      <pc:sldChg chg="addSp delSp modSp mod modAnim">
        <pc:chgData name="Jldstaff3" userId="a05ea172-e8dc-4df0-ae92-caa84018ac31" providerId="ADAL" clId="{C3ABE6F3-A3B1-4D7B-9F7B-11AA7604E44B}" dt="2026-02-24T02:39:47.273" v="166"/>
        <pc:sldMkLst>
          <pc:docMk/>
          <pc:sldMk cId="0" sldId="277"/>
        </pc:sldMkLst>
        <pc:spChg chg="add mod">
          <ac:chgData name="Jldstaff3" userId="a05ea172-e8dc-4df0-ae92-caa84018ac31" providerId="ADAL" clId="{C3ABE6F3-A3B1-4D7B-9F7B-11AA7604E44B}" dt="2026-02-24T02:39:38.931" v="165"/>
          <ac:spMkLst>
            <pc:docMk/>
            <pc:sldMk cId="0" sldId="277"/>
            <ac:spMk id="3" creationId="{7B51DC1C-12C4-8CF2-C2D5-F20B89FE3EE3}"/>
          </ac:spMkLst>
        </pc:spChg>
        <pc:spChg chg="del">
          <ac:chgData name="Jldstaff3" userId="a05ea172-e8dc-4df0-ae92-caa84018ac31" providerId="ADAL" clId="{C3ABE6F3-A3B1-4D7B-9F7B-11AA7604E44B}" dt="2026-02-24T02:39:38.561" v="164" actId="478"/>
          <ac:spMkLst>
            <pc:docMk/>
            <pc:sldMk cId="0" sldId="277"/>
            <ac:spMk id="5" creationId="{CFDDA5D7-DE69-C92A-00BD-A0657860FE61}"/>
          </ac:spMkLst>
        </pc:spChg>
        <pc:picChg chg="add mod">
          <ac:chgData name="Jldstaff3" userId="a05ea172-e8dc-4df0-ae92-caa84018ac31" providerId="ADAL" clId="{C3ABE6F3-A3B1-4D7B-9F7B-11AA7604E44B}" dt="2026-02-24T02:39:38.931" v="165"/>
          <ac:picMkLst>
            <pc:docMk/>
            <pc:sldMk cId="0" sldId="277"/>
            <ac:picMk id="2" creationId="{0DFFD649-97E5-6031-A844-2B3A0F5F4F85}"/>
          </ac:picMkLst>
        </pc:picChg>
        <pc:picChg chg="del">
          <ac:chgData name="Jldstaff3" userId="a05ea172-e8dc-4df0-ae92-caa84018ac31" providerId="ADAL" clId="{C3ABE6F3-A3B1-4D7B-9F7B-11AA7604E44B}" dt="2026-02-24T02:39:36.120" v="163" actId="478"/>
          <ac:picMkLst>
            <pc:docMk/>
            <pc:sldMk cId="0" sldId="277"/>
            <ac:picMk id="19459" creationId="{F3841A4F-50F5-C74E-4442-DF11C8633269}"/>
          </ac:picMkLst>
        </pc:picChg>
      </pc:sldChg>
      <pc:sldChg chg="modAnim">
        <pc:chgData name="Jldstaff3" userId="a05ea172-e8dc-4df0-ae92-caa84018ac31" providerId="ADAL" clId="{C3ABE6F3-A3B1-4D7B-9F7B-11AA7604E44B}" dt="2026-02-24T02:07:09.652" v="2"/>
        <pc:sldMkLst>
          <pc:docMk/>
          <pc:sldMk cId="0" sldId="280"/>
        </pc:sldMkLst>
      </pc:sldChg>
      <pc:sldChg chg="modAnim">
        <pc:chgData name="Jldstaff3" userId="a05ea172-e8dc-4df0-ae92-caa84018ac31" providerId="ADAL" clId="{C3ABE6F3-A3B1-4D7B-9F7B-11AA7604E44B}" dt="2026-02-24T02:16:12.394" v="31"/>
        <pc:sldMkLst>
          <pc:docMk/>
          <pc:sldMk cId="0" sldId="281"/>
        </pc:sldMkLst>
      </pc:sldChg>
      <pc:sldChg chg="modAnim">
        <pc:chgData name="Jldstaff3" userId="a05ea172-e8dc-4df0-ae92-caa84018ac31" providerId="ADAL" clId="{C3ABE6F3-A3B1-4D7B-9F7B-11AA7604E44B}" dt="2026-02-24T02:16:52.461" v="33"/>
        <pc:sldMkLst>
          <pc:docMk/>
          <pc:sldMk cId="0" sldId="282"/>
        </pc:sldMkLst>
      </pc:sldChg>
      <pc:sldChg chg="modAnim">
        <pc:chgData name="Jldstaff3" userId="a05ea172-e8dc-4df0-ae92-caa84018ac31" providerId="ADAL" clId="{C3ABE6F3-A3B1-4D7B-9F7B-11AA7604E44B}" dt="2026-02-24T02:29:25.883" v="89"/>
        <pc:sldMkLst>
          <pc:docMk/>
          <pc:sldMk cId="0" sldId="283"/>
        </pc:sldMkLst>
      </pc:sldChg>
      <pc:sldChg chg="modAnim">
        <pc:chgData name="Jldstaff3" userId="a05ea172-e8dc-4df0-ae92-caa84018ac31" providerId="ADAL" clId="{C3ABE6F3-A3B1-4D7B-9F7B-11AA7604E44B}" dt="2026-02-24T02:45:18.729" v="208"/>
        <pc:sldMkLst>
          <pc:docMk/>
          <pc:sldMk cId="0" sldId="284"/>
        </pc:sldMkLst>
      </pc:sldChg>
      <pc:sldChg chg="modAnim">
        <pc:chgData name="Jldstaff3" userId="a05ea172-e8dc-4df0-ae92-caa84018ac31" providerId="ADAL" clId="{C3ABE6F3-A3B1-4D7B-9F7B-11AA7604E44B}" dt="2026-02-24T02:35:21.973" v="131"/>
        <pc:sldMkLst>
          <pc:docMk/>
          <pc:sldMk cId="0" sldId="285"/>
        </pc:sldMkLst>
      </pc:sldChg>
      <pc:sldChg chg="delSp mod modAnim">
        <pc:chgData name="Jldstaff3" userId="a05ea172-e8dc-4df0-ae92-caa84018ac31" providerId="ADAL" clId="{C3ABE6F3-A3B1-4D7B-9F7B-11AA7604E44B}" dt="2026-02-24T04:30:27.056" v="215" actId="478"/>
        <pc:sldMkLst>
          <pc:docMk/>
          <pc:sldMk cId="1493510373" sldId="287"/>
        </pc:sldMkLst>
        <pc:spChg chg="del">
          <ac:chgData name="Jldstaff3" userId="a05ea172-e8dc-4df0-ae92-caa84018ac31" providerId="ADAL" clId="{C3ABE6F3-A3B1-4D7B-9F7B-11AA7604E44B}" dt="2026-02-24T04:30:27.056" v="215" actId="478"/>
          <ac:spMkLst>
            <pc:docMk/>
            <pc:sldMk cId="1493510373" sldId="287"/>
            <ac:spMk id="4" creationId="{4377C309-33AE-2CC5-96EE-ACFCC4D14287}"/>
          </ac:spMkLst>
        </pc:spChg>
      </pc:sldChg>
    </pc:docChg>
  </pc:docChgLst>
  <pc:docChgLst>
    <pc:chgData name="jldintern1" userId="c239dbb3-80bf-437b-a6c1-5a5bf65cbf14" providerId="ADAL" clId="{676680C9-4C6D-402F-B609-A9C0E11700C5}"/>
    <pc:docChg chg="undo custSel modSld">
      <pc:chgData name="jldintern1" userId="c239dbb3-80bf-437b-a6c1-5a5bf65cbf14" providerId="ADAL" clId="{676680C9-4C6D-402F-B609-A9C0E11700C5}" dt="2026-02-23T03:34:32.209" v="23" actId="14100"/>
      <pc:docMkLst>
        <pc:docMk/>
      </pc:docMkLst>
      <pc:sldChg chg="addSp delSp modSp mod">
        <pc:chgData name="jldintern1" userId="c239dbb3-80bf-437b-a6c1-5a5bf65cbf14" providerId="ADAL" clId="{676680C9-4C6D-402F-B609-A9C0E11700C5}" dt="2026-02-23T03:34:32.209" v="23" actId="14100"/>
        <pc:sldMkLst>
          <pc:docMk/>
          <pc:sldMk cId="0" sldId="272"/>
        </pc:sldMkLst>
        <pc:spChg chg="mod">
          <ac:chgData name="jldintern1" userId="c239dbb3-80bf-437b-a6c1-5a5bf65cbf14" providerId="ADAL" clId="{676680C9-4C6D-402F-B609-A9C0E11700C5}" dt="2026-02-23T03:33:56.492" v="11" actId="1076"/>
          <ac:spMkLst>
            <pc:docMk/>
            <pc:sldMk cId="0" sldId="272"/>
            <ac:spMk id="8" creationId="{4FBC583E-918B-BDD1-AA80-B4812924415F}"/>
          </ac:spMkLst>
        </pc:spChg>
        <pc:spChg chg="mod">
          <ac:chgData name="jldintern1" userId="c239dbb3-80bf-437b-a6c1-5a5bf65cbf14" providerId="ADAL" clId="{676680C9-4C6D-402F-B609-A9C0E11700C5}" dt="2026-02-23T03:34:32.209" v="23" actId="14100"/>
          <ac:spMkLst>
            <pc:docMk/>
            <pc:sldMk cId="0" sldId="272"/>
            <ac:spMk id="9" creationId="{8A8A17FE-9D73-FBF4-F840-26EA9C936A45}"/>
          </ac:spMkLst>
        </pc:spChg>
        <pc:spChg chg="mod">
          <ac:chgData name="jldintern1" userId="c239dbb3-80bf-437b-a6c1-5a5bf65cbf14" providerId="ADAL" clId="{676680C9-4C6D-402F-B609-A9C0E11700C5}" dt="2026-02-23T03:34:03.332" v="12" actId="1076"/>
          <ac:spMkLst>
            <pc:docMk/>
            <pc:sldMk cId="0" sldId="272"/>
            <ac:spMk id="12" creationId="{83F988D8-EA85-0AD7-3393-CC9A34A5D497}"/>
          </ac:spMkLst>
        </pc:spChg>
        <pc:spChg chg="mod">
          <ac:chgData name="jldintern1" userId="c239dbb3-80bf-437b-a6c1-5a5bf65cbf14" providerId="ADAL" clId="{676680C9-4C6D-402F-B609-A9C0E11700C5}" dt="2026-02-23T03:34:09.201" v="14" actId="1076"/>
          <ac:spMkLst>
            <pc:docMk/>
            <pc:sldMk cId="0" sldId="272"/>
            <ac:spMk id="14" creationId="{DF355DF6-02D0-FB6C-8950-6304D7A24410}"/>
          </ac:spMkLst>
        </pc:spChg>
        <pc:spChg chg="mod">
          <ac:chgData name="jldintern1" userId="c239dbb3-80bf-437b-a6c1-5a5bf65cbf14" providerId="ADAL" clId="{676680C9-4C6D-402F-B609-A9C0E11700C5}" dt="2026-02-23T03:34:11.901" v="15" actId="1076"/>
          <ac:spMkLst>
            <pc:docMk/>
            <pc:sldMk cId="0" sldId="272"/>
            <ac:spMk id="16" creationId="{8BA4E0F8-2EC6-0729-DABC-BDA37CA78B6E}"/>
          </ac:spMkLst>
        </pc:spChg>
        <pc:spChg chg="del">
          <ac:chgData name="jldintern1" userId="c239dbb3-80bf-437b-a6c1-5a5bf65cbf14" providerId="ADAL" clId="{676680C9-4C6D-402F-B609-A9C0E11700C5}" dt="2026-02-23T03:33:19.626" v="5" actId="478"/>
          <ac:spMkLst>
            <pc:docMk/>
            <pc:sldMk cId="0" sldId="272"/>
            <ac:spMk id="21" creationId="{A4C771AE-F69F-A05E-D7C0-8A084A63D3FB}"/>
          </ac:spMkLst>
        </pc:spChg>
        <pc:picChg chg="add mod ord">
          <ac:chgData name="jldintern1" userId="c239dbb3-80bf-437b-a6c1-5a5bf65cbf14" providerId="ADAL" clId="{676680C9-4C6D-402F-B609-A9C0E11700C5}" dt="2026-02-23T03:33:13.059" v="4" actId="167"/>
          <ac:picMkLst>
            <pc:docMk/>
            <pc:sldMk cId="0" sldId="272"/>
            <ac:picMk id="5" creationId="{74A1CD55-A281-F4F4-4D92-3566512C78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0D49FB8-335B-98CB-FB83-A2B2E4DB1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9563E9-425D-4B6A-1D12-0E2F30B225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35A48B2-47A3-44A9-ADC4-DF6ADA7AEDBE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6F330B0-CA00-4CE1-6A65-80F9A9364C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38430E1-C5EF-DD47-F890-F541F34A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BC8F5A-271D-5A33-C62B-F1FE3BB93A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FD2D91-3CD1-3652-F03A-FFB23B8B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38D341-9AE3-4FC4-9994-C39D6D61718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>
            <a:extLst>
              <a:ext uri="{FF2B5EF4-FFF2-40B4-BE49-F238E27FC236}">
                <a16:creationId xmlns:a16="http://schemas.microsoft.com/office/drawing/2014/main" id="{5C644DB3-9E54-5F8E-8E82-89A648EE4F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 2">
            <a:extLst>
              <a:ext uri="{FF2B5EF4-FFF2-40B4-BE49-F238E27FC236}">
                <a16:creationId xmlns:a16="http://schemas.microsoft.com/office/drawing/2014/main" id="{923CD70A-4853-8256-230A-2959D5F74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4580" name="スライド番号プレースホルダ 3">
            <a:extLst>
              <a:ext uri="{FF2B5EF4-FFF2-40B4-BE49-F238E27FC236}">
                <a16:creationId xmlns:a16="http://schemas.microsoft.com/office/drawing/2014/main" id="{6A274A2C-F133-DF25-9FC8-D524B34DC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2B0F35C-BE03-46F2-9363-4321B64495C2}" type="slidenum"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669BC-C52A-D7ED-339E-2FEEB625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F63F-B65D-45B4-A527-98EC8962B320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116DF-1FA2-1AFD-40BD-AEDFA7E1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61BFE7-14EB-0472-4CF6-B2BA0802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0FED-2156-4DD1-A786-7A487763F4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33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51F98-EAF0-8C1C-E2E2-44BEB96A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CE5A-CD02-4837-B2D3-358D1F24FBC1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720DDE-AA85-05CD-5A85-35DE966B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89A777-5406-443C-AB5C-79C3C8D3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8A43-33E7-42CE-A915-F0A37131BB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86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A0846C-BC20-8566-54BE-405EA160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A6E7-D7F0-43C8-A844-AAA6C677CD1A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0DBA0D-C6A8-55C5-540F-2FA49818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42151-0F68-7583-A470-81FC4712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4B75-B0A8-4501-B0A6-2ABB7ACB52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239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476F6ED-9C56-4916-9230-C7104E2A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AD57-8CA4-4ADE-AC72-E09739813A07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824832D-7E4C-C732-89F7-77A31934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2F4905-E14F-D531-293E-F6ABB80D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3EE66-B20F-4513-A986-E5EC1E0BE4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622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8E484A2-FC12-1BBD-E6D5-3344E618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45AE-F03B-4BA9-A35C-A7C612948D17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01B9A92-6AB9-6654-A034-1902729A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AFE5883-328F-05BA-494D-613B2832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89A8-4811-452C-8123-17E7425EE6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895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4F6E348-E0A6-5497-6C1A-5B50CE64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D73D-FD15-4721-A906-1D37E7EDD31E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0FCC99-738E-B6D9-A803-64B8235F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4DD2E12-7059-849C-3A36-588E7DD9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E754-BEA3-471F-BF0F-920BD3621A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15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D59840C-46CD-B0D5-9B2C-65512502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BB43-FEA5-4419-B0D0-73AE335C5FE8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622CCE7-98CE-A96E-2745-E8EA9A2D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AC85588-AAB4-0984-1CF3-8925622F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E2704-7EC6-4029-9954-E04AABBE85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053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0BC3E051-DAC8-B0AC-54C5-8D950B6F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4ABA-66D8-4CBC-9F4E-273AFED39CFC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C7AAE8E-B2AE-80F0-B2F5-2B3EA03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3CF832A3-CF7A-0B33-9844-59281559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CF125-A9B9-4316-95EE-7B8E850AE6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16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6C71C9C-B534-A688-9D23-72F3568B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F99A-7CB4-49B8-B309-9F3E2B9B5C5F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0924B8E-D7CB-D426-B883-19C60892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7C811F86-E92D-8E7F-0C2C-E7015919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3CB-DAA0-4A24-B6D4-18524CA48B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134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32EF5DAF-C6B6-A7BC-B0FB-3C817885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6A0D-2986-4171-BC9E-B71E4C0A9213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8B946C2-A6EF-B467-93CE-420D5353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DDC35FAF-4DE9-CA22-AD21-220564D7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F96D-B289-402B-B837-918D75AFA3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5306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1FEC64D5-8870-3397-2395-6D0C312C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4716-A0A0-4D51-BA1E-D3AA9FF8F3B0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BDFBA4F-EFD3-D166-8AF3-1798E7D4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747D3D21-CD83-963C-97E5-97571EF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5011-EADF-4BE9-A5BA-0C202740C5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AA08B-1758-B6CB-3EFD-07D8C8C0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5272-1045-4D54-8790-2CA5B061604F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76C3BA-A16D-C5E2-0A56-8439D43D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C1254D-BF57-BD44-DBA4-6345D496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079BB-BC4B-4FBB-8E73-01E63E3513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041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01166F3-34B9-EAD4-A201-34F11E78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2D50-DD98-43F9-A0C8-523DBFFDF35E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9045FEA-DBCB-A0C0-53AE-63343B35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2F29F82-D3C9-8185-B770-082D0FFA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0F88-E4A8-49A3-9B7E-81EB10F43A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91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11A1C6E-2455-FD50-1A88-CC956F82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4E5C-9063-457A-A9AC-33DDE7D4FCC5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9F7300D-10AD-7D04-2C7C-A3C2A1B1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D6E3F8-6857-23F2-69DD-65D78EF1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860-FCB1-47C7-B7F2-E3B43C9706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747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6B971BF-1FB6-7BBF-278C-517D9263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EECB-1929-4092-AB3D-6701713C9C94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EF49B0E-8B65-91E0-F477-36520869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F612C54-34FF-0C49-13A3-C9C3297C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12358-7F9B-4BAA-B48E-A4921CA990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423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BB67A9-C17E-3925-7653-C41F866C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7892-DEB6-46FB-B828-35D9AD8C2419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821954-41D1-E3B6-3848-427DCD5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95787B-DB23-873A-8FF9-76559E31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B55ED-4455-4D83-99EF-F33DE85106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51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FCA03-5BC9-C945-59A3-6C2B50C5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05F9-636F-47B9-A02D-0992C27FF001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CF097-0857-000A-E12A-4AF36978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44BDA-F8B9-7E52-4E5B-95F0726D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69048-DD6E-4392-9D9F-B3811B906E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250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A9D78-F011-6E8C-766D-DBEFD056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02AF-69A5-45B9-9B9F-1024196F2892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D19577-F099-298A-DF13-13943CB3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B7E03-DB54-101C-A5EC-886C1E9F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6E1F4-0FE0-4606-B050-95CE1D2194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654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35DFE75-7C97-A568-5A2F-881EEBC1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D062-A539-42DE-89C2-05DBBB612983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4936704-8D2F-6B17-EECF-7C90161B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741FA08-B08D-D987-B98E-4E05BC15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0F3C-AFE2-4CE1-B93D-646A4E372A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603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2225C36-D1F7-9E94-6226-28A7EEF2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2A5F-1A29-4649-B5D3-D3AAA1FA2E28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6FE7B96-BAA2-163D-E66D-54ED6688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B48F763E-734F-2921-4D7F-DF89BE64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31A0-CC31-4C0A-91D3-95C2FBA3F1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21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C16A65D3-0785-FBA0-C29E-84C96155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524F-9949-465E-BE06-ED5A516D2323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684F484-DB11-87FA-D10D-D4438CA7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9A2B5437-EA22-09D5-C4AE-7A92FEA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75216-0124-473C-BF90-F90064A5C0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59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14892ECB-1058-1FBE-19BC-C7E8598E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C23A-D743-45E1-8688-C6F644F9D0DA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2E02980-DA61-EB39-EA63-8C6E0411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D32A017-B5CE-F213-434C-D99ED4FD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D1B37-D57B-4E48-8C8A-AEFCB10B35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7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500EC-4843-4B4F-FCC6-A94236FF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4034-011A-4744-B505-7E8F76C71E81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322BDA-CE27-2F39-B7F1-DF6F65EA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ECBF63-570B-8487-BA98-845CAF08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6CB1-E173-4EC5-A5EA-9932222CBD4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099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DC8AE44-F7B8-9E27-7A4F-C216B484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C822-8611-43C4-851D-6A9ECFC987B8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34E4BAE-4F0E-1D0F-CCD4-BF73C926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6DAFC0B-1316-C1BD-9CA9-35B966D2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73A8C-6B3A-4F1C-8A9F-429DFC48E6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0676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C0E8B62-6EA0-961B-766C-983FB2B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185B-4ACA-4963-9FDC-D0DAA817D4AB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76DC594-6872-450C-940D-E80FD48C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AE8F3E9-6C0A-662C-A0BD-F4B34EF5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9B481-D0DC-435F-8A52-C3C24592F8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371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307CFC-8631-2269-4734-2FDE5D47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312D-F61E-4CFB-9F07-C7DFC5772F8C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A9D4A4-1BF5-D730-ED49-0FDB2864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55F9D6-524C-9212-8FD1-718B1925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BB8E9-9960-4775-9DBE-D747A63DB8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843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C05B9-0265-3CB2-E884-B12C308F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DFED-172D-4104-B484-113273712E65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6E34C7-ABC5-8728-3873-C8A7703B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1996E9-9951-B9C2-12ED-6BB56604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6B75-05FC-420B-BFDA-FE8AA25A3C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393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AFAB013-C26A-4169-E082-C687E502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B6B1-E8C9-4BC6-A649-AA8C325E7FA6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9BB57E1-066A-3FC5-11D6-522A3065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591F28E-FED9-3108-208E-DF613363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C2D7A-5EEA-494C-B13A-D5A0604FED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142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48B4301E-52FC-4781-59E7-751EE3C1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216F-91A1-465D-97AB-3A659723DF47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E0D57C79-8DCD-B728-AF07-99F89153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09A5A06-3028-B71E-0BB5-E4D69D0D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97FD0-AA4F-48F3-8F9E-D2DE3C3AF9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48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6C383115-01E7-3320-32DD-C1CD842D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AD53-9FCB-4324-8C40-4D7811FDF3E7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40D01E32-6234-7D69-3D60-992051CC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21ACE85-F1DE-C0C4-3D80-D4C97ACC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03C03-96A5-4484-9437-12C4476BC0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68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3F4127E9-373B-E97D-D69C-A57DD85F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8569-3F95-43AB-AF75-FE037EC7E2B4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F3E9898-469C-F0B5-808F-F0861384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77559580-D4C7-CCD7-5CE0-5BD38CE6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4B95E-0D3C-46F1-A6AF-EB76B2826C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19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82E12C7-E4C2-38B5-79F4-CCA5ED00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96F9-04C2-4E59-8765-43260A5BB414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9E9C640-8EEB-C7F9-39A3-8A2262AB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28211D5-7D1A-B1F2-B07B-54AF1BD0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F26D-1399-4E5C-BCF8-E9D46A254D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824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204A25-B428-98BE-080B-AA22CEC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456C-F210-4E1D-A441-633E5041484B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9817E88-A281-CCB1-57AA-04B1A6C5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A8D6D9E-FE02-3AC7-7A05-AE0B345A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CA9D-B357-4CC2-BCB9-BCFC8F4040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43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C2810C94-1BE5-80B8-3422-5C63D503A3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8D1A90C4-70A6-9C41-AC38-5C8A1B972D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5EB70F-BFCB-2FA2-8087-715545304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B9646E-F4C9-4D9F-9D2E-1438042F11F7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9FC7E-BADB-0CB7-023B-9452C7664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29ACD-AF00-9A41-4065-2A2A8219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051106-5BF7-4B22-9494-8AB66E4B4CA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>
            <a:extLst>
              <a:ext uri="{FF2B5EF4-FFF2-40B4-BE49-F238E27FC236}">
                <a16:creationId xmlns:a16="http://schemas.microsoft.com/office/drawing/2014/main" id="{FC246B49-36A5-E212-BE94-815E6F17C6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>
            <a:extLst>
              <a:ext uri="{FF2B5EF4-FFF2-40B4-BE49-F238E27FC236}">
                <a16:creationId xmlns:a16="http://schemas.microsoft.com/office/drawing/2014/main" id="{03C29156-4246-9B65-1FA6-8893572F1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6DE45-1BE4-44AE-A3F7-711F63C69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8A1614-6C15-4576-A25F-DC4E12B364AC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4216A31-FD46-416C-AF84-19F05E54C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FD21E11-B2C6-352C-6F35-96E4CF58C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3B84F8C-6EA3-496D-8D7C-24B0EF2F5D9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>
            <a:extLst>
              <a:ext uri="{FF2B5EF4-FFF2-40B4-BE49-F238E27FC236}">
                <a16:creationId xmlns:a16="http://schemas.microsoft.com/office/drawing/2014/main" id="{6BDBA519-D959-3179-8FF6-D382600BA4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>
            <a:extLst>
              <a:ext uri="{FF2B5EF4-FFF2-40B4-BE49-F238E27FC236}">
                <a16:creationId xmlns:a16="http://schemas.microsoft.com/office/drawing/2014/main" id="{BA166778-B651-6A02-2930-1DD11DA24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4404BF-A45A-2BF4-BC70-D24CDDCE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777F27-FB29-4556-9BA5-795332197DDA}" type="datetimeFigureOut">
              <a:rPr lang="ja-JP" altLang="en-US"/>
              <a:pPr>
                <a:defRPr/>
              </a:pPr>
              <a:t>2026/2/24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A53A16-2BA9-43F7-D895-71B53957A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842F8-434F-9ABF-1CAD-B82DC9F7A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3A1964-E1FE-49CD-99A3-3EB952775AD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pan Foundation Bangkok">
            <a:extLst>
              <a:ext uri="{FF2B5EF4-FFF2-40B4-BE49-F238E27FC236}">
                <a16:creationId xmlns:a16="http://schemas.microsoft.com/office/drawing/2014/main" id="{C9661950-FC7C-27E7-7A6F-99C0FDF9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6021388"/>
            <a:ext cx="2171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テキスト ボックス 5">
            <a:extLst>
              <a:ext uri="{FF2B5EF4-FFF2-40B4-BE49-F238E27FC236}">
                <a16:creationId xmlns:a16="http://schemas.microsoft.com/office/drawing/2014/main" id="{98FCECC5-0263-76F4-D3C3-9B5B2BDE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8663"/>
            <a:ext cx="83867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ja-JP" sz="5400" b="1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『</a:t>
            </a:r>
            <a:r>
              <a:rPr lang="ja-JP" altLang="en-US" sz="5400" b="1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あきこと友だち</a:t>
            </a:r>
            <a:r>
              <a:rPr lang="en-US" altLang="ja-JP" sz="5400" b="1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』</a:t>
            </a:r>
          </a:p>
          <a:p>
            <a:pPr algn="ctr" eaLnBrk="1" hangingPunct="1">
              <a:lnSpc>
                <a:spcPct val="150000"/>
              </a:lnSpc>
            </a:pPr>
            <a:r>
              <a:rPr lang="ja-JP" altLang="en-US" sz="4400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漢字、大好きになっちゃう！</a:t>
            </a:r>
          </a:p>
        </p:txBody>
      </p:sp>
      <p:sp>
        <p:nvSpPr>
          <p:cNvPr id="5124" name="テキスト ボックス 6">
            <a:extLst>
              <a:ext uri="{FF2B5EF4-FFF2-40B4-BE49-F238E27FC236}">
                <a16:creationId xmlns:a16="http://schemas.microsoft.com/office/drawing/2014/main" id="{6F2FD3EA-2936-FC02-04AD-4F7235D9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111500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かんじ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DF92069D-5E88-4FFB-F44C-4A4F6127D6DB}"/>
              </a:ext>
            </a:extLst>
          </p:cNvPr>
          <p:cNvSpPr/>
          <p:nvPr/>
        </p:nvSpPr>
        <p:spPr>
          <a:xfrm>
            <a:off x="5867400" y="341313"/>
            <a:ext cx="649288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26" name="テキスト ボックス 7">
            <a:extLst>
              <a:ext uri="{FF2B5EF4-FFF2-40B4-BE49-F238E27FC236}">
                <a16:creationId xmlns:a16="http://schemas.microsoft.com/office/drawing/2014/main" id="{67F43630-4BCD-E347-876B-F8EFB51D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106738"/>
            <a:ext cx="150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40404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だいす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07D066F6-50D0-D284-0949-97581BDBBAE5}"/>
              </a:ext>
            </a:extLst>
          </p:cNvPr>
          <p:cNvSpPr/>
          <p:nvPr/>
        </p:nvSpPr>
        <p:spPr>
          <a:xfrm>
            <a:off x="4859338" y="838200"/>
            <a:ext cx="649287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3">
            <a:extLst>
              <a:ext uri="{FF2B5EF4-FFF2-40B4-BE49-F238E27FC236}">
                <a16:creationId xmlns:a16="http://schemas.microsoft.com/office/drawing/2014/main" id="{A6EECDD4-AE99-AB0D-9D0F-735ECE83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70150"/>
            <a:ext cx="465455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891EE966-E1EA-736C-7DA0-E34507F0520A}"/>
              </a:ext>
            </a:extLst>
          </p:cNvPr>
          <p:cNvSpPr/>
          <p:nvPr/>
        </p:nvSpPr>
        <p:spPr>
          <a:xfrm>
            <a:off x="2555875" y="404813"/>
            <a:ext cx="6048375" cy="2065337"/>
          </a:xfrm>
          <a:prstGeom prst="wedgeRoundRectCallout">
            <a:avLst>
              <a:gd name="adj1" fmla="val -49367"/>
              <a:gd name="adj2" fmla="val 92477"/>
              <a:gd name="adj3" fmla="val 16667"/>
            </a:avLst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C教科書体-L" panose="02020309000000000000" pitchFamily="17" charset="-128"/>
              <a:ea typeface="FC教科書体-L" panose="02020309000000000000" pitchFamily="17" charset="-128"/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52B30706-9306-5110-8460-3849AD537D8A}"/>
              </a:ext>
            </a:extLst>
          </p:cNvPr>
          <p:cNvSpPr/>
          <p:nvPr/>
        </p:nvSpPr>
        <p:spPr>
          <a:xfrm>
            <a:off x="4067175" y="4605338"/>
            <a:ext cx="4779963" cy="1536700"/>
          </a:xfrm>
          <a:prstGeom prst="wedgeRoundRectCallout">
            <a:avLst>
              <a:gd name="adj1" fmla="val -65658"/>
              <a:gd name="adj2" fmla="val -34267"/>
              <a:gd name="adj3" fmla="val 16667"/>
            </a:avLst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FC教科書体-L" panose="02020309000000000000" pitchFamily="17" charset="-128"/>
              <a:ea typeface="FC教科書体-L" panose="02020309000000000000" pitchFamily="17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5A55A8F7-E861-A481-0C22-AE9A10900330}"/>
              </a:ext>
            </a:extLst>
          </p:cNvPr>
          <p:cNvSpPr/>
          <p:nvPr/>
        </p:nvSpPr>
        <p:spPr>
          <a:xfrm>
            <a:off x="468313" y="59690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F97BA-684F-B4F1-5C0F-21121D089E51}"/>
              </a:ext>
            </a:extLst>
          </p:cNvPr>
          <p:cNvSpPr txBox="1"/>
          <p:nvPr/>
        </p:nvSpPr>
        <p:spPr>
          <a:xfrm>
            <a:off x="2705522" y="550885"/>
            <a:ext cx="5904408" cy="1676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ja-JP" altLang="en-US" sz="3600" dirty="0">
                <a:solidFill>
                  <a:srgbClr val="262626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そう！わたしたちは</a:t>
            </a:r>
            <a:endParaRPr lang="en-US" altLang="ja-JP" sz="3600" dirty="0">
              <a:solidFill>
                <a:srgbClr val="262626"/>
              </a:solidFill>
              <a:latin typeface="FC教科書体-L" panose="02020309000000000000"/>
              <a:ea typeface="FC教科書体-L" panose="02020309000000000000"/>
              <a:cs typeface="FC教科書体-L" panose="0202030900000000000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ja-JP" altLang="en-US" sz="3600" b="1" dirty="0">
                <a:solidFill>
                  <a:srgbClr val="262626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友だち</a:t>
            </a:r>
            <a:r>
              <a:rPr lang="ja-JP" altLang="en-US" sz="3600" dirty="0">
                <a:solidFill>
                  <a:srgbClr val="262626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です。</a:t>
            </a:r>
          </a:p>
        </p:txBody>
      </p:sp>
      <p:sp>
        <p:nvSpPr>
          <p:cNvPr id="13318" name="テキスト ボックス 5">
            <a:extLst>
              <a:ext uri="{FF2B5EF4-FFF2-40B4-BE49-F238E27FC236}">
                <a16:creationId xmlns:a16="http://schemas.microsoft.com/office/drawing/2014/main" id="{07D2B912-9ACF-B74A-9095-AA9AFAAC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240" y="1183164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FF0000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とも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F4A03-8814-A059-9E4A-C4E6437AC62C}"/>
              </a:ext>
            </a:extLst>
          </p:cNvPr>
          <p:cNvSpPr txBox="1"/>
          <p:nvPr/>
        </p:nvSpPr>
        <p:spPr>
          <a:xfrm>
            <a:off x="3635896" y="4726292"/>
            <a:ext cx="5904408" cy="1221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ja-JP" altLang="en-US" sz="5400" b="1" dirty="0">
                <a:solidFill>
                  <a:srgbClr val="262626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友だち</a:t>
            </a:r>
            <a:r>
              <a:rPr lang="ja-JP" altLang="en-US" sz="5400" dirty="0">
                <a:solidFill>
                  <a:srgbClr val="262626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です！</a:t>
            </a:r>
          </a:p>
        </p:txBody>
      </p:sp>
      <p:sp>
        <p:nvSpPr>
          <p:cNvPr id="13320" name="テキスト ボックス 7">
            <a:extLst>
              <a:ext uri="{FF2B5EF4-FFF2-40B4-BE49-F238E27FC236}">
                <a16:creationId xmlns:a16="http://schemas.microsoft.com/office/drawing/2014/main" id="{D1F8AE27-DC90-0FFC-CCC2-D6FF1399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4508500"/>
            <a:ext cx="935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FF0000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とも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3318" grpId="0"/>
      <p:bldP spid="3" grpId="0"/>
      <p:bldP spid="13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4">
            <a:extLst>
              <a:ext uri="{FF2B5EF4-FFF2-40B4-BE49-F238E27FC236}">
                <a16:creationId xmlns:a16="http://schemas.microsoft.com/office/drawing/2014/main" id="{71665AD5-F693-0F94-5264-97458298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73275"/>
            <a:ext cx="4248151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95524C6B-EE99-9120-0B77-A05D93FD5827}"/>
              </a:ext>
            </a:extLst>
          </p:cNvPr>
          <p:cNvSpPr/>
          <p:nvPr/>
        </p:nvSpPr>
        <p:spPr>
          <a:xfrm>
            <a:off x="4394200" y="2733675"/>
            <a:ext cx="3671888" cy="1008063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C教科書体-L" panose="02020309000000000000" pitchFamily="17" charset="-128"/>
              </a:rPr>
              <a:t> a. </a:t>
            </a:r>
            <a:r>
              <a:rPr lang="ja-JP" altLang="en-US" sz="4800" b="1" dirty="0">
                <a:solidFill>
                  <a:srgbClr val="FF0000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たま</a:t>
            </a:r>
            <a:r>
              <a:rPr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だち</a:t>
            </a:r>
            <a:endParaRPr lang="ja-JP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C教科書体-L" panose="02020309000000000000" pitchFamily="17" charset="-128"/>
              <a:ea typeface="FC教科書体-L" panose="02020309000000000000" pitchFamily="17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CDD62E6E-E190-DAD6-40EF-0A77A7E73351}"/>
              </a:ext>
            </a:extLst>
          </p:cNvPr>
          <p:cNvSpPr/>
          <p:nvPr/>
        </p:nvSpPr>
        <p:spPr>
          <a:xfrm>
            <a:off x="4394200" y="4070350"/>
            <a:ext cx="3671888" cy="1008063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C教科書体-L" panose="02020309000000000000" pitchFamily="17" charset="-128"/>
              </a:rPr>
              <a:t> b. </a:t>
            </a:r>
            <a:r>
              <a:rPr lang="ja-JP" altLang="en-US" sz="4800" b="1" dirty="0">
                <a:solidFill>
                  <a:srgbClr val="FF0000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とも</a:t>
            </a:r>
            <a:r>
              <a:rPr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だち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523DF1C-0DDB-3910-C872-DB6FA2A8F551}"/>
              </a:ext>
            </a:extLst>
          </p:cNvPr>
          <p:cNvSpPr/>
          <p:nvPr/>
        </p:nvSpPr>
        <p:spPr>
          <a:xfrm>
            <a:off x="7562850" y="333375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25CF2-76C9-9D9F-C45D-760B8DCF3DD7}"/>
              </a:ext>
            </a:extLst>
          </p:cNvPr>
          <p:cNvSpPr txBox="1"/>
          <p:nvPr/>
        </p:nvSpPr>
        <p:spPr>
          <a:xfrm>
            <a:off x="3563888" y="1580654"/>
            <a:ext cx="5904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5400" dirty="0"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わたしたちは</a:t>
            </a:r>
            <a:r>
              <a:rPr lang="en-US" altLang="ja-JP" sz="5400" dirty="0"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…</a:t>
            </a:r>
            <a:endParaRPr lang="ja-JP" altLang="en-US" sz="5400" dirty="0">
              <a:latin typeface="FC教科書体-L" panose="02020309000000000000"/>
              <a:ea typeface="FC教科書体-L" panose="02020309000000000000"/>
              <a:cs typeface="FC教科書体-L" panose="02020309000000000000"/>
            </a:endParaRP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481543A9-8543-29A2-5A94-2D0B9B45BCEA}"/>
              </a:ext>
            </a:extLst>
          </p:cNvPr>
          <p:cNvSpPr txBox="1"/>
          <p:nvPr/>
        </p:nvSpPr>
        <p:spPr>
          <a:xfrm>
            <a:off x="7653533" y="2614269"/>
            <a:ext cx="1833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rgbClr val="FF5050"/>
                </a:solidFill>
              </a:rPr>
              <a:t>?</a:t>
            </a:r>
            <a:endParaRPr lang="ja-JP" altLang="en-US" sz="11500" b="1" dirty="0">
              <a:solidFill>
                <a:srgbClr val="FF5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98777-1209-F487-F107-8FB458545089}"/>
              </a:ext>
            </a:extLst>
          </p:cNvPr>
          <p:cNvSpPr txBox="1"/>
          <p:nvPr/>
        </p:nvSpPr>
        <p:spPr>
          <a:xfrm>
            <a:off x="2980382" y="5277346"/>
            <a:ext cx="5904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ja-JP" altLang="en-US" sz="5400" dirty="0"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です。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5E577619-1D7D-2D4F-57E8-1907AB453D7B}"/>
              </a:ext>
            </a:extLst>
          </p:cNvPr>
          <p:cNvSpPr/>
          <p:nvPr/>
        </p:nvSpPr>
        <p:spPr>
          <a:xfrm>
            <a:off x="0" y="2565400"/>
            <a:ext cx="7235825" cy="1871663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9600" b="1" dirty="0">
                <a:solidFill>
                  <a:prstClr val="white"/>
                </a:solidFill>
              </a:rPr>
              <a:t>ประโยคตัวอย่าง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à¸à¸¥à¸à¸²à¸£à¸à¹à¸à¸«à¸²à¸£à¸¹à¸à¸ à¸²à¸à¸ªà¸³à¸«à¸£à¸±à¸ ã¹ã¿ã¼ã ã¤ã©ã¹ã">
            <a:extLst>
              <a:ext uri="{FF2B5EF4-FFF2-40B4-BE49-F238E27FC236}">
                <a16:creationId xmlns:a16="http://schemas.microsoft.com/office/drawing/2014/main" id="{17A97CF3-079F-ACB1-923A-9D657A5D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908050"/>
            <a:ext cx="1787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1FE31F13-0655-9F04-01D1-EA6732B00326}"/>
              </a:ext>
            </a:extLst>
          </p:cNvPr>
          <p:cNvSpPr/>
          <p:nvPr/>
        </p:nvSpPr>
        <p:spPr>
          <a:xfrm>
            <a:off x="6708775" y="1889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6389" name="図 1">
            <a:extLst>
              <a:ext uri="{FF2B5EF4-FFF2-40B4-BE49-F238E27FC236}">
                <a16:creationId xmlns:a16="http://schemas.microsoft.com/office/drawing/2014/main" id="{D007BB10-3F17-98D2-DC31-B84959F82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97113"/>
            <a:ext cx="299878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FDB2955C-2C71-9FC7-DF28-5A7D35438A65}"/>
              </a:ext>
            </a:extLst>
          </p:cNvPr>
          <p:cNvSpPr/>
          <p:nvPr/>
        </p:nvSpPr>
        <p:spPr>
          <a:xfrm>
            <a:off x="3851275" y="2297113"/>
            <a:ext cx="4968875" cy="3671887"/>
          </a:xfrm>
          <a:prstGeom prst="wedgeRoundRectCallout">
            <a:avLst>
              <a:gd name="adj1" fmla="val -71532"/>
              <a:gd name="adj2" fmla="val 2515"/>
              <a:gd name="adj3" fmla="val 16667"/>
            </a:avLst>
          </a:prstGeom>
          <a:pattFill prst="sphere">
            <a:fgClr>
              <a:srgbClr val="FFFFCC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77652E-AFB9-DAD7-5D60-BC4DDC0A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801938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あきこさんは</a:t>
            </a:r>
            <a:endParaRPr lang="en-US" altLang="en-US" sz="4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09CF95-AEC4-1894-04FA-2EFE723E9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686175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わたしの</a:t>
            </a:r>
            <a:endParaRPr lang="en-US" altLang="en-US" sz="4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A55568-B760-EA2C-2F4A-DCE42D3D9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633913"/>
            <a:ext cx="410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800" b="1">
                <a:solidFill>
                  <a:srgbClr val="FF5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友</a:t>
            </a: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だちです。</a:t>
            </a:r>
            <a:endParaRPr lang="en-US" altLang="en-US" sz="4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1D509-60A0-6EFF-2878-93E727C12D19}"/>
              </a:ext>
            </a:extLst>
          </p:cNvPr>
          <p:cNvSpPr txBox="1"/>
          <p:nvPr/>
        </p:nvSpPr>
        <p:spPr>
          <a:xfrm>
            <a:off x="3995936" y="1007516"/>
            <a:ext cx="590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ลองอ่านพร้อมกันนะ</a:t>
            </a:r>
            <a:endParaRPr lang="ja-JP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/>
      <p:bldP spid="1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テキスト ボックス 4">
            <a:extLst>
              <a:ext uri="{FF2B5EF4-FFF2-40B4-BE49-F238E27FC236}">
                <a16:creationId xmlns:a16="http://schemas.microsoft.com/office/drawing/2014/main" id="{8E60CBD4-A927-AFCA-CA6D-0A0A7DEE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023938"/>
            <a:ext cx="5329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h-TH" altLang="ja-JP" sz="4400" dirty="0">
                <a:solidFill>
                  <a:srgbClr val="404040"/>
                </a:solidFill>
              </a:rPr>
              <a:t>ลองอีกครั้ง</a:t>
            </a:r>
            <a:r>
              <a:rPr lang="en-US" altLang="ja-JP" sz="4400" dirty="0">
                <a:solidFill>
                  <a:srgbClr val="404040"/>
                </a:solidFill>
                <a:cs typeface="Cordia New" panose="020B0304020202020204" pitchFamily="34" charset="-34"/>
              </a:rPr>
              <a:t>!</a:t>
            </a:r>
            <a:endParaRPr lang="ja-JP" altLang="en-US" sz="4400" dirty="0">
              <a:solidFill>
                <a:srgbClr val="404040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8483AFAF-B703-9D6B-0F1C-493DACD38545}"/>
              </a:ext>
            </a:extLst>
          </p:cNvPr>
          <p:cNvSpPr/>
          <p:nvPr/>
        </p:nvSpPr>
        <p:spPr>
          <a:xfrm>
            <a:off x="6708775" y="1889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412" name="図 1">
            <a:extLst>
              <a:ext uri="{FF2B5EF4-FFF2-40B4-BE49-F238E27FC236}">
                <a16:creationId xmlns:a16="http://schemas.microsoft.com/office/drawing/2014/main" id="{51BF37E7-BF7C-04BE-E321-B9878052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97113"/>
            <a:ext cx="299878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F8D1B815-391F-FCC8-A951-02A87CD30617}"/>
              </a:ext>
            </a:extLst>
          </p:cNvPr>
          <p:cNvSpPr/>
          <p:nvPr/>
        </p:nvSpPr>
        <p:spPr>
          <a:xfrm>
            <a:off x="3851275" y="2297113"/>
            <a:ext cx="4968875" cy="3671887"/>
          </a:xfrm>
          <a:prstGeom prst="wedgeRoundRectCallout">
            <a:avLst>
              <a:gd name="adj1" fmla="val -71532"/>
              <a:gd name="adj2" fmla="val 2515"/>
              <a:gd name="adj3" fmla="val 16667"/>
            </a:avLst>
          </a:prstGeom>
          <a:pattFill prst="sphere">
            <a:fgClr>
              <a:srgbClr val="FFFFCC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232966-194B-9037-FDB0-262A0A66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801938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あきこさんは</a:t>
            </a:r>
            <a:endParaRPr lang="en-US" altLang="en-US" sz="40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5B401B-574D-1CD2-070C-F3ECC25B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686175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わたしの</a:t>
            </a:r>
            <a:endParaRPr lang="en-US" altLang="en-US" sz="40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FEF862-92BB-87FB-62DB-44EFBAE2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633913"/>
            <a:ext cx="410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800" b="1">
                <a:solidFill>
                  <a:srgbClr val="FF5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友</a:t>
            </a:r>
            <a:r>
              <a:rPr lang="ja-JP" altLang="en-US" sz="4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だちです。</a:t>
            </a:r>
            <a:endParaRPr lang="en-US" altLang="en-US" sz="40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animBg="1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グループ化 15">
            <a:extLst>
              <a:ext uri="{FF2B5EF4-FFF2-40B4-BE49-F238E27FC236}">
                <a16:creationId xmlns:a16="http://schemas.microsoft.com/office/drawing/2014/main" id="{AD9D5A56-7173-EA2F-B390-F61F1FFDA7F1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2636838"/>
            <a:ext cx="3756025" cy="3803650"/>
            <a:chOff x="311005" y="2636912"/>
            <a:chExt cx="3756939" cy="3803650"/>
          </a:xfrm>
        </p:grpSpPr>
        <p:pic>
          <p:nvPicPr>
            <p:cNvPr id="18443" name="図 9">
              <a:extLst>
                <a:ext uri="{FF2B5EF4-FFF2-40B4-BE49-F238E27FC236}">
                  <a16:creationId xmlns:a16="http://schemas.microsoft.com/office/drawing/2014/main" id="{79611F41-5D41-3D70-1C09-4BB7D55F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05" y="2992451"/>
              <a:ext cx="3612923" cy="259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テキスト ボックス 11">
              <a:extLst>
                <a:ext uri="{FF2B5EF4-FFF2-40B4-BE49-F238E27FC236}">
                  <a16:creationId xmlns:a16="http://schemas.microsoft.com/office/drawing/2014/main" id="{D9F1859A-2FDE-6B99-8E5E-1D206E73C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5517232"/>
              <a:ext cx="2016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ja-JP" sz="5400">
                  <a:solidFill>
                    <a:srgbClr val="FF5050"/>
                  </a:solidFill>
                </a:rPr>
                <a:t>a.</a:t>
              </a:r>
              <a:endParaRPr lang="ja-JP" altLang="en-US" sz="5400">
                <a:solidFill>
                  <a:srgbClr val="FF5050"/>
                </a:solidFill>
              </a:endParaRPr>
            </a:p>
          </p:txBody>
        </p:sp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C80C9208-0D32-84CE-8709-CB96654EA231}"/>
                </a:ext>
              </a:extLst>
            </p:cNvPr>
            <p:cNvSpPr/>
            <p:nvPr/>
          </p:nvSpPr>
          <p:spPr>
            <a:xfrm>
              <a:off x="311005" y="2636912"/>
              <a:ext cx="3756939" cy="3803650"/>
            </a:xfrm>
            <a:prstGeom prst="roundRect">
              <a:avLst/>
            </a:prstGeom>
            <a:noFill/>
            <a:ln w="3810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8437" name="グループ化 16">
            <a:extLst>
              <a:ext uri="{FF2B5EF4-FFF2-40B4-BE49-F238E27FC236}">
                <a16:creationId xmlns:a16="http://schemas.microsoft.com/office/drawing/2014/main" id="{B9077B17-4E66-6F4D-D91B-74E57009284F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2636838"/>
            <a:ext cx="3757612" cy="3803650"/>
            <a:chOff x="5046699" y="2636912"/>
            <a:chExt cx="3756939" cy="3803650"/>
          </a:xfrm>
        </p:grpSpPr>
        <p:pic>
          <p:nvPicPr>
            <p:cNvPr id="18440" name="図 10">
              <a:extLst>
                <a:ext uri="{FF2B5EF4-FFF2-40B4-BE49-F238E27FC236}">
                  <a16:creationId xmlns:a16="http://schemas.microsoft.com/office/drawing/2014/main" id="{0E362087-42CE-B1D1-1703-9664942A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53473"/>
              <a:ext cx="3410195" cy="273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テキスト ボックス 12">
              <a:extLst>
                <a:ext uri="{FF2B5EF4-FFF2-40B4-BE49-F238E27FC236}">
                  <a16:creationId xmlns:a16="http://schemas.microsoft.com/office/drawing/2014/main" id="{5911BE10-9AF1-D7A6-956F-A0791E115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168" y="5517232"/>
              <a:ext cx="2016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ja-JP" sz="5400">
                  <a:solidFill>
                    <a:srgbClr val="FF5050"/>
                  </a:solidFill>
                </a:rPr>
                <a:t>b.</a:t>
              </a:r>
              <a:endParaRPr lang="ja-JP" altLang="en-US" sz="5400">
                <a:solidFill>
                  <a:srgbClr val="FF5050"/>
                </a:solidFill>
              </a:endParaRPr>
            </a:p>
          </p:txBody>
        </p:sp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426D6AEF-6B84-F399-42CD-57955E796DC4}"/>
                </a:ext>
              </a:extLst>
            </p:cNvPr>
            <p:cNvSpPr/>
            <p:nvPr/>
          </p:nvSpPr>
          <p:spPr>
            <a:xfrm>
              <a:off x="5046699" y="2636912"/>
              <a:ext cx="3756939" cy="3803650"/>
            </a:xfrm>
            <a:prstGeom prst="roundRect">
              <a:avLst/>
            </a:prstGeom>
            <a:noFill/>
            <a:ln w="3810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9" name="円/楕円 18">
            <a:extLst>
              <a:ext uri="{FF2B5EF4-FFF2-40B4-BE49-F238E27FC236}">
                <a16:creationId xmlns:a16="http://schemas.microsoft.com/office/drawing/2014/main" id="{21CBCB15-ACB2-E1A5-8FFA-E5EEDA68E8F1}"/>
              </a:ext>
            </a:extLst>
          </p:cNvPr>
          <p:cNvSpPr/>
          <p:nvPr/>
        </p:nvSpPr>
        <p:spPr>
          <a:xfrm>
            <a:off x="1619250" y="5589588"/>
            <a:ext cx="936625" cy="850900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7A74542-47E3-3525-4FA4-957828A79B20}"/>
              </a:ext>
            </a:extLst>
          </p:cNvPr>
          <p:cNvSpPr/>
          <p:nvPr/>
        </p:nvSpPr>
        <p:spPr>
          <a:xfrm>
            <a:off x="8150225" y="179070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574D3-34DD-A58B-0A47-468C379D5D49}"/>
              </a:ext>
            </a:extLst>
          </p:cNvPr>
          <p:cNvSpPr txBox="1"/>
          <p:nvPr/>
        </p:nvSpPr>
        <p:spPr>
          <a:xfrm>
            <a:off x="3563888" y="1413123"/>
            <a:ext cx="27096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ตรงกับภาพใด...</a:t>
            </a:r>
            <a:endParaRPr lang="ja-JP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029CC-A3E9-49A2-1C53-C584E0CC18D1}"/>
              </a:ext>
            </a:extLst>
          </p:cNvPr>
          <p:cNvSpPr txBox="1"/>
          <p:nvPr/>
        </p:nvSpPr>
        <p:spPr>
          <a:xfrm>
            <a:off x="94167" y="855677"/>
            <a:ext cx="9649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あきこさん</a:t>
            </a: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は</a:t>
            </a:r>
            <a:r>
              <a:rPr lang="ja-JP" altLang="en-US" sz="40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　わたし</a:t>
            </a: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の</a:t>
            </a:r>
            <a:r>
              <a:rPr lang="ja-JP" altLang="en-US" sz="40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　</a:t>
            </a:r>
            <a:r>
              <a:rPr lang="ja-JP" altLang="en-US" sz="4000" b="1" dirty="0">
                <a:solidFill>
                  <a:srgbClr val="FF5050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  <a:r>
              <a:rPr lang="ja-JP" altLang="en-US" sz="4000" b="1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だち</a:t>
            </a:r>
            <a:r>
              <a:rPr lang="ja-JP" altLang="en-US" sz="40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です。</a:t>
            </a:r>
          </a:p>
        </p:txBody>
      </p:sp>
      <p:sp>
        <p:nvSpPr>
          <p:cNvPr id="8" name="テキスト ボックス 15">
            <a:extLst>
              <a:ext uri="{FF2B5EF4-FFF2-40B4-BE49-F238E27FC236}">
                <a16:creationId xmlns:a16="http://schemas.microsoft.com/office/drawing/2014/main" id="{442AB6AE-7659-2BF3-74CC-7FD1490B3350}"/>
              </a:ext>
            </a:extLst>
          </p:cNvPr>
          <p:cNvSpPr txBox="1"/>
          <p:nvPr/>
        </p:nvSpPr>
        <p:spPr>
          <a:xfrm>
            <a:off x="3805109" y="3429000"/>
            <a:ext cx="1584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rgbClr val="FF5050"/>
                </a:solidFill>
              </a:rPr>
              <a:t>?</a:t>
            </a:r>
            <a:endParaRPr lang="ja-JP" altLang="en-US" sz="115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図 10">
            <a:extLst>
              <a:ext uri="{FF2B5EF4-FFF2-40B4-BE49-F238E27FC236}">
                <a16:creationId xmlns:a16="http://schemas.microsoft.com/office/drawing/2014/main" id="{56A72087-D94B-D7B6-D2CA-6F87A046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1150"/>
            <a:ext cx="2352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図 11">
            <a:extLst>
              <a:ext uri="{FF2B5EF4-FFF2-40B4-BE49-F238E27FC236}">
                <a16:creationId xmlns:a16="http://schemas.microsoft.com/office/drawing/2014/main" id="{C021A8CA-00DE-3B3C-1F06-5836D8F24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76563"/>
            <a:ext cx="239236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06568F46-9712-F954-3A2D-7771EABCA316}"/>
              </a:ext>
            </a:extLst>
          </p:cNvPr>
          <p:cNvSpPr/>
          <p:nvPr/>
        </p:nvSpPr>
        <p:spPr>
          <a:xfrm>
            <a:off x="2752725" y="4203700"/>
            <a:ext cx="3568700" cy="1152525"/>
          </a:xfrm>
          <a:prstGeom prst="wedgeRoundRectCallout">
            <a:avLst>
              <a:gd name="adj1" fmla="val 44988"/>
              <a:gd name="adj2" fmla="val 97223"/>
              <a:gd name="adj3" fmla="val 16667"/>
            </a:avLst>
          </a:prstGeom>
          <a:ln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46D87E2-7945-356F-0D9C-EE54BC4805D1}"/>
              </a:ext>
            </a:extLst>
          </p:cNvPr>
          <p:cNvGrpSpPr>
            <a:grpSpLocks/>
          </p:cNvGrpSpPr>
          <p:nvPr/>
        </p:nvGrpSpPr>
        <p:grpSpPr bwMode="auto">
          <a:xfrm>
            <a:off x="1976438" y="1936750"/>
            <a:ext cx="6594475" cy="1636713"/>
            <a:chOff x="1907704" y="2120452"/>
            <a:chExt cx="6594947" cy="1342469"/>
          </a:xfrm>
        </p:grpSpPr>
        <p:sp>
          <p:nvSpPr>
            <p:cNvPr id="13" name="角丸四角形吹き出し 12">
              <a:extLst>
                <a:ext uri="{FF2B5EF4-FFF2-40B4-BE49-F238E27FC236}">
                  <a16:creationId xmlns:a16="http://schemas.microsoft.com/office/drawing/2014/main" id="{601D2810-843D-FEB9-7B79-368C4F28EF64}"/>
                </a:ext>
              </a:extLst>
            </p:cNvPr>
            <p:cNvSpPr/>
            <p:nvPr/>
          </p:nvSpPr>
          <p:spPr>
            <a:xfrm>
              <a:off x="1907704" y="2310559"/>
              <a:ext cx="6074210" cy="1152362"/>
            </a:xfrm>
            <a:prstGeom prst="wedgeRoundRectCallout">
              <a:avLst>
                <a:gd name="adj1" fmla="val -39504"/>
                <a:gd name="adj2" fmla="val 84054"/>
                <a:gd name="adj3" fmla="val 16667"/>
              </a:avLst>
            </a:prstGeom>
            <a:ln>
              <a:solidFill>
                <a:srgbClr val="33CC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789530D-9BD7-7B0D-D10D-ADEB6FF43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4" r="14563" b="39418"/>
            <a:stretch/>
          </p:blipFill>
          <p:spPr>
            <a:xfrm>
              <a:off x="7353946" y="2120452"/>
              <a:ext cx="1148705" cy="9605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BBFE7C-1DD9-E3AF-F3C5-8D512719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2360613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リーさんは</a:t>
            </a:r>
            <a:endParaRPr lang="en-US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1CDC1C-8EB9-8943-CC68-9B7F489E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2360613"/>
            <a:ext cx="2789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あきこさんの</a:t>
            </a:r>
            <a:endParaRPr lang="en-US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571DE9-E5A1-C784-24C8-15D84453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873375"/>
            <a:ext cx="323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 b="1">
                <a:solidFill>
                  <a:srgbClr val="FF5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友</a:t>
            </a:r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だちですか。</a:t>
            </a:r>
            <a:endParaRPr lang="en-US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EF6C6F-A06A-C5A6-B960-56D22D50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494213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はい、</a:t>
            </a:r>
            <a:endParaRPr lang="en-US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815791-E92A-18B4-F22B-EF3C15C6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87863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そうです。</a:t>
            </a:r>
            <a:endParaRPr lang="en-US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E28FC4-1BE4-DB18-69C7-FAD2B5ADDBAD}"/>
              </a:ext>
            </a:extLst>
          </p:cNvPr>
          <p:cNvSpPr/>
          <p:nvPr/>
        </p:nvSpPr>
        <p:spPr>
          <a:xfrm>
            <a:off x="539750" y="1447800"/>
            <a:ext cx="3603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à¸à¸¥à¸à¸²à¸£à¸à¹à¸à¸«à¸²à¸£à¸¹à¸à¸ à¸²à¸à¸ªà¸³à¸«à¸£à¸±à¸ ã¹ã¿ã¼ã ã¤ã©ã¹ã">
            <a:extLst>
              <a:ext uri="{FF2B5EF4-FFF2-40B4-BE49-F238E27FC236}">
                <a16:creationId xmlns:a16="http://schemas.microsoft.com/office/drawing/2014/main" id="{0DFFD649-97E5-6031-A844-2B3A0F5F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908050"/>
            <a:ext cx="1787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1DC1C-12C4-8CF2-C2D5-F20B89FE3EE3}"/>
              </a:ext>
            </a:extLst>
          </p:cNvPr>
          <p:cNvSpPr txBox="1"/>
          <p:nvPr/>
        </p:nvSpPr>
        <p:spPr>
          <a:xfrm>
            <a:off x="3995936" y="1007516"/>
            <a:ext cx="590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ลองอ่านพร้อมกันนะ</a:t>
            </a:r>
            <a:endParaRPr lang="ja-JP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  <p:bldP spid="20" grpId="0"/>
      <p:bldP spid="2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テキスト ボックス 4">
            <a:extLst>
              <a:ext uri="{FF2B5EF4-FFF2-40B4-BE49-F238E27FC236}">
                <a16:creationId xmlns:a16="http://schemas.microsoft.com/office/drawing/2014/main" id="{CCF20BA8-9FC4-ACD5-5FC2-A72DDCBA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66813"/>
            <a:ext cx="5329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h-TH" altLang="ja-JP" sz="4400" dirty="0">
                <a:solidFill>
                  <a:srgbClr val="404040"/>
                </a:solidFill>
              </a:rPr>
              <a:t>ลองอีกครั้ง</a:t>
            </a:r>
            <a:r>
              <a:rPr lang="en-US" altLang="ja-JP" sz="4400" dirty="0">
                <a:solidFill>
                  <a:srgbClr val="404040"/>
                </a:solidFill>
                <a:cs typeface="Cordia New" panose="020B0304020202020204" pitchFamily="34" charset="-34"/>
              </a:rPr>
              <a:t>!</a:t>
            </a:r>
            <a:endParaRPr lang="ja-JP" altLang="en-US" sz="4400" dirty="0">
              <a:solidFill>
                <a:srgbClr val="404040"/>
              </a:solidFill>
            </a:endParaRPr>
          </a:p>
        </p:txBody>
      </p:sp>
      <p:pic>
        <p:nvPicPr>
          <p:cNvPr id="20483" name="図 10">
            <a:extLst>
              <a:ext uri="{FF2B5EF4-FFF2-40B4-BE49-F238E27FC236}">
                <a16:creationId xmlns:a16="http://schemas.microsoft.com/office/drawing/2014/main" id="{F42E0E2F-B66C-F7E2-17CB-6676AE7A7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1150"/>
            <a:ext cx="2352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図 11">
            <a:extLst>
              <a:ext uri="{FF2B5EF4-FFF2-40B4-BE49-F238E27FC236}">
                <a16:creationId xmlns:a16="http://schemas.microsoft.com/office/drawing/2014/main" id="{8CAA6CD6-7A16-57B5-4C9B-98FFC578E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76563"/>
            <a:ext cx="239236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69D630D0-FD42-72E7-0371-788CB7797587}"/>
              </a:ext>
            </a:extLst>
          </p:cNvPr>
          <p:cNvSpPr/>
          <p:nvPr/>
        </p:nvSpPr>
        <p:spPr>
          <a:xfrm>
            <a:off x="2752725" y="4203700"/>
            <a:ext cx="3568700" cy="1152525"/>
          </a:xfrm>
          <a:prstGeom prst="wedgeRoundRectCallout">
            <a:avLst>
              <a:gd name="adj1" fmla="val 44988"/>
              <a:gd name="adj2" fmla="val 97223"/>
              <a:gd name="adj3" fmla="val 16667"/>
            </a:avLst>
          </a:prstGeom>
          <a:ln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CDC12D8-DBDB-FB15-3EB5-8A6A123D9667}"/>
              </a:ext>
            </a:extLst>
          </p:cNvPr>
          <p:cNvGrpSpPr>
            <a:grpSpLocks/>
          </p:cNvGrpSpPr>
          <p:nvPr/>
        </p:nvGrpSpPr>
        <p:grpSpPr bwMode="auto">
          <a:xfrm>
            <a:off x="1976438" y="1936750"/>
            <a:ext cx="6594475" cy="1636713"/>
            <a:chOff x="1907704" y="2120452"/>
            <a:chExt cx="6594947" cy="1342469"/>
          </a:xfrm>
        </p:grpSpPr>
        <p:sp>
          <p:nvSpPr>
            <p:cNvPr id="13" name="角丸四角形吹き出し 12">
              <a:extLst>
                <a:ext uri="{FF2B5EF4-FFF2-40B4-BE49-F238E27FC236}">
                  <a16:creationId xmlns:a16="http://schemas.microsoft.com/office/drawing/2014/main" id="{1396E211-5CA7-6B2A-FFD2-5D6CC848E76E}"/>
                </a:ext>
              </a:extLst>
            </p:cNvPr>
            <p:cNvSpPr/>
            <p:nvPr/>
          </p:nvSpPr>
          <p:spPr>
            <a:xfrm>
              <a:off x="1907704" y="2310559"/>
              <a:ext cx="6074210" cy="1152362"/>
            </a:xfrm>
            <a:prstGeom prst="wedgeRoundRectCallout">
              <a:avLst>
                <a:gd name="adj1" fmla="val -39504"/>
                <a:gd name="adj2" fmla="val 84054"/>
                <a:gd name="adj3" fmla="val 16667"/>
              </a:avLst>
            </a:prstGeom>
            <a:ln>
              <a:solidFill>
                <a:srgbClr val="33CC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E8F0BEB-DCB3-3897-8775-6E3338484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4" r="14563" b="39418"/>
            <a:stretch/>
          </p:blipFill>
          <p:spPr>
            <a:xfrm>
              <a:off x="7353946" y="2120452"/>
              <a:ext cx="1148705" cy="9605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04378F4-D08B-4421-ADD8-382BA81F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2360613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リーさんは</a:t>
            </a:r>
            <a:endParaRPr lang="en-US" altLang="en-US" sz="32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E6730C-27C0-EE9F-E3F4-238D4913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2360613"/>
            <a:ext cx="2789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あきこさんの</a:t>
            </a:r>
            <a:endParaRPr lang="en-US" altLang="en-US" sz="32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93EA2E-5795-811F-A563-206689FF6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873375"/>
            <a:ext cx="323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000" b="1">
                <a:solidFill>
                  <a:srgbClr val="FF5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友</a:t>
            </a:r>
            <a:r>
              <a:rPr lang="ja-JP" altLang="en-US" sz="3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だちですか。</a:t>
            </a:r>
            <a:endParaRPr lang="en-US" altLang="en-US" sz="32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AF9DDE-14C1-1A41-E577-7E2E35A4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494213"/>
            <a:ext cx="138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はい、</a:t>
            </a:r>
            <a:endParaRPr lang="en-US" altLang="en-US" sz="32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0FD20F-C9E7-F2D4-0898-AAD7606A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87863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そうです。</a:t>
            </a:r>
            <a:endParaRPr lang="en-US" altLang="en-US" sz="320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94D1402-23C4-2EFE-F2E7-148B1B192EDC}"/>
              </a:ext>
            </a:extLst>
          </p:cNvPr>
          <p:cNvSpPr/>
          <p:nvPr/>
        </p:nvSpPr>
        <p:spPr>
          <a:xfrm>
            <a:off x="539750" y="1447800"/>
            <a:ext cx="3603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テキスト ボックス 5">
            <a:extLst>
              <a:ext uri="{FF2B5EF4-FFF2-40B4-BE49-F238E27FC236}">
                <a16:creationId xmlns:a16="http://schemas.microsoft.com/office/drawing/2014/main" id="{47BED14A-4FDD-D5CC-CE5C-D8E4AFB7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803525"/>
            <a:ext cx="2879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h-TH" altLang="ja-JP" sz="4400" dirty="0">
                <a:solidFill>
                  <a:srgbClr val="404040"/>
                </a:solidFill>
              </a:rPr>
              <a:t>หมายความว่า...</a:t>
            </a:r>
            <a:endParaRPr lang="ja-JP" altLang="en-US" sz="4400" dirty="0">
              <a:solidFill>
                <a:srgbClr val="404040"/>
              </a:solidFill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BABBDA95-8985-A65C-9C05-F8CA1B7338A7}"/>
              </a:ext>
            </a:extLst>
          </p:cNvPr>
          <p:cNvSpPr/>
          <p:nvPr/>
        </p:nvSpPr>
        <p:spPr>
          <a:xfrm>
            <a:off x="8150225" y="179070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1434D280-FC11-7250-D583-0CBC17117863}"/>
              </a:ext>
            </a:extLst>
          </p:cNvPr>
          <p:cNvSpPr/>
          <p:nvPr/>
        </p:nvSpPr>
        <p:spPr>
          <a:xfrm>
            <a:off x="1916113" y="3789363"/>
            <a:ext cx="5392737" cy="1079500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</a:t>
            </a:r>
            <a:r>
              <a:rPr lang="th-TH" altLang="ja-JP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ลีเป็นเพื่อนอะกิโกะ</a:t>
            </a:r>
            <a:endParaRPr lang="ja-JP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A9E8C2AC-1F18-9B9D-1973-9F9D16A0A4DC}"/>
              </a:ext>
            </a:extLst>
          </p:cNvPr>
          <p:cNvSpPr/>
          <p:nvPr/>
        </p:nvSpPr>
        <p:spPr>
          <a:xfrm>
            <a:off x="1908175" y="5157788"/>
            <a:ext cx="5400675" cy="1079500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</a:t>
            </a:r>
            <a:r>
              <a:rPr lang="th-TH" altLang="ja-JP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ลีไม่ใช่เพื่อนอะกิโกะ</a:t>
            </a:r>
            <a:endParaRPr lang="ja-JP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7DD5B-335E-7B80-BFEE-CF224759CDE0}"/>
              </a:ext>
            </a:extLst>
          </p:cNvPr>
          <p:cNvSpPr txBox="1"/>
          <p:nvPr/>
        </p:nvSpPr>
        <p:spPr>
          <a:xfrm>
            <a:off x="1043608" y="807850"/>
            <a:ext cx="9217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A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：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リーさん</a:t>
            </a:r>
            <a:r>
              <a:rPr lang="ja-JP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は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　あきこさん</a:t>
            </a:r>
            <a:r>
              <a:rPr lang="ja-JP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の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　</a:t>
            </a:r>
            <a:endParaRPr lang="th-TH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FC教科書体-L" panose="02020309000000000000" pitchFamily="17" charset="-128"/>
              <a:ea typeface="FC教科書体-L" panose="02020309000000000000" pitchFamily="17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         </a:t>
            </a:r>
            <a:r>
              <a:rPr lang="ja-JP" altLang="en-US" sz="4000" b="1" dirty="0">
                <a:solidFill>
                  <a:srgbClr val="FF5050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だち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ですか。</a:t>
            </a:r>
            <a:endParaRPr lang="en-US" altLang="ja-JP" sz="4000" dirty="0">
              <a:solidFill>
                <a:schemeClr val="tx1">
                  <a:lumMod val="85000"/>
                  <a:lumOff val="15000"/>
                </a:schemeClr>
              </a:solidFill>
              <a:latin typeface="FC教科書体-L" panose="02020309000000000000" pitchFamily="17" charset="-128"/>
              <a:ea typeface="FC教科書体-L" panose="02020309000000000000" pitchFamily="17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B</a:t>
            </a:r>
            <a:r>
              <a:rPr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：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はい、そうです。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" grpId="0" animBg="1"/>
      <p:bldP spid="2" grpId="1" animBg="1"/>
      <p:bldP spid="21" grpId="0" animBg="1"/>
      <p:bldP spid="21" grpId="1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4A0D3AEF-273F-E34A-7CEA-005A86F32457}"/>
              </a:ext>
            </a:extLst>
          </p:cNvPr>
          <p:cNvSpPr/>
          <p:nvPr/>
        </p:nvSpPr>
        <p:spPr>
          <a:xfrm>
            <a:off x="0" y="1989138"/>
            <a:ext cx="8172450" cy="2879725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8800" b="1" dirty="0">
                <a:solidFill>
                  <a:prstClr val="white"/>
                </a:solidFill>
              </a:rPr>
              <a:t>  ลองใช้มือเขียนตาม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8800" b="1" dirty="0">
                <a:solidFill>
                  <a:prstClr val="white"/>
                </a:solidFill>
              </a:rPr>
              <a:t>  ในอากาศ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B8C4252-9176-EB61-5745-3E3C5D1BB5A1}"/>
              </a:ext>
            </a:extLst>
          </p:cNvPr>
          <p:cNvSpPr/>
          <p:nvPr/>
        </p:nvSpPr>
        <p:spPr>
          <a:xfrm>
            <a:off x="7740650" y="4048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æ ã¤ã©ã¹ãã">
            <a:extLst>
              <a:ext uri="{FF2B5EF4-FFF2-40B4-BE49-F238E27FC236}">
                <a16:creationId xmlns:a16="http://schemas.microsoft.com/office/drawing/2014/main" id="{C616D2E8-9550-056E-BB5B-DCAD08D3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67368">
            <a:off x="5895975" y="3784600"/>
            <a:ext cx="1922463" cy="2493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4E6E25-C0FF-EFCC-B5F4-FFE25BF7AF25}"/>
              </a:ext>
            </a:extLst>
          </p:cNvPr>
          <p:cNvSpPr/>
          <p:nvPr/>
        </p:nvSpPr>
        <p:spPr>
          <a:xfrm>
            <a:off x="4989513" y="981075"/>
            <a:ext cx="661987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図 3">
            <a:extLst>
              <a:ext uri="{FF2B5EF4-FFF2-40B4-BE49-F238E27FC236}">
                <a16:creationId xmlns:a16="http://schemas.microsoft.com/office/drawing/2014/main" id="{A9E556F1-E2AA-34D3-266E-C5E14919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989138"/>
            <a:ext cx="290671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FFAE981C-7759-6382-437A-ADD8F827F8EA}"/>
              </a:ext>
            </a:extLst>
          </p:cNvPr>
          <p:cNvSpPr/>
          <p:nvPr/>
        </p:nvSpPr>
        <p:spPr>
          <a:xfrm>
            <a:off x="323850" y="188913"/>
            <a:ext cx="5688013" cy="2160587"/>
          </a:xfrm>
          <a:prstGeom prst="wedgeRoundRectCallout">
            <a:avLst>
              <a:gd name="adj1" fmla="val 44681"/>
              <a:gd name="adj2" fmla="val 83664"/>
              <a:gd name="adj3" fmla="val 16667"/>
            </a:avLst>
          </a:prstGeom>
          <a:ln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  <a:ea typeface="HGPKyokashotai" panose="02020600000000000000"/>
              </a:rPr>
              <a:t>ใน </a:t>
            </a:r>
            <a:r>
              <a:rPr lang="ja-JP" altLang="en-US" sz="4000">
                <a:solidFill>
                  <a:srgbClr val="000000"/>
                </a:solidFill>
                <a:latin typeface="FC教科書体-L" panose="02020309000000000000"/>
                <a:ea typeface="HGPKyokashotai" panose="02020600000000000000"/>
                <a:cs typeface="Cordia New" panose="020B0304020202020204" pitchFamily="34" charset="-34"/>
              </a:rPr>
              <a:t>れんしゅう</a:t>
            </a:r>
            <a:r>
              <a:rPr lang="en-US" altLang="ja-JP" sz="4000">
                <a:solidFill>
                  <a:srgbClr val="000000"/>
                </a:solidFill>
                <a:latin typeface="FC教科書体-L" panose="02020309000000000000"/>
                <a:ea typeface="HGPKyokashotai" panose="02020600000000000000"/>
                <a:cs typeface="Cordia New" panose="020B0304020202020204" pitchFamily="34" charset="-34"/>
              </a:rPr>
              <a:t>5</a:t>
            </a:r>
            <a:r>
              <a:rPr lang="th-TH" altLang="ja-JP" sz="4000">
                <a:solidFill>
                  <a:srgbClr val="000000"/>
                </a:solidFill>
                <a:latin typeface="FC教科書体-L" panose="02020309000000000000"/>
                <a:ea typeface="FC教科書体-L" panose="02020309000000000000"/>
              </a:rPr>
              <a:t> </a:t>
            </a:r>
            <a:endParaRPr lang="en-US" altLang="ja-JP" sz="4000">
              <a:solidFill>
                <a:srgbClr val="000000"/>
              </a:solidFill>
              <a:latin typeface="FC教科書体-L" panose="02020309000000000000"/>
              <a:ea typeface="FC教科書体-L" panose="02020309000000000000"/>
              <a:cs typeface="FC教科書体-L" panose="02020309000000000000"/>
            </a:endParaRPr>
          </a:p>
          <a:p>
            <a:pPr algn="ctr" eaLnBrk="1" hangingPunct="1"/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</a:rPr>
              <a:t>เราได้พบ</a:t>
            </a:r>
            <a:r>
              <a:rPr lang="th-TH" altLang="ja-JP" sz="4000" b="1">
                <a:solidFill>
                  <a:srgbClr val="FF7C80"/>
                </a:solidFill>
                <a:latin typeface="HGPKyokashotai" panose="02020600000000000000"/>
              </a:rPr>
              <a:t>คันจิตัวแรก</a:t>
            </a:r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</a:rPr>
              <a:t>ของ</a:t>
            </a:r>
            <a:endParaRPr lang="en-US" altLang="ja-JP" sz="4000">
              <a:solidFill>
                <a:srgbClr val="000000"/>
              </a:solidFill>
              <a:latin typeface="HGPKyokashotai" panose="02020600000000000000"/>
              <a:ea typeface="HGPKyokashotai" panose="02020600000000000000"/>
              <a:cs typeface="HGPKyokashotai" panose="02020600000000000000"/>
            </a:endParaRPr>
          </a:p>
          <a:p>
            <a:pPr algn="ctr" eaLnBrk="1" hangingPunct="1"/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</a:rPr>
              <a:t>แบบเรียน </a:t>
            </a:r>
            <a:r>
              <a:rPr lang="en-US" altLang="ja-JP" sz="4000">
                <a:solidFill>
                  <a:srgbClr val="000000"/>
                </a:solidFill>
                <a:ea typeface="HGPKyokashotai" panose="02020600000000000000"/>
                <a:cs typeface="HGPKyokashotai" panose="02020600000000000000"/>
              </a:rPr>
              <a:t>Akiko</a:t>
            </a:r>
            <a:r>
              <a:rPr lang="en-US" altLang="ja-JP" sz="4000">
                <a:solidFill>
                  <a:srgbClr val="000000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 </a:t>
            </a:r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</a:rPr>
              <a:t>แล้ว</a:t>
            </a:r>
            <a:r>
              <a:rPr lang="en-US" altLang="ja-JP" sz="4000">
                <a:solidFill>
                  <a:srgbClr val="000000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!</a:t>
            </a:r>
            <a:r>
              <a:rPr lang="th-TH" altLang="ja-JP" sz="4000">
                <a:solidFill>
                  <a:srgbClr val="000000"/>
                </a:solidFill>
                <a:latin typeface="HGPKyokashotai" panose="02020600000000000000"/>
              </a:rPr>
              <a:t> </a:t>
            </a:r>
            <a:endParaRPr lang="en-US" altLang="en-US" sz="4000">
              <a:solidFill>
                <a:srgbClr val="000000"/>
              </a:solidFill>
              <a:latin typeface="HGPKyokashotai" panose="02020600000000000000"/>
              <a:ea typeface="HGPKyokashotai" panose="02020600000000000000"/>
              <a:cs typeface="HGPKyokashotai" panose="0202060000000000000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E8C56B-8907-7633-A733-5B26627A8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0" t="10625" r="32291" b="18875"/>
          <a:stretch>
            <a:fillRect/>
          </a:stretch>
        </p:blipFill>
        <p:spPr bwMode="auto">
          <a:xfrm>
            <a:off x="422275" y="608013"/>
            <a:ext cx="5518150" cy="541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D9A3AEEE-3781-C4B3-3DA9-AA70E67F2031}"/>
              </a:ext>
            </a:extLst>
          </p:cNvPr>
          <p:cNvSpPr/>
          <p:nvPr/>
        </p:nvSpPr>
        <p:spPr>
          <a:xfrm>
            <a:off x="2700338" y="5229225"/>
            <a:ext cx="719137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673737A7-DE4C-365D-8102-2DB5274F05B5}"/>
              </a:ext>
            </a:extLst>
          </p:cNvPr>
          <p:cNvSpPr/>
          <p:nvPr/>
        </p:nvSpPr>
        <p:spPr>
          <a:xfrm rot="3389375">
            <a:off x="3546475" y="4635501"/>
            <a:ext cx="720725" cy="863600"/>
          </a:xfrm>
          <a:prstGeom prst="downArrow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44BE84BF-EBCA-1198-95A6-FBD8206E072C}"/>
              </a:ext>
            </a:extLst>
          </p:cNvPr>
          <p:cNvSpPr/>
          <p:nvPr/>
        </p:nvSpPr>
        <p:spPr>
          <a:xfrm>
            <a:off x="0" y="5640388"/>
            <a:ext cx="3276600" cy="935037"/>
          </a:xfrm>
          <a:prstGeom prst="homePlat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หน้า 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31</a:t>
            </a:r>
            <a:endParaRPr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0E29EAC0-A1F5-A4BA-84E9-E68B666BBB62}"/>
              </a:ext>
            </a:extLst>
          </p:cNvPr>
          <p:cNvSpPr/>
          <p:nvPr/>
        </p:nvSpPr>
        <p:spPr>
          <a:xfrm>
            <a:off x="1763713" y="2600325"/>
            <a:ext cx="3313112" cy="1800225"/>
          </a:xfrm>
          <a:prstGeom prst="wedgeRoundRectCallout">
            <a:avLst>
              <a:gd name="adj1" fmla="val 82655"/>
              <a:gd name="adj2" fmla="val 50956"/>
              <a:gd name="adj3" fmla="val 16667"/>
            </a:avLst>
          </a:prstGeom>
          <a:solidFill>
            <a:srgbClr val="FFDDDD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solidFill>
                  <a:schemeClr val="tx1"/>
                </a:solidFill>
              </a:rPr>
              <a:t>มาเริ่มเรียนกันเลย</a:t>
            </a:r>
            <a:r>
              <a:rPr lang="en-US" sz="4000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ymbol&#10;&#10;AI-generated content may be incorrect.">
            <a:extLst>
              <a:ext uri="{FF2B5EF4-FFF2-40B4-BE49-F238E27FC236}">
                <a16:creationId xmlns:a16="http://schemas.microsoft.com/office/drawing/2014/main" id="{74A1CD55-A281-F4F4-4D92-3566512C7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FBC583E-918B-BDD1-AA80-B4812924415F}"/>
              </a:ext>
            </a:extLst>
          </p:cNvPr>
          <p:cNvSpPr/>
          <p:nvPr/>
        </p:nvSpPr>
        <p:spPr>
          <a:xfrm>
            <a:off x="2558256" y="2805012"/>
            <a:ext cx="4176713" cy="733425"/>
          </a:xfrm>
          <a:custGeom>
            <a:avLst/>
            <a:gdLst>
              <a:gd name="connsiteX0" fmla="*/ 1352550 w 4129088"/>
              <a:gd name="connsiteY0" fmla="*/ 514350 h 733425"/>
              <a:gd name="connsiteX1" fmla="*/ 981075 w 4129088"/>
              <a:gd name="connsiteY1" fmla="*/ 581025 h 733425"/>
              <a:gd name="connsiteX2" fmla="*/ 695325 w 4129088"/>
              <a:gd name="connsiteY2" fmla="*/ 642937 h 733425"/>
              <a:gd name="connsiteX3" fmla="*/ 542925 w 4129088"/>
              <a:gd name="connsiteY3" fmla="*/ 695325 h 733425"/>
              <a:gd name="connsiteX4" fmla="*/ 395288 w 4129088"/>
              <a:gd name="connsiteY4" fmla="*/ 728662 h 733425"/>
              <a:gd name="connsiteX5" fmla="*/ 352425 w 4129088"/>
              <a:gd name="connsiteY5" fmla="*/ 733425 h 733425"/>
              <a:gd name="connsiteX6" fmla="*/ 266700 w 4129088"/>
              <a:gd name="connsiteY6" fmla="*/ 685800 h 733425"/>
              <a:gd name="connsiteX7" fmla="*/ 180975 w 4129088"/>
              <a:gd name="connsiteY7" fmla="*/ 614362 h 733425"/>
              <a:gd name="connsiteX8" fmla="*/ 80963 w 4129088"/>
              <a:gd name="connsiteY8" fmla="*/ 514350 h 733425"/>
              <a:gd name="connsiteX9" fmla="*/ 33338 w 4129088"/>
              <a:gd name="connsiteY9" fmla="*/ 447675 h 733425"/>
              <a:gd name="connsiteX10" fmla="*/ 0 w 4129088"/>
              <a:gd name="connsiteY10" fmla="*/ 385762 h 733425"/>
              <a:gd name="connsiteX11" fmla="*/ 23813 w 4129088"/>
              <a:gd name="connsiteY11" fmla="*/ 366712 h 733425"/>
              <a:gd name="connsiteX12" fmla="*/ 80963 w 4129088"/>
              <a:gd name="connsiteY12" fmla="*/ 385762 h 733425"/>
              <a:gd name="connsiteX13" fmla="*/ 214313 w 4129088"/>
              <a:gd name="connsiteY13" fmla="*/ 438150 h 733425"/>
              <a:gd name="connsiteX14" fmla="*/ 300038 w 4129088"/>
              <a:gd name="connsiteY14" fmla="*/ 447675 h 733425"/>
              <a:gd name="connsiteX15" fmla="*/ 466725 w 4129088"/>
              <a:gd name="connsiteY15" fmla="*/ 447675 h 733425"/>
              <a:gd name="connsiteX16" fmla="*/ 747713 w 4129088"/>
              <a:gd name="connsiteY16" fmla="*/ 409575 h 733425"/>
              <a:gd name="connsiteX17" fmla="*/ 1662113 w 4129088"/>
              <a:gd name="connsiteY17" fmla="*/ 290512 h 733425"/>
              <a:gd name="connsiteX18" fmla="*/ 2009775 w 4129088"/>
              <a:gd name="connsiteY18" fmla="*/ 233362 h 733425"/>
              <a:gd name="connsiteX19" fmla="*/ 2409825 w 4129088"/>
              <a:gd name="connsiteY19" fmla="*/ 195262 h 733425"/>
              <a:gd name="connsiteX20" fmla="*/ 3219450 w 4129088"/>
              <a:gd name="connsiteY20" fmla="*/ 119062 h 733425"/>
              <a:gd name="connsiteX21" fmla="*/ 3443288 w 4129088"/>
              <a:gd name="connsiteY21" fmla="*/ 104775 h 733425"/>
              <a:gd name="connsiteX22" fmla="*/ 3529013 w 4129088"/>
              <a:gd name="connsiteY22" fmla="*/ 85725 h 733425"/>
              <a:gd name="connsiteX23" fmla="*/ 3614738 w 4129088"/>
              <a:gd name="connsiteY23" fmla="*/ 66675 h 733425"/>
              <a:gd name="connsiteX24" fmla="*/ 3648075 w 4129088"/>
              <a:gd name="connsiteY24" fmla="*/ 47625 h 733425"/>
              <a:gd name="connsiteX25" fmla="*/ 3676650 w 4129088"/>
              <a:gd name="connsiteY25" fmla="*/ 14287 h 733425"/>
              <a:gd name="connsiteX26" fmla="*/ 3719513 w 4129088"/>
              <a:gd name="connsiteY26" fmla="*/ 0 h 733425"/>
              <a:gd name="connsiteX27" fmla="*/ 3814763 w 4129088"/>
              <a:gd name="connsiteY27" fmla="*/ 14287 h 733425"/>
              <a:gd name="connsiteX28" fmla="*/ 3929063 w 4129088"/>
              <a:gd name="connsiteY28" fmla="*/ 57150 h 733425"/>
              <a:gd name="connsiteX29" fmla="*/ 4029075 w 4129088"/>
              <a:gd name="connsiteY29" fmla="*/ 100012 h 733425"/>
              <a:gd name="connsiteX30" fmla="*/ 4095750 w 4129088"/>
              <a:gd name="connsiteY30" fmla="*/ 142875 h 733425"/>
              <a:gd name="connsiteX31" fmla="*/ 4129088 w 4129088"/>
              <a:gd name="connsiteY31" fmla="*/ 176212 h 733425"/>
              <a:gd name="connsiteX32" fmla="*/ 4129088 w 4129088"/>
              <a:gd name="connsiteY32" fmla="*/ 219075 h 733425"/>
              <a:gd name="connsiteX33" fmla="*/ 4095750 w 4129088"/>
              <a:gd name="connsiteY33" fmla="*/ 271462 h 733425"/>
              <a:gd name="connsiteX34" fmla="*/ 4038600 w 4129088"/>
              <a:gd name="connsiteY34" fmla="*/ 300037 h 733425"/>
              <a:gd name="connsiteX35" fmla="*/ 3938588 w 4129088"/>
              <a:gd name="connsiteY35" fmla="*/ 328612 h 733425"/>
              <a:gd name="connsiteX36" fmla="*/ 3805238 w 4129088"/>
              <a:gd name="connsiteY36" fmla="*/ 338137 h 733425"/>
              <a:gd name="connsiteX37" fmla="*/ 3614738 w 4129088"/>
              <a:gd name="connsiteY37" fmla="*/ 338137 h 733425"/>
              <a:gd name="connsiteX38" fmla="*/ 3476625 w 4129088"/>
              <a:gd name="connsiteY38" fmla="*/ 333375 h 733425"/>
              <a:gd name="connsiteX39" fmla="*/ 3324225 w 4129088"/>
              <a:gd name="connsiteY39" fmla="*/ 323850 h 733425"/>
              <a:gd name="connsiteX40" fmla="*/ 2981325 w 4129088"/>
              <a:gd name="connsiteY40" fmla="*/ 333375 h 733425"/>
              <a:gd name="connsiteX41" fmla="*/ 2509838 w 4129088"/>
              <a:gd name="connsiteY41" fmla="*/ 366712 h 733425"/>
              <a:gd name="connsiteX42" fmla="*/ 1866900 w 4129088"/>
              <a:gd name="connsiteY42" fmla="*/ 428625 h 733425"/>
              <a:gd name="connsiteX43" fmla="*/ 1352550 w 4129088"/>
              <a:gd name="connsiteY43" fmla="*/ 5143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29088" h="733425">
                <a:moveTo>
                  <a:pt x="1352550" y="514350"/>
                </a:moveTo>
                <a:lnTo>
                  <a:pt x="981075" y="581025"/>
                </a:lnTo>
                <a:lnTo>
                  <a:pt x="695325" y="642937"/>
                </a:lnTo>
                <a:lnTo>
                  <a:pt x="542925" y="695325"/>
                </a:lnTo>
                <a:lnTo>
                  <a:pt x="395288" y="728662"/>
                </a:lnTo>
                <a:lnTo>
                  <a:pt x="352425" y="733425"/>
                </a:lnTo>
                <a:lnTo>
                  <a:pt x="266700" y="685800"/>
                </a:lnTo>
                <a:lnTo>
                  <a:pt x="180975" y="614362"/>
                </a:lnTo>
                <a:lnTo>
                  <a:pt x="80963" y="514350"/>
                </a:lnTo>
                <a:lnTo>
                  <a:pt x="33338" y="447675"/>
                </a:lnTo>
                <a:lnTo>
                  <a:pt x="0" y="385762"/>
                </a:lnTo>
                <a:lnTo>
                  <a:pt x="23813" y="366712"/>
                </a:lnTo>
                <a:lnTo>
                  <a:pt x="80963" y="385762"/>
                </a:lnTo>
                <a:lnTo>
                  <a:pt x="214313" y="438150"/>
                </a:lnTo>
                <a:lnTo>
                  <a:pt x="300038" y="447675"/>
                </a:lnTo>
                <a:lnTo>
                  <a:pt x="466725" y="447675"/>
                </a:lnTo>
                <a:lnTo>
                  <a:pt x="747713" y="409575"/>
                </a:lnTo>
                <a:lnTo>
                  <a:pt x="1662113" y="290512"/>
                </a:lnTo>
                <a:lnTo>
                  <a:pt x="2009775" y="233362"/>
                </a:lnTo>
                <a:lnTo>
                  <a:pt x="2409825" y="195262"/>
                </a:lnTo>
                <a:lnTo>
                  <a:pt x="3219450" y="119062"/>
                </a:lnTo>
                <a:lnTo>
                  <a:pt x="3443288" y="104775"/>
                </a:lnTo>
                <a:lnTo>
                  <a:pt x="3529013" y="85725"/>
                </a:lnTo>
                <a:lnTo>
                  <a:pt x="3614738" y="66675"/>
                </a:lnTo>
                <a:lnTo>
                  <a:pt x="3648075" y="47625"/>
                </a:lnTo>
                <a:lnTo>
                  <a:pt x="3676650" y="14287"/>
                </a:lnTo>
                <a:lnTo>
                  <a:pt x="3719513" y="0"/>
                </a:lnTo>
                <a:lnTo>
                  <a:pt x="3814763" y="14287"/>
                </a:lnTo>
                <a:lnTo>
                  <a:pt x="3929063" y="57150"/>
                </a:lnTo>
                <a:lnTo>
                  <a:pt x="4029075" y="100012"/>
                </a:lnTo>
                <a:lnTo>
                  <a:pt x="4095750" y="142875"/>
                </a:lnTo>
                <a:lnTo>
                  <a:pt x="4129088" y="176212"/>
                </a:lnTo>
                <a:lnTo>
                  <a:pt x="4129088" y="219075"/>
                </a:lnTo>
                <a:lnTo>
                  <a:pt x="4095750" y="271462"/>
                </a:lnTo>
                <a:lnTo>
                  <a:pt x="4038600" y="300037"/>
                </a:lnTo>
                <a:lnTo>
                  <a:pt x="3938588" y="328612"/>
                </a:lnTo>
                <a:lnTo>
                  <a:pt x="3805238" y="338137"/>
                </a:lnTo>
                <a:lnTo>
                  <a:pt x="3614738" y="338137"/>
                </a:lnTo>
                <a:lnTo>
                  <a:pt x="3476625" y="333375"/>
                </a:lnTo>
                <a:lnTo>
                  <a:pt x="3324225" y="323850"/>
                </a:lnTo>
                <a:lnTo>
                  <a:pt x="2981325" y="333375"/>
                </a:lnTo>
                <a:lnTo>
                  <a:pt x="2509838" y="366712"/>
                </a:lnTo>
                <a:lnTo>
                  <a:pt x="1866900" y="428625"/>
                </a:lnTo>
                <a:lnTo>
                  <a:pt x="1352550" y="5143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3F988D8-EA85-0AD7-3393-CC9A34A5D497}"/>
              </a:ext>
            </a:extLst>
          </p:cNvPr>
          <p:cNvSpPr/>
          <p:nvPr/>
        </p:nvSpPr>
        <p:spPr>
          <a:xfrm>
            <a:off x="2378075" y="2038351"/>
            <a:ext cx="2305050" cy="3960812"/>
          </a:xfrm>
          <a:custGeom>
            <a:avLst/>
            <a:gdLst>
              <a:gd name="connsiteX0" fmla="*/ 2106778 w 2238451"/>
              <a:gd name="connsiteY0" fmla="*/ 716890 h 3884371"/>
              <a:gd name="connsiteX1" fmla="*/ 2062887 w 2238451"/>
              <a:gd name="connsiteY1" fmla="*/ 980237 h 3884371"/>
              <a:gd name="connsiteX2" fmla="*/ 1989735 w 2238451"/>
              <a:gd name="connsiteY2" fmla="*/ 1236269 h 3884371"/>
              <a:gd name="connsiteX3" fmla="*/ 1931213 w 2238451"/>
              <a:gd name="connsiteY3" fmla="*/ 1477671 h 3884371"/>
              <a:gd name="connsiteX4" fmla="*/ 1836115 w 2238451"/>
              <a:gd name="connsiteY4" fmla="*/ 1741018 h 3884371"/>
              <a:gd name="connsiteX5" fmla="*/ 1697127 w 2238451"/>
              <a:gd name="connsiteY5" fmla="*/ 2099463 h 3884371"/>
              <a:gd name="connsiteX6" fmla="*/ 1675181 w 2238451"/>
              <a:gd name="connsiteY6" fmla="*/ 2179930 h 3884371"/>
              <a:gd name="connsiteX7" fmla="*/ 1580083 w 2238451"/>
              <a:gd name="connsiteY7" fmla="*/ 2362810 h 3884371"/>
              <a:gd name="connsiteX8" fmla="*/ 1506931 w 2238451"/>
              <a:gd name="connsiteY8" fmla="*/ 2509114 h 3884371"/>
              <a:gd name="connsiteX9" fmla="*/ 1419149 w 2238451"/>
              <a:gd name="connsiteY9" fmla="*/ 2655418 h 3884371"/>
              <a:gd name="connsiteX10" fmla="*/ 1324051 w 2238451"/>
              <a:gd name="connsiteY10" fmla="*/ 2794407 h 3884371"/>
              <a:gd name="connsiteX11" fmla="*/ 1199693 w 2238451"/>
              <a:gd name="connsiteY11" fmla="*/ 2977287 h 3884371"/>
              <a:gd name="connsiteX12" fmla="*/ 1104595 w 2238451"/>
              <a:gd name="connsiteY12" fmla="*/ 3079699 h 3884371"/>
              <a:gd name="connsiteX13" fmla="*/ 980237 w 2238451"/>
              <a:gd name="connsiteY13" fmla="*/ 3204058 h 3884371"/>
              <a:gd name="connsiteX14" fmla="*/ 833933 w 2238451"/>
              <a:gd name="connsiteY14" fmla="*/ 3357677 h 3884371"/>
              <a:gd name="connsiteX15" fmla="*/ 716890 w 2238451"/>
              <a:gd name="connsiteY15" fmla="*/ 3452775 h 3884371"/>
              <a:gd name="connsiteX16" fmla="*/ 541325 w 2238451"/>
              <a:gd name="connsiteY16" fmla="*/ 3584448 h 3884371"/>
              <a:gd name="connsiteX17" fmla="*/ 358445 w 2238451"/>
              <a:gd name="connsiteY17" fmla="*/ 3701491 h 3884371"/>
              <a:gd name="connsiteX18" fmla="*/ 168250 w 2238451"/>
              <a:gd name="connsiteY18" fmla="*/ 3825850 h 3884371"/>
              <a:gd name="connsiteX19" fmla="*/ 58522 w 2238451"/>
              <a:gd name="connsiteY19" fmla="*/ 3884371 h 3884371"/>
              <a:gd name="connsiteX20" fmla="*/ 7315 w 2238451"/>
              <a:gd name="connsiteY20" fmla="*/ 3884371 h 3884371"/>
              <a:gd name="connsiteX21" fmla="*/ 0 w 2238451"/>
              <a:gd name="connsiteY21" fmla="*/ 3862426 h 3884371"/>
              <a:gd name="connsiteX22" fmla="*/ 29261 w 2238451"/>
              <a:gd name="connsiteY22" fmla="*/ 3825850 h 3884371"/>
              <a:gd name="connsiteX23" fmla="*/ 109728 w 2238451"/>
              <a:gd name="connsiteY23" fmla="*/ 3760013 h 3884371"/>
              <a:gd name="connsiteX24" fmla="*/ 204826 w 2238451"/>
              <a:gd name="connsiteY24" fmla="*/ 3686861 h 3884371"/>
              <a:gd name="connsiteX25" fmla="*/ 380391 w 2238451"/>
              <a:gd name="connsiteY25" fmla="*/ 3540557 h 3884371"/>
              <a:gd name="connsiteX26" fmla="*/ 534010 w 2238451"/>
              <a:gd name="connsiteY26" fmla="*/ 3401568 h 3884371"/>
              <a:gd name="connsiteX27" fmla="*/ 731520 w 2238451"/>
              <a:gd name="connsiteY27" fmla="*/ 3189427 h 3884371"/>
              <a:gd name="connsiteX28" fmla="*/ 914400 w 2238451"/>
              <a:gd name="connsiteY28" fmla="*/ 2977287 h 3884371"/>
              <a:gd name="connsiteX29" fmla="*/ 1104595 w 2238451"/>
              <a:gd name="connsiteY29" fmla="*/ 2721255 h 3884371"/>
              <a:gd name="connsiteX30" fmla="*/ 1250899 w 2238451"/>
              <a:gd name="connsiteY30" fmla="*/ 2479853 h 3884371"/>
              <a:gd name="connsiteX31" fmla="*/ 1397203 w 2238451"/>
              <a:gd name="connsiteY31" fmla="*/ 2179930 h 3884371"/>
              <a:gd name="connsiteX32" fmla="*/ 1514247 w 2238451"/>
              <a:gd name="connsiteY32" fmla="*/ 1916583 h 3884371"/>
              <a:gd name="connsiteX33" fmla="*/ 1623975 w 2238451"/>
              <a:gd name="connsiteY33" fmla="*/ 1565453 h 3884371"/>
              <a:gd name="connsiteX34" fmla="*/ 1704442 w 2238451"/>
              <a:gd name="connsiteY34" fmla="*/ 1280160 h 3884371"/>
              <a:gd name="connsiteX35" fmla="*/ 1762963 w 2238451"/>
              <a:gd name="connsiteY35" fmla="*/ 914400 h 3884371"/>
              <a:gd name="connsiteX36" fmla="*/ 1799539 w 2238451"/>
              <a:gd name="connsiteY36" fmla="*/ 724205 h 3884371"/>
              <a:gd name="connsiteX37" fmla="*/ 1836115 w 2238451"/>
              <a:gd name="connsiteY37" fmla="*/ 424282 h 3884371"/>
              <a:gd name="connsiteX38" fmla="*/ 1836115 w 2238451"/>
              <a:gd name="connsiteY38" fmla="*/ 270663 h 3884371"/>
              <a:gd name="connsiteX39" fmla="*/ 1828800 w 2238451"/>
              <a:gd name="connsiteY39" fmla="*/ 241402 h 3884371"/>
              <a:gd name="connsiteX40" fmla="*/ 1821485 w 2238451"/>
              <a:gd name="connsiteY40" fmla="*/ 219456 h 3884371"/>
              <a:gd name="connsiteX41" fmla="*/ 1806855 w 2238451"/>
              <a:gd name="connsiteY41" fmla="*/ 190195 h 3884371"/>
              <a:gd name="connsiteX42" fmla="*/ 1770279 w 2238451"/>
              <a:gd name="connsiteY42" fmla="*/ 160935 h 3884371"/>
              <a:gd name="connsiteX43" fmla="*/ 1697127 w 2238451"/>
              <a:gd name="connsiteY43" fmla="*/ 117043 h 3884371"/>
              <a:gd name="connsiteX44" fmla="*/ 1638605 w 2238451"/>
              <a:gd name="connsiteY44" fmla="*/ 87783 h 3884371"/>
              <a:gd name="connsiteX45" fmla="*/ 1609344 w 2238451"/>
              <a:gd name="connsiteY45" fmla="*/ 51207 h 3884371"/>
              <a:gd name="connsiteX46" fmla="*/ 1609344 w 2238451"/>
              <a:gd name="connsiteY46" fmla="*/ 36576 h 3884371"/>
              <a:gd name="connsiteX47" fmla="*/ 1631290 w 2238451"/>
              <a:gd name="connsiteY47" fmla="*/ 21946 h 3884371"/>
              <a:gd name="connsiteX48" fmla="*/ 1704442 w 2238451"/>
              <a:gd name="connsiteY48" fmla="*/ 0 h 3884371"/>
              <a:gd name="connsiteX49" fmla="*/ 1792224 w 2238451"/>
              <a:gd name="connsiteY49" fmla="*/ 0 h 3884371"/>
              <a:gd name="connsiteX50" fmla="*/ 1923898 w 2238451"/>
              <a:gd name="connsiteY50" fmla="*/ 36576 h 3884371"/>
              <a:gd name="connsiteX51" fmla="*/ 2033626 w 2238451"/>
              <a:gd name="connsiteY51" fmla="*/ 80467 h 3884371"/>
              <a:gd name="connsiteX52" fmla="*/ 2143354 w 2238451"/>
              <a:gd name="connsiteY52" fmla="*/ 117043 h 3884371"/>
              <a:gd name="connsiteX53" fmla="*/ 2209191 w 2238451"/>
              <a:gd name="connsiteY53" fmla="*/ 160935 h 3884371"/>
              <a:gd name="connsiteX54" fmla="*/ 2238451 w 2238451"/>
              <a:gd name="connsiteY54" fmla="*/ 190195 h 3884371"/>
              <a:gd name="connsiteX55" fmla="*/ 2238451 w 2238451"/>
              <a:gd name="connsiteY55" fmla="*/ 219456 h 3884371"/>
              <a:gd name="connsiteX56" fmla="*/ 2238451 w 2238451"/>
              <a:gd name="connsiteY56" fmla="*/ 241402 h 3884371"/>
              <a:gd name="connsiteX57" fmla="*/ 2223821 w 2238451"/>
              <a:gd name="connsiteY57" fmla="*/ 285293 h 3884371"/>
              <a:gd name="connsiteX58" fmla="*/ 2179930 w 2238451"/>
              <a:gd name="connsiteY58" fmla="*/ 343815 h 3884371"/>
              <a:gd name="connsiteX59" fmla="*/ 2157984 w 2238451"/>
              <a:gd name="connsiteY59" fmla="*/ 395021 h 3884371"/>
              <a:gd name="connsiteX60" fmla="*/ 2150669 w 2238451"/>
              <a:gd name="connsiteY60" fmla="*/ 446227 h 3884371"/>
              <a:gd name="connsiteX61" fmla="*/ 2106778 w 2238451"/>
              <a:gd name="connsiteY61" fmla="*/ 716890 h 38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38451" h="3884371">
                <a:moveTo>
                  <a:pt x="2106778" y="716890"/>
                </a:moveTo>
                <a:lnTo>
                  <a:pt x="2062887" y="980237"/>
                </a:lnTo>
                <a:lnTo>
                  <a:pt x="1989735" y="1236269"/>
                </a:lnTo>
                <a:lnTo>
                  <a:pt x="1931213" y="1477671"/>
                </a:lnTo>
                <a:lnTo>
                  <a:pt x="1836115" y="1741018"/>
                </a:lnTo>
                <a:lnTo>
                  <a:pt x="1697127" y="2099463"/>
                </a:lnTo>
                <a:lnTo>
                  <a:pt x="1675181" y="2179930"/>
                </a:lnTo>
                <a:lnTo>
                  <a:pt x="1580083" y="2362810"/>
                </a:lnTo>
                <a:lnTo>
                  <a:pt x="1506931" y="2509114"/>
                </a:lnTo>
                <a:lnTo>
                  <a:pt x="1419149" y="2655418"/>
                </a:lnTo>
                <a:lnTo>
                  <a:pt x="1324051" y="2794407"/>
                </a:lnTo>
                <a:lnTo>
                  <a:pt x="1199693" y="2977287"/>
                </a:lnTo>
                <a:lnTo>
                  <a:pt x="1104595" y="3079699"/>
                </a:lnTo>
                <a:lnTo>
                  <a:pt x="980237" y="3204058"/>
                </a:lnTo>
                <a:lnTo>
                  <a:pt x="833933" y="3357677"/>
                </a:lnTo>
                <a:lnTo>
                  <a:pt x="716890" y="3452775"/>
                </a:lnTo>
                <a:lnTo>
                  <a:pt x="541325" y="3584448"/>
                </a:lnTo>
                <a:lnTo>
                  <a:pt x="358445" y="3701491"/>
                </a:lnTo>
                <a:lnTo>
                  <a:pt x="168250" y="3825850"/>
                </a:lnTo>
                <a:lnTo>
                  <a:pt x="58522" y="3884371"/>
                </a:lnTo>
                <a:lnTo>
                  <a:pt x="7315" y="3884371"/>
                </a:lnTo>
                <a:lnTo>
                  <a:pt x="0" y="3862426"/>
                </a:lnTo>
                <a:lnTo>
                  <a:pt x="29261" y="3825850"/>
                </a:lnTo>
                <a:lnTo>
                  <a:pt x="109728" y="3760013"/>
                </a:lnTo>
                <a:lnTo>
                  <a:pt x="204826" y="3686861"/>
                </a:lnTo>
                <a:lnTo>
                  <a:pt x="380391" y="3540557"/>
                </a:lnTo>
                <a:lnTo>
                  <a:pt x="534010" y="3401568"/>
                </a:lnTo>
                <a:lnTo>
                  <a:pt x="731520" y="3189427"/>
                </a:lnTo>
                <a:lnTo>
                  <a:pt x="914400" y="2977287"/>
                </a:lnTo>
                <a:lnTo>
                  <a:pt x="1104595" y="2721255"/>
                </a:lnTo>
                <a:lnTo>
                  <a:pt x="1250899" y="2479853"/>
                </a:lnTo>
                <a:lnTo>
                  <a:pt x="1397203" y="2179930"/>
                </a:lnTo>
                <a:lnTo>
                  <a:pt x="1514247" y="1916583"/>
                </a:lnTo>
                <a:lnTo>
                  <a:pt x="1623975" y="1565453"/>
                </a:lnTo>
                <a:lnTo>
                  <a:pt x="1704442" y="1280160"/>
                </a:lnTo>
                <a:lnTo>
                  <a:pt x="1762963" y="914400"/>
                </a:lnTo>
                <a:lnTo>
                  <a:pt x="1799539" y="724205"/>
                </a:lnTo>
                <a:lnTo>
                  <a:pt x="1836115" y="424282"/>
                </a:lnTo>
                <a:lnTo>
                  <a:pt x="1836115" y="270663"/>
                </a:lnTo>
                <a:lnTo>
                  <a:pt x="1828800" y="241402"/>
                </a:lnTo>
                <a:lnTo>
                  <a:pt x="1821485" y="219456"/>
                </a:lnTo>
                <a:lnTo>
                  <a:pt x="1806855" y="190195"/>
                </a:lnTo>
                <a:lnTo>
                  <a:pt x="1770279" y="160935"/>
                </a:lnTo>
                <a:lnTo>
                  <a:pt x="1697127" y="117043"/>
                </a:lnTo>
                <a:lnTo>
                  <a:pt x="1638605" y="87783"/>
                </a:lnTo>
                <a:lnTo>
                  <a:pt x="1609344" y="51207"/>
                </a:lnTo>
                <a:lnTo>
                  <a:pt x="1609344" y="36576"/>
                </a:lnTo>
                <a:lnTo>
                  <a:pt x="1631290" y="21946"/>
                </a:lnTo>
                <a:lnTo>
                  <a:pt x="1704442" y="0"/>
                </a:lnTo>
                <a:lnTo>
                  <a:pt x="1792224" y="0"/>
                </a:lnTo>
                <a:lnTo>
                  <a:pt x="1923898" y="36576"/>
                </a:lnTo>
                <a:lnTo>
                  <a:pt x="2033626" y="80467"/>
                </a:lnTo>
                <a:lnTo>
                  <a:pt x="2143354" y="117043"/>
                </a:lnTo>
                <a:lnTo>
                  <a:pt x="2209191" y="160935"/>
                </a:lnTo>
                <a:lnTo>
                  <a:pt x="2238451" y="190195"/>
                </a:lnTo>
                <a:lnTo>
                  <a:pt x="2238451" y="219456"/>
                </a:lnTo>
                <a:lnTo>
                  <a:pt x="2238451" y="241402"/>
                </a:lnTo>
                <a:lnTo>
                  <a:pt x="2223821" y="285293"/>
                </a:lnTo>
                <a:lnTo>
                  <a:pt x="2179930" y="343815"/>
                </a:lnTo>
                <a:lnTo>
                  <a:pt x="2157984" y="395021"/>
                </a:lnTo>
                <a:lnTo>
                  <a:pt x="2150669" y="446227"/>
                </a:lnTo>
                <a:lnTo>
                  <a:pt x="2106778" y="7168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F355DF6-02D0-FB6C-8950-6304D7A24410}"/>
              </a:ext>
            </a:extLst>
          </p:cNvPr>
          <p:cNvSpPr/>
          <p:nvPr/>
        </p:nvSpPr>
        <p:spPr>
          <a:xfrm>
            <a:off x="4076700" y="3837089"/>
            <a:ext cx="1790700" cy="593725"/>
          </a:xfrm>
          <a:custGeom>
            <a:avLst/>
            <a:gdLst>
              <a:gd name="connsiteX0" fmla="*/ 223837 w 1819275"/>
              <a:gd name="connsiteY0" fmla="*/ 476250 h 557212"/>
              <a:gd name="connsiteX1" fmla="*/ 171450 w 1819275"/>
              <a:gd name="connsiteY1" fmla="*/ 442912 h 557212"/>
              <a:gd name="connsiteX2" fmla="*/ 142875 w 1819275"/>
              <a:gd name="connsiteY2" fmla="*/ 433387 h 557212"/>
              <a:gd name="connsiteX3" fmla="*/ 0 w 1819275"/>
              <a:gd name="connsiteY3" fmla="*/ 381000 h 557212"/>
              <a:gd name="connsiteX4" fmla="*/ 47625 w 1819275"/>
              <a:gd name="connsiteY4" fmla="*/ 200025 h 557212"/>
              <a:gd name="connsiteX5" fmla="*/ 157162 w 1819275"/>
              <a:gd name="connsiteY5" fmla="*/ 266700 h 557212"/>
              <a:gd name="connsiteX6" fmla="*/ 223837 w 1819275"/>
              <a:gd name="connsiteY6" fmla="*/ 295275 h 557212"/>
              <a:gd name="connsiteX7" fmla="*/ 261937 w 1819275"/>
              <a:gd name="connsiteY7" fmla="*/ 304800 h 557212"/>
              <a:gd name="connsiteX8" fmla="*/ 295275 w 1819275"/>
              <a:gd name="connsiteY8" fmla="*/ 309562 h 557212"/>
              <a:gd name="connsiteX9" fmla="*/ 333375 w 1819275"/>
              <a:gd name="connsiteY9" fmla="*/ 314325 h 557212"/>
              <a:gd name="connsiteX10" fmla="*/ 447675 w 1819275"/>
              <a:gd name="connsiteY10" fmla="*/ 290512 h 557212"/>
              <a:gd name="connsiteX11" fmla="*/ 652462 w 1819275"/>
              <a:gd name="connsiteY11" fmla="*/ 242887 h 557212"/>
              <a:gd name="connsiteX12" fmla="*/ 981075 w 1819275"/>
              <a:gd name="connsiteY12" fmla="*/ 166687 h 557212"/>
              <a:gd name="connsiteX13" fmla="*/ 1143000 w 1819275"/>
              <a:gd name="connsiteY13" fmla="*/ 123825 h 557212"/>
              <a:gd name="connsiteX14" fmla="*/ 1300162 w 1819275"/>
              <a:gd name="connsiteY14" fmla="*/ 85725 h 557212"/>
              <a:gd name="connsiteX15" fmla="*/ 1352550 w 1819275"/>
              <a:gd name="connsiteY15" fmla="*/ 57150 h 557212"/>
              <a:gd name="connsiteX16" fmla="*/ 1390650 w 1819275"/>
              <a:gd name="connsiteY16" fmla="*/ 28575 h 557212"/>
              <a:gd name="connsiteX17" fmla="*/ 1433512 w 1819275"/>
              <a:gd name="connsiteY17" fmla="*/ 0 h 557212"/>
              <a:gd name="connsiteX18" fmla="*/ 1447800 w 1819275"/>
              <a:gd name="connsiteY18" fmla="*/ 0 h 557212"/>
              <a:gd name="connsiteX19" fmla="*/ 1466850 w 1819275"/>
              <a:gd name="connsiteY19" fmla="*/ 4762 h 557212"/>
              <a:gd name="connsiteX20" fmla="*/ 1504950 w 1819275"/>
              <a:gd name="connsiteY20" fmla="*/ 23812 h 557212"/>
              <a:gd name="connsiteX21" fmla="*/ 1571625 w 1819275"/>
              <a:gd name="connsiteY21" fmla="*/ 61912 h 557212"/>
              <a:gd name="connsiteX22" fmla="*/ 1681162 w 1819275"/>
              <a:gd name="connsiteY22" fmla="*/ 138112 h 557212"/>
              <a:gd name="connsiteX23" fmla="*/ 1747837 w 1819275"/>
              <a:gd name="connsiteY23" fmla="*/ 185737 h 557212"/>
              <a:gd name="connsiteX24" fmla="*/ 1762125 w 1819275"/>
              <a:gd name="connsiteY24" fmla="*/ 195262 h 557212"/>
              <a:gd name="connsiteX25" fmla="*/ 1790700 w 1819275"/>
              <a:gd name="connsiteY25" fmla="*/ 228600 h 557212"/>
              <a:gd name="connsiteX26" fmla="*/ 1814512 w 1819275"/>
              <a:gd name="connsiteY26" fmla="*/ 257175 h 557212"/>
              <a:gd name="connsiteX27" fmla="*/ 1819275 w 1819275"/>
              <a:gd name="connsiteY27" fmla="*/ 276225 h 557212"/>
              <a:gd name="connsiteX28" fmla="*/ 1819275 w 1819275"/>
              <a:gd name="connsiteY28" fmla="*/ 304800 h 557212"/>
              <a:gd name="connsiteX29" fmla="*/ 1819275 w 1819275"/>
              <a:gd name="connsiteY29" fmla="*/ 328612 h 557212"/>
              <a:gd name="connsiteX30" fmla="*/ 1385887 w 1819275"/>
              <a:gd name="connsiteY30" fmla="*/ 338137 h 557212"/>
              <a:gd name="connsiteX31" fmla="*/ 1390650 w 1819275"/>
              <a:gd name="connsiteY31" fmla="*/ 328612 h 557212"/>
              <a:gd name="connsiteX32" fmla="*/ 1390650 w 1819275"/>
              <a:gd name="connsiteY32" fmla="*/ 314325 h 557212"/>
              <a:gd name="connsiteX33" fmla="*/ 1390650 w 1819275"/>
              <a:gd name="connsiteY33" fmla="*/ 300037 h 557212"/>
              <a:gd name="connsiteX34" fmla="*/ 1366837 w 1819275"/>
              <a:gd name="connsiteY34" fmla="*/ 285750 h 557212"/>
              <a:gd name="connsiteX35" fmla="*/ 1338262 w 1819275"/>
              <a:gd name="connsiteY35" fmla="*/ 280987 h 557212"/>
              <a:gd name="connsiteX36" fmla="*/ 1314450 w 1819275"/>
              <a:gd name="connsiteY36" fmla="*/ 280987 h 557212"/>
              <a:gd name="connsiteX37" fmla="*/ 1281112 w 1819275"/>
              <a:gd name="connsiteY37" fmla="*/ 285750 h 557212"/>
              <a:gd name="connsiteX38" fmla="*/ 890587 w 1819275"/>
              <a:gd name="connsiteY38" fmla="*/ 371475 h 557212"/>
              <a:gd name="connsiteX39" fmla="*/ 723900 w 1819275"/>
              <a:gd name="connsiteY39" fmla="*/ 409575 h 557212"/>
              <a:gd name="connsiteX40" fmla="*/ 523875 w 1819275"/>
              <a:gd name="connsiteY40" fmla="*/ 447675 h 557212"/>
              <a:gd name="connsiteX41" fmla="*/ 509587 w 1819275"/>
              <a:gd name="connsiteY41" fmla="*/ 452437 h 557212"/>
              <a:gd name="connsiteX42" fmla="*/ 490537 w 1819275"/>
              <a:gd name="connsiteY42" fmla="*/ 461962 h 557212"/>
              <a:gd name="connsiteX43" fmla="*/ 476250 w 1819275"/>
              <a:gd name="connsiteY43" fmla="*/ 471487 h 557212"/>
              <a:gd name="connsiteX44" fmla="*/ 366712 w 1819275"/>
              <a:gd name="connsiteY44" fmla="*/ 538162 h 557212"/>
              <a:gd name="connsiteX45" fmla="*/ 366712 w 1819275"/>
              <a:gd name="connsiteY45" fmla="*/ 538162 h 557212"/>
              <a:gd name="connsiteX46" fmla="*/ 333375 w 1819275"/>
              <a:gd name="connsiteY46" fmla="*/ 557212 h 557212"/>
              <a:gd name="connsiteX47" fmla="*/ 304800 w 1819275"/>
              <a:gd name="connsiteY47" fmla="*/ 552450 h 557212"/>
              <a:gd name="connsiteX48" fmla="*/ 285750 w 1819275"/>
              <a:gd name="connsiteY48" fmla="*/ 538162 h 557212"/>
              <a:gd name="connsiteX49" fmla="*/ 223837 w 1819275"/>
              <a:gd name="connsiteY49" fmla="*/ 47625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19275" h="557212">
                <a:moveTo>
                  <a:pt x="223837" y="476250"/>
                </a:moveTo>
                <a:lnTo>
                  <a:pt x="171450" y="442912"/>
                </a:lnTo>
                <a:lnTo>
                  <a:pt x="142875" y="433387"/>
                </a:lnTo>
                <a:lnTo>
                  <a:pt x="0" y="381000"/>
                </a:lnTo>
                <a:lnTo>
                  <a:pt x="47625" y="200025"/>
                </a:lnTo>
                <a:lnTo>
                  <a:pt x="157162" y="266700"/>
                </a:lnTo>
                <a:lnTo>
                  <a:pt x="223837" y="295275"/>
                </a:lnTo>
                <a:lnTo>
                  <a:pt x="261937" y="304800"/>
                </a:lnTo>
                <a:lnTo>
                  <a:pt x="295275" y="309562"/>
                </a:lnTo>
                <a:lnTo>
                  <a:pt x="333375" y="314325"/>
                </a:lnTo>
                <a:lnTo>
                  <a:pt x="447675" y="290512"/>
                </a:lnTo>
                <a:lnTo>
                  <a:pt x="652462" y="242887"/>
                </a:lnTo>
                <a:lnTo>
                  <a:pt x="981075" y="166687"/>
                </a:lnTo>
                <a:lnTo>
                  <a:pt x="1143000" y="123825"/>
                </a:lnTo>
                <a:lnTo>
                  <a:pt x="1300162" y="85725"/>
                </a:lnTo>
                <a:lnTo>
                  <a:pt x="1352550" y="57150"/>
                </a:lnTo>
                <a:lnTo>
                  <a:pt x="1390650" y="28575"/>
                </a:lnTo>
                <a:lnTo>
                  <a:pt x="1433512" y="0"/>
                </a:lnTo>
                <a:lnTo>
                  <a:pt x="1447800" y="0"/>
                </a:lnTo>
                <a:lnTo>
                  <a:pt x="1466850" y="4762"/>
                </a:lnTo>
                <a:lnTo>
                  <a:pt x="1504950" y="23812"/>
                </a:lnTo>
                <a:lnTo>
                  <a:pt x="1571625" y="61912"/>
                </a:lnTo>
                <a:lnTo>
                  <a:pt x="1681162" y="138112"/>
                </a:lnTo>
                <a:lnTo>
                  <a:pt x="1747837" y="185737"/>
                </a:lnTo>
                <a:lnTo>
                  <a:pt x="1762125" y="195262"/>
                </a:lnTo>
                <a:lnTo>
                  <a:pt x="1790700" y="228600"/>
                </a:lnTo>
                <a:lnTo>
                  <a:pt x="1814512" y="257175"/>
                </a:lnTo>
                <a:lnTo>
                  <a:pt x="1819275" y="276225"/>
                </a:lnTo>
                <a:lnTo>
                  <a:pt x="1819275" y="304800"/>
                </a:lnTo>
                <a:lnTo>
                  <a:pt x="1819275" y="328612"/>
                </a:lnTo>
                <a:lnTo>
                  <a:pt x="1385887" y="338137"/>
                </a:lnTo>
                <a:lnTo>
                  <a:pt x="1390650" y="328612"/>
                </a:lnTo>
                <a:lnTo>
                  <a:pt x="1390650" y="314325"/>
                </a:lnTo>
                <a:lnTo>
                  <a:pt x="1390650" y="300037"/>
                </a:lnTo>
                <a:lnTo>
                  <a:pt x="1366837" y="285750"/>
                </a:lnTo>
                <a:lnTo>
                  <a:pt x="1338262" y="280987"/>
                </a:lnTo>
                <a:lnTo>
                  <a:pt x="1314450" y="280987"/>
                </a:lnTo>
                <a:cubicBezTo>
                  <a:pt x="1284309" y="286011"/>
                  <a:pt x="1295531" y="285750"/>
                  <a:pt x="1281112" y="285750"/>
                </a:cubicBezTo>
                <a:lnTo>
                  <a:pt x="890587" y="371475"/>
                </a:lnTo>
                <a:lnTo>
                  <a:pt x="723900" y="409575"/>
                </a:lnTo>
                <a:lnTo>
                  <a:pt x="523875" y="447675"/>
                </a:lnTo>
                <a:lnTo>
                  <a:pt x="509587" y="452437"/>
                </a:lnTo>
                <a:lnTo>
                  <a:pt x="490537" y="461962"/>
                </a:lnTo>
                <a:lnTo>
                  <a:pt x="476250" y="471487"/>
                </a:lnTo>
                <a:lnTo>
                  <a:pt x="366712" y="538162"/>
                </a:lnTo>
                <a:lnTo>
                  <a:pt x="366712" y="538162"/>
                </a:lnTo>
                <a:lnTo>
                  <a:pt x="333375" y="557212"/>
                </a:lnTo>
                <a:cubicBezTo>
                  <a:pt x="308005" y="552139"/>
                  <a:pt x="317657" y="552450"/>
                  <a:pt x="304800" y="552450"/>
                </a:cubicBezTo>
                <a:lnTo>
                  <a:pt x="285750" y="538162"/>
                </a:lnTo>
                <a:lnTo>
                  <a:pt x="223837" y="476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BA4E0F8-2EC6-0729-DABC-BDA37CA78B6E}"/>
              </a:ext>
            </a:extLst>
          </p:cNvPr>
          <p:cNvSpPr/>
          <p:nvPr/>
        </p:nvSpPr>
        <p:spPr>
          <a:xfrm>
            <a:off x="3386137" y="4133951"/>
            <a:ext cx="2520950" cy="2128838"/>
          </a:xfrm>
          <a:custGeom>
            <a:avLst/>
            <a:gdLst>
              <a:gd name="connsiteX0" fmla="*/ 2109788 w 2595563"/>
              <a:gd name="connsiteY0" fmla="*/ 290512 h 2128837"/>
              <a:gd name="connsiteX1" fmla="*/ 2143125 w 2595563"/>
              <a:gd name="connsiteY1" fmla="*/ 180975 h 2128837"/>
              <a:gd name="connsiteX2" fmla="*/ 2162175 w 2595563"/>
              <a:gd name="connsiteY2" fmla="*/ 100012 h 2128837"/>
              <a:gd name="connsiteX3" fmla="*/ 2166938 w 2595563"/>
              <a:gd name="connsiteY3" fmla="*/ 19050 h 2128837"/>
              <a:gd name="connsiteX4" fmla="*/ 2595563 w 2595563"/>
              <a:gd name="connsiteY4" fmla="*/ 0 h 2128837"/>
              <a:gd name="connsiteX5" fmla="*/ 2595563 w 2595563"/>
              <a:gd name="connsiteY5" fmla="*/ 42862 h 2128837"/>
              <a:gd name="connsiteX6" fmla="*/ 2557463 w 2595563"/>
              <a:gd name="connsiteY6" fmla="*/ 80962 h 2128837"/>
              <a:gd name="connsiteX7" fmla="*/ 2500313 w 2595563"/>
              <a:gd name="connsiteY7" fmla="*/ 142875 h 2128837"/>
              <a:gd name="connsiteX8" fmla="*/ 2457450 w 2595563"/>
              <a:gd name="connsiteY8" fmla="*/ 233362 h 2128837"/>
              <a:gd name="connsiteX9" fmla="*/ 2400300 w 2595563"/>
              <a:gd name="connsiteY9" fmla="*/ 347662 h 2128837"/>
              <a:gd name="connsiteX10" fmla="*/ 2333625 w 2595563"/>
              <a:gd name="connsiteY10" fmla="*/ 452437 h 2128837"/>
              <a:gd name="connsiteX11" fmla="*/ 2233613 w 2595563"/>
              <a:gd name="connsiteY11" fmla="*/ 638175 h 2128837"/>
              <a:gd name="connsiteX12" fmla="*/ 2147888 w 2595563"/>
              <a:gd name="connsiteY12" fmla="*/ 776287 h 2128837"/>
              <a:gd name="connsiteX13" fmla="*/ 2057400 w 2595563"/>
              <a:gd name="connsiteY13" fmla="*/ 904875 h 2128837"/>
              <a:gd name="connsiteX14" fmla="*/ 1962150 w 2595563"/>
              <a:gd name="connsiteY14" fmla="*/ 1042987 h 2128837"/>
              <a:gd name="connsiteX15" fmla="*/ 1881188 w 2595563"/>
              <a:gd name="connsiteY15" fmla="*/ 1152525 h 2128837"/>
              <a:gd name="connsiteX16" fmla="*/ 1728788 w 2595563"/>
              <a:gd name="connsiteY16" fmla="*/ 1300162 h 2128837"/>
              <a:gd name="connsiteX17" fmla="*/ 1624013 w 2595563"/>
              <a:gd name="connsiteY17" fmla="*/ 1404937 h 2128837"/>
              <a:gd name="connsiteX18" fmla="*/ 1524000 w 2595563"/>
              <a:gd name="connsiteY18" fmla="*/ 1490662 h 2128837"/>
              <a:gd name="connsiteX19" fmla="*/ 1400175 w 2595563"/>
              <a:gd name="connsiteY19" fmla="*/ 1590675 h 2128837"/>
              <a:gd name="connsiteX20" fmla="*/ 1252538 w 2595563"/>
              <a:gd name="connsiteY20" fmla="*/ 1685925 h 2128837"/>
              <a:gd name="connsiteX21" fmla="*/ 1123950 w 2595563"/>
              <a:gd name="connsiteY21" fmla="*/ 1771650 h 2128837"/>
              <a:gd name="connsiteX22" fmla="*/ 981075 w 2595563"/>
              <a:gd name="connsiteY22" fmla="*/ 1838325 h 2128837"/>
              <a:gd name="connsiteX23" fmla="*/ 847725 w 2595563"/>
              <a:gd name="connsiteY23" fmla="*/ 1905000 h 2128837"/>
              <a:gd name="connsiteX24" fmla="*/ 676275 w 2595563"/>
              <a:gd name="connsiteY24" fmla="*/ 1962150 h 2128837"/>
              <a:gd name="connsiteX25" fmla="*/ 552450 w 2595563"/>
              <a:gd name="connsiteY25" fmla="*/ 2009775 h 2128837"/>
              <a:gd name="connsiteX26" fmla="*/ 414338 w 2595563"/>
              <a:gd name="connsiteY26" fmla="*/ 2047875 h 2128837"/>
              <a:gd name="connsiteX27" fmla="*/ 238125 w 2595563"/>
              <a:gd name="connsiteY27" fmla="*/ 2090737 h 2128837"/>
              <a:gd name="connsiteX28" fmla="*/ 66675 w 2595563"/>
              <a:gd name="connsiteY28" fmla="*/ 2128837 h 2128837"/>
              <a:gd name="connsiteX29" fmla="*/ 52388 w 2595563"/>
              <a:gd name="connsiteY29" fmla="*/ 2128837 h 2128837"/>
              <a:gd name="connsiteX30" fmla="*/ 28575 w 2595563"/>
              <a:gd name="connsiteY30" fmla="*/ 2124075 h 2128837"/>
              <a:gd name="connsiteX31" fmla="*/ 14288 w 2595563"/>
              <a:gd name="connsiteY31" fmla="*/ 2109787 h 2128837"/>
              <a:gd name="connsiteX32" fmla="*/ 0 w 2595563"/>
              <a:gd name="connsiteY32" fmla="*/ 2095500 h 2128837"/>
              <a:gd name="connsiteX33" fmla="*/ 0 w 2595563"/>
              <a:gd name="connsiteY33" fmla="*/ 2090737 h 2128837"/>
              <a:gd name="connsiteX34" fmla="*/ 0 w 2595563"/>
              <a:gd name="connsiteY34" fmla="*/ 2081212 h 2128837"/>
              <a:gd name="connsiteX35" fmla="*/ 4763 w 2595563"/>
              <a:gd name="connsiteY35" fmla="*/ 2071687 h 2128837"/>
              <a:gd name="connsiteX36" fmla="*/ 38100 w 2595563"/>
              <a:gd name="connsiteY36" fmla="*/ 2062162 h 2128837"/>
              <a:gd name="connsiteX37" fmla="*/ 180975 w 2595563"/>
              <a:gd name="connsiteY37" fmla="*/ 2019300 h 2128837"/>
              <a:gd name="connsiteX38" fmla="*/ 328613 w 2595563"/>
              <a:gd name="connsiteY38" fmla="*/ 1971675 h 2128837"/>
              <a:gd name="connsiteX39" fmla="*/ 419100 w 2595563"/>
              <a:gd name="connsiteY39" fmla="*/ 1938337 h 2128837"/>
              <a:gd name="connsiteX40" fmla="*/ 523875 w 2595563"/>
              <a:gd name="connsiteY40" fmla="*/ 1895475 h 2128837"/>
              <a:gd name="connsiteX41" fmla="*/ 638175 w 2595563"/>
              <a:gd name="connsiteY41" fmla="*/ 1847850 h 2128837"/>
              <a:gd name="connsiteX42" fmla="*/ 771525 w 2595563"/>
              <a:gd name="connsiteY42" fmla="*/ 1776412 h 2128837"/>
              <a:gd name="connsiteX43" fmla="*/ 933450 w 2595563"/>
              <a:gd name="connsiteY43" fmla="*/ 1681162 h 2128837"/>
              <a:gd name="connsiteX44" fmla="*/ 1076325 w 2595563"/>
              <a:gd name="connsiteY44" fmla="*/ 1590675 h 2128837"/>
              <a:gd name="connsiteX45" fmla="*/ 1243013 w 2595563"/>
              <a:gd name="connsiteY45" fmla="*/ 1466850 h 2128837"/>
              <a:gd name="connsiteX46" fmla="*/ 1404938 w 2595563"/>
              <a:gd name="connsiteY46" fmla="*/ 1314450 h 2128837"/>
              <a:gd name="connsiteX47" fmla="*/ 1562100 w 2595563"/>
              <a:gd name="connsiteY47" fmla="*/ 1152525 h 2128837"/>
              <a:gd name="connsiteX48" fmla="*/ 1690688 w 2595563"/>
              <a:gd name="connsiteY48" fmla="*/ 995362 h 2128837"/>
              <a:gd name="connsiteX49" fmla="*/ 1838325 w 2595563"/>
              <a:gd name="connsiteY49" fmla="*/ 785812 h 2128837"/>
              <a:gd name="connsiteX50" fmla="*/ 1943100 w 2595563"/>
              <a:gd name="connsiteY50" fmla="*/ 628650 h 2128837"/>
              <a:gd name="connsiteX51" fmla="*/ 2057400 w 2595563"/>
              <a:gd name="connsiteY51" fmla="*/ 419100 h 2128837"/>
              <a:gd name="connsiteX52" fmla="*/ 2109788 w 2595563"/>
              <a:gd name="connsiteY52" fmla="*/ 290512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95563" h="2128837">
                <a:moveTo>
                  <a:pt x="2109788" y="290512"/>
                </a:moveTo>
                <a:lnTo>
                  <a:pt x="2143125" y="180975"/>
                </a:lnTo>
                <a:lnTo>
                  <a:pt x="2162175" y="100012"/>
                </a:lnTo>
                <a:lnTo>
                  <a:pt x="2166938" y="19050"/>
                </a:lnTo>
                <a:lnTo>
                  <a:pt x="2595563" y="0"/>
                </a:lnTo>
                <a:lnTo>
                  <a:pt x="2595563" y="42862"/>
                </a:lnTo>
                <a:lnTo>
                  <a:pt x="2557463" y="80962"/>
                </a:lnTo>
                <a:lnTo>
                  <a:pt x="2500313" y="142875"/>
                </a:lnTo>
                <a:lnTo>
                  <a:pt x="2457450" y="233362"/>
                </a:lnTo>
                <a:lnTo>
                  <a:pt x="2400300" y="347662"/>
                </a:lnTo>
                <a:lnTo>
                  <a:pt x="2333625" y="452437"/>
                </a:lnTo>
                <a:lnTo>
                  <a:pt x="2233613" y="638175"/>
                </a:lnTo>
                <a:lnTo>
                  <a:pt x="2147888" y="776287"/>
                </a:lnTo>
                <a:lnTo>
                  <a:pt x="2057400" y="904875"/>
                </a:lnTo>
                <a:lnTo>
                  <a:pt x="1962150" y="1042987"/>
                </a:lnTo>
                <a:lnTo>
                  <a:pt x="1881188" y="1152525"/>
                </a:lnTo>
                <a:lnTo>
                  <a:pt x="1728788" y="1300162"/>
                </a:lnTo>
                <a:lnTo>
                  <a:pt x="1624013" y="1404937"/>
                </a:lnTo>
                <a:lnTo>
                  <a:pt x="1524000" y="1490662"/>
                </a:lnTo>
                <a:lnTo>
                  <a:pt x="1400175" y="1590675"/>
                </a:lnTo>
                <a:lnTo>
                  <a:pt x="1252538" y="1685925"/>
                </a:lnTo>
                <a:lnTo>
                  <a:pt x="1123950" y="1771650"/>
                </a:lnTo>
                <a:lnTo>
                  <a:pt x="981075" y="1838325"/>
                </a:lnTo>
                <a:lnTo>
                  <a:pt x="847725" y="1905000"/>
                </a:lnTo>
                <a:lnTo>
                  <a:pt x="676275" y="1962150"/>
                </a:lnTo>
                <a:lnTo>
                  <a:pt x="552450" y="2009775"/>
                </a:lnTo>
                <a:lnTo>
                  <a:pt x="414338" y="2047875"/>
                </a:lnTo>
                <a:lnTo>
                  <a:pt x="238125" y="2090737"/>
                </a:lnTo>
                <a:lnTo>
                  <a:pt x="66675" y="2128837"/>
                </a:lnTo>
                <a:lnTo>
                  <a:pt x="52388" y="2128837"/>
                </a:lnTo>
                <a:lnTo>
                  <a:pt x="28575" y="2124075"/>
                </a:lnTo>
                <a:lnTo>
                  <a:pt x="14288" y="2109787"/>
                </a:lnTo>
                <a:lnTo>
                  <a:pt x="0" y="2095500"/>
                </a:lnTo>
                <a:lnTo>
                  <a:pt x="0" y="2090737"/>
                </a:lnTo>
                <a:lnTo>
                  <a:pt x="0" y="2081212"/>
                </a:lnTo>
                <a:lnTo>
                  <a:pt x="4763" y="2071687"/>
                </a:lnTo>
                <a:lnTo>
                  <a:pt x="38100" y="2062162"/>
                </a:lnTo>
                <a:lnTo>
                  <a:pt x="180975" y="2019300"/>
                </a:lnTo>
                <a:lnTo>
                  <a:pt x="328613" y="1971675"/>
                </a:lnTo>
                <a:lnTo>
                  <a:pt x="419100" y="1938337"/>
                </a:lnTo>
                <a:lnTo>
                  <a:pt x="523875" y="1895475"/>
                </a:lnTo>
                <a:lnTo>
                  <a:pt x="638175" y="1847850"/>
                </a:lnTo>
                <a:lnTo>
                  <a:pt x="771525" y="1776412"/>
                </a:lnTo>
                <a:lnTo>
                  <a:pt x="933450" y="1681162"/>
                </a:lnTo>
                <a:lnTo>
                  <a:pt x="1076325" y="1590675"/>
                </a:lnTo>
                <a:lnTo>
                  <a:pt x="1243013" y="1466850"/>
                </a:lnTo>
                <a:lnTo>
                  <a:pt x="1404938" y="1314450"/>
                </a:lnTo>
                <a:lnTo>
                  <a:pt x="1562100" y="1152525"/>
                </a:lnTo>
                <a:lnTo>
                  <a:pt x="1690688" y="995362"/>
                </a:lnTo>
                <a:lnTo>
                  <a:pt x="1838325" y="785812"/>
                </a:lnTo>
                <a:lnTo>
                  <a:pt x="1943100" y="628650"/>
                </a:lnTo>
                <a:lnTo>
                  <a:pt x="2057400" y="419100"/>
                </a:lnTo>
                <a:lnTo>
                  <a:pt x="2109788" y="2905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A8A17FE-9D73-FBF4-F840-26EA9C936A45}"/>
              </a:ext>
            </a:extLst>
          </p:cNvPr>
          <p:cNvSpPr/>
          <p:nvPr/>
        </p:nvSpPr>
        <p:spPr>
          <a:xfrm>
            <a:off x="3852069" y="4629944"/>
            <a:ext cx="3313112" cy="1771650"/>
          </a:xfrm>
          <a:custGeom>
            <a:avLst/>
            <a:gdLst>
              <a:gd name="connsiteX0" fmla="*/ 276225 w 3433762"/>
              <a:gd name="connsiteY0" fmla="*/ 23812 h 1771650"/>
              <a:gd name="connsiteX1" fmla="*/ 404812 w 3433762"/>
              <a:gd name="connsiteY1" fmla="*/ 57150 h 1771650"/>
              <a:gd name="connsiteX2" fmla="*/ 533400 w 3433762"/>
              <a:gd name="connsiteY2" fmla="*/ 114300 h 1771650"/>
              <a:gd name="connsiteX3" fmla="*/ 695325 w 3433762"/>
              <a:gd name="connsiteY3" fmla="*/ 200025 h 1771650"/>
              <a:gd name="connsiteX4" fmla="*/ 881062 w 3433762"/>
              <a:gd name="connsiteY4" fmla="*/ 323850 h 1771650"/>
              <a:gd name="connsiteX5" fmla="*/ 1128712 w 3433762"/>
              <a:gd name="connsiteY5" fmla="*/ 514350 h 1771650"/>
              <a:gd name="connsiteX6" fmla="*/ 1428750 w 3433762"/>
              <a:gd name="connsiteY6" fmla="*/ 714375 h 1771650"/>
              <a:gd name="connsiteX7" fmla="*/ 1728787 w 3433762"/>
              <a:gd name="connsiteY7" fmla="*/ 890587 h 1771650"/>
              <a:gd name="connsiteX8" fmla="*/ 2090737 w 3433762"/>
              <a:gd name="connsiteY8" fmla="*/ 1095375 h 1771650"/>
              <a:gd name="connsiteX9" fmla="*/ 2381250 w 3433762"/>
              <a:gd name="connsiteY9" fmla="*/ 1243012 h 1771650"/>
              <a:gd name="connsiteX10" fmla="*/ 2690812 w 3433762"/>
              <a:gd name="connsiteY10" fmla="*/ 1362075 h 1771650"/>
              <a:gd name="connsiteX11" fmla="*/ 3048000 w 3433762"/>
              <a:gd name="connsiteY11" fmla="*/ 1485900 h 1771650"/>
              <a:gd name="connsiteX12" fmla="*/ 3371850 w 3433762"/>
              <a:gd name="connsiteY12" fmla="*/ 1585912 h 1771650"/>
              <a:gd name="connsiteX13" fmla="*/ 3414712 w 3433762"/>
              <a:gd name="connsiteY13" fmla="*/ 1604962 h 1771650"/>
              <a:gd name="connsiteX14" fmla="*/ 3433762 w 3433762"/>
              <a:gd name="connsiteY14" fmla="*/ 1628775 h 1771650"/>
              <a:gd name="connsiteX15" fmla="*/ 3414712 w 3433762"/>
              <a:gd name="connsiteY15" fmla="*/ 1647825 h 1771650"/>
              <a:gd name="connsiteX16" fmla="*/ 3395662 w 3433762"/>
              <a:gd name="connsiteY16" fmla="*/ 1662112 h 1771650"/>
              <a:gd name="connsiteX17" fmla="*/ 2543175 w 3433762"/>
              <a:gd name="connsiteY17" fmla="*/ 1766887 h 1771650"/>
              <a:gd name="connsiteX18" fmla="*/ 2471737 w 3433762"/>
              <a:gd name="connsiteY18" fmla="*/ 1771650 h 1771650"/>
              <a:gd name="connsiteX19" fmla="*/ 2414587 w 3433762"/>
              <a:gd name="connsiteY19" fmla="*/ 1743075 h 1771650"/>
              <a:gd name="connsiteX20" fmla="*/ 2328862 w 3433762"/>
              <a:gd name="connsiteY20" fmla="*/ 1685925 h 1771650"/>
              <a:gd name="connsiteX21" fmla="*/ 2028825 w 3433762"/>
              <a:gd name="connsiteY21" fmla="*/ 1443037 h 1771650"/>
              <a:gd name="connsiteX22" fmla="*/ 1528762 w 3433762"/>
              <a:gd name="connsiteY22" fmla="*/ 1033462 h 1771650"/>
              <a:gd name="connsiteX23" fmla="*/ 1152525 w 3433762"/>
              <a:gd name="connsiteY23" fmla="*/ 733425 h 1771650"/>
              <a:gd name="connsiteX24" fmla="*/ 976312 w 3433762"/>
              <a:gd name="connsiteY24" fmla="*/ 600075 h 1771650"/>
              <a:gd name="connsiteX25" fmla="*/ 609600 w 3433762"/>
              <a:gd name="connsiteY25" fmla="*/ 309562 h 1771650"/>
              <a:gd name="connsiteX26" fmla="*/ 452437 w 3433762"/>
              <a:gd name="connsiteY26" fmla="*/ 214312 h 1771650"/>
              <a:gd name="connsiteX27" fmla="*/ 347662 w 3433762"/>
              <a:gd name="connsiteY27" fmla="*/ 166687 h 1771650"/>
              <a:gd name="connsiteX28" fmla="*/ 180975 w 3433762"/>
              <a:gd name="connsiteY28" fmla="*/ 104775 h 1771650"/>
              <a:gd name="connsiteX29" fmla="*/ 0 w 3433762"/>
              <a:gd name="connsiteY29" fmla="*/ 38100 h 1771650"/>
              <a:gd name="connsiteX30" fmla="*/ 133350 w 3433762"/>
              <a:gd name="connsiteY30" fmla="*/ 0 h 1771650"/>
              <a:gd name="connsiteX31" fmla="*/ 276225 w 3433762"/>
              <a:gd name="connsiteY31" fmla="*/ 23812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33762" h="1771650">
                <a:moveTo>
                  <a:pt x="276225" y="23812"/>
                </a:moveTo>
                <a:lnTo>
                  <a:pt x="404812" y="57150"/>
                </a:lnTo>
                <a:lnTo>
                  <a:pt x="533400" y="114300"/>
                </a:lnTo>
                <a:lnTo>
                  <a:pt x="695325" y="200025"/>
                </a:lnTo>
                <a:lnTo>
                  <a:pt x="881062" y="323850"/>
                </a:lnTo>
                <a:lnTo>
                  <a:pt x="1128712" y="514350"/>
                </a:lnTo>
                <a:lnTo>
                  <a:pt x="1428750" y="714375"/>
                </a:lnTo>
                <a:lnTo>
                  <a:pt x="1728787" y="890587"/>
                </a:lnTo>
                <a:lnTo>
                  <a:pt x="2090737" y="1095375"/>
                </a:lnTo>
                <a:lnTo>
                  <a:pt x="2381250" y="1243012"/>
                </a:lnTo>
                <a:lnTo>
                  <a:pt x="2690812" y="1362075"/>
                </a:lnTo>
                <a:lnTo>
                  <a:pt x="3048000" y="1485900"/>
                </a:lnTo>
                <a:lnTo>
                  <a:pt x="3371850" y="1585912"/>
                </a:lnTo>
                <a:lnTo>
                  <a:pt x="3414712" y="1604962"/>
                </a:lnTo>
                <a:lnTo>
                  <a:pt x="3433762" y="1628775"/>
                </a:lnTo>
                <a:lnTo>
                  <a:pt x="3414712" y="1647825"/>
                </a:lnTo>
                <a:lnTo>
                  <a:pt x="3395662" y="1662112"/>
                </a:lnTo>
                <a:lnTo>
                  <a:pt x="2543175" y="1766887"/>
                </a:lnTo>
                <a:lnTo>
                  <a:pt x="2471737" y="1771650"/>
                </a:lnTo>
                <a:lnTo>
                  <a:pt x="2414587" y="1743075"/>
                </a:lnTo>
                <a:lnTo>
                  <a:pt x="2328862" y="1685925"/>
                </a:lnTo>
                <a:lnTo>
                  <a:pt x="2028825" y="1443037"/>
                </a:lnTo>
                <a:lnTo>
                  <a:pt x="1528762" y="1033462"/>
                </a:lnTo>
                <a:lnTo>
                  <a:pt x="1152525" y="733425"/>
                </a:lnTo>
                <a:lnTo>
                  <a:pt x="976312" y="600075"/>
                </a:lnTo>
                <a:lnTo>
                  <a:pt x="609600" y="309562"/>
                </a:lnTo>
                <a:lnTo>
                  <a:pt x="452437" y="214312"/>
                </a:lnTo>
                <a:lnTo>
                  <a:pt x="347662" y="166687"/>
                </a:lnTo>
                <a:lnTo>
                  <a:pt x="180975" y="104775"/>
                </a:lnTo>
                <a:lnTo>
                  <a:pt x="0" y="38100"/>
                </a:lnTo>
                <a:lnTo>
                  <a:pt x="133350" y="0"/>
                </a:lnTo>
                <a:lnTo>
                  <a:pt x="276225" y="23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71D4E3-CCB4-B594-D810-D9D11DF5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852738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6000" b="1">
                <a:solidFill>
                  <a:srgbClr val="FF5D61"/>
                </a:solidFill>
              </a:rPr>
              <a:t>1</a:t>
            </a:r>
            <a:endParaRPr lang="ja-JP" altLang="en-US" sz="6000" b="1">
              <a:solidFill>
                <a:srgbClr val="FF5D6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1E7F9-2503-5C2E-F2AC-5E52986AD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1739900"/>
            <a:ext cx="1041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6000" b="1">
                <a:solidFill>
                  <a:srgbClr val="FF5D61"/>
                </a:solidFill>
              </a:rPr>
              <a:t>2</a:t>
            </a:r>
            <a:endParaRPr lang="ja-JP" altLang="en-US" sz="6000" b="1">
              <a:solidFill>
                <a:srgbClr val="FF5D6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69C51A-9C66-374B-5E80-0C6E26E7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387725"/>
            <a:ext cx="1041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6000" b="1">
                <a:solidFill>
                  <a:srgbClr val="FF5D61"/>
                </a:solidFill>
              </a:rPr>
              <a:t>3</a:t>
            </a:r>
            <a:endParaRPr lang="ja-JP" altLang="en-US" sz="6000" b="1">
              <a:solidFill>
                <a:srgbClr val="FF5D6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C77D1E-F35F-394C-AFB9-F52E67E7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79950"/>
            <a:ext cx="1041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6000" b="1">
                <a:solidFill>
                  <a:srgbClr val="FF5D61"/>
                </a:solidFill>
              </a:rPr>
              <a:t>4</a:t>
            </a:r>
            <a:endParaRPr lang="ja-JP" altLang="en-US" sz="6000" b="1">
              <a:solidFill>
                <a:srgbClr val="FF5D61"/>
              </a:solidFill>
            </a:endParaRP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6B8A4BEB-8256-1D4A-734F-6B7C4C2B6E95}"/>
              </a:ext>
            </a:extLst>
          </p:cNvPr>
          <p:cNvSpPr/>
          <p:nvPr/>
        </p:nvSpPr>
        <p:spPr>
          <a:xfrm>
            <a:off x="5011738" y="4722813"/>
            <a:ext cx="3892550" cy="1944687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b="1" dirty="0">
                <a:solidFill>
                  <a:prstClr val="white"/>
                </a:solidFill>
              </a:rPr>
              <a:t>ลองเขียนกันเลย</a:t>
            </a:r>
            <a:r>
              <a:rPr lang="en-US" altLang="ja-JP" sz="3600" b="1" dirty="0">
                <a:solidFill>
                  <a:prstClr val="white"/>
                </a:solidFill>
              </a:rPr>
              <a:t>!</a:t>
            </a:r>
            <a:endParaRPr lang="ja-JP" altLang="en-US" sz="4400" b="1" dirty="0">
              <a:solidFill>
                <a:prstClr val="white"/>
              </a:solidFill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A0B5B589-F474-6A5D-C089-9E2C6A2E563F}"/>
              </a:ext>
            </a:extLst>
          </p:cNvPr>
          <p:cNvSpPr/>
          <p:nvPr/>
        </p:nvSpPr>
        <p:spPr>
          <a:xfrm>
            <a:off x="8027988" y="47625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ホームベース 17">
            <a:extLst>
              <a:ext uri="{FF2B5EF4-FFF2-40B4-BE49-F238E27FC236}">
                <a16:creationId xmlns:a16="http://schemas.microsoft.com/office/drawing/2014/main" id="{D283D077-A8F8-7310-5AC4-E833415B3372}"/>
              </a:ext>
            </a:extLst>
          </p:cNvPr>
          <p:cNvSpPr/>
          <p:nvPr/>
        </p:nvSpPr>
        <p:spPr>
          <a:xfrm>
            <a:off x="0" y="404813"/>
            <a:ext cx="5651500" cy="900112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7200" b="1" dirty="0">
                <a:solidFill>
                  <a:prstClr val="white"/>
                </a:solidFill>
              </a:rPr>
              <a:t>เขียนอย่างไร</a:t>
            </a:r>
            <a:endParaRPr lang="ja-JP" altLang="en-US" sz="7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kikokanji_1ka01tomo.mp4">
            <a:hlinkClick r:id="" action="ppaction://media"/>
            <a:extLst>
              <a:ext uri="{FF2B5EF4-FFF2-40B4-BE49-F238E27FC236}">
                <a16:creationId xmlns:a16="http://schemas.microsoft.com/office/drawing/2014/main" id="{4497A593-F6D5-EAD7-43A3-79093C93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1675" r="7219" b="42638"/>
          <a:stretch>
            <a:fillRect/>
          </a:stretch>
        </p:blipFill>
        <p:spPr bwMode="auto">
          <a:xfrm>
            <a:off x="676275" y="1484313"/>
            <a:ext cx="7805738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438D91DF-EA58-49BC-55C8-4C3154E4220D}"/>
              </a:ext>
            </a:extLst>
          </p:cNvPr>
          <p:cNvSpPr/>
          <p:nvPr/>
        </p:nvSpPr>
        <p:spPr>
          <a:xfrm>
            <a:off x="0" y="404813"/>
            <a:ext cx="5651500" cy="900112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7200" b="1" dirty="0">
                <a:solidFill>
                  <a:prstClr val="white"/>
                </a:solidFill>
              </a:rPr>
              <a:t>เขียนอย่างไร</a:t>
            </a:r>
            <a:endParaRPr lang="ja-JP" altLang="en-US" sz="7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1">
            <a:extLst>
              <a:ext uri="{FF2B5EF4-FFF2-40B4-BE49-F238E27FC236}">
                <a16:creationId xmlns:a16="http://schemas.microsoft.com/office/drawing/2014/main" id="{B537119F-36CB-CA36-52CC-07DD243A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330517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テキスト ボックス 2">
            <a:extLst>
              <a:ext uri="{FF2B5EF4-FFF2-40B4-BE49-F238E27FC236}">
                <a16:creationId xmlns:a16="http://schemas.microsoft.com/office/drawing/2014/main" id="{BB2D8D91-3460-993A-44D7-50670B91F00B}"/>
              </a:ext>
            </a:extLst>
          </p:cNvPr>
          <p:cNvSpPr txBox="1">
            <a:spLocks noChangeArrowheads="1"/>
          </p:cNvSpPr>
          <p:nvPr/>
        </p:nvSpPr>
        <p:spPr bwMode="auto">
          <a:xfrm rot="-686380">
            <a:off x="623888" y="1217613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ja-JP" altLang="en-US" sz="6600">
                <a:solidFill>
                  <a:srgbClr val="FF5050"/>
                </a:solidFill>
                <a:latin typeface="FC教科書体-L" panose="02020309000000000000"/>
                <a:ea typeface="FC教科書体-L" panose="02020309000000000000"/>
                <a:cs typeface="FC教科書体-L" panose="02020309000000000000"/>
              </a:rPr>
              <a:t>おつかれさま！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077E679F-6ADE-9FAF-C482-DD8C8E87F581}"/>
              </a:ext>
            </a:extLst>
          </p:cNvPr>
          <p:cNvSpPr/>
          <p:nvPr/>
        </p:nvSpPr>
        <p:spPr>
          <a:xfrm>
            <a:off x="8027988" y="47625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13">
            <a:extLst>
              <a:ext uri="{FF2B5EF4-FFF2-40B4-BE49-F238E27FC236}">
                <a16:creationId xmlns:a16="http://schemas.microsoft.com/office/drawing/2014/main" id="{2386D424-CECD-B23F-2533-84F4F767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5085"/>
          <a:stretch>
            <a:fillRect/>
          </a:stretch>
        </p:blipFill>
        <p:spPr bwMode="auto">
          <a:xfrm>
            <a:off x="1331913" y="1360488"/>
            <a:ext cx="6488112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4D81B00-4943-1837-D9C4-FE9E4A51A8FF}"/>
              </a:ext>
            </a:extLst>
          </p:cNvPr>
          <p:cNvSpPr/>
          <p:nvPr/>
        </p:nvSpPr>
        <p:spPr>
          <a:xfrm>
            <a:off x="3484563" y="3808413"/>
            <a:ext cx="2163762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792095-7468-1AA4-A036-37851E4550B8}"/>
              </a:ext>
            </a:extLst>
          </p:cNvPr>
          <p:cNvSpPr/>
          <p:nvPr/>
        </p:nvSpPr>
        <p:spPr>
          <a:xfrm>
            <a:off x="5651500" y="3814763"/>
            <a:ext cx="2160588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本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A3BC11-F13F-A5E1-6AA6-3F7C07BB739C}"/>
              </a:ext>
            </a:extLst>
          </p:cNvPr>
          <p:cNvSpPr/>
          <p:nvPr/>
        </p:nvSpPr>
        <p:spPr>
          <a:xfrm>
            <a:off x="3484563" y="1360488"/>
            <a:ext cx="2163762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父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8CB370-26EA-F879-3296-38D3296B9647}"/>
              </a:ext>
            </a:extLst>
          </p:cNvPr>
          <p:cNvSpPr/>
          <p:nvPr/>
        </p:nvSpPr>
        <p:spPr>
          <a:xfrm>
            <a:off x="5651500" y="1360488"/>
            <a:ext cx="2160588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06C4DE-69D8-2054-CF62-EED31D32D479}"/>
              </a:ext>
            </a:extLst>
          </p:cNvPr>
          <p:cNvSpPr/>
          <p:nvPr/>
        </p:nvSpPr>
        <p:spPr>
          <a:xfrm>
            <a:off x="1331913" y="1360488"/>
            <a:ext cx="2160587" cy="2459037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日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574E2D11-E96C-B3A1-D70C-15E1F4B10242}"/>
              </a:ext>
            </a:extLst>
          </p:cNvPr>
          <p:cNvSpPr/>
          <p:nvPr/>
        </p:nvSpPr>
        <p:spPr>
          <a:xfrm>
            <a:off x="8027988" y="47625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A25FAD-F37A-DEAE-DF02-B3CEF0CEBA56}"/>
              </a:ext>
            </a:extLst>
          </p:cNvPr>
          <p:cNvSpPr/>
          <p:nvPr/>
        </p:nvSpPr>
        <p:spPr>
          <a:xfrm>
            <a:off x="1331913" y="3819525"/>
            <a:ext cx="2143125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solidFill>
                  <a:prstClr val="white"/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人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4A649D0-86B2-7401-C73F-6E19664500BF}"/>
              </a:ext>
            </a:extLst>
          </p:cNvPr>
          <p:cNvSpPr/>
          <p:nvPr/>
        </p:nvSpPr>
        <p:spPr>
          <a:xfrm>
            <a:off x="5648325" y="1628775"/>
            <a:ext cx="2163763" cy="2160588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B5648-C523-4C45-464D-9F0C8FA26D56}"/>
              </a:ext>
            </a:extLst>
          </p:cNvPr>
          <p:cNvSpPr txBox="1"/>
          <p:nvPr/>
        </p:nvSpPr>
        <p:spPr>
          <a:xfrm>
            <a:off x="1331913" y="2863850"/>
            <a:ext cx="4176712" cy="923925"/>
          </a:xfrm>
          <a:prstGeom prst="rect">
            <a:avLst/>
          </a:prstGeom>
          <a:solidFill>
            <a:srgbClr val="FFDDDD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เราเรียนตัวนี้ไปแล้ว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22A213E0-2C33-A13C-2741-CAC2A3D1F97D}"/>
              </a:ext>
            </a:extLst>
          </p:cNvPr>
          <p:cNvSpPr/>
          <p:nvPr/>
        </p:nvSpPr>
        <p:spPr>
          <a:xfrm>
            <a:off x="8180388" y="62865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13">
            <a:extLst>
              <a:ext uri="{FF2B5EF4-FFF2-40B4-BE49-F238E27FC236}">
                <a16:creationId xmlns:a16="http://schemas.microsoft.com/office/drawing/2014/main" id="{2431B9BA-4669-712A-BFEE-A606DADBD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15085"/>
          <a:stretch>
            <a:fillRect/>
          </a:stretch>
        </p:blipFill>
        <p:spPr bwMode="auto">
          <a:xfrm>
            <a:off x="1331913" y="1360488"/>
            <a:ext cx="6488112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2DBCD5-22C0-5940-DAFC-50DCC5ABAFD8}"/>
              </a:ext>
            </a:extLst>
          </p:cNvPr>
          <p:cNvSpPr txBox="1"/>
          <p:nvPr/>
        </p:nvSpPr>
        <p:spPr>
          <a:xfrm>
            <a:off x="900113" y="115888"/>
            <a:ext cx="7127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ภาพนี้คืออะไรนะ?</a:t>
            </a:r>
            <a:endParaRPr lang="ja-JP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C4E980-DCD9-4844-402B-9F7C56DAE449}"/>
              </a:ext>
            </a:extLst>
          </p:cNvPr>
          <p:cNvSpPr/>
          <p:nvPr/>
        </p:nvSpPr>
        <p:spPr>
          <a:xfrm>
            <a:off x="3484563" y="3808413"/>
            <a:ext cx="2163762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ADAD81-93AE-C9EB-C26A-7DBB4D2076F9}"/>
              </a:ext>
            </a:extLst>
          </p:cNvPr>
          <p:cNvSpPr/>
          <p:nvPr/>
        </p:nvSpPr>
        <p:spPr>
          <a:xfrm>
            <a:off x="5651500" y="3814763"/>
            <a:ext cx="2160588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本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3028FAA-95F0-FB6E-12A5-8FE915C10266}"/>
              </a:ext>
            </a:extLst>
          </p:cNvPr>
          <p:cNvSpPr/>
          <p:nvPr/>
        </p:nvSpPr>
        <p:spPr>
          <a:xfrm>
            <a:off x="3484563" y="1360488"/>
            <a:ext cx="2163762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父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6FA4867-BC2D-4CC0-194F-07CC07F78399}"/>
              </a:ext>
            </a:extLst>
          </p:cNvPr>
          <p:cNvSpPr/>
          <p:nvPr/>
        </p:nvSpPr>
        <p:spPr>
          <a:xfrm>
            <a:off x="5651500" y="1360488"/>
            <a:ext cx="2160588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E3EDAD-78D1-1B91-B13D-2BE7A9BAF412}"/>
              </a:ext>
            </a:extLst>
          </p:cNvPr>
          <p:cNvSpPr/>
          <p:nvPr/>
        </p:nvSpPr>
        <p:spPr>
          <a:xfrm>
            <a:off x="1331913" y="1360488"/>
            <a:ext cx="2160587" cy="2459037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日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BB6D3C6E-395E-BDAD-0844-944F8712062A}"/>
              </a:ext>
            </a:extLst>
          </p:cNvPr>
          <p:cNvSpPr/>
          <p:nvPr/>
        </p:nvSpPr>
        <p:spPr>
          <a:xfrm>
            <a:off x="4572000" y="5157788"/>
            <a:ext cx="4321175" cy="1423987"/>
          </a:xfrm>
          <a:prstGeom prst="wedgeRoundRectCallout">
            <a:avLst>
              <a:gd name="adj1" fmla="val -78324"/>
              <a:gd name="adj2" fmla="val 40455"/>
              <a:gd name="adj3" fmla="val 16667"/>
            </a:avLst>
          </a:prstGeom>
          <a:solidFill>
            <a:srgbClr val="FFDDDD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ถ้าอยากรู้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รีบเรียนต่อกันดีกว่า</a:t>
            </a:r>
            <a:r>
              <a:rPr lang="en-US" altLang="ja-JP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ja-JP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E60B87FF-1A09-9B7D-D7D1-E21A9A5913AB}"/>
              </a:ext>
            </a:extLst>
          </p:cNvPr>
          <p:cNvSpPr/>
          <p:nvPr/>
        </p:nvSpPr>
        <p:spPr>
          <a:xfrm>
            <a:off x="8027988" y="476250"/>
            <a:ext cx="6477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19F425-4EB8-5436-2CBC-600B87015054}"/>
              </a:ext>
            </a:extLst>
          </p:cNvPr>
          <p:cNvSpPr/>
          <p:nvPr/>
        </p:nvSpPr>
        <p:spPr>
          <a:xfrm>
            <a:off x="1331913" y="3819525"/>
            <a:ext cx="2143125" cy="2428875"/>
          </a:xfrm>
          <a:prstGeom prst="rect">
            <a:avLst/>
          </a:prstGeom>
          <a:solidFill>
            <a:srgbClr val="FF7C80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600" dirty="0">
                <a:latin typeface="FC教科書体-L" panose="02020309000000000000" pitchFamily="17" charset="-128"/>
                <a:ea typeface="FC教科書体-L" panose="02020309000000000000" pitchFamily="17" charset="-128"/>
              </a:rPr>
              <a:t>人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A12918-8A30-59F0-9D05-A6F7FB0D896C}"/>
              </a:ext>
            </a:extLst>
          </p:cNvPr>
          <p:cNvSpPr/>
          <p:nvPr/>
        </p:nvSpPr>
        <p:spPr>
          <a:xfrm>
            <a:off x="1187450" y="260350"/>
            <a:ext cx="504825" cy="215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4 JL Dept\02 JL Dept Lectures\04 Kyozai Seisaku 教材制作\Akiko Project\01改訂版server\01改訂版　new\Akiko Website\Vol.1\IMG_5385.JPG">
            <a:extLst>
              <a:ext uri="{FF2B5EF4-FFF2-40B4-BE49-F238E27FC236}">
                <a16:creationId xmlns:a16="http://schemas.microsoft.com/office/drawing/2014/main" id="{6986C84E-C79B-E65C-C2A7-B15A0980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2296"/>
          <a:stretch>
            <a:fillRect/>
          </a:stretch>
        </p:blipFill>
        <p:spPr bwMode="auto">
          <a:xfrm>
            <a:off x="0" y="0"/>
            <a:ext cx="554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9A989E1-A88C-6CC5-3E23-0CA80BC11FF3}"/>
              </a:ext>
            </a:extLst>
          </p:cNvPr>
          <p:cNvSpPr/>
          <p:nvPr/>
        </p:nvSpPr>
        <p:spPr>
          <a:xfrm>
            <a:off x="0" y="0"/>
            <a:ext cx="5541963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7172" name="グループ化 19">
            <a:extLst>
              <a:ext uri="{FF2B5EF4-FFF2-40B4-BE49-F238E27FC236}">
                <a16:creationId xmlns:a16="http://schemas.microsoft.com/office/drawing/2014/main" id="{DA9B3283-8C77-EA7A-7A44-45275A1C5467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-100013"/>
            <a:ext cx="4968875" cy="5386388"/>
            <a:chOff x="311351" y="-99392"/>
            <a:chExt cx="4968552" cy="5386090"/>
          </a:xfrm>
        </p:grpSpPr>
        <p:grpSp>
          <p:nvGrpSpPr>
            <p:cNvPr id="7176" name="グループ化 18">
              <a:extLst>
                <a:ext uri="{FF2B5EF4-FFF2-40B4-BE49-F238E27FC236}">
                  <a16:creationId xmlns:a16="http://schemas.microsoft.com/office/drawing/2014/main" id="{142C0299-66CF-A607-86A9-341713BC6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90" y="764705"/>
              <a:ext cx="4247471" cy="4152842"/>
              <a:chOff x="647290" y="764705"/>
              <a:chExt cx="4247471" cy="41528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97792CE-11F3-9C95-946E-CF39FBD284A1}"/>
                  </a:ext>
                </a:extLst>
              </p:cNvPr>
              <p:cNvSpPr/>
              <p:nvPr/>
            </p:nvSpPr>
            <p:spPr>
              <a:xfrm>
                <a:off x="647879" y="764161"/>
                <a:ext cx="4246287" cy="415267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F4D29A5F-8EFC-57F5-5EAF-FC7F971EC57D}"/>
                  </a:ext>
                </a:extLst>
              </p:cNvPr>
              <p:cNvSpPr/>
              <p:nvPr/>
            </p:nvSpPr>
            <p:spPr>
              <a:xfrm rot="20842974">
                <a:off x="662166" y="778447"/>
                <a:ext cx="4217713" cy="4124097"/>
              </a:xfrm>
              <a:prstGeom prst="rect">
                <a:avLst/>
              </a:prstGeom>
              <a:solidFill>
                <a:srgbClr val="FF8F92"/>
              </a:solidFill>
              <a:ln>
                <a:solidFill>
                  <a:srgbClr val="FF8F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77" name="テキスト ボックス 10">
              <a:extLst>
                <a:ext uri="{FF2B5EF4-FFF2-40B4-BE49-F238E27FC236}">
                  <a16:creationId xmlns:a16="http://schemas.microsoft.com/office/drawing/2014/main" id="{07A36E5A-8340-E150-9E28-0932073B5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51" y="-99392"/>
              <a:ext cx="4968552" cy="538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ja-JP" altLang="en-US" sz="34400" dirty="0">
                  <a:solidFill>
                    <a:srgbClr val="404040"/>
                  </a:solidFill>
                  <a:latin typeface="FC教科書体-L" panose="02020309000000000000"/>
                  <a:ea typeface="FC教科書体-L" panose="02020309000000000000"/>
                  <a:cs typeface="FC教科書体-L" panose="02020309000000000000"/>
                </a:rPr>
                <a:t>友</a:t>
              </a:r>
            </a:p>
          </p:txBody>
        </p:sp>
      </p:grpSp>
      <p:pic>
        <p:nvPicPr>
          <p:cNvPr id="7173" name="図 14">
            <a:extLst>
              <a:ext uri="{FF2B5EF4-FFF2-40B4-BE49-F238E27FC236}">
                <a16:creationId xmlns:a16="http://schemas.microsoft.com/office/drawing/2014/main" id="{3D860685-E28C-0C1D-D30E-A268FC8467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90575"/>
            <a:ext cx="2736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図 15">
            <a:extLst>
              <a:ext uri="{FF2B5EF4-FFF2-40B4-BE49-F238E27FC236}">
                <a16:creationId xmlns:a16="http://schemas.microsoft.com/office/drawing/2014/main" id="{246D8F38-E3AE-4F7E-C048-6D84E5556A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979863"/>
            <a:ext cx="2605088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E16066C4-40A0-4C71-831C-578D4E322F5B}"/>
              </a:ext>
            </a:extLst>
          </p:cNvPr>
          <p:cNvSpPr/>
          <p:nvPr/>
        </p:nvSpPr>
        <p:spPr>
          <a:xfrm>
            <a:off x="8351838" y="100013"/>
            <a:ext cx="649287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85C2F69C-1608-B89D-0A6A-60FD9E9AAB96}"/>
              </a:ext>
            </a:extLst>
          </p:cNvPr>
          <p:cNvSpPr/>
          <p:nvPr/>
        </p:nvSpPr>
        <p:spPr>
          <a:xfrm>
            <a:off x="0" y="2565400"/>
            <a:ext cx="7524750" cy="1871663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9600" b="1" dirty="0">
                <a:solidFill>
                  <a:prstClr val="white"/>
                </a:solidFill>
              </a:rPr>
              <a:t>รูปแบบ-รูปทรง</a:t>
            </a:r>
            <a:endParaRPr lang="ja-JP" altLang="en-US" sz="9600" b="1" dirty="0">
              <a:solidFill>
                <a:prstClr val="white"/>
              </a:solidFill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AB0702D-B6F0-7CFA-ACBC-4EC6F5F67496}"/>
              </a:ext>
            </a:extLst>
          </p:cNvPr>
          <p:cNvSpPr/>
          <p:nvPr/>
        </p:nvSpPr>
        <p:spPr>
          <a:xfrm>
            <a:off x="7740650" y="4048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CCC4471-97F2-516E-D317-12EF5D433ED0}"/>
              </a:ext>
            </a:extLst>
          </p:cNvPr>
          <p:cNvSpPr/>
          <p:nvPr/>
        </p:nvSpPr>
        <p:spPr>
          <a:xfrm>
            <a:off x="4859338" y="0"/>
            <a:ext cx="4284662" cy="6858000"/>
          </a:xfrm>
          <a:prstGeom prst="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9221" name="グループ化 18">
            <a:extLst>
              <a:ext uri="{FF2B5EF4-FFF2-40B4-BE49-F238E27FC236}">
                <a16:creationId xmlns:a16="http://schemas.microsoft.com/office/drawing/2014/main" id="{9B6E24EB-E19E-D4BE-B919-8BD54B7E6450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04813"/>
            <a:ext cx="2951163" cy="1800225"/>
            <a:chOff x="5076056" y="404664"/>
            <a:chExt cx="2952328" cy="1800200"/>
          </a:xfrm>
        </p:grpSpPr>
        <p:grpSp>
          <p:nvGrpSpPr>
            <p:cNvPr id="9235" name="グループ化 9">
              <a:extLst>
                <a:ext uri="{FF2B5EF4-FFF2-40B4-BE49-F238E27FC236}">
                  <a16:creationId xmlns:a16="http://schemas.microsoft.com/office/drawing/2014/main" id="{7961A227-41B8-49A0-8612-4397C2AF8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8184" y="404664"/>
              <a:ext cx="1800200" cy="1800200"/>
              <a:chOff x="6084168" y="584684"/>
              <a:chExt cx="2160240" cy="208823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D761A13-ACC6-8726-E7F2-E7F724A2F94E}"/>
                  </a:ext>
                </a:extLst>
              </p:cNvPr>
              <p:cNvSpPr/>
              <p:nvPr/>
            </p:nvSpPr>
            <p:spPr>
              <a:xfrm>
                <a:off x="6083286" y="584684"/>
                <a:ext cx="2161122" cy="2088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63FCEC0-C4C9-6CD5-B570-40FF0B77DA56}"/>
                  </a:ext>
                </a:extLst>
              </p:cNvPr>
              <p:cNvSpPr/>
              <p:nvPr/>
            </p:nvSpPr>
            <p:spPr>
              <a:xfrm>
                <a:off x="6083286" y="584684"/>
                <a:ext cx="1080561" cy="2088232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7264379-501A-B0D0-3F14-40F84355B4DE}"/>
                </a:ext>
              </a:extLst>
            </p:cNvPr>
            <p:cNvSpPr txBox="1"/>
            <p:nvPr/>
          </p:nvSpPr>
          <p:spPr>
            <a:xfrm>
              <a:off x="5076056" y="836458"/>
              <a:ext cx="1151392" cy="1108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FC教科書体-L" panose="02020309000000000000" pitchFamily="17" charset="-128"/>
                </a:rPr>
                <a:t>a.</a:t>
              </a:r>
              <a:endParaRPr lang="ja-JP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C教科書体-L" panose="02020309000000000000" pitchFamily="17" charset="-128"/>
              </a:endParaRPr>
            </a:p>
          </p:txBody>
        </p:sp>
      </p:grpSp>
      <p:grpSp>
        <p:nvGrpSpPr>
          <p:cNvPr id="9222" name="グループ化 19">
            <a:extLst>
              <a:ext uri="{FF2B5EF4-FFF2-40B4-BE49-F238E27FC236}">
                <a16:creationId xmlns:a16="http://schemas.microsoft.com/office/drawing/2014/main" id="{545C78CC-2ECB-0643-D29C-75C45A8379BC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2492375"/>
            <a:ext cx="2930525" cy="1873250"/>
            <a:chOff x="5097295" y="2492896"/>
            <a:chExt cx="2931089" cy="1872208"/>
          </a:xfrm>
        </p:grpSpPr>
        <p:grpSp>
          <p:nvGrpSpPr>
            <p:cNvPr id="9231" name="グループ化 12">
              <a:extLst>
                <a:ext uri="{FF2B5EF4-FFF2-40B4-BE49-F238E27FC236}">
                  <a16:creationId xmlns:a16="http://schemas.microsoft.com/office/drawing/2014/main" id="{0335B3C1-B17C-4CA6-46E9-C14272DD8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8184" y="2492896"/>
              <a:ext cx="1800200" cy="1872208"/>
              <a:chOff x="3491880" y="2780928"/>
              <a:chExt cx="2160240" cy="2088232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03E5A36-C032-5045-4046-8A5358587A2F}"/>
                  </a:ext>
                </a:extLst>
              </p:cNvPr>
              <p:cNvSpPr/>
              <p:nvPr/>
            </p:nvSpPr>
            <p:spPr>
              <a:xfrm>
                <a:off x="3491435" y="2780928"/>
                <a:ext cx="2160685" cy="2088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296116B-BECC-B6FB-5275-2E9405571EE7}"/>
                  </a:ext>
                </a:extLst>
              </p:cNvPr>
              <p:cNvSpPr/>
              <p:nvPr/>
            </p:nvSpPr>
            <p:spPr>
              <a:xfrm rot="16200000">
                <a:off x="4032022" y="2240340"/>
                <a:ext cx="1079510" cy="2160685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27ECB9-83FA-4AF3-A98C-BE24FA8AD5B3}"/>
                </a:ext>
              </a:extLst>
            </p:cNvPr>
            <p:cNvSpPr txBox="1"/>
            <p:nvPr/>
          </p:nvSpPr>
          <p:spPr>
            <a:xfrm>
              <a:off x="5097295" y="2824499"/>
              <a:ext cx="1152747" cy="1109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FC教科書体-L" panose="02020309000000000000" pitchFamily="17" charset="-128"/>
                </a:rPr>
                <a:t>b.</a:t>
              </a:r>
              <a:endParaRPr lang="ja-JP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C教科書体-L" panose="02020309000000000000" pitchFamily="17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8E2A52-9789-5BA5-4648-40596C30F4E5}"/>
              </a:ext>
            </a:extLst>
          </p:cNvPr>
          <p:cNvSpPr txBox="1"/>
          <p:nvPr/>
        </p:nvSpPr>
        <p:spPr>
          <a:xfrm>
            <a:off x="358775" y="1147762"/>
            <a:ext cx="3600450" cy="377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C074E1EB-ABC4-FAB1-B37C-9F3520DEBABB}"/>
              </a:ext>
            </a:extLst>
          </p:cNvPr>
          <p:cNvSpPr/>
          <p:nvPr/>
        </p:nvSpPr>
        <p:spPr>
          <a:xfrm>
            <a:off x="4140200" y="2636838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9225" name="グループ化 23">
            <a:extLst>
              <a:ext uri="{FF2B5EF4-FFF2-40B4-BE49-F238E27FC236}">
                <a16:creationId xmlns:a16="http://schemas.microsoft.com/office/drawing/2014/main" id="{938347CC-B07B-4012-F7E1-042F384EE1DE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4641850"/>
            <a:ext cx="2925763" cy="1739900"/>
            <a:chOff x="5101592" y="4641812"/>
            <a:chExt cx="2926792" cy="1739516"/>
          </a:xfrm>
        </p:grpSpPr>
        <p:grpSp>
          <p:nvGrpSpPr>
            <p:cNvPr id="9227" name="グループ化 20">
              <a:extLst>
                <a:ext uri="{FF2B5EF4-FFF2-40B4-BE49-F238E27FC236}">
                  <a16:creationId xmlns:a16="http://schemas.microsoft.com/office/drawing/2014/main" id="{E2DC5C2C-4A60-5D3A-67C1-94CA92B27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1592" y="4641812"/>
              <a:ext cx="2926792" cy="1739516"/>
              <a:chOff x="5101592" y="4641812"/>
              <a:chExt cx="2926792" cy="1739516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10D84DB-FBC0-A8AE-9598-0ACF152D3493}"/>
                  </a:ext>
                </a:extLst>
              </p:cNvPr>
              <p:cNvSpPr/>
              <p:nvPr/>
            </p:nvSpPr>
            <p:spPr>
              <a:xfrm>
                <a:off x="6249759" y="4641812"/>
                <a:ext cx="1778625" cy="1739516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9AC10CD-69F7-F2D2-5CE9-2EFA607FD627}"/>
                  </a:ext>
                </a:extLst>
              </p:cNvPr>
              <p:cNvSpPr txBox="1"/>
              <p:nvPr/>
            </p:nvSpPr>
            <p:spPr>
              <a:xfrm>
                <a:off x="5101592" y="4868775"/>
                <a:ext cx="1151343" cy="11078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FC教科書体-L" panose="02020309000000000000" pitchFamily="17" charset="-128"/>
                  </a:rPr>
                  <a:t>c.</a:t>
                </a:r>
                <a:endParaRPr lang="ja-JP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FC教科書体-L" panose="02020309000000000000" pitchFamily="17" charset="-128"/>
                </a:endParaRPr>
              </a:p>
            </p:txBody>
          </p:sp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3C26742B-BA1D-E4CD-4884-0D8BCD9D572D}"/>
                </a:ext>
              </a:extLst>
            </p:cNvPr>
            <p:cNvSpPr/>
            <p:nvPr/>
          </p:nvSpPr>
          <p:spPr>
            <a:xfrm>
              <a:off x="6537197" y="5013205"/>
              <a:ext cx="1203748" cy="1080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" name="円/楕円 2">
            <a:extLst>
              <a:ext uri="{FF2B5EF4-FFF2-40B4-BE49-F238E27FC236}">
                <a16:creationId xmlns:a16="http://schemas.microsoft.com/office/drawing/2014/main" id="{EF29B818-4671-7DA3-FF0B-45E854652644}"/>
              </a:ext>
            </a:extLst>
          </p:cNvPr>
          <p:cNvSpPr/>
          <p:nvPr/>
        </p:nvSpPr>
        <p:spPr>
          <a:xfrm>
            <a:off x="5076825" y="5013325"/>
            <a:ext cx="1079500" cy="1057275"/>
          </a:xfrm>
          <a:prstGeom prst="ellipse">
            <a:avLst/>
          </a:prstGeom>
          <a:noFill/>
          <a:ln w="38100">
            <a:solidFill>
              <a:srgbClr val="0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" name="Picture 9" descr="A symbol with a pink background&#10;&#10;AI-generated content may be incorrect.">
            <a:extLst>
              <a:ext uri="{FF2B5EF4-FFF2-40B4-BE49-F238E27FC236}">
                <a16:creationId xmlns:a16="http://schemas.microsoft.com/office/drawing/2014/main" id="{123B34FB-4D23-837C-FEC7-B2124CBB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3" r="47083" b="11481"/>
          <a:stretch/>
        </p:blipFill>
        <p:spPr>
          <a:xfrm>
            <a:off x="0" y="5346700"/>
            <a:ext cx="4838700" cy="723900"/>
          </a:xfrm>
          <a:prstGeom prst="rect">
            <a:avLst/>
          </a:prstGeom>
        </p:spPr>
      </p:pic>
      <p:sp>
        <p:nvSpPr>
          <p:cNvPr id="5" name="テキスト ボックス 15">
            <a:extLst>
              <a:ext uri="{FF2B5EF4-FFF2-40B4-BE49-F238E27FC236}">
                <a16:creationId xmlns:a16="http://schemas.microsoft.com/office/drawing/2014/main" id="{BA3D4060-AC4D-2E4A-62E4-6B3806303C0B}"/>
              </a:ext>
            </a:extLst>
          </p:cNvPr>
          <p:cNvSpPr txBox="1"/>
          <p:nvPr/>
        </p:nvSpPr>
        <p:spPr>
          <a:xfrm>
            <a:off x="7771576" y="4911442"/>
            <a:ext cx="15841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rgbClr val="FF5050"/>
                </a:solidFill>
              </a:rPr>
              <a:t>?</a:t>
            </a:r>
            <a:endParaRPr lang="ja-JP" altLang="en-US" sz="115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2D9539D5-344B-898C-C17F-587B6FDEA79D}"/>
              </a:ext>
            </a:extLst>
          </p:cNvPr>
          <p:cNvSpPr/>
          <p:nvPr/>
        </p:nvSpPr>
        <p:spPr>
          <a:xfrm>
            <a:off x="0" y="2565400"/>
            <a:ext cx="8748713" cy="1871663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9600" b="1" dirty="0">
                <a:solidFill>
                  <a:prstClr val="white"/>
                </a:solidFill>
              </a:rPr>
              <a:t>ใช้จินตนาการหน่อย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73913C3-30F5-CAA2-00C2-FAFFD070335F}"/>
              </a:ext>
            </a:extLst>
          </p:cNvPr>
          <p:cNvSpPr/>
          <p:nvPr/>
        </p:nvSpPr>
        <p:spPr>
          <a:xfrm>
            <a:off x="7740650" y="4048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B527D5-4788-46F3-191A-8D58B3A43B3A}"/>
              </a:ext>
            </a:extLst>
          </p:cNvPr>
          <p:cNvSpPr txBox="1"/>
          <p:nvPr/>
        </p:nvSpPr>
        <p:spPr>
          <a:xfrm>
            <a:off x="2128838" y="1089025"/>
            <a:ext cx="4968875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FC教科書体-L" panose="02020309000000000000" pitchFamily="17" charset="-128"/>
                <a:ea typeface="FC教科書体-L" panose="02020309000000000000" pitchFamily="17" charset="-128"/>
              </a:rPr>
              <a:t>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105207-2DB8-0DEC-0655-7F7262F6BE85}"/>
              </a:ext>
            </a:extLst>
          </p:cNvPr>
          <p:cNvSpPr txBox="1">
            <a:spLocks noChangeArrowheads="1"/>
          </p:cNvSpPr>
          <p:nvPr/>
        </p:nvSpPr>
        <p:spPr bwMode="auto">
          <a:xfrm rot="-1260187">
            <a:off x="1131020" y="1177926"/>
            <a:ext cx="393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th-TH" altLang="ja-JP" sz="3600" dirty="0"/>
              <a:t>มีคะตะคะนะซ่อนอยู่ 2 ตัว</a:t>
            </a:r>
            <a:endParaRPr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077AE20-2B5D-330D-6647-F85A785F4B3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751013"/>
            <a:ext cx="3168650" cy="3154362"/>
            <a:chOff x="323528" y="2161892"/>
            <a:chExt cx="3168352" cy="3154710"/>
          </a:xfrm>
        </p:grpSpPr>
        <p:sp>
          <p:nvSpPr>
            <p:cNvPr id="11279" name="テキスト ボックス 4">
              <a:extLst>
                <a:ext uri="{FF2B5EF4-FFF2-40B4-BE49-F238E27FC236}">
                  <a16:creationId xmlns:a16="http://schemas.microsoft.com/office/drawing/2014/main" id="{60E2EA54-CB6B-D860-8995-E2B04CFB0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2161892"/>
              <a:ext cx="3168352" cy="31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ja-JP" altLang="en-US" sz="19900">
                  <a:solidFill>
                    <a:srgbClr val="E73903"/>
                  </a:solidFill>
                  <a:latin typeface="HGPKyokashotai" panose="02020600000000000000"/>
                  <a:ea typeface="HGPKyokashotai" panose="02020600000000000000"/>
                  <a:cs typeface="HGPKyokashotai" panose="02020600000000000000"/>
                </a:rPr>
                <a:t>ヌ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FE32EC2-8237-C1D6-A634-97C416E8FF89}"/>
                </a:ext>
              </a:extLst>
            </p:cNvPr>
            <p:cNvSpPr txBox="1"/>
            <p:nvPr/>
          </p:nvSpPr>
          <p:spPr>
            <a:xfrm>
              <a:off x="2520421" y="4249684"/>
              <a:ext cx="900028" cy="770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nu</a:t>
              </a:r>
              <a:endParaRPr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20D0419-625F-8BF5-38FB-5B42696C0316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677988"/>
            <a:ext cx="3168650" cy="3155950"/>
            <a:chOff x="251520" y="2161892"/>
            <a:chExt cx="3168352" cy="3154710"/>
          </a:xfrm>
        </p:grpSpPr>
        <p:sp>
          <p:nvSpPr>
            <p:cNvPr id="11277" name="テキスト ボックス 8">
              <a:extLst>
                <a:ext uri="{FF2B5EF4-FFF2-40B4-BE49-F238E27FC236}">
                  <a16:creationId xmlns:a16="http://schemas.microsoft.com/office/drawing/2014/main" id="{B531A82F-4922-7381-BC16-D1AE77642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161892"/>
              <a:ext cx="3168352" cy="31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ja-JP" altLang="en-US" sz="19900" dirty="0">
                  <a:solidFill>
                    <a:srgbClr val="009600"/>
                  </a:solidFill>
                  <a:latin typeface="HGPKyokashotai" panose="02020600000000000000"/>
                  <a:ea typeface="HGPKyokashotai" panose="02020600000000000000"/>
                  <a:cs typeface="HGPKyokashotai" panose="02020600000000000000"/>
                </a:rPr>
                <a:t>ナ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16E9C2B-5F02-A270-C17B-66D2FFC9F54D}"/>
                </a:ext>
              </a:extLst>
            </p:cNvPr>
            <p:cNvSpPr txBox="1"/>
            <p:nvPr/>
          </p:nvSpPr>
          <p:spPr>
            <a:xfrm>
              <a:off x="2267455" y="4243874"/>
              <a:ext cx="900028" cy="7696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na</a:t>
              </a:r>
              <a:endParaRPr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6D603EBB-8D68-C4C0-5134-EF7F946F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449388"/>
            <a:ext cx="4446588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711CA-14D9-008C-E565-508DAAB1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86363"/>
            <a:ext cx="40338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6000" b="1">
                <a:solidFill>
                  <a:srgbClr val="009600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ナ</a:t>
            </a:r>
            <a:r>
              <a:rPr lang="th-TH" altLang="ja-JP" sz="6000">
                <a:latin typeface="FC教科書体-L" panose="02020309000000000000"/>
                <a:ea typeface="FC教科書体-L" panose="02020309000000000000"/>
              </a:rPr>
              <a:t>กับ</a:t>
            </a:r>
            <a:r>
              <a:rPr lang="ja-JP" altLang="en-US" sz="6000" b="1">
                <a:solidFill>
                  <a:srgbClr val="E73903"/>
                </a:solidFill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ヌ</a:t>
            </a:r>
            <a:r>
              <a:rPr lang="th-TH" altLang="ja-JP" sz="6000">
                <a:latin typeface="FC教科書体-L" panose="02020309000000000000"/>
              </a:rPr>
              <a:t>เป็น...                            </a:t>
            </a:r>
            <a:endParaRPr lang="ja-JP" altLang="en-US" sz="6000">
              <a:latin typeface="FC教科書体-L" panose="02020309000000000000"/>
              <a:ea typeface="FC教科書体-L" panose="02020309000000000000"/>
              <a:cs typeface="FC教科書体-L" panose="02020309000000000000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3F945EFA-12A9-AC92-242C-47A655682C96}"/>
              </a:ext>
            </a:extLst>
          </p:cNvPr>
          <p:cNvSpPr/>
          <p:nvPr/>
        </p:nvSpPr>
        <p:spPr>
          <a:xfrm>
            <a:off x="3851275" y="5186363"/>
            <a:ext cx="1728788" cy="871537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</a:t>
            </a:r>
            <a:r>
              <a:rPr lang="th-TH" altLang="ja-JP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เพื่อน</a:t>
            </a:r>
            <a:endParaRPr lang="ja-JP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4DCEB6B-37A4-24C0-E072-76D40D3D7DF8}"/>
              </a:ext>
            </a:extLst>
          </p:cNvPr>
          <p:cNvSpPr/>
          <p:nvPr/>
        </p:nvSpPr>
        <p:spPr>
          <a:xfrm>
            <a:off x="5724525" y="5186363"/>
            <a:ext cx="1727200" cy="871537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</a:t>
            </a:r>
            <a:r>
              <a:rPr lang="th-TH" altLang="ja-JP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แฟน</a:t>
            </a:r>
            <a:endParaRPr lang="ja-JP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9D670E-D041-DBC1-BD61-ABAC0AC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92713"/>
            <a:ext cx="822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h-TH" altLang="ja-JP" sz="6000">
                <a:solidFill>
                  <a:srgbClr val="000000"/>
                </a:solidFill>
                <a:latin typeface="FC教科書体-L" panose="02020309000000000000"/>
                <a:ea typeface="FC教科書体-L" panose="02020309000000000000"/>
              </a:rPr>
              <a:t>กัน</a:t>
            </a:r>
            <a:endParaRPr lang="ja-JP" altLang="en-US" sz="6000">
              <a:solidFill>
                <a:srgbClr val="000000"/>
              </a:solidFill>
              <a:latin typeface="FC教科書体-L" panose="02020309000000000000"/>
              <a:ea typeface="FC教科書体-L" panose="02020309000000000000"/>
              <a:cs typeface="Cordia New" panose="020B0304020202020204" pitchFamily="34" charset="-34"/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A17FA0D-C67C-AA53-23B6-24FC8A7DA0FC}"/>
              </a:ext>
            </a:extLst>
          </p:cNvPr>
          <p:cNvSpPr/>
          <p:nvPr/>
        </p:nvSpPr>
        <p:spPr>
          <a:xfrm>
            <a:off x="8027988" y="115888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4377C309-33AE-2CC5-96EE-ACFCC4D14287}"/>
              </a:ext>
            </a:extLst>
          </p:cNvPr>
          <p:cNvSpPr/>
          <p:nvPr/>
        </p:nvSpPr>
        <p:spPr>
          <a:xfrm>
            <a:off x="3851275" y="5300663"/>
            <a:ext cx="720725" cy="757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8351 -0.000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1493 0.093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13" grpId="0"/>
      <p:bldP spid="14" grpId="0" animBg="1"/>
      <p:bldP spid="15" grpId="0" animBg="1"/>
      <p:bldP spid="1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B527D5-4788-46F3-191A-8D58B3A43B3A}"/>
              </a:ext>
            </a:extLst>
          </p:cNvPr>
          <p:cNvSpPr txBox="1"/>
          <p:nvPr/>
        </p:nvSpPr>
        <p:spPr>
          <a:xfrm>
            <a:off x="2128838" y="1089025"/>
            <a:ext cx="4968875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C教科書体-L" panose="02020309000000000000" pitchFamily="17" charset="-128"/>
                <a:ea typeface="FC教科書体-L" panose="02020309000000000000" pitchFamily="17" charset="-128"/>
                <a:cs typeface="+mn-cs"/>
              </a:rPr>
              <a:t>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105207-2DB8-0DEC-0655-7F7262F6BE85}"/>
              </a:ext>
            </a:extLst>
          </p:cNvPr>
          <p:cNvSpPr txBox="1">
            <a:spLocks noChangeArrowheads="1"/>
          </p:cNvSpPr>
          <p:nvPr/>
        </p:nvSpPr>
        <p:spPr bwMode="auto">
          <a:xfrm rot="-1260187">
            <a:off x="1131020" y="1177926"/>
            <a:ext cx="393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h-TH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ordia New" panose="020B0304020202020204" pitchFamily="34" charset="-34"/>
              </a:rPr>
              <a:t>มีคะตะคะนะซ่อนอยู่ 2 ตัว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077AE20-2B5D-330D-6647-F85A785F4B3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751013"/>
            <a:ext cx="3168650" cy="3154362"/>
            <a:chOff x="323528" y="2161892"/>
            <a:chExt cx="3168352" cy="3154710"/>
          </a:xfrm>
        </p:grpSpPr>
        <p:sp>
          <p:nvSpPr>
            <p:cNvPr id="11279" name="テキスト ボックス 4">
              <a:extLst>
                <a:ext uri="{FF2B5EF4-FFF2-40B4-BE49-F238E27FC236}">
                  <a16:creationId xmlns:a16="http://schemas.microsoft.com/office/drawing/2014/main" id="{60E2EA54-CB6B-D860-8995-E2B04CFB0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2161892"/>
              <a:ext cx="3168352" cy="31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9900" b="0" i="0" u="none" strike="noStrike" kern="1200" cap="none" spc="0" normalizeH="0" baseline="0" noProof="0">
                  <a:ln>
                    <a:noFill/>
                  </a:ln>
                  <a:solidFill>
                    <a:srgbClr val="E73903"/>
                  </a:solidFill>
                  <a:effectLst/>
                  <a:uLnTx/>
                  <a:uFillTx/>
                  <a:latin typeface="HGPKyokashotai" panose="02020600000000000000"/>
                  <a:ea typeface="HGPKyokashotai" panose="02020600000000000000"/>
                  <a:cs typeface="HGPKyokashotai" panose="02020600000000000000"/>
                </a:rPr>
                <a:t>ヌ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FE32EC2-8237-C1D6-A634-97C416E8FF89}"/>
                </a:ext>
              </a:extLst>
            </p:cNvPr>
            <p:cNvSpPr txBox="1"/>
            <p:nvPr/>
          </p:nvSpPr>
          <p:spPr>
            <a:xfrm>
              <a:off x="2520421" y="4249684"/>
              <a:ext cx="900028" cy="770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nu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20D0419-625F-8BF5-38FB-5B42696C0316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677988"/>
            <a:ext cx="3168650" cy="3155950"/>
            <a:chOff x="251520" y="2161892"/>
            <a:chExt cx="3168352" cy="3154710"/>
          </a:xfrm>
        </p:grpSpPr>
        <p:sp>
          <p:nvSpPr>
            <p:cNvPr id="11277" name="テキスト ボックス 8">
              <a:extLst>
                <a:ext uri="{FF2B5EF4-FFF2-40B4-BE49-F238E27FC236}">
                  <a16:creationId xmlns:a16="http://schemas.microsoft.com/office/drawing/2014/main" id="{B531A82F-4922-7381-BC16-D1AE77642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161892"/>
              <a:ext cx="3168352" cy="31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00"/>
                  </a:solidFill>
                  <a:effectLst/>
                  <a:uLnTx/>
                  <a:uFillTx/>
                  <a:latin typeface="HGPKyokashotai" panose="02020600000000000000"/>
                  <a:ea typeface="HGPKyokashotai" panose="02020600000000000000"/>
                  <a:cs typeface="HGPKyokashotai" panose="02020600000000000000"/>
                </a:rPr>
                <a:t>ナ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16E9C2B-5F02-A270-C17B-66D2FFC9F54D}"/>
                </a:ext>
              </a:extLst>
            </p:cNvPr>
            <p:cNvSpPr txBox="1"/>
            <p:nvPr/>
          </p:nvSpPr>
          <p:spPr>
            <a:xfrm>
              <a:off x="2267455" y="4243874"/>
              <a:ext cx="900028" cy="7696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na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6D603EBB-8D68-C4C0-5134-EF7F946F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449388"/>
            <a:ext cx="4446588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711CA-14D9-008C-E565-508DAAB1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86363"/>
            <a:ext cx="40338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9600"/>
                </a:solidFill>
                <a:effectLst/>
                <a:uLnTx/>
                <a:uFillTx/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ナ</a:t>
            </a:r>
            <a:r>
              <a:rPr kumimoji="1" lang="th-TH" altLang="ja-JP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教科書体-L" panose="02020309000000000000"/>
                <a:ea typeface="FC教科書体-L" panose="02020309000000000000"/>
                <a:cs typeface="Cordia New" panose="020B0304020202020204" pitchFamily="34" charset="-34"/>
              </a:rPr>
              <a:t>กับ</a:t>
            </a: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E73903"/>
                </a:solidFill>
                <a:effectLst/>
                <a:uLnTx/>
                <a:uFillTx/>
                <a:latin typeface="HGPKyokashotai" panose="02020600000000000000"/>
                <a:ea typeface="HGPKyokashotai" panose="02020600000000000000"/>
                <a:cs typeface="HGPKyokashotai" panose="02020600000000000000"/>
              </a:rPr>
              <a:t>ヌ</a:t>
            </a:r>
            <a:r>
              <a:rPr kumimoji="1" lang="th-TH" altLang="ja-JP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教科書体-L" panose="02020309000000000000"/>
                <a:ea typeface="ＭＳ Ｐゴシック" panose="020B0600070205080204" pitchFamily="34" charset="-128"/>
                <a:cs typeface="Cordia New" panose="020B0304020202020204" pitchFamily="34" charset="-34"/>
              </a:rPr>
              <a:t>เป็น...                            </a:t>
            </a:r>
            <a:endParaRPr kumimoji="1" lang="ja-JP" alt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教科書体-L" panose="02020309000000000000"/>
              <a:ea typeface="FC教科書体-L" panose="02020309000000000000"/>
              <a:cs typeface="FC教科書体-L" panose="02020309000000000000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3F945EFA-12A9-AC92-242C-47A655682C96}"/>
              </a:ext>
            </a:extLst>
          </p:cNvPr>
          <p:cNvSpPr/>
          <p:nvPr/>
        </p:nvSpPr>
        <p:spPr>
          <a:xfrm>
            <a:off x="3851275" y="5186363"/>
            <a:ext cx="1728788" cy="871537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a.</a:t>
            </a:r>
            <a:r>
              <a:rPr kumimoji="1" lang="th-TH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ordia New" panose="020B0304020202020204" pitchFamily="34" charset="-34"/>
              </a:rPr>
              <a:t>เพื่อน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4DCEB6B-37A4-24C0-E072-76D40D3D7DF8}"/>
              </a:ext>
            </a:extLst>
          </p:cNvPr>
          <p:cNvSpPr/>
          <p:nvPr/>
        </p:nvSpPr>
        <p:spPr>
          <a:xfrm>
            <a:off x="5724525" y="5186363"/>
            <a:ext cx="1727200" cy="871537"/>
          </a:xfrm>
          <a:prstGeom prst="round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b.</a:t>
            </a:r>
            <a:r>
              <a:rPr kumimoji="1" lang="th-TH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ordia New" panose="020B0304020202020204" pitchFamily="34" charset="-34"/>
              </a:rPr>
              <a:t>แฟน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9D670E-D041-DBC1-BD61-ABAC0AC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92713"/>
            <a:ext cx="822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h-TH" altLang="ja-JP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C教科書体-L" panose="02020309000000000000"/>
                <a:ea typeface="FC教科書体-L" panose="02020309000000000000"/>
                <a:cs typeface="Cordia New" panose="020B0304020202020204" pitchFamily="34" charset="-34"/>
              </a:rPr>
              <a:t>กัน</a:t>
            </a:r>
            <a:endParaRPr kumimoji="1" lang="ja-JP" altLang="en-US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C教科書体-L" panose="02020309000000000000"/>
              <a:ea typeface="FC教科書体-L" panose="02020309000000000000"/>
              <a:cs typeface="Cordia New" panose="020B0304020202020204" pitchFamily="34" charset="-34"/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A17FA0D-C67C-AA53-23B6-24FC8A7DA0FC}"/>
              </a:ext>
            </a:extLst>
          </p:cNvPr>
          <p:cNvSpPr/>
          <p:nvPr/>
        </p:nvSpPr>
        <p:spPr>
          <a:xfrm>
            <a:off x="8027988" y="115888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10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4CBC4A4B-32CC-5EB9-9869-074FB7046F6E}"/>
              </a:ext>
            </a:extLst>
          </p:cNvPr>
          <p:cNvSpPr/>
          <p:nvPr/>
        </p:nvSpPr>
        <p:spPr>
          <a:xfrm>
            <a:off x="0" y="2565400"/>
            <a:ext cx="7235825" cy="1871663"/>
          </a:xfrm>
          <a:prstGeom prst="homePlat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9600" b="1" dirty="0">
                <a:solidFill>
                  <a:prstClr val="white"/>
                </a:solidFill>
              </a:rPr>
              <a:t>อ่านว่าอย่างไร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5763CD6D-5E50-474C-9FB6-E26B2B3DC39C}"/>
              </a:ext>
            </a:extLst>
          </p:cNvPr>
          <p:cNvSpPr/>
          <p:nvPr/>
        </p:nvSpPr>
        <p:spPr>
          <a:xfrm>
            <a:off x="7740650" y="404813"/>
            <a:ext cx="6477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31380-f772-4d0a-86be-ca519d40c5a8" xsi:nil="true"/>
    <lcf76f155ced4ddcb4097134ff3c332f xmlns="b0c4f587-39ca-41af-b763-ad6198fafd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BB0A11A2231C944A97F3CA5C2E8BE01" ma:contentTypeVersion="16" ma:contentTypeDescription="新しいドキュメントを作成します。" ma:contentTypeScope="" ma:versionID="b571397f1bfc9213b97b4bd25671e55f">
  <xsd:schema xmlns:xsd="http://www.w3.org/2001/XMLSchema" xmlns:xs="http://www.w3.org/2001/XMLSchema" xmlns:p="http://schemas.microsoft.com/office/2006/metadata/properties" xmlns:ns2="dd831380-f772-4d0a-86be-ca519d40c5a8" xmlns:ns3="b0c4f587-39ca-41af-b763-ad6198fafdf1" targetNamespace="http://schemas.microsoft.com/office/2006/metadata/properties" ma:root="true" ma:fieldsID="a96f8175d241023c110063f5b18f8eb8" ns2:_="" ns3:_="">
    <xsd:import namespace="dd831380-f772-4d0a-86be-ca519d40c5a8"/>
    <xsd:import namespace="b0c4f587-39ca-41af-b763-ad6198fafd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31380-f772-4d0a-86be-ca519d40c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afaffd2-f4f9-4246-913e-6686bc10e01b}" ma:internalName="TaxCatchAll" ma:showField="CatchAllData" ma:web="dd831380-f772-4d0a-86be-ca519d40c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4f587-39ca-41af-b763-ad6198faf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a9872b46-498f-4fc2-91d4-a744c164aa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DCF8E-D532-4541-8EA0-CCFEB2C7C68E}">
  <ds:schemaRefs>
    <ds:schemaRef ds:uri="b0c4f587-39ca-41af-b763-ad6198fafdf1"/>
    <ds:schemaRef ds:uri="http://schemas.microsoft.com/office/2006/metadata/properties"/>
    <ds:schemaRef ds:uri="http://purl.org/dc/terms/"/>
    <ds:schemaRef ds:uri="http://schemas.microsoft.com/office/2006/documentManagement/types"/>
    <ds:schemaRef ds:uri="dd831380-f772-4d0a-86be-ca519d40c5a8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6E5B27-8333-4F3B-A048-08C5523A2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80062-F346-4DC5-9FFF-8765B9AEA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31380-f772-4d0a-86be-ca519d40c5a8"/>
    <ds:schemaRef ds:uri="b0c4f587-39ca-41af-b763-ad6198fafd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315</Words>
  <Application>Microsoft Office PowerPoint</Application>
  <PresentationFormat>On-screen Show (4:3)</PresentationFormat>
  <Paragraphs>108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FC教科書体-L</vt:lpstr>
      <vt:lpstr>HGPKyokashotai</vt:lpstr>
      <vt:lpstr>Meiryo</vt:lpstr>
      <vt:lpstr>Arial</vt:lpstr>
      <vt:lpstr>Calibri</vt:lpstr>
      <vt:lpstr>Cordia New</vt:lpstr>
      <vt:lpstr>Office ​​テーマ</vt:lpstr>
      <vt:lpstr>Office テーマ</vt:lpstr>
      <vt:lpstr>1_Office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Parida Jirawuttinun</dc:creator>
  <cp:lastModifiedBy>Jldstaff3</cp:lastModifiedBy>
  <cp:revision>58</cp:revision>
  <dcterms:created xsi:type="dcterms:W3CDTF">2019-04-09T09:12:04Z</dcterms:created>
  <dcterms:modified xsi:type="dcterms:W3CDTF">2026-02-24T04:30:29Z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0x0101004BB0A11A2231C944A97F3CA5C2E8BE01</vt:lpwstr>
  </property>
  <property fmtid="{D5CDD505-2E9C-101B-9397-08002B2CF9AE}" pid="3" name="MediaServiceImageTags">
    <vt:lpwstr/>
  </property>
</Properties>
</file>