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60" r:id="rId8"/>
    <p:sldId id="261" r:id="rId9"/>
    <p:sldId id="262" r:id="rId10"/>
    <p:sldId id="264" r:id="rId11"/>
    <p:sldId id="265" r:id="rId12"/>
    <p:sldId id="266" r:id="rId13"/>
    <p:sldId id="268" r:id="rId14"/>
    <p:sldId id="269" r:id="rId15"/>
    <p:sldId id="270" r:id="rId16"/>
    <p:sldId id="295" r:id="rId17"/>
    <p:sldId id="296" r:id="rId18"/>
    <p:sldId id="297" r:id="rId19"/>
    <p:sldId id="298" r:id="rId20"/>
    <p:sldId id="299" r:id="rId21"/>
    <p:sldId id="286" r:id="rId22"/>
    <p:sldId id="303" r:id="rId23"/>
    <p:sldId id="300" r:id="rId24"/>
    <p:sldId id="277" r:id="rId25"/>
    <p:sldId id="30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A91"/>
    <a:srgbClr val="FFF994"/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354F6A-6422-4044-94A3-385C7AFB76EE}" v="125" dt="2026-02-24T06:14:37.947"/>
    <p1510:client id="{AA426850-29C9-4A90-A850-688B26754A9B}" v="4" dt="2026-02-24T02:49:35.3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03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risara Thongmee" userId="S::narisara@jpf.go.jp::6757c35e-10a4-4930-b694-0eb276fcf2f1" providerId="AD" clId="Web-{759841BB-1BEC-CA36-8B13-0BBC3506BB3F}"/>
    <pc:docChg chg="mod modSld modMainMaster setSldSz">
      <pc:chgData name="Narisara Thongmee" userId="S::narisara@jpf.go.jp::6757c35e-10a4-4930-b694-0eb276fcf2f1" providerId="AD" clId="Web-{759841BB-1BEC-CA36-8B13-0BBC3506BB3F}" dt="2025-11-28T04:33:42.934" v="1" actId="20577"/>
      <pc:docMkLst>
        <pc:docMk/>
      </pc:docMkLst>
      <pc:sldChg chg="modSp">
        <pc:chgData name="Narisara Thongmee" userId="S::narisara@jpf.go.jp::6757c35e-10a4-4930-b694-0eb276fcf2f1" providerId="AD" clId="Web-{759841BB-1BEC-CA36-8B13-0BBC3506BB3F}" dt="2025-11-28T04:33:42.934" v="1" actId="20577"/>
        <pc:sldMkLst>
          <pc:docMk/>
          <pc:sldMk cId="109857222" sldId="256"/>
        </pc:sldMkLst>
      </pc:sldChg>
      <pc:sldMasterChg chg="modSp modSldLayout">
        <pc:chgData name="Narisara Thongmee" userId="S::narisara@jpf.go.jp::6757c35e-10a4-4930-b694-0eb276fcf2f1" providerId="AD" clId="Web-{759841BB-1BEC-CA36-8B13-0BBC3506BB3F}" dt="2025-11-28T04:32:54.808" v="0"/>
        <pc:sldMasterMkLst>
          <pc:docMk/>
          <pc:sldMasterMk cId="2460954070" sldId="2147483660"/>
        </pc:sldMasterMkLst>
        <pc:sldLayoutChg chg="modSp">
          <pc:chgData name="Narisara Thongmee" userId="S::narisara@jpf.go.jp::6757c35e-10a4-4930-b694-0eb276fcf2f1" providerId="AD" clId="Web-{759841BB-1BEC-CA36-8B13-0BBC3506BB3F}" dt="2025-11-28T04:32:54.808" v="0"/>
          <pc:sldLayoutMkLst>
            <pc:docMk/>
            <pc:sldMasterMk cId="2460954070" sldId="2147483660"/>
            <pc:sldLayoutMk cId="2385387890" sldId="2147483661"/>
          </pc:sldLayoutMkLst>
        </pc:sldLayoutChg>
        <pc:sldLayoutChg chg="modSp">
          <pc:chgData name="Narisara Thongmee" userId="S::narisara@jpf.go.jp::6757c35e-10a4-4930-b694-0eb276fcf2f1" providerId="AD" clId="Web-{759841BB-1BEC-CA36-8B13-0BBC3506BB3F}" dt="2025-11-28T04:32:54.808" v="0"/>
          <pc:sldLayoutMkLst>
            <pc:docMk/>
            <pc:sldMasterMk cId="2460954070" sldId="2147483660"/>
            <pc:sldLayoutMk cId="2591524520" sldId="2147483663"/>
          </pc:sldLayoutMkLst>
        </pc:sldLayoutChg>
        <pc:sldLayoutChg chg="modSp">
          <pc:chgData name="Narisara Thongmee" userId="S::narisara@jpf.go.jp::6757c35e-10a4-4930-b694-0eb276fcf2f1" providerId="AD" clId="Web-{759841BB-1BEC-CA36-8B13-0BBC3506BB3F}" dt="2025-11-28T04:32:54.808" v="0"/>
          <pc:sldLayoutMkLst>
            <pc:docMk/>
            <pc:sldMasterMk cId="2460954070" sldId="2147483660"/>
            <pc:sldLayoutMk cId="1203092039" sldId="2147483664"/>
          </pc:sldLayoutMkLst>
        </pc:sldLayoutChg>
        <pc:sldLayoutChg chg="modSp">
          <pc:chgData name="Narisara Thongmee" userId="S::narisara@jpf.go.jp::6757c35e-10a4-4930-b694-0eb276fcf2f1" providerId="AD" clId="Web-{759841BB-1BEC-CA36-8B13-0BBC3506BB3F}" dt="2025-11-28T04:32:54.808" v="0"/>
          <pc:sldLayoutMkLst>
            <pc:docMk/>
            <pc:sldMasterMk cId="2460954070" sldId="2147483660"/>
            <pc:sldLayoutMk cId="3733172339" sldId="2147483665"/>
          </pc:sldLayoutMkLst>
        </pc:sldLayoutChg>
        <pc:sldLayoutChg chg="modSp">
          <pc:chgData name="Narisara Thongmee" userId="S::narisara@jpf.go.jp::6757c35e-10a4-4930-b694-0eb276fcf2f1" providerId="AD" clId="Web-{759841BB-1BEC-CA36-8B13-0BBC3506BB3F}" dt="2025-11-28T04:32:54.808" v="0"/>
          <pc:sldLayoutMkLst>
            <pc:docMk/>
            <pc:sldMasterMk cId="2460954070" sldId="2147483660"/>
            <pc:sldLayoutMk cId="3171841454" sldId="2147483668"/>
          </pc:sldLayoutMkLst>
        </pc:sldLayoutChg>
        <pc:sldLayoutChg chg="modSp">
          <pc:chgData name="Narisara Thongmee" userId="S::narisara@jpf.go.jp::6757c35e-10a4-4930-b694-0eb276fcf2f1" providerId="AD" clId="Web-{759841BB-1BEC-CA36-8B13-0BBC3506BB3F}" dt="2025-11-28T04:32:54.808" v="0"/>
          <pc:sldLayoutMkLst>
            <pc:docMk/>
            <pc:sldMasterMk cId="2460954070" sldId="2147483660"/>
            <pc:sldLayoutMk cId="1718958274" sldId="2147483669"/>
          </pc:sldLayoutMkLst>
        </pc:sldLayoutChg>
        <pc:sldLayoutChg chg="modSp">
          <pc:chgData name="Narisara Thongmee" userId="S::narisara@jpf.go.jp::6757c35e-10a4-4930-b694-0eb276fcf2f1" providerId="AD" clId="Web-{759841BB-1BEC-CA36-8B13-0BBC3506BB3F}" dt="2025-11-28T04:32:54.808" v="0"/>
          <pc:sldLayoutMkLst>
            <pc:docMk/>
            <pc:sldMasterMk cId="2460954070" sldId="2147483660"/>
            <pc:sldLayoutMk cId="3479445657" sldId="2147483671"/>
          </pc:sldLayoutMkLst>
        </pc:sldLayoutChg>
      </pc:sldMasterChg>
    </pc:docChg>
  </pc:docChgLst>
  <pc:docChgLst>
    <pc:chgData name="jldintern1" userId="c239dbb3-80bf-437b-a6c1-5a5bf65cbf14" providerId="ADAL" clId="{580548C0-4154-41EC-8A6D-48E7525D24DF}"/>
    <pc:docChg chg="undo custSel addSld delSld modSld">
      <pc:chgData name="jldintern1" userId="c239dbb3-80bf-437b-a6c1-5a5bf65cbf14" providerId="ADAL" clId="{580548C0-4154-41EC-8A6D-48E7525D24DF}" dt="2025-12-04T03:42:02.236" v="1297" actId="1076"/>
      <pc:docMkLst>
        <pc:docMk/>
      </pc:docMkLst>
      <pc:sldChg chg="addSp delSp modSp mod modTransition">
        <pc:chgData name="jldintern1" userId="c239dbb3-80bf-437b-a6c1-5a5bf65cbf14" providerId="ADAL" clId="{580548C0-4154-41EC-8A6D-48E7525D24DF}" dt="2025-12-01T03:35:44.947" v="486"/>
        <pc:sldMkLst>
          <pc:docMk/>
          <pc:sldMk cId="109857222" sldId="256"/>
        </pc:sldMkLst>
      </pc:sldChg>
      <pc:sldChg chg="addSp delSp modSp new mod modTransition modAnim">
        <pc:chgData name="jldintern1" userId="c239dbb3-80bf-437b-a6c1-5a5bf65cbf14" providerId="ADAL" clId="{580548C0-4154-41EC-8A6D-48E7525D24DF}" dt="2025-12-01T03:37:42.491" v="496"/>
        <pc:sldMkLst>
          <pc:docMk/>
          <pc:sldMk cId="2128388089" sldId="257"/>
        </pc:sldMkLst>
      </pc:sldChg>
      <pc:sldChg chg="addSp delSp modSp new mod modTransition delAnim modAnim">
        <pc:chgData name="jldintern1" userId="c239dbb3-80bf-437b-a6c1-5a5bf65cbf14" providerId="ADAL" clId="{580548C0-4154-41EC-8A6D-48E7525D24DF}" dt="2025-12-01T06:07:07.850" v="693" actId="478"/>
        <pc:sldMkLst>
          <pc:docMk/>
          <pc:sldMk cId="1009512228" sldId="258"/>
        </pc:sldMkLst>
      </pc:sldChg>
      <pc:sldChg chg="addSp delSp modSp new mod modTransition modAnim">
        <pc:chgData name="jldintern1" userId="c239dbb3-80bf-437b-a6c1-5a5bf65cbf14" providerId="ADAL" clId="{580548C0-4154-41EC-8A6D-48E7525D24DF}" dt="2025-12-01T09:01:06.734" v="1231" actId="1038"/>
        <pc:sldMkLst>
          <pc:docMk/>
          <pc:sldMk cId="3720557795" sldId="259"/>
        </pc:sldMkLst>
      </pc:sldChg>
      <pc:sldChg chg="addSp delSp modSp new mod modTransition modAnim">
        <pc:chgData name="jldintern1" userId="c239dbb3-80bf-437b-a6c1-5a5bf65cbf14" providerId="ADAL" clId="{580548C0-4154-41EC-8A6D-48E7525D24DF}" dt="2025-12-01T07:01:10.923" v="941" actId="2711"/>
        <pc:sldMkLst>
          <pc:docMk/>
          <pc:sldMk cId="730644140" sldId="260"/>
        </pc:sldMkLst>
      </pc:sldChg>
      <pc:sldChg chg="addSp delSp modSp new del mod">
        <pc:chgData name="jldintern1" userId="c239dbb3-80bf-437b-a6c1-5a5bf65cbf14" providerId="ADAL" clId="{580548C0-4154-41EC-8A6D-48E7525D24DF}" dt="2025-12-01T02:26:29.142" v="157" actId="2696"/>
        <pc:sldMkLst>
          <pc:docMk/>
          <pc:sldMk cId="1846865289" sldId="260"/>
        </pc:sldMkLst>
      </pc:sldChg>
      <pc:sldChg chg="addSp delSp modSp new mod modTransition modAnim">
        <pc:chgData name="jldintern1" userId="c239dbb3-80bf-437b-a6c1-5a5bf65cbf14" providerId="ADAL" clId="{580548C0-4154-41EC-8A6D-48E7525D24DF}" dt="2025-12-01T06:13:42.575" v="713"/>
        <pc:sldMkLst>
          <pc:docMk/>
          <pc:sldMk cId="1747689223" sldId="261"/>
        </pc:sldMkLst>
      </pc:sldChg>
      <pc:sldChg chg="addSp delSp modSp new mod modTransition delAnim modAnim">
        <pc:chgData name="jldintern1" userId="c239dbb3-80bf-437b-a6c1-5a5bf65cbf14" providerId="ADAL" clId="{580548C0-4154-41EC-8A6D-48E7525D24DF}" dt="2025-12-01T07:01:04.319" v="940" actId="2711"/>
        <pc:sldMkLst>
          <pc:docMk/>
          <pc:sldMk cId="3776808119" sldId="262"/>
        </pc:sldMkLst>
      </pc:sldChg>
      <pc:sldChg chg="addSp delSp modSp new del mod modTransition delAnim modAnim">
        <pc:chgData name="jldintern1" userId="c239dbb3-80bf-437b-a6c1-5a5bf65cbf14" providerId="ADAL" clId="{580548C0-4154-41EC-8A6D-48E7525D24DF}" dt="2025-12-01T03:49:21.918" v="533" actId="2696"/>
        <pc:sldMkLst>
          <pc:docMk/>
          <pc:sldMk cId="1727419851" sldId="263"/>
        </pc:sldMkLst>
      </pc:sldChg>
      <pc:sldChg chg="addSp delSp modSp new mod modTransition modAnim">
        <pc:chgData name="jldintern1" userId="c239dbb3-80bf-437b-a6c1-5a5bf65cbf14" providerId="ADAL" clId="{580548C0-4154-41EC-8A6D-48E7525D24DF}" dt="2025-12-01T06:13:44.889" v="714"/>
        <pc:sldMkLst>
          <pc:docMk/>
          <pc:sldMk cId="1587842886" sldId="264"/>
        </pc:sldMkLst>
      </pc:sldChg>
      <pc:sldChg chg="addSp delSp modSp new mod modTransition">
        <pc:chgData name="jldintern1" userId="c239dbb3-80bf-437b-a6c1-5a5bf65cbf14" providerId="ADAL" clId="{580548C0-4154-41EC-8A6D-48E7525D24DF}" dt="2025-12-01T06:58:49.019" v="939" actId="2711"/>
        <pc:sldMkLst>
          <pc:docMk/>
          <pc:sldMk cId="2772611956" sldId="265"/>
        </pc:sldMkLst>
      </pc:sldChg>
      <pc:sldChg chg="addSp delSp modSp new mod modTransition addAnim delAnim modAnim">
        <pc:chgData name="jldintern1" userId="c239dbb3-80bf-437b-a6c1-5a5bf65cbf14" providerId="ADAL" clId="{580548C0-4154-41EC-8A6D-48E7525D24DF}" dt="2025-12-01T04:05:37.370" v="597" actId="1076"/>
        <pc:sldMkLst>
          <pc:docMk/>
          <pc:sldMk cId="409885753" sldId="266"/>
        </pc:sldMkLst>
      </pc:sldChg>
      <pc:sldChg chg="addSp delSp modSp add mod modTransition addAnim delAnim modAnim">
        <pc:chgData name="jldintern1" userId="c239dbb3-80bf-437b-a6c1-5a5bf65cbf14" providerId="ADAL" clId="{580548C0-4154-41EC-8A6D-48E7525D24DF}" dt="2025-12-04T02:20:30.971" v="1294" actId="478"/>
        <pc:sldMkLst>
          <pc:docMk/>
          <pc:sldMk cId="2096760563" sldId="267"/>
        </pc:sldMkLst>
      </pc:sldChg>
      <pc:sldChg chg="addSp delSp modSp new mod modTransition modAnim">
        <pc:chgData name="jldintern1" userId="c239dbb3-80bf-437b-a6c1-5a5bf65cbf14" providerId="ADAL" clId="{580548C0-4154-41EC-8A6D-48E7525D24DF}" dt="2025-12-01T06:13:47.031" v="715"/>
        <pc:sldMkLst>
          <pc:docMk/>
          <pc:sldMk cId="2063252351" sldId="268"/>
        </pc:sldMkLst>
      </pc:sldChg>
      <pc:sldChg chg="addSp delSp modSp new mod modTransition modAnim">
        <pc:chgData name="jldintern1" userId="c239dbb3-80bf-437b-a6c1-5a5bf65cbf14" providerId="ADAL" clId="{580548C0-4154-41EC-8A6D-48E7525D24DF}" dt="2025-12-04T03:42:02.236" v="1297" actId="1076"/>
        <pc:sldMkLst>
          <pc:docMk/>
          <pc:sldMk cId="3233610372" sldId="269"/>
        </pc:sldMkLst>
      </pc:sldChg>
      <pc:sldChg chg="addSp delSp modSp new mod modTransition addAnim delAnim modAnim">
        <pc:chgData name="jldintern1" userId="c239dbb3-80bf-437b-a6c1-5a5bf65cbf14" providerId="ADAL" clId="{580548C0-4154-41EC-8A6D-48E7525D24DF}" dt="2025-12-01T06:30:49.714" v="765"/>
        <pc:sldMkLst>
          <pc:docMk/>
          <pc:sldMk cId="3022190518" sldId="270"/>
        </pc:sldMkLst>
      </pc:sldChg>
      <pc:sldChg chg="addSp delSp modSp new del mod">
        <pc:chgData name="jldintern1" userId="c239dbb3-80bf-437b-a6c1-5a5bf65cbf14" providerId="ADAL" clId="{580548C0-4154-41EC-8A6D-48E7525D24DF}" dt="2025-12-01T05:58:36.346" v="665" actId="2696"/>
        <pc:sldMkLst>
          <pc:docMk/>
          <pc:sldMk cId="971567827" sldId="271"/>
        </pc:sldMkLst>
      </pc:sldChg>
      <pc:sldChg chg="addSp delSp modSp add mod modTransition delAnim modAnim">
        <pc:chgData name="jldintern1" userId="c239dbb3-80bf-437b-a6c1-5a5bf65cbf14" providerId="ADAL" clId="{580548C0-4154-41EC-8A6D-48E7525D24DF}" dt="2025-12-01T06:00:53.049" v="678"/>
        <pc:sldMkLst>
          <pc:docMk/>
          <pc:sldMk cId="2261947380" sldId="272"/>
        </pc:sldMkLst>
      </pc:sldChg>
      <pc:sldChg chg="add modAnim">
        <pc:chgData name="jldintern1" userId="c239dbb3-80bf-437b-a6c1-5a5bf65cbf14" providerId="ADAL" clId="{580548C0-4154-41EC-8A6D-48E7525D24DF}" dt="2025-12-01T07:38:01.120" v="1130"/>
        <pc:sldMkLst>
          <pc:docMk/>
          <pc:sldMk cId="0" sldId="277"/>
        </pc:sldMkLst>
      </pc:sldChg>
      <pc:sldChg chg="add modAnim">
        <pc:chgData name="jldintern1" userId="c239dbb3-80bf-437b-a6c1-5a5bf65cbf14" providerId="ADAL" clId="{580548C0-4154-41EC-8A6D-48E7525D24DF}" dt="2025-12-01T07:22:26.151" v="1112"/>
        <pc:sldMkLst>
          <pc:docMk/>
          <pc:sldMk cId="0" sldId="286"/>
        </pc:sldMkLst>
      </pc:sldChg>
      <pc:sldChg chg="add modAnim">
        <pc:chgData name="jldintern1" userId="c239dbb3-80bf-437b-a6c1-5a5bf65cbf14" providerId="ADAL" clId="{580548C0-4154-41EC-8A6D-48E7525D24DF}" dt="2025-12-01T06:32:01.211" v="768"/>
        <pc:sldMkLst>
          <pc:docMk/>
          <pc:sldMk cId="0" sldId="295"/>
        </pc:sldMkLst>
      </pc:sldChg>
      <pc:sldChg chg="addSp delSp modSp new mod modTransition modAnim">
        <pc:chgData name="jldintern1" userId="c239dbb3-80bf-437b-a6c1-5a5bf65cbf14" providerId="ADAL" clId="{580548C0-4154-41EC-8A6D-48E7525D24DF}" dt="2025-12-01T06:37:51.737" v="782"/>
        <pc:sldMkLst>
          <pc:docMk/>
          <pc:sldMk cId="1148279060" sldId="296"/>
        </pc:sldMkLst>
      </pc:sldChg>
      <pc:sldChg chg="addSp delSp modSp new mod modTransition modAnim">
        <pc:chgData name="jldintern1" userId="c239dbb3-80bf-437b-a6c1-5a5bf65cbf14" providerId="ADAL" clId="{580548C0-4154-41EC-8A6D-48E7525D24DF}" dt="2025-12-01T06:49:05.129" v="931"/>
        <pc:sldMkLst>
          <pc:docMk/>
          <pc:sldMk cId="4078422287" sldId="297"/>
        </pc:sldMkLst>
      </pc:sldChg>
      <pc:sldChg chg="addSp modSp add modAnim">
        <pc:chgData name="jldintern1" userId="c239dbb3-80bf-437b-a6c1-5a5bf65cbf14" providerId="ADAL" clId="{580548C0-4154-41EC-8A6D-48E7525D24DF}" dt="2025-12-01T06:50:39.532" v="938"/>
        <pc:sldMkLst>
          <pc:docMk/>
          <pc:sldMk cId="1887198298" sldId="298"/>
        </pc:sldMkLst>
      </pc:sldChg>
      <pc:sldChg chg="addSp delSp modSp new mod modTransition modAnim">
        <pc:chgData name="jldintern1" userId="c239dbb3-80bf-437b-a6c1-5a5bf65cbf14" providerId="ADAL" clId="{580548C0-4154-41EC-8A6D-48E7525D24DF}" dt="2025-12-04T02:21:05.433" v="1295"/>
        <pc:sldMkLst>
          <pc:docMk/>
          <pc:sldMk cId="3767646516" sldId="299"/>
        </pc:sldMkLst>
      </pc:sldChg>
      <pc:sldChg chg="new del">
        <pc:chgData name="jldintern1" userId="c239dbb3-80bf-437b-a6c1-5a5bf65cbf14" providerId="ADAL" clId="{580548C0-4154-41EC-8A6D-48E7525D24DF}" dt="2025-12-01T07:09:59.366" v="1078" actId="47"/>
        <pc:sldMkLst>
          <pc:docMk/>
          <pc:sldMk cId="1538534707" sldId="300"/>
        </pc:sldMkLst>
      </pc:sldChg>
      <pc:sldChg chg="addSp delSp modSp new mod modTransition modAnim">
        <pc:chgData name="jldintern1" userId="c239dbb3-80bf-437b-a6c1-5a5bf65cbf14" providerId="ADAL" clId="{580548C0-4154-41EC-8A6D-48E7525D24DF}" dt="2025-12-01T07:27:08.735" v="1121"/>
        <pc:sldMkLst>
          <pc:docMk/>
          <pc:sldMk cId="3042664053" sldId="300"/>
        </pc:sldMkLst>
      </pc:sldChg>
      <pc:sldChg chg="addSp modSp new mod modTransition modAnim">
        <pc:chgData name="jldintern1" userId="c239dbb3-80bf-437b-a6c1-5a5bf65cbf14" providerId="ADAL" clId="{580548C0-4154-41EC-8A6D-48E7525D24DF}" dt="2025-12-01T07:34:44.715" v="1129"/>
        <pc:sldMkLst>
          <pc:docMk/>
          <pc:sldMk cId="4132322732" sldId="301"/>
        </pc:sldMkLst>
      </pc:sldChg>
      <pc:sldChg chg="addSp delSp modSp new del mod modAnim">
        <pc:chgData name="jldintern1" userId="c239dbb3-80bf-437b-a6c1-5a5bf65cbf14" providerId="ADAL" clId="{580548C0-4154-41EC-8A6D-48E7525D24DF}" dt="2025-12-01T07:41:13.577" v="1185" actId="2696"/>
        <pc:sldMkLst>
          <pc:docMk/>
          <pc:sldMk cId="8207545" sldId="302"/>
        </pc:sldMkLst>
      </pc:sldChg>
      <pc:sldChg chg="addSp delSp modSp add mod modTransition delAnim modAnim">
        <pc:chgData name="jldintern1" userId="c239dbb3-80bf-437b-a6c1-5a5bf65cbf14" providerId="ADAL" clId="{580548C0-4154-41EC-8A6D-48E7525D24DF}" dt="2025-12-01T07:41:46.823" v="1204" actId="1076"/>
        <pc:sldMkLst>
          <pc:docMk/>
          <pc:sldMk cId="1109435379" sldId="303"/>
        </pc:sldMkLst>
      </pc:sldChg>
    </pc:docChg>
  </pc:docChgLst>
  <pc:docChgLst>
    <pc:chgData name="Jldstaff3" userId="a05ea172-e8dc-4df0-ae92-caa84018ac31" providerId="ADAL" clId="{99BF34A9-B0BB-40AB-87E2-EA511054BA6F}"/>
    <pc:docChg chg="undo custSel addSld delSld modSld">
      <pc:chgData name="Jldstaff3" userId="a05ea172-e8dc-4df0-ae92-caa84018ac31" providerId="ADAL" clId="{99BF34A9-B0BB-40AB-87E2-EA511054BA6F}" dt="2025-12-25T04:15:23.642" v="26" actId="2696"/>
      <pc:docMkLst>
        <pc:docMk/>
      </pc:docMkLst>
      <pc:sldChg chg="addSp delSp modSp new del mod modTransition delAnim modAnim">
        <pc:chgData name="Jldstaff3" userId="a05ea172-e8dc-4df0-ae92-caa84018ac31" providerId="ADAL" clId="{99BF34A9-B0BB-40AB-87E2-EA511054BA6F}" dt="2025-12-25T04:15:23.642" v="26" actId="2696"/>
        <pc:sldMkLst>
          <pc:docMk/>
          <pc:sldMk cId="1984690582" sldId="304"/>
        </pc:sldMkLst>
      </pc:sldChg>
    </pc:docChg>
  </pc:docChgLst>
  <pc:docChgLst>
    <pc:chgData name="Narisara Thongmee" userId="6757c35e-10a4-4930-b694-0eb276fcf2f1" providerId="ADAL" clId="{09DD0B03-914D-42E6-A7ED-F3FDA8850C13}"/>
    <pc:docChg chg="modSld">
      <pc:chgData name="Narisara Thongmee" userId="6757c35e-10a4-4930-b694-0eb276fcf2f1" providerId="ADAL" clId="{09DD0B03-914D-42E6-A7ED-F3FDA8850C13}" dt="2025-12-01T10:21:48.042" v="5" actId="1076"/>
      <pc:docMkLst>
        <pc:docMk/>
      </pc:docMkLst>
      <pc:sldChg chg="modSp mod">
        <pc:chgData name="Narisara Thongmee" userId="6757c35e-10a4-4930-b694-0eb276fcf2f1" providerId="ADAL" clId="{09DD0B03-914D-42E6-A7ED-F3FDA8850C13}" dt="2025-12-01T10:19:01.821" v="4" actId="20577"/>
        <pc:sldMkLst>
          <pc:docMk/>
          <pc:sldMk cId="2128388089" sldId="257"/>
        </pc:sldMkLst>
      </pc:sldChg>
      <pc:sldChg chg="modSp mod">
        <pc:chgData name="Narisara Thongmee" userId="6757c35e-10a4-4930-b694-0eb276fcf2f1" providerId="ADAL" clId="{09DD0B03-914D-42E6-A7ED-F3FDA8850C13}" dt="2025-12-01T10:21:48.042" v="5" actId="1076"/>
        <pc:sldMkLst>
          <pc:docMk/>
          <pc:sldMk cId="3233610372" sldId="269"/>
        </pc:sldMkLst>
      </pc:sldChg>
    </pc:docChg>
  </pc:docChgLst>
  <pc:docChgLst>
    <pc:chgData name="jldintern1" userId="c239dbb3-80bf-437b-a6c1-5a5bf65cbf14" providerId="ADAL" clId="{676680C9-4C6D-402F-B609-A9C0E11700C5}"/>
    <pc:docChg chg="undo custSel delSld modSld">
      <pc:chgData name="jldintern1" userId="c239dbb3-80bf-437b-a6c1-5a5bf65cbf14" providerId="ADAL" clId="{676680C9-4C6D-402F-B609-A9C0E11700C5}" dt="2026-02-24T06:14:37.947" v="220"/>
      <pc:docMkLst>
        <pc:docMk/>
      </pc:docMkLst>
      <pc:sldChg chg="addSp modSp mod modAnim">
        <pc:chgData name="jldintern1" userId="c239dbb3-80bf-437b-a6c1-5a5bf65cbf14" providerId="ADAL" clId="{676680C9-4C6D-402F-B609-A9C0E11700C5}" dt="2026-02-24T05:53:25.624" v="10"/>
        <pc:sldMkLst>
          <pc:docMk/>
          <pc:sldMk cId="1009512228" sldId="258"/>
        </pc:sldMkLst>
        <pc:spChg chg="add mod">
          <ac:chgData name="jldintern1" userId="c239dbb3-80bf-437b-a6c1-5a5bf65cbf14" providerId="ADAL" clId="{676680C9-4C6D-402F-B609-A9C0E11700C5}" dt="2026-02-24T05:53:19.004" v="9" actId="1582"/>
          <ac:spMkLst>
            <pc:docMk/>
            <pc:sldMk cId="1009512228" sldId="258"/>
            <ac:spMk id="3" creationId="{18B092B7-5B69-20C1-ABB4-500E6131CE0F}"/>
          </ac:spMkLst>
        </pc:spChg>
        <pc:picChg chg="add mod">
          <ac:chgData name="jldintern1" userId="c239dbb3-80bf-437b-a6c1-5a5bf65cbf14" providerId="ADAL" clId="{676680C9-4C6D-402F-B609-A9C0E11700C5}" dt="2026-02-24T05:52:44.044" v="3"/>
          <ac:picMkLst>
            <pc:docMk/>
            <pc:sldMk cId="1009512228" sldId="258"/>
            <ac:picMk id="2" creationId="{E2D26813-A4DE-1F6D-6A21-2609AD31F845}"/>
          </ac:picMkLst>
        </pc:picChg>
        <pc:picChg chg="mod">
          <ac:chgData name="jldintern1" userId="c239dbb3-80bf-437b-a6c1-5a5bf65cbf14" providerId="ADAL" clId="{676680C9-4C6D-402F-B609-A9C0E11700C5}" dt="2026-02-24T05:52:55.374" v="5" actId="1076"/>
          <ac:picMkLst>
            <pc:docMk/>
            <pc:sldMk cId="1009512228" sldId="258"/>
            <ac:picMk id="9" creationId="{A0D5F435-F995-E9AB-A6E9-2D232E40A3B4}"/>
          </ac:picMkLst>
        </pc:picChg>
      </pc:sldChg>
      <pc:sldChg chg="modSp del mod">
        <pc:chgData name="jldintern1" userId="c239dbb3-80bf-437b-a6c1-5a5bf65cbf14" providerId="ADAL" clId="{676680C9-4C6D-402F-B609-A9C0E11700C5}" dt="2026-02-24T05:52:32.004" v="2" actId="2696"/>
        <pc:sldMkLst>
          <pc:docMk/>
          <pc:sldMk cId="3720557795" sldId="259"/>
        </pc:sldMkLst>
        <pc:picChg chg="mod">
          <ac:chgData name="jldintern1" userId="c239dbb3-80bf-437b-a6c1-5a5bf65cbf14" providerId="ADAL" clId="{676680C9-4C6D-402F-B609-A9C0E11700C5}" dt="2026-02-24T05:52:12.236" v="1" actId="1076"/>
          <ac:picMkLst>
            <pc:docMk/>
            <pc:sldMk cId="3720557795" sldId="259"/>
            <ac:picMk id="5" creationId="{79CA1E5A-2605-A9A0-968E-F4CFD1F67E07}"/>
          </ac:picMkLst>
        </pc:picChg>
      </pc:sldChg>
      <pc:sldChg chg="addSp delSp modSp mod addAnim delAnim modAnim">
        <pc:chgData name="jldintern1" userId="c239dbb3-80bf-437b-a6c1-5a5bf65cbf14" providerId="ADAL" clId="{676680C9-4C6D-402F-B609-A9C0E11700C5}" dt="2026-02-24T06:00:10.214" v="100"/>
        <pc:sldMkLst>
          <pc:docMk/>
          <pc:sldMk cId="3776808119" sldId="262"/>
        </pc:sldMkLst>
        <pc:spChg chg="mod ord">
          <ac:chgData name="jldintern1" userId="c239dbb3-80bf-437b-a6c1-5a5bf65cbf14" providerId="ADAL" clId="{676680C9-4C6D-402F-B609-A9C0E11700C5}" dt="2026-02-24T05:58:50.571" v="86" actId="167"/>
          <ac:spMkLst>
            <pc:docMk/>
            <pc:sldMk cId="3776808119" sldId="262"/>
            <ac:spMk id="2" creationId="{FBF5A05E-81A7-1A56-58C4-BAD035379D75}"/>
          </ac:spMkLst>
        </pc:spChg>
        <pc:spChg chg="add mod">
          <ac:chgData name="jldintern1" userId="c239dbb3-80bf-437b-a6c1-5a5bf65cbf14" providerId="ADAL" clId="{676680C9-4C6D-402F-B609-A9C0E11700C5}" dt="2026-02-24T05:54:25.814" v="12"/>
          <ac:spMkLst>
            <pc:docMk/>
            <pc:sldMk cId="3776808119" sldId="262"/>
            <ac:spMk id="3" creationId="{4C9DFC06-29EA-3930-8867-746A7E690E55}"/>
          </ac:spMkLst>
        </pc:spChg>
        <pc:spChg chg="add mod">
          <ac:chgData name="jldintern1" userId="c239dbb3-80bf-437b-a6c1-5a5bf65cbf14" providerId="ADAL" clId="{676680C9-4C6D-402F-B609-A9C0E11700C5}" dt="2026-02-24T05:55:19.974" v="59" actId="14100"/>
          <ac:spMkLst>
            <pc:docMk/>
            <pc:sldMk cId="3776808119" sldId="262"/>
            <ac:spMk id="4" creationId="{2DA57620-7CCC-E01E-AF9A-8845B7223947}"/>
          </ac:spMkLst>
        </pc:spChg>
        <pc:spChg chg="add mod">
          <ac:chgData name="jldintern1" userId="c239dbb3-80bf-437b-a6c1-5a5bf65cbf14" providerId="ADAL" clId="{676680C9-4C6D-402F-B609-A9C0E11700C5}" dt="2026-02-24T05:59:29.154" v="97" actId="1582"/>
          <ac:spMkLst>
            <pc:docMk/>
            <pc:sldMk cId="3776808119" sldId="262"/>
            <ac:spMk id="9" creationId="{53EC448B-6CD3-8132-BFEF-8DCAD00BF4BA}"/>
          </ac:spMkLst>
        </pc:spChg>
        <pc:picChg chg="add mod modCrop">
          <ac:chgData name="jldintern1" userId="c239dbb3-80bf-437b-a6c1-5a5bf65cbf14" providerId="ADAL" clId="{676680C9-4C6D-402F-B609-A9C0E11700C5}" dt="2026-02-24T05:56:44.034" v="69" actId="732"/>
          <ac:picMkLst>
            <pc:docMk/>
            <pc:sldMk cId="3776808119" sldId="262"/>
            <ac:picMk id="5" creationId="{AF7FE524-E6C6-C72C-1405-19015C9BB7A4}"/>
          </ac:picMkLst>
        </pc:picChg>
        <pc:picChg chg="ord">
          <ac:chgData name="jldintern1" userId="c239dbb3-80bf-437b-a6c1-5a5bf65cbf14" providerId="ADAL" clId="{676680C9-4C6D-402F-B609-A9C0E11700C5}" dt="2026-02-24T05:58:56.697" v="88" actId="167"/>
          <ac:picMkLst>
            <pc:docMk/>
            <pc:sldMk cId="3776808119" sldId="262"/>
            <ac:picMk id="6" creationId="{A5430C0E-29C0-9D35-76D0-269075AD8BD9}"/>
          </ac:picMkLst>
        </pc:picChg>
        <pc:picChg chg="add mod modCrop">
          <ac:chgData name="jldintern1" userId="c239dbb3-80bf-437b-a6c1-5a5bf65cbf14" providerId="ADAL" clId="{676680C9-4C6D-402F-B609-A9C0E11700C5}" dt="2026-02-24T05:56:55.854" v="73" actId="732"/>
          <ac:picMkLst>
            <pc:docMk/>
            <pc:sldMk cId="3776808119" sldId="262"/>
            <ac:picMk id="7" creationId="{C5554BCF-E256-856A-6D6B-FF39AC91233B}"/>
          </ac:picMkLst>
        </pc:picChg>
        <pc:picChg chg="add del">
          <ac:chgData name="jldintern1" userId="c239dbb3-80bf-437b-a6c1-5a5bf65cbf14" providerId="ADAL" clId="{676680C9-4C6D-402F-B609-A9C0E11700C5}" dt="2026-02-24T05:55:15.714" v="58" actId="478"/>
          <ac:picMkLst>
            <pc:docMk/>
            <pc:sldMk cId="3776808119" sldId="262"/>
            <ac:picMk id="8" creationId="{12B6C09B-B9B7-A4C9-0231-87DCCB2367E1}"/>
          </ac:picMkLst>
        </pc:picChg>
        <pc:picChg chg="mod modCrop">
          <ac:chgData name="jldintern1" userId="c239dbb3-80bf-437b-a6c1-5a5bf65cbf14" providerId="ADAL" clId="{676680C9-4C6D-402F-B609-A9C0E11700C5}" dt="2026-02-24T05:56:30.858" v="65" actId="732"/>
          <ac:picMkLst>
            <pc:docMk/>
            <pc:sldMk cId="3776808119" sldId="262"/>
            <ac:picMk id="10" creationId="{F2EE8BA8-5ACF-4F29-1A6B-36BA8CB4854A}"/>
          </ac:picMkLst>
        </pc:picChg>
        <pc:picChg chg="add del">
          <ac:chgData name="jldintern1" userId="c239dbb3-80bf-437b-a6c1-5a5bf65cbf14" providerId="ADAL" clId="{676680C9-4C6D-402F-B609-A9C0E11700C5}" dt="2026-02-24T05:58:51.989" v="87" actId="478"/>
          <ac:picMkLst>
            <pc:docMk/>
            <pc:sldMk cId="3776808119" sldId="262"/>
            <ac:picMk id="14" creationId="{8D609644-6D1D-0BF6-BE2D-72E83E8CABBD}"/>
          </ac:picMkLst>
        </pc:picChg>
        <pc:picChg chg="del mod ord">
          <ac:chgData name="jldintern1" userId="c239dbb3-80bf-437b-a6c1-5a5bf65cbf14" providerId="ADAL" clId="{676680C9-4C6D-402F-B609-A9C0E11700C5}" dt="2026-02-24T05:59:31.394" v="98" actId="478"/>
          <ac:picMkLst>
            <pc:docMk/>
            <pc:sldMk cId="3776808119" sldId="262"/>
            <ac:picMk id="18" creationId="{089A8491-0E99-5D08-9B81-C2CB3EC7ABA0}"/>
          </ac:picMkLst>
        </pc:picChg>
      </pc:sldChg>
      <pc:sldChg chg="addSp delSp modSp mod addAnim delAnim modAnim">
        <pc:chgData name="jldintern1" userId="c239dbb3-80bf-437b-a6c1-5a5bf65cbf14" providerId="ADAL" clId="{676680C9-4C6D-402F-B609-A9C0E11700C5}" dt="2026-02-24T06:07:33.114" v="180"/>
        <pc:sldMkLst>
          <pc:docMk/>
          <pc:sldMk cId="409885753" sldId="266"/>
        </pc:sldMkLst>
        <pc:spChg chg="add mod">
          <ac:chgData name="jldintern1" userId="c239dbb3-80bf-437b-a6c1-5a5bf65cbf14" providerId="ADAL" clId="{676680C9-4C6D-402F-B609-A9C0E11700C5}" dt="2026-02-24T06:02:59.874" v="145" actId="1076"/>
          <ac:spMkLst>
            <pc:docMk/>
            <pc:sldMk cId="409885753" sldId="266"/>
            <ac:spMk id="6" creationId="{2E3C8AAB-6B1D-ED13-8DA2-C5BD782CE25B}"/>
          </ac:spMkLst>
        </pc:spChg>
        <pc:spChg chg="add mod">
          <ac:chgData name="jldintern1" userId="c239dbb3-80bf-437b-a6c1-5a5bf65cbf14" providerId="ADAL" clId="{676680C9-4C6D-402F-B609-A9C0E11700C5}" dt="2026-02-24T06:03:13.921" v="146"/>
          <ac:spMkLst>
            <pc:docMk/>
            <pc:sldMk cId="409885753" sldId="266"/>
            <ac:spMk id="9" creationId="{7B02DA2F-BA4C-6382-83C7-38BF17CD834D}"/>
          </ac:spMkLst>
        </pc:spChg>
        <pc:spChg chg="add mod">
          <ac:chgData name="jldintern1" userId="c239dbb3-80bf-437b-a6c1-5a5bf65cbf14" providerId="ADAL" clId="{676680C9-4C6D-402F-B609-A9C0E11700C5}" dt="2026-02-24T06:03:13.921" v="146"/>
          <ac:spMkLst>
            <pc:docMk/>
            <pc:sldMk cId="409885753" sldId="266"/>
            <ac:spMk id="10" creationId="{DECC94B4-8B86-E0CD-D752-E1E2DC951A9C}"/>
          </ac:spMkLst>
        </pc:spChg>
        <pc:spChg chg="add mod">
          <ac:chgData name="jldintern1" userId="c239dbb3-80bf-437b-a6c1-5a5bf65cbf14" providerId="ADAL" clId="{676680C9-4C6D-402F-B609-A9C0E11700C5}" dt="2026-02-24T06:07:09.989" v="170"/>
          <ac:spMkLst>
            <pc:docMk/>
            <pc:sldMk cId="409885753" sldId="266"/>
            <ac:spMk id="12" creationId="{2CF33D59-D9A0-9E55-D6BF-6282C4AA98AC}"/>
          </ac:spMkLst>
        </pc:spChg>
        <pc:spChg chg="add mod">
          <ac:chgData name="jldintern1" userId="c239dbb3-80bf-437b-a6c1-5a5bf65cbf14" providerId="ADAL" clId="{676680C9-4C6D-402F-B609-A9C0E11700C5}" dt="2026-02-24T06:07:30.884" v="179" actId="1076"/>
          <ac:spMkLst>
            <pc:docMk/>
            <pc:sldMk cId="409885753" sldId="266"/>
            <ac:spMk id="13" creationId="{7975FB38-D846-03B5-EA15-56203C6CF940}"/>
          </ac:spMkLst>
        </pc:spChg>
        <pc:picChg chg="add mod">
          <ac:chgData name="jldintern1" userId="c239dbb3-80bf-437b-a6c1-5a5bf65cbf14" providerId="ADAL" clId="{676680C9-4C6D-402F-B609-A9C0E11700C5}" dt="2026-02-24T06:01:47.676" v="102"/>
          <ac:picMkLst>
            <pc:docMk/>
            <pc:sldMk cId="409885753" sldId="266"/>
            <ac:picMk id="2" creationId="{9C89A6ED-D8F2-07CA-3DBB-1DA8ECFA313A}"/>
          </ac:picMkLst>
        </pc:picChg>
        <pc:picChg chg="add mod">
          <ac:chgData name="jldintern1" userId="c239dbb3-80bf-437b-a6c1-5a5bf65cbf14" providerId="ADAL" clId="{676680C9-4C6D-402F-B609-A9C0E11700C5}" dt="2026-02-24T06:01:55.204" v="104"/>
          <ac:picMkLst>
            <pc:docMk/>
            <pc:sldMk cId="409885753" sldId="266"/>
            <ac:picMk id="3" creationId="{62A1AEF1-42EE-5634-5B1E-116F69CC5D27}"/>
          </ac:picMkLst>
        </pc:picChg>
        <pc:picChg chg="add mod">
          <ac:chgData name="jldintern1" userId="c239dbb3-80bf-437b-a6c1-5a5bf65cbf14" providerId="ADAL" clId="{676680C9-4C6D-402F-B609-A9C0E11700C5}" dt="2026-02-24T06:01:55.204" v="104"/>
          <ac:picMkLst>
            <pc:docMk/>
            <pc:sldMk cId="409885753" sldId="266"/>
            <ac:picMk id="4" creationId="{90D42BF4-B0F6-C7BC-F630-2B41CDCA6A55}"/>
          </ac:picMkLst>
        </pc:picChg>
        <pc:picChg chg="mod">
          <ac:chgData name="jldintern1" userId="c239dbb3-80bf-437b-a6c1-5a5bf65cbf14" providerId="ADAL" clId="{676680C9-4C6D-402F-B609-A9C0E11700C5}" dt="2026-02-24T06:07:14.364" v="173" actId="1076"/>
          <ac:picMkLst>
            <pc:docMk/>
            <pc:sldMk cId="409885753" sldId="266"/>
            <ac:picMk id="5" creationId="{D01B0829-F1B7-D7E0-D7C6-053BADBC1022}"/>
          </ac:picMkLst>
        </pc:picChg>
        <pc:picChg chg="add del mod">
          <ac:chgData name="jldintern1" userId="c239dbb3-80bf-437b-a6c1-5a5bf65cbf14" providerId="ADAL" clId="{676680C9-4C6D-402F-B609-A9C0E11700C5}" dt="2026-02-24T06:02:56.254" v="144" actId="478"/>
          <ac:picMkLst>
            <pc:docMk/>
            <pc:sldMk cId="409885753" sldId="266"/>
            <ac:picMk id="7" creationId="{D1EC9A6D-FF87-73E8-7327-E8A03663B3E9}"/>
          </ac:picMkLst>
        </pc:picChg>
        <pc:picChg chg="add del mod">
          <ac:chgData name="jldintern1" userId="c239dbb3-80bf-437b-a6c1-5a5bf65cbf14" providerId="ADAL" clId="{676680C9-4C6D-402F-B609-A9C0E11700C5}" dt="2026-02-24T06:07:27.424" v="177" actId="478"/>
          <ac:picMkLst>
            <pc:docMk/>
            <pc:sldMk cId="409885753" sldId="266"/>
            <ac:picMk id="8" creationId="{D6C66697-E87A-C8EB-659C-17D35A39EF72}"/>
          </ac:picMkLst>
        </pc:picChg>
      </pc:sldChg>
      <pc:sldChg chg="del modTransition">
        <pc:chgData name="jldintern1" userId="c239dbb3-80bf-437b-a6c1-5a5bf65cbf14" providerId="ADAL" clId="{676680C9-4C6D-402F-B609-A9C0E11700C5}" dt="2026-02-24T06:03:32.265" v="147" actId="47"/>
        <pc:sldMkLst>
          <pc:docMk/>
          <pc:sldMk cId="2096760563" sldId="267"/>
        </pc:sldMkLst>
      </pc:sldChg>
      <pc:sldChg chg="addSp delSp modSp mod delAnim modAnim">
        <pc:chgData name="jldintern1" userId="c239dbb3-80bf-437b-a6c1-5a5bf65cbf14" providerId="ADAL" clId="{676680C9-4C6D-402F-B609-A9C0E11700C5}" dt="2026-02-24T06:09:02.723" v="190" actId="1076"/>
        <pc:sldMkLst>
          <pc:docMk/>
          <pc:sldMk cId="3022190518" sldId="270"/>
        </pc:sldMkLst>
        <pc:spChg chg="add mod">
          <ac:chgData name="jldintern1" userId="c239dbb3-80bf-437b-a6c1-5a5bf65cbf14" providerId="ADAL" clId="{676680C9-4C6D-402F-B609-A9C0E11700C5}" dt="2026-02-24T06:08:00.680" v="184" actId="1076"/>
          <ac:spMkLst>
            <pc:docMk/>
            <pc:sldMk cId="3022190518" sldId="270"/>
            <ac:spMk id="4" creationId="{008BC7E3-B151-2D6D-67A7-771C73203369}"/>
          </ac:spMkLst>
        </pc:spChg>
        <pc:picChg chg="add mod modCrop">
          <ac:chgData name="jldintern1" userId="c239dbb3-80bf-437b-a6c1-5a5bf65cbf14" providerId="ADAL" clId="{676680C9-4C6D-402F-B609-A9C0E11700C5}" dt="2026-02-24T06:05:20.264" v="153" actId="732"/>
          <ac:picMkLst>
            <pc:docMk/>
            <pc:sldMk cId="3022190518" sldId="270"/>
            <ac:picMk id="2" creationId="{F22D899A-8277-B259-51D7-B9D51CDE417A}"/>
          </ac:picMkLst>
        </pc:picChg>
        <pc:picChg chg="add mod modCrop">
          <ac:chgData name="jldintern1" userId="c239dbb3-80bf-437b-a6c1-5a5bf65cbf14" providerId="ADAL" clId="{676680C9-4C6D-402F-B609-A9C0E11700C5}" dt="2026-02-24T06:05:27.674" v="156" actId="732"/>
          <ac:picMkLst>
            <pc:docMk/>
            <pc:sldMk cId="3022190518" sldId="270"/>
            <ac:picMk id="3" creationId="{5485B8BC-92A0-E7F1-511A-40E63600C0C4}"/>
          </ac:picMkLst>
        </pc:picChg>
        <pc:picChg chg="mod modCrop">
          <ac:chgData name="jldintern1" userId="c239dbb3-80bf-437b-a6c1-5a5bf65cbf14" providerId="ADAL" clId="{676680C9-4C6D-402F-B609-A9C0E11700C5}" dt="2026-02-24T06:08:56.894" v="188" actId="732"/>
          <ac:picMkLst>
            <pc:docMk/>
            <pc:sldMk cId="3022190518" sldId="270"/>
            <ac:picMk id="5" creationId="{A02CE1A2-C3A4-E88A-0110-1393519AEA6A}"/>
          </ac:picMkLst>
        </pc:picChg>
        <pc:picChg chg="mod">
          <ac:chgData name="jldintern1" userId="c239dbb3-80bf-437b-a6c1-5a5bf65cbf14" providerId="ADAL" clId="{676680C9-4C6D-402F-B609-A9C0E11700C5}" dt="2026-02-24T06:09:02.723" v="190" actId="1076"/>
          <ac:picMkLst>
            <pc:docMk/>
            <pc:sldMk cId="3022190518" sldId="270"/>
            <ac:picMk id="10" creationId="{D1D59F08-0519-EE79-CBB1-7815BF081E50}"/>
          </ac:picMkLst>
        </pc:picChg>
        <pc:picChg chg="mod modCrop">
          <ac:chgData name="jldintern1" userId="c239dbb3-80bf-437b-a6c1-5a5bf65cbf14" providerId="ADAL" clId="{676680C9-4C6D-402F-B609-A9C0E11700C5}" dt="2026-02-24T06:05:08.150" v="149" actId="732"/>
          <ac:picMkLst>
            <pc:docMk/>
            <pc:sldMk cId="3022190518" sldId="270"/>
            <ac:picMk id="11" creationId="{1F839E30-B327-AA20-15D2-C6E7F592AE74}"/>
          </ac:picMkLst>
        </pc:picChg>
        <pc:picChg chg="del">
          <ac:chgData name="jldintern1" userId="c239dbb3-80bf-437b-a6c1-5a5bf65cbf14" providerId="ADAL" clId="{676680C9-4C6D-402F-B609-A9C0E11700C5}" dt="2026-02-24T06:07:57.755" v="183" actId="478"/>
          <ac:picMkLst>
            <pc:docMk/>
            <pc:sldMk cId="3022190518" sldId="270"/>
            <ac:picMk id="12" creationId="{9AFA7B5F-071B-62FA-D899-25D096DC1FE5}"/>
          </ac:picMkLst>
        </pc:picChg>
      </pc:sldChg>
      <pc:sldChg chg="del">
        <pc:chgData name="jldintern1" userId="c239dbb3-80bf-437b-a6c1-5a5bf65cbf14" providerId="ADAL" clId="{676680C9-4C6D-402F-B609-A9C0E11700C5}" dt="2026-02-24T06:06:50.534" v="168" actId="47"/>
        <pc:sldMkLst>
          <pc:docMk/>
          <pc:sldMk cId="2261947380" sldId="272"/>
        </pc:sldMkLst>
      </pc:sldChg>
      <pc:sldChg chg="modAnim">
        <pc:chgData name="jldintern1" userId="c239dbb3-80bf-437b-a6c1-5a5bf65cbf14" providerId="ADAL" clId="{676680C9-4C6D-402F-B609-A9C0E11700C5}" dt="2026-02-24T06:12:25.733" v="192"/>
        <pc:sldMkLst>
          <pc:docMk/>
          <pc:sldMk cId="1148279060" sldId="296"/>
        </pc:sldMkLst>
      </pc:sldChg>
      <pc:sldChg chg="addSp delSp modSp mod delAnim modAnim">
        <pc:chgData name="jldintern1" userId="c239dbb3-80bf-437b-a6c1-5a5bf65cbf14" providerId="ADAL" clId="{676680C9-4C6D-402F-B609-A9C0E11700C5}" dt="2026-02-24T06:14:37.947" v="220"/>
        <pc:sldMkLst>
          <pc:docMk/>
          <pc:sldMk cId="3767646516" sldId="299"/>
        </pc:sldMkLst>
        <pc:spChg chg="add mod">
          <ac:chgData name="jldintern1" userId="c239dbb3-80bf-437b-a6c1-5a5bf65cbf14" providerId="ADAL" clId="{676680C9-4C6D-402F-B609-A9C0E11700C5}" dt="2026-02-24T06:13:51.466" v="198" actId="1076"/>
          <ac:spMkLst>
            <pc:docMk/>
            <pc:sldMk cId="3767646516" sldId="299"/>
            <ac:spMk id="2" creationId="{0A5C1F48-5F31-ABEB-47B0-DE7BFC5ED39B}"/>
          </ac:spMkLst>
        </pc:spChg>
        <pc:spChg chg="add mod">
          <ac:chgData name="jldintern1" userId="c239dbb3-80bf-437b-a6c1-5a5bf65cbf14" providerId="ADAL" clId="{676680C9-4C6D-402F-B609-A9C0E11700C5}" dt="2026-02-24T06:14:31.423" v="218" actId="1582"/>
          <ac:spMkLst>
            <pc:docMk/>
            <pc:sldMk cId="3767646516" sldId="299"/>
            <ac:spMk id="3" creationId="{9094C778-FA02-7BDD-9469-4DDEE111213B}"/>
          </ac:spMkLst>
        </pc:spChg>
        <pc:picChg chg="del">
          <ac:chgData name="jldintern1" userId="c239dbb3-80bf-437b-a6c1-5a5bf65cbf14" providerId="ADAL" clId="{676680C9-4C6D-402F-B609-A9C0E11700C5}" dt="2026-02-24T06:13:48.864" v="197" actId="478"/>
          <ac:picMkLst>
            <pc:docMk/>
            <pc:sldMk cId="3767646516" sldId="299"/>
            <ac:picMk id="11" creationId="{BD07423B-46C3-6723-8B12-2DECD0D86DBD}"/>
          </ac:picMkLst>
        </pc:picChg>
        <pc:picChg chg="del mod">
          <ac:chgData name="jldintern1" userId="c239dbb3-80bf-437b-a6c1-5a5bf65cbf14" providerId="ADAL" clId="{676680C9-4C6D-402F-B609-A9C0E11700C5}" dt="2026-02-24T06:14:32.814" v="219" actId="478"/>
          <ac:picMkLst>
            <pc:docMk/>
            <pc:sldMk cId="3767646516" sldId="299"/>
            <ac:picMk id="13" creationId="{F640E586-060B-E53F-6AB6-837DE8BAA45B}"/>
          </ac:picMkLst>
        </pc:picChg>
      </pc:sldChg>
    </pc:docChg>
  </pc:docChgLst>
  <pc:docChgLst>
    <pc:chgData name="Jldstaff3" userId="a05ea172-e8dc-4df0-ae92-caa84018ac31" providerId="ADAL" clId="{AA426850-29C9-4A90-A850-688B26754A9B}"/>
    <pc:docChg chg="undo custSel modSld">
      <pc:chgData name="Jldstaff3" userId="a05ea172-e8dc-4df0-ae92-caa84018ac31" providerId="ADAL" clId="{AA426850-29C9-4A90-A850-688B26754A9B}" dt="2026-02-24T02:49:35.347" v="3" actId="14100"/>
      <pc:docMkLst>
        <pc:docMk/>
      </pc:docMkLst>
      <pc:sldChg chg="addSp modSp mod modAnim">
        <pc:chgData name="Jldstaff3" userId="a05ea172-e8dc-4df0-ae92-caa84018ac31" providerId="ADAL" clId="{AA426850-29C9-4A90-A850-688B26754A9B}" dt="2026-02-24T02:49:35.347" v="3" actId="14100"/>
        <pc:sldMkLst>
          <pc:docMk/>
          <pc:sldMk cId="3776808119" sldId="262"/>
        </pc:sldMkLst>
        <pc:spChg chg="add mod">
          <ac:chgData name="Jldstaff3" userId="a05ea172-e8dc-4df0-ae92-caa84018ac31" providerId="ADAL" clId="{AA426850-29C9-4A90-A850-688B26754A9B}" dt="2026-02-24T02:49:35.347" v="3" actId="14100"/>
          <ac:spMkLst>
            <pc:docMk/>
            <pc:sldMk cId="3776808119" sldId="262"/>
            <ac:spMk id="2" creationId="{FBF5A05E-81A7-1A56-58C4-BAD035379D75}"/>
          </ac:spMkLst>
        </pc:spChg>
      </pc:sldChg>
    </pc:docChg>
  </pc:docChgLst>
  <pc:docChgLst>
    <pc:chgData name="jldintern1" userId="c239dbb3-80bf-437b-a6c1-5a5bf65cbf14" providerId="ADAL" clId="{B1A338B2-2F7B-4A15-BAF6-F3C8E0CBB8CD}"/>
    <pc:docChg chg="undo custSel addSld delSld">
      <pc:chgData name="jldintern1" userId="c239dbb3-80bf-437b-a6c1-5a5bf65cbf14" providerId="ADAL" clId="{B1A338B2-2F7B-4A15-BAF6-F3C8E0CBB8CD}" dt="2026-01-15T04:09:01.691" v="5" actId="2696"/>
      <pc:docMkLst>
        <pc:docMk/>
      </pc:docMkLst>
      <pc:sldChg chg="add del">
        <pc:chgData name="jldintern1" userId="c239dbb3-80bf-437b-a6c1-5a5bf65cbf14" providerId="ADAL" clId="{B1A338B2-2F7B-4A15-BAF6-F3C8E0CBB8CD}" dt="2026-01-15T04:09:00.977" v="3" actId="2696"/>
        <pc:sldMkLst>
          <pc:docMk/>
          <pc:sldMk cId="2128388089" sldId="257"/>
        </pc:sldMkLst>
      </pc:sldChg>
      <pc:sldChg chg="add del">
        <pc:chgData name="jldintern1" userId="c239dbb3-80bf-437b-a6c1-5a5bf65cbf14" providerId="ADAL" clId="{B1A338B2-2F7B-4A15-BAF6-F3C8E0CBB8CD}" dt="2026-01-15T04:09:01.330" v="4" actId="2696"/>
        <pc:sldMkLst>
          <pc:docMk/>
          <pc:sldMk cId="1009512228" sldId="258"/>
        </pc:sldMkLst>
      </pc:sldChg>
      <pc:sldChg chg="add del">
        <pc:chgData name="jldintern1" userId="c239dbb3-80bf-437b-a6c1-5a5bf65cbf14" providerId="ADAL" clId="{B1A338B2-2F7B-4A15-BAF6-F3C8E0CBB8CD}" dt="2026-01-15T04:09:01.691" v="5" actId="2696"/>
        <pc:sldMkLst>
          <pc:docMk/>
          <pc:sldMk cId="3720557795" sldId="25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Japan Foundation Bangkok">
            <a:extLst>
              <a:ext uri="{FF2B5EF4-FFF2-40B4-BE49-F238E27FC236}">
                <a16:creationId xmlns:a16="http://schemas.microsoft.com/office/drawing/2014/main" id="{D01BAE2E-49AC-597E-5899-6F93ADE5D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6021388"/>
            <a:ext cx="21717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5">
            <a:extLst>
              <a:ext uri="{FF2B5EF4-FFF2-40B4-BE49-F238E27FC236}">
                <a16:creationId xmlns:a16="http://schemas.microsoft.com/office/drawing/2014/main" id="{0D13D259-E2C2-5E74-3A65-278AE8650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998663"/>
            <a:ext cx="8386762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ja-JP" sz="5400" b="1">
                <a:solidFill>
                  <a:srgbClr val="404040"/>
                </a:solidFill>
                <a:latin typeface="FC教科書体-L" charset="-128"/>
                <a:ea typeface="FC教科書体-L" charset="-128"/>
              </a:rPr>
              <a:t>『</a:t>
            </a:r>
            <a:r>
              <a:rPr lang="ja-JP" altLang="en-US" sz="5400" b="1">
                <a:solidFill>
                  <a:srgbClr val="404040"/>
                </a:solidFill>
                <a:latin typeface="FC教科書体-L" charset="-128"/>
                <a:ea typeface="FC教科書体-L" charset="-128"/>
              </a:rPr>
              <a:t>あきこと友だち</a:t>
            </a:r>
            <a:r>
              <a:rPr lang="en-US" altLang="ja-JP" sz="5400" b="1">
                <a:solidFill>
                  <a:srgbClr val="404040"/>
                </a:solidFill>
                <a:latin typeface="FC教科書体-L" charset="-128"/>
                <a:ea typeface="FC教科書体-L" charset="-128"/>
              </a:rPr>
              <a:t>』</a:t>
            </a:r>
          </a:p>
          <a:p>
            <a:pPr algn="ctr" eaLnBrk="1" hangingPunct="1">
              <a:lnSpc>
                <a:spcPct val="150000"/>
              </a:lnSpc>
            </a:pPr>
            <a:r>
              <a:rPr lang="ja-JP" altLang="en-US" sz="4400">
                <a:solidFill>
                  <a:srgbClr val="404040"/>
                </a:solidFill>
                <a:latin typeface="FC教科書体-L" charset="-128"/>
                <a:ea typeface="FC教科書体-L" charset="-128"/>
              </a:rPr>
              <a:t>漢字、大好きになっちゃう！</a:t>
            </a:r>
          </a:p>
        </p:txBody>
      </p:sp>
      <p:sp>
        <p:nvSpPr>
          <p:cNvPr id="8" name="テキスト ボックス 6">
            <a:extLst>
              <a:ext uri="{FF2B5EF4-FFF2-40B4-BE49-F238E27FC236}">
                <a16:creationId xmlns:a16="http://schemas.microsoft.com/office/drawing/2014/main" id="{58878185-03D2-B439-DDFE-E990677BA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111500"/>
            <a:ext cx="1506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ja-JP" altLang="en-US" sz="2400">
                <a:solidFill>
                  <a:srgbClr val="404040"/>
                </a:solidFill>
                <a:latin typeface="FC教科書体-L" charset="-128"/>
                <a:ea typeface="FC教科書体-L" charset="-128"/>
              </a:rPr>
              <a:t>かんじ</a:t>
            </a:r>
          </a:p>
        </p:txBody>
      </p:sp>
      <p:sp>
        <p:nvSpPr>
          <p:cNvPr id="9" name="テキスト ボックス 7">
            <a:extLst>
              <a:ext uri="{FF2B5EF4-FFF2-40B4-BE49-F238E27FC236}">
                <a16:creationId xmlns:a16="http://schemas.microsoft.com/office/drawing/2014/main" id="{643FD1E4-6CFF-12E0-9EF1-B71B5EE86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3106738"/>
            <a:ext cx="15065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ja-JP" altLang="en-US" sz="2400">
                <a:solidFill>
                  <a:srgbClr val="404040"/>
                </a:solidFill>
                <a:latin typeface="FC教科書体-L" charset="-128"/>
                <a:ea typeface="FC教科書体-L" charset="-128"/>
              </a:rPr>
              <a:t>だいす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ホームベース 4">
            <a:extLst>
              <a:ext uri="{FF2B5EF4-FFF2-40B4-BE49-F238E27FC236}">
                <a16:creationId xmlns:a16="http://schemas.microsoft.com/office/drawing/2014/main" id="{DE889276-779F-B134-947A-0CF5952C50DE}"/>
              </a:ext>
            </a:extLst>
          </p:cNvPr>
          <p:cNvSpPr/>
          <p:nvPr/>
        </p:nvSpPr>
        <p:spPr>
          <a:xfrm>
            <a:off x="0" y="2565400"/>
            <a:ext cx="7235825" cy="1871663"/>
          </a:xfrm>
          <a:prstGeom prst="homePlate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th-TH" altLang="ja-JP" sz="9600" b="1">
                <a:solidFill>
                  <a:srgbClr val="FFFFFF"/>
                </a:solidFill>
              </a:rPr>
              <a:t>อ่านว่าอย่างไร?</a:t>
            </a:r>
          </a:p>
        </p:txBody>
      </p:sp>
    </p:spTree>
    <p:extLst>
      <p:ext uri="{BB962C8B-B14F-4D97-AF65-F5344CB8AC3E}">
        <p14:creationId xmlns:p14="http://schemas.microsoft.com/office/powerpoint/2010/main" val="206325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images of buildings and a pagoda&#10;&#10;AI-generated content may be incorrect.">
            <a:extLst>
              <a:ext uri="{FF2B5EF4-FFF2-40B4-BE49-F238E27FC236}">
                <a16:creationId xmlns:a16="http://schemas.microsoft.com/office/drawing/2014/main" id="{44831AA7-7928-BFAC-6256-03129A4AE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72" r="45938"/>
          <a:stretch/>
        </p:blipFill>
        <p:spPr>
          <a:xfrm>
            <a:off x="0" y="3667124"/>
            <a:ext cx="4943474" cy="3190876"/>
          </a:xfrm>
          <a:prstGeom prst="rect">
            <a:avLst/>
          </a:prstGeom>
        </p:spPr>
      </p:pic>
      <p:pic>
        <p:nvPicPr>
          <p:cNvPr id="11" name="Picture 10" descr="A drawing of a temple&#10;&#10;AI-generated content may be incorrect.">
            <a:extLst>
              <a:ext uri="{FF2B5EF4-FFF2-40B4-BE49-F238E27FC236}">
                <a16:creationId xmlns:a16="http://schemas.microsoft.com/office/drawing/2014/main" id="{8198D703-9003-4206-00E7-6F7F7EFEC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 b="52105"/>
          <a:stretch/>
        </p:blipFill>
        <p:spPr>
          <a:xfrm>
            <a:off x="3810000" y="0"/>
            <a:ext cx="5334000" cy="3284621"/>
          </a:xfrm>
          <a:prstGeom prst="rect">
            <a:avLst/>
          </a:prstGeom>
        </p:spPr>
      </p:pic>
      <p:pic>
        <p:nvPicPr>
          <p:cNvPr id="5" name="Picture 4" descr="A drawing of a temple&#10;&#10;AI-generated content may be incorrect.">
            <a:extLst>
              <a:ext uri="{FF2B5EF4-FFF2-40B4-BE49-F238E27FC236}">
                <a16:creationId xmlns:a16="http://schemas.microsoft.com/office/drawing/2014/main" id="{54DA0B1C-00A1-3E15-4AC7-AE39A13E6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33" b="50000"/>
          <a:stretch/>
        </p:blipFill>
        <p:spPr>
          <a:xfrm>
            <a:off x="0" y="0"/>
            <a:ext cx="3810000" cy="3429000"/>
          </a:xfrm>
          <a:prstGeom prst="rect">
            <a:avLst/>
          </a:prstGeom>
        </p:spPr>
      </p:pic>
      <p:pic>
        <p:nvPicPr>
          <p:cNvPr id="6" name="Picture 5" descr="A drawing of a temple&#10;&#10;AI-generated content may be incorrect.">
            <a:extLst>
              <a:ext uri="{FF2B5EF4-FFF2-40B4-BE49-F238E27FC236}">
                <a16:creationId xmlns:a16="http://schemas.microsoft.com/office/drawing/2014/main" id="{D3418CFC-F979-0327-C591-046862039A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 b="50000"/>
          <a:stretch/>
        </p:blipFill>
        <p:spPr>
          <a:xfrm>
            <a:off x="3810000" y="0"/>
            <a:ext cx="5334000" cy="3429000"/>
          </a:xfrm>
          <a:prstGeom prst="rect">
            <a:avLst/>
          </a:prstGeom>
        </p:spPr>
      </p:pic>
      <p:pic>
        <p:nvPicPr>
          <p:cNvPr id="8" name="Picture 7" descr="A group of images of buildings and a pagoda&#10;&#10;AI-generated content may be incorrect.">
            <a:extLst>
              <a:ext uri="{FF2B5EF4-FFF2-40B4-BE49-F238E27FC236}">
                <a16:creationId xmlns:a16="http://schemas.microsoft.com/office/drawing/2014/main" id="{4BA6965D-88B9-B0E5-FBF6-5F22D4F0A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72" r="45938"/>
          <a:stretch/>
        </p:blipFill>
        <p:spPr>
          <a:xfrm>
            <a:off x="0" y="3667123"/>
            <a:ext cx="4943474" cy="3190875"/>
          </a:xfrm>
          <a:prstGeom prst="rect">
            <a:avLst/>
          </a:prstGeom>
        </p:spPr>
      </p:pic>
      <p:pic>
        <p:nvPicPr>
          <p:cNvPr id="9" name="Picture 8" descr="A group of images of buildings and a pagoda&#10;&#10;AI-generated content may be incorrect.">
            <a:extLst>
              <a:ext uri="{FF2B5EF4-FFF2-40B4-BE49-F238E27FC236}">
                <a16:creationId xmlns:a16="http://schemas.microsoft.com/office/drawing/2014/main" id="{5B0D1894-8564-0898-601B-A9ADF6A275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2" t="53472"/>
          <a:stretch/>
        </p:blipFill>
        <p:spPr>
          <a:xfrm>
            <a:off x="4943474" y="3667125"/>
            <a:ext cx="420052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1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02CE1A2-C3A4-E88A-0110-1393519AE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6881" r="52688" b="80726"/>
          <a:stretch>
            <a:fillRect/>
          </a:stretch>
        </p:blipFill>
        <p:spPr>
          <a:xfrm>
            <a:off x="609600" y="471948"/>
            <a:ext cx="3716594" cy="849877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D00C455-8E44-9D99-D5AD-85BFDBFD4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1" r="54063"/>
          <a:stretch/>
        </p:blipFill>
        <p:spPr>
          <a:xfrm>
            <a:off x="0" y="1619250"/>
            <a:ext cx="4200525" cy="5238750"/>
          </a:xfrm>
          <a:prstGeom prst="rect">
            <a:avLst/>
          </a:prstGeom>
        </p:spPr>
      </p:pic>
      <p:pic>
        <p:nvPicPr>
          <p:cNvPr id="10" name="Picture 9" descr="A cartoon of a child and a monument&#10;&#10;AI-generated content may be incorrect.">
            <a:extLst>
              <a:ext uri="{FF2B5EF4-FFF2-40B4-BE49-F238E27FC236}">
                <a16:creationId xmlns:a16="http://schemas.microsoft.com/office/drawing/2014/main" id="{D1D59F08-0519-EE79-CBB1-7815BF081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59" t="24490" r="54999" b="14422"/>
          <a:stretch/>
        </p:blipFill>
        <p:spPr>
          <a:xfrm>
            <a:off x="-270588" y="1679510"/>
            <a:ext cx="4385388" cy="4189445"/>
          </a:xfrm>
          <a:prstGeom prst="rect">
            <a:avLst/>
          </a:prstGeom>
        </p:spPr>
      </p:pic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F839E30-B327-AA20-15D2-C6E7F592A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7" t="27240" r="12084" b="56559"/>
          <a:stretch>
            <a:fillRect/>
          </a:stretch>
        </p:blipFill>
        <p:spPr>
          <a:xfrm>
            <a:off x="4200525" y="1868129"/>
            <a:ext cx="3838576" cy="1111046"/>
          </a:xfrm>
          <a:prstGeom prst="rect">
            <a:avLst/>
          </a:prstGeom>
        </p:spPr>
      </p:pic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22D899A-8277-B259-51D7-B9D51CDE4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7" t="44709" r="12084" b="37916"/>
          <a:stretch>
            <a:fillRect/>
          </a:stretch>
        </p:blipFill>
        <p:spPr>
          <a:xfrm>
            <a:off x="4200525" y="3066128"/>
            <a:ext cx="3838576" cy="1191547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485B8BC-92A0-E7F1-511A-40E63600C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7" t="63351" r="12084" b="19275"/>
          <a:stretch>
            <a:fillRect/>
          </a:stretch>
        </p:blipFill>
        <p:spPr>
          <a:xfrm>
            <a:off x="4200525" y="4344628"/>
            <a:ext cx="3838576" cy="1191547"/>
          </a:xfrm>
          <a:prstGeom prst="rect">
            <a:avLst/>
          </a:prstGeom>
        </p:spPr>
      </p:pic>
      <p:sp>
        <p:nvSpPr>
          <p:cNvPr id="4" name="テキスト ボックス 15">
            <a:extLst>
              <a:ext uri="{FF2B5EF4-FFF2-40B4-BE49-F238E27FC236}">
                <a16:creationId xmlns:a16="http://schemas.microsoft.com/office/drawing/2014/main" id="{008BC7E3-B151-2D6D-67A7-771C73203369}"/>
              </a:ext>
            </a:extLst>
          </p:cNvPr>
          <p:cNvSpPr txBox="1"/>
          <p:nvPr/>
        </p:nvSpPr>
        <p:spPr>
          <a:xfrm>
            <a:off x="7757681" y="2709064"/>
            <a:ext cx="158417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rgbClr val="FF5050"/>
                </a:solidFill>
              </a:rPr>
              <a:t>?</a:t>
            </a:r>
            <a:endParaRPr lang="ja-JP" altLang="en-US" sz="11500" b="1" dirty="0">
              <a:solidFill>
                <a:srgbClr val="FF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1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ホームベース 4">
            <a:extLst>
              <a:ext uri="{FF2B5EF4-FFF2-40B4-BE49-F238E27FC236}">
                <a16:creationId xmlns:a16="http://schemas.microsoft.com/office/drawing/2014/main" id="{FD4D4A8E-8293-B097-BB21-DB46BC80357A}"/>
              </a:ext>
            </a:extLst>
          </p:cNvPr>
          <p:cNvSpPr/>
          <p:nvPr/>
        </p:nvSpPr>
        <p:spPr>
          <a:xfrm>
            <a:off x="0" y="2565400"/>
            <a:ext cx="7235825" cy="1871663"/>
          </a:xfrm>
          <a:prstGeom prst="homePlate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th-TH" altLang="ja-JP" sz="9600" b="1">
                <a:solidFill>
                  <a:srgbClr val="FFFFFF"/>
                </a:solidFill>
              </a:rPr>
              <a:t>ประโยคตัวอย่าง</a:t>
            </a: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1AA46109-0E46-6129-5708-16C1BA55CC0A}"/>
              </a:ext>
            </a:extLst>
          </p:cNvPr>
          <p:cNvSpPr/>
          <p:nvPr/>
        </p:nvSpPr>
        <p:spPr>
          <a:xfrm>
            <a:off x="7740650" y="404813"/>
            <a:ext cx="647700" cy="7921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ja-JP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4">
            <a:extLst>
              <a:ext uri="{FF2B5EF4-FFF2-40B4-BE49-F238E27FC236}">
                <a16:creationId xmlns:a16="http://schemas.microsoft.com/office/drawing/2014/main" id="{B0727A8B-D528-DC8E-11B5-C2A7D5B76AB4}"/>
              </a:ext>
            </a:extLst>
          </p:cNvPr>
          <p:cNvSpPr txBox="1"/>
          <p:nvPr/>
        </p:nvSpPr>
        <p:spPr>
          <a:xfrm>
            <a:off x="3644065" y="542591"/>
            <a:ext cx="5329238" cy="7699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th-TH" altLang="ja-JP" sz="4400" dirty="0">
                <a:solidFill>
                  <a:srgbClr val="404040"/>
                </a:solidFill>
              </a:rPr>
              <a:t>ลองอ่านพร้อมกันนะ</a:t>
            </a:r>
            <a:endParaRPr lang="ja-JP" altLang="en-US" sz="4400" dirty="0">
              <a:solidFill>
                <a:srgbClr val="404040"/>
              </a:solidFill>
            </a:endParaRPr>
          </a:p>
        </p:txBody>
      </p:sp>
      <p:pic>
        <p:nvPicPr>
          <p:cNvPr id="5" name="Picture 2" descr="à¸à¸¥à¸à¸²à¸£à¸à¹à¸à¸«à¸²à¸£à¸¹à¸à¸ à¸²à¸à¸ªà¸³à¸«à¸£à¸±à¸ ã¹ã¿ã¼ã ã¤ã©ã¹ã">
            <a:extLst>
              <a:ext uri="{FF2B5EF4-FFF2-40B4-BE49-F238E27FC236}">
                <a16:creationId xmlns:a16="http://schemas.microsoft.com/office/drawing/2014/main" id="{59DC168E-DADD-F7EE-0AA7-7A1D1CA32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84" y="474915"/>
            <a:ext cx="178752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827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two people talking&#10;&#10;AI-generated content may be incorrect.">
            <a:extLst>
              <a:ext uri="{FF2B5EF4-FFF2-40B4-BE49-F238E27FC236}">
                <a16:creationId xmlns:a16="http://schemas.microsoft.com/office/drawing/2014/main" id="{B7171D80-5C0D-4983-5BE0-89B3009B5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" t="27924" r="54945"/>
          <a:stretch/>
        </p:blipFill>
        <p:spPr>
          <a:xfrm>
            <a:off x="0" y="4138173"/>
            <a:ext cx="2093494" cy="2719827"/>
          </a:xfrm>
          <a:prstGeom prst="rect">
            <a:avLst/>
          </a:prstGeom>
        </p:spPr>
      </p:pic>
      <p:pic>
        <p:nvPicPr>
          <p:cNvPr id="6" name="Picture 5" descr="A cartoon of two people talking&#10;&#10;AI-generated content may be incorrect.">
            <a:extLst>
              <a:ext uri="{FF2B5EF4-FFF2-40B4-BE49-F238E27FC236}">
                <a16:creationId xmlns:a16="http://schemas.microsoft.com/office/drawing/2014/main" id="{57D71429-6931-53EF-08E1-6E6D4069A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1" t="28520"/>
          <a:stretch/>
        </p:blipFill>
        <p:spPr>
          <a:xfrm>
            <a:off x="6448927" y="2140542"/>
            <a:ext cx="2695074" cy="2542859"/>
          </a:xfrm>
          <a:prstGeom prst="rect">
            <a:avLst/>
          </a:prstGeom>
        </p:spPr>
      </p:pic>
      <p:sp>
        <p:nvSpPr>
          <p:cNvPr id="9" name="テキスト ボックス 4">
            <a:extLst>
              <a:ext uri="{FF2B5EF4-FFF2-40B4-BE49-F238E27FC236}">
                <a16:creationId xmlns:a16="http://schemas.microsoft.com/office/drawing/2014/main" id="{E876B02F-E01C-F418-1E71-1FF272C4B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263" y="1562942"/>
            <a:ext cx="2334126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ja-JP" altLang="en-US" sz="4800" b="1">
                <a:solidFill>
                  <a:srgbClr val="000000"/>
                </a:solidFill>
                <a:latin typeface="HGPKyokashotai" panose="02020600000000000000" charset="-128"/>
                <a:ea typeface="HGPKyokashotai" panose="02020600000000000000" charset="-128"/>
              </a:rPr>
              <a:t>どこへ</a:t>
            </a:r>
          </a:p>
        </p:txBody>
      </p:sp>
      <p:sp>
        <p:nvSpPr>
          <p:cNvPr id="11" name="テキスト ボックス 4">
            <a:extLst>
              <a:ext uri="{FF2B5EF4-FFF2-40B4-BE49-F238E27FC236}">
                <a16:creationId xmlns:a16="http://schemas.microsoft.com/office/drawing/2014/main" id="{C1426444-4014-5261-0CF5-87E13D43E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789" y="2996472"/>
            <a:ext cx="33688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ja-JP" altLang="en-US" sz="4800" b="1">
                <a:solidFill>
                  <a:srgbClr val="000000"/>
                </a:solidFill>
                <a:latin typeface="HGPKyokashotai" panose="02020600000000000000" charset="-128"/>
                <a:ea typeface="HGPKyokashotai" panose="02020600000000000000" charset="-128"/>
              </a:rPr>
              <a:t>行きますか。</a:t>
            </a:r>
          </a:p>
        </p:txBody>
      </p:sp>
      <p:sp>
        <p:nvSpPr>
          <p:cNvPr id="12" name="テキスト ボックス 4">
            <a:extLst>
              <a:ext uri="{FF2B5EF4-FFF2-40B4-BE49-F238E27FC236}">
                <a16:creationId xmlns:a16="http://schemas.microsoft.com/office/drawing/2014/main" id="{D4EA0DE0-775B-93F5-F9CC-65656EEAF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2305" y="4879559"/>
            <a:ext cx="23341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ja-JP" altLang="en-US" sz="4800" b="1">
                <a:solidFill>
                  <a:srgbClr val="000000"/>
                </a:solidFill>
                <a:latin typeface="HGPKyokashotai" panose="02020600000000000000" charset="-128"/>
                <a:ea typeface="HGPKyokashotai" panose="02020600000000000000" charset="-128"/>
              </a:rPr>
              <a:t>お</a:t>
            </a:r>
            <a:r>
              <a:rPr lang="ja-JP" altLang="en-US" sz="4800" b="1">
                <a:solidFill>
                  <a:srgbClr val="FF0000"/>
                </a:solidFill>
                <a:latin typeface="HGPKyokashotai" panose="02020600000000000000" charset="-128"/>
                <a:ea typeface="HGPKyokashotai" panose="02020600000000000000" charset="-128"/>
              </a:rPr>
              <a:t>寺</a:t>
            </a:r>
            <a:r>
              <a:rPr lang="ja-JP" altLang="en-US" sz="4800" b="1">
                <a:solidFill>
                  <a:srgbClr val="000000"/>
                </a:solidFill>
                <a:latin typeface="HGPKyokashotai" panose="02020600000000000000" charset="-128"/>
                <a:ea typeface="HGPKyokashotai" panose="02020600000000000000" charset="-128"/>
              </a:rPr>
              <a:t>へ</a:t>
            </a:r>
          </a:p>
        </p:txBody>
      </p:sp>
      <p:sp>
        <p:nvSpPr>
          <p:cNvPr id="13" name="テキスト ボックス 4">
            <a:extLst>
              <a:ext uri="{FF2B5EF4-FFF2-40B4-BE49-F238E27FC236}">
                <a16:creationId xmlns:a16="http://schemas.microsoft.com/office/drawing/2014/main" id="{9CDC1623-9D42-BCEA-35F3-089CA7180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6431" y="5806809"/>
            <a:ext cx="31923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ja-JP" altLang="en-US" sz="4800" b="1">
                <a:solidFill>
                  <a:srgbClr val="000000"/>
                </a:solidFill>
                <a:latin typeface="HGPKyokashotai" panose="02020600000000000000" charset="-128"/>
                <a:ea typeface="HGPKyokashotai" panose="02020600000000000000" charset="-128"/>
              </a:rPr>
              <a:t>行きます。</a:t>
            </a:r>
          </a:p>
        </p:txBody>
      </p:sp>
    </p:spTree>
    <p:extLst>
      <p:ext uri="{BB962C8B-B14F-4D97-AF65-F5344CB8AC3E}">
        <p14:creationId xmlns:p14="http://schemas.microsoft.com/office/powerpoint/2010/main" val="407842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9" grpId="1" build="allAtOnce"/>
      <p:bldP spid="9" grpId="2" build="allAtOnce"/>
      <p:bldP spid="11" grpId="0" build="allAtOnce"/>
      <p:bldP spid="11" grpId="1" build="allAtOnce"/>
      <p:bldP spid="11" grpId="2" build="allAtOnce"/>
      <p:bldP spid="12" grpId="0" build="allAtOnce"/>
      <p:bldP spid="12" grpId="1" build="allAtOnce"/>
      <p:bldP spid="12" grpId="2" build="allAtOnce"/>
      <p:bldP spid="13" grpId="0" build="allAtOnce"/>
      <p:bldP spid="13" grpId="1" build="allAtOnce"/>
      <p:bldP spid="13" grpId="2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3FBF3-F339-37D8-D580-8EA65E1B8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two people talking&#10;&#10;AI-generated content may be incorrect.">
            <a:extLst>
              <a:ext uri="{FF2B5EF4-FFF2-40B4-BE49-F238E27FC236}">
                <a16:creationId xmlns:a16="http://schemas.microsoft.com/office/drawing/2014/main" id="{6570C454-4D18-7320-16F3-58E8BC433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" t="27924" r="54945"/>
          <a:stretch/>
        </p:blipFill>
        <p:spPr>
          <a:xfrm>
            <a:off x="0" y="4138173"/>
            <a:ext cx="2093494" cy="2719827"/>
          </a:xfrm>
          <a:prstGeom prst="rect">
            <a:avLst/>
          </a:prstGeom>
        </p:spPr>
      </p:pic>
      <p:pic>
        <p:nvPicPr>
          <p:cNvPr id="6" name="Picture 5" descr="A cartoon of two people talking&#10;&#10;AI-generated content may be incorrect.">
            <a:extLst>
              <a:ext uri="{FF2B5EF4-FFF2-40B4-BE49-F238E27FC236}">
                <a16:creationId xmlns:a16="http://schemas.microsoft.com/office/drawing/2014/main" id="{6C81F215-DB36-7D67-7001-192297A07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1" t="28520"/>
          <a:stretch/>
        </p:blipFill>
        <p:spPr>
          <a:xfrm>
            <a:off x="6448927" y="2140542"/>
            <a:ext cx="2695074" cy="2542859"/>
          </a:xfrm>
          <a:prstGeom prst="rect">
            <a:avLst/>
          </a:prstGeom>
        </p:spPr>
      </p:pic>
      <p:sp>
        <p:nvSpPr>
          <p:cNvPr id="9" name="テキスト ボックス 4">
            <a:extLst>
              <a:ext uri="{FF2B5EF4-FFF2-40B4-BE49-F238E27FC236}">
                <a16:creationId xmlns:a16="http://schemas.microsoft.com/office/drawing/2014/main" id="{DD13ABA8-35EE-AAE1-AEA1-F0EB1FD47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263" y="1562942"/>
            <a:ext cx="2334126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ja-JP" altLang="en-US" sz="4800" b="1">
                <a:solidFill>
                  <a:srgbClr val="000000"/>
                </a:solidFill>
                <a:latin typeface="HGPKyokashotai" panose="02020600000000000000" charset="-128"/>
                <a:ea typeface="HGPKyokashotai" panose="02020600000000000000" charset="-128"/>
              </a:rPr>
              <a:t>どこへ</a:t>
            </a:r>
          </a:p>
        </p:txBody>
      </p:sp>
      <p:sp>
        <p:nvSpPr>
          <p:cNvPr id="11" name="テキスト ボックス 4">
            <a:extLst>
              <a:ext uri="{FF2B5EF4-FFF2-40B4-BE49-F238E27FC236}">
                <a16:creationId xmlns:a16="http://schemas.microsoft.com/office/drawing/2014/main" id="{D0854A8A-3DA7-4079-2F5E-F2AD6C44C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789" y="2996472"/>
            <a:ext cx="33688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ja-JP" altLang="en-US" sz="4800" b="1">
                <a:solidFill>
                  <a:srgbClr val="000000"/>
                </a:solidFill>
                <a:latin typeface="HGPKyokashotai" panose="02020600000000000000" charset="-128"/>
                <a:ea typeface="HGPKyokashotai" panose="02020600000000000000" charset="-128"/>
              </a:rPr>
              <a:t>行きますか。</a:t>
            </a:r>
          </a:p>
        </p:txBody>
      </p:sp>
      <p:sp>
        <p:nvSpPr>
          <p:cNvPr id="12" name="テキスト ボックス 4">
            <a:extLst>
              <a:ext uri="{FF2B5EF4-FFF2-40B4-BE49-F238E27FC236}">
                <a16:creationId xmlns:a16="http://schemas.microsoft.com/office/drawing/2014/main" id="{B8903761-DA52-3A72-921E-C4D0AE686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2305" y="4879559"/>
            <a:ext cx="23341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ja-JP" altLang="en-US" sz="4800" b="1">
                <a:solidFill>
                  <a:srgbClr val="000000"/>
                </a:solidFill>
                <a:latin typeface="HGPKyokashotai" panose="02020600000000000000" charset="-128"/>
                <a:ea typeface="HGPKyokashotai" panose="02020600000000000000" charset="-128"/>
              </a:rPr>
              <a:t>お</a:t>
            </a:r>
            <a:r>
              <a:rPr lang="ja-JP" altLang="en-US" sz="4800" b="1">
                <a:solidFill>
                  <a:srgbClr val="FF0000"/>
                </a:solidFill>
                <a:latin typeface="HGPKyokashotai" panose="02020600000000000000" charset="-128"/>
                <a:ea typeface="HGPKyokashotai" panose="02020600000000000000" charset="-128"/>
              </a:rPr>
              <a:t>寺</a:t>
            </a:r>
            <a:r>
              <a:rPr lang="ja-JP" altLang="en-US" sz="4800" b="1">
                <a:solidFill>
                  <a:srgbClr val="000000"/>
                </a:solidFill>
                <a:latin typeface="HGPKyokashotai" panose="02020600000000000000" charset="-128"/>
                <a:ea typeface="HGPKyokashotai" panose="02020600000000000000" charset="-128"/>
              </a:rPr>
              <a:t>へ</a:t>
            </a:r>
          </a:p>
        </p:txBody>
      </p:sp>
      <p:sp>
        <p:nvSpPr>
          <p:cNvPr id="13" name="テキスト ボックス 4">
            <a:extLst>
              <a:ext uri="{FF2B5EF4-FFF2-40B4-BE49-F238E27FC236}">
                <a16:creationId xmlns:a16="http://schemas.microsoft.com/office/drawing/2014/main" id="{5EE6FA86-DA75-26EE-406D-7CF38F7E6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6431" y="5806809"/>
            <a:ext cx="31923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ja-JP" altLang="en-US" sz="4800" b="1">
                <a:solidFill>
                  <a:srgbClr val="000000"/>
                </a:solidFill>
                <a:latin typeface="HGPKyokashotai" panose="02020600000000000000" charset="-128"/>
                <a:ea typeface="HGPKyokashotai" panose="02020600000000000000" charset="-128"/>
              </a:rPr>
              <a:t>行きます。</a:t>
            </a:r>
          </a:p>
        </p:txBody>
      </p:sp>
      <p:sp>
        <p:nvSpPr>
          <p:cNvPr id="2" name="テキスト ボックス 16">
            <a:extLst>
              <a:ext uri="{FF2B5EF4-FFF2-40B4-BE49-F238E27FC236}">
                <a16:creationId xmlns:a16="http://schemas.microsoft.com/office/drawing/2014/main" id="{3B8BEB14-111F-9E65-FBB7-B524BE34A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017" y="512396"/>
            <a:ext cx="53292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th-TH" altLang="ja-JP" sz="4400">
                <a:solidFill>
                  <a:srgbClr val="404040"/>
                </a:solidFill>
              </a:rPr>
              <a:t>ลองอีกครั้ง</a:t>
            </a:r>
            <a:r>
              <a:rPr lang="en-US" altLang="ja-JP" sz="4400">
                <a:solidFill>
                  <a:srgbClr val="404040"/>
                </a:solidFill>
              </a:rPr>
              <a:t>!</a:t>
            </a:r>
            <a:endParaRPr lang="ja-JP" altLang="en-US" sz="440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19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9" grpId="1" build="allAtOnce"/>
      <p:bldP spid="9" grpId="2" build="allAtOnce"/>
      <p:bldP spid="11" grpId="0" build="allAtOnce"/>
      <p:bldP spid="11" grpId="1" build="allAtOnce"/>
      <p:bldP spid="11" grpId="2" build="allAtOnce"/>
      <p:bldP spid="12" grpId="0" build="allAtOnce"/>
      <p:bldP spid="12" grpId="1" build="allAtOnce"/>
      <p:bldP spid="12" grpId="2" build="allAtOnce"/>
      <p:bldP spid="13" grpId="0" build="allAtOnce"/>
      <p:bldP spid="13" grpId="1" build="allAtOnce"/>
      <p:bldP spid="13" grpId="2" build="allAtOnce"/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4">
            <a:extLst>
              <a:ext uri="{FF2B5EF4-FFF2-40B4-BE49-F238E27FC236}">
                <a16:creationId xmlns:a16="http://schemas.microsoft.com/office/drawing/2014/main" id="{296467E3-F318-72BD-CA1B-080253AC6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42" y="427288"/>
            <a:ext cx="525771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ja-JP" altLang="en-US" sz="4000">
                <a:latin typeface="HGPKyokashotai" panose="02020600000000000000" charset="-128"/>
                <a:ea typeface="HGPKyokashotai" panose="02020600000000000000" charset="-128"/>
              </a:rPr>
              <a:t>どこへ　行きますか。</a:t>
            </a:r>
            <a:endParaRPr lang="en-US" altLang="ja-JP" sz="4000">
              <a:latin typeface="HGPKyokashotai" panose="02020600000000000000" charset="-128"/>
              <a:ea typeface="HGPKyokashotai" panose="02020600000000000000" charset="-128"/>
            </a:endParaRPr>
          </a:p>
          <a:p>
            <a:pPr eaLnBrk="1" hangingPunct="1"/>
            <a:r>
              <a:rPr lang="ja-JP" altLang="en-US" sz="4000">
                <a:latin typeface="HGPKyokashotai" panose="02020600000000000000" charset="-128"/>
                <a:ea typeface="HGPKyokashotai" panose="02020600000000000000" charset="-128"/>
              </a:rPr>
              <a:t>お</a:t>
            </a:r>
            <a:r>
              <a:rPr lang="ja-JP" altLang="en-US" sz="4000">
                <a:solidFill>
                  <a:srgbClr val="FF0000"/>
                </a:solidFill>
                <a:latin typeface="HGPKyokashotai" panose="02020600000000000000" charset="-128"/>
                <a:ea typeface="HGPKyokashotai" panose="02020600000000000000" charset="-128"/>
              </a:rPr>
              <a:t>寺</a:t>
            </a:r>
            <a:r>
              <a:rPr lang="ja-JP" altLang="en-US" sz="4000">
                <a:latin typeface="HGPKyokashotai" panose="02020600000000000000" charset="-128"/>
                <a:ea typeface="HGPKyokashotai" panose="02020600000000000000" charset="-128"/>
              </a:rPr>
              <a:t>へ　行きます。</a:t>
            </a:r>
          </a:p>
        </p:txBody>
      </p:sp>
      <p:pic>
        <p:nvPicPr>
          <p:cNvPr id="5" name="Picture 4" descr="A cartoon of two people talking&#10;&#10;AI-generated content may be incorrect.">
            <a:extLst>
              <a:ext uri="{FF2B5EF4-FFF2-40B4-BE49-F238E27FC236}">
                <a16:creationId xmlns:a16="http://schemas.microsoft.com/office/drawing/2014/main" id="{18368FCC-BFF3-0DDB-1576-E293BB7F3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" t="27924" r="54945"/>
          <a:stretch/>
        </p:blipFill>
        <p:spPr>
          <a:xfrm>
            <a:off x="878305" y="843769"/>
            <a:ext cx="1018672" cy="1323439"/>
          </a:xfrm>
          <a:prstGeom prst="rect">
            <a:avLst/>
          </a:prstGeom>
        </p:spPr>
      </p:pic>
      <p:pic>
        <p:nvPicPr>
          <p:cNvPr id="6" name="Picture 5" descr="A cartoon of two people talking&#10;&#10;AI-generated content may be incorrect.">
            <a:extLst>
              <a:ext uri="{FF2B5EF4-FFF2-40B4-BE49-F238E27FC236}">
                <a16:creationId xmlns:a16="http://schemas.microsoft.com/office/drawing/2014/main" id="{27758194-B619-9358-D34A-A14274739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1" t="28520"/>
          <a:stretch/>
        </p:blipFill>
        <p:spPr>
          <a:xfrm>
            <a:off x="6834191" y="168442"/>
            <a:ext cx="1431504" cy="1350654"/>
          </a:xfrm>
          <a:prstGeom prst="rect">
            <a:avLst/>
          </a:prstGeom>
        </p:spPr>
      </p:pic>
      <p:sp>
        <p:nvSpPr>
          <p:cNvPr id="7" name="テキスト ボックス 4">
            <a:extLst>
              <a:ext uri="{FF2B5EF4-FFF2-40B4-BE49-F238E27FC236}">
                <a16:creationId xmlns:a16="http://schemas.microsoft.com/office/drawing/2014/main" id="{8C5E16CF-94C8-1CC8-5D1A-FD4AD34D1040}"/>
              </a:ext>
            </a:extLst>
          </p:cNvPr>
          <p:cNvSpPr txBox="1"/>
          <p:nvPr/>
        </p:nvSpPr>
        <p:spPr>
          <a:xfrm>
            <a:off x="1907381" y="1894376"/>
            <a:ext cx="5329238" cy="7699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th-TH" altLang="ja-JP" sz="4400" dirty="0">
                <a:solidFill>
                  <a:srgbClr val="404040"/>
                </a:solidFill>
              </a:rPr>
              <a:t>ตรงกับภาพใด...</a:t>
            </a:r>
            <a:endParaRPr lang="ja-JP" altLang="en-US" sz="4400" dirty="0">
              <a:solidFill>
                <a:srgbClr val="404040"/>
              </a:solidFill>
            </a:endParaRPr>
          </a:p>
        </p:txBody>
      </p:sp>
      <p:pic>
        <p:nvPicPr>
          <p:cNvPr id="9" name="Picture 8" descr="A picture of a building and a house&#10;&#10;AI-generated content may be incorrect.">
            <a:extLst>
              <a:ext uri="{FF2B5EF4-FFF2-40B4-BE49-F238E27FC236}">
                <a16:creationId xmlns:a16="http://schemas.microsoft.com/office/drawing/2014/main" id="{C5BBA2C3-7D30-5896-41DA-B0273806FD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49" r="52763"/>
          <a:stretch/>
        </p:blipFill>
        <p:spPr>
          <a:xfrm>
            <a:off x="0" y="2664314"/>
            <a:ext cx="4319337" cy="4193686"/>
          </a:xfrm>
          <a:prstGeom prst="rect">
            <a:avLst/>
          </a:prstGeom>
        </p:spPr>
      </p:pic>
      <p:pic>
        <p:nvPicPr>
          <p:cNvPr id="10" name="Picture 9" descr="A picture of a building and a house&#10;&#10;AI-generated content may be incorrect.">
            <a:extLst>
              <a:ext uri="{FF2B5EF4-FFF2-40B4-BE49-F238E27FC236}">
                <a16:creationId xmlns:a16="http://schemas.microsoft.com/office/drawing/2014/main" id="{160FB3B2-7CEC-0ABE-E3EC-F011E5D56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3" t="38849"/>
          <a:stretch/>
        </p:blipFill>
        <p:spPr>
          <a:xfrm>
            <a:off x="5053263" y="2664314"/>
            <a:ext cx="4090737" cy="4193686"/>
          </a:xfrm>
          <a:prstGeom prst="rect">
            <a:avLst/>
          </a:prstGeom>
        </p:spPr>
      </p:pic>
      <p:sp>
        <p:nvSpPr>
          <p:cNvPr id="2" name="テキスト ボックス 15">
            <a:extLst>
              <a:ext uri="{FF2B5EF4-FFF2-40B4-BE49-F238E27FC236}">
                <a16:creationId xmlns:a16="http://schemas.microsoft.com/office/drawing/2014/main" id="{0A5C1F48-5F31-ABEB-47B0-DE7BFC5ED39B}"/>
              </a:ext>
            </a:extLst>
          </p:cNvPr>
          <p:cNvSpPr txBox="1"/>
          <p:nvPr/>
        </p:nvSpPr>
        <p:spPr>
          <a:xfrm>
            <a:off x="3838194" y="3606095"/>
            <a:ext cx="158417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rgbClr val="FF5050"/>
                </a:solidFill>
              </a:rPr>
              <a:t>?</a:t>
            </a:r>
            <a:endParaRPr lang="ja-JP" altLang="en-US" sz="11500" b="1" dirty="0">
              <a:solidFill>
                <a:srgbClr val="FF505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094C778-FA02-7BDD-9469-4DDEE111213B}"/>
              </a:ext>
            </a:extLst>
          </p:cNvPr>
          <p:cNvSpPr/>
          <p:nvPr/>
        </p:nvSpPr>
        <p:spPr>
          <a:xfrm>
            <a:off x="6577781" y="5751872"/>
            <a:ext cx="983225" cy="87507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4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2" grpId="0"/>
      <p:bldP spid="2" grpId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ホームベース 4">
            <a:extLst>
              <a:ext uri="{FF2B5EF4-FFF2-40B4-BE49-F238E27FC236}">
                <a16:creationId xmlns:a16="http://schemas.microsoft.com/office/drawing/2014/main" id="{E8AE2690-8B27-C687-8088-3A3FC64A17B4}"/>
              </a:ext>
            </a:extLst>
          </p:cNvPr>
          <p:cNvSpPr/>
          <p:nvPr/>
        </p:nvSpPr>
        <p:spPr>
          <a:xfrm>
            <a:off x="0" y="1989138"/>
            <a:ext cx="8172450" cy="2879725"/>
          </a:xfrm>
          <a:prstGeom prst="homePlate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th-TH" altLang="ja-JP" sz="8800" b="1">
                <a:solidFill>
                  <a:srgbClr val="FFFFFF"/>
                </a:solidFill>
              </a:rPr>
              <a:t>  ลองใช้มือเขียนตาม  </a:t>
            </a:r>
          </a:p>
          <a:p>
            <a:pPr eaLnBrk="1" hangingPunct="1"/>
            <a:r>
              <a:rPr lang="th-TH" altLang="ja-JP" sz="8800" b="1">
                <a:solidFill>
                  <a:srgbClr val="FFFFFF"/>
                </a:solidFill>
              </a:rPr>
              <a:t>  ในอากาศ</a:t>
            </a: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10E08555-7BF3-3420-0F38-E06B8389C311}"/>
              </a:ext>
            </a:extLst>
          </p:cNvPr>
          <p:cNvSpPr/>
          <p:nvPr/>
        </p:nvSpPr>
        <p:spPr>
          <a:xfrm>
            <a:off x="7740650" y="404813"/>
            <a:ext cx="647700" cy="7921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ja-JP" altLang="en-US">
              <a:solidFill>
                <a:srgbClr val="FFFFFF"/>
              </a:solidFill>
            </a:endParaRPr>
          </a:p>
        </p:txBody>
      </p:sp>
      <p:pic>
        <p:nvPicPr>
          <p:cNvPr id="1026" name="Picture 2" descr="à¸à¸¥à¸à¸²à¸£à¸à¹à¸à¸«à¸²à¸£à¸¹à¸à¸ à¸²à¸à¸ªà¸³à¸«à¸£à¸±à¸ æ ã¤ã©ã¹ãã">
            <a:extLst>
              <a:ext uri="{FF2B5EF4-FFF2-40B4-BE49-F238E27FC236}">
                <a16:creationId xmlns:a16="http://schemas.microsoft.com/office/drawing/2014/main" id="{1E96A8F1-EE23-50D2-0E16-3002D134B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9267368">
            <a:off x="5895975" y="3784600"/>
            <a:ext cx="1922463" cy="24939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F8CCE-3231-7806-3644-951298CCF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ymbol of a chinese character&#10;&#10;AI-generated content may be incorrect.">
            <a:extLst>
              <a:ext uri="{FF2B5EF4-FFF2-40B4-BE49-F238E27FC236}">
                <a16:creationId xmlns:a16="http://schemas.microsoft.com/office/drawing/2014/main" id="{6EDA712F-F8E1-E266-9EE0-0CE8CC29A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symbol with a number&#10;&#10;AI-generated content may be incorrect.">
            <a:extLst>
              <a:ext uri="{FF2B5EF4-FFF2-40B4-BE49-F238E27FC236}">
                <a16:creationId xmlns:a16="http://schemas.microsoft.com/office/drawing/2014/main" id="{2D8A556E-4BAC-0E03-15F3-7EF8CB03E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A symbol with a cross&#10;&#10;AI-generated content may be incorrect.">
            <a:extLst>
              <a:ext uri="{FF2B5EF4-FFF2-40B4-BE49-F238E27FC236}">
                <a16:creationId xmlns:a16="http://schemas.microsoft.com/office/drawing/2014/main" id="{54CEB268-2C53-3F04-A15F-D9D730BA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 descr="A black and white symbol&#10;&#10;AI-generated content may be incorrect.">
            <a:extLst>
              <a:ext uri="{FF2B5EF4-FFF2-40B4-BE49-F238E27FC236}">
                <a16:creationId xmlns:a16="http://schemas.microsoft.com/office/drawing/2014/main" id="{D94A07E3-4BE9-514C-0BD9-316F85864A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 descr="A black and white symbol&#10;&#10;AI-generated content may be incorrect.">
            <a:extLst>
              <a:ext uri="{FF2B5EF4-FFF2-40B4-BE49-F238E27FC236}">
                <a16:creationId xmlns:a16="http://schemas.microsoft.com/office/drawing/2014/main" id="{23C4125C-833A-7FFF-5DB9-22B10A1066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 descr="A black symbol with red numbers&#10;&#10;AI-generated content may be incorrect.">
            <a:extLst>
              <a:ext uri="{FF2B5EF4-FFF2-40B4-BE49-F238E27FC236}">
                <a16:creationId xmlns:a16="http://schemas.microsoft.com/office/drawing/2014/main" id="{831B50A0-6393-CF22-30EE-80718AEB5A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 descr="A symbol with red text&#10;&#10;AI-generated content may be incorrect.">
            <a:extLst>
              <a:ext uri="{FF2B5EF4-FFF2-40B4-BE49-F238E27FC236}">
                <a16:creationId xmlns:a16="http://schemas.microsoft.com/office/drawing/2014/main" id="{3C4FE21D-B654-9F7A-A987-ED944D2345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6185" b="20351"/>
          <a:stretch/>
        </p:blipFill>
        <p:spPr>
          <a:xfrm>
            <a:off x="0" y="0"/>
            <a:ext cx="6749716" cy="5462337"/>
          </a:xfrm>
          <a:prstGeom prst="rect">
            <a:avLst/>
          </a:prstGeom>
        </p:spPr>
      </p:pic>
      <p:sp>
        <p:nvSpPr>
          <p:cNvPr id="17" name="右矢印 10">
            <a:extLst>
              <a:ext uri="{FF2B5EF4-FFF2-40B4-BE49-F238E27FC236}">
                <a16:creationId xmlns:a16="http://schemas.microsoft.com/office/drawing/2014/main" id="{7FFB6920-A011-7789-CC40-76819C784E5F}"/>
              </a:ext>
            </a:extLst>
          </p:cNvPr>
          <p:cNvSpPr/>
          <p:nvPr/>
        </p:nvSpPr>
        <p:spPr>
          <a:xfrm>
            <a:off x="5317958" y="4798093"/>
            <a:ext cx="3670551" cy="1943100"/>
          </a:xfrm>
          <a:prstGeom prst="rightArrow">
            <a:avLst/>
          </a:prstGeom>
          <a:solidFill>
            <a:srgbClr val="FF7C8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kumimoji="0" lang="th-TH" altLang="ja-JP" sz="4400" b="1">
                <a:solidFill>
                  <a:srgbClr val="FFFFFF"/>
                </a:solidFill>
              </a:rPr>
              <a:t>ลองเขียนกันเลย</a:t>
            </a:r>
            <a:r>
              <a:rPr kumimoji="0" lang="en-US" altLang="ja-JP" sz="3600" b="1">
                <a:solidFill>
                  <a:srgbClr val="FFFFFF"/>
                </a:solidFill>
              </a:rPr>
              <a:t>!</a:t>
            </a:r>
            <a:endParaRPr kumimoji="0" lang="ja-JP" altLang="en-US" sz="44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43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8C1B21E-57A5-521A-6D3B-D8630829C650}"/>
              </a:ext>
            </a:extLst>
          </p:cNvPr>
          <p:cNvGrpSpPr/>
          <p:nvPr/>
        </p:nvGrpSpPr>
        <p:grpSpPr>
          <a:xfrm>
            <a:off x="2368973" y="197239"/>
            <a:ext cx="6582714" cy="1527434"/>
            <a:chOff x="2368973" y="197239"/>
            <a:chExt cx="6582714" cy="1527434"/>
          </a:xfrm>
        </p:grpSpPr>
        <p:sp>
          <p:nvSpPr>
            <p:cNvPr id="4" name="円形吹き出し 4">
              <a:extLst>
                <a:ext uri="{FF2B5EF4-FFF2-40B4-BE49-F238E27FC236}">
                  <a16:creationId xmlns:a16="http://schemas.microsoft.com/office/drawing/2014/main" id="{DB61EA6C-47FA-22A7-E3BD-796A3B140510}"/>
                </a:ext>
              </a:extLst>
            </p:cNvPr>
            <p:cNvSpPr/>
            <p:nvPr/>
          </p:nvSpPr>
          <p:spPr bwMode="auto">
            <a:xfrm>
              <a:off x="2368973" y="197239"/>
              <a:ext cx="6582714" cy="1527434"/>
            </a:xfrm>
            <a:prstGeom prst="wedgeEllipseCallout">
              <a:avLst>
                <a:gd name="adj1" fmla="val -49229"/>
                <a:gd name="adj2" fmla="val 98125"/>
              </a:avLst>
            </a:prstGeom>
            <a:solidFill>
              <a:srgbClr val="FFE1E1"/>
            </a:solidFill>
            <a:ln>
              <a:solidFill>
                <a:srgbClr val="FFE1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テキスト ボックス 5">
              <a:extLst>
                <a:ext uri="{FF2B5EF4-FFF2-40B4-BE49-F238E27FC236}">
                  <a16:creationId xmlns:a16="http://schemas.microsoft.com/office/drawing/2014/main" id="{7DBC0619-5E26-EB9A-6CCC-75C33104A2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3041" y="317874"/>
              <a:ext cx="5587653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th-TH" altLang="ja-JP" sz="4000">
                  <a:solidFill>
                    <a:srgbClr val="262626"/>
                  </a:solidFill>
                  <a:latin typeface="HGPKyokashotai" charset="-128"/>
                  <a:ea typeface="HGPKyokashotai" charset="-128"/>
                </a:rPr>
                <a:t>ใน</a:t>
              </a:r>
              <a:r>
                <a:rPr lang="ja-JP" altLang="en-US" sz="3600">
                  <a:solidFill>
                    <a:srgbClr val="262626"/>
                  </a:solidFill>
                  <a:latin typeface="HGPKyokashotai" charset="-128"/>
                  <a:ea typeface="HGPKyokashotai" charset="-128"/>
                </a:rPr>
                <a:t>れんしゅう２</a:t>
              </a:r>
              <a:endParaRPr lang="th-TH" altLang="ja-JP" sz="4000">
                <a:solidFill>
                  <a:srgbClr val="262626"/>
                </a:solidFill>
                <a:latin typeface="HGPKyokashotai" charset="-128"/>
                <a:ea typeface="HGPKyokashotai" charset="-128"/>
              </a:endParaRPr>
            </a:p>
            <a:p>
              <a:pPr algn="ctr" eaLnBrk="1" hangingPunct="1"/>
              <a:r>
                <a:rPr lang="th-TH" altLang="ja-JP" sz="4000">
                  <a:solidFill>
                    <a:srgbClr val="262626"/>
                  </a:solidFill>
                </a:rPr>
                <a:t>มีคันจิตัวไหนบ้างนะ</a:t>
              </a:r>
              <a:r>
                <a:rPr lang="en-US" altLang="ja-JP" sz="4000">
                  <a:solidFill>
                    <a:srgbClr val="262626"/>
                  </a:solidFill>
                  <a:latin typeface="CordiaUPC" panose="020B0304020202020204" pitchFamily="34" charset="-34"/>
                  <a:cs typeface="CordiaUPC" panose="020B0304020202020204" pitchFamily="34" charset="-34"/>
                </a:rPr>
                <a:t>?</a:t>
              </a:r>
              <a:endParaRPr lang="ja-JP" altLang="en-US" sz="4000">
                <a:solidFill>
                  <a:srgbClr val="26262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838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kiko otera">
            <a:hlinkClick r:id="" action="ppaction://media"/>
            <a:extLst>
              <a:ext uri="{FF2B5EF4-FFF2-40B4-BE49-F238E27FC236}">
                <a16:creationId xmlns:a16="http://schemas.microsoft.com/office/drawing/2014/main" id="{B5AC11ED-7C9A-8F7C-7830-96F489759B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6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図 1">
            <a:extLst>
              <a:ext uri="{FF2B5EF4-FFF2-40B4-BE49-F238E27FC236}">
                <a16:creationId xmlns:a16="http://schemas.microsoft.com/office/drawing/2014/main" id="{E540D882-60BB-69E7-54BF-655D7E7D3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628775"/>
            <a:ext cx="3305175" cy="491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テキスト ボックス 2">
            <a:extLst>
              <a:ext uri="{FF2B5EF4-FFF2-40B4-BE49-F238E27FC236}">
                <a16:creationId xmlns:a16="http://schemas.microsoft.com/office/drawing/2014/main" id="{27067F25-14B7-041D-42E2-B55800D34157}"/>
              </a:ext>
            </a:extLst>
          </p:cNvPr>
          <p:cNvSpPr txBox="1">
            <a:spLocks noChangeArrowheads="1"/>
          </p:cNvSpPr>
          <p:nvPr/>
        </p:nvSpPr>
        <p:spPr bwMode="auto">
          <a:xfrm rot="-686380">
            <a:off x="623888" y="1217613"/>
            <a:ext cx="6858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ja-JP" altLang="en-US" sz="6600">
                <a:solidFill>
                  <a:srgbClr val="FF5050"/>
                </a:solidFill>
                <a:latin typeface="FC教科書体-L" charset="-128"/>
                <a:ea typeface="FC教科書体-L" charset="-128"/>
              </a:rPr>
              <a:t>おつかれさま！</a:t>
            </a:r>
          </a:p>
        </p:txBody>
      </p:sp>
      <p:sp>
        <p:nvSpPr>
          <p:cNvPr id="4" name="角丸四角形 3">
            <a:extLst>
              <a:ext uri="{FF2B5EF4-FFF2-40B4-BE49-F238E27FC236}">
                <a16:creationId xmlns:a16="http://schemas.microsoft.com/office/drawing/2014/main" id="{5F027C47-B268-E213-3B2F-4AEF960C92EF}"/>
              </a:ext>
            </a:extLst>
          </p:cNvPr>
          <p:cNvSpPr/>
          <p:nvPr/>
        </p:nvSpPr>
        <p:spPr>
          <a:xfrm>
            <a:off x="8027988" y="476250"/>
            <a:ext cx="647700" cy="79216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ja-JP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kiko otera 2">
            <a:hlinkClick r:id="" action="ppaction://media"/>
            <a:extLst>
              <a:ext uri="{FF2B5EF4-FFF2-40B4-BE49-F238E27FC236}">
                <a16:creationId xmlns:a16="http://schemas.microsoft.com/office/drawing/2014/main" id="{CAC9B01B-9016-0983-9168-E20275FF0E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2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ホームベース 7">
            <a:extLst>
              <a:ext uri="{FF2B5EF4-FFF2-40B4-BE49-F238E27FC236}">
                <a16:creationId xmlns:a16="http://schemas.microsoft.com/office/drawing/2014/main" id="{20F918E3-3D97-5828-03E3-4302BAEAFB65}"/>
              </a:ext>
            </a:extLst>
          </p:cNvPr>
          <p:cNvSpPr/>
          <p:nvPr/>
        </p:nvSpPr>
        <p:spPr>
          <a:xfrm>
            <a:off x="0" y="5589588"/>
            <a:ext cx="3708400" cy="1008062"/>
          </a:xfrm>
          <a:prstGeom prst="homePlate">
            <a:avLst/>
          </a:prstGeom>
          <a:solidFill>
            <a:srgbClr val="FF8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ja-JP" sz="6600">
                <a:solidFill>
                  <a:srgbClr val="FFFFFF"/>
                </a:solidFill>
              </a:rPr>
              <a:t>p. 139</a:t>
            </a:r>
            <a:endParaRPr lang="ja-JP" altLang="en-US" sz="6600">
              <a:solidFill>
                <a:srgbClr val="FFFFFF"/>
              </a:solidFill>
            </a:endParaRPr>
          </a:p>
        </p:txBody>
      </p:sp>
      <p:pic>
        <p:nvPicPr>
          <p:cNvPr id="9" name="Picture 8" descr="A black and white picture of a map&#10;&#10;AI-generated content may be incorrect.">
            <a:extLst>
              <a:ext uri="{FF2B5EF4-FFF2-40B4-BE49-F238E27FC236}">
                <a16:creationId xmlns:a16="http://schemas.microsoft.com/office/drawing/2014/main" id="{A0D5F435-F995-E9AB-A6E9-2D232E40A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74"/>
          <a:stretch/>
        </p:blipFill>
        <p:spPr>
          <a:xfrm>
            <a:off x="0" y="0"/>
            <a:ext cx="9144000" cy="5549900"/>
          </a:xfrm>
          <a:prstGeom prst="rect">
            <a:avLst/>
          </a:prstGeom>
        </p:spPr>
      </p:pic>
      <p:pic>
        <p:nvPicPr>
          <p:cNvPr id="2" name="Picture 3" descr="スタート」と「ゴール」のイラスト文字 | かわいいフリー素材集 いらすとや">
            <a:extLst>
              <a:ext uri="{FF2B5EF4-FFF2-40B4-BE49-F238E27FC236}">
                <a16:creationId xmlns:a16="http://schemas.microsoft.com/office/drawing/2014/main" id="{E2D26813-A4DE-1F6D-6A21-2609AD31F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2764">
            <a:off x="9528092" y="3813858"/>
            <a:ext cx="2152294" cy="95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8B092B7-5B69-20C1-ABB4-500E6131CE0F}"/>
              </a:ext>
            </a:extLst>
          </p:cNvPr>
          <p:cNvSpPr/>
          <p:nvPr/>
        </p:nvSpPr>
        <p:spPr>
          <a:xfrm>
            <a:off x="3293020" y="2983107"/>
            <a:ext cx="1097280" cy="646176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1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84 -0.03032 C 0.09341 -0.03032 0.06042 -0.16875 0.04462 -0.21412 C 0.02431 -0.24328 0.04288 -0.23819 -0.05017 -0.30092 C -0.07587 -0.32176 -0.12153 -0.35463 -0.15416 -0.36412 C -0.1868 -0.37338 -0.32882 -0.39861 -0.35434 -0.40463 " pathEditMode="relative" rAng="0" ptsTypes="AAAAA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85" y="-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:\4 JL Dept\02 JL Dept Lectures\04 Kyozai Seisaku 教材制作\Akiko Project\01改訂版server\01改訂版　new\Akiko Website\Vol.1\IMG_5385.JPG">
            <a:extLst>
              <a:ext uri="{FF2B5EF4-FFF2-40B4-BE49-F238E27FC236}">
                <a16:creationId xmlns:a16="http://schemas.microsoft.com/office/drawing/2014/main" id="{6CF6A7C3-A7CB-5947-D462-572B6BD92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5" t="12296"/>
          <a:stretch>
            <a:fillRect/>
          </a:stretch>
        </p:blipFill>
        <p:spPr bwMode="auto">
          <a:xfrm>
            <a:off x="-36513" y="0"/>
            <a:ext cx="5541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正方形/長方形 5">
            <a:extLst>
              <a:ext uri="{FF2B5EF4-FFF2-40B4-BE49-F238E27FC236}">
                <a16:creationId xmlns:a16="http://schemas.microsoft.com/office/drawing/2014/main" id="{BC79E5D4-805B-A961-4FD4-F09382DCD0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6513" y="0"/>
            <a:ext cx="7740650" cy="68580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ja-JP" altLang="en-US">
              <a:solidFill>
                <a:srgbClr val="FFFFFF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B33EED-2F76-A0FE-66DD-2EDD7A224EEF}"/>
              </a:ext>
            </a:extLst>
          </p:cNvPr>
          <p:cNvGrpSpPr/>
          <p:nvPr/>
        </p:nvGrpSpPr>
        <p:grpSpPr>
          <a:xfrm>
            <a:off x="631964" y="748920"/>
            <a:ext cx="4273272" cy="4281864"/>
            <a:chOff x="631964" y="748920"/>
            <a:chExt cx="4273272" cy="428186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FF84800-4E26-0CB1-BAE6-2B8E470E6516}"/>
                </a:ext>
              </a:extLst>
            </p:cNvPr>
            <p:cNvSpPr/>
            <p:nvPr/>
          </p:nvSpPr>
          <p:spPr>
            <a:xfrm>
              <a:off x="644664" y="748920"/>
              <a:ext cx="4260572" cy="4179059"/>
            </a:xfrm>
            <a:prstGeom prst="rect">
              <a:avLst/>
            </a:prstGeom>
            <a:solidFill>
              <a:srgbClr val="FFF9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4908FA-2EFF-E658-0981-1CABB182F952}"/>
                </a:ext>
              </a:extLst>
            </p:cNvPr>
            <p:cNvSpPr/>
            <p:nvPr/>
          </p:nvSpPr>
          <p:spPr>
            <a:xfrm rot="20818629">
              <a:off x="631964" y="761620"/>
              <a:ext cx="4260572" cy="4179059"/>
            </a:xfrm>
            <a:prstGeom prst="rect">
              <a:avLst/>
            </a:prstGeom>
            <a:solidFill>
              <a:srgbClr val="FF9A9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テキスト ボックス 7">
              <a:extLst>
                <a:ext uri="{FF2B5EF4-FFF2-40B4-BE49-F238E27FC236}">
                  <a16:creationId xmlns:a16="http://schemas.microsoft.com/office/drawing/2014/main" id="{FB1B0E21-A5D5-4F14-8396-037EB2E018DE}"/>
                </a:ext>
              </a:extLst>
            </p:cNvPr>
            <p:cNvSpPr txBox="1"/>
            <p:nvPr/>
          </p:nvSpPr>
          <p:spPr bwMode="auto">
            <a:xfrm>
              <a:off x="1174750" y="937356"/>
              <a:ext cx="2952750" cy="409342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26000">
                  <a:solidFill>
                    <a:schemeClr val="tx1">
                      <a:lumMod val="75000"/>
                      <a:lumOff val="25000"/>
                    </a:schemeClr>
                  </a:solidFill>
                  <a:latin typeface="Yu Mincho Light" panose="02020300000000000000" pitchFamily="18" charset="-128"/>
                  <a:ea typeface="Yu Mincho Light" panose="02020300000000000000" pitchFamily="18" charset="-128"/>
                </a:rPr>
                <a:t>寺</a:t>
              </a:r>
            </a:p>
          </p:txBody>
        </p:sp>
      </p:grpSp>
      <p:pic>
        <p:nvPicPr>
          <p:cNvPr id="16" name="Picture 15" descr="A drawing of a temple&#10;&#10;AI-generated content may be incorrect.">
            <a:extLst>
              <a:ext uri="{FF2B5EF4-FFF2-40B4-BE49-F238E27FC236}">
                <a16:creationId xmlns:a16="http://schemas.microsoft.com/office/drawing/2014/main" id="{484E6BFE-2841-F300-E354-09A096397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199" y="602024"/>
            <a:ext cx="3632801" cy="2611076"/>
          </a:xfrm>
          <a:prstGeom prst="rect">
            <a:avLst/>
          </a:prstGeom>
        </p:spPr>
      </p:pic>
      <p:pic>
        <p:nvPicPr>
          <p:cNvPr id="18" name="Picture 17" descr="A black and white drawing of a pagoda&#10;&#10;AI-generated content may be incorrect.">
            <a:extLst>
              <a:ext uri="{FF2B5EF4-FFF2-40B4-BE49-F238E27FC236}">
                <a16:creationId xmlns:a16="http://schemas.microsoft.com/office/drawing/2014/main" id="{63E2B908-8D9A-472D-D5ED-9C2EC55E9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701" y="3984511"/>
            <a:ext cx="3638550" cy="22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4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ホームベース 4">
            <a:extLst>
              <a:ext uri="{FF2B5EF4-FFF2-40B4-BE49-F238E27FC236}">
                <a16:creationId xmlns:a16="http://schemas.microsoft.com/office/drawing/2014/main" id="{44F6C04B-599E-04E9-EB0D-0635EE515026}"/>
              </a:ext>
            </a:extLst>
          </p:cNvPr>
          <p:cNvSpPr/>
          <p:nvPr/>
        </p:nvSpPr>
        <p:spPr>
          <a:xfrm>
            <a:off x="0" y="2565400"/>
            <a:ext cx="7524750" cy="1871663"/>
          </a:xfrm>
          <a:prstGeom prst="homePlate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th-TH" altLang="ja-JP" sz="9600" b="1">
                <a:solidFill>
                  <a:srgbClr val="FFFFFF"/>
                </a:solidFill>
              </a:rPr>
              <a:t>รูปแบบ-รูปทรง</a:t>
            </a:r>
            <a:endParaRPr lang="ja-JP" altLang="en-US" sz="96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8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ymbol with a pink background&#10;&#10;AI-generated content may be incorrect.">
            <a:extLst>
              <a:ext uri="{FF2B5EF4-FFF2-40B4-BE49-F238E27FC236}">
                <a16:creationId xmlns:a16="http://schemas.microsoft.com/office/drawing/2014/main" id="{A5430C0E-29C0-9D35-76D0-269075AD8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7"/>
          <a:stretch/>
        </p:blipFill>
        <p:spPr>
          <a:xfrm>
            <a:off x="4838700" y="0"/>
            <a:ext cx="4305300" cy="6858000"/>
          </a:xfrm>
          <a:prstGeom prst="rect">
            <a:avLst/>
          </a:prstGeom>
        </p:spPr>
      </p:pic>
      <p:sp>
        <p:nvSpPr>
          <p:cNvPr id="2" name="テキスト ボックス 15">
            <a:extLst>
              <a:ext uri="{FF2B5EF4-FFF2-40B4-BE49-F238E27FC236}">
                <a16:creationId xmlns:a16="http://schemas.microsoft.com/office/drawing/2014/main" id="{FBF5A05E-81A7-1A56-58C4-BAD035379D75}"/>
              </a:ext>
            </a:extLst>
          </p:cNvPr>
          <p:cNvSpPr txBox="1"/>
          <p:nvPr/>
        </p:nvSpPr>
        <p:spPr>
          <a:xfrm>
            <a:off x="7865836" y="4777626"/>
            <a:ext cx="158417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rgbClr val="FF5050"/>
                </a:solidFill>
              </a:rPr>
              <a:t>?</a:t>
            </a:r>
            <a:endParaRPr lang="ja-JP" altLang="en-US" sz="11500" b="1" dirty="0">
              <a:solidFill>
                <a:srgbClr val="FF5050"/>
              </a:solidFill>
            </a:endParaRPr>
          </a:p>
        </p:txBody>
      </p:sp>
      <p:pic>
        <p:nvPicPr>
          <p:cNvPr id="10" name="Picture 9" descr="A black symbol with white text&#10;&#10;AI-generated content may be incorrect.">
            <a:extLst>
              <a:ext uri="{FF2B5EF4-FFF2-40B4-BE49-F238E27FC236}">
                <a16:creationId xmlns:a16="http://schemas.microsoft.com/office/drawing/2014/main" id="{F2EE8BA8-5ACF-4F29-1A6B-36BA8CB48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4" t="4875" r="11111" b="67025"/>
          <a:stretch>
            <a:fillRect/>
          </a:stretch>
        </p:blipFill>
        <p:spPr>
          <a:xfrm>
            <a:off x="5270090" y="334297"/>
            <a:ext cx="2857910" cy="1927122"/>
          </a:xfrm>
          <a:prstGeom prst="rect">
            <a:avLst/>
          </a:prstGeom>
        </p:spPr>
      </p:pic>
      <p:sp>
        <p:nvSpPr>
          <p:cNvPr id="19" name="テキスト ボックス 7">
            <a:extLst>
              <a:ext uri="{FF2B5EF4-FFF2-40B4-BE49-F238E27FC236}">
                <a16:creationId xmlns:a16="http://schemas.microsoft.com/office/drawing/2014/main" id="{B4CCF7A6-163D-520A-3146-E091277FC979}"/>
              </a:ext>
            </a:extLst>
          </p:cNvPr>
          <p:cNvSpPr txBox="1"/>
          <p:nvPr/>
        </p:nvSpPr>
        <p:spPr bwMode="auto">
          <a:xfrm>
            <a:off x="585202" y="937356"/>
            <a:ext cx="2952750" cy="40934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6000" dirty="0">
                <a:solidFill>
                  <a:schemeClr val="tx1">
                    <a:lumMod val="75000"/>
                    <a:lumOff val="25000"/>
                  </a:schemeClr>
                </a:solidFill>
                <a:latin typeface="Yu Mincho Light" panose="02020300000000000000" pitchFamily="18" charset="-128"/>
                <a:ea typeface="Yu Mincho Light" panose="02020300000000000000" pitchFamily="18" charset="-128"/>
              </a:rPr>
              <a:t>寺</a:t>
            </a:r>
          </a:p>
        </p:txBody>
      </p:sp>
      <p:sp>
        <p:nvSpPr>
          <p:cNvPr id="4" name="テキスト ボックス 4">
            <a:extLst>
              <a:ext uri="{FF2B5EF4-FFF2-40B4-BE49-F238E27FC236}">
                <a16:creationId xmlns:a16="http://schemas.microsoft.com/office/drawing/2014/main" id="{2DA57620-7CCC-E01E-AF9A-8845B7223947}"/>
              </a:ext>
            </a:extLst>
          </p:cNvPr>
          <p:cNvSpPr txBox="1"/>
          <p:nvPr/>
        </p:nvSpPr>
        <p:spPr>
          <a:xfrm>
            <a:off x="275303" y="5301159"/>
            <a:ext cx="43053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th-TH" altLang="ja-JP" sz="4400" dirty="0">
                <a:solidFill>
                  <a:srgbClr val="404040"/>
                </a:solidFill>
              </a:rPr>
              <a:t>เป็นคันจิ</a:t>
            </a:r>
            <a:r>
              <a:rPr lang="th-TH" altLang="ja-JP" sz="4400" b="1" dirty="0">
                <a:solidFill>
                  <a:srgbClr val="FF0000"/>
                </a:solidFill>
              </a:rPr>
              <a:t>รูปแบบ</a:t>
            </a:r>
            <a:r>
              <a:rPr lang="th-TH" altLang="ja-JP" sz="4400" dirty="0">
                <a:solidFill>
                  <a:srgbClr val="404040"/>
                </a:solidFill>
              </a:rPr>
              <a:t>ไหนนะ</a:t>
            </a:r>
            <a:r>
              <a:rPr lang="en-US" altLang="ja-JP" sz="4400" dirty="0">
                <a:solidFill>
                  <a:srgbClr val="404040"/>
                </a:solidFill>
              </a:rPr>
              <a:t>?</a:t>
            </a:r>
            <a:endParaRPr lang="ja-JP" altLang="en-US" sz="4400" dirty="0">
              <a:solidFill>
                <a:srgbClr val="404040"/>
              </a:solidFill>
            </a:endParaRPr>
          </a:p>
        </p:txBody>
      </p:sp>
      <p:pic>
        <p:nvPicPr>
          <p:cNvPr id="5" name="Picture 4" descr="A black symbol with white text&#10;&#10;AI-generated content may be incorrect.">
            <a:extLst>
              <a:ext uri="{FF2B5EF4-FFF2-40B4-BE49-F238E27FC236}">
                <a16:creationId xmlns:a16="http://schemas.microsoft.com/office/drawing/2014/main" id="{AF7FE524-E6C6-C72C-1405-19015C9BB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95" t="35972" r="11111" b="35972"/>
          <a:stretch>
            <a:fillRect/>
          </a:stretch>
        </p:blipFill>
        <p:spPr>
          <a:xfrm>
            <a:off x="5348748" y="2466976"/>
            <a:ext cx="2779252" cy="1924047"/>
          </a:xfrm>
          <a:prstGeom prst="rect">
            <a:avLst/>
          </a:prstGeom>
        </p:spPr>
      </p:pic>
      <p:pic>
        <p:nvPicPr>
          <p:cNvPr id="7" name="Picture 6" descr="A black symbol with white text&#10;&#10;AI-generated content may be incorrect.">
            <a:extLst>
              <a:ext uri="{FF2B5EF4-FFF2-40B4-BE49-F238E27FC236}">
                <a16:creationId xmlns:a16="http://schemas.microsoft.com/office/drawing/2014/main" id="{C5554BCF-E256-856A-6D6B-FF39AC912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95" t="67025" r="11111" b="5823"/>
          <a:stretch>
            <a:fillRect/>
          </a:stretch>
        </p:blipFill>
        <p:spPr>
          <a:xfrm>
            <a:off x="5348748" y="4596580"/>
            <a:ext cx="2779252" cy="186204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3EC448B-6CD3-8132-BFEF-8DCAD00BF4BA}"/>
              </a:ext>
            </a:extLst>
          </p:cNvPr>
          <p:cNvSpPr/>
          <p:nvPr/>
        </p:nvSpPr>
        <p:spPr>
          <a:xfrm>
            <a:off x="5073445" y="4391022"/>
            <a:ext cx="3873909" cy="2248652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0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9" grpId="0"/>
      <p:bldP spid="19" grpId="1"/>
      <p:bldP spid="4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ホームベース 4">
            <a:extLst>
              <a:ext uri="{FF2B5EF4-FFF2-40B4-BE49-F238E27FC236}">
                <a16:creationId xmlns:a16="http://schemas.microsoft.com/office/drawing/2014/main" id="{637E5462-956D-8A62-0C72-A4E1150621E8}"/>
              </a:ext>
            </a:extLst>
          </p:cNvPr>
          <p:cNvSpPr/>
          <p:nvPr/>
        </p:nvSpPr>
        <p:spPr>
          <a:xfrm>
            <a:off x="0" y="2565400"/>
            <a:ext cx="8748713" cy="1871663"/>
          </a:xfrm>
          <a:prstGeom prst="homePlate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th-TH" altLang="ja-JP" sz="9600" b="1">
                <a:solidFill>
                  <a:srgbClr val="FFFFFF"/>
                </a:solidFill>
              </a:rPr>
              <a:t>ใช้จินตนาการหน่อย</a:t>
            </a:r>
          </a:p>
        </p:txBody>
      </p:sp>
    </p:spTree>
    <p:extLst>
      <p:ext uri="{BB962C8B-B14F-4D97-AF65-F5344CB8AC3E}">
        <p14:creationId xmlns:p14="http://schemas.microsoft.com/office/powerpoint/2010/main" val="158784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7">
            <a:extLst>
              <a:ext uri="{FF2B5EF4-FFF2-40B4-BE49-F238E27FC236}">
                <a16:creationId xmlns:a16="http://schemas.microsoft.com/office/drawing/2014/main" id="{13279CB0-04D7-4BB7-50E8-64500C85EFE0}"/>
              </a:ext>
            </a:extLst>
          </p:cNvPr>
          <p:cNvSpPr txBox="1"/>
          <p:nvPr/>
        </p:nvSpPr>
        <p:spPr bwMode="auto">
          <a:xfrm>
            <a:off x="3095625" y="1382286"/>
            <a:ext cx="2952750" cy="40934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6000">
                <a:solidFill>
                  <a:schemeClr val="tx1">
                    <a:lumMod val="75000"/>
                    <a:lumOff val="25000"/>
                  </a:schemeClr>
                </a:solidFill>
                <a:latin typeface="Yu Mincho Light" panose="02020300000000000000" pitchFamily="18" charset="-128"/>
                <a:ea typeface="Yu Mincho Light" panose="02020300000000000000" pitchFamily="18" charset="-128"/>
              </a:rPr>
              <a:t>寺</a:t>
            </a:r>
          </a:p>
        </p:txBody>
      </p:sp>
    </p:spTree>
    <p:extLst>
      <p:ext uri="{BB962C8B-B14F-4D97-AF65-F5344CB8AC3E}">
        <p14:creationId xmlns:p14="http://schemas.microsoft.com/office/powerpoint/2010/main" val="277261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cartoon of a child kneeling and a monument&#10;&#10;AI-generated content may be incorrect.">
            <a:extLst>
              <a:ext uri="{FF2B5EF4-FFF2-40B4-BE49-F238E27FC236}">
                <a16:creationId xmlns:a16="http://schemas.microsoft.com/office/drawing/2014/main" id="{296A4F28-F07C-11EB-B1D4-1D3EF5B24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9" t="1296" r="25417" b="55965"/>
          <a:stretch/>
        </p:blipFill>
        <p:spPr>
          <a:xfrm>
            <a:off x="4788568" y="88901"/>
            <a:ext cx="2031332" cy="2931026"/>
          </a:xfrm>
          <a:prstGeom prst="rect">
            <a:avLst/>
          </a:prstGeom>
        </p:spPr>
      </p:pic>
      <p:pic>
        <p:nvPicPr>
          <p:cNvPr id="5" name="Picture 4" descr="A cartoon of a child kneeling and a monument&#10;&#10;AI-generated content may be incorrect.">
            <a:extLst>
              <a:ext uri="{FF2B5EF4-FFF2-40B4-BE49-F238E27FC236}">
                <a16:creationId xmlns:a16="http://schemas.microsoft.com/office/drawing/2014/main" id="{D01B0829-F1B7-D7E0-D7C6-053BADBC1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83" t="41297"/>
          <a:stretch/>
        </p:blipFill>
        <p:spPr>
          <a:xfrm>
            <a:off x="6819900" y="2832100"/>
            <a:ext cx="2324100" cy="4025900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5D909D55-2AA9-E5B7-43D5-52A0D14BD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" name="Picture 14" descr="A black background with orange and pink symbols&#10;&#10;AI-generated content may be incorrect.">
            <a:extLst>
              <a:ext uri="{FF2B5EF4-FFF2-40B4-BE49-F238E27FC236}">
                <a16:creationId xmlns:a16="http://schemas.microsoft.com/office/drawing/2014/main" id="{7CC9B17A-2F1A-60CD-5CD7-65C96557F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67"/>
          <a:stretch/>
        </p:blipFill>
        <p:spPr>
          <a:xfrm>
            <a:off x="3486150" y="-508000"/>
            <a:ext cx="4191000" cy="5143500"/>
          </a:xfrm>
          <a:prstGeom prst="rect">
            <a:avLst/>
          </a:prstGeom>
        </p:spPr>
      </p:pic>
      <p:pic>
        <p:nvPicPr>
          <p:cNvPr id="19" name="Picture 18" descr="A black background with orange and pink symbols&#10;&#10;AI-generated content may be incorrect.">
            <a:extLst>
              <a:ext uri="{FF2B5EF4-FFF2-40B4-BE49-F238E27FC236}">
                <a16:creationId xmlns:a16="http://schemas.microsoft.com/office/drawing/2014/main" id="{43E49122-E34D-EDED-8CA0-AFE7BE5E9A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0" t="36852"/>
          <a:stretch/>
        </p:blipFill>
        <p:spPr>
          <a:xfrm>
            <a:off x="6105524" y="3305174"/>
            <a:ext cx="3482975" cy="3248025"/>
          </a:xfrm>
          <a:prstGeom prst="rect">
            <a:avLst/>
          </a:prstGeom>
        </p:spPr>
      </p:pic>
      <p:pic>
        <p:nvPicPr>
          <p:cNvPr id="3" name="Picture 2" descr="A black background with orange and pink symbols&#10;&#10;AI-generated content may be incorrect.">
            <a:extLst>
              <a:ext uri="{FF2B5EF4-FFF2-40B4-BE49-F238E27FC236}">
                <a16:creationId xmlns:a16="http://schemas.microsoft.com/office/drawing/2014/main" id="{62A1AEF1-42EE-5634-5B1E-116F69CC5D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67"/>
          <a:stretch/>
        </p:blipFill>
        <p:spPr>
          <a:xfrm>
            <a:off x="1149350" y="-838200"/>
            <a:ext cx="4191000" cy="5143500"/>
          </a:xfrm>
          <a:prstGeom prst="rect">
            <a:avLst/>
          </a:prstGeom>
        </p:spPr>
      </p:pic>
      <p:pic>
        <p:nvPicPr>
          <p:cNvPr id="4" name="Picture 3" descr="A black background with orange and pink symbols&#10;&#10;AI-generated content may be incorrect.">
            <a:extLst>
              <a:ext uri="{FF2B5EF4-FFF2-40B4-BE49-F238E27FC236}">
                <a16:creationId xmlns:a16="http://schemas.microsoft.com/office/drawing/2014/main" id="{90D42BF4-B0F6-C7BC-F630-2B41CDCA6A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6" t="36439"/>
          <a:stretch/>
        </p:blipFill>
        <p:spPr>
          <a:xfrm>
            <a:off x="1111250" y="2610852"/>
            <a:ext cx="4749800" cy="3269247"/>
          </a:xfrm>
          <a:prstGeom prst="rect">
            <a:avLst/>
          </a:prstGeom>
        </p:spPr>
      </p:pic>
      <p:sp>
        <p:nvSpPr>
          <p:cNvPr id="6" name="テキスト ボックス 4">
            <a:extLst>
              <a:ext uri="{FF2B5EF4-FFF2-40B4-BE49-F238E27FC236}">
                <a16:creationId xmlns:a16="http://schemas.microsoft.com/office/drawing/2014/main" id="{2E3C8AAB-6B1D-ED13-8DA2-C5BD782CE25B}"/>
              </a:ext>
            </a:extLst>
          </p:cNvPr>
          <p:cNvSpPr txBox="1"/>
          <p:nvPr/>
        </p:nvSpPr>
        <p:spPr>
          <a:xfrm>
            <a:off x="386575" y="4417431"/>
            <a:ext cx="46475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th-TH" altLang="ja-JP" sz="6000" dirty="0">
                <a:solidFill>
                  <a:srgbClr val="404040"/>
                </a:solidFill>
              </a:rPr>
              <a:t>ไปไหวสุสานที่อยู่ใน...</a:t>
            </a:r>
            <a:endParaRPr lang="ja-JP" altLang="en-US" sz="6000" dirty="0">
              <a:solidFill>
                <a:srgbClr val="404040"/>
              </a:solidFill>
            </a:endParaRP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7B02DA2F-BA4C-6382-83C7-38BF17CD834D}"/>
              </a:ext>
            </a:extLst>
          </p:cNvPr>
          <p:cNvSpPr/>
          <p:nvPr/>
        </p:nvSpPr>
        <p:spPr>
          <a:xfrm>
            <a:off x="523081" y="5343525"/>
            <a:ext cx="2573905" cy="896256"/>
          </a:xfrm>
          <a:prstGeom prst="roundRect">
            <a:avLst/>
          </a:prstGeom>
          <a:solidFill>
            <a:srgbClr val="FF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400" dirty="0">
                <a:solidFill>
                  <a:schemeClr val="tx1"/>
                </a:solidFill>
                <a:latin typeface="+mj-lt"/>
                <a:ea typeface="FC教科書体-L" panose="02020309000000000000" pitchFamily="17" charset="-128"/>
              </a:rPr>
              <a:t>a.</a:t>
            </a:r>
            <a:r>
              <a:rPr lang="en-US" altLang="ja-JP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FC教科書体-L" panose="02020309000000000000" pitchFamily="17" charset="-128"/>
                <a:ea typeface="FC教科書体-L" panose="02020309000000000000" pitchFamily="17" charset="-128"/>
              </a:rPr>
              <a:t> </a:t>
            </a:r>
            <a:r>
              <a:rPr lang="th-TH" altLang="ja-JP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C教科書体-L" panose="02020309000000000000" pitchFamily="17" charset="-128"/>
                <a:ea typeface="HGPKyokashotai" panose="02020600000000000000" pitchFamily="18" charset="-128"/>
              </a:rPr>
              <a:t>บ้าน</a:t>
            </a:r>
            <a:endParaRPr lang="ja-JP" altLang="en-US" sz="4400" dirty="0">
              <a:solidFill>
                <a:schemeClr val="tx1">
                  <a:lumMod val="75000"/>
                  <a:lumOff val="25000"/>
                </a:schemeClr>
              </a:solidFill>
              <a:latin typeface="HGPKyokashotai" panose="02020600000000000000" pitchFamily="18" charset="-128"/>
              <a:ea typeface="HGPKyokashotai" panose="02020600000000000000" pitchFamily="18" charset="-128"/>
            </a:endParaRPr>
          </a:p>
        </p:txBody>
      </p:sp>
      <p:sp>
        <p:nvSpPr>
          <p:cNvPr id="10" name="角丸四角形 8">
            <a:extLst>
              <a:ext uri="{FF2B5EF4-FFF2-40B4-BE49-F238E27FC236}">
                <a16:creationId xmlns:a16="http://schemas.microsoft.com/office/drawing/2014/main" id="{DECC94B4-8B86-E0CD-D752-E1E2DC951A9C}"/>
              </a:ext>
            </a:extLst>
          </p:cNvPr>
          <p:cNvSpPr/>
          <p:nvPr/>
        </p:nvSpPr>
        <p:spPr>
          <a:xfrm>
            <a:off x="3230166" y="5355772"/>
            <a:ext cx="2573905" cy="896256"/>
          </a:xfrm>
          <a:prstGeom prst="roundRect">
            <a:avLst/>
          </a:prstGeom>
          <a:solidFill>
            <a:srgbClr val="FF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400" dirty="0">
                <a:solidFill>
                  <a:schemeClr val="tx1"/>
                </a:solidFill>
                <a:latin typeface="+mj-lt"/>
                <a:ea typeface="FC教科書体-L" panose="02020309000000000000" pitchFamily="17" charset="-128"/>
              </a:rPr>
              <a:t>b.</a:t>
            </a:r>
            <a:r>
              <a:rPr lang="en-US" altLang="ja-JP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FC教科書体-L" panose="02020309000000000000" pitchFamily="17" charset="-128"/>
                <a:ea typeface="FC教科書体-L" panose="02020309000000000000" pitchFamily="17" charset="-128"/>
              </a:rPr>
              <a:t> </a:t>
            </a:r>
            <a:r>
              <a:rPr lang="th-TH" altLang="ja-JP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C教科書体-L" panose="02020309000000000000" pitchFamily="17" charset="-128"/>
                <a:ea typeface="HGPKyokashotai" panose="02020600000000000000" pitchFamily="18" charset="-128"/>
              </a:rPr>
              <a:t>วัด</a:t>
            </a:r>
            <a:endParaRPr lang="ja-JP" altLang="en-US" sz="4400" dirty="0">
              <a:solidFill>
                <a:schemeClr val="tx1">
                  <a:lumMod val="75000"/>
                  <a:lumOff val="25000"/>
                </a:schemeClr>
              </a:solidFill>
              <a:latin typeface="HGPKyokashotai" panose="02020600000000000000" pitchFamily="18" charset="-128"/>
              <a:ea typeface="HGPKyokashotai" panose="02020600000000000000" pitchFamily="18" charset="-128"/>
            </a:endParaRPr>
          </a:p>
        </p:txBody>
      </p:sp>
      <p:sp>
        <p:nvSpPr>
          <p:cNvPr id="13" name="テキスト ボックス 15">
            <a:extLst>
              <a:ext uri="{FF2B5EF4-FFF2-40B4-BE49-F238E27FC236}">
                <a16:creationId xmlns:a16="http://schemas.microsoft.com/office/drawing/2014/main" id="{7975FB38-D846-03B5-EA15-56203C6CF940}"/>
              </a:ext>
            </a:extLst>
          </p:cNvPr>
          <p:cNvSpPr txBox="1"/>
          <p:nvPr/>
        </p:nvSpPr>
        <p:spPr>
          <a:xfrm>
            <a:off x="5657131" y="4663325"/>
            <a:ext cx="158417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rgbClr val="FF5050"/>
                </a:solidFill>
              </a:rPr>
              <a:t>?</a:t>
            </a:r>
            <a:endParaRPr lang="ja-JP" altLang="en-US" sz="11500" b="1" dirty="0">
              <a:solidFill>
                <a:srgbClr val="FF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8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9" grpId="1" animBg="1"/>
      <p:bldP spid="10" grpId="0" animBg="1"/>
      <p:bldP spid="10" grpId="1" animBg="1"/>
      <p:bldP spid="10" grpId="2" animBg="1"/>
      <p:bldP spid="13" grpId="0"/>
      <p:bldP spid="13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4BB0A11A2231C944A97F3CA5C2E8BE01" ma:contentTypeVersion="16" ma:contentTypeDescription="新しいドキュメントを作成します。" ma:contentTypeScope="" ma:versionID="b571397f1bfc9213b97b4bd25671e55f">
  <xsd:schema xmlns:xsd="http://www.w3.org/2001/XMLSchema" xmlns:xs="http://www.w3.org/2001/XMLSchema" xmlns:p="http://schemas.microsoft.com/office/2006/metadata/properties" xmlns:ns2="dd831380-f772-4d0a-86be-ca519d40c5a8" xmlns:ns3="b0c4f587-39ca-41af-b763-ad6198fafdf1" targetNamespace="http://schemas.microsoft.com/office/2006/metadata/properties" ma:root="true" ma:fieldsID="a96f8175d241023c110063f5b18f8eb8" ns2:_="" ns3:_="">
    <xsd:import namespace="dd831380-f772-4d0a-86be-ca519d40c5a8"/>
    <xsd:import namespace="b0c4f587-39ca-41af-b763-ad6198fafdf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831380-f772-4d0a-86be-ca519d40c5a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0afaffd2-f4f9-4246-913e-6686bc10e01b}" ma:internalName="TaxCatchAll" ma:showField="CatchAllData" ma:web="dd831380-f772-4d0a-86be-ca519d40c5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c4f587-39ca-41af-b763-ad6198fafd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画像タグ" ma:readOnly="false" ma:fieldId="{5cf76f15-5ced-4ddc-b409-7134ff3c332f}" ma:taxonomyMulti="true" ma:sspId="a9872b46-498f-4fc2-91d4-a744c164aa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d831380-f772-4d0a-86be-ca519d40c5a8" xsi:nil="true"/>
    <lcf76f155ced4ddcb4097134ff3c332f xmlns="b0c4f587-39ca-41af-b763-ad6198fafdf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0F9AE44-1E10-4158-8E2B-35FA284402DC}">
  <ds:schemaRefs>
    <ds:schemaRef ds:uri="b0c4f587-39ca-41af-b763-ad6198fafdf1"/>
    <ds:schemaRef ds:uri="dd831380-f772-4d0a-86be-ca519d40c5a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8EA0CE6-001A-4DF9-9807-FBAA974FD4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7D38961-F01A-4313-96E5-459E55A094EB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b0c4f587-39ca-41af-b763-ad6198fafdf1"/>
    <ds:schemaRef ds:uri="dd831380-f772-4d0a-86be-ca519d40c5a8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170</Words>
  <Application>Microsoft Office PowerPoint</Application>
  <PresentationFormat>On-screen Show (4:3)</PresentationFormat>
  <Paragraphs>39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FC教科書体-L</vt:lpstr>
      <vt:lpstr>HGPKyokashotai</vt:lpstr>
      <vt:lpstr>Yu Mincho Light</vt:lpstr>
      <vt:lpstr>Aptos</vt:lpstr>
      <vt:lpstr>Aptos Display</vt:lpstr>
      <vt:lpstr>Arial</vt:lpstr>
      <vt:lpstr>CordiaUPC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jldintern1</cp:lastModifiedBy>
  <cp:revision>1</cp:revision>
  <dcterms:created xsi:type="dcterms:W3CDTF">2025-11-28T04:32:40Z</dcterms:created>
  <dcterms:modified xsi:type="dcterms:W3CDTF">2026-02-24T06:14:43Z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0x0101004BB0A11A2231C944A97F3CA5C2E8BE01</vt:lpwstr>
  </property>
  <property fmtid="{D5CDD505-2E9C-101B-9397-08002B2CF9AE}" pid="3" name="MediaServiceImageTags">
    <vt:lpwstr/>
  </property>
</Properties>
</file>