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322" r:id="rId7"/>
    <p:sldId id="260" r:id="rId8"/>
    <p:sldId id="325" r:id="rId9"/>
    <p:sldId id="326" r:id="rId10"/>
    <p:sldId id="264" r:id="rId11"/>
    <p:sldId id="327" r:id="rId12"/>
    <p:sldId id="328" r:id="rId13"/>
    <p:sldId id="268" r:id="rId14"/>
    <p:sldId id="329" r:id="rId15"/>
    <p:sldId id="330" r:id="rId16"/>
    <p:sldId id="295" r:id="rId17"/>
    <p:sldId id="331" r:id="rId18"/>
    <p:sldId id="332" r:id="rId19"/>
    <p:sldId id="333" r:id="rId20"/>
    <p:sldId id="286" r:id="rId21"/>
    <p:sldId id="334" r:id="rId22"/>
    <p:sldId id="335" r:id="rId23"/>
    <p:sldId id="33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A91"/>
    <a:srgbClr val="FFF994"/>
    <a:srgbClr val="FFFCCB"/>
    <a:srgbClr val="FF5050"/>
    <a:srgbClr val="339933"/>
    <a:srgbClr val="FFE1DD"/>
    <a:srgbClr val="E6E6E6"/>
    <a:srgbClr val="FFDCD9"/>
    <a:srgbClr val="FFB5AF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ACD03D-DDA0-4731-95BC-2354156314A1}" vWet="4" dt="2026-02-24T06:30:17.131"/>
    <p1510:client id="{8CA690D2-A22C-465C-A797-2ABA121C6D3A}" v="7" dt="2026-02-24T07:55:18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risara Thongmee" userId="S::narisara@jpf.go.jp::6757c35e-10a4-4930-b694-0eb276fcf2f1" providerId="AD" clId="Web-{759841BB-1BEC-CA36-8B13-0BBC3506BB3F}"/>
    <pc:docChg chg="mod modSld modMainMaster setSldSz">
      <pc:chgData name="Narisara Thongmee" userId="S::narisara@jpf.go.jp::6757c35e-10a4-4930-b694-0eb276fcf2f1" providerId="AD" clId="Web-{759841BB-1BEC-CA36-8B13-0BBC3506BB3F}" dt="2025-11-28T04:33:42.934" v="1" actId="20577"/>
      <pc:docMkLst>
        <pc:docMk/>
      </pc:docMkLst>
      <pc:sldChg chg="modSp">
        <pc:chgData name="Narisara Thongmee" userId="S::narisara@jpf.go.jp::6757c35e-10a4-4930-b694-0eb276fcf2f1" providerId="AD" clId="Web-{759841BB-1BEC-CA36-8B13-0BBC3506BB3F}" dt="2025-11-28T04:33:42.934" v="1" actId="20577"/>
        <pc:sldMkLst>
          <pc:docMk/>
          <pc:sldMk cId="109857222" sldId="256"/>
        </pc:sldMkLst>
      </pc:sldChg>
      <pc:sldMasterChg chg="modSp modSldLayout">
        <pc:chgData name="Narisara Thongmee" userId="S::narisara@jpf.go.jp::6757c35e-10a4-4930-b694-0eb276fcf2f1" providerId="AD" clId="Web-{759841BB-1BEC-CA36-8B13-0BBC3506BB3F}" dt="2025-11-28T04:32:54.808" v="0"/>
        <pc:sldMasterMkLst>
          <pc:docMk/>
          <pc:sldMasterMk cId="2460954070" sldId="2147483660"/>
        </pc:sldMasterMkLst>
        <pc:spChg chg="mod">
          <ac:chgData name="Narisara Thongmee" userId="S::narisara@jpf.go.jp::6757c35e-10a4-4930-b694-0eb276fcf2f1" providerId="AD" clId="Web-{759841BB-1BEC-CA36-8B13-0BBC3506BB3F}" dt="2025-11-28T04:32:54.808" v="0"/>
          <ac:spMkLst>
            <pc:docMk/>
            <pc:sldMasterMk cId="2460954070" sldId="2147483660"/>
            <ac:spMk id="2" creationId="{00000000-0000-0000-0000-000000000000}"/>
          </ac:spMkLst>
        </pc:spChg>
        <pc:spChg chg="mod">
          <ac:chgData name="Narisara Thongmee" userId="S::narisara@jpf.go.jp::6757c35e-10a4-4930-b694-0eb276fcf2f1" providerId="AD" clId="Web-{759841BB-1BEC-CA36-8B13-0BBC3506BB3F}" dt="2025-11-28T04:32:54.808" v="0"/>
          <ac:spMkLst>
            <pc:docMk/>
            <pc:sldMasterMk cId="2460954070" sldId="2147483660"/>
            <ac:spMk id="3" creationId="{00000000-0000-0000-0000-000000000000}"/>
          </ac:spMkLst>
        </pc:spChg>
        <pc:spChg chg="mod">
          <ac:chgData name="Narisara Thongmee" userId="S::narisara@jpf.go.jp::6757c35e-10a4-4930-b694-0eb276fcf2f1" providerId="AD" clId="Web-{759841BB-1BEC-CA36-8B13-0BBC3506BB3F}" dt="2025-11-28T04:32:54.808" v="0"/>
          <ac:spMkLst>
            <pc:docMk/>
            <pc:sldMasterMk cId="2460954070" sldId="2147483660"/>
            <ac:spMk id="4" creationId="{00000000-0000-0000-0000-000000000000}"/>
          </ac:spMkLst>
        </pc:spChg>
        <pc:spChg chg="mod">
          <ac:chgData name="Narisara Thongmee" userId="S::narisara@jpf.go.jp::6757c35e-10a4-4930-b694-0eb276fcf2f1" providerId="AD" clId="Web-{759841BB-1BEC-CA36-8B13-0BBC3506BB3F}" dt="2025-11-28T04:32:54.808" v="0"/>
          <ac:spMkLst>
            <pc:docMk/>
            <pc:sldMasterMk cId="2460954070" sldId="2147483660"/>
            <ac:spMk id="5" creationId="{00000000-0000-0000-0000-000000000000}"/>
          </ac:spMkLst>
        </pc:spChg>
        <pc:spChg chg="mod">
          <ac:chgData name="Narisara Thongmee" userId="S::narisara@jpf.go.jp::6757c35e-10a4-4930-b694-0eb276fcf2f1" providerId="AD" clId="Web-{759841BB-1BEC-CA36-8B13-0BBC3506BB3F}" dt="2025-11-28T04:32:54.808" v="0"/>
          <ac:spMkLst>
            <pc:docMk/>
            <pc:sldMasterMk cId="2460954070" sldId="2147483660"/>
            <ac:spMk id="6" creationId="{00000000-0000-0000-0000-000000000000}"/>
          </ac:spMkLst>
        </pc:sp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2385387890" sldId="2147483661"/>
          </pc:sldLayoutMkLst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2385387890" sldId="2147483661"/>
              <ac:spMk id="2" creationId="{00000000-0000-0000-0000-000000000000}"/>
            </ac:spMkLst>
          </pc:spChg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2385387890" sldId="2147483661"/>
              <ac:spMk id="3" creationId="{00000000-0000-0000-0000-000000000000}"/>
            </ac:spMkLst>
          </pc:spChg>
        </pc:sldLayout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2591524520" sldId="2147483663"/>
          </pc:sldLayoutMkLst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2591524520" sldId="2147483663"/>
              <ac:spMk id="2" creationId="{00000000-0000-0000-0000-000000000000}"/>
            </ac:spMkLst>
          </pc:spChg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2591524520" sldId="2147483663"/>
              <ac:spMk id="3" creationId="{00000000-0000-0000-0000-000000000000}"/>
            </ac:spMkLst>
          </pc:spChg>
        </pc:sldLayout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1203092039" sldId="2147483664"/>
          </pc:sldLayoutMkLst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1203092039" sldId="2147483664"/>
              <ac:spMk id="3" creationId="{00000000-0000-0000-0000-000000000000}"/>
            </ac:spMkLst>
          </pc:spChg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1203092039" sldId="2147483664"/>
              <ac:spMk id="4" creationId="{00000000-0000-0000-0000-000000000000}"/>
            </ac:spMkLst>
          </pc:spChg>
        </pc:sldLayout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3733172339" sldId="2147483665"/>
          </pc:sldLayoutMkLst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3733172339" sldId="2147483665"/>
              <ac:spMk id="2" creationId="{00000000-0000-0000-0000-000000000000}"/>
            </ac:spMkLst>
          </pc:spChg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3733172339" sldId="2147483665"/>
              <ac:spMk id="3" creationId="{00000000-0000-0000-0000-000000000000}"/>
            </ac:spMkLst>
          </pc:spChg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3733172339" sldId="2147483665"/>
              <ac:spMk id="4" creationId="{00000000-0000-0000-0000-000000000000}"/>
            </ac:spMkLst>
          </pc:spChg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3733172339" sldId="2147483665"/>
              <ac:spMk id="5" creationId="{00000000-0000-0000-0000-000000000000}"/>
            </ac:spMkLst>
          </pc:spChg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3733172339" sldId="2147483665"/>
              <ac:spMk id="6" creationId="{00000000-0000-0000-0000-000000000000}"/>
            </ac:spMkLst>
          </pc:spChg>
        </pc:sldLayout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3171841454" sldId="2147483668"/>
          </pc:sldLayoutMkLst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3171841454" sldId="2147483668"/>
              <ac:spMk id="2" creationId="{00000000-0000-0000-0000-000000000000}"/>
            </ac:spMkLst>
          </pc:spChg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3171841454" sldId="2147483668"/>
              <ac:spMk id="3" creationId="{00000000-0000-0000-0000-000000000000}"/>
            </ac:spMkLst>
          </pc:spChg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3171841454" sldId="2147483668"/>
              <ac:spMk id="4" creationId="{00000000-0000-0000-0000-000000000000}"/>
            </ac:spMkLst>
          </pc:spChg>
        </pc:sldLayout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1718958274" sldId="2147483669"/>
          </pc:sldLayoutMkLst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1718958274" sldId="2147483669"/>
              <ac:spMk id="2" creationId="{00000000-0000-0000-0000-000000000000}"/>
            </ac:spMkLst>
          </pc:spChg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1718958274" sldId="2147483669"/>
              <ac:spMk id="3" creationId="{00000000-0000-0000-0000-000000000000}"/>
            </ac:spMkLst>
          </pc:spChg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1718958274" sldId="2147483669"/>
              <ac:spMk id="4" creationId="{00000000-0000-0000-0000-000000000000}"/>
            </ac:spMkLst>
          </pc:spChg>
        </pc:sldLayout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3479445657" sldId="2147483671"/>
          </pc:sldLayoutMkLst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3479445657" sldId="2147483671"/>
              <ac:spMk id="2" creationId="{00000000-0000-0000-0000-000000000000}"/>
            </ac:spMkLst>
          </pc:spChg>
          <pc:spChg chg="mod">
            <ac:chgData name="Narisara Thongmee" userId="S::narisara@jpf.go.jp::6757c35e-10a4-4930-b694-0eb276fcf2f1" providerId="AD" clId="Web-{759841BB-1BEC-CA36-8B13-0BBC3506BB3F}" dt="2025-11-28T04:32:54.808" v="0"/>
            <ac:spMkLst>
              <pc:docMk/>
              <pc:sldMasterMk cId="2460954070" sldId="2147483660"/>
              <pc:sldLayoutMk cId="3479445657" sldId="2147483671"/>
              <ac:spMk id="3" creationId="{00000000-0000-0000-0000-000000000000}"/>
            </ac:spMkLst>
          </pc:spChg>
        </pc:sldLayoutChg>
      </pc:sldMasterChg>
    </pc:docChg>
  </pc:docChgLst>
  <pc:docChgLst>
    <pc:chgData name="jldintern1" userId="c239dbb3-80bf-437b-a6c1-5a5bf65cbf14" providerId="ADAL" clId="{6A3BF323-C6A3-42B2-B96C-C5739528F9B7}"/>
    <pc:docChg chg="undo custSel addSld delSld modSld">
      <pc:chgData name="jldintern1" userId="c239dbb3-80bf-437b-a6c1-5a5bf65cbf14" providerId="ADAL" clId="{6A3BF323-C6A3-42B2-B96C-C5739528F9B7}" dt="2026-01-16T08:18:52.429" v="19"/>
      <pc:docMkLst>
        <pc:docMk/>
      </pc:docMkLst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109857222" sldId="256"/>
        </pc:sldMkLst>
      </pc:sldChg>
      <pc:sldChg chg="modSp mod modTransition">
        <pc:chgData name="jldintern1" userId="c239dbb3-80bf-437b-a6c1-5a5bf65cbf14" providerId="ADAL" clId="{6A3BF323-C6A3-42B2-B96C-C5739528F9B7}" dt="2026-01-16T08:04:13.198" v="2"/>
        <pc:sldMkLst>
          <pc:docMk/>
          <pc:sldMk cId="2128388089" sldId="257"/>
        </pc:sldMkLst>
        <pc:spChg chg="mod">
          <ac:chgData name="jldintern1" userId="c239dbb3-80bf-437b-a6c1-5a5bf65cbf14" providerId="ADAL" clId="{6A3BF323-C6A3-42B2-B96C-C5739528F9B7}" dt="2026-01-16T07:55:08.896" v="1" actId="1076"/>
          <ac:spMkLst>
            <pc:docMk/>
            <pc:sldMk cId="2128388089" sldId="257"/>
            <ac:spMk id="4" creationId="{DB61EA6C-47FA-22A7-E3BD-796A3B140510}"/>
          </ac:spMkLst>
        </pc:spChg>
        <pc:spChg chg="mod">
          <ac:chgData name="jldintern1" userId="c239dbb3-80bf-437b-a6c1-5a5bf65cbf14" providerId="ADAL" clId="{6A3BF323-C6A3-42B2-B96C-C5739528F9B7}" dt="2026-01-16T07:55:08.896" v="1" actId="1076"/>
          <ac:spMkLst>
            <pc:docMk/>
            <pc:sldMk cId="2128388089" sldId="257"/>
            <ac:spMk id="5" creationId="{7DBC0619-5E26-EB9A-6CCC-75C33104A2FF}"/>
          </ac:spMkLst>
        </pc:spChg>
        <pc:grpChg chg="mod">
          <ac:chgData name="jldintern1" userId="c239dbb3-80bf-437b-a6c1-5a5bf65cbf14" providerId="ADAL" clId="{6A3BF323-C6A3-42B2-B96C-C5739528F9B7}" dt="2026-01-16T07:55:08.896" v="1" actId="1076"/>
          <ac:grpSpMkLst>
            <pc:docMk/>
            <pc:sldMk cId="2128388089" sldId="257"/>
            <ac:grpSpMk id="6" creationId="{28C1B21E-57A5-521A-6D3B-D8630829C650}"/>
          </ac:grpSpMkLst>
        </pc:grpChg>
      </pc:sldChg>
      <pc:sldChg chg="addSp delSp modSp add mod delAnim modAnim">
        <pc:chgData name="jldintern1" userId="c239dbb3-80bf-437b-a6c1-5a5bf65cbf14" providerId="ADAL" clId="{6A3BF323-C6A3-42B2-B96C-C5739528F9B7}" dt="2026-01-16T08:15:11.577" v="13"/>
        <pc:sldMkLst>
          <pc:docMk/>
          <pc:sldMk cId="730644140" sldId="260"/>
        </pc:sldMkLst>
        <pc:spChg chg="del topLvl">
          <ac:chgData name="jldintern1" userId="c239dbb3-80bf-437b-a6c1-5a5bf65cbf14" providerId="ADAL" clId="{6A3BF323-C6A3-42B2-B96C-C5739528F9B7}" dt="2026-01-16T08:15:04.828" v="11" actId="478"/>
          <ac:spMkLst>
            <pc:docMk/>
            <pc:sldMk cId="730644140" sldId="260"/>
            <ac:spMk id="3" creationId="{2F9B5265-CB17-28B3-8A9C-C0AC8883F36E}"/>
          </ac:spMkLst>
        </pc:spChg>
        <pc:spChg chg="mod">
          <ac:chgData name="jldintern1" userId="c239dbb3-80bf-437b-a6c1-5a5bf65cbf14" providerId="ADAL" clId="{6A3BF323-C6A3-42B2-B96C-C5739528F9B7}" dt="2026-01-16T08:15:11.577" v="13"/>
          <ac:spMkLst>
            <pc:docMk/>
            <pc:sldMk cId="730644140" sldId="260"/>
            <ac:spMk id="6" creationId="{A5F9E1BD-F60C-16FF-3D30-62001254385E}"/>
          </ac:spMkLst>
        </pc:spChg>
        <pc:spChg chg="mod">
          <ac:chgData name="jldintern1" userId="c239dbb3-80bf-437b-a6c1-5a5bf65cbf14" providerId="ADAL" clId="{6A3BF323-C6A3-42B2-B96C-C5739528F9B7}" dt="2026-01-16T08:15:11.577" v="13"/>
          <ac:spMkLst>
            <pc:docMk/>
            <pc:sldMk cId="730644140" sldId="260"/>
            <ac:spMk id="7" creationId="{A2ABA04D-303E-2537-4275-EC8CE2290BD8}"/>
          </ac:spMkLst>
        </pc:spChg>
        <pc:spChg chg="del">
          <ac:chgData name="jldintern1" userId="c239dbb3-80bf-437b-a6c1-5a5bf65cbf14" providerId="ADAL" clId="{6A3BF323-C6A3-42B2-B96C-C5739528F9B7}" dt="2026-01-16T08:15:00.796" v="9" actId="478"/>
          <ac:spMkLst>
            <pc:docMk/>
            <pc:sldMk cId="730644140" sldId="260"/>
            <ac:spMk id="8" creationId="{AF807BCB-7C13-70B2-FD27-C8C23F4D3BDE}"/>
          </ac:spMkLst>
        </pc:spChg>
        <pc:spChg chg="del topLvl">
          <ac:chgData name="jldintern1" userId="c239dbb3-80bf-437b-a6c1-5a5bf65cbf14" providerId="ADAL" clId="{6A3BF323-C6A3-42B2-B96C-C5739528F9B7}" dt="2026-01-16T08:15:03.943" v="10" actId="478"/>
          <ac:spMkLst>
            <pc:docMk/>
            <pc:sldMk cId="730644140" sldId="260"/>
            <ac:spMk id="9" creationId="{31F3EEA5-FDAB-FC0F-AB42-BC5F2876D75B}"/>
          </ac:spMkLst>
        </pc:spChg>
        <pc:spChg chg="mod">
          <ac:chgData name="jldintern1" userId="c239dbb3-80bf-437b-a6c1-5a5bf65cbf14" providerId="ADAL" clId="{6A3BF323-C6A3-42B2-B96C-C5739528F9B7}" dt="2026-01-16T08:15:11.577" v="13"/>
          <ac:spMkLst>
            <pc:docMk/>
            <pc:sldMk cId="730644140" sldId="260"/>
            <ac:spMk id="11" creationId="{C8597BBE-6074-5C32-FD43-199EEA101E59}"/>
          </ac:spMkLst>
        </pc:spChg>
        <pc:grpChg chg="add mod">
          <ac:chgData name="jldintern1" userId="c239dbb3-80bf-437b-a6c1-5a5bf65cbf14" providerId="ADAL" clId="{6A3BF323-C6A3-42B2-B96C-C5739528F9B7}" dt="2026-01-16T08:15:11.577" v="13"/>
          <ac:grpSpMkLst>
            <pc:docMk/>
            <pc:sldMk cId="730644140" sldId="260"/>
            <ac:grpSpMk id="2" creationId="{DCEFA618-B415-5F13-C62C-507F7BDB2253}"/>
          </ac:grpSpMkLst>
        </pc:grpChg>
        <pc:grpChg chg="del">
          <ac:chgData name="jldintern1" userId="c239dbb3-80bf-437b-a6c1-5a5bf65cbf14" providerId="ADAL" clId="{6A3BF323-C6A3-42B2-B96C-C5739528F9B7}" dt="2026-01-16T08:15:03.943" v="10" actId="478"/>
          <ac:grpSpMkLst>
            <pc:docMk/>
            <pc:sldMk cId="730644140" sldId="260"/>
            <ac:grpSpMk id="10" creationId="{E7193767-81C7-5275-CE2D-BC7FEBE56D18}"/>
          </ac:grpSpMkLst>
        </pc:grpChg>
        <pc:picChg chg="del">
          <ac:chgData name="jldintern1" userId="c239dbb3-80bf-437b-a6c1-5a5bf65cbf14" providerId="ADAL" clId="{6A3BF323-C6A3-42B2-B96C-C5739528F9B7}" dt="2026-01-16T08:14:59.352" v="8" actId="478"/>
          <ac:picMkLst>
            <pc:docMk/>
            <pc:sldMk cId="730644140" sldId="260"/>
            <ac:picMk id="22" creationId="{17E49325-D931-B48E-F591-885AF81D07C3}"/>
          </ac:picMkLst>
        </pc:picChg>
        <pc:picChg chg="del">
          <ac:chgData name="jldintern1" userId="c239dbb3-80bf-437b-a6c1-5a5bf65cbf14" providerId="ADAL" clId="{6A3BF323-C6A3-42B2-B96C-C5739528F9B7}" dt="2026-01-16T08:15:05.589" v="12" actId="478"/>
          <ac:picMkLst>
            <pc:docMk/>
            <pc:sldMk cId="730644140" sldId="260"/>
            <ac:picMk id="23" creationId="{6C756F50-318C-7E85-D0A6-3B0F3078B816}"/>
          </ac:picMkLst>
        </pc:picChg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1587842886" sldId="264"/>
        </pc:sldMkLst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2063252351" sldId="268"/>
        </pc:sldMkLst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0" sldId="286"/>
        </pc:sldMkLst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0" sldId="295"/>
        </pc:sldMkLst>
      </pc:sldChg>
      <pc:sldChg chg="modTransition modAnim">
        <pc:chgData name="jldintern1" userId="c239dbb3-80bf-437b-a6c1-5a5bf65cbf14" providerId="ADAL" clId="{6A3BF323-C6A3-42B2-B96C-C5739528F9B7}" dt="2026-01-16T08:14:12.288" v="4"/>
        <pc:sldMkLst>
          <pc:docMk/>
          <pc:sldMk cId="2712277239" sldId="322"/>
        </pc:sldMkLst>
      </pc:sldChg>
      <pc:sldChg chg="modSp del modTransition">
        <pc:chgData name="jldintern1" userId="c239dbb3-80bf-437b-a6c1-5a5bf65cbf14" providerId="ADAL" clId="{6A3BF323-C6A3-42B2-B96C-C5739528F9B7}" dt="2026-01-16T08:15:13.278" v="14" actId="47"/>
        <pc:sldMkLst>
          <pc:docMk/>
          <pc:sldMk cId="1515960454" sldId="323"/>
        </pc:sldMkLst>
        <pc:picChg chg="mod">
          <ac:chgData name="jldintern1" userId="c239dbb3-80bf-437b-a6c1-5a5bf65cbf14" providerId="ADAL" clId="{6A3BF323-C6A3-42B2-B96C-C5739528F9B7}" dt="2026-01-16T08:14:25.450" v="6" actId="1076"/>
          <ac:picMkLst>
            <pc:docMk/>
            <pc:sldMk cId="1515960454" sldId="323"/>
            <ac:picMk id="8" creationId="{6FBF874C-7329-23CB-1F7C-88438DA0597A}"/>
          </ac:picMkLst>
        </pc:picChg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922344631" sldId="325"/>
        </pc:sldMkLst>
      </pc:sldChg>
      <pc:sldChg chg="modSp mod modTransition modAnim">
        <pc:chgData name="jldintern1" userId="c239dbb3-80bf-437b-a6c1-5a5bf65cbf14" providerId="ADAL" clId="{6A3BF323-C6A3-42B2-B96C-C5739528F9B7}" dt="2026-01-16T08:18:52.429" v="19"/>
        <pc:sldMkLst>
          <pc:docMk/>
          <pc:sldMk cId="236570454" sldId="326"/>
        </pc:sldMkLst>
        <pc:picChg chg="mod">
          <ac:chgData name="jldintern1" userId="c239dbb3-80bf-437b-a6c1-5a5bf65cbf14" providerId="ADAL" clId="{6A3BF323-C6A3-42B2-B96C-C5739528F9B7}" dt="2026-01-16T08:17:58.944" v="18" actId="1076"/>
          <ac:picMkLst>
            <pc:docMk/>
            <pc:sldMk cId="236570454" sldId="326"/>
            <ac:picMk id="22" creationId="{CE151A54-5332-C7FF-B9C6-DE955618C3D3}"/>
          </ac:picMkLst>
        </pc:picChg>
        <pc:picChg chg="mod">
          <ac:chgData name="jldintern1" userId="c239dbb3-80bf-437b-a6c1-5a5bf65cbf14" providerId="ADAL" clId="{6A3BF323-C6A3-42B2-B96C-C5739528F9B7}" dt="2026-01-16T08:17:58.693" v="17" actId="1076"/>
          <ac:picMkLst>
            <pc:docMk/>
            <pc:sldMk cId="236570454" sldId="326"/>
            <ac:picMk id="2050" creationId="{EB36746F-079A-43BA-662E-50DCCA5F6CA3}"/>
          </ac:picMkLst>
        </pc:picChg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539165597" sldId="327"/>
        </pc:sldMkLst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3623064826" sldId="328"/>
        </pc:sldMkLst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3683079102" sldId="329"/>
        </pc:sldMkLst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1178904574" sldId="330"/>
        </pc:sldMkLst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2892454790" sldId="331"/>
        </pc:sldMkLst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1167244902" sldId="332"/>
        </pc:sldMkLst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1563534075" sldId="333"/>
        </pc:sldMkLst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978020669" sldId="334"/>
        </pc:sldMkLst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3465004298" sldId="335"/>
        </pc:sldMkLst>
      </pc:sldChg>
      <pc:sldChg chg="modTransition">
        <pc:chgData name="jldintern1" userId="c239dbb3-80bf-437b-a6c1-5a5bf65cbf14" providerId="ADAL" clId="{6A3BF323-C6A3-42B2-B96C-C5739528F9B7}" dt="2026-01-16T08:04:13.198" v="2"/>
        <pc:sldMkLst>
          <pc:docMk/>
          <pc:sldMk cId="192044674" sldId="336"/>
        </pc:sldMkLst>
      </pc:sldChg>
    </pc:docChg>
  </pc:docChgLst>
  <pc:docChgLst>
    <pc:chgData name="jldintern1" userId="c239dbb3-80bf-437b-a6c1-5a5bf65cbf14" providerId="ADAL" clId="{580548C0-4154-41EC-8A6D-48E7525D24DF}"/>
    <pc:docChg chg="undo custSel addSld delSld modSld">
      <pc:chgData name="jldintern1" userId="c239dbb3-80bf-437b-a6c1-5a5bf65cbf14" providerId="ADAL" clId="{580548C0-4154-41EC-8A6D-48E7525D24DF}" dt="2025-12-01T09:01:06.734" v="1231" actId="1038"/>
      <pc:docMkLst>
        <pc:docMk/>
      </pc:docMkLst>
      <pc:sldChg chg="addSp delSp modSp mod modTransition">
        <pc:chgData name="jldintern1" userId="c239dbb3-80bf-437b-a6c1-5a5bf65cbf14" providerId="ADAL" clId="{580548C0-4154-41EC-8A6D-48E7525D24DF}" dt="2025-12-01T03:35:44.947" v="486"/>
        <pc:sldMkLst>
          <pc:docMk/>
          <pc:sldMk cId="109857222" sldId="256"/>
        </pc:sldMkLst>
        <pc:spChg chg="add mod">
          <ac:chgData name="jldintern1" userId="c239dbb3-80bf-437b-a6c1-5a5bf65cbf14" providerId="ADAL" clId="{580548C0-4154-41EC-8A6D-48E7525D24DF}" dt="2025-12-01T02:07:25.898" v="2"/>
          <ac:spMkLst>
            <pc:docMk/>
            <pc:sldMk cId="109857222" sldId="256"/>
            <ac:spMk id="7" creationId="{0D13D259-E2C2-5E74-3A65-278AE86503E0}"/>
          </ac:spMkLst>
        </pc:spChg>
        <pc:spChg chg="add mod">
          <ac:chgData name="jldintern1" userId="c239dbb3-80bf-437b-a6c1-5a5bf65cbf14" providerId="ADAL" clId="{580548C0-4154-41EC-8A6D-48E7525D24DF}" dt="2025-12-01T02:07:39.285" v="4"/>
          <ac:spMkLst>
            <pc:docMk/>
            <pc:sldMk cId="109857222" sldId="256"/>
            <ac:spMk id="8" creationId="{58878185-03D2-B439-DDFE-E990677BA6CC}"/>
          </ac:spMkLst>
        </pc:spChg>
        <pc:spChg chg="add mod">
          <ac:chgData name="jldintern1" userId="c239dbb3-80bf-437b-a6c1-5a5bf65cbf14" providerId="ADAL" clId="{580548C0-4154-41EC-8A6D-48E7525D24DF}" dt="2025-12-01T02:07:39.285" v="4"/>
          <ac:spMkLst>
            <pc:docMk/>
            <pc:sldMk cId="109857222" sldId="256"/>
            <ac:spMk id="9" creationId="{643FD1E4-6CFF-12E0-9EF1-B71B5EE869C3}"/>
          </ac:spMkLst>
        </pc:spChg>
        <pc:picChg chg="add mod">
          <ac:chgData name="jldintern1" userId="c239dbb3-80bf-437b-a6c1-5a5bf65cbf14" providerId="ADAL" clId="{580548C0-4154-41EC-8A6D-48E7525D24DF}" dt="2025-12-01T02:07:25.898" v="2"/>
          <ac:picMkLst>
            <pc:docMk/>
            <pc:sldMk cId="109857222" sldId="256"/>
            <ac:picMk id="6" creationId="{D01BAE2E-49AC-597E-5899-6F93ADE5D4A3}"/>
          </ac:picMkLst>
        </pc:picChg>
      </pc:sldChg>
      <pc:sldChg chg="addSp delSp modSp new mod modTransition modAnim">
        <pc:chgData name="jldintern1" userId="c239dbb3-80bf-437b-a6c1-5a5bf65cbf14" providerId="ADAL" clId="{580548C0-4154-41EC-8A6D-48E7525D24DF}" dt="2025-12-01T03:37:42.491" v="496"/>
        <pc:sldMkLst>
          <pc:docMk/>
          <pc:sldMk cId="2128388089" sldId="257"/>
        </pc:sldMkLst>
        <pc:spChg chg="add mod">
          <ac:chgData name="jldintern1" userId="c239dbb3-80bf-437b-a6c1-5a5bf65cbf14" providerId="ADAL" clId="{580548C0-4154-41EC-8A6D-48E7525D24DF}" dt="2025-12-01T03:36:47.449" v="487" actId="164"/>
          <ac:spMkLst>
            <pc:docMk/>
            <pc:sldMk cId="2128388089" sldId="257"/>
            <ac:spMk id="4" creationId="{DB61EA6C-47FA-22A7-E3BD-796A3B140510}"/>
          </ac:spMkLst>
        </pc:spChg>
        <pc:spChg chg="add del mod">
          <ac:chgData name="jldintern1" userId="c239dbb3-80bf-437b-a6c1-5a5bf65cbf14" providerId="ADAL" clId="{580548C0-4154-41EC-8A6D-48E7525D24DF}" dt="2025-12-01T03:36:47.449" v="487" actId="164"/>
          <ac:spMkLst>
            <pc:docMk/>
            <pc:sldMk cId="2128388089" sldId="257"/>
            <ac:spMk id="5" creationId="{7DBC0619-5E26-EB9A-6CCC-75C33104A2FF}"/>
          </ac:spMkLst>
        </pc:spChg>
        <pc:grpChg chg="add mod">
          <ac:chgData name="jldintern1" userId="c239dbb3-80bf-437b-a6c1-5a5bf65cbf14" providerId="ADAL" clId="{580548C0-4154-41EC-8A6D-48E7525D24DF}" dt="2025-12-01T03:36:47.449" v="487" actId="164"/>
          <ac:grpSpMkLst>
            <pc:docMk/>
            <pc:sldMk cId="2128388089" sldId="257"/>
            <ac:grpSpMk id="6" creationId="{28C1B21E-57A5-521A-6D3B-D8630829C650}"/>
          </ac:grpSpMkLst>
        </pc:grpChg>
      </pc:sldChg>
      <pc:sldChg chg="addSp delSp modSp new mod modTransition delAnim modAnim">
        <pc:chgData name="jldintern1" userId="c239dbb3-80bf-437b-a6c1-5a5bf65cbf14" providerId="ADAL" clId="{580548C0-4154-41EC-8A6D-48E7525D24DF}" dt="2025-12-01T06:07:07.850" v="693" actId="478"/>
        <pc:sldMkLst>
          <pc:docMk/>
          <pc:sldMk cId="1009512228" sldId="258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9:01:06.734" v="1231" actId="1038"/>
        <pc:sldMkLst>
          <pc:docMk/>
          <pc:sldMk cId="3720557795" sldId="259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7:01:10.923" v="941" actId="2711"/>
        <pc:sldMkLst>
          <pc:docMk/>
          <pc:sldMk cId="730644140" sldId="260"/>
        </pc:sldMkLst>
      </pc:sldChg>
      <pc:sldChg chg="addSp delSp modSp new del mod">
        <pc:chgData name="jldintern1" userId="c239dbb3-80bf-437b-a6c1-5a5bf65cbf14" providerId="ADAL" clId="{580548C0-4154-41EC-8A6D-48E7525D24DF}" dt="2025-12-01T02:26:29.142" v="157" actId="2696"/>
        <pc:sldMkLst>
          <pc:docMk/>
          <pc:sldMk cId="1846865289" sldId="260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6:13:42.575" v="713"/>
        <pc:sldMkLst>
          <pc:docMk/>
          <pc:sldMk cId="1747689223" sldId="261"/>
        </pc:sldMkLst>
      </pc:sldChg>
      <pc:sldChg chg="addSp delSp modSp new mod modTransition delAnim modAnim">
        <pc:chgData name="jldintern1" userId="c239dbb3-80bf-437b-a6c1-5a5bf65cbf14" providerId="ADAL" clId="{580548C0-4154-41EC-8A6D-48E7525D24DF}" dt="2025-12-01T07:01:04.319" v="940" actId="2711"/>
        <pc:sldMkLst>
          <pc:docMk/>
          <pc:sldMk cId="3776808119" sldId="262"/>
        </pc:sldMkLst>
      </pc:sldChg>
      <pc:sldChg chg="addSp delSp modSp new del mod modTransition delAnim modAnim">
        <pc:chgData name="jldintern1" userId="c239dbb3-80bf-437b-a6c1-5a5bf65cbf14" providerId="ADAL" clId="{580548C0-4154-41EC-8A6D-48E7525D24DF}" dt="2025-12-01T03:49:21.918" v="533" actId="2696"/>
        <pc:sldMkLst>
          <pc:docMk/>
          <pc:sldMk cId="1727419851" sldId="263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6:13:44.889" v="714"/>
        <pc:sldMkLst>
          <pc:docMk/>
          <pc:sldMk cId="1587842886" sldId="264"/>
        </pc:sldMkLst>
        <pc:spChg chg="add mod">
          <ac:chgData name="jldintern1" userId="c239dbb3-80bf-437b-a6c1-5a5bf65cbf14" providerId="ADAL" clId="{580548C0-4154-41EC-8A6D-48E7525D24DF}" dt="2025-12-01T05:49:33.071" v="603"/>
          <ac:spMkLst>
            <pc:docMk/>
            <pc:sldMk cId="1587842886" sldId="264"/>
            <ac:spMk id="8" creationId="{637E5462-956D-8A62-0C72-A4E1150621E8}"/>
          </ac:spMkLst>
        </pc:spChg>
      </pc:sldChg>
      <pc:sldChg chg="addSp delSp modSp new mod modTransition">
        <pc:chgData name="jldintern1" userId="c239dbb3-80bf-437b-a6c1-5a5bf65cbf14" providerId="ADAL" clId="{580548C0-4154-41EC-8A6D-48E7525D24DF}" dt="2025-12-01T06:58:49.019" v="939" actId="2711"/>
        <pc:sldMkLst>
          <pc:docMk/>
          <pc:sldMk cId="2772611956" sldId="265"/>
        </pc:sldMkLst>
      </pc:sldChg>
      <pc:sldChg chg="addSp delSp modSp new mod modTransition addAnim delAnim modAnim">
        <pc:chgData name="jldintern1" userId="c239dbb3-80bf-437b-a6c1-5a5bf65cbf14" providerId="ADAL" clId="{580548C0-4154-41EC-8A6D-48E7525D24DF}" dt="2025-12-01T04:05:37.370" v="597" actId="1076"/>
        <pc:sldMkLst>
          <pc:docMk/>
          <pc:sldMk cId="409885753" sldId="266"/>
        </pc:sldMkLst>
      </pc:sldChg>
      <pc:sldChg chg="addSp delSp modSp add mod modTransition modAnim">
        <pc:chgData name="jldintern1" userId="c239dbb3-80bf-437b-a6c1-5a5bf65cbf14" providerId="ADAL" clId="{580548C0-4154-41EC-8A6D-48E7525D24DF}" dt="2025-12-01T06:22:24.695" v="738"/>
        <pc:sldMkLst>
          <pc:docMk/>
          <pc:sldMk cId="2096760563" sldId="267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6:13:47.031" v="715"/>
        <pc:sldMkLst>
          <pc:docMk/>
          <pc:sldMk cId="2063252351" sldId="268"/>
        </pc:sldMkLst>
        <pc:spChg chg="add mod">
          <ac:chgData name="jldintern1" userId="c239dbb3-80bf-437b-a6c1-5a5bf65cbf14" providerId="ADAL" clId="{580548C0-4154-41EC-8A6D-48E7525D24DF}" dt="2025-12-01T05:49:41.974" v="605"/>
          <ac:spMkLst>
            <pc:docMk/>
            <pc:sldMk cId="2063252351" sldId="268"/>
            <ac:spMk id="6" creationId="{DE889276-779F-B134-947A-0CF5952C50DE}"/>
          </ac:spMkLst>
        </pc:spChg>
      </pc:sldChg>
      <pc:sldChg chg="addSp delSp modSp new mod modTransition modAnim">
        <pc:chgData name="jldintern1" userId="c239dbb3-80bf-437b-a6c1-5a5bf65cbf14" providerId="ADAL" clId="{580548C0-4154-41EC-8A6D-48E7525D24DF}" dt="2025-12-01T06:30:32.175" v="764"/>
        <pc:sldMkLst>
          <pc:docMk/>
          <pc:sldMk cId="3233610372" sldId="269"/>
        </pc:sldMkLst>
      </pc:sldChg>
      <pc:sldChg chg="addSp delSp modSp new mod modTransition addAnim delAnim modAnim">
        <pc:chgData name="jldintern1" userId="c239dbb3-80bf-437b-a6c1-5a5bf65cbf14" providerId="ADAL" clId="{580548C0-4154-41EC-8A6D-48E7525D24DF}" dt="2025-12-01T06:30:49.714" v="765"/>
        <pc:sldMkLst>
          <pc:docMk/>
          <pc:sldMk cId="3022190518" sldId="270"/>
        </pc:sldMkLst>
      </pc:sldChg>
      <pc:sldChg chg="addSp delSp modSp new del mod">
        <pc:chgData name="jldintern1" userId="c239dbb3-80bf-437b-a6c1-5a5bf65cbf14" providerId="ADAL" clId="{580548C0-4154-41EC-8A6D-48E7525D24DF}" dt="2025-12-01T05:58:36.346" v="665" actId="2696"/>
        <pc:sldMkLst>
          <pc:docMk/>
          <pc:sldMk cId="971567827" sldId="271"/>
        </pc:sldMkLst>
      </pc:sldChg>
      <pc:sldChg chg="addSp delSp modSp add mod modTransition delAnim modAnim">
        <pc:chgData name="jldintern1" userId="c239dbb3-80bf-437b-a6c1-5a5bf65cbf14" providerId="ADAL" clId="{580548C0-4154-41EC-8A6D-48E7525D24DF}" dt="2025-12-01T06:00:53.049" v="678"/>
        <pc:sldMkLst>
          <pc:docMk/>
          <pc:sldMk cId="2261947380" sldId="272"/>
        </pc:sldMkLst>
      </pc:sldChg>
      <pc:sldChg chg="add modAnim">
        <pc:chgData name="jldintern1" userId="c239dbb3-80bf-437b-a6c1-5a5bf65cbf14" providerId="ADAL" clId="{580548C0-4154-41EC-8A6D-48E7525D24DF}" dt="2025-12-01T07:38:01.120" v="1130"/>
        <pc:sldMkLst>
          <pc:docMk/>
          <pc:sldMk cId="0" sldId="277"/>
        </pc:sldMkLst>
      </pc:sldChg>
      <pc:sldChg chg="add modAnim">
        <pc:chgData name="jldintern1" userId="c239dbb3-80bf-437b-a6c1-5a5bf65cbf14" providerId="ADAL" clId="{580548C0-4154-41EC-8A6D-48E7525D24DF}" dt="2025-12-01T07:22:26.151" v="1112"/>
        <pc:sldMkLst>
          <pc:docMk/>
          <pc:sldMk cId="0" sldId="286"/>
        </pc:sldMkLst>
      </pc:sldChg>
      <pc:sldChg chg="add modAnim">
        <pc:chgData name="jldintern1" userId="c239dbb3-80bf-437b-a6c1-5a5bf65cbf14" providerId="ADAL" clId="{580548C0-4154-41EC-8A6D-48E7525D24DF}" dt="2025-12-01T06:32:01.211" v="768"/>
        <pc:sldMkLst>
          <pc:docMk/>
          <pc:sldMk cId="0" sldId="295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6:37:51.737" v="782"/>
        <pc:sldMkLst>
          <pc:docMk/>
          <pc:sldMk cId="1148279060" sldId="296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6:49:05.129" v="931"/>
        <pc:sldMkLst>
          <pc:docMk/>
          <pc:sldMk cId="4078422287" sldId="297"/>
        </pc:sldMkLst>
      </pc:sldChg>
      <pc:sldChg chg="addSp modSp add modAnim">
        <pc:chgData name="jldintern1" userId="c239dbb3-80bf-437b-a6c1-5a5bf65cbf14" providerId="ADAL" clId="{580548C0-4154-41EC-8A6D-48E7525D24DF}" dt="2025-12-01T06:50:39.532" v="938"/>
        <pc:sldMkLst>
          <pc:docMk/>
          <pc:sldMk cId="1887198298" sldId="298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8:32:20.539" v="1221"/>
        <pc:sldMkLst>
          <pc:docMk/>
          <pc:sldMk cId="3767646516" sldId="299"/>
        </pc:sldMkLst>
      </pc:sldChg>
      <pc:sldChg chg="new del">
        <pc:chgData name="jldintern1" userId="c239dbb3-80bf-437b-a6c1-5a5bf65cbf14" providerId="ADAL" clId="{580548C0-4154-41EC-8A6D-48E7525D24DF}" dt="2025-12-01T07:09:59.366" v="1078" actId="47"/>
        <pc:sldMkLst>
          <pc:docMk/>
          <pc:sldMk cId="1538534707" sldId="300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7:27:08.735" v="1121"/>
        <pc:sldMkLst>
          <pc:docMk/>
          <pc:sldMk cId="3042664053" sldId="300"/>
        </pc:sldMkLst>
      </pc:sldChg>
      <pc:sldChg chg="addSp modSp new mod modTransition modAnim">
        <pc:chgData name="jldintern1" userId="c239dbb3-80bf-437b-a6c1-5a5bf65cbf14" providerId="ADAL" clId="{580548C0-4154-41EC-8A6D-48E7525D24DF}" dt="2025-12-01T07:34:44.715" v="1129"/>
        <pc:sldMkLst>
          <pc:docMk/>
          <pc:sldMk cId="4132322732" sldId="301"/>
        </pc:sldMkLst>
      </pc:sldChg>
      <pc:sldChg chg="addSp delSp modSp new del mod modAnim">
        <pc:chgData name="jldintern1" userId="c239dbb3-80bf-437b-a6c1-5a5bf65cbf14" providerId="ADAL" clId="{580548C0-4154-41EC-8A6D-48E7525D24DF}" dt="2025-12-01T07:41:13.577" v="1185" actId="2696"/>
        <pc:sldMkLst>
          <pc:docMk/>
          <pc:sldMk cId="8207545" sldId="302"/>
        </pc:sldMkLst>
      </pc:sldChg>
      <pc:sldChg chg="addSp delSp modSp add mod modTransition delAnim modAnim">
        <pc:chgData name="jldintern1" userId="c239dbb3-80bf-437b-a6c1-5a5bf65cbf14" providerId="ADAL" clId="{580548C0-4154-41EC-8A6D-48E7525D24DF}" dt="2025-12-01T07:41:46.823" v="1204" actId="1076"/>
        <pc:sldMkLst>
          <pc:docMk/>
          <pc:sldMk cId="1109435379" sldId="303"/>
        </pc:sldMkLst>
      </pc:sldChg>
    </pc:docChg>
  </pc:docChgLst>
  <pc:docChgLst>
    <pc:chgData name="jldintern1" userId="c239dbb3-80bf-437b-a6c1-5a5bf65cbf14" providerId="ADAL" clId="{501F285B-03CD-4615-A944-0D33462AEDEB}"/>
    <pc:docChg chg="undo custSel modSld">
      <pc:chgData name="jldintern1" userId="c239dbb3-80bf-437b-a6c1-5a5bf65cbf14" providerId="ADAL" clId="{501F285B-03CD-4615-A944-0D33462AEDEB}" dt="2026-01-05T05:44:17.982" v="9" actId="20577"/>
      <pc:docMkLst>
        <pc:docMk/>
      </pc:docMkLst>
      <pc:sldChg chg="modSp mod">
        <pc:chgData name="jldintern1" userId="c239dbb3-80bf-437b-a6c1-5a5bf65cbf14" providerId="ADAL" clId="{501F285B-03CD-4615-A944-0D33462AEDEB}" dt="2026-01-05T05:44:17.982" v="9" actId="20577"/>
        <pc:sldMkLst>
          <pc:docMk/>
          <pc:sldMk cId="2128388089" sldId="257"/>
        </pc:sldMkLst>
        <pc:spChg chg="mod">
          <ac:chgData name="jldintern1" userId="c239dbb3-80bf-437b-a6c1-5a5bf65cbf14" providerId="ADAL" clId="{501F285B-03CD-4615-A944-0D33462AEDEB}" dt="2026-01-05T05:44:17.982" v="9" actId="20577"/>
          <ac:spMkLst>
            <pc:docMk/>
            <pc:sldMk cId="2128388089" sldId="257"/>
            <ac:spMk id="5" creationId="{7DBC0619-5E26-EB9A-6CCC-75C33104A2FF}"/>
          </ac:spMkLst>
        </pc:spChg>
      </pc:sldChg>
    </pc:docChg>
  </pc:docChgLst>
  <pc:docChgLst>
    <pc:chgData name="jldintern1" userId="c239dbb3-80bf-437b-a6c1-5a5bf65cbf14" providerId="ADAL" clId="{98B11972-3AAF-46D2-9DB7-8D957D904CC2}"/>
    <pc:docChg chg="undo custSel addSld delSld modSld sldOrd">
      <pc:chgData name="jldintern1" userId="c239dbb3-80bf-437b-a6c1-5a5bf65cbf14" providerId="ADAL" clId="{98B11972-3AAF-46D2-9DB7-8D957D904CC2}" dt="2025-12-17T03:52:16.270" v="890"/>
      <pc:docMkLst>
        <pc:docMk/>
      </pc:docMkLst>
      <pc:sldChg chg="modSp">
        <pc:chgData name="jldintern1" userId="c239dbb3-80bf-437b-a6c1-5a5bf65cbf14" providerId="ADAL" clId="{98B11972-3AAF-46D2-9DB7-8D957D904CC2}" dt="2025-12-17T02:30:34.929" v="564" actId="1076"/>
        <pc:sldMkLst>
          <pc:docMk/>
          <pc:sldMk cId="109857222" sldId="256"/>
        </pc:sldMkLst>
        <pc:spChg chg="mod">
          <ac:chgData name="jldintern1" userId="c239dbb3-80bf-437b-a6c1-5a5bf65cbf14" providerId="ADAL" clId="{98B11972-3AAF-46D2-9DB7-8D957D904CC2}" dt="2025-12-17T02:30:34.929" v="564" actId="1076"/>
          <ac:spMkLst>
            <pc:docMk/>
            <pc:sldMk cId="109857222" sldId="256"/>
            <ac:spMk id="7" creationId="{0D13D259-E2C2-5E74-3A65-278AE86503E0}"/>
          </ac:spMkLst>
        </pc:spChg>
      </pc:sldChg>
      <pc:sldChg chg="modSp mod">
        <pc:chgData name="jldintern1" userId="c239dbb3-80bf-437b-a6c1-5a5bf65cbf14" providerId="ADAL" clId="{98B11972-3AAF-46D2-9DB7-8D957D904CC2}" dt="2025-12-17T03:44:12.613" v="837" actId="1076"/>
        <pc:sldMkLst>
          <pc:docMk/>
          <pc:sldMk cId="2128388089" sldId="257"/>
        </pc:sldMkLst>
        <pc:spChg chg="mod">
          <ac:chgData name="jldintern1" userId="c239dbb3-80bf-437b-a6c1-5a5bf65cbf14" providerId="ADAL" clId="{98B11972-3AAF-46D2-9DB7-8D957D904CC2}" dt="2025-12-17T03:44:12.613" v="837" actId="1076"/>
          <ac:spMkLst>
            <pc:docMk/>
            <pc:sldMk cId="2128388089" sldId="257"/>
            <ac:spMk id="4" creationId="{DB61EA6C-47FA-22A7-E3BD-796A3B140510}"/>
          </ac:spMkLst>
        </pc:spChg>
        <pc:spChg chg="mod">
          <ac:chgData name="jldintern1" userId="c239dbb3-80bf-437b-a6c1-5a5bf65cbf14" providerId="ADAL" clId="{98B11972-3AAF-46D2-9DB7-8D957D904CC2}" dt="2025-12-17T03:44:12.613" v="837" actId="1076"/>
          <ac:spMkLst>
            <pc:docMk/>
            <pc:sldMk cId="2128388089" sldId="257"/>
            <ac:spMk id="5" creationId="{7DBC0619-5E26-EB9A-6CCC-75C33104A2FF}"/>
          </ac:spMkLst>
        </pc:spChg>
        <pc:grpChg chg="mod">
          <ac:chgData name="jldintern1" userId="c239dbb3-80bf-437b-a6c1-5a5bf65cbf14" providerId="ADAL" clId="{98B11972-3AAF-46D2-9DB7-8D957D904CC2}" dt="2025-12-17T03:44:12.613" v="837" actId="1076"/>
          <ac:grpSpMkLst>
            <pc:docMk/>
            <pc:sldMk cId="2128388089" sldId="257"/>
            <ac:grpSpMk id="6" creationId="{28C1B21E-57A5-521A-6D3B-D8630829C650}"/>
          </ac:grpSpMkLst>
        </pc:grpChg>
      </pc:sldChg>
      <pc:sldChg chg="del">
        <pc:chgData name="jldintern1" userId="c239dbb3-80bf-437b-a6c1-5a5bf65cbf14" providerId="ADAL" clId="{98B11972-3AAF-46D2-9DB7-8D957D904CC2}" dt="2025-12-02T02:21:28.340" v="0" actId="47"/>
        <pc:sldMkLst>
          <pc:docMk/>
          <pc:sldMk cId="1009512228" sldId="258"/>
        </pc:sldMkLst>
      </pc:sldChg>
      <pc:sldChg chg="del">
        <pc:chgData name="jldintern1" userId="c239dbb3-80bf-437b-a6c1-5a5bf65cbf14" providerId="ADAL" clId="{98B11972-3AAF-46D2-9DB7-8D957D904CC2}" dt="2025-12-02T02:21:29.712" v="1" actId="47"/>
        <pc:sldMkLst>
          <pc:docMk/>
          <pc:sldMk cId="3720557795" sldId="259"/>
        </pc:sldMkLst>
      </pc:sldChg>
      <pc:sldChg chg="addSp delSp modSp add del mod modTransition delAnim modAnim">
        <pc:chgData name="jldintern1" userId="c239dbb3-80bf-437b-a6c1-5a5bf65cbf14" providerId="ADAL" clId="{98B11972-3AAF-46D2-9DB7-8D957D904CC2}" dt="2025-12-17T02:36:32.028" v="584"/>
        <pc:sldMkLst>
          <pc:docMk/>
          <pc:sldMk cId="730644140" sldId="260"/>
        </pc:sldMkLst>
      </pc:sldChg>
      <pc:sldChg chg="del">
        <pc:chgData name="jldintern1" userId="c239dbb3-80bf-437b-a6c1-5a5bf65cbf14" providerId="ADAL" clId="{98B11972-3AAF-46D2-9DB7-8D957D904CC2}" dt="2025-12-02T02:21:31.927" v="3" actId="47"/>
        <pc:sldMkLst>
          <pc:docMk/>
          <pc:sldMk cId="3776808119" sldId="262"/>
        </pc:sldMkLst>
      </pc:sldChg>
      <pc:sldChg chg="ord">
        <pc:chgData name="jldintern1" userId="c239dbb3-80bf-437b-a6c1-5a5bf65cbf14" providerId="ADAL" clId="{98B11972-3AAF-46D2-9DB7-8D957D904CC2}" dt="2025-12-04T08:25:50.568" v="267"/>
        <pc:sldMkLst>
          <pc:docMk/>
          <pc:sldMk cId="1587842886" sldId="264"/>
        </pc:sldMkLst>
      </pc:sldChg>
      <pc:sldChg chg="modSp add del modAnim">
        <pc:chgData name="jldintern1" userId="c239dbb3-80bf-437b-a6c1-5a5bf65cbf14" providerId="ADAL" clId="{98B11972-3AAF-46D2-9DB7-8D957D904CC2}" dt="2025-12-08T03:47:26.212" v="341" actId="122"/>
        <pc:sldMkLst>
          <pc:docMk/>
          <pc:sldMk cId="2772611956" sldId="265"/>
        </pc:sldMkLst>
      </pc:sldChg>
      <pc:sldChg chg="del">
        <pc:chgData name="jldintern1" userId="c239dbb3-80bf-437b-a6c1-5a5bf65cbf14" providerId="ADAL" clId="{98B11972-3AAF-46D2-9DB7-8D957D904CC2}" dt="2025-12-02T02:21:33.736" v="5" actId="47"/>
        <pc:sldMkLst>
          <pc:docMk/>
          <pc:sldMk cId="409885753" sldId="266"/>
        </pc:sldMkLst>
      </pc:sldChg>
      <pc:sldChg chg="del">
        <pc:chgData name="jldintern1" userId="c239dbb3-80bf-437b-a6c1-5a5bf65cbf14" providerId="ADAL" clId="{98B11972-3AAF-46D2-9DB7-8D957D904CC2}" dt="2025-12-02T02:21:34.421" v="6" actId="47"/>
        <pc:sldMkLst>
          <pc:docMk/>
          <pc:sldMk cId="2096760563" sldId="267"/>
        </pc:sldMkLst>
      </pc:sldChg>
      <pc:sldChg chg="ord">
        <pc:chgData name="jldintern1" userId="c239dbb3-80bf-437b-a6c1-5a5bf65cbf14" providerId="ADAL" clId="{98B11972-3AAF-46D2-9DB7-8D957D904CC2}" dt="2025-12-12T08:30:34.651" v="541"/>
        <pc:sldMkLst>
          <pc:docMk/>
          <pc:sldMk cId="2063252351" sldId="268"/>
        </pc:sldMkLst>
      </pc:sldChg>
      <pc:sldChg chg="del">
        <pc:chgData name="jldintern1" userId="c239dbb3-80bf-437b-a6c1-5a5bf65cbf14" providerId="ADAL" clId="{98B11972-3AAF-46D2-9DB7-8D957D904CC2}" dt="2025-12-02T02:21:35.649" v="7" actId="47"/>
        <pc:sldMkLst>
          <pc:docMk/>
          <pc:sldMk cId="3233610372" sldId="269"/>
        </pc:sldMkLst>
      </pc:sldChg>
      <pc:sldChg chg="del">
        <pc:chgData name="jldintern1" userId="c239dbb3-80bf-437b-a6c1-5a5bf65cbf14" providerId="ADAL" clId="{98B11972-3AAF-46D2-9DB7-8D957D904CC2}" dt="2025-12-02T02:21:36.923" v="8" actId="47"/>
        <pc:sldMkLst>
          <pc:docMk/>
          <pc:sldMk cId="3022190518" sldId="270"/>
        </pc:sldMkLst>
      </pc:sldChg>
      <pc:sldChg chg="del">
        <pc:chgData name="jldintern1" userId="c239dbb3-80bf-437b-a6c1-5a5bf65cbf14" providerId="ADAL" clId="{98B11972-3AAF-46D2-9DB7-8D957D904CC2}" dt="2025-12-02T02:21:38.068" v="9" actId="47"/>
        <pc:sldMkLst>
          <pc:docMk/>
          <pc:sldMk cId="2261947380" sldId="272"/>
        </pc:sldMkLst>
      </pc:sldChg>
      <pc:sldChg chg="del">
        <pc:chgData name="jldintern1" userId="c239dbb3-80bf-437b-a6c1-5a5bf65cbf14" providerId="ADAL" clId="{98B11972-3AAF-46D2-9DB7-8D957D904CC2}" dt="2025-12-02T02:21:39.387" v="10" actId="47"/>
        <pc:sldMkLst>
          <pc:docMk/>
          <pc:sldMk cId="1148279060" sldId="296"/>
        </pc:sldMkLst>
      </pc:sldChg>
      <pc:sldChg chg="addSp delSp modSp new mod modTransition modAnim">
        <pc:chgData name="jldintern1" userId="c239dbb3-80bf-437b-a6c1-5a5bf65cbf14" providerId="ADAL" clId="{98B11972-3AAF-46D2-9DB7-8D957D904CC2}" dt="2025-12-02T02:40:53.974" v="42"/>
        <pc:sldMkLst>
          <pc:docMk/>
          <pc:sldMk cId="3728303960" sldId="296"/>
        </pc:sldMkLst>
      </pc:sldChg>
      <pc:sldChg chg="addSp delSp modSp new mod modTransition modAnim">
        <pc:chgData name="jldintern1" userId="c239dbb3-80bf-437b-a6c1-5a5bf65cbf14" providerId="ADAL" clId="{98B11972-3AAF-46D2-9DB7-8D957D904CC2}" dt="2025-12-02T02:40:52.372" v="41"/>
        <pc:sldMkLst>
          <pc:docMk/>
          <pc:sldMk cId="2512228084" sldId="297"/>
        </pc:sldMkLst>
      </pc:sldChg>
      <pc:sldChg chg="del">
        <pc:chgData name="jldintern1" userId="c239dbb3-80bf-437b-a6c1-5a5bf65cbf14" providerId="ADAL" clId="{98B11972-3AAF-46D2-9DB7-8D957D904CC2}" dt="2025-12-02T02:21:40.199" v="11" actId="47"/>
        <pc:sldMkLst>
          <pc:docMk/>
          <pc:sldMk cId="4078422287" sldId="297"/>
        </pc:sldMkLst>
      </pc:sldChg>
      <pc:sldChg chg="addSp modSp new mod modTransition modAnim">
        <pc:chgData name="jldintern1" userId="c239dbb3-80bf-437b-a6c1-5a5bf65cbf14" providerId="ADAL" clId="{98B11972-3AAF-46D2-9DB7-8D957D904CC2}" dt="2025-12-02T02:40:55.824" v="43"/>
        <pc:sldMkLst>
          <pc:docMk/>
          <pc:sldMk cId="1104908753" sldId="298"/>
        </pc:sldMkLst>
      </pc:sldChg>
      <pc:sldChg chg="del">
        <pc:chgData name="jldintern1" userId="c239dbb3-80bf-437b-a6c1-5a5bf65cbf14" providerId="ADAL" clId="{98B11972-3AAF-46D2-9DB7-8D957D904CC2}" dt="2025-12-02T02:21:41.168" v="12" actId="47"/>
        <pc:sldMkLst>
          <pc:docMk/>
          <pc:sldMk cId="1887198298" sldId="298"/>
        </pc:sldMkLst>
      </pc:sldChg>
      <pc:sldChg chg="del">
        <pc:chgData name="jldintern1" userId="c239dbb3-80bf-437b-a6c1-5a5bf65cbf14" providerId="ADAL" clId="{98B11972-3AAF-46D2-9DB7-8D957D904CC2}" dt="2025-12-02T02:21:42.843" v="13" actId="47"/>
        <pc:sldMkLst>
          <pc:docMk/>
          <pc:sldMk cId="3767646516" sldId="299"/>
        </pc:sldMkLst>
      </pc:sldChg>
      <pc:sldChg chg="addSp delSp modSp new mod modTransition modAnim">
        <pc:chgData name="jldintern1" userId="c239dbb3-80bf-437b-a6c1-5a5bf65cbf14" providerId="ADAL" clId="{98B11972-3AAF-46D2-9DB7-8D957D904CC2}" dt="2025-12-17T02:33:39.663" v="572"/>
        <pc:sldMkLst>
          <pc:docMk/>
          <pc:sldMk cId="3979585364" sldId="299"/>
        </pc:sldMkLst>
      </pc:sldChg>
      <pc:sldChg chg="del">
        <pc:chgData name="jldintern1" userId="c239dbb3-80bf-437b-a6c1-5a5bf65cbf14" providerId="ADAL" clId="{98B11972-3AAF-46D2-9DB7-8D957D904CC2}" dt="2025-12-02T02:21:45.483" v="15" actId="47"/>
        <pc:sldMkLst>
          <pc:docMk/>
          <pc:sldMk cId="3042664053" sldId="300"/>
        </pc:sldMkLst>
      </pc:sldChg>
      <pc:sldChg chg="addSp delSp modSp new mod modAnim">
        <pc:chgData name="jldintern1" userId="c239dbb3-80bf-437b-a6c1-5a5bf65cbf14" providerId="ADAL" clId="{98B11972-3AAF-46D2-9DB7-8D957D904CC2}" dt="2025-12-17T02:34:28.199" v="576"/>
        <pc:sldMkLst>
          <pc:docMk/>
          <pc:sldMk cId="3491961804" sldId="300"/>
        </pc:sldMkLst>
      </pc:sldChg>
      <pc:sldChg chg="addSp delSp modSp new mod modTransition modAnim">
        <pc:chgData name="jldintern1" userId="c239dbb3-80bf-437b-a6c1-5a5bf65cbf14" providerId="ADAL" clId="{98B11972-3AAF-46D2-9DB7-8D957D904CC2}" dt="2025-12-17T02:58:44.053" v="607"/>
        <pc:sldMkLst>
          <pc:docMk/>
          <pc:sldMk cId="384399179" sldId="301"/>
        </pc:sldMkLst>
      </pc:sldChg>
      <pc:sldChg chg="del">
        <pc:chgData name="jldintern1" userId="c239dbb3-80bf-437b-a6c1-5a5bf65cbf14" providerId="ADAL" clId="{98B11972-3AAF-46D2-9DB7-8D957D904CC2}" dt="2025-12-02T02:21:46.502" v="16" actId="47"/>
        <pc:sldMkLst>
          <pc:docMk/>
          <pc:sldMk cId="4132322732" sldId="301"/>
        </pc:sldMkLst>
      </pc:sldChg>
      <pc:sldChg chg="addSp delSp modSp new mod modTransition modAnim">
        <pc:chgData name="jldintern1" userId="c239dbb3-80bf-437b-a6c1-5a5bf65cbf14" providerId="ADAL" clId="{98B11972-3AAF-46D2-9DB7-8D957D904CC2}" dt="2025-12-17T03:18:33.990" v="734"/>
        <pc:sldMkLst>
          <pc:docMk/>
          <pc:sldMk cId="148042636" sldId="302"/>
        </pc:sldMkLst>
      </pc:sldChg>
      <pc:sldChg chg="addSp delSp modSp new del mod modAnim">
        <pc:chgData name="jldintern1" userId="c239dbb3-80bf-437b-a6c1-5a5bf65cbf14" providerId="ADAL" clId="{98B11972-3AAF-46D2-9DB7-8D957D904CC2}" dt="2025-12-17T03:15:17.520" v="719" actId="2696"/>
        <pc:sldMkLst>
          <pc:docMk/>
          <pc:sldMk cId="956102885" sldId="303"/>
        </pc:sldMkLst>
      </pc:sldChg>
      <pc:sldChg chg="del">
        <pc:chgData name="jldintern1" userId="c239dbb3-80bf-437b-a6c1-5a5bf65cbf14" providerId="ADAL" clId="{98B11972-3AAF-46D2-9DB7-8D957D904CC2}" dt="2025-12-02T02:21:44.433" v="14" actId="47"/>
        <pc:sldMkLst>
          <pc:docMk/>
          <pc:sldMk cId="1109435379" sldId="303"/>
        </pc:sldMkLst>
      </pc:sldChg>
      <pc:sldChg chg="addSp delSp modSp add del mod addAnim delAnim">
        <pc:chgData name="jldintern1" userId="c239dbb3-80bf-437b-a6c1-5a5bf65cbf14" providerId="ADAL" clId="{98B11972-3AAF-46D2-9DB7-8D957D904CC2}" dt="2025-12-08T08:32:56.558" v="456"/>
        <pc:sldMkLst>
          <pc:docMk/>
          <pc:sldMk cId="424440312" sldId="304"/>
        </pc:sldMkLst>
      </pc:sldChg>
      <pc:sldChg chg="addSp delSp modSp add mod addAnim delAnim modAnim">
        <pc:chgData name="jldintern1" userId="c239dbb3-80bf-437b-a6c1-5a5bf65cbf14" providerId="ADAL" clId="{98B11972-3AAF-46D2-9DB7-8D957D904CC2}" dt="2025-12-08T08:33:28.621" v="479"/>
        <pc:sldMkLst>
          <pc:docMk/>
          <pc:sldMk cId="1290264357" sldId="304"/>
        </pc:sldMkLst>
      </pc:sldChg>
      <pc:sldChg chg="new del">
        <pc:chgData name="jldintern1" userId="c239dbb3-80bf-437b-a6c1-5a5bf65cbf14" providerId="ADAL" clId="{98B11972-3AAF-46D2-9DB7-8D957D904CC2}" dt="2025-12-08T08:33:00.508" v="458" actId="680"/>
        <pc:sldMkLst>
          <pc:docMk/>
          <pc:sldMk cId="1887264708" sldId="304"/>
        </pc:sldMkLst>
      </pc:sldChg>
      <pc:sldChg chg="addSp delSp modSp new mod modTransition delAnim modAnim">
        <pc:chgData name="jldintern1" userId="c239dbb3-80bf-437b-a6c1-5a5bf65cbf14" providerId="ADAL" clId="{98B11972-3AAF-46D2-9DB7-8D957D904CC2}" dt="2025-12-17T03:44:56.766" v="840"/>
        <pc:sldMkLst>
          <pc:docMk/>
          <pc:sldMk cId="1071457312" sldId="305"/>
        </pc:sldMkLst>
      </pc:sldChg>
      <pc:sldChg chg="addSp delSp modSp new del mod">
        <pc:chgData name="jldintern1" userId="c239dbb3-80bf-437b-a6c1-5a5bf65cbf14" providerId="ADAL" clId="{98B11972-3AAF-46D2-9DB7-8D957D904CC2}" dt="2025-12-17T03:37:57.514" v="817" actId="2696"/>
        <pc:sldMkLst>
          <pc:docMk/>
          <pc:sldMk cId="1363884454" sldId="306"/>
        </pc:sldMkLst>
      </pc:sldChg>
      <pc:sldChg chg="addSp delSp modSp new mod modTransition">
        <pc:chgData name="jldintern1" userId="c239dbb3-80bf-437b-a6c1-5a5bf65cbf14" providerId="ADAL" clId="{98B11972-3AAF-46D2-9DB7-8D957D904CC2}" dt="2025-12-17T03:40:43.275" v="836"/>
        <pc:sldMkLst>
          <pc:docMk/>
          <pc:sldMk cId="2906235101" sldId="307"/>
        </pc:sldMkLst>
      </pc:sldChg>
      <pc:sldChg chg="addSp delSp modSp new mod">
        <pc:chgData name="jldintern1" userId="c239dbb3-80bf-437b-a6c1-5a5bf65cbf14" providerId="ADAL" clId="{98B11972-3AAF-46D2-9DB7-8D957D904CC2}" dt="2025-12-12T08:26:44.185" v="501" actId="962"/>
        <pc:sldMkLst>
          <pc:docMk/>
          <pc:sldMk cId="3258978794" sldId="308"/>
        </pc:sldMkLst>
      </pc:sldChg>
      <pc:sldChg chg="modSp add">
        <pc:chgData name="jldintern1" userId="c239dbb3-80bf-437b-a6c1-5a5bf65cbf14" providerId="ADAL" clId="{98B11972-3AAF-46D2-9DB7-8D957D904CC2}" dt="2025-12-12T08:29:27.958" v="518" actId="20577"/>
        <pc:sldMkLst>
          <pc:docMk/>
          <pc:sldMk cId="2053450481" sldId="309"/>
        </pc:sldMkLst>
      </pc:sldChg>
      <pc:sldChg chg="addSp delSp modSp new mod">
        <pc:chgData name="jldintern1" userId="c239dbb3-80bf-437b-a6c1-5a5bf65cbf14" providerId="ADAL" clId="{98B11972-3AAF-46D2-9DB7-8D957D904CC2}" dt="2025-12-12T08:30:15.886" v="529" actId="27614"/>
        <pc:sldMkLst>
          <pc:docMk/>
          <pc:sldMk cId="3487352079" sldId="310"/>
        </pc:sldMkLst>
      </pc:sldChg>
      <pc:sldChg chg="addSp modSp add mod">
        <pc:chgData name="jldintern1" userId="c239dbb3-80bf-437b-a6c1-5a5bf65cbf14" providerId="ADAL" clId="{98B11972-3AAF-46D2-9DB7-8D957D904CC2}" dt="2025-12-12T08:30:18.107" v="532" actId="962"/>
        <pc:sldMkLst>
          <pc:docMk/>
          <pc:sldMk cId="961959213" sldId="311"/>
        </pc:sldMkLst>
      </pc:sldChg>
      <pc:sldChg chg="addSp modSp add mod ord">
        <pc:chgData name="jldintern1" userId="c239dbb3-80bf-437b-a6c1-5a5bf65cbf14" providerId="ADAL" clId="{98B11972-3AAF-46D2-9DB7-8D957D904CC2}" dt="2025-12-12T08:30:11.492" v="527"/>
        <pc:sldMkLst>
          <pc:docMk/>
          <pc:sldMk cId="1684981468" sldId="312"/>
        </pc:sldMkLst>
      </pc:sldChg>
      <pc:sldChg chg="addSp delSp modSp add mod">
        <pc:chgData name="jldintern1" userId="c239dbb3-80bf-437b-a6c1-5a5bf65cbf14" providerId="ADAL" clId="{98B11972-3AAF-46D2-9DB7-8D957D904CC2}" dt="2025-12-12T08:30:27.411" v="539" actId="27614"/>
        <pc:sldMkLst>
          <pc:docMk/>
          <pc:sldMk cId="350446260" sldId="313"/>
        </pc:sldMkLst>
      </pc:sldChg>
      <pc:sldChg chg="addSp delSp modSp add mod">
        <pc:chgData name="jldintern1" userId="c239dbb3-80bf-437b-a6c1-5a5bf65cbf14" providerId="ADAL" clId="{98B11972-3AAF-46D2-9DB7-8D957D904CC2}" dt="2025-12-12T08:31:00.154" v="545" actId="27614"/>
        <pc:sldMkLst>
          <pc:docMk/>
          <pc:sldMk cId="1849110206" sldId="314"/>
        </pc:sldMkLst>
      </pc:sldChg>
      <pc:sldChg chg="addSp delSp modSp add mod">
        <pc:chgData name="jldintern1" userId="c239dbb3-80bf-437b-a6c1-5a5bf65cbf14" providerId="ADAL" clId="{98B11972-3AAF-46D2-9DB7-8D957D904CC2}" dt="2025-12-12T08:31:09.111" v="549" actId="27614"/>
        <pc:sldMkLst>
          <pc:docMk/>
          <pc:sldMk cId="121621418" sldId="315"/>
        </pc:sldMkLst>
      </pc:sldChg>
      <pc:sldChg chg="addSp modSp add mod">
        <pc:chgData name="jldintern1" userId="c239dbb3-80bf-437b-a6c1-5a5bf65cbf14" providerId="ADAL" clId="{98B11972-3AAF-46D2-9DB7-8D957D904CC2}" dt="2025-12-12T08:44:49.869" v="553" actId="27614"/>
        <pc:sldMkLst>
          <pc:docMk/>
          <pc:sldMk cId="2159165241" sldId="316"/>
        </pc:sldMkLst>
      </pc:sldChg>
      <pc:sldChg chg="addSp delSp modSp add mod">
        <pc:chgData name="jldintern1" userId="c239dbb3-80bf-437b-a6c1-5a5bf65cbf14" providerId="ADAL" clId="{98B11972-3AAF-46D2-9DB7-8D957D904CC2}" dt="2025-12-12T08:44:58.374" v="557" actId="962"/>
        <pc:sldMkLst>
          <pc:docMk/>
          <pc:sldMk cId="4067535238" sldId="317"/>
        </pc:sldMkLst>
      </pc:sldChg>
      <pc:sldChg chg="addSp delSp modSp add mod">
        <pc:chgData name="jldintern1" userId="c239dbb3-80bf-437b-a6c1-5a5bf65cbf14" providerId="ADAL" clId="{98B11972-3AAF-46D2-9DB7-8D957D904CC2}" dt="2025-12-12T08:45:23.990" v="562" actId="962"/>
        <pc:sldMkLst>
          <pc:docMk/>
          <pc:sldMk cId="1422376062" sldId="318"/>
        </pc:sldMkLst>
      </pc:sldChg>
      <pc:sldChg chg="addSp delSp modSp new mod modTransition modAnim">
        <pc:chgData name="jldintern1" userId="c239dbb3-80bf-437b-a6c1-5a5bf65cbf14" providerId="ADAL" clId="{98B11972-3AAF-46D2-9DB7-8D957D904CC2}" dt="2025-12-17T03:52:16.270" v="890"/>
        <pc:sldMkLst>
          <pc:docMk/>
          <pc:sldMk cId="992728542" sldId="319"/>
        </pc:sldMkLst>
      </pc:sldChg>
    </pc:docChg>
  </pc:docChgLst>
  <pc:docChgLst>
    <pc:chgData name="Narisara Thongmee" userId="6757c35e-10a4-4930-b694-0eb276fcf2f1" providerId="ADAL" clId="{09DD0B03-914D-42E6-A7ED-F3FDA8850C13}"/>
    <pc:docChg chg="modSld">
      <pc:chgData name="Narisara Thongmee" userId="6757c35e-10a4-4930-b694-0eb276fcf2f1" providerId="ADAL" clId="{09DD0B03-914D-42E6-A7ED-F3FDA8850C13}" dt="2025-12-01T10:21:48.042" v="5" actId="1076"/>
      <pc:docMkLst>
        <pc:docMk/>
      </pc:docMkLst>
      <pc:sldChg chg="modSp mod">
        <pc:chgData name="Narisara Thongmee" userId="6757c35e-10a4-4930-b694-0eb276fcf2f1" providerId="ADAL" clId="{09DD0B03-914D-42E6-A7ED-F3FDA8850C13}" dt="2025-12-01T10:19:01.821" v="4" actId="20577"/>
        <pc:sldMkLst>
          <pc:docMk/>
          <pc:sldMk cId="2128388089" sldId="257"/>
        </pc:sldMkLst>
        <pc:spChg chg="mod">
          <ac:chgData name="Narisara Thongmee" userId="6757c35e-10a4-4930-b694-0eb276fcf2f1" providerId="ADAL" clId="{09DD0B03-914D-42E6-A7ED-F3FDA8850C13}" dt="2025-12-01T10:19:01.821" v="4" actId="20577"/>
          <ac:spMkLst>
            <pc:docMk/>
            <pc:sldMk cId="2128388089" sldId="257"/>
            <ac:spMk id="5" creationId="{7DBC0619-5E26-EB9A-6CCC-75C33104A2FF}"/>
          </ac:spMkLst>
        </pc:spChg>
      </pc:sldChg>
      <pc:sldChg chg="modSp mod">
        <pc:chgData name="Narisara Thongmee" userId="6757c35e-10a4-4930-b694-0eb276fcf2f1" providerId="ADAL" clId="{09DD0B03-914D-42E6-A7ED-F3FDA8850C13}" dt="2025-12-01T10:21:48.042" v="5" actId="1076"/>
        <pc:sldMkLst>
          <pc:docMk/>
          <pc:sldMk cId="3233610372" sldId="269"/>
        </pc:sldMkLst>
      </pc:sldChg>
    </pc:docChg>
  </pc:docChgLst>
  <pc:docChgLst>
    <pc:chgData name="Jldstaff3" userId="a05ea172-e8dc-4df0-ae92-caa84018ac31" providerId="ADAL" clId="{7EB352C8-50DA-46FD-87F2-756CDD21E2FE}"/>
    <pc:docChg chg="undo custSel addSld delSld modSld sldOrd">
      <pc:chgData name="Jldstaff3" userId="a05ea172-e8dc-4df0-ae92-caa84018ac31" providerId="ADAL" clId="{7EB352C8-50DA-46FD-87F2-756CDD21E2FE}" dt="2026-01-14T09:15:45.083" v="1832" actId="1076"/>
      <pc:docMkLst>
        <pc:docMk/>
      </pc:docMkLst>
      <pc:sldChg chg="modSp mod">
        <pc:chgData name="Jldstaff3" userId="a05ea172-e8dc-4df0-ae92-caa84018ac31" providerId="ADAL" clId="{7EB352C8-50DA-46FD-87F2-756CDD21E2FE}" dt="2026-01-14T03:09:17.295" v="42" actId="255"/>
        <pc:sldMkLst>
          <pc:docMk/>
          <pc:sldMk cId="2128388089" sldId="257"/>
        </pc:sldMkLst>
        <pc:spChg chg="mod">
          <ac:chgData name="Jldstaff3" userId="a05ea172-e8dc-4df0-ae92-caa84018ac31" providerId="ADAL" clId="{7EB352C8-50DA-46FD-87F2-756CDD21E2FE}" dt="2026-01-14T03:09:10.826" v="40" actId="14100"/>
          <ac:spMkLst>
            <pc:docMk/>
            <pc:sldMk cId="2128388089" sldId="257"/>
            <ac:spMk id="4" creationId="{DB61EA6C-47FA-22A7-E3BD-796A3B140510}"/>
          </ac:spMkLst>
        </pc:spChg>
        <pc:spChg chg="mod">
          <ac:chgData name="Jldstaff3" userId="a05ea172-e8dc-4df0-ae92-caa84018ac31" providerId="ADAL" clId="{7EB352C8-50DA-46FD-87F2-756CDD21E2FE}" dt="2026-01-14T03:09:17.295" v="42" actId="255"/>
          <ac:spMkLst>
            <pc:docMk/>
            <pc:sldMk cId="2128388089" sldId="257"/>
            <ac:spMk id="5" creationId="{7DBC0619-5E26-EB9A-6CCC-75C33104A2FF}"/>
          </ac:spMkLst>
        </pc:spChg>
        <pc:grpChg chg="mod">
          <ac:chgData name="Jldstaff3" userId="a05ea172-e8dc-4df0-ae92-caa84018ac31" providerId="ADAL" clId="{7EB352C8-50DA-46FD-87F2-756CDD21E2FE}" dt="2026-01-14T03:09:10.826" v="40" actId="14100"/>
          <ac:grpSpMkLst>
            <pc:docMk/>
            <pc:sldMk cId="2128388089" sldId="257"/>
            <ac:grpSpMk id="6" creationId="{28C1B21E-57A5-521A-6D3B-D8630829C650}"/>
          </ac:grpSpMkLst>
        </pc:grpChg>
      </pc:sldChg>
      <pc:sldChg chg="del">
        <pc:chgData name="Jldstaff3" userId="a05ea172-e8dc-4df0-ae92-caa84018ac31" providerId="ADAL" clId="{7EB352C8-50DA-46FD-87F2-756CDD21E2FE}" dt="2026-01-14T09:14:44.715" v="1801" actId="47"/>
        <pc:sldMkLst>
          <pc:docMk/>
          <pc:sldMk cId="730644140" sldId="260"/>
        </pc:sldMkLst>
      </pc:sldChg>
      <pc:sldChg chg="del">
        <pc:chgData name="Jldstaff3" userId="a05ea172-e8dc-4df0-ae92-caa84018ac31" providerId="ADAL" clId="{7EB352C8-50DA-46FD-87F2-756CDD21E2FE}" dt="2026-01-14T09:14:45.554" v="1802" actId="47"/>
        <pc:sldMkLst>
          <pc:docMk/>
          <pc:sldMk cId="1747689223" sldId="261"/>
        </pc:sldMkLst>
      </pc:sldChg>
      <pc:sldChg chg="ord">
        <pc:chgData name="Jldstaff3" userId="a05ea172-e8dc-4df0-ae92-caa84018ac31" providerId="ADAL" clId="{7EB352C8-50DA-46FD-87F2-756CDD21E2FE}" dt="2026-01-14T04:19:00.865" v="477"/>
        <pc:sldMkLst>
          <pc:docMk/>
          <pc:sldMk cId="1587842886" sldId="264"/>
        </pc:sldMkLst>
      </pc:sldChg>
      <pc:sldChg chg="del">
        <pc:chgData name="Jldstaff3" userId="a05ea172-e8dc-4df0-ae92-caa84018ac31" providerId="ADAL" clId="{7EB352C8-50DA-46FD-87F2-756CDD21E2FE}" dt="2026-01-14T09:14:46.443" v="1804" actId="47"/>
        <pc:sldMkLst>
          <pc:docMk/>
          <pc:sldMk cId="2772611956" sldId="265"/>
        </pc:sldMkLst>
      </pc:sldChg>
      <pc:sldChg chg="ord">
        <pc:chgData name="Jldstaff3" userId="a05ea172-e8dc-4df0-ae92-caa84018ac31" providerId="ADAL" clId="{7EB352C8-50DA-46FD-87F2-756CDD21E2FE}" dt="2026-01-14T07:07:47.778" v="877"/>
        <pc:sldMkLst>
          <pc:docMk/>
          <pc:sldMk cId="2063252351" sldId="268"/>
        </pc:sldMkLst>
      </pc:sldChg>
      <pc:sldChg chg="del">
        <pc:chgData name="Jldstaff3" userId="a05ea172-e8dc-4df0-ae92-caa84018ac31" providerId="ADAL" clId="{7EB352C8-50DA-46FD-87F2-756CDD21E2FE}" dt="2026-01-14T09:14:59.121" v="1821" actId="47"/>
        <pc:sldMkLst>
          <pc:docMk/>
          <pc:sldMk cId="0" sldId="277"/>
        </pc:sldMkLst>
      </pc:sldChg>
      <pc:sldChg chg="ord">
        <pc:chgData name="Jldstaff3" userId="a05ea172-e8dc-4df0-ae92-caa84018ac31" providerId="ADAL" clId="{7EB352C8-50DA-46FD-87F2-756CDD21E2FE}" dt="2026-01-14T08:13:10.745" v="1645"/>
        <pc:sldMkLst>
          <pc:docMk/>
          <pc:sldMk cId="0" sldId="286"/>
        </pc:sldMkLst>
      </pc:sldChg>
      <pc:sldChg chg="ord">
        <pc:chgData name="Jldstaff3" userId="a05ea172-e8dc-4df0-ae92-caa84018ac31" providerId="ADAL" clId="{7EB352C8-50DA-46FD-87F2-756CDD21E2FE}" dt="2026-01-14T07:49:39.446" v="1226"/>
        <pc:sldMkLst>
          <pc:docMk/>
          <pc:sldMk cId="0" sldId="295"/>
        </pc:sldMkLst>
      </pc:sldChg>
      <pc:sldChg chg="del">
        <pc:chgData name="Jldstaff3" userId="a05ea172-e8dc-4df0-ae92-caa84018ac31" providerId="ADAL" clId="{7EB352C8-50DA-46FD-87F2-756CDD21E2FE}" dt="2026-01-14T09:14:54.181" v="1820" actId="47"/>
        <pc:sldMkLst>
          <pc:docMk/>
          <pc:sldMk cId="3728303960" sldId="296"/>
        </pc:sldMkLst>
      </pc:sldChg>
      <pc:sldChg chg="del">
        <pc:chgData name="Jldstaff3" userId="a05ea172-e8dc-4df0-ae92-caa84018ac31" providerId="ADAL" clId="{7EB352C8-50DA-46FD-87F2-756CDD21E2FE}" dt="2026-01-14T09:14:52.417" v="1818" actId="47"/>
        <pc:sldMkLst>
          <pc:docMk/>
          <pc:sldMk cId="2512228084" sldId="297"/>
        </pc:sldMkLst>
      </pc:sldChg>
      <pc:sldChg chg="del">
        <pc:chgData name="Jldstaff3" userId="a05ea172-e8dc-4df0-ae92-caa84018ac31" providerId="ADAL" clId="{7EB352C8-50DA-46FD-87F2-756CDD21E2FE}" dt="2026-01-14T09:15:02.184" v="1822" actId="47"/>
        <pc:sldMkLst>
          <pc:docMk/>
          <pc:sldMk cId="1104908753" sldId="298"/>
        </pc:sldMkLst>
      </pc:sldChg>
      <pc:sldChg chg="del">
        <pc:chgData name="Jldstaff3" userId="a05ea172-e8dc-4df0-ae92-caa84018ac31" providerId="ADAL" clId="{7EB352C8-50DA-46FD-87F2-756CDD21E2FE}" dt="2026-01-14T09:14:42.329" v="1799" actId="47"/>
        <pc:sldMkLst>
          <pc:docMk/>
          <pc:sldMk cId="3979585364" sldId="299"/>
        </pc:sldMkLst>
      </pc:sldChg>
      <pc:sldChg chg="del">
        <pc:chgData name="Jldstaff3" userId="a05ea172-e8dc-4df0-ae92-caa84018ac31" providerId="ADAL" clId="{7EB352C8-50DA-46FD-87F2-756CDD21E2FE}" dt="2026-01-14T09:14:43.367" v="1800" actId="47"/>
        <pc:sldMkLst>
          <pc:docMk/>
          <pc:sldMk cId="3491961804" sldId="300"/>
        </pc:sldMkLst>
      </pc:sldChg>
      <pc:sldChg chg="del">
        <pc:chgData name="Jldstaff3" userId="a05ea172-e8dc-4df0-ae92-caa84018ac31" providerId="ADAL" clId="{7EB352C8-50DA-46FD-87F2-756CDD21E2FE}" dt="2026-01-14T09:14:46.045" v="1803" actId="47"/>
        <pc:sldMkLst>
          <pc:docMk/>
          <pc:sldMk cId="384399179" sldId="301"/>
        </pc:sldMkLst>
      </pc:sldChg>
      <pc:sldChg chg="del">
        <pc:chgData name="Jldstaff3" userId="a05ea172-e8dc-4df0-ae92-caa84018ac31" providerId="ADAL" clId="{7EB352C8-50DA-46FD-87F2-756CDD21E2FE}" dt="2026-01-14T09:14:46.871" v="1805" actId="47"/>
        <pc:sldMkLst>
          <pc:docMk/>
          <pc:sldMk cId="148042636" sldId="302"/>
        </pc:sldMkLst>
      </pc:sldChg>
      <pc:sldChg chg="del">
        <pc:chgData name="Jldstaff3" userId="a05ea172-e8dc-4df0-ae92-caa84018ac31" providerId="ADAL" clId="{7EB352C8-50DA-46FD-87F2-756CDD21E2FE}" dt="2026-01-14T09:14:47.288" v="1806" actId="47"/>
        <pc:sldMkLst>
          <pc:docMk/>
          <pc:sldMk cId="1290264357" sldId="304"/>
        </pc:sldMkLst>
      </pc:sldChg>
      <pc:sldChg chg="del">
        <pc:chgData name="Jldstaff3" userId="a05ea172-e8dc-4df0-ae92-caa84018ac31" providerId="ADAL" clId="{7EB352C8-50DA-46FD-87F2-756CDD21E2FE}" dt="2026-01-14T09:14:47.732" v="1807" actId="47"/>
        <pc:sldMkLst>
          <pc:docMk/>
          <pc:sldMk cId="1071457312" sldId="305"/>
        </pc:sldMkLst>
      </pc:sldChg>
      <pc:sldChg chg="del">
        <pc:chgData name="Jldstaff3" userId="a05ea172-e8dc-4df0-ae92-caa84018ac31" providerId="ADAL" clId="{7EB352C8-50DA-46FD-87F2-756CDD21E2FE}" dt="2026-01-14T09:14:48.333" v="1808" actId="47"/>
        <pc:sldMkLst>
          <pc:docMk/>
          <pc:sldMk cId="2906235101" sldId="307"/>
        </pc:sldMkLst>
      </pc:sldChg>
      <pc:sldChg chg="del">
        <pc:chgData name="Jldstaff3" userId="a05ea172-e8dc-4df0-ae92-caa84018ac31" providerId="ADAL" clId="{7EB352C8-50DA-46FD-87F2-756CDD21E2FE}" dt="2026-01-14T09:14:48.811" v="1809" actId="47"/>
        <pc:sldMkLst>
          <pc:docMk/>
          <pc:sldMk cId="3258978794" sldId="308"/>
        </pc:sldMkLst>
      </pc:sldChg>
      <pc:sldChg chg="del">
        <pc:chgData name="Jldstaff3" userId="a05ea172-e8dc-4df0-ae92-caa84018ac31" providerId="ADAL" clId="{7EB352C8-50DA-46FD-87F2-756CDD21E2FE}" dt="2026-01-14T09:14:49.314" v="1810" actId="47"/>
        <pc:sldMkLst>
          <pc:docMk/>
          <pc:sldMk cId="2053450481" sldId="309"/>
        </pc:sldMkLst>
      </pc:sldChg>
      <pc:sldChg chg="del">
        <pc:chgData name="Jldstaff3" userId="a05ea172-e8dc-4df0-ae92-caa84018ac31" providerId="ADAL" clId="{7EB352C8-50DA-46FD-87F2-756CDD21E2FE}" dt="2026-01-14T09:14:49.790" v="1811" actId="47"/>
        <pc:sldMkLst>
          <pc:docMk/>
          <pc:sldMk cId="1684981468" sldId="312"/>
        </pc:sldMkLst>
      </pc:sldChg>
      <pc:sldChg chg="del">
        <pc:chgData name="Jldstaff3" userId="a05ea172-e8dc-4df0-ae92-caa84018ac31" providerId="ADAL" clId="{7EB352C8-50DA-46FD-87F2-756CDD21E2FE}" dt="2026-01-14T09:14:50.036" v="1812" actId="47"/>
        <pc:sldMkLst>
          <pc:docMk/>
          <pc:sldMk cId="350446260" sldId="313"/>
        </pc:sldMkLst>
      </pc:sldChg>
      <pc:sldChg chg="del">
        <pc:chgData name="Jldstaff3" userId="a05ea172-e8dc-4df0-ae92-caa84018ac31" providerId="ADAL" clId="{7EB352C8-50DA-46FD-87F2-756CDD21E2FE}" dt="2026-01-14T09:14:50.397" v="1813" actId="47"/>
        <pc:sldMkLst>
          <pc:docMk/>
          <pc:sldMk cId="1849110206" sldId="314"/>
        </pc:sldMkLst>
      </pc:sldChg>
      <pc:sldChg chg="del">
        <pc:chgData name="Jldstaff3" userId="a05ea172-e8dc-4df0-ae92-caa84018ac31" providerId="ADAL" clId="{7EB352C8-50DA-46FD-87F2-756CDD21E2FE}" dt="2026-01-14T09:14:50.834" v="1814" actId="47"/>
        <pc:sldMkLst>
          <pc:docMk/>
          <pc:sldMk cId="2159165241" sldId="316"/>
        </pc:sldMkLst>
      </pc:sldChg>
      <pc:sldChg chg="del">
        <pc:chgData name="Jldstaff3" userId="a05ea172-e8dc-4df0-ae92-caa84018ac31" providerId="ADAL" clId="{7EB352C8-50DA-46FD-87F2-756CDD21E2FE}" dt="2026-01-14T09:14:51.624" v="1816" actId="47"/>
        <pc:sldMkLst>
          <pc:docMk/>
          <pc:sldMk cId="4067535238" sldId="317"/>
        </pc:sldMkLst>
      </pc:sldChg>
      <pc:sldChg chg="modSp del mod">
        <pc:chgData name="Jldstaff3" userId="a05ea172-e8dc-4df0-ae92-caa84018ac31" providerId="ADAL" clId="{7EB352C8-50DA-46FD-87F2-756CDD21E2FE}" dt="2026-01-14T09:14:51.890" v="1817" actId="47"/>
        <pc:sldMkLst>
          <pc:docMk/>
          <pc:sldMk cId="992728542" sldId="319"/>
        </pc:sldMkLst>
      </pc:sldChg>
      <pc:sldChg chg="del">
        <pc:chgData name="Jldstaff3" userId="a05ea172-e8dc-4df0-ae92-caa84018ac31" providerId="ADAL" clId="{7EB352C8-50DA-46FD-87F2-756CDD21E2FE}" dt="2026-01-14T09:14:53.358" v="1819" actId="47"/>
        <pc:sldMkLst>
          <pc:docMk/>
          <pc:sldMk cId="1943657120" sldId="320"/>
        </pc:sldMkLst>
      </pc:sldChg>
      <pc:sldChg chg="del">
        <pc:chgData name="Jldstaff3" userId="a05ea172-e8dc-4df0-ae92-caa84018ac31" providerId="ADAL" clId="{7EB352C8-50DA-46FD-87F2-756CDD21E2FE}" dt="2026-01-14T09:14:51.267" v="1815" actId="47"/>
        <pc:sldMkLst>
          <pc:docMk/>
          <pc:sldMk cId="1068634098" sldId="321"/>
        </pc:sldMkLst>
      </pc:sldChg>
      <pc:sldChg chg="addSp delSp modSp new mod modAnim">
        <pc:chgData name="Jldstaff3" userId="a05ea172-e8dc-4df0-ae92-caa84018ac31" providerId="ADAL" clId="{7EB352C8-50DA-46FD-87F2-756CDD21E2FE}" dt="2026-01-14T03:26:27.678" v="127"/>
        <pc:sldMkLst>
          <pc:docMk/>
          <pc:sldMk cId="2712277239" sldId="322"/>
        </pc:sldMkLst>
        <pc:spChg chg="add mod">
          <ac:chgData name="Jldstaff3" userId="a05ea172-e8dc-4df0-ae92-caa84018ac31" providerId="ADAL" clId="{7EB352C8-50DA-46FD-87F2-756CDD21E2FE}" dt="2026-01-14T03:10:54.263" v="49" actId="20577"/>
          <ac:spMkLst>
            <pc:docMk/>
            <pc:sldMk cId="2712277239" sldId="322"/>
            <ac:spMk id="6" creationId="{3D88543C-0555-10E7-5A63-A7A724037FFB}"/>
          </ac:spMkLst>
        </pc:spChg>
        <pc:spChg chg="add mod">
          <ac:chgData name="Jldstaff3" userId="a05ea172-e8dc-4df0-ae92-caa84018ac31" providerId="ADAL" clId="{7EB352C8-50DA-46FD-87F2-756CDD21E2FE}" dt="2026-01-14T03:17:39.962" v="54" actId="208"/>
          <ac:spMkLst>
            <pc:docMk/>
            <pc:sldMk cId="2712277239" sldId="322"/>
            <ac:spMk id="7" creationId="{851C7F54-54FB-10D2-6C11-FF19C3E5E33B}"/>
          </ac:spMkLst>
        </pc:spChg>
        <pc:picChg chg="add">
          <ac:chgData name="Jldstaff3" userId="a05ea172-e8dc-4df0-ae92-caa84018ac31" providerId="ADAL" clId="{7EB352C8-50DA-46FD-87F2-756CDD21E2FE}" dt="2026-01-14T03:10:37.829" v="46" actId="22"/>
          <ac:picMkLst>
            <pc:docMk/>
            <pc:sldMk cId="2712277239" sldId="322"/>
            <ac:picMk id="5" creationId="{FCD91A41-804C-517A-80AB-2C9AB6E4A7E5}"/>
          </ac:picMkLst>
        </pc:picChg>
        <pc:picChg chg="add mod">
          <ac:chgData name="Jldstaff3" userId="a05ea172-e8dc-4df0-ae92-caa84018ac31" providerId="ADAL" clId="{7EB352C8-50DA-46FD-87F2-756CDD21E2FE}" dt="2026-01-14T03:26:14.727" v="125" actId="1076"/>
          <ac:picMkLst>
            <pc:docMk/>
            <pc:sldMk cId="2712277239" sldId="322"/>
            <ac:picMk id="8" creationId="{4F95D186-4824-447C-005D-32E3FCCF2833}"/>
          </ac:picMkLst>
        </pc:picChg>
      </pc:sldChg>
      <pc:sldChg chg="addSp delSp modSp new mod modAnim">
        <pc:chgData name="Jldstaff3" userId="a05ea172-e8dc-4df0-ae92-caa84018ac31" providerId="ADAL" clId="{7EB352C8-50DA-46FD-87F2-756CDD21E2FE}" dt="2026-01-14T03:34:10.773" v="192" actId="20577"/>
        <pc:sldMkLst>
          <pc:docMk/>
          <pc:sldMk cId="1515960454" sldId="323"/>
        </pc:sldMkLst>
      </pc:sldChg>
      <pc:sldChg chg="new del">
        <pc:chgData name="Jldstaff3" userId="a05ea172-e8dc-4df0-ae92-caa84018ac31" providerId="ADAL" clId="{7EB352C8-50DA-46FD-87F2-756CDD21E2FE}" dt="2026-01-14T03:35:00.823" v="201" actId="47"/>
        <pc:sldMkLst>
          <pc:docMk/>
          <pc:sldMk cId="2686325317" sldId="324"/>
        </pc:sldMkLst>
      </pc:sldChg>
      <pc:sldChg chg="add ord">
        <pc:chgData name="Jldstaff3" userId="a05ea172-e8dc-4df0-ae92-caa84018ac31" providerId="ADAL" clId="{7EB352C8-50DA-46FD-87F2-756CDD21E2FE}" dt="2026-01-14T03:34:59.564" v="200"/>
        <pc:sldMkLst>
          <pc:docMk/>
          <pc:sldMk cId="922344631" sldId="325"/>
        </pc:sldMkLst>
      </pc:sldChg>
      <pc:sldChg chg="addSp delSp modSp new mod delAnim modAnim">
        <pc:chgData name="Jldstaff3" userId="a05ea172-e8dc-4df0-ae92-caa84018ac31" providerId="ADAL" clId="{7EB352C8-50DA-46FD-87F2-756CDD21E2FE}" dt="2026-01-14T06:43:59.752" v="777" actId="167"/>
        <pc:sldMkLst>
          <pc:docMk/>
          <pc:sldMk cId="236570454" sldId="326"/>
        </pc:sldMkLst>
        <pc:spChg chg="add mod">
          <ac:chgData name="Jldstaff3" userId="a05ea172-e8dc-4df0-ae92-caa84018ac31" providerId="ADAL" clId="{7EB352C8-50DA-46FD-87F2-756CDD21E2FE}" dt="2026-01-14T03:51:39.278" v="361" actId="207"/>
          <ac:spMkLst>
            <pc:docMk/>
            <pc:sldMk cId="236570454" sldId="326"/>
            <ac:spMk id="4" creationId="{1E96D05F-8A83-0C74-8260-0507C95A792D}"/>
          </ac:spMkLst>
        </pc:spChg>
        <pc:spChg chg="add mod">
          <ac:chgData name="Jldstaff3" userId="a05ea172-e8dc-4df0-ae92-caa84018ac31" providerId="ADAL" clId="{7EB352C8-50DA-46FD-87F2-756CDD21E2FE}" dt="2026-01-14T04:10:46.343" v="459" actId="1076"/>
          <ac:spMkLst>
            <pc:docMk/>
            <pc:sldMk cId="236570454" sldId="326"/>
            <ac:spMk id="6" creationId="{5F720589-B489-4A3A-BDBF-08FE0301C936}"/>
          </ac:spMkLst>
        </pc:spChg>
        <pc:spChg chg="add mod">
          <ac:chgData name="Jldstaff3" userId="a05ea172-e8dc-4df0-ae92-caa84018ac31" providerId="ADAL" clId="{7EB352C8-50DA-46FD-87F2-756CDD21E2FE}" dt="2026-01-14T04:03:20.241" v="413" actId="14100"/>
          <ac:spMkLst>
            <pc:docMk/>
            <pc:sldMk cId="236570454" sldId="326"/>
            <ac:spMk id="14" creationId="{810DC38E-AEA7-1037-FF3F-BE8F6FC9D57B}"/>
          </ac:spMkLst>
        </pc:spChg>
        <pc:spChg chg="add mod">
          <ac:chgData name="Jldstaff3" userId="a05ea172-e8dc-4df0-ae92-caa84018ac31" providerId="ADAL" clId="{7EB352C8-50DA-46FD-87F2-756CDD21E2FE}" dt="2026-01-14T04:14:44.177" v="474" actId="14100"/>
          <ac:spMkLst>
            <pc:docMk/>
            <pc:sldMk cId="236570454" sldId="326"/>
            <ac:spMk id="23" creationId="{D37F5DBB-B4AE-7EBC-3785-54C8678D13D8}"/>
          </ac:spMkLst>
        </pc:spChg>
        <pc:picChg chg="add mod modCrop">
          <ac:chgData name="Jldstaff3" userId="a05ea172-e8dc-4df0-ae92-caa84018ac31" providerId="ADAL" clId="{7EB352C8-50DA-46FD-87F2-756CDD21E2FE}" dt="2026-01-14T03:53:16.358" v="380" actId="1076"/>
          <ac:picMkLst>
            <pc:docMk/>
            <pc:sldMk cId="236570454" sldId="326"/>
            <ac:picMk id="8" creationId="{E20BC6A7-EDB2-2F0C-1D03-C6C69CB0027C}"/>
          </ac:picMkLst>
        </pc:picChg>
        <pc:picChg chg="add mod modCrop">
          <ac:chgData name="Jldstaff3" userId="a05ea172-e8dc-4df0-ae92-caa84018ac31" providerId="ADAL" clId="{7EB352C8-50DA-46FD-87F2-756CDD21E2FE}" dt="2026-01-14T03:53:27.644" v="383" actId="1076"/>
          <ac:picMkLst>
            <pc:docMk/>
            <pc:sldMk cId="236570454" sldId="326"/>
            <ac:picMk id="9" creationId="{338E5292-3978-E210-C4A8-CD3259EDB978}"/>
          </ac:picMkLst>
        </pc:picChg>
        <pc:picChg chg="add mod modCrop">
          <ac:chgData name="Jldstaff3" userId="a05ea172-e8dc-4df0-ae92-caa84018ac31" providerId="ADAL" clId="{7EB352C8-50DA-46FD-87F2-756CDD21E2FE}" dt="2026-01-14T03:53:30.310" v="384" actId="1076"/>
          <ac:picMkLst>
            <pc:docMk/>
            <pc:sldMk cId="236570454" sldId="326"/>
            <ac:picMk id="10" creationId="{EDDE93B9-82A7-ED76-32EF-D2BA500C9569}"/>
          </ac:picMkLst>
        </pc:picChg>
        <pc:picChg chg="add mod">
          <ac:chgData name="Jldstaff3" userId="a05ea172-e8dc-4df0-ae92-caa84018ac31" providerId="ADAL" clId="{7EB352C8-50DA-46FD-87F2-756CDD21E2FE}" dt="2026-01-14T04:05:22.734" v="426" actId="14100"/>
          <ac:picMkLst>
            <pc:docMk/>
            <pc:sldMk cId="236570454" sldId="326"/>
            <ac:picMk id="16" creationId="{7BC4B93B-4EEE-E13C-E591-1958CFD8A38E}"/>
          </ac:picMkLst>
        </pc:picChg>
        <pc:picChg chg="add mod">
          <ac:chgData name="Jldstaff3" userId="a05ea172-e8dc-4df0-ae92-caa84018ac31" providerId="ADAL" clId="{7EB352C8-50DA-46FD-87F2-756CDD21E2FE}" dt="2026-01-14T04:07:23.052" v="435" actId="14100"/>
          <ac:picMkLst>
            <pc:docMk/>
            <pc:sldMk cId="236570454" sldId="326"/>
            <ac:picMk id="18" creationId="{B21D4B7F-6FE4-D902-0CD6-53B66452FF0C}"/>
          </ac:picMkLst>
        </pc:picChg>
        <pc:picChg chg="add mod">
          <ac:chgData name="Jldstaff3" userId="a05ea172-e8dc-4df0-ae92-caa84018ac31" providerId="ADAL" clId="{7EB352C8-50DA-46FD-87F2-756CDD21E2FE}" dt="2026-01-14T04:08:45.619" v="443" actId="1076"/>
          <ac:picMkLst>
            <pc:docMk/>
            <pc:sldMk cId="236570454" sldId="326"/>
            <ac:picMk id="20" creationId="{09102783-19E6-226D-1907-D0FC115246D4}"/>
          </ac:picMkLst>
        </pc:picChg>
        <pc:picChg chg="add mod ord">
          <ac:chgData name="Jldstaff3" userId="a05ea172-e8dc-4df0-ae92-caa84018ac31" providerId="ADAL" clId="{7EB352C8-50DA-46FD-87F2-756CDD21E2FE}" dt="2026-01-14T06:43:59.752" v="777" actId="167"/>
          <ac:picMkLst>
            <pc:docMk/>
            <pc:sldMk cId="236570454" sldId="326"/>
            <ac:picMk id="22" creationId="{CE151A54-5332-C7FF-B9C6-DE955618C3D3}"/>
          </ac:picMkLst>
        </pc:picChg>
        <pc:picChg chg="add mod">
          <ac:chgData name="Jldstaff3" userId="a05ea172-e8dc-4df0-ae92-caa84018ac31" providerId="ADAL" clId="{7EB352C8-50DA-46FD-87F2-756CDD21E2FE}" dt="2026-01-14T04:01:59.453" v="400" actId="1076"/>
          <ac:picMkLst>
            <pc:docMk/>
            <pc:sldMk cId="236570454" sldId="326"/>
            <ac:picMk id="2050" creationId="{EB36746F-079A-43BA-662E-50DCCA5F6CA3}"/>
          </ac:picMkLst>
        </pc:picChg>
      </pc:sldChg>
      <pc:sldChg chg="addSp delSp modSp new mod modAnim">
        <pc:chgData name="Jldstaff3" userId="a05ea172-e8dc-4df0-ae92-caa84018ac31" providerId="ADAL" clId="{7EB352C8-50DA-46FD-87F2-756CDD21E2FE}" dt="2026-01-14T06:32:54.137" v="621"/>
        <pc:sldMkLst>
          <pc:docMk/>
          <pc:sldMk cId="539165597" sldId="327"/>
        </pc:sldMkLst>
        <pc:spChg chg="add mod">
          <ac:chgData name="Jldstaff3" userId="a05ea172-e8dc-4df0-ae92-caa84018ac31" providerId="ADAL" clId="{7EB352C8-50DA-46FD-87F2-756CDD21E2FE}" dt="2026-01-14T06:30:34.509" v="597" actId="1076"/>
          <ac:spMkLst>
            <pc:docMk/>
            <pc:sldMk cId="539165597" sldId="327"/>
            <ac:spMk id="18" creationId="{07635A3D-8621-5157-C26C-6A2DEE5DF43E}"/>
          </ac:spMkLst>
        </pc:spChg>
        <pc:spChg chg="add mod">
          <ac:chgData name="Jldstaff3" userId="a05ea172-e8dc-4df0-ae92-caa84018ac31" providerId="ADAL" clId="{7EB352C8-50DA-46FD-87F2-756CDD21E2FE}" dt="2026-01-14T06:31:54.053" v="613" actId="255"/>
          <ac:spMkLst>
            <pc:docMk/>
            <pc:sldMk cId="539165597" sldId="327"/>
            <ac:spMk id="22" creationId="{FD9D7C10-5237-7CA2-7457-30A75DCDC644}"/>
          </ac:spMkLst>
        </pc:spChg>
        <pc:picChg chg="add mod">
          <ac:chgData name="Jldstaff3" userId="a05ea172-e8dc-4df0-ae92-caa84018ac31" providerId="ADAL" clId="{7EB352C8-50DA-46FD-87F2-756CDD21E2FE}" dt="2026-01-14T06:27:06.864" v="566" actId="1076"/>
          <ac:picMkLst>
            <pc:docMk/>
            <pc:sldMk cId="539165597" sldId="327"/>
            <ac:picMk id="7" creationId="{718B49E4-0012-AB07-E109-6E1BE4C56574}"/>
          </ac:picMkLst>
        </pc:picChg>
        <pc:picChg chg="add mod">
          <ac:chgData name="Jldstaff3" userId="a05ea172-e8dc-4df0-ae92-caa84018ac31" providerId="ADAL" clId="{7EB352C8-50DA-46FD-87F2-756CDD21E2FE}" dt="2026-01-14T04:23:24.507" v="508" actId="1076"/>
          <ac:picMkLst>
            <pc:docMk/>
            <pc:sldMk cId="539165597" sldId="327"/>
            <ac:picMk id="9" creationId="{F54B014E-CB97-1126-2844-5E7A135305E6}"/>
          </ac:picMkLst>
        </pc:picChg>
        <pc:picChg chg="add mod modCrop">
          <ac:chgData name="Jldstaff3" userId="a05ea172-e8dc-4df0-ae92-caa84018ac31" providerId="ADAL" clId="{7EB352C8-50DA-46FD-87F2-756CDD21E2FE}" dt="2026-01-14T04:23:35.820" v="509" actId="1076"/>
          <ac:picMkLst>
            <pc:docMk/>
            <pc:sldMk cId="539165597" sldId="327"/>
            <ac:picMk id="13" creationId="{E2C2A053-3BD0-2B9F-80B1-9BABBBADDFDC}"/>
          </ac:picMkLst>
        </pc:picChg>
        <pc:picChg chg="add mod modCrop">
          <ac:chgData name="Jldstaff3" userId="a05ea172-e8dc-4df0-ae92-caa84018ac31" providerId="ADAL" clId="{7EB352C8-50DA-46FD-87F2-756CDD21E2FE}" dt="2026-01-14T06:30:54.990" v="604" actId="1076"/>
          <ac:picMkLst>
            <pc:docMk/>
            <pc:sldMk cId="539165597" sldId="327"/>
            <ac:picMk id="20" creationId="{69CF88EB-47BC-317D-BBDC-0486A450C63D}"/>
          </ac:picMkLst>
        </pc:picChg>
        <pc:picChg chg="add mod modCrop">
          <ac:chgData name="Jldstaff3" userId="a05ea172-e8dc-4df0-ae92-caa84018ac31" providerId="ADAL" clId="{7EB352C8-50DA-46FD-87F2-756CDD21E2FE}" dt="2026-01-14T06:30:59.562" v="606" actId="1076"/>
          <ac:picMkLst>
            <pc:docMk/>
            <pc:sldMk cId="539165597" sldId="327"/>
            <ac:picMk id="21" creationId="{64EB2258-CC47-6FD3-31BF-E33FE5A071AA}"/>
          </ac:picMkLst>
        </pc:picChg>
        <pc:picChg chg="add mod">
          <ac:chgData name="Jldstaff3" userId="a05ea172-e8dc-4df0-ae92-caa84018ac31" providerId="ADAL" clId="{7EB352C8-50DA-46FD-87F2-756CDD21E2FE}" dt="2026-01-14T06:25:15.157" v="553" actId="1076"/>
          <ac:picMkLst>
            <pc:docMk/>
            <pc:sldMk cId="539165597" sldId="327"/>
            <ac:picMk id="3074" creationId="{A1FB612C-EFC8-3228-6A2D-FE6F6B1DCF0B}"/>
          </ac:picMkLst>
        </pc:picChg>
        <pc:picChg chg="add mod">
          <ac:chgData name="Jldstaff3" userId="a05ea172-e8dc-4df0-ae92-caa84018ac31" providerId="ADAL" clId="{7EB352C8-50DA-46FD-87F2-756CDD21E2FE}" dt="2026-01-14T06:27:02.281" v="564" actId="1076"/>
          <ac:picMkLst>
            <pc:docMk/>
            <pc:sldMk cId="539165597" sldId="327"/>
            <ac:picMk id="3076" creationId="{749137B5-2C27-75C3-F939-B15AA570D4CC}"/>
          </ac:picMkLst>
        </pc:picChg>
      </pc:sldChg>
      <pc:sldChg chg="addSp delSp modSp new mod modAnim">
        <pc:chgData name="Jldstaff3" userId="a05ea172-e8dc-4df0-ae92-caa84018ac31" providerId="ADAL" clId="{7EB352C8-50DA-46FD-87F2-756CDD21E2FE}" dt="2026-01-14T07:06:49.022" v="867"/>
        <pc:sldMkLst>
          <pc:docMk/>
          <pc:sldMk cId="3623064826" sldId="328"/>
        </pc:sldMkLst>
        <pc:spChg chg="add mod">
          <ac:chgData name="Jldstaff3" userId="a05ea172-e8dc-4df0-ae92-caa84018ac31" providerId="ADAL" clId="{7EB352C8-50DA-46FD-87F2-756CDD21E2FE}" dt="2026-01-14T06:39:06.619" v="742" actId="1076"/>
          <ac:spMkLst>
            <pc:docMk/>
            <pc:sldMk cId="3623064826" sldId="328"/>
            <ac:spMk id="6" creationId="{164442EB-AE9C-656C-85A9-1DEE72F6BA74}"/>
          </ac:spMkLst>
        </pc:spChg>
        <pc:picChg chg="add mod">
          <ac:chgData name="Jldstaff3" userId="a05ea172-e8dc-4df0-ae92-caa84018ac31" providerId="ADAL" clId="{7EB352C8-50DA-46FD-87F2-756CDD21E2FE}" dt="2026-01-14T06:40:05.530" v="745" actId="1076"/>
          <ac:picMkLst>
            <pc:docMk/>
            <pc:sldMk cId="3623064826" sldId="328"/>
            <ac:picMk id="5" creationId="{23ED329C-7432-1D0A-21B4-823F87454643}"/>
          </ac:picMkLst>
        </pc:picChg>
        <pc:picChg chg="add mod">
          <ac:chgData name="Jldstaff3" userId="a05ea172-e8dc-4df0-ae92-caa84018ac31" providerId="ADAL" clId="{7EB352C8-50DA-46FD-87F2-756CDD21E2FE}" dt="2026-01-14T06:48:53.468" v="822" actId="1076"/>
          <ac:picMkLst>
            <pc:docMk/>
            <pc:sldMk cId="3623064826" sldId="328"/>
            <ac:picMk id="10" creationId="{B8EDA28A-F6A8-8679-3273-D500BD9CAB46}"/>
          </ac:picMkLst>
        </pc:picChg>
        <pc:picChg chg="add mod">
          <ac:chgData name="Jldstaff3" userId="a05ea172-e8dc-4df0-ae92-caa84018ac31" providerId="ADAL" clId="{7EB352C8-50DA-46FD-87F2-756CDD21E2FE}" dt="2026-01-14T06:56:39" v="842" actId="14100"/>
          <ac:picMkLst>
            <pc:docMk/>
            <pc:sldMk cId="3623064826" sldId="328"/>
            <ac:picMk id="12" creationId="{CEFF8BC8-2B5F-C5B2-5671-CF5EA6027F32}"/>
          </ac:picMkLst>
        </pc:picChg>
        <pc:picChg chg="add mod">
          <ac:chgData name="Jldstaff3" userId="a05ea172-e8dc-4df0-ae92-caa84018ac31" providerId="ADAL" clId="{7EB352C8-50DA-46FD-87F2-756CDD21E2FE}" dt="2026-01-14T06:57:11.157" v="852" actId="1076"/>
          <ac:picMkLst>
            <pc:docMk/>
            <pc:sldMk cId="3623064826" sldId="328"/>
            <ac:picMk id="13" creationId="{99FBAD8B-E540-AD3D-B4F2-ADE79F81B8A0}"/>
          </ac:picMkLst>
        </pc:picChg>
        <pc:picChg chg="add mod">
          <ac:chgData name="Jldstaff3" userId="a05ea172-e8dc-4df0-ae92-caa84018ac31" providerId="ADAL" clId="{7EB352C8-50DA-46FD-87F2-756CDD21E2FE}" dt="2026-01-14T07:06:40.494" v="866" actId="1076"/>
          <ac:picMkLst>
            <pc:docMk/>
            <pc:sldMk cId="3623064826" sldId="328"/>
            <ac:picMk id="1026" creationId="{4F2CE517-F928-E668-2616-D5A6D377B1B3}"/>
          </ac:picMkLst>
        </pc:picChg>
        <pc:picChg chg="add mod">
          <ac:chgData name="Jldstaff3" userId="a05ea172-e8dc-4df0-ae92-caa84018ac31" providerId="ADAL" clId="{7EB352C8-50DA-46FD-87F2-756CDD21E2FE}" dt="2026-01-14T06:56:48.957" v="846" actId="14100"/>
          <ac:picMkLst>
            <pc:docMk/>
            <pc:sldMk cId="3623064826" sldId="328"/>
            <ac:picMk id="4098" creationId="{AB54623C-BB32-2DEB-9A78-154CE5950FF0}"/>
          </ac:picMkLst>
        </pc:picChg>
      </pc:sldChg>
      <pc:sldChg chg="add del">
        <pc:chgData name="Jldstaff3" userId="a05ea172-e8dc-4df0-ae92-caa84018ac31" providerId="ADAL" clId="{7EB352C8-50DA-46FD-87F2-756CDD21E2FE}" dt="2026-01-14T07:07:35.843" v="873" actId="2890"/>
        <pc:sldMkLst>
          <pc:docMk/>
          <pc:sldMk cId="910440395" sldId="329"/>
        </pc:sldMkLst>
      </pc:sldChg>
      <pc:sldChg chg="addSp delSp modSp new mod addAnim delAnim modAnim">
        <pc:chgData name="Jldstaff3" userId="a05ea172-e8dc-4df0-ae92-caa84018ac31" providerId="ADAL" clId="{7EB352C8-50DA-46FD-87F2-756CDD21E2FE}" dt="2026-01-14T07:40:21.750" v="1152" actId="1076"/>
        <pc:sldMkLst>
          <pc:docMk/>
          <pc:sldMk cId="3683079102" sldId="329"/>
        </pc:sldMkLst>
        <pc:spChg chg="add mod">
          <ac:chgData name="Jldstaff3" userId="a05ea172-e8dc-4df0-ae92-caa84018ac31" providerId="ADAL" clId="{7EB352C8-50DA-46FD-87F2-756CDD21E2FE}" dt="2026-01-14T07:12:46.061" v="910" actId="1076"/>
          <ac:spMkLst>
            <pc:docMk/>
            <pc:sldMk cId="3683079102" sldId="329"/>
            <ac:spMk id="8" creationId="{465EB988-C2D5-A5BF-BF63-4729E649DB10}"/>
          </ac:spMkLst>
        </pc:spChg>
        <pc:spChg chg="mod topLvl">
          <ac:chgData name="Jldstaff3" userId="a05ea172-e8dc-4df0-ae92-caa84018ac31" providerId="ADAL" clId="{7EB352C8-50DA-46FD-87F2-756CDD21E2FE}" dt="2026-01-14T07:18:31.157" v="945" actId="1076"/>
          <ac:spMkLst>
            <pc:docMk/>
            <pc:sldMk cId="3683079102" sldId="329"/>
            <ac:spMk id="12" creationId="{9EB15A3E-57D6-5A66-CA1F-8EFC61473468}"/>
          </ac:spMkLst>
        </pc:spChg>
        <pc:spChg chg="add mod">
          <ac:chgData name="Jldstaff3" userId="a05ea172-e8dc-4df0-ae92-caa84018ac31" providerId="ADAL" clId="{7EB352C8-50DA-46FD-87F2-756CDD21E2FE}" dt="2026-01-14T07:40:15.725" v="1149" actId="113"/>
          <ac:spMkLst>
            <pc:docMk/>
            <pc:sldMk cId="3683079102" sldId="329"/>
            <ac:spMk id="13" creationId="{780D134D-FF9F-3C35-8458-05A661BF2D99}"/>
          </ac:spMkLst>
        </pc:spChg>
        <pc:spChg chg="add mod">
          <ac:chgData name="Jldstaff3" userId="a05ea172-e8dc-4df0-ae92-caa84018ac31" providerId="ADAL" clId="{7EB352C8-50DA-46FD-87F2-756CDD21E2FE}" dt="2026-01-14T07:33:02.947" v="1073" actId="14100"/>
          <ac:spMkLst>
            <pc:docMk/>
            <pc:sldMk cId="3683079102" sldId="329"/>
            <ac:spMk id="23" creationId="{5BD1E76B-504D-3FAE-13B7-85A952993C52}"/>
          </ac:spMkLst>
        </pc:spChg>
        <pc:spChg chg="add mod">
          <ac:chgData name="Jldstaff3" userId="a05ea172-e8dc-4df0-ae92-caa84018ac31" providerId="ADAL" clId="{7EB352C8-50DA-46FD-87F2-756CDD21E2FE}" dt="2026-01-14T07:36:19.280" v="1124" actId="255"/>
          <ac:spMkLst>
            <pc:docMk/>
            <pc:sldMk cId="3683079102" sldId="329"/>
            <ac:spMk id="24" creationId="{4A739506-E6F5-889B-DBA2-D4237E0CACAD}"/>
          </ac:spMkLst>
        </pc:spChg>
        <pc:spChg chg="add mod">
          <ac:chgData name="Jldstaff3" userId="a05ea172-e8dc-4df0-ae92-caa84018ac31" providerId="ADAL" clId="{7EB352C8-50DA-46FD-87F2-756CDD21E2FE}" dt="2026-01-14T07:40:19.267" v="1150" actId="113"/>
          <ac:spMkLst>
            <pc:docMk/>
            <pc:sldMk cId="3683079102" sldId="329"/>
            <ac:spMk id="26" creationId="{9B12DE19-8516-8240-19DD-F649B58820F1}"/>
          </ac:spMkLst>
        </pc:spChg>
        <pc:spChg chg="add mod">
          <ac:chgData name="Jldstaff3" userId="a05ea172-e8dc-4df0-ae92-caa84018ac31" providerId="ADAL" clId="{7EB352C8-50DA-46FD-87F2-756CDD21E2FE}" dt="2026-01-14T07:33:46.426" v="1080" actId="2085"/>
          <ac:spMkLst>
            <pc:docMk/>
            <pc:sldMk cId="3683079102" sldId="329"/>
            <ac:spMk id="27" creationId="{DD341C23-0ACD-4D88-E80F-3D34EF80DBE9}"/>
          </ac:spMkLst>
        </pc:spChg>
        <pc:spChg chg="add mod">
          <ac:chgData name="Jldstaff3" userId="a05ea172-e8dc-4df0-ae92-caa84018ac31" providerId="ADAL" clId="{7EB352C8-50DA-46FD-87F2-756CDD21E2FE}" dt="2026-01-14T07:36:39.850" v="1135" actId="20577"/>
          <ac:spMkLst>
            <pc:docMk/>
            <pc:sldMk cId="3683079102" sldId="329"/>
            <ac:spMk id="36" creationId="{E6A167F0-6AE5-1878-5E64-FEC26BF55A92}"/>
          </ac:spMkLst>
        </pc:spChg>
        <pc:spChg chg="add mod">
          <ac:chgData name="Jldstaff3" userId="a05ea172-e8dc-4df0-ae92-caa84018ac31" providerId="ADAL" clId="{7EB352C8-50DA-46FD-87F2-756CDD21E2FE}" dt="2026-01-14T07:40:21.750" v="1152" actId="1076"/>
          <ac:spMkLst>
            <pc:docMk/>
            <pc:sldMk cId="3683079102" sldId="329"/>
            <ac:spMk id="37" creationId="{3B512038-698D-743C-C38E-6250FB8FF478}"/>
          </ac:spMkLst>
        </pc:spChg>
        <pc:picChg chg="add mod">
          <ac:chgData name="Jldstaff3" userId="a05ea172-e8dc-4df0-ae92-caa84018ac31" providerId="ADAL" clId="{7EB352C8-50DA-46FD-87F2-756CDD21E2FE}" dt="2026-01-14T07:09:04.738" v="885" actId="1076"/>
          <ac:picMkLst>
            <pc:docMk/>
            <pc:sldMk cId="3683079102" sldId="329"/>
            <ac:picMk id="5" creationId="{E71D2226-7D14-3E7C-EEFC-6CF7167D1BCA}"/>
          </ac:picMkLst>
        </pc:picChg>
        <pc:picChg chg="add mod">
          <ac:chgData name="Jldstaff3" userId="a05ea172-e8dc-4df0-ae92-caa84018ac31" providerId="ADAL" clId="{7EB352C8-50DA-46FD-87F2-756CDD21E2FE}" dt="2026-01-14T07:10:45.109" v="889" actId="14100"/>
          <ac:picMkLst>
            <pc:docMk/>
            <pc:sldMk cId="3683079102" sldId="329"/>
            <ac:picMk id="7" creationId="{F1F9C362-691F-0097-F6F5-DD367D5E1FA8}"/>
          </ac:picMkLst>
        </pc:picChg>
        <pc:picChg chg="add mod modCrop">
          <ac:chgData name="Jldstaff3" userId="a05ea172-e8dc-4df0-ae92-caa84018ac31" providerId="ADAL" clId="{7EB352C8-50DA-46FD-87F2-756CDD21E2FE}" dt="2026-01-14T07:30:40.775" v="1040" actId="1076"/>
          <ac:picMkLst>
            <pc:docMk/>
            <pc:sldMk cId="3683079102" sldId="329"/>
            <ac:picMk id="16" creationId="{6166551D-14EC-12E5-46C1-72A488024F21}"/>
          </ac:picMkLst>
        </pc:picChg>
        <pc:picChg chg="add mod">
          <ac:chgData name="Jldstaff3" userId="a05ea172-e8dc-4df0-ae92-caa84018ac31" providerId="ADAL" clId="{7EB352C8-50DA-46FD-87F2-756CDD21E2FE}" dt="2026-01-14T07:30:40.775" v="1040" actId="1076"/>
          <ac:picMkLst>
            <pc:docMk/>
            <pc:sldMk cId="3683079102" sldId="329"/>
            <ac:picMk id="17" creationId="{653ED854-7D68-1812-D930-0B204E7D2DB0}"/>
          </ac:picMkLst>
        </pc:picChg>
        <pc:picChg chg="add mod">
          <ac:chgData name="Jldstaff3" userId="a05ea172-e8dc-4df0-ae92-caa84018ac31" providerId="ADAL" clId="{7EB352C8-50DA-46FD-87F2-756CDD21E2FE}" dt="2026-01-14T07:30:40.775" v="1040" actId="1076"/>
          <ac:picMkLst>
            <pc:docMk/>
            <pc:sldMk cId="3683079102" sldId="329"/>
            <ac:picMk id="18" creationId="{AAB12178-2F77-7461-69F7-C25B00BA1D21}"/>
          </ac:picMkLst>
        </pc:picChg>
        <pc:picChg chg="add mod">
          <ac:chgData name="Jldstaff3" userId="a05ea172-e8dc-4df0-ae92-caa84018ac31" providerId="ADAL" clId="{7EB352C8-50DA-46FD-87F2-756CDD21E2FE}" dt="2026-01-14T07:30:40.775" v="1040" actId="1076"/>
          <ac:picMkLst>
            <pc:docMk/>
            <pc:sldMk cId="3683079102" sldId="329"/>
            <ac:picMk id="19" creationId="{CBD13A09-A63B-98AD-1402-0551EDAA8B8A}"/>
          </ac:picMkLst>
        </pc:picChg>
        <pc:picChg chg="add mod">
          <ac:chgData name="Jldstaff3" userId="a05ea172-e8dc-4df0-ae92-caa84018ac31" providerId="ADAL" clId="{7EB352C8-50DA-46FD-87F2-756CDD21E2FE}" dt="2026-01-14T07:30:40.775" v="1040" actId="1076"/>
          <ac:picMkLst>
            <pc:docMk/>
            <pc:sldMk cId="3683079102" sldId="329"/>
            <ac:picMk id="20" creationId="{AACBF4F1-E58F-844A-3462-0C57FC364B83}"/>
          </ac:picMkLst>
        </pc:picChg>
        <pc:picChg chg="add mod">
          <ac:chgData name="Jldstaff3" userId="a05ea172-e8dc-4df0-ae92-caa84018ac31" providerId="ADAL" clId="{7EB352C8-50DA-46FD-87F2-756CDD21E2FE}" dt="2026-01-14T07:30:40.775" v="1040" actId="1076"/>
          <ac:picMkLst>
            <pc:docMk/>
            <pc:sldMk cId="3683079102" sldId="329"/>
            <ac:picMk id="21" creationId="{E2E55DE6-5162-B704-607E-E5AE0B35CD2C}"/>
          </ac:picMkLst>
        </pc:picChg>
        <pc:picChg chg="add mod">
          <ac:chgData name="Jldstaff3" userId="a05ea172-e8dc-4df0-ae92-caa84018ac31" providerId="ADAL" clId="{7EB352C8-50DA-46FD-87F2-756CDD21E2FE}" dt="2026-01-14T07:30:40.775" v="1040" actId="1076"/>
          <ac:picMkLst>
            <pc:docMk/>
            <pc:sldMk cId="3683079102" sldId="329"/>
            <ac:picMk id="22" creationId="{7957E3AD-7FF6-3780-F378-331FEB6483E1}"/>
          </ac:picMkLst>
        </pc:picChg>
        <pc:picChg chg="add mod">
          <ac:chgData name="Jldstaff3" userId="a05ea172-e8dc-4df0-ae92-caa84018ac31" providerId="ADAL" clId="{7EB352C8-50DA-46FD-87F2-756CDD21E2FE}" dt="2026-01-14T07:34:13.845" v="1084" actId="1076"/>
          <ac:picMkLst>
            <pc:docMk/>
            <pc:sldMk cId="3683079102" sldId="329"/>
            <ac:picMk id="29" creationId="{5A31D905-9A35-BCE7-6765-8075FC037C61}"/>
          </ac:picMkLst>
        </pc:picChg>
        <pc:picChg chg="add mod">
          <ac:chgData name="Jldstaff3" userId="a05ea172-e8dc-4df0-ae92-caa84018ac31" providerId="ADAL" clId="{7EB352C8-50DA-46FD-87F2-756CDD21E2FE}" dt="2026-01-14T07:34:20.051" v="1086" actId="1076"/>
          <ac:picMkLst>
            <pc:docMk/>
            <pc:sldMk cId="3683079102" sldId="329"/>
            <ac:picMk id="30" creationId="{8766D960-F49F-9C38-4A17-3EBE54C48BF2}"/>
          </ac:picMkLst>
        </pc:picChg>
        <pc:picChg chg="add mod">
          <ac:chgData name="Jldstaff3" userId="a05ea172-e8dc-4df0-ae92-caa84018ac31" providerId="ADAL" clId="{7EB352C8-50DA-46FD-87F2-756CDD21E2FE}" dt="2026-01-14T07:34:32.823" v="1091" actId="1076"/>
          <ac:picMkLst>
            <pc:docMk/>
            <pc:sldMk cId="3683079102" sldId="329"/>
            <ac:picMk id="31" creationId="{9E03A470-7004-60C2-CE74-32EF8E67F365}"/>
          </ac:picMkLst>
        </pc:picChg>
        <pc:picChg chg="add mod">
          <ac:chgData name="Jldstaff3" userId="a05ea172-e8dc-4df0-ae92-caa84018ac31" providerId="ADAL" clId="{7EB352C8-50DA-46FD-87F2-756CDD21E2FE}" dt="2026-01-14T07:34:50.428" v="1098" actId="1076"/>
          <ac:picMkLst>
            <pc:docMk/>
            <pc:sldMk cId="3683079102" sldId="329"/>
            <ac:picMk id="32" creationId="{9AB15748-6B48-4819-47AA-EA0AA54BFE36}"/>
          </ac:picMkLst>
        </pc:picChg>
        <pc:picChg chg="add mod">
          <ac:chgData name="Jldstaff3" userId="a05ea172-e8dc-4df0-ae92-caa84018ac31" providerId="ADAL" clId="{7EB352C8-50DA-46FD-87F2-756CDD21E2FE}" dt="2026-01-14T07:34:54.062" v="1099" actId="1076"/>
          <ac:picMkLst>
            <pc:docMk/>
            <pc:sldMk cId="3683079102" sldId="329"/>
            <ac:picMk id="33" creationId="{B15E655B-1EBA-935C-0E9E-288E780BEAE8}"/>
          </ac:picMkLst>
        </pc:picChg>
        <pc:picChg chg="add mod">
          <ac:chgData name="Jldstaff3" userId="a05ea172-e8dc-4df0-ae92-caa84018ac31" providerId="ADAL" clId="{7EB352C8-50DA-46FD-87F2-756CDD21E2FE}" dt="2026-01-14T07:34:42.739" v="1095" actId="1076"/>
          <ac:picMkLst>
            <pc:docMk/>
            <pc:sldMk cId="3683079102" sldId="329"/>
            <ac:picMk id="34" creationId="{84D3F4BA-9393-3936-66B9-44BC703F7E52}"/>
          </ac:picMkLst>
        </pc:picChg>
        <pc:picChg chg="add mod">
          <ac:chgData name="Jldstaff3" userId="a05ea172-e8dc-4df0-ae92-caa84018ac31" providerId="ADAL" clId="{7EB352C8-50DA-46FD-87F2-756CDD21E2FE}" dt="2026-01-14T07:34:46.801" v="1097" actId="1076"/>
          <ac:picMkLst>
            <pc:docMk/>
            <pc:sldMk cId="3683079102" sldId="329"/>
            <ac:picMk id="35" creationId="{8F7FF217-E35F-0C30-B7C9-47F73304F87D}"/>
          </ac:picMkLst>
        </pc:picChg>
      </pc:sldChg>
      <pc:sldChg chg="addSp delSp modSp new mod modAnim">
        <pc:chgData name="Jldstaff3" userId="a05ea172-e8dc-4df0-ae92-caa84018ac31" providerId="ADAL" clId="{7EB352C8-50DA-46FD-87F2-756CDD21E2FE}" dt="2026-01-14T07:48:42.884" v="1223"/>
        <pc:sldMkLst>
          <pc:docMk/>
          <pc:sldMk cId="1178904574" sldId="330"/>
        </pc:sldMkLst>
        <pc:spChg chg="add mod">
          <ac:chgData name="Jldstaff3" userId="a05ea172-e8dc-4df0-ae92-caa84018ac31" providerId="ADAL" clId="{7EB352C8-50DA-46FD-87F2-756CDD21E2FE}" dt="2026-01-14T07:45:58.809" v="1199" actId="1076"/>
          <ac:spMkLst>
            <pc:docMk/>
            <pc:sldMk cId="1178904574" sldId="330"/>
            <ac:spMk id="14" creationId="{D62E4F39-3011-F56C-41F8-330ED447A28E}"/>
          </ac:spMkLst>
        </pc:spChg>
        <pc:picChg chg="add mod">
          <ac:chgData name="Jldstaff3" userId="a05ea172-e8dc-4df0-ae92-caa84018ac31" providerId="ADAL" clId="{7EB352C8-50DA-46FD-87F2-756CDD21E2FE}" dt="2026-01-14T07:41:36.453" v="1160" actId="34135"/>
          <ac:picMkLst>
            <pc:docMk/>
            <pc:sldMk cId="1178904574" sldId="330"/>
            <ac:picMk id="5" creationId="{0EB8F802-665B-7C1A-A75B-2D7EE95A9E35}"/>
          </ac:picMkLst>
        </pc:picChg>
        <pc:picChg chg="add mod">
          <ac:chgData name="Jldstaff3" userId="a05ea172-e8dc-4df0-ae92-caa84018ac31" providerId="ADAL" clId="{7EB352C8-50DA-46FD-87F2-756CDD21E2FE}" dt="2026-01-14T07:42:27.879" v="1164" actId="1076"/>
          <ac:picMkLst>
            <pc:docMk/>
            <pc:sldMk cId="1178904574" sldId="330"/>
            <ac:picMk id="7" creationId="{9EE3692C-A8F1-D531-9B56-6FEA86EE0C86}"/>
          </ac:picMkLst>
        </pc:picChg>
        <pc:picChg chg="add mod">
          <ac:chgData name="Jldstaff3" userId="a05ea172-e8dc-4df0-ae92-caa84018ac31" providerId="ADAL" clId="{7EB352C8-50DA-46FD-87F2-756CDD21E2FE}" dt="2026-01-14T07:43:46.118" v="1185" actId="1076"/>
          <ac:picMkLst>
            <pc:docMk/>
            <pc:sldMk cId="1178904574" sldId="330"/>
            <ac:picMk id="9" creationId="{2B656F55-9D36-4068-1D96-37B9CB51728A}"/>
          </ac:picMkLst>
        </pc:picChg>
        <pc:picChg chg="add mod">
          <ac:chgData name="Jldstaff3" userId="a05ea172-e8dc-4df0-ae92-caa84018ac31" providerId="ADAL" clId="{7EB352C8-50DA-46FD-87F2-756CDD21E2FE}" dt="2026-01-14T07:43:48.738" v="1186" actId="1076"/>
          <ac:picMkLst>
            <pc:docMk/>
            <pc:sldMk cId="1178904574" sldId="330"/>
            <ac:picMk id="11" creationId="{4576EC4B-FEFD-93B8-D783-CE42F2BBC0B5}"/>
          </ac:picMkLst>
        </pc:picChg>
        <pc:picChg chg="add mod">
          <ac:chgData name="Jldstaff3" userId="a05ea172-e8dc-4df0-ae92-caa84018ac31" providerId="ADAL" clId="{7EB352C8-50DA-46FD-87F2-756CDD21E2FE}" dt="2026-01-14T07:43:42.889" v="1184" actId="1076"/>
          <ac:picMkLst>
            <pc:docMk/>
            <pc:sldMk cId="1178904574" sldId="330"/>
            <ac:picMk id="13" creationId="{D393EF9A-5621-097F-44EC-076C8C2AF1F9}"/>
          </ac:picMkLst>
        </pc:picChg>
      </pc:sldChg>
      <pc:sldChg chg="addSp delSp modSp new mod modAnim">
        <pc:chgData name="Jldstaff3" userId="a05ea172-e8dc-4df0-ae92-caa84018ac31" providerId="ADAL" clId="{7EB352C8-50DA-46FD-87F2-756CDD21E2FE}" dt="2026-01-14T08:04:20.728" v="1473" actId="113"/>
        <pc:sldMkLst>
          <pc:docMk/>
          <pc:sldMk cId="2892454790" sldId="331"/>
        </pc:sldMkLst>
        <pc:spChg chg="add mod">
          <ac:chgData name="Jldstaff3" userId="a05ea172-e8dc-4df0-ae92-caa84018ac31" providerId="ADAL" clId="{7EB352C8-50DA-46FD-87F2-756CDD21E2FE}" dt="2026-01-14T07:52:11.818" v="1279" actId="1076"/>
          <ac:spMkLst>
            <pc:docMk/>
            <pc:sldMk cId="2892454790" sldId="331"/>
            <ac:spMk id="6" creationId="{D1FDDB99-CF97-D44B-0D81-C149BD2798B5}"/>
          </ac:spMkLst>
        </pc:spChg>
        <pc:spChg chg="add mod">
          <ac:chgData name="Jldstaff3" userId="a05ea172-e8dc-4df0-ae92-caa84018ac31" providerId="ADAL" clId="{7EB352C8-50DA-46FD-87F2-756CDD21E2FE}" dt="2026-01-14T08:03:39.805" v="1462" actId="113"/>
          <ac:spMkLst>
            <pc:docMk/>
            <pc:sldMk cId="2892454790" sldId="331"/>
            <ac:spMk id="8" creationId="{77D1BCE5-F9BA-FD91-8824-AF6965B348F1}"/>
          </ac:spMkLst>
        </pc:spChg>
        <pc:spChg chg="add mod">
          <ac:chgData name="Jldstaff3" userId="a05ea172-e8dc-4df0-ae92-caa84018ac31" providerId="ADAL" clId="{7EB352C8-50DA-46FD-87F2-756CDD21E2FE}" dt="2026-01-14T08:04:13.042" v="1471" actId="113"/>
          <ac:spMkLst>
            <pc:docMk/>
            <pc:sldMk cId="2892454790" sldId="331"/>
            <ac:spMk id="9" creationId="{14735C31-DBAF-E3AC-6D11-8D27095EE2B2}"/>
          </ac:spMkLst>
        </pc:spChg>
        <pc:spChg chg="add mod">
          <ac:chgData name="Jldstaff3" userId="a05ea172-e8dc-4df0-ae92-caa84018ac31" providerId="ADAL" clId="{7EB352C8-50DA-46FD-87F2-756CDD21E2FE}" dt="2026-01-14T08:03:46.536" v="1464" actId="113"/>
          <ac:spMkLst>
            <pc:docMk/>
            <pc:sldMk cId="2892454790" sldId="331"/>
            <ac:spMk id="10" creationId="{6ABDB66C-00E2-9A1F-1145-47AC62FF7E0F}"/>
          </ac:spMkLst>
        </pc:spChg>
        <pc:spChg chg="add mod">
          <ac:chgData name="Jldstaff3" userId="a05ea172-e8dc-4df0-ae92-caa84018ac31" providerId="ADAL" clId="{7EB352C8-50DA-46FD-87F2-756CDD21E2FE}" dt="2026-01-14T08:03:54.989" v="1466" actId="113"/>
          <ac:spMkLst>
            <pc:docMk/>
            <pc:sldMk cId="2892454790" sldId="331"/>
            <ac:spMk id="11" creationId="{7FA667EC-3DF7-90EE-3E47-CB7376A8169F}"/>
          </ac:spMkLst>
        </pc:spChg>
        <pc:spChg chg="add mod">
          <ac:chgData name="Jldstaff3" userId="a05ea172-e8dc-4df0-ae92-caa84018ac31" providerId="ADAL" clId="{7EB352C8-50DA-46FD-87F2-756CDD21E2FE}" dt="2026-01-14T08:04:04.054" v="1469" actId="14100"/>
          <ac:spMkLst>
            <pc:docMk/>
            <pc:sldMk cId="2892454790" sldId="331"/>
            <ac:spMk id="12" creationId="{9A80A75E-8EE3-4636-10A7-182734326F67}"/>
          </ac:spMkLst>
        </pc:spChg>
        <pc:spChg chg="add mod">
          <ac:chgData name="Jldstaff3" userId="a05ea172-e8dc-4df0-ae92-caa84018ac31" providerId="ADAL" clId="{7EB352C8-50DA-46FD-87F2-756CDD21E2FE}" dt="2026-01-14T08:04:20.728" v="1473" actId="113"/>
          <ac:spMkLst>
            <pc:docMk/>
            <pc:sldMk cId="2892454790" sldId="331"/>
            <ac:spMk id="13" creationId="{D75F279B-AA17-08D6-EB8D-6B7DA2ED1003}"/>
          </ac:spMkLst>
        </pc:spChg>
        <pc:picChg chg="add mod">
          <ac:chgData name="Jldstaff3" userId="a05ea172-e8dc-4df0-ae92-caa84018ac31" providerId="ADAL" clId="{7EB352C8-50DA-46FD-87F2-756CDD21E2FE}" dt="2026-01-14T07:50:49.380" v="1232" actId="34135"/>
          <ac:picMkLst>
            <pc:docMk/>
            <pc:sldMk cId="2892454790" sldId="331"/>
            <ac:picMk id="5" creationId="{0F99DD00-0F74-BC7A-42CB-4693B51DDAEB}"/>
          </ac:picMkLst>
        </pc:picChg>
        <pc:picChg chg="add mod">
          <ac:chgData name="Jldstaff3" userId="a05ea172-e8dc-4df0-ae92-caa84018ac31" providerId="ADAL" clId="{7EB352C8-50DA-46FD-87F2-756CDD21E2FE}" dt="2026-01-14T07:52:52.109" v="1282" actId="1076"/>
          <ac:picMkLst>
            <pc:docMk/>
            <pc:sldMk cId="2892454790" sldId="331"/>
            <ac:picMk id="7" creationId="{01AC093C-E9CA-2EBE-0576-D3F561B4586B}"/>
          </ac:picMkLst>
        </pc:picChg>
      </pc:sldChg>
      <pc:sldChg chg="new del">
        <pc:chgData name="Jldstaff3" userId="a05ea172-e8dc-4df0-ae92-caa84018ac31" providerId="ADAL" clId="{7EB352C8-50DA-46FD-87F2-756CDD21E2FE}" dt="2026-01-14T07:49:41.437" v="1227" actId="47"/>
        <pc:sldMkLst>
          <pc:docMk/>
          <pc:sldMk cId="3356731088" sldId="331"/>
        </pc:sldMkLst>
      </pc:sldChg>
      <pc:sldChg chg="delSp modSp add mod modAnim">
        <pc:chgData name="Jldstaff3" userId="a05ea172-e8dc-4df0-ae92-caa84018ac31" providerId="ADAL" clId="{7EB352C8-50DA-46FD-87F2-756CDD21E2FE}" dt="2026-01-14T08:03:24.845" v="1460" actId="113"/>
        <pc:sldMkLst>
          <pc:docMk/>
          <pc:sldMk cId="1167244902" sldId="332"/>
        </pc:sldMkLst>
        <pc:spChg chg="mod">
          <ac:chgData name="Jldstaff3" userId="a05ea172-e8dc-4df0-ae92-caa84018ac31" providerId="ADAL" clId="{7EB352C8-50DA-46FD-87F2-756CDD21E2FE}" dt="2026-01-14T08:00:22.973" v="1425" actId="1076"/>
          <ac:spMkLst>
            <pc:docMk/>
            <pc:sldMk cId="1167244902" sldId="332"/>
            <ac:spMk id="6" creationId="{D1FDDB99-CF97-D44B-0D81-C149BD2798B5}"/>
          </ac:spMkLst>
        </pc:spChg>
        <pc:spChg chg="mod">
          <ac:chgData name="Jldstaff3" userId="a05ea172-e8dc-4df0-ae92-caa84018ac31" providerId="ADAL" clId="{7EB352C8-50DA-46FD-87F2-756CDD21E2FE}" dt="2026-01-14T08:02:24.614" v="1445" actId="113"/>
          <ac:spMkLst>
            <pc:docMk/>
            <pc:sldMk cId="1167244902" sldId="332"/>
            <ac:spMk id="8" creationId="{77D1BCE5-F9BA-FD91-8824-AF6965B348F1}"/>
          </ac:spMkLst>
        </pc:spChg>
        <pc:spChg chg="mod">
          <ac:chgData name="Jldstaff3" userId="a05ea172-e8dc-4df0-ae92-caa84018ac31" providerId="ADAL" clId="{7EB352C8-50DA-46FD-87F2-756CDD21E2FE}" dt="2026-01-14T08:02:32.362" v="1447" actId="113"/>
          <ac:spMkLst>
            <pc:docMk/>
            <pc:sldMk cId="1167244902" sldId="332"/>
            <ac:spMk id="9" creationId="{14735C31-DBAF-E3AC-6D11-8D27095EE2B2}"/>
          </ac:spMkLst>
        </pc:spChg>
        <pc:spChg chg="mod">
          <ac:chgData name="Jldstaff3" userId="a05ea172-e8dc-4df0-ae92-caa84018ac31" providerId="ADAL" clId="{7EB352C8-50DA-46FD-87F2-756CDD21E2FE}" dt="2026-01-14T08:02:41.722" v="1449" actId="113"/>
          <ac:spMkLst>
            <pc:docMk/>
            <pc:sldMk cId="1167244902" sldId="332"/>
            <ac:spMk id="10" creationId="{6ABDB66C-00E2-9A1F-1145-47AC62FF7E0F}"/>
          </ac:spMkLst>
        </pc:spChg>
        <pc:spChg chg="mod">
          <ac:chgData name="Jldstaff3" userId="a05ea172-e8dc-4df0-ae92-caa84018ac31" providerId="ADAL" clId="{7EB352C8-50DA-46FD-87F2-756CDD21E2FE}" dt="2026-01-14T08:02:57.814" v="1455" actId="1076"/>
          <ac:spMkLst>
            <pc:docMk/>
            <pc:sldMk cId="1167244902" sldId="332"/>
            <ac:spMk id="11" creationId="{7FA667EC-3DF7-90EE-3E47-CB7376A8169F}"/>
          </ac:spMkLst>
        </pc:spChg>
        <pc:spChg chg="mod">
          <ac:chgData name="Jldstaff3" userId="a05ea172-e8dc-4df0-ae92-caa84018ac31" providerId="ADAL" clId="{7EB352C8-50DA-46FD-87F2-756CDD21E2FE}" dt="2026-01-14T08:03:09.600" v="1458" actId="113"/>
          <ac:spMkLst>
            <pc:docMk/>
            <pc:sldMk cId="1167244902" sldId="332"/>
            <ac:spMk id="12" creationId="{9A80A75E-8EE3-4636-10A7-182734326F67}"/>
          </ac:spMkLst>
        </pc:spChg>
        <pc:spChg chg="mod">
          <ac:chgData name="Jldstaff3" userId="a05ea172-e8dc-4df0-ae92-caa84018ac31" providerId="ADAL" clId="{7EB352C8-50DA-46FD-87F2-756CDD21E2FE}" dt="2026-01-14T08:03:24.845" v="1460" actId="113"/>
          <ac:spMkLst>
            <pc:docMk/>
            <pc:sldMk cId="1167244902" sldId="332"/>
            <ac:spMk id="13" creationId="{D75F279B-AA17-08D6-EB8D-6B7DA2ED1003}"/>
          </ac:spMkLst>
        </pc:spChg>
      </pc:sldChg>
      <pc:sldChg chg="new del">
        <pc:chgData name="Jldstaff3" userId="a05ea172-e8dc-4df0-ae92-caa84018ac31" providerId="ADAL" clId="{7EB352C8-50DA-46FD-87F2-756CDD21E2FE}" dt="2026-01-14T07:59:38.966" v="1395" actId="680"/>
        <pc:sldMkLst>
          <pc:docMk/>
          <pc:sldMk cId="3500637877" sldId="332"/>
        </pc:sldMkLst>
      </pc:sldChg>
      <pc:sldChg chg="addSp delSp modSp new mod modTransition delAnim modAnim">
        <pc:chgData name="Jldstaff3" userId="a05ea172-e8dc-4df0-ae92-caa84018ac31" providerId="ADAL" clId="{7EB352C8-50DA-46FD-87F2-756CDD21E2FE}" dt="2026-01-14T08:12:47.109" v="1643" actId="1582"/>
        <pc:sldMkLst>
          <pc:docMk/>
          <pc:sldMk cId="1563534075" sldId="333"/>
        </pc:sldMkLst>
        <pc:spChg chg="add mod">
          <ac:chgData name="Jldstaff3" userId="a05ea172-e8dc-4df0-ae92-caa84018ac31" providerId="ADAL" clId="{7EB352C8-50DA-46FD-87F2-756CDD21E2FE}" dt="2026-01-14T08:07:33.561" v="1603" actId="1076"/>
          <ac:spMkLst>
            <pc:docMk/>
            <pc:sldMk cId="1563534075" sldId="333"/>
            <ac:spMk id="6" creationId="{7F0E4150-6435-FE31-7279-1888BC227425}"/>
          </ac:spMkLst>
        </pc:spChg>
        <pc:spChg chg="add mod">
          <ac:chgData name="Jldstaff3" userId="a05ea172-e8dc-4df0-ae92-caa84018ac31" providerId="ADAL" clId="{7EB352C8-50DA-46FD-87F2-756CDD21E2FE}" dt="2026-01-14T08:11:57.149" v="1636" actId="1076"/>
          <ac:spMkLst>
            <pc:docMk/>
            <pc:sldMk cId="1563534075" sldId="333"/>
            <ac:spMk id="13" creationId="{F8807C82-90EA-0CE4-FF3A-A9418B35A1F9}"/>
          </ac:spMkLst>
        </pc:spChg>
        <pc:spChg chg="add mod">
          <ac:chgData name="Jldstaff3" userId="a05ea172-e8dc-4df0-ae92-caa84018ac31" providerId="ADAL" clId="{7EB352C8-50DA-46FD-87F2-756CDD21E2FE}" dt="2026-01-14T08:12:47.109" v="1643" actId="1582"/>
          <ac:spMkLst>
            <pc:docMk/>
            <pc:sldMk cId="1563534075" sldId="333"/>
            <ac:spMk id="14" creationId="{5B020315-2B50-332A-C6D7-9BF2CE3A5F80}"/>
          </ac:spMkLst>
        </pc:spChg>
        <pc:picChg chg="add mod">
          <ac:chgData name="Jldstaff3" userId="a05ea172-e8dc-4df0-ae92-caa84018ac31" providerId="ADAL" clId="{7EB352C8-50DA-46FD-87F2-756CDD21E2FE}" dt="2026-01-14T08:08:25.048" v="1608" actId="14100"/>
          <ac:picMkLst>
            <pc:docMk/>
            <pc:sldMk cId="1563534075" sldId="333"/>
            <ac:picMk id="8" creationId="{5322942E-90CB-35C2-650D-D490C3733013}"/>
          </ac:picMkLst>
        </pc:picChg>
        <pc:picChg chg="add mod modCrop">
          <ac:chgData name="Jldstaff3" userId="a05ea172-e8dc-4df0-ae92-caa84018ac31" providerId="ADAL" clId="{7EB352C8-50DA-46FD-87F2-756CDD21E2FE}" dt="2026-01-14T08:11:39.413" v="1634" actId="732"/>
          <ac:picMkLst>
            <pc:docMk/>
            <pc:sldMk cId="1563534075" sldId="333"/>
            <ac:picMk id="10" creationId="{293A51F5-8FC5-442C-88E1-C31783B1E91E}"/>
          </ac:picMkLst>
        </pc:picChg>
        <pc:picChg chg="add mod">
          <ac:chgData name="Jldstaff3" userId="a05ea172-e8dc-4df0-ae92-caa84018ac31" providerId="ADAL" clId="{7EB352C8-50DA-46FD-87F2-756CDD21E2FE}" dt="2026-01-14T08:11:27.951" v="1632" actId="1076"/>
          <ac:picMkLst>
            <pc:docMk/>
            <pc:sldMk cId="1563534075" sldId="333"/>
            <ac:picMk id="12" creationId="{F1EA5263-1DBE-92C7-5F12-30EF0730C9DE}"/>
          </ac:picMkLst>
        </pc:picChg>
      </pc:sldChg>
      <pc:sldChg chg="addSp delSp modSp new mod modAnim">
        <pc:chgData name="Jldstaff3" userId="a05ea172-e8dc-4df0-ae92-caa84018ac31" providerId="ADAL" clId="{7EB352C8-50DA-46FD-87F2-756CDD21E2FE}" dt="2026-01-14T08:57:19.772" v="1796"/>
        <pc:sldMkLst>
          <pc:docMk/>
          <pc:sldMk cId="978020669" sldId="334"/>
        </pc:sldMkLst>
        <pc:spChg chg="add mod">
          <ac:chgData name="Jldstaff3" userId="a05ea172-e8dc-4df0-ae92-caa84018ac31" providerId="ADAL" clId="{7EB352C8-50DA-46FD-87F2-756CDD21E2FE}" dt="2026-01-14T08:15:04.823" v="1659" actId="1076"/>
          <ac:spMkLst>
            <pc:docMk/>
            <pc:sldMk cId="978020669" sldId="334"/>
            <ac:spMk id="8" creationId="{403181C0-D815-66ED-813E-BC50D365BDA0}"/>
          </ac:spMkLst>
        </pc:spChg>
        <pc:spChg chg="add mod">
          <ac:chgData name="Jldstaff3" userId="a05ea172-e8dc-4df0-ae92-caa84018ac31" providerId="ADAL" clId="{7EB352C8-50DA-46FD-87F2-756CDD21E2FE}" dt="2026-01-14T08:32:49.906" v="1685" actId="1076"/>
          <ac:spMkLst>
            <pc:docMk/>
            <pc:sldMk cId="978020669" sldId="334"/>
            <ac:spMk id="9" creationId="{ACC1F0B6-B4CD-D72E-69EC-2464BAF442D2}"/>
          </ac:spMkLst>
        </pc:spChg>
        <pc:spChg chg="add mod">
          <ac:chgData name="Jldstaff3" userId="a05ea172-e8dc-4df0-ae92-caa84018ac31" providerId="ADAL" clId="{7EB352C8-50DA-46FD-87F2-756CDD21E2FE}" dt="2026-01-14T08:38:40.081" v="1704" actId="1076"/>
          <ac:spMkLst>
            <pc:docMk/>
            <pc:sldMk cId="978020669" sldId="334"/>
            <ac:spMk id="12" creationId="{DA826D08-1C0C-978B-49A0-559E5038E2F2}"/>
          </ac:spMkLst>
        </pc:spChg>
        <pc:spChg chg="add mod">
          <ac:chgData name="Jldstaff3" userId="a05ea172-e8dc-4df0-ae92-caa84018ac31" providerId="ADAL" clId="{7EB352C8-50DA-46FD-87F2-756CDD21E2FE}" dt="2026-01-14T08:47:25.452" v="1737" actId="1076"/>
          <ac:spMkLst>
            <pc:docMk/>
            <pc:sldMk cId="978020669" sldId="334"/>
            <ac:spMk id="15" creationId="{AEECF285-391F-4E15-DBD5-4EA4F937F51E}"/>
          </ac:spMkLst>
        </pc:spChg>
        <pc:spChg chg="add mod">
          <ac:chgData name="Jldstaff3" userId="a05ea172-e8dc-4df0-ae92-caa84018ac31" providerId="ADAL" clId="{7EB352C8-50DA-46FD-87F2-756CDD21E2FE}" dt="2026-01-14T08:53:01.989" v="1775" actId="1076"/>
          <ac:spMkLst>
            <pc:docMk/>
            <pc:sldMk cId="978020669" sldId="334"/>
            <ac:spMk id="18" creationId="{FE38522C-3107-FA78-D4D3-F4BCCC75BD50}"/>
          </ac:spMkLst>
        </pc:spChg>
        <pc:spChg chg="add mod">
          <ac:chgData name="Jldstaff3" userId="a05ea172-e8dc-4df0-ae92-caa84018ac31" providerId="ADAL" clId="{7EB352C8-50DA-46FD-87F2-756CDD21E2FE}" dt="2026-01-14T08:56:17.677" v="1786" actId="1076"/>
          <ac:spMkLst>
            <pc:docMk/>
            <pc:sldMk cId="978020669" sldId="334"/>
            <ac:spMk id="21" creationId="{8ACEFD67-07E1-CD71-9E10-FD72EE850626}"/>
          </ac:spMkLst>
        </pc:spChg>
        <pc:spChg chg="add mod">
          <ac:chgData name="Jldstaff3" userId="a05ea172-e8dc-4df0-ae92-caa84018ac31" providerId="ADAL" clId="{7EB352C8-50DA-46FD-87F2-756CDD21E2FE}" dt="2026-01-14T08:57:19.772" v="1796"/>
          <ac:spMkLst>
            <pc:docMk/>
            <pc:sldMk cId="978020669" sldId="334"/>
            <ac:spMk id="22" creationId="{460395BE-5343-C58C-7D48-099ADE04B466}"/>
          </ac:spMkLst>
        </pc:spChg>
        <pc:picChg chg="add mod">
          <ac:chgData name="Jldstaff3" userId="a05ea172-e8dc-4df0-ae92-caa84018ac31" providerId="ADAL" clId="{7EB352C8-50DA-46FD-87F2-756CDD21E2FE}" dt="2026-01-14T08:32:54.647" v="1687" actId="34135"/>
          <ac:picMkLst>
            <pc:docMk/>
            <pc:sldMk cId="978020669" sldId="334"/>
            <ac:picMk id="7" creationId="{563D6F67-D7E4-4B6A-590E-511C8B4928D8}"/>
          </ac:picMkLst>
        </pc:picChg>
        <pc:picChg chg="add mod">
          <ac:chgData name="Jldstaff3" userId="a05ea172-e8dc-4df0-ae92-caa84018ac31" providerId="ADAL" clId="{7EB352C8-50DA-46FD-87F2-756CDD21E2FE}" dt="2026-01-14T08:30:34.779" v="1667" actId="14100"/>
          <ac:picMkLst>
            <pc:docMk/>
            <pc:sldMk cId="978020669" sldId="334"/>
            <ac:picMk id="2054" creationId="{BBF2DE50-CAFF-B70F-0AA8-407F4D05AD2C}"/>
          </ac:picMkLst>
        </pc:picChg>
        <pc:picChg chg="add mod">
          <ac:chgData name="Jldstaff3" userId="a05ea172-e8dc-4df0-ae92-caa84018ac31" providerId="ADAL" clId="{7EB352C8-50DA-46FD-87F2-756CDD21E2FE}" dt="2026-01-14T08:33:07.839" v="1692" actId="1076"/>
          <ac:picMkLst>
            <pc:docMk/>
            <pc:sldMk cId="978020669" sldId="334"/>
            <ac:picMk id="2056" creationId="{694FFDB7-C7A1-B57D-9951-19F964C6845D}"/>
          </ac:picMkLst>
        </pc:picChg>
        <pc:picChg chg="add mod">
          <ac:chgData name="Jldstaff3" userId="a05ea172-e8dc-4df0-ae92-caa84018ac31" providerId="ADAL" clId="{7EB352C8-50DA-46FD-87F2-756CDD21E2FE}" dt="2026-01-14T08:38:56.998" v="1710" actId="14100"/>
          <ac:picMkLst>
            <pc:docMk/>
            <pc:sldMk cId="978020669" sldId="334"/>
            <ac:picMk id="2058" creationId="{287234F2-D4C8-9284-9B28-9D083E8476C9}"/>
          </ac:picMkLst>
        </pc:picChg>
        <pc:picChg chg="add mod">
          <ac:chgData name="Jldstaff3" userId="a05ea172-e8dc-4df0-ae92-caa84018ac31" providerId="ADAL" clId="{7EB352C8-50DA-46FD-87F2-756CDD21E2FE}" dt="2026-01-14T08:42:17.611" v="1719" actId="14100"/>
          <ac:picMkLst>
            <pc:docMk/>
            <pc:sldMk cId="978020669" sldId="334"/>
            <ac:picMk id="2060" creationId="{41029EF3-BD8F-FED2-0989-B9B8E626A141}"/>
          </ac:picMkLst>
        </pc:picChg>
        <pc:picChg chg="add mod">
          <ac:chgData name="Jldstaff3" userId="a05ea172-e8dc-4df0-ae92-caa84018ac31" providerId="ADAL" clId="{7EB352C8-50DA-46FD-87F2-756CDD21E2FE}" dt="2026-01-14T08:47:36.368" v="1742" actId="14100"/>
          <ac:picMkLst>
            <pc:docMk/>
            <pc:sldMk cId="978020669" sldId="334"/>
            <ac:picMk id="2062" creationId="{C8164D20-2A30-BCAB-6998-759BB6990E7F}"/>
          </ac:picMkLst>
        </pc:picChg>
        <pc:picChg chg="add mod">
          <ac:chgData name="Jldstaff3" userId="a05ea172-e8dc-4df0-ae92-caa84018ac31" providerId="ADAL" clId="{7EB352C8-50DA-46FD-87F2-756CDD21E2FE}" dt="2026-01-14T08:50:07.658" v="1758" actId="14100"/>
          <ac:picMkLst>
            <pc:docMk/>
            <pc:sldMk cId="978020669" sldId="334"/>
            <ac:picMk id="2064" creationId="{78BEE3B3-BE15-F304-3ED2-5335890A17EC}"/>
          </ac:picMkLst>
        </pc:picChg>
        <pc:picChg chg="add mod">
          <ac:chgData name="Jldstaff3" userId="a05ea172-e8dc-4df0-ae92-caa84018ac31" providerId="ADAL" clId="{7EB352C8-50DA-46FD-87F2-756CDD21E2FE}" dt="2026-01-14T08:52:44.584" v="1770" actId="1076"/>
          <ac:picMkLst>
            <pc:docMk/>
            <pc:sldMk cId="978020669" sldId="334"/>
            <ac:picMk id="2066" creationId="{585E8EBE-742B-C51E-9D45-886AD2818FD6}"/>
          </ac:picMkLst>
        </pc:picChg>
        <pc:picChg chg="add mod">
          <ac:chgData name="Jldstaff3" userId="a05ea172-e8dc-4df0-ae92-caa84018ac31" providerId="ADAL" clId="{7EB352C8-50DA-46FD-87F2-756CDD21E2FE}" dt="2026-01-14T08:56:31.685" v="1792" actId="14100"/>
          <ac:picMkLst>
            <pc:docMk/>
            <pc:sldMk cId="978020669" sldId="334"/>
            <ac:picMk id="2068" creationId="{CB1BE3FB-FB13-EB6C-6BAB-4AEC55CB0747}"/>
          </ac:picMkLst>
        </pc:picChg>
      </pc:sldChg>
      <pc:sldChg chg="addSp delSp modSp new mod modAnim">
        <pc:chgData name="Jldstaff3" userId="a05ea172-e8dc-4df0-ae92-caa84018ac31" providerId="ADAL" clId="{7EB352C8-50DA-46FD-87F2-756CDD21E2FE}" dt="2026-01-14T09:15:45.083" v="1832" actId="1076"/>
        <pc:sldMkLst>
          <pc:docMk/>
          <pc:sldMk cId="3465004298" sldId="335"/>
        </pc:sldMkLst>
        <pc:picChg chg="add mod">
          <ac:chgData name="Jldstaff3" userId="a05ea172-e8dc-4df0-ae92-caa84018ac31" providerId="ADAL" clId="{7EB352C8-50DA-46FD-87F2-756CDD21E2FE}" dt="2026-01-14T09:15:45.083" v="1832" actId="1076"/>
          <ac:picMkLst>
            <pc:docMk/>
            <pc:sldMk cId="3465004298" sldId="335"/>
            <ac:picMk id="4" creationId="{866ECCB6-643A-29A9-608E-C609ED876758}"/>
          </ac:picMkLst>
        </pc:picChg>
      </pc:sldChg>
      <pc:sldChg chg="addSp delSp modSp new mod modAnim">
        <pc:chgData name="Jldstaff3" userId="a05ea172-e8dc-4df0-ae92-caa84018ac31" providerId="ADAL" clId="{7EB352C8-50DA-46FD-87F2-756CDD21E2FE}" dt="2026-01-14T09:15:24.605" v="1830" actId="1076"/>
        <pc:sldMkLst>
          <pc:docMk/>
          <pc:sldMk cId="192044674" sldId="336"/>
        </pc:sldMkLst>
        <pc:picChg chg="add mod">
          <ac:chgData name="Jldstaff3" userId="a05ea172-e8dc-4df0-ae92-caa84018ac31" providerId="ADAL" clId="{7EB352C8-50DA-46FD-87F2-756CDD21E2FE}" dt="2026-01-14T09:15:24.605" v="1830" actId="1076"/>
          <ac:picMkLst>
            <pc:docMk/>
            <pc:sldMk cId="192044674" sldId="336"/>
            <ac:picMk id="4" creationId="{DE3EC1DE-4010-4B8D-36EC-74107DBD5515}"/>
          </ac:picMkLst>
        </pc:picChg>
      </pc:sldChg>
    </pc:docChg>
  </pc:docChgLst>
  <pc:docChgLst>
    <pc:chgData name="jldintern1" userId="c239dbb3-80bf-437b-a6c1-5a5bf65cbf14" providerId="ADAL" clId="{7CC58DD2-8253-49EC-99BE-6E56832276A0}"/>
    <pc:docChg chg="undo custSel addSld delSld modSld">
      <pc:chgData name="jldintern1" userId="c239dbb3-80bf-437b-a6c1-5a5bf65cbf14" providerId="ADAL" clId="{7CC58DD2-8253-49EC-99BE-6E56832276A0}" dt="2026-01-08T06:43:08.975" v="405"/>
      <pc:docMkLst>
        <pc:docMk/>
      </pc:docMkLst>
      <pc:sldChg chg="modTransition">
        <pc:chgData name="jldintern1" userId="c239dbb3-80bf-437b-a6c1-5a5bf65cbf14" providerId="ADAL" clId="{7CC58DD2-8253-49EC-99BE-6E56832276A0}" dt="2026-01-08T06:39:53.208" v="400"/>
        <pc:sldMkLst>
          <pc:docMk/>
          <pc:sldMk cId="3491961804" sldId="300"/>
        </pc:sldMkLst>
      </pc:sldChg>
      <pc:sldChg chg="modAnim">
        <pc:chgData name="jldintern1" userId="c239dbb3-80bf-437b-a6c1-5a5bf65cbf14" providerId="ADAL" clId="{7CC58DD2-8253-49EC-99BE-6E56832276A0}" dt="2026-01-08T06:40:50.848" v="401"/>
        <pc:sldMkLst>
          <pc:docMk/>
          <pc:sldMk cId="384399179" sldId="301"/>
        </pc:sldMkLst>
      </pc:sldChg>
      <pc:sldChg chg="modAnim">
        <pc:chgData name="jldintern1" userId="c239dbb3-80bf-437b-a6c1-5a5bf65cbf14" providerId="ADAL" clId="{7CC58DD2-8253-49EC-99BE-6E56832276A0}" dt="2026-01-08T06:42:30.389" v="403"/>
        <pc:sldMkLst>
          <pc:docMk/>
          <pc:sldMk cId="148042636" sldId="302"/>
        </pc:sldMkLst>
      </pc:sldChg>
      <pc:sldChg chg="modAnim">
        <pc:chgData name="jldintern1" userId="c239dbb3-80bf-437b-a6c1-5a5bf65cbf14" providerId="ADAL" clId="{7CC58DD2-8253-49EC-99BE-6E56832276A0}" dt="2026-01-08T06:43:08.975" v="405"/>
        <pc:sldMkLst>
          <pc:docMk/>
          <pc:sldMk cId="1071457312" sldId="305"/>
        </pc:sldMkLst>
      </pc:sldChg>
      <pc:sldChg chg="addSp modSp mod modAnim">
        <pc:chgData name="jldintern1" userId="c239dbb3-80bf-437b-a6c1-5a5bf65cbf14" providerId="ADAL" clId="{7CC58DD2-8253-49EC-99BE-6E56832276A0}" dt="2026-01-08T03:25:38.201" v="88"/>
        <pc:sldMkLst>
          <pc:docMk/>
          <pc:sldMk cId="2906235101" sldId="307"/>
        </pc:sldMkLst>
      </pc:sldChg>
      <pc:sldChg chg="addSp modSp mod modTransition modAnim">
        <pc:chgData name="jldintern1" userId="c239dbb3-80bf-437b-a6c1-5a5bf65cbf14" providerId="ADAL" clId="{7CC58DD2-8253-49EC-99BE-6E56832276A0}" dt="2026-01-08T03:32:45.297" v="127" actId="732"/>
        <pc:sldMkLst>
          <pc:docMk/>
          <pc:sldMk cId="3258978794" sldId="308"/>
        </pc:sldMkLst>
      </pc:sldChg>
      <pc:sldChg chg="del">
        <pc:chgData name="jldintern1" userId="c239dbb3-80bf-437b-a6c1-5a5bf65cbf14" providerId="ADAL" clId="{7CC58DD2-8253-49EC-99BE-6E56832276A0}" dt="2026-01-08T03:57:09.359" v="146" actId="47"/>
        <pc:sldMkLst>
          <pc:docMk/>
          <pc:sldMk cId="3487352079" sldId="310"/>
        </pc:sldMkLst>
      </pc:sldChg>
      <pc:sldChg chg="addSp modSp del mod modTransition">
        <pc:chgData name="jldintern1" userId="c239dbb3-80bf-437b-a6c1-5a5bf65cbf14" providerId="ADAL" clId="{7CC58DD2-8253-49EC-99BE-6E56832276A0}" dt="2026-01-08T04:13:02.517" v="169" actId="47"/>
        <pc:sldMkLst>
          <pc:docMk/>
          <pc:sldMk cId="961959213" sldId="311"/>
        </pc:sldMkLst>
      </pc:sldChg>
      <pc:sldChg chg="addSp delSp modSp mod modTransition modAnim">
        <pc:chgData name="jldintern1" userId="c239dbb3-80bf-437b-a6c1-5a5bf65cbf14" providerId="ADAL" clId="{7CC58DD2-8253-49EC-99BE-6E56832276A0}" dt="2026-01-08T04:01:39.676" v="167"/>
        <pc:sldMkLst>
          <pc:docMk/>
          <pc:sldMk cId="1684981468" sldId="312"/>
        </pc:sldMkLst>
      </pc:sldChg>
      <pc:sldChg chg="addSp delSp modSp mod modTransition setBg modAnim">
        <pc:chgData name="jldintern1" userId="c239dbb3-80bf-437b-a6c1-5a5bf65cbf14" providerId="ADAL" clId="{7CC58DD2-8253-49EC-99BE-6E56832276A0}" dt="2026-01-08T05:42:33.379" v="241"/>
        <pc:sldMkLst>
          <pc:docMk/>
          <pc:sldMk cId="350446260" sldId="313"/>
        </pc:sldMkLst>
      </pc:sldChg>
      <pc:sldChg chg="addSp modSp mod modTransition modAnim">
        <pc:chgData name="jldintern1" userId="c239dbb3-80bf-437b-a6c1-5a5bf65cbf14" providerId="ADAL" clId="{7CC58DD2-8253-49EC-99BE-6E56832276A0}" dt="2026-01-08T06:03:32.333" v="274"/>
        <pc:sldMkLst>
          <pc:docMk/>
          <pc:sldMk cId="1849110206" sldId="314"/>
        </pc:sldMkLst>
      </pc:sldChg>
      <pc:sldChg chg="del">
        <pc:chgData name="jldintern1" userId="c239dbb3-80bf-437b-a6c1-5a5bf65cbf14" providerId="ADAL" clId="{7CC58DD2-8253-49EC-99BE-6E56832276A0}" dt="2026-01-08T06:04:51.823" v="275" actId="2696"/>
        <pc:sldMkLst>
          <pc:docMk/>
          <pc:sldMk cId="121621418" sldId="315"/>
        </pc:sldMkLst>
      </pc:sldChg>
      <pc:sldChg chg="addSp modSp modTransition modAnim">
        <pc:chgData name="jldintern1" userId="c239dbb3-80bf-437b-a6c1-5a5bf65cbf14" providerId="ADAL" clId="{7CC58DD2-8253-49EC-99BE-6E56832276A0}" dt="2026-01-08T06:29:26.225" v="398" actId="113"/>
        <pc:sldMkLst>
          <pc:docMk/>
          <pc:sldMk cId="2159165241" sldId="316"/>
        </pc:sldMkLst>
      </pc:sldChg>
      <pc:sldChg chg="addSp modSp mod modAnim">
        <pc:chgData name="jldintern1" userId="c239dbb3-80bf-437b-a6c1-5a5bf65cbf14" providerId="ADAL" clId="{7CC58DD2-8253-49EC-99BE-6E56832276A0}" dt="2026-01-08T06:28:22.612" v="396"/>
        <pc:sldMkLst>
          <pc:docMk/>
          <pc:sldMk cId="4067535238" sldId="317"/>
        </pc:sldMkLst>
      </pc:sldChg>
      <pc:sldChg chg="del">
        <pc:chgData name="jldintern1" userId="c239dbb3-80bf-437b-a6c1-5a5bf65cbf14" providerId="ADAL" clId="{7CC58DD2-8253-49EC-99BE-6E56832276A0}" dt="2026-01-08T06:28:29.564" v="397" actId="47"/>
        <pc:sldMkLst>
          <pc:docMk/>
          <pc:sldMk cId="1422376062" sldId="318"/>
        </pc:sldMkLst>
      </pc:sldChg>
      <pc:sldChg chg="addSp delSp modSp new mod modTransition delAnim modAnim">
        <pc:chgData name="jldintern1" userId="c239dbb3-80bf-437b-a6c1-5a5bf65cbf14" providerId="ADAL" clId="{7CC58DD2-8253-49EC-99BE-6E56832276A0}" dt="2026-01-08T02:48:28.115" v="73"/>
        <pc:sldMkLst>
          <pc:docMk/>
          <pc:sldMk cId="1943657120" sldId="320"/>
        </pc:sldMkLst>
      </pc:sldChg>
      <pc:sldChg chg="addSp delSp modSp add mod delAnim modAnim">
        <pc:chgData name="jldintern1" userId="c239dbb3-80bf-437b-a6c1-5a5bf65cbf14" providerId="ADAL" clId="{7CC58DD2-8253-49EC-99BE-6E56832276A0}" dt="2026-01-08T06:29:31.266" v="399" actId="113"/>
        <pc:sldMkLst>
          <pc:docMk/>
          <pc:sldMk cId="1068634098" sldId="321"/>
        </pc:sldMkLst>
      </pc:sldChg>
    </pc:docChg>
  </pc:docChgLst>
  <pc:docChgLst>
    <pc:chgData name="jldintern1" userId="c239dbb3-80bf-437b-a6c1-5a5bf65cbf14" providerId="ADAL" clId="{676680C9-4C6D-402F-B609-A9C0E11700C5}"/>
    <pc:docChg chg="modSld">
      <pc:chgData name="jldintern1" userId="c239dbb3-80bf-437b-a6c1-5a5bf65cbf14" providerId="ADAL" clId="{676680C9-4C6D-402F-B609-A9C0E11700C5}" dt="2026-02-24T07:55:18.551" v="4"/>
      <pc:docMkLst>
        <pc:docMk/>
      </pc:docMkLst>
      <pc:sldChg chg="modAnim">
        <pc:chgData name="jldintern1" userId="c239dbb3-80bf-437b-a6c1-5a5bf65cbf14" providerId="ADAL" clId="{676680C9-4C6D-402F-B609-A9C0E11700C5}" dt="2026-02-24T06:30:19.101" v="2"/>
        <pc:sldMkLst>
          <pc:docMk/>
          <pc:sldMk cId="1563534075" sldId="333"/>
        </pc:sldMkLst>
      </pc:sldChg>
      <pc:sldChg chg="modAnim">
        <pc:chgData name="jldintern1" userId="c239dbb3-80bf-437b-a6c1-5a5bf65cbf14" providerId="ADAL" clId="{676680C9-4C6D-402F-B609-A9C0E11700C5}" dt="2026-02-24T07:55:12.830" v="3"/>
        <pc:sldMkLst>
          <pc:docMk/>
          <pc:sldMk cId="3465004298" sldId="335"/>
        </pc:sldMkLst>
      </pc:sldChg>
      <pc:sldChg chg="modAnim">
        <pc:chgData name="jldintern1" userId="c239dbb3-80bf-437b-a6c1-5a5bf65cbf14" providerId="ADAL" clId="{676680C9-4C6D-402F-B609-A9C0E11700C5}" dt="2026-02-24T07:55:18.551" v="4"/>
        <pc:sldMkLst>
          <pc:docMk/>
          <pc:sldMk cId="192044674" sldId="33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Japan Foundation Bangkok">
            <a:extLst>
              <a:ext uri="{FF2B5EF4-FFF2-40B4-BE49-F238E27FC236}">
                <a16:creationId xmlns:a16="http://schemas.microsoft.com/office/drawing/2014/main" id="{D01BAE2E-49AC-597E-5899-6F93ADE5D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6021388"/>
            <a:ext cx="21717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5">
            <a:extLst>
              <a:ext uri="{FF2B5EF4-FFF2-40B4-BE49-F238E27FC236}">
                <a16:creationId xmlns:a16="http://schemas.microsoft.com/office/drawing/2014/main" id="{0D13D259-E2C2-5E74-3A65-278AE8650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98663"/>
            <a:ext cx="838676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ja-JP" sz="5400" b="1">
                <a:solidFill>
                  <a:srgbClr val="404040"/>
                </a:solidFill>
                <a:latin typeface="FC教科書体-L" charset="-128"/>
                <a:ea typeface="FC教科書体-L" charset="-128"/>
              </a:rPr>
              <a:t>『</a:t>
            </a:r>
            <a:r>
              <a:rPr lang="ja-JP" altLang="en-US" sz="5400" b="1">
                <a:solidFill>
                  <a:srgbClr val="404040"/>
                </a:solidFill>
                <a:latin typeface="FC教科書体-L" charset="-128"/>
                <a:ea typeface="FC教科書体-L" charset="-128"/>
              </a:rPr>
              <a:t>あきこと友だち</a:t>
            </a:r>
            <a:r>
              <a:rPr lang="en-US" altLang="ja-JP" sz="5400" b="1">
                <a:solidFill>
                  <a:srgbClr val="404040"/>
                </a:solidFill>
                <a:latin typeface="FC教科書体-L" charset="-128"/>
                <a:ea typeface="FC教科書体-L" charset="-128"/>
              </a:rPr>
              <a:t>』</a:t>
            </a:r>
          </a:p>
          <a:p>
            <a:pPr algn="ctr" eaLnBrk="1" hangingPunct="1">
              <a:lnSpc>
                <a:spcPct val="150000"/>
              </a:lnSpc>
            </a:pPr>
            <a:r>
              <a:rPr lang="ja-JP" altLang="en-US" sz="4400">
                <a:solidFill>
                  <a:srgbClr val="404040"/>
                </a:solidFill>
                <a:latin typeface="FC教科書体-L" charset="-128"/>
                <a:ea typeface="FC教科書体-L" charset="-128"/>
              </a:rPr>
              <a:t>漢字、大好きになっちゃう！</a:t>
            </a:r>
          </a:p>
        </p:txBody>
      </p:sp>
      <p:sp>
        <p:nvSpPr>
          <p:cNvPr id="8" name="テキスト ボックス 6">
            <a:extLst>
              <a:ext uri="{FF2B5EF4-FFF2-40B4-BE49-F238E27FC236}">
                <a16:creationId xmlns:a16="http://schemas.microsoft.com/office/drawing/2014/main" id="{58878185-03D2-B439-DDFE-E990677BA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111500"/>
            <a:ext cx="1506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ja-JP" altLang="en-US" sz="2400">
                <a:solidFill>
                  <a:srgbClr val="404040"/>
                </a:solidFill>
                <a:latin typeface="FC教科書体-L" charset="-128"/>
                <a:ea typeface="FC教科書体-L" charset="-128"/>
              </a:rPr>
              <a:t>かんじ</a:t>
            </a:r>
          </a:p>
        </p:txBody>
      </p:sp>
      <p:sp>
        <p:nvSpPr>
          <p:cNvPr id="9" name="テキスト ボックス 7">
            <a:extLst>
              <a:ext uri="{FF2B5EF4-FFF2-40B4-BE49-F238E27FC236}">
                <a16:creationId xmlns:a16="http://schemas.microsoft.com/office/drawing/2014/main" id="{643FD1E4-6CFF-12E0-9EF1-B71B5EE86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3106738"/>
            <a:ext cx="1506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ja-JP" altLang="en-US" sz="2400">
                <a:solidFill>
                  <a:srgbClr val="404040"/>
                </a:solidFill>
                <a:latin typeface="FC教科書体-L" charset="-128"/>
                <a:ea typeface="FC教科書体-L" charset="-128"/>
              </a:rPr>
              <a:t>だいす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4">
            <a:extLst>
              <a:ext uri="{FF2B5EF4-FFF2-40B4-BE49-F238E27FC236}">
                <a16:creationId xmlns:a16="http://schemas.microsoft.com/office/drawing/2014/main" id="{DE889276-779F-B134-947A-0CF5952C50DE}"/>
              </a:ext>
            </a:extLst>
          </p:cNvPr>
          <p:cNvSpPr/>
          <p:nvPr/>
        </p:nvSpPr>
        <p:spPr>
          <a:xfrm>
            <a:off x="0" y="2565400"/>
            <a:ext cx="7235825" cy="1871663"/>
          </a:xfrm>
          <a:prstGeom prst="homePlat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th-TH" altLang="ja-JP" sz="9600" b="1">
                <a:solidFill>
                  <a:srgbClr val="FFFFFF"/>
                </a:solidFill>
              </a:rPr>
              <a:t>อ่านว่าอย่างไร?</a:t>
            </a:r>
          </a:p>
        </p:txBody>
      </p:sp>
    </p:spTree>
    <p:extLst>
      <p:ext uri="{BB962C8B-B14F-4D97-AF65-F5344CB8AC3E}">
        <p14:creationId xmlns:p14="http://schemas.microsoft.com/office/powerpoint/2010/main" val="206325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D2226-7D14-3E7C-EEFC-6CF7167D1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150" y="881161"/>
            <a:ext cx="5835721" cy="655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F9C362-691F-0097-F6F5-DD367D5E1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041150" y="1536663"/>
            <a:ext cx="5938463" cy="4316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5EB988-C2D5-A5BF-BF63-4729E649DB10}"/>
              </a:ext>
            </a:extLst>
          </p:cNvPr>
          <p:cNvSpPr/>
          <p:nvPr/>
        </p:nvSpPr>
        <p:spPr>
          <a:xfrm>
            <a:off x="267129" y="906420"/>
            <a:ext cx="2647784" cy="1692159"/>
          </a:xfrm>
          <a:prstGeom prst="roundRect">
            <a:avLst/>
          </a:prstGeom>
          <a:solidFill>
            <a:srgbClr val="FFE1DD"/>
          </a:solidFill>
          <a:ln>
            <a:solidFill>
              <a:srgbClr val="FFE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テキスト ボックス 7">
            <a:extLst>
              <a:ext uri="{FF2B5EF4-FFF2-40B4-BE49-F238E27FC236}">
                <a16:creationId xmlns:a16="http://schemas.microsoft.com/office/drawing/2014/main" id="{9EB15A3E-57D6-5A66-CA1F-8EFC61473468}"/>
              </a:ext>
            </a:extLst>
          </p:cNvPr>
          <p:cNvSpPr txBox="1"/>
          <p:nvPr/>
        </p:nvSpPr>
        <p:spPr bwMode="auto">
          <a:xfrm>
            <a:off x="376635" y="1301379"/>
            <a:ext cx="306520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0" b="1">
                <a:solidFill>
                  <a:srgbClr val="FF5050"/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毎</a:t>
            </a:r>
            <a:r>
              <a:rPr lang="ja-JP" altLang="en-US" sz="9000" b="1">
                <a:solidFill>
                  <a:schemeClr val="tx1">
                    <a:lumMod val="75000"/>
                    <a:lumOff val="2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日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D134D-FF9F-3C35-8458-05A661BF2D99}"/>
              </a:ext>
            </a:extLst>
          </p:cNvPr>
          <p:cNvSpPr txBox="1"/>
          <p:nvPr/>
        </p:nvSpPr>
        <p:spPr>
          <a:xfrm>
            <a:off x="580045" y="951888"/>
            <a:ext cx="2193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200" b="1">
                <a:solidFill>
                  <a:srgbClr val="FF5050"/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まい</a:t>
            </a:r>
            <a:r>
              <a:rPr lang="ja-JP" altLang="en-US" sz="3200">
                <a:solidFill>
                  <a:srgbClr val="FF5050"/>
                </a:solidFill>
              </a:rPr>
              <a:t>　</a:t>
            </a:r>
            <a:r>
              <a:rPr lang="ja-JP" altLang="en-US" sz="32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にち</a:t>
            </a:r>
            <a:endParaRPr lang="th-TH" altLang="ja-JP" sz="3200" b="1">
              <a:latin typeface="Yu Mincho Light" panose="02020300000000000000" pitchFamily="18" charset="-128"/>
              <a:ea typeface="Yu Mincho Light" panose="02020300000000000000" pitchFamily="18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66551D-14EC-12E5-46C1-72A488024F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303"/>
          <a:stretch/>
        </p:blipFill>
        <p:spPr>
          <a:xfrm>
            <a:off x="3041150" y="3229704"/>
            <a:ext cx="813371" cy="8359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3ED854-7D68-1812-D930-0B204E7D2D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303"/>
          <a:stretch/>
        </p:blipFill>
        <p:spPr>
          <a:xfrm>
            <a:off x="3854521" y="3229703"/>
            <a:ext cx="813371" cy="8359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B12178-2F77-7461-69F7-C25B00BA1D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303"/>
          <a:stretch/>
        </p:blipFill>
        <p:spPr>
          <a:xfrm>
            <a:off x="4667892" y="3229703"/>
            <a:ext cx="813371" cy="8359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D13A09-A63B-98AD-1402-0551EDAA8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303"/>
          <a:stretch/>
        </p:blipFill>
        <p:spPr>
          <a:xfrm>
            <a:off x="5481263" y="3229702"/>
            <a:ext cx="813371" cy="8359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CBF4F1-E58F-844A-3462-0C57FC364B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303"/>
          <a:stretch/>
        </p:blipFill>
        <p:spPr>
          <a:xfrm>
            <a:off x="6294633" y="3229699"/>
            <a:ext cx="813371" cy="8359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E55DE6-5162-B704-607E-E5AE0B35CD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303"/>
          <a:stretch/>
        </p:blipFill>
        <p:spPr>
          <a:xfrm>
            <a:off x="7108005" y="3229699"/>
            <a:ext cx="813371" cy="8359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57E3AD-7FF6-3780-F378-331FEB6483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303"/>
          <a:stretch/>
        </p:blipFill>
        <p:spPr>
          <a:xfrm>
            <a:off x="7921376" y="3229699"/>
            <a:ext cx="813371" cy="83599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BD1E76B-504D-3FAE-13B7-85A952993C52}"/>
              </a:ext>
            </a:extLst>
          </p:cNvPr>
          <p:cNvSpPr/>
          <p:nvPr/>
        </p:nvSpPr>
        <p:spPr>
          <a:xfrm>
            <a:off x="267129" y="2809484"/>
            <a:ext cx="2647784" cy="16466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E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テキスト ボックス 7">
            <a:extLst>
              <a:ext uri="{FF2B5EF4-FFF2-40B4-BE49-F238E27FC236}">
                <a16:creationId xmlns:a16="http://schemas.microsoft.com/office/drawing/2014/main" id="{4A739506-E6F5-889B-DBA2-D4237E0CACAD}"/>
              </a:ext>
            </a:extLst>
          </p:cNvPr>
          <p:cNvSpPr txBox="1"/>
          <p:nvPr/>
        </p:nvSpPr>
        <p:spPr bwMode="auto">
          <a:xfrm>
            <a:off x="288491" y="3086657"/>
            <a:ext cx="42835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0" b="1">
                <a:solidFill>
                  <a:srgbClr val="FF5050"/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毎</a:t>
            </a:r>
            <a:r>
              <a:rPr lang="ja-JP" altLang="en-US" sz="48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あさ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12DE19-8516-8240-19DD-F649B58820F1}"/>
              </a:ext>
            </a:extLst>
          </p:cNvPr>
          <p:cNvSpPr txBox="1"/>
          <p:nvPr/>
        </p:nvSpPr>
        <p:spPr>
          <a:xfrm>
            <a:off x="409253" y="2777649"/>
            <a:ext cx="13347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200" b="1">
                <a:solidFill>
                  <a:srgbClr val="FF5050"/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まい</a:t>
            </a:r>
            <a:endParaRPr lang="th-TH" altLang="ja-JP" sz="3200" b="1">
              <a:latin typeface="Yu Mincho Light" panose="02020300000000000000" pitchFamily="18" charset="-128"/>
              <a:ea typeface="Yu Mincho Light" panose="02020300000000000000" pitchFamily="18" charset="-128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D341C23-0ACD-4D88-E80F-3D34EF80DBE9}"/>
              </a:ext>
            </a:extLst>
          </p:cNvPr>
          <p:cNvSpPr/>
          <p:nvPr/>
        </p:nvSpPr>
        <p:spPr>
          <a:xfrm>
            <a:off x="267129" y="4667081"/>
            <a:ext cx="2647784" cy="1646692"/>
          </a:xfrm>
          <a:prstGeom prst="roundRect">
            <a:avLst/>
          </a:prstGeom>
          <a:solidFill>
            <a:srgbClr val="FFF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A31D905-9A35-BCE7-6765-8075FC037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156" y="5080751"/>
            <a:ext cx="813372" cy="8193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66D960-F49F-9C38-4A17-3EBE54C48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528" y="5080751"/>
            <a:ext cx="813372" cy="8193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E03A470-7004-60C2-CE74-32EF8E67F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900" y="5080751"/>
            <a:ext cx="813372" cy="8193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B15748-6B48-4819-47AA-EA0AA54BF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262" y="5084778"/>
            <a:ext cx="813372" cy="8193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5E655B-1EBA-935C-0E9E-288E780BE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624" y="5080751"/>
            <a:ext cx="813372" cy="819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4D3F4BA-9393-3936-66B9-44BC703F7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004" y="5080751"/>
            <a:ext cx="813372" cy="8193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F7FF217-E35F-0C30-B7C9-47F73304F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375" y="5080751"/>
            <a:ext cx="813372" cy="819352"/>
          </a:xfrm>
          <a:prstGeom prst="rect">
            <a:avLst/>
          </a:prstGeom>
        </p:spPr>
      </p:pic>
      <p:sp>
        <p:nvSpPr>
          <p:cNvPr id="36" name="テキスト ボックス 7">
            <a:extLst>
              <a:ext uri="{FF2B5EF4-FFF2-40B4-BE49-F238E27FC236}">
                <a16:creationId xmlns:a16="http://schemas.microsoft.com/office/drawing/2014/main" id="{E6A167F0-6AE5-1878-5E64-FEC26BF55A92}"/>
              </a:ext>
            </a:extLst>
          </p:cNvPr>
          <p:cNvSpPr txBox="1"/>
          <p:nvPr/>
        </p:nvSpPr>
        <p:spPr bwMode="auto">
          <a:xfrm>
            <a:off x="324259" y="4978877"/>
            <a:ext cx="42835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0" b="1">
                <a:solidFill>
                  <a:srgbClr val="FF5050"/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毎</a:t>
            </a:r>
            <a:r>
              <a:rPr lang="ja-JP" altLang="en-US" sz="48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ばん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512038-698D-743C-C38E-6250FB8FF478}"/>
              </a:ext>
            </a:extLst>
          </p:cNvPr>
          <p:cNvSpPr txBox="1"/>
          <p:nvPr/>
        </p:nvSpPr>
        <p:spPr>
          <a:xfrm>
            <a:off x="506443" y="4686489"/>
            <a:ext cx="13347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200" b="1">
                <a:solidFill>
                  <a:srgbClr val="FF5050"/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まい</a:t>
            </a:r>
            <a:endParaRPr lang="th-TH" altLang="ja-JP" sz="3200" b="1">
              <a:latin typeface="Yu Mincho Light" panose="02020300000000000000" pitchFamily="18" charset="-128"/>
              <a:ea typeface="Yu Mincho Light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307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1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23" grpId="0" animBg="1"/>
      <p:bldP spid="24" grpId="0"/>
      <p:bldP spid="26" grpId="0"/>
      <p:bldP spid="27" grpId="0" animBg="1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B8F802-665B-7C1A-A75B-2D7EE95A9E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1" y="1590"/>
            <a:ext cx="9146121" cy="6856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3692C-A8F1-D531-9B56-6FEA86EE0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36" y="4433771"/>
            <a:ext cx="1264874" cy="1077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56F55-9D36-4068-1D96-37B9CB517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791" y="4433771"/>
            <a:ext cx="1264874" cy="1128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76EC4B-FEFD-93B8-D783-CE42F2BBC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521" y="4433771"/>
            <a:ext cx="1264873" cy="1159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93EF9A-5621-097F-44EC-076C8C2AF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251" y="4420798"/>
            <a:ext cx="1264874" cy="1141630"/>
          </a:xfrm>
          <a:prstGeom prst="rect">
            <a:avLst/>
          </a:prstGeom>
        </p:spPr>
      </p:pic>
      <p:sp>
        <p:nvSpPr>
          <p:cNvPr id="14" name="テキスト ボックス 15">
            <a:extLst>
              <a:ext uri="{FF2B5EF4-FFF2-40B4-BE49-F238E27FC236}">
                <a16:creationId xmlns:a16="http://schemas.microsoft.com/office/drawing/2014/main" id="{D62E4F39-3011-F56C-41F8-330ED447A28E}"/>
              </a:ext>
            </a:extLst>
          </p:cNvPr>
          <p:cNvSpPr txBox="1"/>
          <p:nvPr/>
        </p:nvSpPr>
        <p:spPr>
          <a:xfrm>
            <a:off x="7246688" y="1816683"/>
            <a:ext cx="15841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>
                <a:solidFill>
                  <a:srgbClr val="FF5050"/>
                </a:solidFill>
              </a:rPr>
              <a:t>?</a:t>
            </a:r>
            <a:endParaRPr lang="ja-JP" altLang="en-US" sz="15000" b="1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0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30174 -0.5842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87" y="-2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00469 -0.580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2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18108 -0.576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-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48611 -0.5752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-2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FD4D4A8E-8293-B097-BB21-DB46BC80357A}"/>
              </a:ext>
            </a:extLst>
          </p:cNvPr>
          <p:cNvSpPr/>
          <p:nvPr/>
        </p:nvSpPr>
        <p:spPr>
          <a:xfrm>
            <a:off x="0" y="2565400"/>
            <a:ext cx="7235825" cy="1871663"/>
          </a:xfrm>
          <a:prstGeom prst="homePlat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th-TH" altLang="ja-JP" sz="9600" b="1">
                <a:solidFill>
                  <a:srgbClr val="FFFFFF"/>
                </a:solidFill>
              </a:rPr>
              <a:t>ประโยคตัวอย่าง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1AA46109-0E46-6129-5708-16C1BA55CC0A}"/>
              </a:ext>
            </a:extLst>
          </p:cNvPr>
          <p:cNvSpPr/>
          <p:nvPr/>
        </p:nvSpPr>
        <p:spPr>
          <a:xfrm>
            <a:off x="7740650" y="404813"/>
            <a:ext cx="647700" cy="7921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99DD00-0F74-BC7A-42CB-4693B51DDA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FDDB99-CF97-D44B-0D81-C149BD2798B5}"/>
              </a:ext>
            </a:extLst>
          </p:cNvPr>
          <p:cNvSpPr txBox="1"/>
          <p:nvPr/>
        </p:nvSpPr>
        <p:spPr>
          <a:xfrm>
            <a:off x="2990839" y="300564"/>
            <a:ext cx="47727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ja-JP" sz="4800"/>
              <a:t>ลองอ่านพร้อมกันนะ </a:t>
            </a:r>
          </a:p>
        </p:txBody>
      </p:sp>
      <p:pic>
        <p:nvPicPr>
          <p:cNvPr id="7" name="Picture 4" descr="à¸à¸¥à¸à¸²à¸£à¸à¹à¸à¸«à¸²à¸£à¸¹à¸à¸ à¸²à¸à¸ªà¸³à¸«à¸£à¸±à¸ ã¹ã¿ã¼ããã¤ã©ã¹ã">
            <a:extLst>
              <a:ext uri="{FF2B5EF4-FFF2-40B4-BE49-F238E27FC236}">
                <a16:creationId xmlns:a16="http://schemas.microsoft.com/office/drawing/2014/main" id="{01AC093C-E9CA-2EBE-0576-D3F561B45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620" y="115763"/>
            <a:ext cx="1993187" cy="88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D1BCE5-F9BA-FD91-8824-AF6965B348F1}"/>
              </a:ext>
            </a:extLst>
          </p:cNvPr>
          <p:cNvSpPr txBox="1"/>
          <p:nvPr/>
        </p:nvSpPr>
        <p:spPr bwMode="auto">
          <a:xfrm>
            <a:off x="674586" y="2092489"/>
            <a:ext cx="28391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0">
                <a:latin typeface="+mj-ea"/>
                <a:ea typeface="+mj-ea"/>
              </a:rPr>
              <a:t>ぼくは</a:t>
            </a:r>
          </a:p>
        </p:txBody>
      </p:sp>
      <p:sp>
        <p:nvSpPr>
          <p:cNvPr id="9" name="テキスト ボックス 7">
            <a:extLst>
              <a:ext uri="{FF2B5EF4-FFF2-40B4-BE49-F238E27FC236}">
                <a16:creationId xmlns:a16="http://schemas.microsoft.com/office/drawing/2014/main" id="{14735C31-DBAF-E3AC-6D11-8D27095EE2B2}"/>
              </a:ext>
            </a:extLst>
          </p:cNvPr>
          <p:cNvSpPr txBox="1"/>
          <p:nvPr/>
        </p:nvSpPr>
        <p:spPr bwMode="auto">
          <a:xfrm>
            <a:off x="231086" y="546785"/>
            <a:ext cx="19778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0">
                <a:solidFill>
                  <a:srgbClr val="FF9A91"/>
                </a:solidFill>
                <a:latin typeface="+mj-ea"/>
                <a:ea typeface="+mj-ea"/>
              </a:rPr>
              <a:t>毎</a:t>
            </a:r>
            <a:r>
              <a:rPr lang="ja-JP" altLang="en-US" sz="7000">
                <a:latin typeface="+mj-ea"/>
                <a:ea typeface="+mj-ea"/>
              </a:rPr>
              <a:t>日</a:t>
            </a:r>
          </a:p>
        </p:txBody>
      </p:sp>
      <p:sp>
        <p:nvSpPr>
          <p:cNvPr id="10" name="テキスト ボックス 7">
            <a:extLst>
              <a:ext uri="{FF2B5EF4-FFF2-40B4-BE49-F238E27FC236}">
                <a16:creationId xmlns:a16="http://schemas.microsoft.com/office/drawing/2014/main" id="{6ABDB66C-00E2-9A1F-1145-47AC62FF7E0F}"/>
              </a:ext>
            </a:extLst>
          </p:cNvPr>
          <p:cNvSpPr txBox="1"/>
          <p:nvPr/>
        </p:nvSpPr>
        <p:spPr bwMode="auto">
          <a:xfrm>
            <a:off x="674586" y="4960591"/>
            <a:ext cx="595134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0">
                <a:latin typeface="+mj-ea"/>
                <a:ea typeface="+mj-ea"/>
              </a:rPr>
              <a:t>じてんしゃと</a:t>
            </a:r>
          </a:p>
        </p:txBody>
      </p:sp>
      <p:sp>
        <p:nvSpPr>
          <p:cNvPr id="11" name="テキスト ボックス 7">
            <a:extLst>
              <a:ext uri="{FF2B5EF4-FFF2-40B4-BE49-F238E27FC236}">
                <a16:creationId xmlns:a16="http://schemas.microsoft.com/office/drawing/2014/main" id="{7FA667EC-3DF7-90EE-3E47-CB7376A8169F}"/>
              </a:ext>
            </a:extLst>
          </p:cNvPr>
          <p:cNvSpPr txBox="1"/>
          <p:nvPr/>
        </p:nvSpPr>
        <p:spPr bwMode="auto">
          <a:xfrm>
            <a:off x="2401560" y="3791040"/>
            <a:ext cx="595134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0">
                <a:latin typeface="+mj-ea"/>
                <a:ea typeface="+mj-ea"/>
              </a:rPr>
              <a:t>でんしゃで</a:t>
            </a:r>
          </a:p>
        </p:txBody>
      </p:sp>
      <p:sp>
        <p:nvSpPr>
          <p:cNvPr id="12" name="テキスト ボックス 7">
            <a:extLst>
              <a:ext uri="{FF2B5EF4-FFF2-40B4-BE49-F238E27FC236}">
                <a16:creationId xmlns:a16="http://schemas.microsoft.com/office/drawing/2014/main" id="{9A80A75E-8EE3-4636-10A7-182734326F67}"/>
              </a:ext>
            </a:extLst>
          </p:cNvPr>
          <p:cNvSpPr txBox="1"/>
          <p:nvPr/>
        </p:nvSpPr>
        <p:spPr bwMode="auto">
          <a:xfrm>
            <a:off x="447757" y="3711463"/>
            <a:ext cx="31481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0">
                <a:latin typeface="+mj-ea"/>
                <a:ea typeface="+mj-ea"/>
              </a:rPr>
              <a:t>学校へ</a:t>
            </a:r>
          </a:p>
        </p:txBody>
      </p:sp>
      <p:sp>
        <p:nvSpPr>
          <p:cNvPr id="13" name="テキスト ボックス 7">
            <a:extLst>
              <a:ext uri="{FF2B5EF4-FFF2-40B4-BE49-F238E27FC236}">
                <a16:creationId xmlns:a16="http://schemas.microsoft.com/office/drawing/2014/main" id="{D75F279B-AA17-08D6-EB8D-6B7DA2ED1003}"/>
              </a:ext>
            </a:extLst>
          </p:cNvPr>
          <p:cNvSpPr txBox="1"/>
          <p:nvPr/>
        </p:nvSpPr>
        <p:spPr bwMode="auto">
          <a:xfrm>
            <a:off x="4951448" y="2301112"/>
            <a:ext cx="39151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0">
                <a:latin typeface="+mj-ea"/>
                <a:ea typeface="+mj-ea"/>
              </a:rPr>
              <a:t>行きます</a:t>
            </a:r>
            <a:r>
              <a:rPr lang="ja-JP" altLang="en-US" sz="70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89245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99DD00-0F74-BC7A-42CB-4693B51DDA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FDDB99-CF97-D44B-0D81-C149BD2798B5}"/>
              </a:ext>
            </a:extLst>
          </p:cNvPr>
          <p:cNvSpPr txBox="1"/>
          <p:nvPr/>
        </p:nvSpPr>
        <p:spPr>
          <a:xfrm>
            <a:off x="4093807" y="300563"/>
            <a:ext cx="47727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ja-JP" sz="4800"/>
              <a:t>ลองอีกครั้ง</a:t>
            </a:r>
            <a:r>
              <a:rPr lang="en-US" altLang="ja-JP" sz="4800"/>
              <a:t>!</a:t>
            </a:r>
            <a:endParaRPr lang="th-TH" altLang="ja-JP" sz="48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D1BCE5-F9BA-FD91-8824-AF6965B348F1}"/>
              </a:ext>
            </a:extLst>
          </p:cNvPr>
          <p:cNvSpPr txBox="1"/>
          <p:nvPr/>
        </p:nvSpPr>
        <p:spPr bwMode="auto">
          <a:xfrm>
            <a:off x="674586" y="2092489"/>
            <a:ext cx="28391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0">
                <a:latin typeface="+mj-ea"/>
                <a:ea typeface="+mj-ea"/>
              </a:rPr>
              <a:t>ぼくは</a:t>
            </a:r>
          </a:p>
        </p:txBody>
      </p:sp>
      <p:sp>
        <p:nvSpPr>
          <p:cNvPr id="9" name="テキスト ボックス 7">
            <a:extLst>
              <a:ext uri="{FF2B5EF4-FFF2-40B4-BE49-F238E27FC236}">
                <a16:creationId xmlns:a16="http://schemas.microsoft.com/office/drawing/2014/main" id="{14735C31-DBAF-E3AC-6D11-8D27095EE2B2}"/>
              </a:ext>
            </a:extLst>
          </p:cNvPr>
          <p:cNvSpPr txBox="1"/>
          <p:nvPr/>
        </p:nvSpPr>
        <p:spPr bwMode="auto">
          <a:xfrm>
            <a:off x="231086" y="546785"/>
            <a:ext cx="19778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0">
                <a:solidFill>
                  <a:srgbClr val="FF9A91"/>
                </a:solidFill>
                <a:latin typeface="+mj-ea"/>
                <a:ea typeface="+mj-ea"/>
              </a:rPr>
              <a:t>毎</a:t>
            </a:r>
            <a:r>
              <a:rPr lang="ja-JP" altLang="en-US" sz="7000">
                <a:latin typeface="+mj-ea"/>
                <a:ea typeface="+mj-ea"/>
              </a:rPr>
              <a:t>日</a:t>
            </a:r>
          </a:p>
        </p:txBody>
      </p:sp>
      <p:sp>
        <p:nvSpPr>
          <p:cNvPr id="10" name="テキスト ボックス 7">
            <a:extLst>
              <a:ext uri="{FF2B5EF4-FFF2-40B4-BE49-F238E27FC236}">
                <a16:creationId xmlns:a16="http://schemas.microsoft.com/office/drawing/2014/main" id="{6ABDB66C-00E2-9A1F-1145-47AC62FF7E0F}"/>
              </a:ext>
            </a:extLst>
          </p:cNvPr>
          <p:cNvSpPr txBox="1"/>
          <p:nvPr/>
        </p:nvSpPr>
        <p:spPr bwMode="auto">
          <a:xfrm>
            <a:off x="674586" y="4960591"/>
            <a:ext cx="595134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0">
                <a:latin typeface="+mj-ea"/>
                <a:ea typeface="+mj-ea"/>
              </a:rPr>
              <a:t>じてんしゃと</a:t>
            </a:r>
          </a:p>
        </p:txBody>
      </p:sp>
      <p:sp>
        <p:nvSpPr>
          <p:cNvPr id="11" name="テキスト ボックス 7">
            <a:extLst>
              <a:ext uri="{FF2B5EF4-FFF2-40B4-BE49-F238E27FC236}">
                <a16:creationId xmlns:a16="http://schemas.microsoft.com/office/drawing/2014/main" id="{7FA667EC-3DF7-90EE-3E47-CB7376A8169F}"/>
              </a:ext>
            </a:extLst>
          </p:cNvPr>
          <p:cNvSpPr txBox="1"/>
          <p:nvPr/>
        </p:nvSpPr>
        <p:spPr bwMode="auto">
          <a:xfrm>
            <a:off x="2401560" y="3791040"/>
            <a:ext cx="595134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0">
                <a:latin typeface="+mj-ea"/>
                <a:ea typeface="+mj-ea"/>
              </a:rPr>
              <a:t>でんしゃで</a:t>
            </a:r>
          </a:p>
        </p:txBody>
      </p:sp>
      <p:sp>
        <p:nvSpPr>
          <p:cNvPr id="12" name="テキスト ボックス 7">
            <a:extLst>
              <a:ext uri="{FF2B5EF4-FFF2-40B4-BE49-F238E27FC236}">
                <a16:creationId xmlns:a16="http://schemas.microsoft.com/office/drawing/2014/main" id="{9A80A75E-8EE3-4636-10A7-182734326F67}"/>
              </a:ext>
            </a:extLst>
          </p:cNvPr>
          <p:cNvSpPr txBox="1"/>
          <p:nvPr/>
        </p:nvSpPr>
        <p:spPr bwMode="auto">
          <a:xfrm>
            <a:off x="447757" y="3711463"/>
            <a:ext cx="29940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0">
                <a:latin typeface="+mj-ea"/>
                <a:ea typeface="+mj-ea"/>
              </a:rPr>
              <a:t>学校へ</a:t>
            </a:r>
          </a:p>
        </p:txBody>
      </p:sp>
      <p:sp>
        <p:nvSpPr>
          <p:cNvPr id="13" name="テキスト ボックス 7">
            <a:extLst>
              <a:ext uri="{FF2B5EF4-FFF2-40B4-BE49-F238E27FC236}">
                <a16:creationId xmlns:a16="http://schemas.microsoft.com/office/drawing/2014/main" id="{D75F279B-AA17-08D6-EB8D-6B7DA2ED1003}"/>
              </a:ext>
            </a:extLst>
          </p:cNvPr>
          <p:cNvSpPr txBox="1"/>
          <p:nvPr/>
        </p:nvSpPr>
        <p:spPr bwMode="auto">
          <a:xfrm>
            <a:off x="4951448" y="2301112"/>
            <a:ext cx="39151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0">
                <a:latin typeface="+mj-ea"/>
                <a:ea typeface="+mj-ea"/>
              </a:rPr>
              <a:t>行きます</a:t>
            </a:r>
            <a:r>
              <a:rPr lang="ja-JP" altLang="en-US" sz="70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6724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0E4150-6435-FE31-7279-1888BC227425}"/>
              </a:ext>
            </a:extLst>
          </p:cNvPr>
          <p:cNvSpPr txBox="1"/>
          <p:nvPr/>
        </p:nvSpPr>
        <p:spPr>
          <a:xfrm>
            <a:off x="414626" y="286407"/>
            <a:ext cx="83147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ぼくは　</a:t>
            </a:r>
            <a:r>
              <a:rPr lang="ja-JP" altLang="en-US" sz="4000" b="1">
                <a:solidFill>
                  <a:srgbClr val="FF9A91"/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毎</a:t>
            </a:r>
            <a:r>
              <a:rPr lang="ja-JP" altLang="en-US" sz="40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日　じてんしゃと</a:t>
            </a:r>
            <a:endParaRPr lang="en-US" altLang="ja-JP" sz="4000" b="1">
              <a:latin typeface="Yu Mincho Light" panose="02020300000000000000" pitchFamily="18" charset="-128"/>
              <a:ea typeface="Yu Mincho Light" panose="02020300000000000000" pitchFamily="18" charset="-128"/>
            </a:endParaRPr>
          </a:p>
          <a:p>
            <a:pPr algn="ctr"/>
            <a:r>
              <a:rPr lang="th-TH" altLang="ja-JP" sz="40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           </a:t>
            </a:r>
            <a:r>
              <a:rPr lang="ja-JP" altLang="en-US" sz="40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でんしゃで</a:t>
            </a:r>
            <a:r>
              <a:rPr lang="th-TH" altLang="ja-JP" sz="40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  </a:t>
            </a:r>
            <a:r>
              <a:rPr lang="ja-JP" altLang="en-US" sz="40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学校へ</a:t>
            </a:r>
            <a:r>
              <a:rPr lang="th-TH" altLang="ja-JP" sz="40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  </a:t>
            </a:r>
            <a:r>
              <a:rPr lang="ja-JP" altLang="en-US" sz="40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行きます。</a:t>
            </a:r>
            <a:r>
              <a:rPr lang="th-TH" altLang="ja-JP" sz="4000" b="1">
                <a:latin typeface="Yu Mincho Light" panose="02020300000000000000" pitchFamily="18" charset="-128"/>
                <a:ea typeface="Yu Mincho Light" panose="02020300000000000000" pitchFamily="18" charset="-128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22942E-90CB-35C2-650D-D490C3733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26" y="1609846"/>
            <a:ext cx="8082102" cy="684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3A51F5-8FC5-442C-88E1-C31783B1E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7"/>
          <a:stretch/>
        </p:blipFill>
        <p:spPr>
          <a:xfrm>
            <a:off x="0" y="2404819"/>
            <a:ext cx="4455677" cy="4166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EA5263-1DBE-92C7-5F12-30EF0730C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081" y="2404819"/>
            <a:ext cx="4274919" cy="4166774"/>
          </a:xfrm>
          <a:prstGeom prst="rect">
            <a:avLst/>
          </a:prstGeom>
        </p:spPr>
      </p:pic>
      <p:sp>
        <p:nvSpPr>
          <p:cNvPr id="13" name="テキスト ボックス 15">
            <a:extLst>
              <a:ext uri="{FF2B5EF4-FFF2-40B4-BE49-F238E27FC236}">
                <a16:creationId xmlns:a16="http://schemas.microsoft.com/office/drawing/2014/main" id="{F8807C82-90EA-0CE4-FF3A-A9418B35A1F9}"/>
              </a:ext>
            </a:extLst>
          </p:cNvPr>
          <p:cNvSpPr txBox="1"/>
          <p:nvPr/>
        </p:nvSpPr>
        <p:spPr>
          <a:xfrm>
            <a:off x="3779911" y="3287877"/>
            <a:ext cx="15841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>
                <a:solidFill>
                  <a:srgbClr val="FF5050"/>
                </a:solidFill>
              </a:rPr>
              <a:t>?</a:t>
            </a:r>
            <a:endParaRPr lang="ja-JP" altLang="en-US" sz="15000" b="1">
              <a:solidFill>
                <a:srgbClr val="FF505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020315-2B50-332A-C6D7-9BF2CE3A5F80}"/>
              </a:ext>
            </a:extLst>
          </p:cNvPr>
          <p:cNvSpPr/>
          <p:nvPr/>
        </p:nvSpPr>
        <p:spPr>
          <a:xfrm>
            <a:off x="6678202" y="5506948"/>
            <a:ext cx="1006868" cy="9452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3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3" grpId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E8AE2690-8B27-C687-8088-3A3FC64A17B4}"/>
              </a:ext>
            </a:extLst>
          </p:cNvPr>
          <p:cNvSpPr/>
          <p:nvPr/>
        </p:nvSpPr>
        <p:spPr>
          <a:xfrm>
            <a:off x="0" y="1989138"/>
            <a:ext cx="8172450" cy="2879725"/>
          </a:xfrm>
          <a:prstGeom prst="homePlat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th-TH" altLang="ja-JP" sz="8800" b="1">
                <a:solidFill>
                  <a:srgbClr val="FFFFFF"/>
                </a:solidFill>
              </a:rPr>
              <a:t>  ลองใช้มือเขียนตาม  </a:t>
            </a:r>
          </a:p>
          <a:p>
            <a:pPr eaLnBrk="1" hangingPunct="1"/>
            <a:r>
              <a:rPr lang="th-TH" altLang="ja-JP" sz="8800" b="1">
                <a:solidFill>
                  <a:srgbClr val="FFFFFF"/>
                </a:solidFill>
              </a:rPr>
              <a:t>  ในอากาศ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10E08555-7BF3-3420-0F38-E06B8389C311}"/>
              </a:ext>
            </a:extLst>
          </p:cNvPr>
          <p:cNvSpPr/>
          <p:nvPr/>
        </p:nvSpPr>
        <p:spPr>
          <a:xfrm>
            <a:off x="7740650" y="404813"/>
            <a:ext cx="647700" cy="7921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ja-JP" altLang="en-US">
              <a:solidFill>
                <a:srgbClr val="FFFFFF"/>
              </a:solidFill>
            </a:endParaRPr>
          </a:p>
        </p:txBody>
      </p:sp>
      <p:pic>
        <p:nvPicPr>
          <p:cNvPr id="1026" name="Picture 2" descr="à¸à¸¥à¸à¸²à¸£à¸à¹à¸à¸«à¸²à¸£à¸¹à¸à¸ à¸²à¸à¸ªà¸³à¸«à¸£à¸±à¸ æ ã¤ã©ã¹ãã">
            <a:extLst>
              <a:ext uri="{FF2B5EF4-FFF2-40B4-BE49-F238E27FC236}">
                <a16:creationId xmlns:a16="http://schemas.microsoft.com/office/drawing/2014/main" id="{1E96A8F1-EE23-50D2-0E16-3002D134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267368">
            <a:off x="5895975" y="3784600"/>
            <a:ext cx="1922463" cy="24939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symbol&#10;&#10;Description automatically generated">
            <a:extLst>
              <a:ext uri="{FF2B5EF4-FFF2-40B4-BE49-F238E27FC236}">
                <a16:creationId xmlns:a16="http://schemas.microsoft.com/office/drawing/2014/main" id="{563D6F67-D7E4-4B6A-590E-511C8B4928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3181C0-D815-66ED-813E-BC50D365BDA0}"/>
              </a:ext>
            </a:extLst>
          </p:cNvPr>
          <p:cNvSpPr txBox="1"/>
          <p:nvPr/>
        </p:nvSpPr>
        <p:spPr>
          <a:xfrm>
            <a:off x="3153984" y="591698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BF2DE50-CAFF-B70F-0AA8-407F4D05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37" y="797169"/>
            <a:ext cx="2520682" cy="22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C1F0B6-B4CD-D72E-69EC-2464BAF442D2}"/>
              </a:ext>
            </a:extLst>
          </p:cNvPr>
          <p:cNvSpPr txBox="1"/>
          <p:nvPr/>
        </p:nvSpPr>
        <p:spPr>
          <a:xfrm>
            <a:off x="6037050" y="1175507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694FFDB7-C7A1-B57D-9951-19F964C68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7" y="1028909"/>
            <a:ext cx="2898642" cy="110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826D08-1C0C-978B-49A0-559E5038E2F2}"/>
              </a:ext>
            </a:extLst>
          </p:cNvPr>
          <p:cNvSpPr txBox="1"/>
          <p:nvPr/>
        </p:nvSpPr>
        <p:spPr>
          <a:xfrm>
            <a:off x="3219948" y="2131440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287234F2-D4C8-9284-9B28-9D083E84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595" y="1982332"/>
            <a:ext cx="1863069" cy="289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1029EF3-BD8F-FED2-0989-B9B8E626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25" y="3884014"/>
            <a:ext cx="4064978" cy="18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8164D20-2A30-BCAB-6998-759BB6990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319" y="1912403"/>
            <a:ext cx="2842330" cy="96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ECF285-391F-4E15-DBD5-4EA4F937F51E}"/>
              </a:ext>
            </a:extLst>
          </p:cNvPr>
          <p:cNvSpPr txBox="1"/>
          <p:nvPr/>
        </p:nvSpPr>
        <p:spPr>
          <a:xfrm>
            <a:off x="5981043" y="1997008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78BEE3B3-BE15-F304-3ED2-5335890A1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80" y="1836250"/>
            <a:ext cx="2730253" cy="393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585E8EBE-742B-C51E-9D45-886AD281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711" y="2166570"/>
            <a:ext cx="1500520" cy="254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38522C-3107-FA78-D4D3-F4BCCC75BD50}"/>
              </a:ext>
            </a:extLst>
          </p:cNvPr>
          <p:cNvSpPr txBox="1"/>
          <p:nvPr/>
        </p:nvSpPr>
        <p:spPr>
          <a:xfrm>
            <a:off x="4860562" y="2643339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068" name="Picture 20">
            <a:extLst>
              <a:ext uri="{FF2B5EF4-FFF2-40B4-BE49-F238E27FC236}">
                <a16:creationId xmlns:a16="http://schemas.microsoft.com/office/drawing/2014/main" id="{CB1BE3FB-FB13-EB6C-6BAB-4AEC55CB0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72" y="2648553"/>
            <a:ext cx="5443893" cy="142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CEFD67-07E1-CD71-9E10-FD72EE850626}"/>
              </a:ext>
            </a:extLst>
          </p:cNvPr>
          <p:cNvSpPr txBox="1"/>
          <p:nvPr/>
        </p:nvSpPr>
        <p:spPr>
          <a:xfrm>
            <a:off x="1490674" y="3293561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右矢印 10">
            <a:extLst>
              <a:ext uri="{FF2B5EF4-FFF2-40B4-BE49-F238E27FC236}">
                <a16:creationId xmlns:a16="http://schemas.microsoft.com/office/drawing/2014/main" id="{460395BE-5343-C58C-7D48-099ADE04B466}"/>
              </a:ext>
            </a:extLst>
          </p:cNvPr>
          <p:cNvSpPr/>
          <p:nvPr/>
        </p:nvSpPr>
        <p:spPr>
          <a:xfrm>
            <a:off x="4918588" y="4758558"/>
            <a:ext cx="4069922" cy="1982635"/>
          </a:xfrm>
          <a:prstGeom prst="rightArrow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kumimoji="0" lang="th-TH" altLang="ja-JP" sz="4400" b="1">
                <a:solidFill>
                  <a:srgbClr val="FFFFFF"/>
                </a:solidFill>
              </a:rPr>
              <a:t>ลองเขียนกันเลย</a:t>
            </a:r>
            <a:r>
              <a:rPr kumimoji="0" lang="en-US" altLang="ja-JP" sz="3600" b="1">
                <a:solidFill>
                  <a:srgbClr val="FFFFFF"/>
                </a:solidFill>
              </a:rPr>
              <a:t>!</a:t>
            </a:r>
            <a:endParaRPr kumimoji="0" lang="ja-JP" altLang="en-US" sz="4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2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5" grpId="0"/>
      <p:bldP spid="18" grpId="0"/>
      <p:bldP spid="21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design (6)">
            <a:hlinkClick r:id="" action="ppaction://media"/>
            <a:extLst>
              <a:ext uri="{FF2B5EF4-FFF2-40B4-BE49-F238E27FC236}">
                <a16:creationId xmlns:a16="http://schemas.microsoft.com/office/drawing/2014/main" id="{866ECCB6-643A-29A9-608E-C609ED876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0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C1B21E-57A5-521A-6D3B-D8630829C650}"/>
              </a:ext>
            </a:extLst>
          </p:cNvPr>
          <p:cNvGrpSpPr/>
          <p:nvPr/>
        </p:nvGrpSpPr>
        <p:grpSpPr>
          <a:xfrm>
            <a:off x="2322951" y="223865"/>
            <a:ext cx="6582714" cy="1527434"/>
            <a:chOff x="2368973" y="197239"/>
            <a:chExt cx="6582714" cy="1527434"/>
          </a:xfrm>
        </p:grpSpPr>
        <p:sp>
          <p:nvSpPr>
            <p:cNvPr id="4" name="円形吹き出し 4">
              <a:extLst>
                <a:ext uri="{FF2B5EF4-FFF2-40B4-BE49-F238E27FC236}">
                  <a16:creationId xmlns:a16="http://schemas.microsoft.com/office/drawing/2014/main" id="{DB61EA6C-47FA-22A7-E3BD-796A3B140510}"/>
                </a:ext>
              </a:extLst>
            </p:cNvPr>
            <p:cNvSpPr/>
            <p:nvPr/>
          </p:nvSpPr>
          <p:spPr bwMode="auto">
            <a:xfrm>
              <a:off x="2368973" y="197239"/>
              <a:ext cx="6582714" cy="1527434"/>
            </a:xfrm>
            <a:prstGeom prst="wedgeEllipseCallout">
              <a:avLst>
                <a:gd name="adj1" fmla="val -49229"/>
                <a:gd name="adj2" fmla="val 98125"/>
              </a:avLst>
            </a:prstGeom>
            <a:solidFill>
              <a:srgbClr val="FFE1E1"/>
            </a:solidFill>
            <a:ln>
              <a:solidFill>
                <a:srgbClr val="FFE1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テキスト ボックス 5">
              <a:extLst>
                <a:ext uri="{FF2B5EF4-FFF2-40B4-BE49-F238E27FC236}">
                  <a16:creationId xmlns:a16="http://schemas.microsoft.com/office/drawing/2014/main" id="{7DBC0619-5E26-EB9A-6CCC-75C33104A2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6347" y="439172"/>
              <a:ext cx="558765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th-TH" altLang="ja-JP" sz="3600">
                  <a:solidFill>
                    <a:srgbClr val="262626"/>
                  </a:solidFill>
                  <a:latin typeface="HGPKyokashotai" charset="-128"/>
                  <a:ea typeface="HGPKyokashotai" charset="-128"/>
                </a:rPr>
                <a:t>ใน </a:t>
              </a:r>
              <a:r>
                <a:rPr lang="ja-JP" altLang="en-US" sz="3600">
                  <a:solidFill>
                    <a:srgbClr val="262626"/>
                  </a:solidFill>
                  <a:latin typeface="HGPKyokashotai" charset="-128"/>
                  <a:ea typeface="HGPKyokashotai" charset="-128"/>
                </a:rPr>
                <a:t>「よんでみましょう」</a:t>
              </a:r>
              <a:endParaRPr lang="en-US" altLang="ja-JP" sz="3600">
                <a:solidFill>
                  <a:srgbClr val="262626"/>
                </a:solidFill>
                <a:latin typeface="HGPKyokashotai" charset="-128"/>
                <a:ea typeface="HGPKyokashotai" charset="-128"/>
              </a:endParaRPr>
            </a:p>
            <a:p>
              <a:pPr algn="ctr" eaLnBrk="1" hangingPunct="1"/>
              <a:r>
                <a:rPr lang="th-TH" altLang="ja-JP" sz="3600">
                  <a:solidFill>
                    <a:srgbClr val="262626"/>
                  </a:solidFill>
                </a:rPr>
                <a:t>มีคันจิตัวไหนบ้างนะ</a:t>
              </a:r>
              <a:r>
                <a:rPr lang="en-US" altLang="ja-JP" sz="3600">
                  <a:solidFill>
                    <a:srgbClr val="262626"/>
                  </a:solidFill>
                  <a:latin typeface="CordiaUPC" panose="020B0304020202020204" pitchFamily="34" charset="-34"/>
                </a:rPr>
                <a:t>?</a:t>
              </a:r>
              <a:endParaRPr lang="ja-JP" altLang="en-US" sz="3600">
                <a:solidFill>
                  <a:srgbClr val="26262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838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design (5)">
            <a:hlinkClick r:id="" action="ppaction://media"/>
            <a:extLst>
              <a:ext uri="{FF2B5EF4-FFF2-40B4-BE49-F238E27FC236}">
                <a16:creationId xmlns:a16="http://schemas.microsoft.com/office/drawing/2014/main" id="{DE3EC1DE-4010-4B8D-36EC-74107DBD55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D91A41-804C-517A-80AB-2C9AB6E4A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" y="0"/>
            <a:ext cx="9139763" cy="6858000"/>
          </a:xfrm>
          <a:prstGeom prst="rect">
            <a:avLst/>
          </a:prstGeom>
        </p:spPr>
      </p:pic>
      <p:sp>
        <p:nvSpPr>
          <p:cNvPr id="6" name="ホームベース 7">
            <a:extLst>
              <a:ext uri="{FF2B5EF4-FFF2-40B4-BE49-F238E27FC236}">
                <a16:creationId xmlns:a16="http://schemas.microsoft.com/office/drawing/2014/main" id="{3D88543C-0555-10E7-5A63-A7A724037FFB}"/>
              </a:ext>
            </a:extLst>
          </p:cNvPr>
          <p:cNvSpPr/>
          <p:nvPr/>
        </p:nvSpPr>
        <p:spPr>
          <a:xfrm>
            <a:off x="0" y="5589588"/>
            <a:ext cx="3708400" cy="1008062"/>
          </a:xfrm>
          <a:prstGeom prst="homePlate">
            <a:avLst/>
          </a:prstGeom>
          <a:solidFill>
            <a:srgbClr val="FF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 sz="6600">
                <a:solidFill>
                  <a:srgbClr val="FFFFFF"/>
                </a:solidFill>
              </a:rPr>
              <a:t>p. 144</a:t>
            </a:r>
            <a:endParaRPr lang="ja-JP" altLang="en-US" sz="6600">
              <a:solidFill>
                <a:srgbClr val="FFFFFF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1C7F54-54FB-10D2-6C11-FF19C3E5E33B}"/>
              </a:ext>
            </a:extLst>
          </p:cNvPr>
          <p:cNvSpPr/>
          <p:nvPr/>
        </p:nvSpPr>
        <p:spPr>
          <a:xfrm>
            <a:off x="1733107" y="2945219"/>
            <a:ext cx="776177" cy="483781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à¸à¸¥à¸à¸²à¸£à¸à¹à¸à¸«à¸²à¸£à¸¹à¸à¸ à¸²à¸à¸ªà¸³à¸«à¸£à¸±à¸ ã¹ã¿ã¼ããã¤ã©ã¹ã">
            <a:extLst>
              <a:ext uri="{FF2B5EF4-FFF2-40B4-BE49-F238E27FC236}">
                <a16:creationId xmlns:a16="http://schemas.microsoft.com/office/drawing/2014/main" id="{4F95D186-4824-447C-005D-32E3FCCF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8130">
            <a:off x="6365081" y="7040883"/>
            <a:ext cx="2440584" cy="107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27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2 -0.65439 C 0.03386 -0.68055 0.12066 -0.57986 0.13559 -0.5206 C 0.17431 -0.42708 0.18855 -0.38148 0.19584 -0.29907 C 0.2033 -0.21689 0.20695 -0.14143 0.20174 -0.02662 C 0.19966 0.15371 0.09427 0.5544 0.0625 0.525 " pathEditMode="relative" rAng="0" ptsTypes="AAAAA">
                                      <p:cBhvr>
                                        <p:cTn id="16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53" y="5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:\4 JL Dept\02 JL Dept Lectures\04 Kyozai Seisaku 教材制作\Akiko Project\01改訂版server\01改訂版　new\Akiko Website\Vol.1\IMG_5385.JPG">
            <a:extLst>
              <a:ext uri="{FF2B5EF4-FFF2-40B4-BE49-F238E27FC236}">
                <a16:creationId xmlns:a16="http://schemas.microsoft.com/office/drawing/2014/main" id="{6CF6A7C3-A7CB-5947-D462-572B6BD9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5" t="12296"/>
          <a:stretch>
            <a:fillRect/>
          </a:stretch>
        </p:blipFill>
        <p:spPr bwMode="auto">
          <a:xfrm>
            <a:off x="-36513" y="0"/>
            <a:ext cx="5541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5">
            <a:extLst>
              <a:ext uri="{FF2B5EF4-FFF2-40B4-BE49-F238E27FC236}">
                <a16:creationId xmlns:a16="http://schemas.microsoft.com/office/drawing/2014/main" id="{BC79E5D4-805B-A961-4FD4-F09382DCD0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6513" y="0"/>
            <a:ext cx="7740650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EFA618-B415-5F13-C62C-507F7BDB2253}"/>
              </a:ext>
            </a:extLst>
          </p:cNvPr>
          <p:cNvGrpSpPr/>
          <p:nvPr/>
        </p:nvGrpSpPr>
        <p:grpSpPr>
          <a:xfrm>
            <a:off x="4247034" y="1206120"/>
            <a:ext cx="4273272" cy="4281864"/>
            <a:chOff x="631964" y="748920"/>
            <a:chExt cx="4273272" cy="42818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F9E1BD-F60C-16FF-3D30-62001254385E}"/>
                </a:ext>
              </a:extLst>
            </p:cNvPr>
            <p:cNvSpPr/>
            <p:nvPr/>
          </p:nvSpPr>
          <p:spPr>
            <a:xfrm>
              <a:off x="644664" y="748920"/>
              <a:ext cx="4260572" cy="4179059"/>
            </a:xfrm>
            <a:prstGeom prst="rect">
              <a:avLst/>
            </a:prstGeom>
            <a:solidFill>
              <a:srgbClr val="FFF9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ABA04D-303E-2537-4275-EC8CE2290BD8}"/>
                </a:ext>
              </a:extLst>
            </p:cNvPr>
            <p:cNvSpPr/>
            <p:nvPr/>
          </p:nvSpPr>
          <p:spPr>
            <a:xfrm rot="20818629">
              <a:off x="631964" y="761620"/>
              <a:ext cx="4260572" cy="4179059"/>
            </a:xfrm>
            <a:prstGeom prst="rect">
              <a:avLst/>
            </a:prstGeom>
            <a:solidFill>
              <a:srgbClr val="FF9A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テキスト ボックス 7">
              <a:extLst>
                <a:ext uri="{FF2B5EF4-FFF2-40B4-BE49-F238E27FC236}">
                  <a16:creationId xmlns:a16="http://schemas.microsoft.com/office/drawing/2014/main" id="{C8597BBE-6074-5C32-FD43-199EEA101E59}"/>
                </a:ext>
              </a:extLst>
            </p:cNvPr>
            <p:cNvSpPr txBox="1"/>
            <p:nvPr/>
          </p:nvSpPr>
          <p:spPr bwMode="auto">
            <a:xfrm>
              <a:off x="1174750" y="937356"/>
              <a:ext cx="2952750" cy="40934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600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Mincho Light" panose="02020300000000000000" pitchFamily="18" charset="-128"/>
                  <a:ea typeface="Yu Mincho Light" panose="02020300000000000000" pitchFamily="18" charset="-128"/>
                </a:rPr>
                <a:t>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64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ホームベース 4">
            <a:extLst>
              <a:ext uri="{FF2B5EF4-FFF2-40B4-BE49-F238E27FC236}">
                <a16:creationId xmlns:a16="http://schemas.microsoft.com/office/drawing/2014/main" id="{44F6C04B-599E-04E9-EB0D-0635EE515026}"/>
              </a:ext>
            </a:extLst>
          </p:cNvPr>
          <p:cNvSpPr/>
          <p:nvPr/>
        </p:nvSpPr>
        <p:spPr>
          <a:xfrm>
            <a:off x="0" y="2565400"/>
            <a:ext cx="7524750" cy="1871663"/>
          </a:xfrm>
          <a:prstGeom prst="homePlat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th-TH" altLang="ja-JP" sz="9600" b="1">
                <a:solidFill>
                  <a:srgbClr val="FFFFFF"/>
                </a:solidFill>
              </a:rPr>
              <a:t>รูปแบบ-รูปทรง</a:t>
            </a:r>
            <a:endParaRPr lang="ja-JP" altLang="en-US" sz="96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4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96D05F-8A83-0C74-8260-0507C95A792D}"/>
              </a:ext>
            </a:extLst>
          </p:cNvPr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FFE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36746F-079A-43BA-662E-50DCCA5F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5" y="1222872"/>
            <a:ext cx="3902551" cy="347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720589-B489-4A3A-BDBF-08FE0301C936}"/>
              </a:ext>
            </a:extLst>
          </p:cNvPr>
          <p:cNvSpPr txBox="1"/>
          <p:nvPr/>
        </p:nvSpPr>
        <p:spPr>
          <a:xfrm>
            <a:off x="536541" y="4773139"/>
            <a:ext cx="36686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ja-JP" sz="4400"/>
              <a:t>คันจิตัวไหน</a:t>
            </a:r>
          </a:p>
          <a:p>
            <a:pPr algn="ctr"/>
            <a:r>
              <a:rPr lang="th-TH" altLang="ja-JP" sz="4400"/>
              <a:t>มี</a:t>
            </a:r>
            <a:r>
              <a:rPr lang="th-TH" altLang="ja-JP" sz="4400" b="1">
                <a:solidFill>
                  <a:srgbClr val="FF5050"/>
                </a:solidFill>
              </a:rPr>
              <a:t>แพทเทิร์น</a:t>
            </a:r>
            <a:r>
              <a:rPr lang="th-TH" altLang="ja-JP" sz="4400"/>
              <a:t>เดียวกัน? </a:t>
            </a:r>
            <a:endParaRPr lang="ja-JP" altLang="en-US" sz="4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0BC6A7-EDB2-2F0C-1D03-C6C69CB00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908"/>
          <a:stretch/>
        </p:blipFill>
        <p:spPr>
          <a:xfrm>
            <a:off x="5033608" y="88135"/>
            <a:ext cx="3104636" cy="2269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8E5292-3978-E210-C4A8-CD3259EDB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97" b="34459"/>
          <a:stretch/>
        </p:blipFill>
        <p:spPr>
          <a:xfrm>
            <a:off x="5033608" y="2357610"/>
            <a:ext cx="3104636" cy="2142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DE93B9-82A7-ED76-32EF-D2BA500C9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55" b="1797"/>
          <a:stretch/>
        </p:blipFill>
        <p:spPr>
          <a:xfrm>
            <a:off x="5033608" y="4669412"/>
            <a:ext cx="3104636" cy="2019567"/>
          </a:xfrm>
          <a:prstGeom prst="rect">
            <a:avLst/>
          </a:prstGeom>
        </p:spPr>
      </p:pic>
      <p:sp>
        <p:nvSpPr>
          <p:cNvPr id="14" name="テキスト ボックス 15">
            <a:extLst>
              <a:ext uri="{FF2B5EF4-FFF2-40B4-BE49-F238E27FC236}">
                <a16:creationId xmlns:a16="http://schemas.microsoft.com/office/drawing/2014/main" id="{810DC38E-AEA7-1037-FF3F-BE8F6FC9D57B}"/>
              </a:ext>
            </a:extLst>
          </p:cNvPr>
          <p:cNvSpPr txBox="1"/>
          <p:nvPr/>
        </p:nvSpPr>
        <p:spPr>
          <a:xfrm>
            <a:off x="7771576" y="4911442"/>
            <a:ext cx="15841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>
                <a:solidFill>
                  <a:srgbClr val="FF5050"/>
                </a:solidFill>
              </a:rPr>
              <a:t>?</a:t>
            </a:r>
            <a:endParaRPr lang="ja-JP" altLang="en-US" sz="11500" b="1">
              <a:solidFill>
                <a:srgbClr val="FF505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C4B93B-4EEE-E13C-E591-1958CFD8A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953" y="266142"/>
            <a:ext cx="1903465" cy="19167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1D4B7F-6FE4-D902-0CD6-53B66452F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953" y="2495870"/>
            <a:ext cx="1897235" cy="19565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102783-19E6-226D-1907-D0FC11524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157" y="4773139"/>
            <a:ext cx="1851196" cy="18187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151A54-5332-C7FF-B9C6-DE955618C3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92" y="1073426"/>
            <a:ext cx="3612848" cy="363248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37F5DBB-B4AE-7EBC-3785-54C8678D13D8}"/>
              </a:ext>
            </a:extLst>
          </p:cNvPr>
          <p:cNvSpPr/>
          <p:nvPr/>
        </p:nvSpPr>
        <p:spPr>
          <a:xfrm>
            <a:off x="4807286" y="84510"/>
            <a:ext cx="4336714" cy="2273099"/>
          </a:xfrm>
          <a:prstGeom prst="ellipse">
            <a:avLst/>
          </a:prstGeom>
          <a:noFill/>
          <a:ln w="7620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4" grpId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ホームベース 4">
            <a:extLst>
              <a:ext uri="{FF2B5EF4-FFF2-40B4-BE49-F238E27FC236}">
                <a16:creationId xmlns:a16="http://schemas.microsoft.com/office/drawing/2014/main" id="{637E5462-956D-8A62-0C72-A4E1150621E8}"/>
              </a:ext>
            </a:extLst>
          </p:cNvPr>
          <p:cNvSpPr/>
          <p:nvPr/>
        </p:nvSpPr>
        <p:spPr>
          <a:xfrm>
            <a:off x="0" y="2565400"/>
            <a:ext cx="8748713" cy="1871663"/>
          </a:xfrm>
          <a:prstGeom prst="homePlat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th-TH" altLang="ja-JP" sz="9600" b="1">
                <a:solidFill>
                  <a:srgbClr val="FFFFFF"/>
                </a:solidFill>
              </a:rPr>
              <a:t>ใช้จินตนาการหน่อย</a:t>
            </a:r>
          </a:p>
        </p:txBody>
      </p:sp>
    </p:spTree>
    <p:extLst>
      <p:ext uri="{BB962C8B-B14F-4D97-AF65-F5344CB8AC3E}">
        <p14:creationId xmlns:p14="http://schemas.microsoft.com/office/powerpoint/2010/main" val="158784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8B49E4-0012-AB07-E109-6E1BE4C56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" y="0"/>
            <a:ext cx="912489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4B014E-CB97-1126-2844-5E7A13530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545" y="242349"/>
            <a:ext cx="2155282" cy="2129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C2A053-3BD0-2B9F-80B1-9BABBBADDF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62"/>
          <a:stretch/>
        </p:blipFill>
        <p:spPr>
          <a:xfrm>
            <a:off x="1263778" y="2146594"/>
            <a:ext cx="2669423" cy="279646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1FB612C-EFC8-3228-6A2D-FE6F6B1D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63" y="592898"/>
            <a:ext cx="2969116" cy="17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49137B5-2C27-75C3-F939-B15AA570D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45" y="2372125"/>
            <a:ext cx="4315025" cy="27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635A3D-8621-5157-C26C-6A2DEE5DF43E}"/>
              </a:ext>
            </a:extLst>
          </p:cNvPr>
          <p:cNvSpPr txBox="1"/>
          <p:nvPr/>
        </p:nvSpPr>
        <p:spPr>
          <a:xfrm>
            <a:off x="621142" y="4796335"/>
            <a:ext cx="36686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ja-JP" sz="6400"/>
              <a:t>คุณแม่ดูแลลูก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CF88EB-47BC-317D-BBDC-0486A450C6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407"/>
          <a:stretch/>
        </p:blipFill>
        <p:spPr>
          <a:xfrm>
            <a:off x="1026643" y="5704477"/>
            <a:ext cx="3263115" cy="10187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EB2258-CC47-6FD3-31BF-E33FE5A071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064"/>
          <a:stretch/>
        </p:blipFill>
        <p:spPr>
          <a:xfrm>
            <a:off x="4458467" y="5704477"/>
            <a:ext cx="3420431" cy="1018736"/>
          </a:xfrm>
          <a:prstGeom prst="rect">
            <a:avLst/>
          </a:prstGeom>
        </p:spPr>
      </p:pic>
      <p:sp>
        <p:nvSpPr>
          <p:cNvPr id="22" name="テキスト ボックス 15">
            <a:extLst>
              <a:ext uri="{FF2B5EF4-FFF2-40B4-BE49-F238E27FC236}">
                <a16:creationId xmlns:a16="http://schemas.microsoft.com/office/drawing/2014/main" id="{FD9D7C10-5237-7CA2-7457-30A75DCDC644}"/>
              </a:ext>
            </a:extLst>
          </p:cNvPr>
          <p:cNvSpPr txBox="1"/>
          <p:nvPr/>
        </p:nvSpPr>
        <p:spPr>
          <a:xfrm>
            <a:off x="7559824" y="4943062"/>
            <a:ext cx="1584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>
                <a:solidFill>
                  <a:srgbClr val="FF5050"/>
                </a:solidFill>
              </a:rPr>
              <a:t>?</a:t>
            </a:r>
            <a:endParaRPr lang="ja-JP" altLang="en-US" sz="12000" b="1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6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0.32465 0.0324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162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31685 -0.0659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D329C-7432-1D0A-21B4-823F87454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24" y="527582"/>
            <a:ext cx="1960953" cy="1561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4442EB-AE9C-656C-85A9-1DEE72F6BA74}"/>
              </a:ext>
            </a:extLst>
          </p:cNvPr>
          <p:cNvSpPr txBox="1"/>
          <p:nvPr/>
        </p:nvSpPr>
        <p:spPr>
          <a:xfrm>
            <a:off x="2424690" y="527582"/>
            <a:ext cx="722568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ja-JP" sz="5500"/>
              <a:t>ระวัง</a:t>
            </a:r>
            <a:r>
              <a:rPr lang="en-US" altLang="ja-JP" sz="5500"/>
              <a:t>!</a:t>
            </a:r>
          </a:p>
          <a:p>
            <a:r>
              <a:rPr lang="ja-JP" altLang="en-US" sz="5500" b="1">
                <a:solidFill>
                  <a:srgbClr val="FF0000"/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毎</a:t>
            </a:r>
            <a:r>
              <a:rPr lang="th-TH" altLang="ja-JP" sz="5500"/>
              <a:t> กับ </a:t>
            </a:r>
            <a:r>
              <a:rPr lang="ja-JP" altLang="en-US" sz="5500" b="1">
                <a:solidFill>
                  <a:srgbClr val="FF0000"/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母</a:t>
            </a:r>
            <a:r>
              <a:rPr lang="th-TH" altLang="ja-JP" sz="5500">
                <a:latin typeface="Yu Mincho Light" panose="02020300000000000000" pitchFamily="18" charset="-128"/>
                <a:ea typeface="Yu Mincho Light" panose="02020300000000000000" pitchFamily="18" charset="-128"/>
              </a:rPr>
              <a:t>เขียนต่างกันนิดหน่อย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EDA28A-F6A8-8679-3273-D500BD9CA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899" y="2465086"/>
            <a:ext cx="3843661" cy="37331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FF8BC8-2B5F-C5B2-5671-CF5EA6027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10" y="2840250"/>
            <a:ext cx="3600092" cy="324831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B54623C-BB32-2DEB-9A78-154CE5950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27" y="3509614"/>
            <a:ext cx="783912" cy="59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9FBAD8B-E540-AD3D-B4F2-ADE79F81B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20" y="4507229"/>
            <a:ext cx="852940" cy="6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2CE517-F928-E668-2616-D5A6D377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973" y="3429000"/>
            <a:ext cx="942807" cy="19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06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BB0A11A2231C944A97F3CA5C2E8BE01" ma:contentTypeVersion="16" ma:contentTypeDescription="新しいドキュメントを作成します。" ma:contentTypeScope="" ma:versionID="b571397f1bfc9213b97b4bd25671e55f">
  <xsd:schema xmlns:xsd="http://www.w3.org/2001/XMLSchema" xmlns:xs="http://www.w3.org/2001/XMLSchema" xmlns:p="http://schemas.microsoft.com/office/2006/metadata/properties" xmlns:ns2="dd831380-f772-4d0a-86be-ca519d40c5a8" xmlns:ns3="b0c4f587-39ca-41af-b763-ad6198fafdf1" targetNamespace="http://schemas.microsoft.com/office/2006/metadata/properties" ma:root="true" ma:fieldsID="a96f8175d241023c110063f5b18f8eb8" ns2:_="" ns3:_="">
    <xsd:import namespace="dd831380-f772-4d0a-86be-ca519d40c5a8"/>
    <xsd:import namespace="b0c4f587-39ca-41af-b763-ad6198fafd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31380-f772-4d0a-86be-ca519d40c5a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afaffd2-f4f9-4246-913e-6686bc10e01b}" ma:internalName="TaxCatchAll" ma:showField="CatchAllData" ma:web="dd831380-f772-4d0a-86be-ca519d40c5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c4f587-39ca-41af-b763-ad6198fafd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a9872b46-498f-4fc2-91d4-a744c164aa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831380-f772-4d0a-86be-ca519d40c5a8" xsi:nil="true"/>
    <lcf76f155ced4ddcb4097134ff3c332f xmlns="b0c4f587-39ca-41af-b763-ad6198fafdf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EAF6698-0212-4A21-A026-F855C14F35D5}">
  <ds:schemaRefs>
    <ds:schemaRef ds:uri="b0c4f587-39ca-41af-b763-ad6198fafdf1"/>
    <ds:schemaRef ds:uri="dd831380-f772-4d0a-86be-ca519d40c5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8EA0CE6-001A-4DF9-9807-FBAA974FD4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D38961-F01A-4313-96E5-459E55A094EB}">
  <ds:schemaRefs>
    <ds:schemaRef ds:uri="b0c4f587-39ca-41af-b763-ad6198fafdf1"/>
    <ds:schemaRef ds:uri="dd831380-f772-4d0a-86be-ca519d40c5a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(4:3)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2025-11-28T04:32:40Z</dcterms:created>
  <dcterms:modified xsi:type="dcterms:W3CDTF">2026-02-24T07:55:35Z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0x0101004BB0A11A2231C944A97F3CA5C2E8BE01</vt:lpwstr>
  </property>
  <property fmtid="{D5CDD505-2E9C-101B-9397-08002B2CF9AE}" pid="3" name="MediaServiceImageTags">
    <vt:lpwstr/>
  </property>
</Properties>
</file>