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omments/modernComment_11A_4BEEA634.xml" ContentType="application/vnd.ms-powerpoint.comment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9"/>
  </p:notesMasterIdLst>
  <p:sldIdLst>
    <p:sldId id="256" r:id="rId5"/>
    <p:sldId id="274" r:id="rId6"/>
    <p:sldId id="276" r:id="rId7"/>
    <p:sldId id="275" r:id="rId8"/>
    <p:sldId id="278" r:id="rId9"/>
    <p:sldId id="292" r:id="rId10"/>
    <p:sldId id="280" r:id="rId11"/>
    <p:sldId id="281" r:id="rId12"/>
    <p:sldId id="291" r:id="rId13"/>
    <p:sldId id="293" r:id="rId14"/>
    <p:sldId id="283" r:id="rId15"/>
    <p:sldId id="282" r:id="rId16"/>
    <p:sldId id="286" r:id="rId17"/>
    <p:sldId id="284" r:id="rId18"/>
    <p:sldId id="277" r:id="rId19"/>
    <p:sldId id="288" r:id="rId20"/>
    <p:sldId id="287" r:id="rId21"/>
    <p:sldId id="289" r:id="rId22"/>
    <p:sldId id="285" r:id="rId23"/>
    <p:sldId id="295" r:id="rId24"/>
    <p:sldId id="264" r:id="rId25"/>
    <p:sldId id="290" r:id="rId26"/>
    <p:sldId id="294" r:id="rId27"/>
    <p:sldId id="315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E76604-74A9-4AA8-E780-A9C2D0991143}" name="Narisara Thongmee" initials="NT" userId="S::Narisara@jpf.go.jp::6757c35e-10a4-4930-b694-0eb276fcf2f1" providerId="AD"/>
  <p188:author id="{5E50E647-E3EE-8A11-A061-3A5577F32D61}" name="Mei Fukada" initials="MF" userId="S::Mei_Fukada@jpf.go.jp::4b4e81c0-5f69-430b-9e93-db87b6b5cf3b" providerId="AD"/>
  <p188:author id="{2778F25A-0217-1956-F08D-B90D3FEF60B9}" name="Yuka Ichimaru" initials="YI" userId="S::Yuka_Ichimaru@jpf.go.jp::62276e7c-db92-415b-b9ae-97277e573f73" providerId="AD"/>
  <p188:author id="{9B8BAEDE-372F-D90E-2A16-2993720FD859}" name="Mamoru Morita" initials="MM" userId="S::Mamoru_Morita@jpf.go.jp::b316f9a2-466f-4386-b773-14e71cf6b1c0" providerId="AD"/>
  <p188:author id="{310538F0-7995-8A3A-6400-5E116EDE4009}" name="Arpaporn Naosaran" initials="AN" userId="S::Arpaporn@jpf.go.jp::d4b4372d-2302-4eb5-9e3f-7814eb01fc0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B86E5F-B522-4E89-AE3C-28263432C3DD}" v="45" dt="2026-03-05T05:56:42.1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370" autoAdjust="0"/>
  </p:normalViewPr>
  <p:slideViewPr>
    <p:cSldViewPr snapToGrid="0">
      <p:cViewPr varScale="1">
        <p:scale>
          <a:sx n="50" d="100"/>
          <a:sy n="50" d="100"/>
        </p:scale>
        <p:origin x="66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paporn Naosaran" userId="d4b4372d-2302-4eb5-9e3f-7814eb01fc00" providerId="ADAL" clId="{1D85191E-2F4F-4A77-A0BF-7FEBE908AACB}"/>
    <pc:docChg chg="undo custSel modSld">
      <pc:chgData name="Arpaporn Naosaran" userId="d4b4372d-2302-4eb5-9e3f-7814eb01fc00" providerId="ADAL" clId="{1D85191E-2F4F-4A77-A0BF-7FEBE908AACB}" dt="2024-09-25T02:41:37.641" v="20" actId="1076"/>
      <pc:docMkLst>
        <pc:docMk/>
      </pc:docMkLst>
      <pc:sldChg chg="addSp modSp mod">
        <pc:chgData name="Arpaporn Naosaran" userId="d4b4372d-2302-4eb5-9e3f-7814eb01fc00" providerId="ADAL" clId="{1D85191E-2F4F-4A77-A0BF-7FEBE908AACB}" dt="2024-09-25T02:41:37.641" v="20" actId="1076"/>
        <pc:sldMkLst>
          <pc:docMk/>
          <pc:sldMk cId="1295551486" sldId="277"/>
        </pc:sldMkLst>
      </pc:sldChg>
      <pc:sldChg chg="modSp mod">
        <pc:chgData name="Arpaporn Naosaran" userId="d4b4372d-2302-4eb5-9e3f-7814eb01fc00" providerId="ADAL" clId="{1D85191E-2F4F-4A77-A0BF-7FEBE908AACB}" dt="2024-09-25T02:40:02.912" v="5" actId="14100"/>
        <pc:sldMkLst>
          <pc:docMk/>
          <pc:sldMk cId="1389336532" sldId="281"/>
        </pc:sldMkLst>
      </pc:sldChg>
      <pc:sldChg chg="addSp delSp modSp mod">
        <pc:chgData name="Arpaporn Naosaran" userId="d4b4372d-2302-4eb5-9e3f-7814eb01fc00" providerId="ADAL" clId="{1D85191E-2F4F-4A77-A0BF-7FEBE908AACB}" dt="2024-09-25T02:41:01.645" v="11" actId="21"/>
        <pc:sldMkLst>
          <pc:docMk/>
          <pc:sldMk cId="2561527814" sldId="286"/>
        </pc:sldMkLst>
      </pc:sldChg>
    </pc:docChg>
  </pc:docChgLst>
  <pc:docChgLst>
    <pc:chgData name="Arpaporn Naosaran" userId="d4b4372d-2302-4eb5-9e3f-7814eb01fc00" providerId="ADAL" clId="{E6FEB1F0-FF9A-4C00-8E19-E571AD1B0946}"/>
    <pc:docChg chg="modSld">
      <pc:chgData name="Arpaporn Naosaran" userId="d4b4372d-2302-4eb5-9e3f-7814eb01fc00" providerId="ADAL" clId="{E6FEB1F0-FF9A-4C00-8E19-E571AD1B0946}" dt="2025-10-30T07:01:27.740" v="5" actId="20577"/>
      <pc:docMkLst>
        <pc:docMk/>
      </pc:docMkLst>
      <pc:sldChg chg="modSp mod">
        <pc:chgData name="Arpaporn Naosaran" userId="d4b4372d-2302-4eb5-9e3f-7814eb01fc00" providerId="ADAL" clId="{E6FEB1F0-FF9A-4C00-8E19-E571AD1B0946}" dt="2025-10-30T07:01:27.740" v="5" actId="20577"/>
        <pc:sldMkLst>
          <pc:docMk/>
          <pc:sldMk cId="1273931316" sldId="282"/>
        </pc:sldMkLst>
      </pc:sldChg>
      <pc:sldChg chg="modSp">
        <pc:chgData name="Arpaporn Naosaran" userId="d4b4372d-2302-4eb5-9e3f-7814eb01fc00" providerId="ADAL" clId="{E6FEB1F0-FF9A-4C00-8E19-E571AD1B0946}" dt="2025-10-30T07:01:12.951" v="1" actId="20577"/>
        <pc:sldMkLst>
          <pc:docMk/>
          <pc:sldMk cId="878347152" sldId="283"/>
        </pc:sldMkLst>
      </pc:sldChg>
    </pc:docChg>
  </pc:docChgLst>
  <pc:docChgLst>
    <pc:chgData name="Arpaporn Naosaran" userId="d4b4372d-2302-4eb5-9e3f-7814eb01fc00" providerId="ADAL" clId="{20D7595F-A780-4D7C-8EC9-1E0B21DA5D08}"/>
    <pc:docChg chg="custSel modSld">
      <pc:chgData name="Arpaporn Naosaran" userId="d4b4372d-2302-4eb5-9e3f-7814eb01fc00" providerId="ADAL" clId="{20D7595F-A780-4D7C-8EC9-1E0B21DA5D08}" dt="2025-05-19T06:24:13.215" v="58" actId="20577"/>
      <pc:docMkLst>
        <pc:docMk/>
      </pc:docMkLst>
      <pc:sldChg chg="setBg">
        <pc:chgData name="Arpaporn Naosaran" userId="d4b4372d-2302-4eb5-9e3f-7814eb01fc00" providerId="ADAL" clId="{20D7595F-A780-4D7C-8EC9-1E0B21DA5D08}" dt="2025-05-19T06:22:49.251" v="57"/>
        <pc:sldMkLst>
          <pc:docMk/>
          <pc:sldMk cId="1278456832" sldId="256"/>
        </pc:sldMkLst>
      </pc:sldChg>
      <pc:sldChg chg="modAnim">
        <pc:chgData name="Arpaporn Naosaran" userId="d4b4372d-2302-4eb5-9e3f-7814eb01fc00" providerId="ADAL" clId="{20D7595F-A780-4D7C-8EC9-1E0B21DA5D08}" dt="2025-05-07T08:07:59.611" v="3"/>
        <pc:sldMkLst>
          <pc:docMk/>
          <pc:sldMk cId="3128717803" sldId="274"/>
        </pc:sldMkLst>
      </pc:sldChg>
      <pc:sldChg chg="modNotesTx">
        <pc:chgData name="Arpaporn Naosaran" userId="d4b4372d-2302-4eb5-9e3f-7814eb01fc00" providerId="ADAL" clId="{20D7595F-A780-4D7C-8EC9-1E0B21DA5D08}" dt="2025-05-07T08:26:38.953" v="25" actId="6549"/>
        <pc:sldMkLst>
          <pc:docMk/>
          <pc:sldMk cId="981511424" sldId="285"/>
        </pc:sldMkLst>
      </pc:sldChg>
      <pc:sldChg chg="modAnim">
        <pc:chgData name="Arpaporn Naosaran" userId="d4b4372d-2302-4eb5-9e3f-7814eb01fc00" providerId="ADAL" clId="{20D7595F-A780-4D7C-8EC9-1E0B21DA5D08}" dt="2025-05-07T08:13:33.620" v="9"/>
        <pc:sldMkLst>
          <pc:docMk/>
          <pc:sldMk cId="2561527814" sldId="286"/>
        </pc:sldMkLst>
      </pc:sldChg>
      <pc:sldChg chg="modAnim">
        <pc:chgData name="Arpaporn Naosaran" userId="d4b4372d-2302-4eb5-9e3f-7814eb01fc00" providerId="ADAL" clId="{20D7595F-A780-4D7C-8EC9-1E0B21DA5D08}" dt="2025-05-07T08:10:49.839" v="4"/>
        <pc:sldMkLst>
          <pc:docMk/>
          <pc:sldMk cId="1561811326" sldId="291"/>
        </pc:sldMkLst>
      </pc:sldChg>
      <pc:sldChg chg="modSp mod">
        <pc:chgData name="Arpaporn Naosaran" userId="d4b4372d-2302-4eb5-9e3f-7814eb01fc00" providerId="ADAL" clId="{20D7595F-A780-4D7C-8EC9-1E0B21DA5D08}" dt="2025-05-19T06:24:13.215" v="58" actId="20577"/>
        <pc:sldMkLst>
          <pc:docMk/>
          <pc:sldMk cId="2690560108" sldId="293"/>
        </pc:sldMkLst>
      </pc:sldChg>
      <pc:sldChg chg="modSp mod modNotesTx">
        <pc:chgData name="Arpaporn Naosaran" userId="d4b4372d-2302-4eb5-9e3f-7814eb01fc00" providerId="ADAL" clId="{20D7595F-A780-4D7C-8EC9-1E0B21DA5D08}" dt="2025-05-07T08:30:24.944" v="56" actId="20577"/>
        <pc:sldMkLst>
          <pc:docMk/>
          <pc:sldMk cId="3293517529" sldId="294"/>
        </pc:sldMkLst>
      </pc:sldChg>
      <pc:sldChg chg="addSp delSp modSp mod modNotesTx">
        <pc:chgData name="Arpaporn Naosaran" userId="d4b4372d-2302-4eb5-9e3f-7814eb01fc00" providerId="ADAL" clId="{20D7595F-A780-4D7C-8EC9-1E0B21DA5D08}" dt="2025-05-07T08:30:07.108" v="42" actId="164"/>
        <pc:sldMkLst>
          <pc:docMk/>
          <pc:sldMk cId="3552018837" sldId="295"/>
        </pc:sldMkLst>
      </pc:sldChg>
    </pc:docChg>
  </pc:docChgLst>
  <pc:docChgLst>
    <pc:chgData name="Mei Fukada" userId="4b4e81c0-5f69-430b-9e93-db87b6b5cf3b" providerId="ADAL" clId="{2CCEF440-18B5-4B37-8BF7-DB8A4A6F3142}"/>
    <pc:docChg chg="custSel addSld modSld">
      <pc:chgData name="Mei Fukada" userId="4b4e81c0-5f69-430b-9e93-db87b6b5cf3b" providerId="ADAL" clId="{2CCEF440-18B5-4B37-8BF7-DB8A4A6F3142}" dt="2026-03-05T05:56:44.702" v="270" actId="20577"/>
      <pc:docMkLst>
        <pc:docMk/>
      </pc:docMkLst>
      <pc:sldChg chg="modSp add mod">
        <pc:chgData name="Mei Fukada" userId="4b4e81c0-5f69-430b-9e93-db87b6b5cf3b" providerId="ADAL" clId="{2CCEF440-18B5-4B37-8BF7-DB8A4A6F3142}" dt="2026-03-05T05:56:44.702" v="270" actId="20577"/>
        <pc:sldMkLst>
          <pc:docMk/>
          <pc:sldMk cId="3298633987" sldId="315"/>
        </pc:sldMkLst>
        <pc:spChg chg="mod">
          <ac:chgData name="Mei Fukada" userId="4b4e81c0-5f69-430b-9e93-db87b6b5cf3b" providerId="ADAL" clId="{2CCEF440-18B5-4B37-8BF7-DB8A4A6F3142}" dt="2026-03-05T05:56:44.702" v="270" actId="20577"/>
          <ac:spMkLst>
            <pc:docMk/>
            <pc:sldMk cId="3298633987" sldId="315"/>
            <ac:spMk id="3" creationId="{977F528A-2EA1-E6B9-4D9D-92EC5E41D8F7}"/>
          </ac:spMkLst>
        </pc:spChg>
      </pc:sldChg>
    </pc:docChg>
  </pc:docChgLst>
  <pc:docChgLst>
    <pc:chgData name="Arpaporn Naosaran" userId="d4b4372d-2302-4eb5-9e3f-7814eb01fc00" providerId="ADAL" clId="{12AC9EAA-AF43-40A9-A1E1-56CA12166853}"/>
    <pc:docChg chg="custSel modSld">
      <pc:chgData name="Arpaporn Naosaran" userId="d4b4372d-2302-4eb5-9e3f-7814eb01fc00" providerId="ADAL" clId="{12AC9EAA-AF43-40A9-A1E1-56CA12166853}" dt="2026-03-06T02:11:11.509" v="19" actId="6549"/>
      <pc:docMkLst>
        <pc:docMk/>
      </pc:docMkLst>
      <pc:sldChg chg="modSp mod">
        <pc:chgData name="Arpaporn Naosaran" userId="d4b4372d-2302-4eb5-9e3f-7814eb01fc00" providerId="ADAL" clId="{12AC9EAA-AF43-40A9-A1E1-56CA12166853}" dt="2026-03-04T03:09:01.705" v="5" actId="1076"/>
        <pc:sldMkLst>
          <pc:docMk/>
          <pc:sldMk cId="1295551486" sldId="277"/>
        </pc:sldMkLst>
        <pc:picChg chg="mod">
          <ac:chgData name="Arpaporn Naosaran" userId="d4b4372d-2302-4eb5-9e3f-7814eb01fc00" providerId="ADAL" clId="{12AC9EAA-AF43-40A9-A1E1-56CA12166853}" dt="2026-03-04T03:09:01.705" v="5" actId="1076"/>
          <ac:picMkLst>
            <pc:docMk/>
            <pc:sldMk cId="1295551486" sldId="277"/>
            <ac:picMk id="3" creationId="{CA22E7B5-4FA6-56CA-F3D3-C5303B7D40D9}"/>
          </ac:picMkLst>
        </pc:picChg>
        <pc:picChg chg="mod modCrop">
          <ac:chgData name="Arpaporn Naosaran" userId="d4b4372d-2302-4eb5-9e3f-7814eb01fc00" providerId="ADAL" clId="{12AC9EAA-AF43-40A9-A1E1-56CA12166853}" dt="2026-03-04T03:08:58.885" v="4" actId="1076"/>
          <ac:picMkLst>
            <pc:docMk/>
            <pc:sldMk cId="1295551486" sldId="277"/>
            <ac:picMk id="4" creationId="{0D34B600-855E-4175-AE7E-84C9A44F6945}"/>
          </ac:picMkLst>
        </pc:picChg>
      </pc:sldChg>
      <pc:sldChg chg="modCm modNotesTx">
        <pc:chgData name="Arpaporn Naosaran" userId="d4b4372d-2302-4eb5-9e3f-7814eb01fc00" providerId="ADAL" clId="{12AC9EAA-AF43-40A9-A1E1-56CA12166853}" dt="2026-03-06T02:11:11.509" v="19" actId="6549"/>
        <pc:sldMkLst>
          <pc:docMk/>
          <pc:sldMk cId="1273931316" sldId="282"/>
        </pc:sldMkLst>
      </pc:sldChg>
      <pc:sldChg chg="addSp delSp modSp mod delAnim modNotesTx">
        <pc:chgData name="Arpaporn Naosaran" userId="d4b4372d-2302-4eb5-9e3f-7814eb01fc00" providerId="ADAL" clId="{12AC9EAA-AF43-40A9-A1E1-56CA12166853}" dt="2026-03-04T03:52:52.717" v="15" actId="1076"/>
        <pc:sldMkLst>
          <pc:docMk/>
          <pc:sldMk cId="2561527814" sldId="286"/>
        </pc:sldMkLst>
        <pc:picChg chg="del">
          <ac:chgData name="Arpaporn Naosaran" userId="d4b4372d-2302-4eb5-9e3f-7814eb01fc00" providerId="ADAL" clId="{12AC9EAA-AF43-40A9-A1E1-56CA12166853}" dt="2026-03-04T03:52:14.466" v="6" actId="478"/>
          <ac:picMkLst>
            <pc:docMk/>
            <pc:sldMk cId="2561527814" sldId="286"/>
            <ac:picMk id="4" creationId="{DB35BAF1-572B-EF9B-BAD8-D34A9305DE03}"/>
          </ac:picMkLst>
        </pc:picChg>
        <pc:picChg chg="add mod">
          <ac:chgData name="Arpaporn Naosaran" userId="d4b4372d-2302-4eb5-9e3f-7814eb01fc00" providerId="ADAL" clId="{12AC9EAA-AF43-40A9-A1E1-56CA12166853}" dt="2026-03-04T03:52:52.717" v="15" actId="1076"/>
          <ac:picMkLst>
            <pc:docMk/>
            <pc:sldMk cId="2561527814" sldId="286"/>
            <ac:picMk id="5" creationId="{9A0AE6C2-AC18-C328-3437-8734FAD74500}"/>
          </ac:picMkLst>
        </pc:picChg>
      </pc:sldChg>
    </pc:docChg>
  </pc:docChgLst>
  <pc:docChgLst>
    <pc:chgData name="Arpaporn Naosaran" userId="d4b4372d-2302-4eb5-9e3f-7814eb01fc00" providerId="ADAL" clId="{3D64FC20-D182-4971-8B69-97F2B93B4A79}"/>
    <pc:docChg chg="undo custSel delSld modSld">
      <pc:chgData name="Arpaporn Naosaran" userId="d4b4372d-2302-4eb5-9e3f-7814eb01fc00" providerId="ADAL" clId="{3D64FC20-D182-4971-8B69-97F2B93B4A79}" dt="2024-09-18T06:30:08.257" v="523"/>
      <pc:docMkLst>
        <pc:docMk/>
      </pc:docMkLst>
      <pc:sldChg chg="modNotesTx">
        <pc:chgData name="Arpaporn Naosaran" userId="d4b4372d-2302-4eb5-9e3f-7814eb01fc00" providerId="ADAL" clId="{3D64FC20-D182-4971-8B69-97F2B93B4A79}" dt="2024-09-18T03:16:37.058" v="2" actId="6549"/>
        <pc:sldMkLst>
          <pc:docMk/>
          <pc:sldMk cId="1278456832" sldId="256"/>
        </pc:sldMkLst>
      </pc:sldChg>
      <pc:sldChg chg="delCm modNotesTx">
        <pc:chgData name="Arpaporn Naosaran" userId="d4b4372d-2302-4eb5-9e3f-7814eb01fc00" providerId="ADAL" clId="{3D64FC20-D182-4971-8B69-97F2B93B4A79}" dt="2024-09-18T03:36:50.331" v="156"/>
        <pc:sldMkLst>
          <pc:docMk/>
          <pc:sldMk cId="3104229892" sldId="264"/>
        </pc:sldMkLst>
      </pc:sldChg>
      <pc:sldChg chg="modNotesTx">
        <pc:chgData name="Arpaporn Naosaran" userId="d4b4372d-2302-4eb5-9e3f-7814eb01fc00" providerId="ADAL" clId="{3D64FC20-D182-4971-8B69-97F2B93B4A79}" dt="2024-09-18T03:16:40.383" v="3" actId="6549"/>
        <pc:sldMkLst>
          <pc:docMk/>
          <pc:sldMk cId="3128717803" sldId="274"/>
        </pc:sldMkLst>
      </pc:sldChg>
      <pc:sldChg chg="delCm modNotesTx">
        <pc:chgData name="Arpaporn Naosaran" userId="d4b4372d-2302-4eb5-9e3f-7814eb01fc00" providerId="ADAL" clId="{3D64FC20-D182-4971-8B69-97F2B93B4A79}" dt="2024-09-18T03:16:30.763" v="1" actId="6549"/>
        <pc:sldMkLst>
          <pc:docMk/>
          <pc:sldMk cId="224419523" sldId="275"/>
        </pc:sldMkLst>
      </pc:sldChg>
      <pc:sldChg chg="addSp delSp modSp mod modNotesTx">
        <pc:chgData name="Arpaporn Naosaran" userId="d4b4372d-2302-4eb5-9e3f-7814eb01fc00" providerId="ADAL" clId="{3D64FC20-D182-4971-8B69-97F2B93B4A79}" dt="2024-09-18T03:20:11.501" v="32" actId="14100"/>
        <pc:sldMkLst>
          <pc:docMk/>
          <pc:sldMk cId="486739869" sldId="276"/>
        </pc:sldMkLst>
      </pc:sldChg>
      <pc:sldChg chg="modNotesTx">
        <pc:chgData name="Arpaporn Naosaran" userId="d4b4372d-2302-4eb5-9e3f-7814eb01fc00" providerId="ADAL" clId="{3D64FC20-D182-4971-8B69-97F2B93B4A79}" dt="2024-09-18T06:07:40.739" v="501" actId="20577"/>
        <pc:sldMkLst>
          <pc:docMk/>
          <pc:sldMk cId="1295551486" sldId="277"/>
        </pc:sldMkLst>
      </pc:sldChg>
      <pc:sldChg chg="delCm modNotesTx">
        <pc:chgData name="Arpaporn Naosaran" userId="d4b4372d-2302-4eb5-9e3f-7814eb01fc00" providerId="ADAL" clId="{3D64FC20-D182-4971-8B69-97F2B93B4A79}" dt="2024-09-18T06:16:33.608" v="520"/>
        <pc:sldMkLst>
          <pc:docMk/>
          <pc:sldMk cId="4086738858" sldId="278"/>
        </pc:sldMkLst>
      </pc:sldChg>
      <pc:sldChg chg="del">
        <pc:chgData name="Arpaporn Naosaran" userId="d4b4372d-2302-4eb5-9e3f-7814eb01fc00" providerId="ADAL" clId="{3D64FC20-D182-4971-8B69-97F2B93B4A79}" dt="2024-09-18T03:17:26.086" v="7" actId="47"/>
        <pc:sldMkLst>
          <pc:docMk/>
          <pc:sldMk cId="3076666513" sldId="279"/>
        </pc:sldMkLst>
      </pc:sldChg>
      <pc:sldChg chg="modNotesTx">
        <pc:chgData name="Arpaporn Naosaran" userId="d4b4372d-2302-4eb5-9e3f-7814eb01fc00" providerId="ADAL" clId="{3D64FC20-D182-4971-8B69-97F2B93B4A79}" dt="2024-09-18T03:17:36.563" v="8" actId="6549"/>
        <pc:sldMkLst>
          <pc:docMk/>
          <pc:sldMk cId="1825250739" sldId="280"/>
        </pc:sldMkLst>
      </pc:sldChg>
      <pc:sldChg chg="addSp delSp modSp mod modNotesTx">
        <pc:chgData name="Arpaporn Naosaran" userId="d4b4372d-2302-4eb5-9e3f-7814eb01fc00" providerId="ADAL" clId="{3D64FC20-D182-4971-8B69-97F2B93B4A79}" dt="2024-09-18T03:26:40.313" v="135"/>
        <pc:sldMkLst>
          <pc:docMk/>
          <pc:sldMk cId="1389336532" sldId="281"/>
        </pc:sldMkLst>
      </pc:sldChg>
      <pc:sldChg chg="addSp delSp modSp mod modAnim modNotesTx">
        <pc:chgData name="Arpaporn Naosaran" userId="d4b4372d-2302-4eb5-9e3f-7814eb01fc00" providerId="ADAL" clId="{3D64FC20-D182-4971-8B69-97F2B93B4A79}" dt="2024-09-18T04:12:43.043" v="326" actId="14100"/>
        <pc:sldMkLst>
          <pc:docMk/>
          <pc:sldMk cId="1273931316" sldId="282"/>
        </pc:sldMkLst>
      </pc:sldChg>
      <pc:sldChg chg="addSp delSp modSp mod modNotesTx">
        <pc:chgData name="Arpaporn Naosaran" userId="d4b4372d-2302-4eb5-9e3f-7814eb01fc00" providerId="ADAL" clId="{3D64FC20-D182-4971-8B69-97F2B93B4A79}" dt="2024-09-18T06:10:59.378" v="519" actId="1035"/>
        <pc:sldMkLst>
          <pc:docMk/>
          <pc:sldMk cId="878347152" sldId="283"/>
        </pc:sldMkLst>
      </pc:sldChg>
      <pc:sldChg chg="modNotesTx">
        <pc:chgData name="Arpaporn Naosaran" userId="d4b4372d-2302-4eb5-9e3f-7814eb01fc00" providerId="ADAL" clId="{3D64FC20-D182-4971-8B69-97F2B93B4A79}" dt="2024-09-18T03:41:34.476" v="165" actId="20577"/>
        <pc:sldMkLst>
          <pc:docMk/>
          <pc:sldMk cId="257064651" sldId="284"/>
        </pc:sldMkLst>
      </pc:sldChg>
      <pc:sldChg chg="addSp delSp modSp mod delAnim delCm modNotesTx">
        <pc:chgData name="Arpaporn Naosaran" userId="d4b4372d-2302-4eb5-9e3f-7814eb01fc00" providerId="ADAL" clId="{3D64FC20-D182-4971-8B69-97F2B93B4A79}" dt="2024-09-18T06:16:51.191" v="522"/>
        <pc:sldMkLst>
          <pc:docMk/>
          <pc:sldMk cId="2561527814" sldId="286"/>
        </pc:sldMkLst>
      </pc:sldChg>
      <pc:sldChg chg="modNotesTx">
        <pc:chgData name="Arpaporn Naosaran" userId="d4b4372d-2302-4eb5-9e3f-7814eb01fc00" providerId="ADAL" clId="{3D64FC20-D182-4971-8B69-97F2B93B4A79}" dt="2024-09-18T03:35:31.706" v="151" actId="6549"/>
        <pc:sldMkLst>
          <pc:docMk/>
          <pc:sldMk cId="950203011" sldId="287"/>
        </pc:sldMkLst>
      </pc:sldChg>
      <pc:sldChg chg="modNotesTx">
        <pc:chgData name="Arpaporn Naosaran" userId="d4b4372d-2302-4eb5-9e3f-7814eb01fc00" providerId="ADAL" clId="{3D64FC20-D182-4971-8B69-97F2B93B4A79}" dt="2024-09-18T06:30:08.257" v="523"/>
        <pc:sldMkLst>
          <pc:docMk/>
          <pc:sldMk cId="3982994855" sldId="288"/>
        </pc:sldMkLst>
      </pc:sldChg>
      <pc:sldChg chg="addSp delSp modSp mod modNotesTx">
        <pc:chgData name="Arpaporn Naosaran" userId="d4b4372d-2302-4eb5-9e3f-7814eb01fc00" providerId="ADAL" clId="{3D64FC20-D182-4971-8B69-97F2B93B4A79}" dt="2024-09-18T06:06:21.821" v="442" actId="1076"/>
        <pc:sldMkLst>
          <pc:docMk/>
          <pc:sldMk cId="572803634" sldId="289"/>
        </pc:sldMkLst>
      </pc:sldChg>
      <pc:sldChg chg="modNotesTx">
        <pc:chgData name="Arpaporn Naosaran" userId="d4b4372d-2302-4eb5-9e3f-7814eb01fc00" providerId="ADAL" clId="{3D64FC20-D182-4971-8B69-97F2B93B4A79}" dt="2024-09-18T03:37:04.403" v="157" actId="6549"/>
        <pc:sldMkLst>
          <pc:docMk/>
          <pc:sldMk cId="622410822" sldId="290"/>
        </pc:sldMkLst>
      </pc:sldChg>
      <pc:sldChg chg="modSp mod modNotesTx">
        <pc:chgData name="Arpaporn Naosaran" userId="d4b4372d-2302-4eb5-9e3f-7814eb01fc00" providerId="ADAL" clId="{3D64FC20-D182-4971-8B69-97F2B93B4A79}" dt="2024-09-18T03:28:06.446" v="139" actId="14100"/>
        <pc:sldMkLst>
          <pc:docMk/>
          <pc:sldMk cId="1561811326" sldId="291"/>
        </pc:sldMkLst>
      </pc:sldChg>
      <pc:sldChg chg="addSp delSp modSp mod modNotesTx">
        <pc:chgData name="Arpaporn Naosaran" userId="d4b4372d-2302-4eb5-9e3f-7814eb01fc00" providerId="ADAL" clId="{3D64FC20-D182-4971-8B69-97F2B93B4A79}" dt="2024-09-18T04:25:07.638" v="355" actId="6549"/>
        <pc:sldMkLst>
          <pc:docMk/>
          <pc:sldMk cId="3402904846" sldId="292"/>
        </pc:sldMkLst>
      </pc:sldChg>
      <pc:sldChg chg="modSp mod delCm modNotesTx">
        <pc:chgData name="Arpaporn Naosaran" userId="d4b4372d-2302-4eb5-9e3f-7814eb01fc00" providerId="ADAL" clId="{3D64FC20-D182-4971-8B69-97F2B93B4A79}" dt="2024-09-18T06:16:44.155" v="521"/>
        <pc:sldMkLst>
          <pc:docMk/>
          <pc:sldMk cId="2690560108" sldId="293"/>
        </pc:sldMkLst>
      </pc:sldChg>
      <pc:sldChg chg="modNotesTx">
        <pc:chgData name="Arpaporn Naosaran" userId="d4b4372d-2302-4eb5-9e3f-7814eb01fc00" providerId="ADAL" clId="{3D64FC20-D182-4971-8B69-97F2B93B4A79}" dt="2024-09-18T03:37:30.466" v="158" actId="20577"/>
        <pc:sldMkLst>
          <pc:docMk/>
          <pc:sldMk cId="3293517529" sldId="294"/>
        </pc:sldMkLst>
      </pc:sldChg>
      <pc:sldChg chg="modNotesTx">
        <pc:chgData name="Arpaporn Naosaran" userId="d4b4372d-2302-4eb5-9e3f-7814eb01fc00" providerId="ADAL" clId="{3D64FC20-D182-4971-8B69-97F2B93B4A79}" dt="2024-09-18T03:36:27.579" v="153" actId="6549"/>
        <pc:sldMkLst>
          <pc:docMk/>
          <pc:sldMk cId="3552018837" sldId="29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997929242993135E-2"/>
          <c:y val="0.16396831735912148"/>
          <c:w val="0.93500207075700681"/>
          <c:h val="0.490839526663423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ทั้งหมด N=623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ja-JP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ออฟฟิศ ที่ทำงาน</c:v>
                </c:pt>
                <c:pt idx="1">
                  <c:v>ถนนหนทาง (เขตบ้านเรือน)</c:v>
                </c:pt>
                <c:pt idx="2">
                  <c:v>ภายในสถานีรถไฟ บริเวณใกล้เคียง</c:v>
                </c:pt>
                <c:pt idx="3">
                  <c:v>โรงเรียน</c:v>
                </c:pt>
                <c:pt idx="4">
                  <c:v>ศูนย์การค้า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150</c:v>
                </c:pt>
                <c:pt idx="1">
                  <c:v>121</c:v>
                </c:pt>
                <c:pt idx="2">
                  <c:v>91</c:v>
                </c:pt>
                <c:pt idx="3">
                  <c:v>75</c:v>
                </c:pt>
                <c:pt idx="4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E6-4942-BBDF-FC3D636FFB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5"/>
                <c:pt idx="0">
                  <c:v>ออฟฟิศ ที่ทำงาน</c:v>
                </c:pt>
                <c:pt idx="1">
                  <c:v>ถนนหนทาง (เขตบ้านเรือน)</c:v>
                </c:pt>
                <c:pt idx="2">
                  <c:v>ภายในสถานีรถไฟ บริเวณใกล้เคียง</c:v>
                </c:pt>
                <c:pt idx="3">
                  <c:v>โรงเรียน</c:v>
                </c:pt>
                <c:pt idx="4">
                  <c:v>ศูนย์การค้า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1-52E6-4942-BBDF-FC3D636FFB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16544400"/>
        <c:axId val="197161574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ln w="28575" cap="rnd">
              <a:solidFill>
                <a:schemeClr val="accent2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5"/>
                <c:pt idx="0">
                  <c:v>ออฟฟิศ ที่ทำงาน</c:v>
                </c:pt>
                <c:pt idx="1">
                  <c:v>ถนนหนทาง (เขตบ้านเรือน)</c:v>
                </c:pt>
                <c:pt idx="2">
                  <c:v>ภายในสถานีรถไฟ บริเวณใกล้เคียง</c:v>
                </c:pt>
                <c:pt idx="3">
                  <c:v>โรงเรียน</c:v>
                </c:pt>
                <c:pt idx="4">
                  <c:v>ศูนย์การค้า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2E6-4942-BBDF-FC3D636FFB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16544400"/>
        <c:axId val="1971615744"/>
      </c:lineChart>
      <c:catAx>
        <c:axId val="131654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1615744"/>
        <c:crosses val="autoZero"/>
        <c:auto val="1"/>
        <c:lblAlgn val="ctr"/>
        <c:lblOffset val="100"/>
        <c:noMultiLvlLbl val="0"/>
      </c:catAx>
      <c:valAx>
        <c:axId val="1971615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6544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1A_4BEEA63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CEE3F9F-F0A8-4BFC-868A-C4B58600DD9E}" authorId="{5E50E647-E3EE-8A11-A061-3A5577F32D61}" status="resolved" created="2026-03-05T05:57:43.548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273931316" sldId="282"/>
      <ac:spMk id="5" creationId="{0D39F15F-F84A-9E4D-8DB3-4C35244F24C4}"/>
    </ac:deMkLst>
    <p188:replyLst>
      <p188:reply id="{54B1C658-7F6A-4A9F-8A69-FEC7E89342C4}" authorId="{310538F0-7995-8A3A-6400-5E116EDE4009}" created="2026-03-06T02:11:05.281">
        <p188:txBody>
          <a:bodyPr/>
          <a:lstStyle/>
          <a:p>
            <a:r>
              <a:rPr lang="en-US"/>
              <a:t>了解です。削除しておきますね。ありがとうございます。</a:t>
            </a:r>
          </a:p>
        </p188:txBody>
      </p188:reply>
    </p188:replyLst>
    <p188:txBody>
      <a:bodyPr/>
      <a:lstStyle/>
      <a:p>
        <a:r>
          <a:rPr lang="ja-JP" altLang="en-US"/>
          <a:t>[@Arpaporn Naosaran] さん、Wikioedeiaは出典に明記しませんでしたので、公開の際は削除してもよいかと思われます。よろしくお願いいたします。</a:t>
        </a:r>
      </a:p>
    </p188:txBody>
  </p188:cm>
</p188:cmLst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0.20947</cdr:x>
      <cdr:y>0.06367</cdr:y>
    </cdr:from>
    <cdr:to>
      <cdr:x>0.33611</cdr:x>
      <cdr:y>0.21594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FE465AA1-030E-4815-3AF1-47EFEF6914C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954155" y="370018"/>
          <a:ext cx="1181459" cy="88495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0.40238</cdr:x>
      <cdr:y>0.48039</cdr:y>
    </cdr:from>
    <cdr:to>
      <cdr:x>0.5144</cdr:x>
      <cdr:y>0.53335</cdr:y>
    </cdr:to>
    <cdr:sp macro="" textlink="">
      <cdr:nvSpPr>
        <cdr:cNvPr id="3" name="TextBox 9">
          <a:extLst xmlns:a="http://schemas.openxmlformats.org/drawingml/2006/main">
            <a:ext uri="{FF2B5EF4-FFF2-40B4-BE49-F238E27FC236}">
              <a16:creationId xmlns:a16="http://schemas.microsoft.com/office/drawing/2014/main" id="{993C89B1-3883-9C00-18DD-EEDAADE77085}"/>
            </a:ext>
          </a:extLst>
        </cdr:cNvPr>
        <cdr:cNvSpPr txBox="1"/>
      </cdr:nvSpPr>
      <cdr:spPr>
        <a:xfrm xmlns:a="http://schemas.openxmlformats.org/drawingml/2006/main">
          <a:off x="3753857" y="2791925"/>
          <a:ext cx="1045029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dirty="0"/>
            <a:t>14.6%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1DA53-35AE-437D-809C-1851456F6A8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407EC-1255-465D-B76A-8BFD1D8DE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151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304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イラスト</a:t>
            </a:r>
            <a:r>
              <a:rPr lang="en-US" altLang="ja-JP" dirty="0"/>
              <a:t>AC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2557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00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ja-JP"/>
              <a:t>https</a:t>
            </a:r>
            <a:r>
              <a:rPr lang="en-US" altLang="ja-JP" dirty="0"/>
              <a:t>://www.postalmuseum.jp/column/collection/post.html</a:t>
            </a:r>
            <a:br>
              <a:rPr lang="en-US" altLang="ja-JP" dirty="0"/>
            </a:br>
            <a:br>
              <a:rPr lang="en-US" altLang="ja-JP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13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画像：知人の提供</a:t>
            </a:r>
            <a:endParaRPr lang="en-US" altLang="ja-JP" dirty="0"/>
          </a:p>
          <a:p>
            <a:r>
              <a:rPr lang="en-US" dirty="0"/>
              <a:t>https://www.photo-ac.com/main/detail/536291&amp;title=%E3%83%AC%E3%83%88%E3%83%AD%E8%87%AA%E8%B2%A9%E6%A9%9F</a:t>
            </a:r>
            <a:br>
              <a:rPr lang="en-US" dirty="0"/>
            </a:br>
            <a:r>
              <a:rPr lang="en-US" dirty="0"/>
              <a:t>https://www.photo-ac.com/main/detail/737435/1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3716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https://www.photo-ac.com/main/detail/27751456&amp;title=%E3%83%95%E3%83%BC%E3%83%89%E3%82%B3%E3%83%BC%E3%83%88%E3%81%A7%E9%A3%9F%E4%BA%8B%E3%82%92%E3%83%A2%E3%83%90%E3%82%A4%E3%83%AB%E3%82%AA%E3%83%BC%E3%83%80%E3%83%BC </a:t>
            </a:r>
            <a:br>
              <a:rPr lang="en-US" dirty="0"/>
            </a:br>
            <a:r>
              <a:rPr lang="en-US" dirty="0"/>
              <a:t>https://www.photo-ac.com/main/detail/24036380</a:t>
            </a:r>
            <a:r>
              <a:rPr lang="th-TH" dirty="0"/>
              <a:t> </a:t>
            </a:r>
            <a:br>
              <a:rPr lang="th-TH" dirty="0"/>
            </a:br>
            <a:br>
              <a:rPr lang="th-TH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9875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画像：知人の提供</a:t>
            </a:r>
            <a:br>
              <a:rPr lang="th-TH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268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https://photo-ac.com/photo/23624994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5163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2204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https://www.photo-ac.com/main/detail/2033601&amp;title=%E8%87%AA%E5%8B%95%E8%B2%A9%E5%A3%B2%E6%A9%9F</a:t>
            </a:r>
            <a:br>
              <a:rPr lang="en-US" dirty="0"/>
            </a:br>
            <a:r>
              <a:rPr lang="en-US" dirty="0"/>
              <a:t>https://www.photo-ac.com/main/detail/24798863&amp;title=%E3%82%B3%E3%82%A4%E3%83%B3%E3%83%91%E3%83%BC%E3%82%AD%E3%83%B3%E3%82%B0%E3%83%BB%E9%A7%90%E8%BB%8A%E5%A0%B4%E3%81%AE%E7%B2%BE%E7%AE%97%E3%82%92%E3%81%99%E3%82%8B%E5%A5%B3%E6%80%A7</a:t>
            </a:r>
            <a:br>
              <a:rPr lang="en-US" dirty="0"/>
            </a:br>
            <a:r>
              <a:rPr lang="en-US" dirty="0"/>
              <a:t>https://www.photo-ac.com/main/detail/26713682&amp;title=%E8%87%AA%E5%8B%95%E8%B2%A9%E5%A3%B2%E6%A9%9F%E3%81%A7QR%E3%82%B3%E3%83%BC%E3%83%89%E6%B1%BA%E6%B8%88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7845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287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sz="1200" dirty="0">
              <a:cs typeface="Angsana New" panose="02020603050405020304" pitchFamily="18" charset="-34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596732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Segoe UI" panose="020B0502040204020203" pitchFamily="34" charset="0"/>
              </a:rPr>
              <a:t>https://jihanki.sagase.com/search/</a:t>
            </a:r>
            <a:br>
              <a:rPr lang="th-TH" sz="1200" dirty="0">
                <a:effectLst/>
                <a:latin typeface="Segoe UI" panose="020B0502040204020203" pitchFamily="34" charset="0"/>
              </a:rPr>
            </a:br>
            <a:br>
              <a:rPr lang="th-TH" sz="1200" dirty="0">
                <a:effectLst/>
                <a:latin typeface="Segoe UI" panose="020B0502040204020203" pitchFamily="34" charset="0"/>
              </a:rPr>
            </a:br>
            <a:endParaRPr lang="en-US" sz="12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90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3BC39-C5B6-44E9-8120-612A99E6DC45}" type="slidenum">
              <a:rPr kumimoji="1" lang="en-US" smtClean="0"/>
              <a:t>21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812550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https://images.app.goo.gl/RpBnPcdLDDGQVufE8</a:t>
            </a:r>
            <a:br>
              <a:rPr lang="th-TH" dirty="0"/>
            </a:br>
            <a:r>
              <a:rPr lang="en-US" dirty="0"/>
              <a:t>https://images.app.goo.gl/PhNNPhgq4Nzd6jxu8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263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r>
              <a:rPr kumimoji="1" lang="th-TH" sz="1200" dirty="0">
                <a:cs typeface="+mn-cs"/>
              </a:rPr>
              <a:t>(หาก</a:t>
            </a:r>
            <a:r>
              <a:rPr kumimoji="1" lang="th-TH" sz="1200">
                <a:cs typeface="+mn-cs"/>
              </a:rPr>
              <a:t>มีเวลาลองให้นักเรียนพูดคุย</a:t>
            </a:r>
            <a:r>
              <a:rPr kumimoji="1" lang="th-TH" sz="1200" dirty="0">
                <a:cs typeface="+mn-cs"/>
              </a:rPr>
              <a:t>เพิ่มเติม)</a:t>
            </a:r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3BC39-C5B6-44E9-8120-612A99E6DC45}" type="slidenum">
              <a:rPr kumimoji="1" lang="en-US" smtClean="0"/>
              <a:t>23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1331401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E1A0D-C147-1056-5D2B-09B17C637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B6DEF6A-534E-9250-3513-233C932708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1A2EF2D-6917-8DD1-E39A-F38ACFA720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48A0556-2D75-A589-2612-B56EA6EB7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4B94BA-761E-48C6-87B8-C44F337BA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5072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altLang="ja-JP" dirty="0"/>
              <a:t>ที่ญี่ปุ่นมีตู้ขายสินค้าอัตโนมัติหลากหลาย</a:t>
            </a:r>
            <a:endParaRPr lang="en-US" altLang="ja-JP" dirty="0"/>
          </a:p>
          <a:p>
            <a:r>
              <a:rPr lang="en-US" dirty="0"/>
              <a:t>https://www.photo-ac.com/main/detail/268123&amp;title=%E3%82%AC%E3%82%B7%E3%83%A3%E3%83%9D%E3%83%B3</a:t>
            </a:r>
            <a:br>
              <a:rPr lang="en-US" dirty="0"/>
            </a:br>
            <a:r>
              <a:rPr lang="en-US" dirty="0"/>
              <a:t>https://www.pakutaso.com/20220130012bitcoinatm-5.html</a:t>
            </a:r>
          </a:p>
          <a:p>
            <a:r>
              <a:rPr lang="en-US" dirty="0"/>
              <a:t>https://www.photo-ac.com/main/detail/3491003</a:t>
            </a:r>
            <a:endParaRPr lang="th-TH" dirty="0"/>
          </a:p>
          <a:p>
            <a:r>
              <a:rPr lang="en-US" dirty="0"/>
              <a:t>https://www.photo-ac.com/main/detail/27788072&amp;title=%E7%85%A7%E6%98%8E%E3%81%8C%E5%85%89%E3%82%8B%E5%A4%9C%E3%81%AE%E3%82%BF%E3%83%90%E3%82%B3%E8%87%AA%E5%8B%95%E8%B2%A9%E5%A3%B2%E6%A9%9F</a:t>
            </a:r>
            <a:r>
              <a:rPr lang="th-TH" dirty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368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049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www.j-sda.or.jp/sp/qa_view.php?id=5cat=7#:~:text=%E3%80%90%E8%87%AA%E8%B2%A9%E6%A9%9F%E3%80%91-,%E6%97%A5%E6%9C%AC%E3%81%AB%E3%81%AF%E3%81%A9%E3%81%AE%E3%81%90%E3%82%89%E3%81%84%E3%81%AE%E6%95%B0%E3%81%AE%E8%87%AA%E8%B2%A9%E6%A9%9F%E3%81%8C,%E3%81%8C15%E4%B8%874%2C000%E5%8F%B0%E3%80%82</a:t>
            </a:r>
            <a:br>
              <a:rPr lang="en-US" dirty="0"/>
            </a:br>
            <a:r>
              <a:rPr lang="en-US" dirty="0"/>
              <a:t>https://publicdomainq.net/shocked-child-boy-0043649/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43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https://www.photo-ac.com/main/detail/4189139&amp;title=%E8%87%AA%E5%8B%95%E8%B2%A9%E5%A3%B2%E6%A9%9F%E3%81%AE%E6%8A%BC%E3%83%9C%E3%82%BF%E3%83%B3</a:t>
            </a:r>
            <a:br>
              <a:rPr lang="en-US" dirty="0"/>
            </a:br>
            <a:r>
              <a:rPr lang="en-US" dirty="0"/>
              <a:t>https://www.photo-ac.com/main/detail/4774795&amp;title=%E8%87%AA%E5%8B%95%E8%B2%A9%E5%A3%B2%E6%A9%9F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893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24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https://www.photo-ac.com/main/detail/28912718&amp;title=%E6%B8%8B%E8%B0%B7%E3%82%B9%E3%82%AF%E3%83%A9%E3%83%B3%E3%83%96%E3%83%AB%E3%83%BB%E9%BB%84%E6%98%8F%E6%99%82</a:t>
            </a: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https://livejapan.com/ja/in-tokyo/in-pref-tokyo/in-shibuya/article-a0000372/</a:t>
            </a:r>
            <a:br>
              <a:rPr lang="en-US" altLang="ja-JP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73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https://www.ryutsuu.biz/strategy/l012923.html#:~:text=%E3%80%8C%E3%82%AA%E3%83%95%E3%82%A3%E3%82%B9%E3%83%93%E3%83%AB%E3%83%BB%E8%81%B7%E5%A0%B4%E3%80%8D%E3%81%A7,%EF%BC%85%E3%81%A7%E7%B6%9A%E3%81%84%E3%81%A6%E3%81%84%E3%82%8B%E3%80%82</a:t>
            </a:r>
            <a:endParaRPr lang="th-TH" altLang="ja-JP" dirty="0"/>
          </a:p>
          <a:p>
            <a:endParaRPr lang="th-TH" altLang="ja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457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41578-23CC-A49D-380C-5600A990E9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3AF9BC-3ACB-B2EE-B18C-21A3EDE38E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79A41B-D4ED-D135-D1C3-F69AC55DF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20D800-47A1-C116-5739-7489D96A6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37A6F-0588-212F-F959-D0CB0FE18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60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E7D81-C017-9D18-FA08-F26FF9700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2402D8-0927-EE82-D92C-E627D2B195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6C2D45-0008-D7DE-E0FF-F581E74A7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6300B-9F8B-F51B-854B-A1AC7A5E6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124143-1015-2501-5794-7D7FC0018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98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2CEDAB-5257-E223-F945-B433F6E736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4CAA34-02EB-C0CD-24F6-04A75088B7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57DA5-5278-BB4A-DB2A-40F567224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2F7A1F-2F46-8F42-69C9-1991873AF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31F11D-140E-3BAE-97FA-205DE64EC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36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4E388-1841-8308-0C45-44F3A9A48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AD594-A9D3-9A13-D797-BD3D690867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4B997-F931-CE38-7F14-E9A081884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34AD0B-F0CA-273A-1806-28B5411DF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9BA562-4376-0FF8-5400-448952E1C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20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36B53-D206-9BC1-B282-5534985B3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146E8C-99E7-70A7-7A17-512697B61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8F027C-E36F-B346-254B-E1F30EE87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4E0D07-802C-AE98-5547-F46B312BE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8BB593-6428-B0ED-EC4D-504638BB1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93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D3710-B8C1-99D4-2CA2-FE2F63DE0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54D7A-A450-AF91-36D8-BF7BFBAF7A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A591F3-AA2B-084C-7002-CE906B04E5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4E1DD-5728-6891-F345-10F857BB7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9DCD3B-0FB0-0BFF-804A-ACD350700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4DE462-B5DA-7060-5052-6A682A845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6B588-77AB-77AF-E649-4618B9577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E91192-C1F0-4F3B-7671-6C324ACD1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6DB97E-42AD-8987-10BF-335EB9B3E1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BDF44D-0BCE-14A0-4865-41C93453E3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FAE3FE-FCFE-8D47-5AAC-EF2D5DB4C7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AC206A-58B3-018B-338C-5771CA18D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AF3CAF-25F0-5580-D4F1-C614901C3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92B358-333F-C28A-3B26-7C8F1CDBC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8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5BA74-8427-9CE4-C812-BCC46AEA6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BC9B24-14AA-30D7-6F4E-647273E1C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4162C6-2DCE-F9B5-D6FA-EF23E747D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BCF1D2-90FC-233C-AF68-3A45677BA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320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E2C3AF-3A0B-F310-8E4C-D32B57F5D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7CB09B-A1C2-3494-6E79-17B50F891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E23225-C6FD-0E6C-E5FF-20E9A7543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7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085C8-966D-A43C-BFF9-489D1C217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A8724-E863-4656-7A08-0EF8184D8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856EF0-3273-96BF-4D07-70294A267E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0E5C63-0B2D-CE89-5C87-E1AF491A8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030396-C467-CA9D-D168-F2E69B0B7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1EF992-AC20-F0C2-A333-40BDADFC5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934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E403D-9045-CEBF-FD30-7A0557375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A0AC62-6603-754C-6FF7-EDC1FD65B4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F052ED-A243-FA4C-A5BD-5D22844EF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0E0C2B-80B6-D0C9-A08E-129990ED0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19223-FDA9-600B-EA6F-1F8A9406A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C30683-FDF6-6900-66F0-74693F26F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16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48850E-9DC8-03DF-7F8E-E564F61F0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8949C-64B9-184D-D0AC-2CB849928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25AF0-1ACD-68DF-2BFD-D5541ECBA7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60F64-006D-462A-B787-10EF2404738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63534D-0405-587E-4157-EE281E6BD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AA8D48-7E5E-C544-F8BB-6AD70DC79E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75B90-667D-4838-BBCB-4CDD7CAC6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058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A_4BEEA63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hyperlink" Target="https://www.postalmuseum.jp/column/collection/post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jvma.or.jp/information/information_3.html" TargetMode="External"/><Relationship Id="rId7" Type="http://schemas.openxmlformats.org/officeDocument/2006/relationships/hyperlink" Target="https://jihanki.sagase.com/search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ostalmuseum.jp/column/collection/post.html" TargetMode="External"/><Relationship Id="rId5" Type="http://schemas.openxmlformats.org/officeDocument/2006/relationships/hyperlink" Target="https://www.ryutsuu.biz/strategy/l012923.html#:~:text=%E3%80%8C%E3%82%AA%E3%83%95%E3%82%A3%E3%82%B9%E3%83%93%E3%83%AB%E3%83%BB%E8%81%B7%E5%A0%B4%E3%80%8D%E3%81%A7,%EF%BC%85%E3%81%A7%E7%B6%9A%E3%81%84%E3%81%A6%E3%81%84%E3%82%8B%E3%80%82" TargetMode="External"/><Relationship Id="rId4" Type="http://schemas.openxmlformats.org/officeDocument/2006/relationships/hyperlink" Target="https://livejapan.com/ja/in-tokyo/in-pref-tokyo/in-shibuya/article-a0000372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825CC6A8-6C05-D11E-28F7-43168CA760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0693" y="42708"/>
            <a:ext cx="3626231" cy="2671694"/>
          </a:xfrm>
        </p:spPr>
        <p:txBody>
          <a:bodyPr>
            <a:normAutofit/>
          </a:bodyPr>
          <a:lstStyle/>
          <a:p>
            <a:r>
              <a:rPr kumimoji="1" lang="ja-JP" altLang="en-US" sz="5400" b="1">
                <a:solidFill>
                  <a:schemeClr val="bg1"/>
                </a:solidFill>
                <a:cs typeface="+mn-cs"/>
              </a:rPr>
              <a:t>だい</a:t>
            </a:r>
            <a:r>
              <a:rPr kumimoji="1" lang="en-US" altLang="ja-JP" sz="5400" b="1">
                <a:solidFill>
                  <a:schemeClr val="bg1"/>
                </a:solidFill>
                <a:cs typeface="+mn-cs"/>
              </a:rPr>
              <a:t>25</a:t>
            </a:r>
            <a:r>
              <a:rPr lang="ja-JP" altLang="en-US" sz="5400" b="1">
                <a:solidFill>
                  <a:schemeClr val="bg1"/>
                </a:solidFill>
                <a:cs typeface="+mn-cs"/>
              </a:rPr>
              <a:t>か</a:t>
            </a:r>
            <a:r>
              <a:rPr kumimoji="1" lang="ja-JP" altLang="en-US" sz="5400" b="1">
                <a:solidFill>
                  <a:schemeClr val="bg1"/>
                </a:solidFill>
                <a:cs typeface="+mn-cs"/>
              </a:rPr>
              <a:t>　</a:t>
            </a:r>
            <a:r>
              <a:rPr kumimoji="1" lang="th-TH" altLang="ja-JP" sz="5400" b="1">
                <a:solidFill>
                  <a:schemeClr val="bg1"/>
                </a:solidFill>
                <a:cs typeface="+mn-cs"/>
              </a:rPr>
              <a:t>ตู้ขายสินค้าอัตโนมัติ</a:t>
            </a:r>
            <a:endParaRPr kumimoji="1" lang="en-US" sz="5400" b="1">
              <a:solidFill>
                <a:schemeClr val="bg1"/>
              </a:solidFill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4856DF8-E786-4A2B-BCE9-1D3AA7C5D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065353"/>
            <a:ext cx="1297983" cy="277779"/>
          </a:xfrm>
          <a:custGeom>
            <a:avLst/>
            <a:gdLst>
              <a:gd name="connsiteX0" fmla="*/ 94113 w 1297983"/>
              <a:gd name="connsiteY0" fmla="*/ 0 h 277779"/>
              <a:gd name="connsiteX1" fmla="*/ 332874 w 1297983"/>
              <a:gd name="connsiteY1" fmla="*/ 238761 h 277779"/>
              <a:gd name="connsiteX2" fmla="*/ 571883 w 1297983"/>
              <a:gd name="connsiteY2" fmla="*/ 0 h 277779"/>
              <a:gd name="connsiteX3" fmla="*/ 810645 w 1297983"/>
              <a:gd name="connsiteY3" fmla="*/ 238761 h 277779"/>
              <a:gd name="connsiteX4" fmla="*/ 1049406 w 1297983"/>
              <a:gd name="connsiteY4" fmla="*/ 0 h 277779"/>
              <a:gd name="connsiteX5" fmla="*/ 1297983 w 1297983"/>
              <a:gd name="connsiteY5" fmla="*/ 248577 h 277779"/>
              <a:gd name="connsiteX6" fmla="*/ 1278599 w 1297983"/>
              <a:gd name="connsiteY6" fmla="*/ 267963 h 277779"/>
              <a:gd name="connsiteX7" fmla="*/ 1049406 w 1297983"/>
              <a:gd name="connsiteY7" fmla="*/ 39017 h 277779"/>
              <a:gd name="connsiteX8" fmla="*/ 810645 w 1297983"/>
              <a:gd name="connsiteY8" fmla="*/ 277779 h 277779"/>
              <a:gd name="connsiteX9" fmla="*/ 571883 w 1297983"/>
              <a:gd name="connsiteY9" fmla="*/ 39017 h 277779"/>
              <a:gd name="connsiteX10" fmla="*/ 332874 w 1297983"/>
              <a:gd name="connsiteY10" fmla="*/ 277779 h 277779"/>
              <a:gd name="connsiteX11" fmla="*/ 94113 w 1297983"/>
              <a:gd name="connsiteY11" fmla="*/ 39017 h 277779"/>
              <a:gd name="connsiteX12" fmla="*/ 0 w 1297983"/>
              <a:gd name="connsiteY12" fmla="*/ 133130 h 277779"/>
              <a:gd name="connsiteX13" fmla="*/ 0 w 1297983"/>
              <a:gd name="connsiteY13" fmla="*/ 94113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97983" h="277779">
                <a:moveTo>
                  <a:pt x="94113" y="0"/>
                </a:moveTo>
                <a:lnTo>
                  <a:pt x="332874" y="238761"/>
                </a:lnTo>
                <a:lnTo>
                  <a:pt x="571883" y="0"/>
                </a:lnTo>
                <a:lnTo>
                  <a:pt x="810645" y="238761"/>
                </a:lnTo>
                <a:lnTo>
                  <a:pt x="1049406" y="0"/>
                </a:lnTo>
                <a:lnTo>
                  <a:pt x="1297983" y="248577"/>
                </a:lnTo>
                <a:lnTo>
                  <a:pt x="1278599" y="267963"/>
                </a:lnTo>
                <a:lnTo>
                  <a:pt x="1049406" y="39017"/>
                </a:lnTo>
                <a:lnTo>
                  <a:pt x="810645" y="277779"/>
                </a:lnTo>
                <a:lnTo>
                  <a:pt x="571883" y="39017"/>
                </a:lnTo>
                <a:lnTo>
                  <a:pt x="332874" y="277779"/>
                </a:lnTo>
                <a:lnTo>
                  <a:pt x="94113" y="39017"/>
                </a:lnTo>
                <a:lnTo>
                  <a:pt x="0" y="133130"/>
                </a:lnTo>
                <a:lnTo>
                  <a:pt x="0" y="9411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646A872-7F34-4E27-B0A7-9720177E37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505088"/>
            <a:ext cx="1297983" cy="277779"/>
          </a:xfrm>
          <a:custGeom>
            <a:avLst/>
            <a:gdLst>
              <a:gd name="connsiteX0" fmla="*/ 94113 w 1297983"/>
              <a:gd name="connsiteY0" fmla="*/ 0 h 277779"/>
              <a:gd name="connsiteX1" fmla="*/ 332874 w 1297983"/>
              <a:gd name="connsiteY1" fmla="*/ 238761 h 277779"/>
              <a:gd name="connsiteX2" fmla="*/ 571883 w 1297983"/>
              <a:gd name="connsiteY2" fmla="*/ 0 h 277779"/>
              <a:gd name="connsiteX3" fmla="*/ 810645 w 1297983"/>
              <a:gd name="connsiteY3" fmla="*/ 238761 h 277779"/>
              <a:gd name="connsiteX4" fmla="*/ 1049406 w 1297983"/>
              <a:gd name="connsiteY4" fmla="*/ 0 h 277779"/>
              <a:gd name="connsiteX5" fmla="*/ 1297983 w 1297983"/>
              <a:gd name="connsiteY5" fmla="*/ 248577 h 277779"/>
              <a:gd name="connsiteX6" fmla="*/ 1278599 w 1297983"/>
              <a:gd name="connsiteY6" fmla="*/ 268208 h 277779"/>
              <a:gd name="connsiteX7" fmla="*/ 1049406 w 1297983"/>
              <a:gd name="connsiteY7" fmla="*/ 39017 h 277779"/>
              <a:gd name="connsiteX8" fmla="*/ 810645 w 1297983"/>
              <a:gd name="connsiteY8" fmla="*/ 277779 h 277779"/>
              <a:gd name="connsiteX9" fmla="*/ 571883 w 1297983"/>
              <a:gd name="connsiteY9" fmla="*/ 39017 h 277779"/>
              <a:gd name="connsiteX10" fmla="*/ 332874 w 1297983"/>
              <a:gd name="connsiteY10" fmla="*/ 277779 h 277779"/>
              <a:gd name="connsiteX11" fmla="*/ 94113 w 1297983"/>
              <a:gd name="connsiteY11" fmla="*/ 39017 h 277779"/>
              <a:gd name="connsiteX12" fmla="*/ 0 w 1297983"/>
              <a:gd name="connsiteY12" fmla="*/ 133130 h 277779"/>
              <a:gd name="connsiteX13" fmla="*/ 0 w 1297983"/>
              <a:gd name="connsiteY13" fmla="*/ 94113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97983" h="277779">
                <a:moveTo>
                  <a:pt x="94113" y="0"/>
                </a:moveTo>
                <a:lnTo>
                  <a:pt x="332874" y="238761"/>
                </a:lnTo>
                <a:lnTo>
                  <a:pt x="571883" y="0"/>
                </a:lnTo>
                <a:lnTo>
                  <a:pt x="810645" y="238761"/>
                </a:lnTo>
                <a:lnTo>
                  <a:pt x="1049406" y="0"/>
                </a:lnTo>
                <a:lnTo>
                  <a:pt x="1297983" y="248577"/>
                </a:lnTo>
                <a:lnTo>
                  <a:pt x="1278599" y="268208"/>
                </a:lnTo>
                <a:lnTo>
                  <a:pt x="1049406" y="39017"/>
                </a:lnTo>
                <a:lnTo>
                  <a:pt x="810645" y="277779"/>
                </a:lnTo>
                <a:lnTo>
                  <a:pt x="571883" y="39017"/>
                </a:lnTo>
                <a:lnTo>
                  <a:pt x="332874" y="277779"/>
                </a:lnTo>
                <a:lnTo>
                  <a:pt x="94113" y="39017"/>
                </a:lnTo>
                <a:lnTo>
                  <a:pt x="0" y="133130"/>
                </a:lnTo>
                <a:lnTo>
                  <a:pt x="0" y="9411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E689860-A291-4B0F-AB65-421F8C20E2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83640" y="2714402"/>
            <a:ext cx="3938846" cy="3938846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82BEF57-041E-4DE3-B65C-CBE71211B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83640" y="2714402"/>
            <a:ext cx="3938846" cy="3938846"/>
          </a:xfrm>
          <a:prstGeom prst="ellipse">
            <a:avLst/>
          </a:pr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9DFE8A5-DCEC-4A43-B613-D62AC8C57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6438" y="267945"/>
            <a:ext cx="3055711" cy="3055711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5E0BF71-78CD-4FD9-BB54-48CD141589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6438" y="267945"/>
            <a:ext cx="3055711" cy="3055711"/>
          </a:xfrm>
          <a:prstGeom prst="ellipse">
            <a:avLst/>
          </a:pr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6B7664A-BE61-4A65-B937-A31E08B8B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90042" y="201891"/>
            <a:ext cx="3055711" cy="3055711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Graphic 212">
            <a:extLst>
              <a:ext uri="{FF2B5EF4-FFF2-40B4-BE49-F238E27FC236}">
                <a16:creationId xmlns:a16="http://schemas.microsoft.com/office/drawing/2014/main" id="{279CAF82-0ECF-42BE-8F37-F71941E5D4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05044" y="529755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9" name="Graphic 212">
            <a:extLst>
              <a:ext uri="{FF2B5EF4-FFF2-40B4-BE49-F238E27FC236}">
                <a16:creationId xmlns:a16="http://schemas.microsoft.com/office/drawing/2014/main" id="{0AE773EE-DD7B-4F25-945A-3F59DEE68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05044" y="529755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31" name="Graphic 185">
            <a:extLst>
              <a:ext uri="{FF2B5EF4-FFF2-40B4-BE49-F238E27FC236}">
                <a16:creationId xmlns:a16="http://schemas.microsoft.com/office/drawing/2014/main" id="{FB9739EB-7F66-433D-841F-AB3CD18700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61467" y="1770675"/>
            <a:ext cx="1054466" cy="469689"/>
            <a:chOff x="9841624" y="4115729"/>
            <a:chExt cx="602169" cy="268223"/>
          </a:xfrm>
          <a:solidFill>
            <a:schemeClr val="bg1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04F2BBD-A005-4DCB-9566-F2351050B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B00DEC7-198B-49D1-98FD-018F3ECFCF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14DFC82-B3B3-468E-91B3-1302CFC684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3250EFE-214E-4B8E-AF96-036A514FF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D058EBE-D4A5-4C43-B170-6A451F87A7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Oval 37">
            <a:extLst>
              <a:ext uri="{FF2B5EF4-FFF2-40B4-BE49-F238E27FC236}">
                <a16:creationId xmlns:a16="http://schemas.microsoft.com/office/drawing/2014/main" id="{033BC44A-0661-43B4-9C14-FD5963C226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5735" y="4917084"/>
            <a:ext cx="319941" cy="319941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A7F3B2F-8A53-4176-8D77-ECA28FF4D6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5735" y="4917084"/>
            <a:ext cx="319941" cy="31994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7045360-A428-4E4B-989C-E4EF4D920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70947" y="2618037"/>
            <a:ext cx="3938846" cy="3938846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2" descr="A cartoon of a child&#10;&#10;Description automatically generated">
            <a:extLst>
              <a:ext uri="{FF2B5EF4-FFF2-40B4-BE49-F238E27FC236}">
                <a16:creationId xmlns:a16="http://schemas.microsoft.com/office/drawing/2014/main" id="{66A97BE9-6279-3AB9-A988-AAA9446467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242" y="699636"/>
            <a:ext cx="1630303" cy="2104795"/>
          </a:xfrm>
          <a:prstGeom prst="rect">
            <a:avLst/>
          </a:prstGeom>
        </p:spPr>
      </p:pic>
      <p:pic>
        <p:nvPicPr>
          <p:cNvPr id="4" name="Picture 26" descr="A cartoon of a child&#10;&#10;Description automatically generated">
            <a:extLst>
              <a:ext uri="{FF2B5EF4-FFF2-40B4-BE49-F238E27FC236}">
                <a16:creationId xmlns:a16="http://schemas.microsoft.com/office/drawing/2014/main" id="{9F7AF97F-F3C5-E447-4F9E-5DB32E9D23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949" y="3319261"/>
            <a:ext cx="2180841" cy="2560781"/>
          </a:xfrm>
          <a:prstGeom prst="rect">
            <a:avLst/>
          </a:prstGeom>
        </p:spPr>
      </p:pic>
      <p:sp>
        <p:nvSpPr>
          <p:cNvPr id="7" name="角丸四角形吹き出し 6">
            <a:extLst>
              <a:ext uri="{FF2B5EF4-FFF2-40B4-BE49-F238E27FC236}">
                <a16:creationId xmlns:a16="http://schemas.microsoft.com/office/drawing/2014/main" id="{BB79B608-4C8D-17C2-5679-6CE911732718}"/>
              </a:ext>
            </a:extLst>
          </p:cNvPr>
          <p:cNvSpPr/>
          <p:nvPr/>
        </p:nvSpPr>
        <p:spPr>
          <a:xfrm>
            <a:off x="1534883" y="2672951"/>
            <a:ext cx="3968764" cy="1620753"/>
          </a:xfrm>
          <a:prstGeom prst="wedgeRoundRectCallout">
            <a:avLst>
              <a:gd name="adj1" fmla="val 74174"/>
              <a:gd name="adj2" fmla="val -3354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th-TH" sz="3200"/>
              <a:t>เพื่อนๆ เคยเห็นตู้ขายสินค้าอัตโนมัติของญี่ปุ่นไหม รู้ไหมว่ามีสินค้าอะไรขายบ้าง</a:t>
            </a:r>
            <a:endParaRPr kumimoji="1" lang="en-US" sz="3200"/>
          </a:p>
        </p:txBody>
      </p:sp>
      <p:sp>
        <p:nvSpPr>
          <p:cNvPr id="8" name="角丸四角形吹き出し 6">
            <a:extLst>
              <a:ext uri="{FF2B5EF4-FFF2-40B4-BE49-F238E27FC236}">
                <a16:creationId xmlns:a16="http://schemas.microsoft.com/office/drawing/2014/main" id="{26D9FA83-F807-D1CF-6B1A-6F9760CAEB40}"/>
              </a:ext>
            </a:extLst>
          </p:cNvPr>
          <p:cNvSpPr/>
          <p:nvPr/>
        </p:nvSpPr>
        <p:spPr>
          <a:xfrm>
            <a:off x="3588171" y="4597144"/>
            <a:ext cx="3725955" cy="1959739"/>
          </a:xfrm>
          <a:prstGeom prst="wedgeRoundRectCallout">
            <a:avLst>
              <a:gd name="adj1" fmla="val 67139"/>
              <a:gd name="adj2" fmla="val -4767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th-TH" sz="3200"/>
              <a:t>นอกจากตู้ขายสินค้าแล้วก็ยังมีเครื่องอำนวยความสะดวกแบบอัตโนมัติอีกมากมาย </a:t>
            </a:r>
            <a:br>
              <a:rPr kumimoji="1" lang="th-TH" sz="3200"/>
            </a:br>
            <a:r>
              <a:rPr kumimoji="1" lang="th-TH" sz="3200"/>
              <a:t>งั้นวันนี้เราลองไปดูกัน</a:t>
            </a:r>
            <a:r>
              <a:rPr kumimoji="1" lang="en-US" sz="320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7845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6">
            <a:extLst>
              <a:ext uri="{FF2B5EF4-FFF2-40B4-BE49-F238E27FC236}">
                <a16:creationId xmlns:a16="http://schemas.microsoft.com/office/drawing/2014/main" id="{7C0C9378-B453-E030-8BED-D756946C6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2876" y="797718"/>
            <a:ext cx="1135170" cy="1586129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16CAA8B-094A-000A-5460-6546FC208B80}"/>
              </a:ext>
            </a:extLst>
          </p:cNvPr>
          <p:cNvGrpSpPr/>
          <p:nvPr/>
        </p:nvGrpSpPr>
        <p:grpSpPr>
          <a:xfrm>
            <a:off x="4898572" y="65321"/>
            <a:ext cx="5388429" cy="2262263"/>
            <a:chOff x="6953664" y="5331137"/>
            <a:chExt cx="4076700" cy="1395875"/>
          </a:xfrm>
        </p:grpSpPr>
        <p:sp>
          <p:nvSpPr>
            <p:cNvPr id="4" name="吹き出し: 円形 6">
              <a:extLst>
                <a:ext uri="{FF2B5EF4-FFF2-40B4-BE49-F238E27FC236}">
                  <a16:creationId xmlns:a16="http://schemas.microsoft.com/office/drawing/2014/main" id="{551F2E46-871F-CCCF-D978-702E32220092}"/>
                </a:ext>
              </a:extLst>
            </p:cNvPr>
            <p:cNvSpPr/>
            <p:nvPr/>
          </p:nvSpPr>
          <p:spPr>
            <a:xfrm>
              <a:off x="6953664" y="5331137"/>
              <a:ext cx="4076700" cy="1318743"/>
            </a:xfrm>
            <a:custGeom>
              <a:avLst/>
              <a:gdLst>
                <a:gd name="connsiteX0" fmla="*/ 4296271 w 4076700"/>
                <a:gd name="connsiteY0" fmla="*/ 964080 h 1318743"/>
                <a:gd name="connsiteX1" fmla="*/ 3735249 w 4076700"/>
                <a:gd name="connsiteY1" fmla="*/ 1024693 h 1318743"/>
                <a:gd name="connsiteX2" fmla="*/ 1921497 w 4076700"/>
                <a:gd name="connsiteY2" fmla="*/ 1317659 h 1318743"/>
                <a:gd name="connsiteX3" fmla="*/ 168138 w 4076700"/>
                <a:gd name="connsiteY3" fmla="*/ 397135 h 1318743"/>
                <a:gd name="connsiteX4" fmla="*/ 2106427 w 4076700"/>
                <a:gd name="connsiteY4" fmla="*/ 367 h 1318743"/>
                <a:gd name="connsiteX5" fmla="*/ 4034745 w 4076700"/>
                <a:gd name="connsiteY5" fmla="*/ 792463 h 1318743"/>
                <a:gd name="connsiteX6" fmla="*/ 4296271 w 4076700"/>
                <a:gd name="connsiteY6" fmla="*/ 964080 h 131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76700" h="1318743" fill="none" extrusionOk="0">
                  <a:moveTo>
                    <a:pt x="4296271" y="964080"/>
                  </a:moveTo>
                  <a:cubicBezTo>
                    <a:pt x="4028195" y="950061"/>
                    <a:pt x="3795565" y="1039432"/>
                    <a:pt x="3735249" y="1024693"/>
                  </a:cubicBezTo>
                  <a:cubicBezTo>
                    <a:pt x="3364515" y="1251677"/>
                    <a:pt x="2627493" y="1330119"/>
                    <a:pt x="1921497" y="1317659"/>
                  </a:cubicBezTo>
                  <a:cubicBezTo>
                    <a:pt x="396573" y="1337860"/>
                    <a:pt x="-460820" y="846478"/>
                    <a:pt x="168138" y="397135"/>
                  </a:cubicBezTo>
                  <a:cubicBezTo>
                    <a:pt x="422678" y="178199"/>
                    <a:pt x="1274188" y="-86838"/>
                    <a:pt x="2106427" y="367"/>
                  </a:cubicBezTo>
                  <a:cubicBezTo>
                    <a:pt x="3384977" y="39728"/>
                    <a:pt x="4265269" y="414068"/>
                    <a:pt x="4034745" y="792463"/>
                  </a:cubicBezTo>
                  <a:cubicBezTo>
                    <a:pt x="4140560" y="880190"/>
                    <a:pt x="4270590" y="929813"/>
                    <a:pt x="4296271" y="964080"/>
                  </a:cubicBezTo>
                  <a:close/>
                </a:path>
                <a:path w="4076700" h="1318743" stroke="0" extrusionOk="0">
                  <a:moveTo>
                    <a:pt x="4296271" y="964080"/>
                  </a:moveTo>
                  <a:cubicBezTo>
                    <a:pt x="4080899" y="989677"/>
                    <a:pt x="3966844" y="1017874"/>
                    <a:pt x="3735249" y="1024693"/>
                  </a:cubicBezTo>
                  <a:cubicBezTo>
                    <a:pt x="3333964" y="1186753"/>
                    <a:pt x="2641994" y="1441990"/>
                    <a:pt x="1921497" y="1317659"/>
                  </a:cubicBezTo>
                  <a:cubicBezTo>
                    <a:pt x="449885" y="1256582"/>
                    <a:pt x="-385976" y="860859"/>
                    <a:pt x="168138" y="397135"/>
                  </a:cubicBezTo>
                  <a:cubicBezTo>
                    <a:pt x="482978" y="29768"/>
                    <a:pt x="1239675" y="109732"/>
                    <a:pt x="2106427" y="367"/>
                  </a:cubicBezTo>
                  <a:cubicBezTo>
                    <a:pt x="3373726" y="1984"/>
                    <a:pt x="4228989" y="362428"/>
                    <a:pt x="4034745" y="792463"/>
                  </a:cubicBezTo>
                  <a:cubicBezTo>
                    <a:pt x="4132405" y="870330"/>
                    <a:pt x="4262955" y="953550"/>
                    <a:pt x="4296271" y="964080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rgbClr val="C830C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55386"/>
                        <a:gd name="adj2" fmla="val 23106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rgbClr val="C830CC">
                  <a:shade val="30000"/>
                  <a:satMod val="150000"/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5" name="テキスト ボックス 8">
              <a:extLst>
                <a:ext uri="{FF2B5EF4-FFF2-40B4-BE49-F238E27FC236}">
                  <a16:creationId xmlns:a16="http://schemas.microsoft.com/office/drawing/2014/main" id="{64FE94FF-7D79-9F20-9571-9A46BAFFFDCD}"/>
                </a:ext>
              </a:extLst>
            </p:cNvPr>
            <p:cNvSpPr txBox="1"/>
            <p:nvPr/>
          </p:nvSpPr>
          <p:spPr>
            <a:xfrm>
              <a:off x="7260735" y="5630897"/>
              <a:ext cx="3462557" cy="10961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8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นอกจากนี้คนญี่ปุ่นบางกลุ่มยังรู้สึกว่าการซื้อของจากตู้อัตโนมัติช่วยให้ไม่ต้องโต้ตอบกับพนักงาน ทำให้การซื้อสินค้าเป็นไปอย่างสะดวกรวดเร็วและไม่ยุ่งยาก</a:t>
              </a:r>
              <a:endParaRPr kumimoji="0" lang="en-US" sz="28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pic>
        <p:nvPicPr>
          <p:cNvPr id="6" name="Picture 26" descr="A cartoon of a child&#10;&#10;Description automatically generated">
            <a:extLst>
              <a:ext uri="{FF2B5EF4-FFF2-40B4-BE49-F238E27FC236}">
                <a16:creationId xmlns:a16="http://schemas.microsoft.com/office/drawing/2014/main" id="{12536425-A36F-8994-F1F6-DC0DBFCB65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2757"/>
            <a:ext cx="1503336" cy="1765243"/>
          </a:xfrm>
          <a:prstGeom prst="rect">
            <a:avLst/>
          </a:prstGeom>
        </p:spPr>
      </p:pic>
      <p:grpSp>
        <p:nvGrpSpPr>
          <p:cNvPr id="7" name="グループ化 5">
            <a:extLst>
              <a:ext uri="{FF2B5EF4-FFF2-40B4-BE49-F238E27FC236}">
                <a16:creationId xmlns:a16="http://schemas.microsoft.com/office/drawing/2014/main" id="{BC6327AE-D31B-F0D6-7E6D-751C03A98572}"/>
              </a:ext>
            </a:extLst>
          </p:cNvPr>
          <p:cNvGrpSpPr/>
          <p:nvPr/>
        </p:nvGrpSpPr>
        <p:grpSpPr>
          <a:xfrm>
            <a:off x="1485900" y="2813398"/>
            <a:ext cx="3818547" cy="2673005"/>
            <a:chOff x="7174678" y="5179895"/>
            <a:chExt cx="3628199" cy="1391588"/>
          </a:xfrm>
        </p:grpSpPr>
        <p:sp>
          <p:nvSpPr>
            <p:cNvPr id="8" name="吹き出し: 円形 6">
              <a:extLst>
                <a:ext uri="{FF2B5EF4-FFF2-40B4-BE49-F238E27FC236}">
                  <a16:creationId xmlns:a16="http://schemas.microsoft.com/office/drawing/2014/main" id="{324EDF92-0746-6DEB-969B-910E1FA168AC}"/>
                </a:ext>
              </a:extLst>
            </p:cNvPr>
            <p:cNvSpPr/>
            <p:nvPr/>
          </p:nvSpPr>
          <p:spPr>
            <a:xfrm>
              <a:off x="7174678" y="5179895"/>
              <a:ext cx="3628199" cy="1391588"/>
            </a:xfrm>
            <a:custGeom>
              <a:avLst/>
              <a:gdLst>
                <a:gd name="connsiteX0" fmla="*/ -333939 w 3628199"/>
                <a:gd name="connsiteY0" fmla="*/ 1209415 h 1391588"/>
                <a:gd name="connsiteX1" fmla="*/ 119815 w 3628199"/>
                <a:gd name="connsiteY1" fmla="*/ 944467 h 1391588"/>
                <a:gd name="connsiteX2" fmla="*/ 1677063 w 3628199"/>
                <a:gd name="connsiteY2" fmla="*/ 1988 h 1391588"/>
                <a:gd name="connsiteX3" fmla="*/ 3335212 w 3628199"/>
                <a:gd name="connsiteY3" fmla="*/ 316649 h 1391588"/>
                <a:gd name="connsiteX4" fmla="*/ 2023027 w 3628199"/>
                <a:gd name="connsiteY4" fmla="*/ 1386958 h 1391588"/>
                <a:gd name="connsiteX5" fmla="*/ 486062 w 3628199"/>
                <a:gd name="connsiteY5" fmla="*/ 1169794 h 1391588"/>
                <a:gd name="connsiteX6" fmla="*/ -333939 w 3628199"/>
                <a:gd name="connsiteY6" fmla="*/ 1209415 h 139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8199" h="1391588" fill="none" extrusionOk="0">
                  <a:moveTo>
                    <a:pt x="-333939" y="1209415"/>
                  </a:moveTo>
                  <a:cubicBezTo>
                    <a:pt x="-244765" y="1159551"/>
                    <a:pt x="-53909" y="1054123"/>
                    <a:pt x="119815" y="944467"/>
                  </a:cubicBezTo>
                  <a:cubicBezTo>
                    <a:pt x="-228121" y="600895"/>
                    <a:pt x="427435" y="34885"/>
                    <a:pt x="1677063" y="1988"/>
                  </a:cubicBezTo>
                  <a:cubicBezTo>
                    <a:pt x="2328776" y="-13261"/>
                    <a:pt x="2909457" y="131791"/>
                    <a:pt x="3335212" y="316649"/>
                  </a:cubicBezTo>
                  <a:cubicBezTo>
                    <a:pt x="3989554" y="779508"/>
                    <a:pt x="3369037" y="1175344"/>
                    <a:pt x="2023027" y="1386958"/>
                  </a:cubicBezTo>
                  <a:cubicBezTo>
                    <a:pt x="1471895" y="1448371"/>
                    <a:pt x="867234" y="1342491"/>
                    <a:pt x="486062" y="1169794"/>
                  </a:cubicBezTo>
                  <a:cubicBezTo>
                    <a:pt x="320117" y="1148935"/>
                    <a:pt x="-192705" y="1135415"/>
                    <a:pt x="-333939" y="1209415"/>
                  </a:cubicBezTo>
                  <a:close/>
                </a:path>
                <a:path w="3628199" h="1391588" stroke="0" extrusionOk="0">
                  <a:moveTo>
                    <a:pt x="-333939" y="1209415"/>
                  </a:moveTo>
                  <a:cubicBezTo>
                    <a:pt x="-220460" y="1137990"/>
                    <a:pt x="34222" y="956631"/>
                    <a:pt x="119815" y="944467"/>
                  </a:cubicBezTo>
                  <a:cubicBezTo>
                    <a:pt x="-314338" y="482300"/>
                    <a:pt x="465327" y="104722"/>
                    <a:pt x="1677063" y="1988"/>
                  </a:cubicBezTo>
                  <a:cubicBezTo>
                    <a:pt x="2311551" y="-33496"/>
                    <a:pt x="2987118" y="163602"/>
                    <a:pt x="3335212" y="316649"/>
                  </a:cubicBezTo>
                  <a:cubicBezTo>
                    <a:pt x="4058034" y="678517"/>
                    <a:pt x="3346367" y="1382814"/>
                    <a:pt x="2023027" y="1386958"/>
                  </a:cubicBezTo>
                  <a:cubicBezTo>
                    <a:pt x="1458008" y="1390795"/>
                    <a:pt x="810999" y="1298459"/>
                    <a:pt x="486062" y="1169794"/>
                  </a:cubicBezTo>
                  <a:cubicBezTo>
                    <a:pt x="351577" y="1124416"/>
                    <a:pt x="-130464" y="1214708"/>
                    <a:pt x="-333939" y="1209415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chemeClr val="accent2">
                  <a:lumMod val="75000"/>
                </a:schemeClr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-59204"/>
                        <a:gd name="adj2" fmla="val 36909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chemeClr val="accent5">
                  <a:alpha val="38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9" name="テキスト ボックス 7">
              <a:extLst>
                <a:ext uri="{FF2B5EF4-FFF2-40B4-BE49-F238E27FC236}">
                  <a16:creationId xmlns:a16="http://schemas.microsoft.com/office/drawing/2014/main" id="{7FA53B6C-C0BC-C9BD-8E3E-1BF9E4FEB31C}"/>
                </a:ext>
              </a:extLst>
            </p:cNvPr>
            <p:cNvSpPr txBox="1"/>
            <p:nvPr/>
          </p:nvSpPr>
          <p:spPr>
            <a:xfrm>
              <a:off x="7483822" y="5419056"/>
              <a:ext cx="3009910" cy="9181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หากเพื่อนๆ ต้องซื้อตั๋วรถไฟจากตู้กดอัตโนมัติ กับ ซื้อจากพนักงานที่หน้าเคาน์เตอร์ เพื่อนๆ จะเลือกซื้อแบบใด เพราะอะไร ลองคิดคำตอบของตนเอง แล้วแลกเปลี่ยนกันดูนะครับ</a:t>
              </a:r>
              <a:endParaRPr kumimoji="0" lang="en-US" sz="2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E3A1F520-A329-79BE-1201-E8BBD455F1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7063" y="3254700"/>
            <a:ext cx="1552575" cy="2952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8A426E1-7244-EFBC-A4AC-283914DBDF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97516" y="3225974"/>
            <a:ext cx="3942072" cy="29527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4BF56A-3109-A671-92AF-C04E857B18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2810" y="4236918"/>
            <a:ext cx="1960917" cy="173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56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22135-F28D-841B-F247-2ED9B64A1B91}"/>
              </a:ext>
            </a:extLst>
          </p:cNvPr>
          <p:cNvSpPr txBox="1">
            <a:spLocks/>
          </p:cNvSpPr>
          <p:nvPr/>
        </p:nvSpPr>
        <p:spPr>
          <a:xfrm>
            <a:off x="2986364" y="160338"/>
            <a:ext cx="9015412" cy="132556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th-TH" altLang="ja-JP">
                <a:cs typeface="+mn-cs"/>
              </a:rPr>
            </a:br>
            <a:r>
              <a:rPr lang="th-TH" altLang="ja-JP">
                <a:cs typeface="+mn-cs"/>
              </a:rPr>
              <a:t>ตู้ขายสินค้าอัตโนมัติที่เก่าแก่ที่สุดในญี่ปุ่นคือข้อใด</a:t>
            </a:r>
            <a:br>
              <a:rPr lang="th-TH" altLang="ja-JP">
                <a:cs typeface="+mn-cs"/>
              </a:rPr>
            </a:br>
            <a:endParaRPr kumimoji="1" lang="en-US">
              <a:cs typeface="+mn-cs"/>
            </a:endParaRPr>
          </a:p>
        </p:txBody>
      </p:sp>
      <p:sp>
        <p:nvSpPr>
          <p:cNvPr id="3" name="角丸四角形吹き出し 5">
            <a:extLst>
              <a:ext uri="{FF2B5EF4-FFF2-40B4-BE49-F238E27FC236}">
                <a16:creationId xmlns:a16="http://schemas.microsoft.com/office/drawing/2014/main" id="{FC05D661-6E65-6D58-7889-B46051A86E96}"/>
              </a:ext>
            </a:extLst>
          </p:cNvPr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4" name="円形吹き出し 12">
            <a:extLst>
              <a:ext uri="{FF2B5EF4-FFF2-40B4-BE49-F238E27FC236}">
                <a16:creationId xmlns:a16="http://schemas.microsoft.com/office/drawing/2014/main" id="{E83B583F-C16B-2A1E-3D58-2B6435E7147E}"/>
              </a:ext>
            </a:extLst>
          </p:cNvPr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13F52CB5-4E57-D905-DD17-FEB627EA82E1}"/>
              </a:ext>
            </a:extLst>
          </p:cNvPr>
          <p:cNvSpPr txBox="1">
            <a:spLocks/>
          </p:cNvSpPr>
          <p:nvPr/>
        </p:nvSpPr>
        <p:spPr>
          <a:xfrm>
            <a:off x="950429" y="1824147"/>
            <a:ext cx="4041926" cy="23822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th-TH" sz="4400" dirty="0"/>
          </a:p>
          <a:p>
            <a:pPr marL="742950" indent="-742950">
              <a:buFont typeface="Arial" panose="020B0604020202020204" pitchFamily="34" charset="0"/>
              <a:buAutoNum type="alphaLcPeriod"/>
            </a:pPr>
            <a:r>
              <a:rPr lang="th-TH" sz="4400" dirty="0"/>
              <a:t>ตู้ขายแสตมป์และไปรษณียบัตร</a:t>
            </a:r>
          </a:p>
          <a:p>
            <a:pPr marL="742950" indent="-742950">
              <a:buFont typeface="Arial" panose="020B0604020202020204" pitchFamily="34" charset="0"/>
              <a:buAutoNum type="alphaLcPeriod"/>
            </a:pPr>
            <a:endParaRPr kumimoji="1" lang="en-US" sz="4400" dirty="0"/>
          </a:p>
          <a:p>
            <a:pPr marL="0" indent="0">
              <a:buNone/>
            </a:pPr>
            <a:endParaRPr kumimoji="1" lang="th-TH" sz="4400" dirty="0"/>
          </a:p>
        </p:txBody>
      </p:sp>
      <p:sp>
        <p:nvSpPr>
          <p:cNvPr id="6" name="楕円 2">
            <a:extLst>
              <a:ext uri="{FF2B5EF4-FFF2-40B4-BE49-F238E27FC236}">
                <a16:creationId xmlns:a16="http://schemas.microsoft.com/office/drawing/2014/main" id="{A04DC59C-84E1-6F95-C29C-2D82429A5BFD}"/>
              </a:ext>
            </a:extLst>
          </p:cNvPr>
          <p:cNvSpPr/>
          <p:nvPr/>
        </p:nvSpPr>
        <p:spPr>
          <a:xfrm>
            <a:off x="950429" y="2599592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18102E16-A3C1-DEB5-CE71-77A4CDAE4A8E}"/>
              </a:ext>
            </a:extLst>
          </p:cNvPr>
          <p:cNvSpPr txBox="1">
            <a:spLocks/>
          </p:cNvSpPr>
          <p:nvPr/>
        </p:nvSpPr>
        <p:spPr>
          <a:xfrm>
            <a:off x="7199647" y="1824147"/>
            <a:ext cx="4581914" cy="187867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buFont typeface="Arial" panose="020B0604020202020204" pitchFamily="34" charset="0"/>
              <a:buAutoNum type="alphaLcPeriod"/>
            </a:pPr>
            <a:endParaRPr kumimoji="1" lang="th-TH" sz="4400"/>
          </a:p>
          <a:p>
            <a:pPr marL="0" indent="0">
              <a:buNone/>
            </a:pPr>
            <a:r>
              <a:rPr kumimoji="1" lang="en-US" sz="4400"/>
              <a:t>b.  </a:t>
            </a:r>
            <a:r>
              <a:rPr kumimoji="1" lang="th-TH" sz="4400"/>
              <a:t>ตู้ขายตั๋วรถไฟ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35DEC2B-3285-24D4-0EED-3175C3ECE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800" y="4206349"/>
            <a:ext cx="1679193" cy="16773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1A0BA4-FC59-763C-7606-DCF872FAB1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6242" y="3702824"/>
            <a:ext cx="1971675" cy="2324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22356E-BBCA-6239-B343-5B99A5A052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9000" y="4077582"/>
            <a:ext cx="1447800" cy="1905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995E7BC-6463-3373-1EEC-D108E40F27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7917" y="4743847"/>
            <a:ext cx="1325564" cy="132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4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DFBE931-CBE9-6EDB-8E6E-5D6FBBF5FCE4}"/>
              </a:ext>
            </a:extLst>
          </p:cNvPr>
          <p:cNvSpPr/>
          <p:nvPr/>
        </p:nvSpPr>
        <p:spPr>
          <a:xfrm>
            <a:off x="5778627" y="1390264"/>
            <a:ext cx="5674030" cy="4627744"/>
          </a:xfrm>
          <a:custGeom>
            <a:avLst/>
            <a:gdLst>
              <a:gd name="connsiteX0" fmla="*/ 0 w 5674030"/>
              <a:gd name="connsiteY0" fmla="*/ 771306 h 4627744"/>
              <a:gd name="connsiteX1" fmla="*/ 771306 w 5674030"/>
              <a:gd name="connsiteY1" fmla="*/ 0 h 4627744"/>
              <a:gd name="connsiteX2" fmla="*/ 1237566 w 5674030"/>
              <a:gd name="connsiteY2" fmla="*/ 0 h 4627744"/>
              <a:gd name="connsiteX3" fmla="*/ 1786454 w 5674030"/>
              <a:gd name="connsiteY3" fmla="*/ 0 h 4627744"/>
              <a:gd name="connsiteX4" fmla="*/ 2335343 w 5674030"/>
              <a:gd name="connsiteY4" fmla="*/ 0 h 4627744"/>
              <a:gd name="connsiteX5" fmla="*/ 2842917 w 5674030"/>
              <a:gd name="connsiteY5" fmla="*/ 0 h 4627744"/>
              <a:gd name="connsiteX6" fmla="*/ 3391805 w 5674030"/>
              <a:gd name="connsiteY6" fmla="*/ 0 h 4627744"/>
              <a:gd name="connsiteX7" fmla="*/ 3858065 w 5674030"/>
              <a:gd name="connsiteY7" fmla="*/ 0 h 4627744"/>
              <a:gd name="connsiteX8" fmla="*/ 4902724 w 5674030"/>
              <a:gd name="connsiteY8" fmla="*/ 0 h 4627744"/>
              <a:gd name="connsiteX9" fmla="*/ 5674030 w 5674030"/>
              <a:gd name="connsiteY9" fmla="*/ 771306 h 4627744"/>
              <a:gd name="connsiteX10" fmla="*/ 5674030 w 5674030"/>
              <a:gd name="connsiteY10" fmla="*/ 1223792 h 4627744"/>
              <a:gd name="connsiteX11" fmla="*/ 5674030 w 5674030"/>
              <a:gd name="connsiteY11" fmla="*/ 1737981 h 4627744"/>
              <a:gd name="connsiteX12" fmla="*/ 5674030 w 5674030"/>
              <a:gd name="connsiteY12" fmla="*/ 2221318 h 4627744"/>
              <a:gd name="connsiteX13" fmla="*/ 5674030 w 5674030"/>
              <a:gd name="connsiteY13" fmla="*/ 2766358 h 4627744"/>
              <a:gd name="connsiteX14" fmla="*/ 5674030 w 5674030"/>
              <a:gd name="connsiteY14" fmla="*/ 3187993 h 4627744"/>
              <a:gd name="connsiteX15" fmla="*/ 5674030 w 5674030"/>
              <a:gd name="connsiteY15" fmla="*/ 3856438 h 4627744"/>
              <a:gd name="connsiteX16" fmla="*/ 4902724 w 5674030"/>
              <a:gd name="connsiteY16" fmla="*/ 4627744 h 4627744"/>
              <a:gd name="connsiteX17" fmla="*/ 4395150 w 5674030"/>
              <a:gd name="connsiteY17" fmla="*/ 4627744 h 4627744"/>
              <a:gd name="connsiteX18" fmla="*/ 3887576 w 5674030"/>
              <a:gd name="connsiteY18" fmla="*/ 4627744 h 4627744"/>
              <a:gd name="connsiteX19" fmla="*/ 3380001 w 5674030"/>
              <a:gd name="connsiteY19" fmla="*/ 4627744 h 4627744"/>
              <a:gd name="connsiteX20" fmla="*/ 2707170 w 5674030"/>
              <a:gd name="connsiteY20" fmla="*/ 4627744 h 4627744"/>
              <a:gd name="connsiteX21" fmla="*/ 2075654 w 5674030"/>
              <a:gd name="connsiteY21" fmla="*/ 4627744 h 4627744"/>
              <a:gd name="connsiteX22" fmla="*/ 1485451 w 5674030"/>
              <a:gd name="connsiteY22" fmla="*/ 4627744 h 4627744"/>
              <a:gd name="connsiteX23" fmla="*/ 771306 w 5674030"/>
              <a:gd name="connsiteY23" fmla="*/ 4627744 h 4627744"/>
              <a:gd name="connsiteX24" fmla="*/ 0 w 5674030"/>
              <a:gd name="connsiteY24" fmla="*/ 3856438 h 4627744"/>
              <a:gd name="connsiteX25" fmla="*/ 0 w 5674030"/>
              <a:gd name="connsiteY25" fmla="*/ 3311398 h 4627744"/>
              <a:gd name="connsiteX26" fmla="*/ 0 w 5674030"/>
              <a:gd name="connsiteY26" fmla="*/ 2889763 h 4627744"/>
              <a:gd name="connsiteX27" fmla="*/ 0 w 5674030"/>
              <a:gd name="connsiteY27" fmla="*/ 2313872 h 4627744"/>
              <a:gd name="connsiteX28" fmla="*/ 0 w 5674030"/>
              <a:gd name="connsiteY28" fmla="*/ 1861386 h 4627744"/>
              <a:gd name="connsiteX29" fmla="*/ 0 w 5674030"/>
              <a:gd name="connsiteY29" fmla="*/ 1439751 h 4627744"/>
              <a:gd name="connsiteX30" fmla="*/ 0 w 5674030"/>
              <a:gd name="connsiteY30" fmla="*/ 771306 h 462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674030" h="4627744" fill="none" extrusionOk="0">
                <a:moveTo>
                  <a:pt x="0" y="771306"/>
                </a:moveTo>
                <a:cubicBezTo>
                  <a:pt x="885" y="396197"/>
                  <a:pt x="279992" y="13202"/>
                  <a:pt x="771306" y="0"/>
                </a:cubicBezTo>
                <a:cubicBezTo>
                  <a:pt x="907111" y="-55703"/>
                  <a:pt x="1113113" y="55070"/>
                  <a:pt x="1237566" y="0"/>
                </a:cubicBezTo>
                <a:cubicBezTo>
                  <a:pt x="1362019" y="-55070"/>
                  <a:pt x="1639475" y="48297"/>
                  <a:pt x="1786454" y="0"/>
                </a:cubicBezTo>
                <a:cubicBezTo>
                  <a:pt x="1933433" y="-48297"/>
                  <a:pt x="2175134" y="22209"/>
                  <a:pt x="2335343" y="0"/>
                </a:cubicBezTo>
                <a:cubicBezTo>
                  <a:pt x="2495552" y="-22209"/>
                  <a:pt x="2645791" y="34016"/>
                  <a:pt x="2842917" y="0"/>
                </a:cubicBezTo>
                <a:cubicBezTo>
                  <a:pt x="3040043" y="-34016"/>
                  <a:pt x="3264322" y="37723"/>
                  <a:pt x="3391805" y="0"/>
                </a:cubicBezTo>
                <a:cubicBezTo>
                  <a:pt x="3519288" y="-37723"/>
                  <a:pt x="3627959" y="7066"/>
                  <a:pt x="3858065" y="0"/>
                </a:cubicBezTo>
                <a:cubicBezTo>
                  <a:pt x="4088171" y="-7066"/>
                  <a:pt x="4563828" y="86325"/>
                  <a:pt x="4902724" y="0"/>
                </a:cubicBezTo>
                <a:cubicBezTo>
                  <a:pt x="5362147" y="68949"/>
                  <a:pt x="5684889" y="339265"/>
                  <a:pt x="5674030" y="771306"/>
                </a:cubicBezTo>
                <a:cubicBezTo>
                  <a:pt x="5674299" y="889679"/>
                  <a:pt x="5622643" y="1100163"/>
                  <a:pt x="5674030" y="1223792"/>
                </a:cubicBezTo>
                <a:cubicBezTo>
                  <a:pt x="5725417" y="1347421"/>
                  <a:pt x="5653851" y="1609335"/>
                  <a:pt x="5674030" y="1737981"/>
                </a:cubicBezTo>
                <a:cubicBezTo>
                  <a:pt x="5694209" y="1866627"/>
                  <a:pt x="5640139" y="1980901"/>
                  <a:pt x="5674030" y="2221318"/>
                </a:cubicBezTo>
                <a:cubicBezTo>
                  <a:pt x="5707921" y="2461735"/>
                  <a:pt x="5633502" y="2563962"/>
                  <a:pt x="5674030" y="2766358"/>
                </a:cubicBezTo>
                <a:cubicBezTo>
                  <a:pt x="5714558" y="2968754"/>
                  <a:pt x="5636639" y="3095446"/>
                  <a:pt x="5674030" y="3187993"/>
                </a:cubicBezTo>
                <a:cubicBezTo>
                  <a:pt x="5711421" y="3280541"/>
                  <a:pt x="5672411" y="3556373"/>
                  <a:pt x="5674030" y="3856438"/>
                </a:cubicBezTo>
                <a:cubicBezTo>
                  <a:pt x="5664756" y="4274847"/>
                  <a:pt x="5315510" y="4633983"/>
                  <a:pt x="4902724" y="4627744"/>
                </a:cubicBezTo>
                <a:cubicBezTo>
                  <a:pt x="4724102" y="4649465"/>
                  <a:pt x="4559587" y="4622830"/>
                  <a:pt x="4395150" y="4627744"/>
                </a:cubicBezTo>
                <a:cubicBezTo>
                  <a:pt x="4230713" y="4632658"/>
                  <a:pt x="4009862" y="4593683"/>
                  <a:pt x="3887576" y="4627744"/>
                </a:cubicBezTo>
                <a:cubicBezTo>
                  <a:pt x="3765290" y="4661805"/>
                  <a:pt x="3498960" y="4624174"/>
                  <a:pt x="3380001" y="4627744"/>
                </a:cubicBezTo>
                <a:cubicBezTo>
                  <a:pt x="3261043" y="4631314"/>
                  <a:pt x="2912062" y="4618586"/>
                  <a:pt x="2707170" y="4627744"/>
                </a:cubicBezTo>
                <a:cubicBezTo>
                  <a:pt x="2502278" y="4636902"/>
                  <a:pt x="2350061" y="4584588"/>
                  <a:pt x="2075654" y="4627744"/>
                </a:cubicBezTo>
                <a:cubicBezTo>
                  <a:pt x="1801247" y="4670900"/>
                  <a:pt x="1624150" y="4602221"/>
                  <a:pt x="1485451" y="4627744"/>
                </a:cubicBezTo>
                <a:cubicBezTo>
                  <a:pt x="1346752" y="4653267"/>
                  <a:pt x="1046204" y="4590116"/>
                  <a:pt x="771306" y="4627744"/>
                </a:cubicBezTo>
                <a:cubicBezTo>
                  <a:pt x="282439" y="4635745"/>
                  <a:pt x="-37300" y="4297259"/>
                  <a:pt x="0" y="3856438"/>
                </a:cubicBezTo>
                <a:cubicBezTo>
                  <a:pt x="-57431" y="3600713"/>
                  <a:pt x="29483" y="3518727"/>
                  <a:pt x="0" y="3311398"/>
                </a:cubicBezTo>
                <a:cubicBezTo>
                  <a:pt x="-29483" y="3104069"/>
                  <a:pt x="49938" y="3026402"/>
                  <a:pt x="0" y="2889763"/>
                </a:cubicBezTo>
                <a:cubicBezTo>
                  <a:pt x="-49938" y="2753125"/>
                  <a:pt x="16076" y="2590617"/>
                  <a:pt x="0" y="2313872"/>
                </a:cubicBezTo>
                <a:cubicBezTo>
                  <a:pt x="-16076" y="2037127"/>
                  <a:pt x="27713" y="2079626"/>
                  <a:pt x="0" y="1861386"/>
                </a:cubicBezTo>
                <a:cubicBezTo>
                  <a:pt x="-27713" y="1643146"/>
                  <a:pt x="33862" y="1524472"/>
                  <a:pt x="0" y="1439751"/>
                </a:cubicBezTo>
                <a:cubicBezTo>
                  <a:pt x="-33862" y="1355030"/>
                  <a:pt x="23912" y="980325"/>
                  <a:pt x="0" y="771306"/>
                </a:cubicBezTo>
                <a:close/>
              </a:path>
              <a:path w="5674030" h="4627744" stroke="0" extrusionOk="0">
                <a:moveTo>
                  <a:pt x="0" y="771306"/>
                </a:moveTo>
                <a:cubicBezTo>
                  <a:pt x="40731" y="367669"/>
                  <a:pt x="437493" y="-86885"/>
                  <a:pt x="771306" y="0"/>
                </a:cubicBezTo>
                <a:cubicBezTo>
                  <a:pt x="906812" y="-44043"/>
                  <a:pt x="1265699" y="48308"/>
                  <a:pt x="1402823" y="0"/>
                </a:cubicBezTo>
                <a:cubicBezTo>
                  <a:pt x="1539947" y="-48308"/>
                  <a:pt x="1654547" y="14381"/>
                  <a:pt x="1869083" y="0"/>
                </a:cubicBezTo>
                <a:cubicBezTo>
                  <a:pt x="2083619" y="-14381"/>
                  <a:pt x="2248721" y="20716"/>
                  <a:pt x="2417971" y="0"/>
                </a:cubicBezTo>
                <a:cubicBezTo>
                  <a:pt x="2587221" y="-20716"/>
                  <a:pt x="2737925" y="55882"/>
                  <a:pt x="3049488" y="0"/>
                </a:cubicBezTo>
                <a:cubicBezTo>
                  <a:pt x="3361051" y="-55882"/>
                  <a:pt x="3376583" y="30640"/>
                  <a:pt x="3557062" y="0"/>
                </a:cubicBezTo>
                <a:cubicBezTo>
                  <a:pt x="3737541" y="-30640"/>
                  <a:pt x="3943360" y="51011"/>
                  <a:pt x="4064636" y="0"/>
                </a:cubicBezTo>
                <a:cubicBezTo>
                  <a:pt x="4185912" y="-51011"/>
                  <a:pt x="4659852" y="10489"/>
                  <a:pt x="4902724" y="0"/>
                </a:cubicBezTo>
                <a:cubicBezTo>
                  <a:pt x="5374893" y="21778"/>
                  <a:pt x="5766493" y="335999"/>
                  <a:pt x="5674030" y="771306"/>
                </a:cubicBezTo>
                <a:cubicBezTo>
                  <a:pt x="5707990" y="962874"/>
                  <a:pt x="5622859" y="1082133"/>
                  <a:pt x="5674030" y="1223792"/>
                </a:cubicBezTo>
                <a:cubicBezTo>
                  <a:pt x="5725201" y="1365451"/>
                  <a:pt x="5666548" y="1601528"/>
                  <a:pt x="5674030" y="1799683"/>
                </a:cubicBezTo>
                <a:cubicBezTo>
                  <a:pt x="5681512" y="1997838"/>
                  <a:pt x="5622341" y="2085063"/>
                  <a:pt x="5674030" y="2344723"/>
                </a:cubicBezTo>
                <a:cubicBezTo>
                  <a:pt x="5725719" y="2604383"/>
                  <a:pt x="5615948" y="2772926"/>
                  <a:pt x="5674030" y="2889763"/>
                </a:cubicBezTo>
                <a:cubicBezTo>
                  <a:pt x="5732112" y="3006600"/>
                  <a:pt x="5589219" y="3614467"/>
                  <a:pt x="5674030" y="3856438"/>
                </a:cubicBezTo>
                <a:cubicBezTo>
                  <a:pt x="5754454" y="4228760"/>
                  <a:pt x="5293887" y="4690432"/>
                  <a:pt x="4902724" y="4627744"/>
                </a:cubicBezTo>
                <a:cubicBezTo>
                  <a:pt x="4780233" y="4669731"/>
                  <a:pt x="4465646" y="4577227"/>
                  <a:pt x="4353836" y="4627744"/>
                </a:cubicBezTo>
                <a:cubicBezTo>
                  <a:pt x="4242026" y="4678261"/>
                  <a:pt x="4022270" y="4624315"/>
                  <a:pt x="3722319" y="4627744"/>
                </a:cubicBezTo>
                <a:cubicBezTo>
                  <a:pt x="3422368" y="4631173"/>
                  <a:pt x="3295961" y="4612609"/>
                  <a:pt x="3090802" y="4627744"/>
                </a:cubicBezTo>
                <a:cubicBezTo>
                  <a:pt x="2885643" y="4642879"/>
                  <a:pt x="2798707" y="4578601"/>
                  <a:pt x="2541914" y="4627744"/>
                </a:cubicBezTo>
                <a:cubicBezTo>
                  <a:pt x="2285121" y="4676887"/>
                  <a:pt x="2259553" y="4589786"/>
                  <a:pt x="2034340" y="4627744"/>
                </a:cubicBezTo>
                <a:cubicBezTo>
                  <a:pt x="1809127" y="4665702"/>
                  <a:pt x="1702751" y="4622367"/>
                  <a:pt x="1568079" y="4627744"/>
                </a:cubicBezTo>
                <a:cubicBezTo>
                  <a:pt x="1433407" y="4633121"/>
                  <a:pt x="932534" y="4621865"/>
                  <a:pt x="771306" y="4627744"/>
                </a:cubicBezTo>
                <a:cubicBezTo>
                  <a:pt x="332081" y="4654276"/>
                  <a:pt x="-16902" y="4309087"/>
                  <a:pt x="0" y="3856438"/>
                </a:cubicBezTo>
                <a:cubicBezTo>
                  <a:pt x="-32848" y="3697730"/>
                  <a:pt x="16264" y="3616720"/>
                  <a:pt x="0" y="3434803"/>
                </a:cubicBezTo>
                <a:cubicBezTo>
                  <a:pt x="-16264" y="3252886"/>
                  <a:pt x="19345" y="3087302"/>
                  <a:pt x="0" y="2889763"/>
                </a:cubicBezTo>
                <a:cubicBezTo>
                  <a:pt x="-19345" y="2692224"/>
                  <a:pt x="42410" y="2546725"/>
                  <a:pt x="0" y="2437277"/>
                </a:cubicBezTo>
                <a:cubicBezTo>
                  <a:pt x="-42410" y="2327829"/>
                  <a:pt x="29708" y="2101022"/>
                  <a:pt x="0" y="1892237"/>
                </a:cubicBezTo>
                <a:cubicBezTo>
                  <a:pt x="-29708" y="1683452"/>
                  <a:pt x="45947" y="1521043"/>
                  <a:pt x="0" y="1347197"/>
                </a:cubicBezTo>
                <a:cubicBezTo>
                  <a:pt x="-45947" y="1173351"/>
                  <a:pt x="11308" y="1044697"/>
                  <a:pt x="0" y="771306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3183906440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i="1" dirty="0">
                <a:solidFill>
                  <a:sysClr val="windowText" lastClr="000000"/>
                </a:solidFill>
              </a:rPr>
              <a:t>ตู้ขายแสตมป์และไปรษณียบัตร</a:t>
            </a:r>
            <a:endParaRPr lang="en-US" sz="3200" i="1" dirty="0">
              <a:solidFill>
                <a:sysClr val="windowText" lastClr="000000"/>
              </a:solidFill>
            </a:endParaRPr>
          </a:p>
          <a:p>
            <a:r>
              <a:rPr lang="th-TH" sz="3200" dirty="0">
                <a:solidFill>
                  <a:sysClr val="windowText" lastClr="000000"/>
                </a:solidFill>
              </a:rPr>
              <a:t>ประดิษฐ์ขึ้นในสมัยเมจิที่37 (1904) ในปัจจุบันได้เก็บรักษาไว้ในพิพิธภัณฑ์ </a:t>
            </a:r>
          </a:p>
          <a:p>
            <a:r>
              <a:rPr lang="th-TH" sz="3200" dirty="0">
                <a:solidFill>
                  <a:sysClr val="windowText" lastClr="000000"/>
                </a:solidFill>
              </a:rPr>
              <a:t>   สมัยเมจิได้มีการผลิตตู้ขายสินค้าอัตโนมัติหลายแบบ แต่ส่วนใหญ่เป็นตู้ทดลอง  </a:t>
            </a:r>
            <a:endParaRPr lang="en-US" sz="3200" dirty="0">
              <a:solidFill>
                <a:sysClr val="windowText" lastClr="000000"/>
              </a:solidFill>
            </a:endParaRPr>
          </a:p>
          <a:p>
            <a:r>
              <a:rPr lang="th-TH" sz="3200" dirty="0">
                <a:solidFill>
                  <a:sysClr val="windowText" lastClr="000000"/>
                </a:solidFill>
              </a:rPr>
              <a:t>   พอถึงสมัยไทโช ตู้ขายสินค้าอัตโนมัติแพร่หลายมากขึ้น มีการเริ่มใช้เครื่องขายตั๋วรถไฟที่สถานีโตเกียวและอุเอโนะ </a:t>
            </a:r>
            <a:endParaRPr lang="en-US" sz="3200" dirty="0">
              <a:solidFill>
                <a:sysClr val="windowText" lastClr="000000"/>
              </a:solidFill>
            </a:endParaRPr>
          </a:p>
        </p:txBody>
      </p:sp>
      <p:pic>
        <p:nvPicPr>
          <p:cNvPr id="2" name="Picture 1">
            <a:hlinkClick r:id="rId4"/>
            <a:extLst>
              <a:ext uri="{FF2B5EF4-FFF2-40B4-BE49-F238E27FC236}">
                <a16:creationId xmlns:a16="http://schemas.microsoft.com/office/drawing/2014/main" id="{07DA8D52-9714-4B36-9084-8F52FC8B6B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825" y="2301847"/>
            <a:ext cx="4300012" cy="39775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39F15F-F84A-9E4D-8DB3-4C35244F24C4}"/>
              </a:ext>
            </a:extLst>
          </p:cNvPr>
          <p:cNvSpPr txBox="1"/>
          <p:nvPr/>
        </p:nvSpPr>
        <p:spPr>
          <a:xfrm>
            <a:off x="370669" y="193661"/>
            <a:ext cx="76379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600" b="1" dirty="0">
                <a:solidFill>
                  <a:sysClr val="windowText" lastClr="000000"/>
                </a:solidFill>
              </a:rPr>
              <a:t>ตู้ขายสินค้าอัตโนมัติที่เก่าแก่ที่สุดในญี่ปุ่นคือ</a:t>
            </a:r>
            <a:r>
              <a:rPr lang="en-US" sz="3600" b="1" dirty="0">
                <a:solidFill>
                  <a:sysClr val="windowText" lastClr="000000"/>
                </a:solidFill>
              </a:rPr>
              <a:t>…</a:t>
            </a:r>
            <a:endParaRPr lang="en-US" sz="3600" b="1" dirty="0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94697A6F-9BDD-6655-D27A-F727B93188C4}"/>
              </a:ext>
            </a:extLst>
          </p:cNvPr>
          <p:cNvSpPr/>
          <p:nvPr/>
        </p:nvSpPr>
        <p:spPr>
          <a:xfrm>
            <a:off x="370669" y="1157288"/>
            <a:ext cx="3329794" cy="1114425"/>
          </a:xfrm>
          <a:prstGeom prst="wedgeRoundRectCallout">
            <a:avLst>
              <a:gd name="adj1" fmla="val 37720"/>
              <a:gd name="adj2" fmla="val 7568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</a:rPr>
              <a:t>คลิกที่รูปภาพเพื่อชมรูป “ตู้ขายแสตมป์และไปรษณียบัตร” ของจริงในเว็บไซต์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93131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8CB13-FD6E-A320-DBCA-CEBC3FCB5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27" y="178421"/>
            <a:ext cx="10515600" cy="1325563"/>
          </a:xfrm>
        </p:spPr>
        <p:txBody>
          <a:bodyPr/>
          <a:lstStyle/>
          <a:p>
            <a:r>
              <a:rPr lang="th-TH" dirty="0">
                <a:cs typeface="+mn-cs"/>
              </a:rPr>
              <a:t>นอกจากตู้ขายเครื่องดื่ม ขนม บุหรี่ที่มีจำนวนมากแล้ว ในปัจจุบันมีตู้ขายสินค้าอัตโนมัติที่แปลกใหม่อีกมากมาย เช่น...</a:t>
            </a:r>
            <a:endParaRPr lang="en-US" dirty="0">
              <a:cs typeface="+mn-cs"/>
            </a:endParaRPr>
          </a:p>
        </p:txBody>
      </p:sp>
      <p:pic>
        <p:nvPicPr>
          <p:cNvPr id="6" name="Picture 5" descr="A vending machine with stickers and labels&#10;&#10;Description automatically generated">
            <a:extLst>
              <a:ext uri="{FF2B5EF4-FFF2-40B4-BE49-F238E27FC236}">
                <a16:creationId xmlns:a16="http://schemas.microsoft.com/office/drawing/2014/main" id="{C57F2204-5181-7171-1098-237A78398D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963" y="1658197"/>
            <a:ext cx="3247006" cy="432836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374ADD5-D8F4-D1FE-5F73-C00123B1EF99}"/>
              </a:ext>
            </a:extLst>
          </p:cNvPr>
          <p:cNvSpPr txBox="1"/>
          <p:nvPr/>
        </p:nvSpPr>
        <p:spPr>
          <a:xfrm>
            <a:off x="-58991" y="5972438"/>
            <a:ext cx="416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/>
              <a:t>ตู้ขายราเมน</a:t>
            </a:r>
            <a:endParaRPr lang="en-US" sz="3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0D1349-71FE-1C04-BA98-9D8D65FCDF54}"/>
              </a:ext>
            </a:extLst>
          </p:cNvPr>
          <p:cNvSpPr txBox="1"/>
          <p:nvPr/>
        </p:nvSpPr>
        <p:spPr>
          <a:xfrm>
            <a:off x="3692810" y="5970820"/>
            <a:ext cx="416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/>
              <a:t>ตู้ขายป๊อปคอร์น</a:t>
            </a:r>
            <a:endParaRPr lang="en-US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91315B-667E-5299-3FCB-67921E84A8CA}"/>
              </a:ext>
            </a:extLst>
          </p:cNvPr>
          <p:cNvSpPr txBox="1"/>
          <p:nvPr/>
        </p:nvSpPr>
        <p:spPr>
          <a:xfrm>
            <a:off x="7853330" y="5986561"/>
            <a:ext cx="416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/>
              <a:t>ตู้ขายแมลงกินได้</a:t>
            </a:r>
            <a:endParaRPr lang="en-US" sz="3200"/>
          </a:p>
        </p:txBody>
      </p:sp>
      <p:pic>
        <p:nvPicPr>
          <p:cNvPr id="9" name="Picture 8" descr="A vending machine with a fire extinguisher&#10;&#10;Description automatically generated">
            <a:extLst>
              <a:ext uri="{FF2B5EF4-FFF2-40B4-BE49-F238E27FC236}">
                <a16:creationId xmlns:a16="http://schemas.microsoft.com/office/drawing/2014/main" id="{F40A1660-7883-9236-C354-D783C67F07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7" r="17864" b="21249"/>
          <a:stretch/>
        </p:blipFill>
        <p:spPr>
          <a:xfrm>
            <a:off x="4616336" y="1590899"/>
            <a:ext cx="2296340" cy="4425898"/>
          </a:xfrm>
          <a:prstGeom prst="rect">
            <a:avLst/>
          </a:prstGeom>
        </p:spPr>
      </p:pic>
      <p:pic>
        <p:nvPicPr>
          <p:cNvPr id="5" name="Picture 4" descr="A vending machine with a red and green screen&#10;&#10;Description automatically generated">
            <a:extLst>
              <a:ext uri="{FF2B5EF4-FFF2-40B4-BE49-F238E27FC236}">
                <a16:creationId xmlns:a16="http://schemas.microsoft.com/office/drawing/2014/main" id="{9A0AE6C2-AC18-C328-3437-8734FAD745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27" y="1590899"/>
            <a:ext cx="2922228" cy="437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52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D04A0-3C5F-1951-4AA1-DDB387C91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46555"/>
          </a:xfrm>
        </p:spPr>
        <p:txBody>
          <a:bodyPr>
            <a:noAutofit/>
          </a:bodyPr>
          <a:lstStyle/>
          <a:p>
            <a:r>
              <a:rPr lang="th-TH" sz="3600">
                <a:cs typeface="+mn-cs"/>
              </a:rPr>
              <a:t>ในปัจจุบัน นอกจากตู้ขายสินค้าอัตโนมัติแล้ว ยังมีเครื่องอำนวยความสะดวกต่างๆ อีกมากมาย เช่น เครื่องจองคิวร้านอาหาร เครื่องสั่งอาหารอัตโนมัติ เพื่อลดปริมาณการจ้างพนักงาน</a:t>
            </a:r>
            <a:endParaRPr lang="en-US" sz="3600"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5EA59F-8DC7-357D-C32D-4A5F33A70EB6}"/>
              </a:ext>
            </a:extLst>
          </p:cNvPr>
          <p:cNvSpPr txBox="1"/>
          <p:nvPr/>
        </p:nvSpPr>
        <p:spPr>
          <a:xfrm>
            <a:off x="6677890" y="5452696"/>
            <a:ext cx="416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/>
              <a:t>แท็บเลตสั่งอาหาร</a:t>
            </a:r>
            <a:endParaRPr lang="en-US" sz="32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DD733E-DD23-1054-8E9A-88E5AFD93C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85" t="1091" r="16919"/>
          <a:stretch/>
        </p:blipFill>
        <p:spPr>
          <a:xfrm>
            <a:off x="696233" y="2022269"/>
            <a:ext cx="3564688" cy="329785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6DCC796-872A-1D41-F8F7-19F2780ECB51}"/>
              </a:ext>
            </a:extLst>
          </p:cNvPr>
          <p:cNvGrpSpPr/>
          <p:nvPr/>
        </p:nvGrpSpPr>
        <p:grpSpPr>
          <a:xfrm>
            <a:off x="4821381" y="1996438"/>
            <a:ext cx="7306710" cy="3323688"/>
            <a:chOff x="4821381" y="1996438"/>
            <a:chExt cx="7306710" cy="332368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D9F5D3B-F044-34E7-A544-B1B27FFF7E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21381" y="1996438"/>
              <a:ext cx="4422371" cy="332368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CD75781-913A-05FC-CAED-B13055918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736523">
              <a:off x="8601219" y="2353645"/>
              <a:ext cx="3526872" cy="2883218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F750E14-EB9A-2587-BD47-5FEF3DDAFB9B}"/>
              </a:ext>
            </a:extLst>
          </p:cNvPr>
          <p:cNvSpPr txBox="1"/>
          <p:nvPr/>
        </p:nvSpPr>
        <p:spPr>
          <a:xfrm>
            <a:off x="480313" y="5452696"/>
            <a:ext cx="416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/>
              <a:t>สมาร์ทโฟนสั่งอาหาร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5706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vending machine with a price tag&#10;&#10;Description automatically generated">
            <a:extLst>
              <a:ext uri="{FF2B5EF4-FFF2-40B4-BE49-F238E27FC236}">
                <a16:creationId xmlns:a16="http://schemas.microsoft.com/office/drawing/2014/main" id="{0D34B600-855E-4175-AE7E-84C9A44F69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81" t="13049" r="16993" b="25643"/>
          <a:stretch/>
        </p:blipFill>
        <p:spPr>
          <a:xfrm rot="5400000">
            <a:off x="-699909" y="871360"/>
            <a:ext cx="5718711" cy="43188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A22E7B5-4FA6-56CA-F3D3-C5303B7D40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445" y="1139290"/>
            <a:ext cx="3528565" cy="5718710"/>
          </a:xfrm>
          <a:prstGeom prst="rect">
            <a:avLst/>
          </a:prstGeom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ABE32F2C-88BF-AC4E-672D-BF46881041EA}"/>
              </a:ext>
            </a:extLst>
          </p:cNvPr>
          <p:cNvSpPr/>
          <p:nvPr/>
        </p:nvSpPr>
        <p:spPr>
          <a:xfrm>
            <a:off x="6573391" y="0"/>
            <a:ext cx="5532415" cy="4039392"/>
          </a:xfrm>
          <a:custGeom>
            <a:avLst/>
            <a:gdLst>
              <a:gd name="connsiteX0" fmla="*/ -201380 w 5532415"/>
              <a:gd name="connsiteY0" fmla="*/ 3693256 h 4039392"/>
              <a:gd name="connsiteX1" fmla="*/ 31716 w 5532415"/>
              <a:gd name="connsiteY1" fmla="*/ 3332938 h 4039392"/>
              <a:gd name="connsiteX2" fmla="*/ 294570 w 5532415"/>
              <a:gd name="connsiteY2" fmla="*/ 2926621 h 4039392"/>
              <a:gd name="connsiteX3" fmla="*/ 1873197 w 5532415"/>
              <a:gd name="connsiteY3" fmla="*/ 108139 h 4039392"/>
              <a:gd name="connsiteX4" fmla="*/ 4938337 w 5532415"/>
              <a:gd name="connsiteY4" fmla="*/ 769109 h 4039392"/>
              <a:gd name="connsiteX5" fmla="*/ 4018778 w 5532415"/>
              <a:gd name="connsiteY5" fmla="*/ 3820470 h 4039392"/>
              <a:gd name="connsiteX6" fmla="*/ 939859 w 5532415"/>
              <a:gd name="connsiteY6" fmla="*/ 3536605 h 4039392"/>
              <a:gd name="connsiteX7" fmla="*/ 357827 w 5532415"/>
              <a:gd name="connsiteY7" fmla="*/ 3616497 h 4039392"/>
              <a:gd name="connsiteX8" fmla="*/ -201380 w 5532415"/>
              <a:gd name="connsiteY8" fmla="*/ 3693256 h 403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32415" h="4039392" fill="none" extrusionOk="0">
                <a:moveTo>
                  <a:pt x="-201380" y="3693256"/>
                </a:moveTo>
                <a:cubicBezTo>
                  <a:pt x="-164344" y="3607489"/>
                  <a:pt x="-2214" y="3424516"/>
                  <a:pt x="31716" y="3332938"/>
                </a:cubicBezTo>
                <a:cubicBezTo>
                  <a:pt x="65646" y="3241360"/>
                  <a:pt x="262166" y="3074844"/>
                  <a:pt x="294570" y="2926621"/>
                </a:cubicBezTo>
                <a:cubicBezTo>
                  <a:pt x="-249918" y="2155788"/>
                  <a:pt x="66332" y="777620"/>
                  <a:pt x="1873197" y="108139"/>
                </a:cubicBezTo>
                <a:cubicBezTo>
                  <a:pt x="2966742" y="-66909"/>
                  <a:pt x="4290148" y="173661"/>
                  <a:pt x="4938337" y="769109"/>
                </a:cubicBezTo>
                <a:cubicBezTo>
                  <a:pt x="5865631" y="1705421"/>
                  <a:pt x="5962622" y="3146906"/>
                  <a:pt x="4018778" y="3820470"/>
                </a:cubicBezTo>
                <a:cubicBezTo>
                  <a:pt x="3070321" y="4388585"/>
                  <a:pt x="1952149" y="4293058"/>
                  <a:pt x="939859" y="3536605"/>
                </a:cubicBezTo>
                <a:cubicBezTo>
                  <a:pt x="754303" y="3577921"/>
                  <a:pt x="646399" y="3568080"/>
                  <a:pt x="357827" y="3616497"/>
                </a:cubicBezTo>
                <a:cubicBezTo>
                  <a:pt x="69255" y="3664914"/>
                  <a:pt x="-18907" y="3661395"/>
                  <a:pt x="-201380" y="3693256"/>
                </a:cubicBezTo>
                <a:close/>
              </a:path>
              <a:path w="5532415" h="4039392" stroke="0" extrusionOk="0">
                <a:moveTo>
                  <a:pt x="-201380" y="3693256"/>
                </a:moveTo>
                <a:cubicBezTo>
                  <a:pt x="-114045" y="3541402"/>
                  <a:pt x="-6738" y="3431888"/>
                  <a:pt x="36676" y="3325271"/>
                </a:cubicBezTo>
                <a:cubicBezTo>
                  <a:pt x="80090" y="3218654"/>
                  <a:pt x="188740" y="3103040"/>
                  <a:pt x="294570" y="2926621"/>
                </a:cubicBezTo>
                <a:cubicBezTo>
                  <a:pt x="-733138" y="1808357"/>
                  <a:pt x="-42608" y="672094"/>
                  <a:pt x="1873197" y="108139"/>
                </a:cubicBezTo>
                <a:cubicBezTo>
                  <a:pt x="3213115" y="-184457"/>
                  <a:pt x="4328150" y="217070"/>
                  <a:pt x="4938337" y="769109"/>
                </a:cubicBezTo>
                <a:cubicBezTo>
                  <a:pt x="5699201" y="1502054"/>
                  <a:pt x="5757415" y="3231031"/>
                  <a:pt x="4018778" y="3820470"/>
                </a:cubicBezTo>
                <a:cubicBezTo>
                  <a:pt x="3192401" y="4328901"/>
                  <a:pt x="1615673" y="4120865"/>
                  <a:pt x="939859" y="3536605"/>
                </a:cubicBezTo>
                <a:cubicBezTo>
                  <a:pt x="818936" y="3558042"/>
                  <a:pt x="661178" y="3563065"/>
                  <a:pt x="403477" y="3610231"/>
                </a:cubicBezTo>
                <a:cubicBezTo>
                  <a:pt x="145776" y="3657397"/>
                  <a:pt x="-52062" y="3622997"/>
                  <a:pt x="-201380" y="3693256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/>
            </a:solidFill>
            <a:extLst>
              <a:ext uri="{C807C97D-BFC1-408E-A445-0C87EB9F89A2}">
                <ask:lineSketchStyleProps xmlns:ask="http://schemas.microsoft.com/office/drawing/2018/sketchyshapes" sd="2154979070">
                  <a:prstGeom prst="wedgeEllipseCallout">
                    <a:avLst>
                      <a:gd name="adj1" fmla="val -53640"/>
                      <a:gd name="adj2" fmla="val 4143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600" dirty="0">
              <a:solidFill>
                <a:sysClr val="windowText" lastClr="000000"/>
              </a:solidFill>
            </a:endParaRPr>
          </a:p>
          <a:p>
            <a:pPr algn="ctr"/>
            <a:r>
              <a:rPr lang="th-TH" sz="2600" dirty="0">
                <a:solidFill>
                  <a:sysClr val="windowText" lastClr="000000"/>
                </a:solidFill>
              </a:rPr>
              <a:t>มีเครื่องจำหน่ายตั๋วอาหารด้วยนะ </a:t>
            </a:r>
          </a:p>
          <a:p>
            <a:pPr algn="ctr"/>
            <a:r>
              <a:rPr lang="th-TH" sz="2600" dirty="0">
                <a:solidFill>
                  <a:sysClr val="windowText" lastClr="000000"/>
                </a:solidFill>
              </a:rPr>
              <a:t>เพื่อนๆ เคยเห็นเครื่องแบบนี้ในไทยไหม  </a:t>
            </a:r>
          </a:p>
          <a:p>
            <a:pPr algn="ctr"/>
            <a:r>
              <a:rPr lang="th-TH" sz="2600" dirty="0">
                <a:solidFill>
                  <a:sysClr val="windowText" lastClr="000000"/>
                </a:solidFill>
              </a:rPr>
              <a:t>ที่ญี่ปุ่นมักเจอตามร้านในสถานีรถไฟ หรือร้านเล็กๆ ทั่วไป ที่มีพนักงานเสิร์ฟไม่มาก  ในโรงอาหารของโรงเรียนหรือสถานที่ทำงานก็มีนะ </a:t>
            </a:r>
          </a:p>
          <a:p>
            <a:pPr algn="ctr"/>
            <a:r>
              <a:rPr lang="th-TH" sz="2600" dirty="0">
                <a:solidFill>
                  <a:sysClr val="windowText" lastClr="000000"/>
                </a:solidFill>
              </a:rPr>
              <a:t>โดยลูกค้าจะซื้อตั๋วอาหารจากเครื่องขายอัตโนมัติก่อน แล้วจึงเอาตั๋วไปมอบให้คนขายแทนการสั่งอาหาร</a:t>
            </a:r>
          </a:p>
        </p:txBody>
      </p:sp>
    </p:spTree>
    <p:extLst>
      <p:ext uri="{BB962C8B-B14F-4D97-AF65-F5344CB8AC3E}">
        <p14:creationId xmlns:p14="http://schemas.microsoft.com/office/powerpoint/2010/main" val="129555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22135-F28D-841B-F247-2ED9B64A1B91}"/>
              </a:ext>
            </a:extLst>
          </p:cNvPr>
          <p:cNvSpPr txBox="1">
            <a:spLocks/>
          </p:cNvSpPr>
          <p:nvPr/>
        </p:nvSpPr>
        <p:spPr>
          <a:xfrm>
            <a:off x="2986364" y="160338"/>
            <a:ext cx="9015412" cy="132556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th-TH" altLang="ja-JP">
                <a:cs typeface="+mn-cs"/>
              </a:rPr>
            </a:br>
            <a:r>
              <a:rPr lang="th-TH" altLang="ja-JP">
                <a:cs typeface="+mn-cs"/>
              </a:rPr>
              <a:t>เพื่อนๆ คิดว่าในภาพนี้คือตู้อัตโนมัติอะไร</a:t>
            </a:r>
            <a:br>
              <a:rPr lang="th-TH" altLang="ja-JP">
                <a:cs typeface="+mn-cs"/>
              </a:rPr>
            </a:br>
            <a:endParaRPr kumimoji="1" lang="en-US">
              <a:cs typeface="+mn-cs"/>
            </a:endParaRPr>
          </a:p>
        </p:txBody>
      </p:sp>
      <p:sp>
        <p:nvSpPr>
          <p:cNvPr id="3" name="角丸四角形吹き出し 5">
            <a:extLst>
              <a:ext uri="{FF2B5EF4-FFF2-40B4-BE49-F238E27FC236}">
                <a16:creationId xmlns:a16="http://schemas.microsoft.com/office/drawing/2014/main" id="{FC05D661-6E65-6D58-7889-B46051A86E96}"/>
              </a:ext>
            </a:extLst>
          </p:cNvPr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4" name="円形吹き出し 12">
            <a:extLst>
              <a:ext uri="{FF2B5EF4-FFF2-40B4-BE49-F238E27FC236}">
                <a16:creationId xmlns:a16="http://schemas.microsoft.com/office/drawing/2014/main" id="{E83B583F-C16B-2A1E-3D58-2B6435E7147E}"/>
              </a:ext>
            </a:extLst>
          </p:cNvPr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13F52CB5-4E57-D905-DD17-FEB627EA82E1}"/>
              </a:ext>
            </a:extLst>
          </p:cNvPr>
          <p:cNvSpPr txBox="1">
            <a:spLocks/>
          </p:cNvSpPr>
          <p:nvPr/>
        </p:nvSpPr>
        <p:spPr>
          <a:xfrm>
            <a:off x="881094" y="1331024"/>
            <a:ext cx="4298135" cy="23822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th-TH" sz="4400"/>
          </a:p>
          <a:p>
            <a:pPr marL="742950" indent="-742950">
              <a:buFont typeface="Arial" panose="020B0604020202020204" pitchFamily="34" charset="0"/>
              <a:buAutoNum type="alphaLcPeriod"/>
            </a:pPr>
            <a:r>
              <a:rPr lang="th-TH" sz="4400"/>
              <a:t>ตู้ตรวจจับความเร็วรถ</a:t>
            </a:r>
          </a:p>
          <a:p>
            <a:pPr marL="742950" indent="-742950">
              <a:buFont typeface="Arial" panose="020B0604020202020204" pitchFamily="34" charset="0"/>
              <a:buAutoNum type="alphaLcPeriod"/>
            </a:pPr>
            <a:endParaRPr kumimoji="1" lang="en-US" sz="4400"/>
          </a:p>
          <a:p>
            <a:pPr marL="0" indent="0">
              <a:buNone/>
            </a:pPr>
            <a:endParaRPr kumimoji="1" lang="th-TH" sz="4400"/>
          </a:p>
        </p:txBody>
      </p:sp>
      <p:sp>
        <p:nvSpPr>
          <p:cNvPr id="6" name="楕円 2">
            <a:extLst>
              <a:ext uri="{FF2B5EF4-FFF2-40B4-BE49-F238E27FC236}">
                <a16:creationId xmlns:a16="http://schemas.microsoft.com/office/drawing/2014/main" id="{A04DC59C-84E1-6F95-C29C-2D82429A5BFD}"/>
              </a:ext>
            </a:extLst>
          </p:cNvPr>
          <p:cNvSpPr/>
          <p:nvPr/>
        </p:nvSpPr>
        <p:spPr>
          <a:xfrm>
            <a:off x="881095" y="4516599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18102E16-A3C1-DEB5-CE71-77A4CDAE4A8E}"/>
              </a:ext>
            </a:extLst>
          </p:cNvPr>
          <p:cNvSpPr txBox="1">
            <a:spLocks/>
          </p:cNvSpPr>
          <p:nvPr/>
        </p:nvSpPr>
        <p:spPr>
          <a:xfrm>
            <a:off x="881095" y="3681125"/>
            <a:ext cx="4581914" cy="187867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buFont typeface="Arial" panose="020B0604020202020204" pitchFamily="34" charset="0"/>
              <a:buAutoNum type="alphaLcPeriod"/>
            </a:pPr>
            <a:endParaRPr kumimoji="1" lang="th-TH" sz="4400"/>
          </a:p>
          <a:p>
            <a:pPr marL="0" indent="0">
              <a:buNone/>
            </a:pPr>
            <a:r>
              <a:rPr kumimoji="1" lang="en-US" sz="4400"/>
              <a:t>b.  </a:t>
            </a:r>
            <a:r>
              <a:rPr kumimoji="1" lang="th-TH" sz="4400"/>
              <a:t>ตู้ขายตั๋วที่จอดรถ</a:t>
            </a:r>
          </a:p>
        </p:txBody>
      </p:sp>
      <p:pic>
        <p:nvPicPr>
          <p:cNvPr id="9" name="Picture 8" descr="A green parking meter on a street&#10;&#10;Description automatically generated">
            <a:extLst>
              <a:ext uri="{FF2B5EF4-FFF2-40B4-BE49-F238E27FC236}">
                <a16:creationId xmlns:a16="http://schemas.microsoft.com/office/drawing/2014/main" id="{845EBC4C-FAAC-0468-E61A-8BBB487D55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343" y="1657029"/>
            <a:ext cx="60960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99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68DC6F0-7859-A8D1-5149-1D7782817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4795" y="5188197"/>
            <a:ext cx="2415825" cy="1506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2AAE68-559B-A53C-BB89-FB58D2D922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419" y="3902259"/>
            <a:ext cx="3479053" cy="2955741"/>
          </a:xfrm>
          <a:prstGeom prst="rect">
            <a:avLst/>
          </a:prstGeom>
        </p:spPr>
      </p:pic>
      <p:pic>
        <p:nvPicPr>
          <p:cNvPr id="2" name="Picture 1" descr="A green parking meter on a street&#10;&#10;Description automatically generated">
            <a:extLst>
              <a:ext uri="{FF2B5EF4-FFF2-40B4-BE49-F238E27FC236}">
                <a16:creationId xmlns:a16="http://schemas.microsoft.com/office/drawing/2014/main" id="{0A1C8316-9E62-91C0-135C-A56DEFE920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552" y="937838"/>
            <a:ext cx="6096000" cy="405765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00C3FBAC-7230-8777-8937-AD7B6533A4A6}"/>
              </a:ext>
            </a:extLst>
          </p:cNvPr>
          <p:cNvSpPr/>
          <p:nvPr/>
        </p:nvSpPr>
        <p:spPr>
          <a:xfrm>
            <a:off x="1155920" y="213128"/>
            <a:ext cx="5260428" cy="3689131"/>
          </a:xfrm>
          <a:custGeom>
            <a:avLst/>
            <a:gdLst>
              <a:gd name="connsiteX0" fmla="*/ 0 w 5260428"/>
              <a:gd name="connsiteY0" fmla="*/ 614867 h 3689131"/>
              <a:gd name="connsiteX1" fmla="*/ 614867 w 5260428"/>
              <a:gd name="connsiteY1" fmla="*/ 0 h 3689131"/>
              <a:gd name="connsiteX2" fmla="*/ 1203759 w 5260428"/>
              <a:gd name="connsiteY2" fmla="*/ 0 h 3689131"/>
              <a:gd name="connsiteX3" fmla="*/ 1817188 w 5260428"/>
              <a:gd name="connsiteY3" fmla="*/ 0 h 3689131"/>
              <a:gd name="connsiteX4" fmla="*/ 2406080 w 5260428"/>
              <a:gd name="connsiteY4" fmla="*/ 0 h 3689131"/>
              <a:gd name="connsiteX5" fmla="*/ 3068583 w 5260428"/>
              <a:gd name="connsiteY5" fmla="*/ 0 h 3689131"/>
              <a:gd name="connsiteX6" fmla="*/ 3068583 w 5260428"/>
              <a:gd name="connsiteY6" fmla="*/ 0 h 3689131"/>
              <a:gd name="connsiteX7" fmla="*/ 3686683 w 5260428"/>
              <a:gd name="connsiteY7" fmla="*/ 0 h 3689131"/>
              <a:gd name="connsiteX8" fmla="*/ 4383690 w 5260428"/>
              <a:gd name="connsiteY8" fmla="*/ 0 h 3689131"/>
              <a:gd name="connsiteX9" fmla="*/ 4645561 w 5260428"/>
              <a:gd name="connsiteY9" fmla="*/ 0 h 3689131"/>
              <a:gd name="connsiteX10" fmla="*/ 5260428 w 5260428"/>
              <a:gd name="connsiteY10" fmla="*/ 614867 h 3689131"/>
              <a:gd name="connsiteX11" fmla="*/ 5260428 w 5260428"/>
              <a:gd name="connsiteY11" fmla="*/ 1127242 h 3689131"/>
              <a:gd name="connsiteX12" fmla="*/ 5260428 w 5260428"/>
              <a:gd name="connsiteY12" fmla="*/ 1654989 h 3689131"/>
              <a:gd name="connsiteX13" fmla="*/ 5260428 w 5260428"/>
              <a:gd name="connsiteY13" fmla="*/ 2151993 h 3689131"/>
              <a:gd name="connsiteX14" fmla="*/ 5260428 w 5260428"/>
              <a:gd name="connsiteY14" fmla="*/ 2151993 h 3689131"/>
              <a:gd name="connsiteX15" fmla="*/ 5260428 w 5260428"/>
              <a:gd name="connsiteY15" fmla="*/ 2631580 h 3689131"/>
              <a:gd name="connsiteX16" fmla="*/ 5260428 w 5260428"/>
              <a:gd name="connsiteY16" fmla="*/ 3074276 h 3689131"/>
              <a:gd name="connsiteX17" fmla="*/ 5260428 w 5260428"/>
              <a:gd name="connsiteY17" fmla="*/ 3074264 h 3689131"/>
              <a:gd name="connsiteX18" fmla="*/ 4645561 w 5260428"/>
              <a:gd name="connsiteY18" fmla="*/ 3689131 h 3689131"/>
              <a:gd name="connsiteX19" fmla="*/ 4383690 w 5260428"/>
              <a:gd name="connsiteY19" fmla="*/ 3689131 h 3689131"/>
              <a:gd name="connsiteX20" fmla="*/ 3760989 w 5260428"/>
              <a:gd name="connsiteY20" fmla="*/ 4009898 h 3689131"/>
              <a:gd name="connsiteX21" fmla="*/ 3186189 w 5260428"/>
              <a:gd name="connsiteY21" fmla="*/ 4305991 h 3689131"/>
              <a:gd name="connsiteX22" fmla="*/ 3068583 w 5260428"/>
              <a:gd name="connsiteY22" fmla="*/ 3689131 h 3689131"/>
              <a:gd name="connsiteX23" fmla="*/ 2479691 w 5260428"/>
              <a:gd name="connsiteY23" fmla="*/ 3689131 h 3689131"/>
              <a:gd name="connsiteX24" fmla="*/ 1939874 w 5260428"/>
              <a:gd name="connsiteY24" fmla="*/ 3689131 h 3689131"/>
              <a:gd name="connsiteX25" fmla="*/ 1375519 w 5260428"/>
              <a:gd name="connsiteY25" fmla="*/ 3689131 h 3689131"/>
              <a:gd name="connsiteX26" fmla="*/ 614867 w 5260428"/>
              <a:gd name="connsiteY26" fmla="*/ 3689131 h 3689131"/>
              <a:gd name="connsiteX27" fmla="*/ 0 w 5260428"/>
              <a:gd name="connsiteY27" fmla="*/ 3074264 h 3689131"/>
              <a:gd name="connsiteX28" fmla="*/ 0 w 5260428"/>
              <a:gd name="connsiteY28" fmla="*/ 3074276 h 3689131"/>
              <a:gd name="connsiteX29" fmla="*/ 0 w 5260428"/>
              <a:gd name="connsiteY29" fmla="*/ 2603912 h 3689131"/>
              <a:gd name="connsiteX30" fmla="*/ 0 w 5260428"/>
              <a:gd name="connsiteY30" fmla="*/ 2151993 h 3689131"/>
              <a:gd name="connsiteX31" fmla="*/ 0 w 5260428"/>
              <a:gd name="connsiteY31" fmla="*/ 2151993 h 3689131"/>
              <a:gd name="connsiteX32" fmla="*/ 0 w 5260428"/>
              <a:gd name="connsiteY32" fmla="*/ 1608875 h 3689131"/>
              <a:gd name="connsiteX33" fmla="*/ 0 w 5260428"/>
              <a:gd name="connsiteY33" fmla="*/ 1142614 h 3689131"/>
              <a:gd name="connsiteX34" fmla="*/ 0 w 5260428"/>
              <a:gd name="connsiteY34" fmla="*/ 614867 h 368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260428" h="3689131" fill="none" extrusionOk="0">
                <a:moveTo>
                  <a:pt x="0" y="614867"/>
                </a:moveTo>
                <a:cubicBezTo>
                  <a:pt x="35882" y="310504"/>
                  <a:pt x="262467" y="13681"/>
                  <a:pt x="614867" y="0"/>
                </a:cubicBezTo>
                <a:cubicBezTo>
                  <a:pt x="828273" y="7618"/>
                  <a:pt x="1055497" y="14391"/>
                  <a:pt x="1203759" y="0"/>
                </a:cubicBezTo>
                <a:cubicBezTo>
                  <a:pt x="1352021" y="-14391"/>
                  <a:pt x="1685204" y="9722"/>
                  <a:pt x="1817188" y="0"/>
                </a:cubicBezTo>
                <a:cubicBezTo>
                  <a:pt x="1949172" y="-9722"/>
                  <a:pt x="2158876" y="-8501"/>
                  <a:pt x="2406080" y="0"/>
                </a:cubicBezTo>
                <a:cubicBezTo>
                  <a:pt x="2653284" y="8501"/>
                  <a:pt x="2830643" y="16841"/>
                  <a:pt x="3068583" y="0"/>
                </a:cubicBezTo>
                <a:lnTo>
                  <a:pt x="3068583" y="0"/>
                </a:lnTo>
                <a:cubicBezTo>
                  <a:pt x="3228693" y="2063"/>
                  <a:pt x="3452646" y="11651"/>
                  <a:pt x="3686683" y="0"/>
                </a:cubicBezTo>
                <a:cubicBezTo>
                  <a:pt x="3920720" y="-11651"/>
                  <a:pt x="4173545" y="4311"/>
                  <a:pt x="4383690" y="0"/>
                </a:cubicBezTo>
                <a:cubicBezTo>
                  <a:pt x="4440206" y="12707"/>
                  <a:pt x="4550541" y="9172"/>
                  <a:pt x="4645561" y="0"/>
                </a:cubicBezTo>
                <a:cubicBezTo>
                  <a:pt x="5049503" y="-32597"/>
                  <a:pt x="5220372" y="271869"/>
                  <a:pt x="5260428" y="614867"/>
                </a:cubicBezTo>
                <a:cubicBezTo>
                  <a:pt x="5245073" y="815906"/>
                  <a:pt x="5237411" y="920547"/>
                  <a:pt x="5260428" y="1127242"/>
                </a:cubicBezTo>
                <a:cubicBezTo>
                  <a:pt x="5283445" y="1333938"/>
                  <a:pt x="5285111" y="1455822"/>
                  <a:pt x="5260428" y="1654989"/>
                </a:cubicBezTo>
                <a:cubicBezTo>
                  <a:pt x="5235745" y="1854156"/>
                  <a:pt x="5277110" y="2009266"/>
                  <a:pt x="5260428" y="2151993"/>
                </a:cubicBezTo>
                <a:lnTo>
                  <a:pt x="5260428" y="2151993"/>
                </a:lnTo>
                <a:cubicBezTo>
                  <a:pt x="5260424" y="2297096"/>
                  <a:pt x="5283017" y="2452215"/>
                  <a:pt x="5260428" y="2631580"/>
                </a:cubicBezTo>
                <a:cubicBezTo>
                  <a:pt x="5237839" y="2810945"/>
                  <a:pt x="5281436" y="2939077"/>
                  <a:pt x="5260428" y="3074276"/>
                </a:cubicBezTo>
                <a:cubicBezTo>
                  <a:pt x="5260428" y="3074272"/>
                  <a:pt x="5260429" y="3074267"/>
                  <a:pt x="5260428" y="3074264"/>
                </a:cubicBezTo>
                <a:cubicBezTo>
                  <a:pt x="5253561" y="3454271"/>
                  <a:pt x="5056142" y="3680143"/>
                  <a:pt x="4645561" y="3689131"/>
                </a:cubicBezTo>
                <a:cubicBezTo>
                  <a:pt x="4569055" y="3684465"/>
                  <a:pt x="4479741" y="3677927"/>
                  <a:pt x="4383690" y="3689131"/>
                </a:cubicBezTo>
                <a:cubicBezTo>
                  <a:pt x="4139743" y="3818375"/>
                  <a:pt x="3951801" y="3937593"/>
                  <a:pt x="3760989" y="4009898"/>
                </a:cubicBezTo>
                <a:cubicBezTo>
                  <a:pt x="3570177" y="4082204"/>
                  <a:pt x="3410775" y="4167090"/>
                  <a:pt x="3186189" y="4305991"/>
                </a:cubicBezTo>
                <a:cubicBezTo>
                  <a:pt x="3171463" y="4069664"/>
                  <a:pt x="3145145" y="3942268"/>
                  <a:pt x="3068583" y="3689131"/>
                </a:cubicBezTo>
                <a:cubicBezTo>
                  <a:pt x="2886450" y="3682679"/>
                  <a:pt x="2697439" y="3668760"/>
                  <a:pt x="2479691" y="3689131"/>
                </a:cubicBezTo>
                <a:cubicBezTo>
                  <a:pt x="2261943" y="3709502"/>
                  <a:pt x="2160012" y="3691602"/>
                  <a:pt x="1939874" y="3689131"/>
                </a:cubicBezTo>
                <a:cubicBezTo>
                  <a:pt x="1719736" y="3686660"/>
                  <a:pt x="1580291" y="3713130"/>
                  <a:pt x="1375519" y="3689131"/>
                </a:cubicBezTo>
                <a:cubicBezTo>
                  <a:pt x="1170748" y="3665132"/>
                  <a:pt x="884278" y="3703389"/>
                  <a:pt x="614867" y="3689131"/>
                </a:cubicBezTo>
                <a:cubicBezTo>
                  <a:pt x="307811" y="3716955"/>
                  <a:pt x="-49191" y="3443620"/>
                  <a:pt x="0" y="3074264"/>
                </a:cubicBezTo>
                <a:cubicBezTo>
                  <a:pt x="-1" y="3074266"/>
                  <a:pt x="-1" y="3074273"/>
                  <a:pt x="0" y="3074276"/>
                </a:cubicBezTo>
                <a:cubicBezTo>
                  <a:pt x="18541" y="2901458"/>
                  <a:pt x="-10773" y="2781753"/>
                  <a:pt x="0" y="2603912"/>
                </a:cubicBezTo>
                <a:cubicBezTo>
                  <a:pt x="10773" y="2426071"/>
                  <a:pt x="16427" y="2296757"/>
                  <a:pt x="0" y="2151993"/>
                </a:cubicBezTo>
                <a:lnTo>
                  <a:pt x="0" y="2151993"/>
                </a:lnTo>
                <a:cubicBezTo>
                  <a:pt x="8199" y="1985016"/>
                  <a:pt x="22506" y="1740112"/>
                  <a:pt x="0" y="1608875"/>
                </a:cubicBezTo>
                <a:cubicBezTo>
                  <a:pt x="-22506" y="1477638"/>
                  <a:pt x="2269" y="1241930"/>
                  <a:pt x="0" y="1142614"/>
                </a:cubicBezTo>
                <a:cubicBezTo>
                  <a:pt x="-2269" y="1043298"/>
                  <a:pt x="199" y="842553"/>
                  <a:pt x="0" y="614867"/>
                </a:cubicBezTo>
                <a:close/>
              </a:path>
              <a:path w="5260428" h="3689131" stroke="0" extrusionOk="0">
                <a:moveTo>
                  <a:pt x="0" y="614867"/>
                </a:moveTo>
                <a:cubicBezTo>
                  <a:pt x="-56296" y="291222"/>
                  <a:pt x="262069" y="-57252"/>
                  <a:pt x="614867" y="0"/>
                </a:cubicBezTo>
                <a:cubicBezTo>
                  <a:pt x="799006" y="3944"/>
                  <a:pt x="1008325" y="11749"/>
                  <a:pt x="1179222" y="0"/>
                </a:cubicBezTo>
                <a:cubicBezTo>
                  <a:pt x="1350119" y="-11749"/>
                  <a:pt x="1556828" y="27138"/>
                  <a:pt x="1743576" y="0"/>
                </a:cubicBezTo>
                <a:cubicBezTo>
                  <a:pt x="1930324" y="-27138"/>
                  <a:pt x="2195509" y="-7932"/>
                  <a:pt x="2357005" y="0"/>
                </a:cubicBezTo>
                <a:cubicBezTo>
                  <a:pt x="2518501" y="7932"/>
                  <a:pt x="2911746" y="35427"/>
                  <a:pt x="3068583" y="0"/>
                </a:cubicBezTo>
                <a:lnTo>
                  <a:pt x="3068583" y="0"/>
                </a:lnTo>
                <a:cubicBezTo>
                  <a:pt x="3327368" y="5801"/>
                  <a:pt x="3574226" y="-5367"/>
                  <a:pt x="3712985" y="0"/>
                </a:cubicBezTo>
                <a:cubicBezTo>
                  <a:pt x="3851744" y="5367"/>
                  <a:pt x="4221252" y="-2758"/>
                  <a:pt x="4383690" y="0"/>
                </a:cubicBezTo>
                <a:cubicBezTo>
                  <a:pt x="4490058" y="9682"/>
                  <a:pt x="4552950" y="-11738"/>
                  <a:pt x="4645561" y="0"/>
                </a:cubicBezTo>
                <a:cubicBezTo>
                  <a:pt x="4964929" y="51474"/>
                  <a:pt x="5274857" y="245758"/>
                  <a:pt x="5260428" y="614867"/>
                </a:cubicBezTo>
                <a:cubicBezTo>
                  <a:pt x="5260829" y="803189"/>
                  <a:pt x="5272409" y="873399"/>
                  <a:pt x="5260428" y="1127242"/>
                </a:cubicBezTo>
                <a:cubicBezTo>
                  <a:pt x="5248447" y="1381085"/>
                  <a:pt x="5263344" y="1434942"/>
                  <a:pt x="5260428" y="1593504"/>
                </a:cubicBezTo>
                <a:cubicBezTo>
                  <a:pt x="5257512" y="1752066"/>
                  <a:pt x="5250247" y="1966323"/>
                  <a:pt x="5260428" y="2151993"/>
                </a:cubicBezTo>
                <a:lnTo>
                  <a:pt x="5260428" y="2151993"/>
                </a:lnTo>
                <a:cubicBezTo>
                  <a:pt x="5250315" y="2252602"/>
                  <a:pt x="5271461" y="2483158"/>
                  <a:pt x="5260428" y="2613135"/>
                </a:cubicBezTo>
                <a:cubicBezTo>
                  <a:pt x="5249395" y="2743112"/>
                  <a:pt x="5245359" y="2966811"/>
                  <a:pt x="5260428" y="3074276"/>
                </a:cubicBezTo>
                <a:cubicBezTo>
                  <a:pt x="5260428" y="3074270"/>
                  <a:pt x="5260429" y="3074267"/>
                  <a:pt x="5260428" y="3074264"/>
                </a:cubicBezTo>
                <a:cubicBezTo>
                  <a:pt x="5215340" y="3383216"/>
                  <a:pt x="5041450" y="3657198"/>
                  <a:pt x="4645561" y="3689131"/>
                </a:cubicBezTo>
                <a:cubicBezTo>
                  <a:pt x="4539711" y="3679623"/>
                  <a:pt x="4444023" y="3681257"/>
                  <a:pt x="4383690" y="3689131"/>
                </a:cubicBezTo>
                <a:cubicBezTo>
                  <a:pt x="4148150" y="3810052"/>
                  <a:pt x="4027449" y="3877996"/>
                  <a:pt x="3784940" y="3997561"/>
                </a:cubicBezTo>
                <a:cubicBezTo>
                  <a:pt x="3542431" y="4117126"/>
                  <a:pt x="3317114" y="4241428"/>
                  <a:pt x="3186189" y="4305991"/>
                </a:cubicBezTo>
                <a:cubicBezTo>
                  <a:pt x="3166237" y="4180281"/>
                  <a:pt x="3108274" y="3910210"/>
                  <a:pt x="3068583" y="3689131"/>
                </a:cubicBezTo>
                <a:cubicBezTo>
                  <a:pt x="2753059" y="3698776"/>
                  <a:pt x="2677788" y="3682246"/>
                  <a:pt x="2430617" y="3689131"/>
                </a:cubicBezTo>
                <a:cubicBezTo>
                  <a:pt x="2183446" y="3696016"/>
                  <a:pt x="2097534" y="3687749"/>
                  <a:pt x="1817188" y="3689131"/>
                </a:cubicBezTo>
                <a:cubicBezTo>
                  <a:pt x="1536842" y="3690513"/>
                  <a:pt x="1369065" y="3675080"/>
                  <a:pt x="1154685" y="3689131"/>
                </a:cubicBezTo>
                <a:cubicBezTo>
                  <a:pt x="940305" y="3703182"/>
                  <a:pt x="797270" y="3687942"/>
                  <a:pt x="614867" y="3689131"/>
                </a:cubicBezTo>
                <a:cubicBezTo>
                  <a:pt x="300592" y="3680658"/>
                  <a:pt x="339" y="3387221"/>
                  <a:pt x="0" y="3074264"/>
                </a:cubicBezTo>
                <a:cubicBezTo>
                  <a:pt x="0" y="3074267"/>
                  <a:pt x="0" y="3074272"/>
                  <a:pt x="0" y="3074276"/>
                </a:cubicBezTo>
                <a:cubicBezTo>
                  <a:pt x="3364" y="2862315"/>
                  <a:pt x="-4319" y="2840283"/>
                  <a:pt x="0" y="2613135"/>
                </a:cubicBezTo>
                <a:cubicBezTo>
                  <a:pt x="4319" y="2385987"/>
                  <a:pt x="6121" y="2342070"/>
                  <a:pt x="0" y="2151993"/>
                </a:cubicBezTo>
                <a:lnTo>
                  <a:pt x="0" y="2151993"/>
                </a:lnTo>
                <a:cubicBezTo>
                  <a:pt x="-24023" y="1904817"/>
                  <a:pt x="-2641" y="1768228"/>
                  <a:pt x="0" y="1639618"/>
                </a:cubicBezTo>
                <a:cubicBezTo>
                  <a:pt x="2641" y="1511008"/>
                  <a:pt x="10538" y="1256814"/>
                  <a:pt x="0" y="1157985"/>
                </a:cubicBezTo>
                <a:cubicBezTo>
                  <a:pt x="-10538" y="1059156"/>
                  <a:pt x="-19245" y="882733"/>
                  <a:pt x="0" y="614867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sd="4050512542">
                  <a:prstGeom prst="wedgeRoundRectCallout">
                    <a:avLst>
                      <a:gd name="adj1" fmla="val 10569"/>
                      <a:gd name="adj2" fmla="val 66721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>
                <a:solidFill>
                  <a:sysClr val="windowText" lastClr="000000"/>
                </a:solidFill>
              </a:rPr>
              <a:t>ที่ญี่ปุ่นตามหัวเมืองใหญ่ๆ ไม่สามารถจอดรถริมฟุตบาทได้ทั่วไปโดยไม่เสียค่าจอด จึงมักพบที่จอดรถอัตโนมัติตามจุดต่างๆ มีทั้งที่จอดรถเป็นสัดส่วนโดยเฉพาะ และแบบจอดริมทาง แต่ทั้งนี้ทุกที่จะมีค่าใช้จ่าย โดยผู้จอดจะต้องจอดในช่องที่กำหนดและชำระเงินกับตู้ขายตั๋วจอดรถอัตโนมัติ ซึ่งระบุเวลาใช้งานเป็นชั่วโมง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20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8E0D2453-6E90-22DB-7CE0-DA1A79D42076}"/>
              </a:ext>
            </a:extLst>
          </p:cNvPr>
          <p:cNvSpPr/>
          <p:nvPr/>
        </p:nvSpPr>
        <p:spPr>
          <a:xfrm>
            <a:off x="351732" y="4554136"/>
            <a:ext cx="3862551" cy="1813034"/>
          </a:xfrm>
          <a:prstGeom prst="wedgeRoundRectCallout">
            <a:avLst>
              <a:gd name="adj1" fmla="val -1085"/>
              <a:gd name="adj2" fmla="val -80140"/>
              <a:gd name="adj3" fmla="val 1666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>
                <a:solidFill>
                  <a:schemeClr val="bg1"/>
                </a:solidFill>
              </a:rPr>
              <a:t>เวลาเราจ่ายเงินซื้อของที่ตู้อัตโนมัติเพื่อซื้อสินค้าบริการ เพื่อนใช้เหรียญ/ธนบัตรหรือเปล่าคะ 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6C9183EA-FAE3-022C-2981-374B9E0E072A}"/>
              </a:ext>
            </a:extLst>
          </p:cNvPr>
          <p:cNvSpPr/>
          <p:nvPr/>
        </p:nvSpPr>
        <p:spPr>
          <a:xfrm>
            <a:off x="7252433" y="4483288"/>
            <a:ext cx="3862551" cy="1813034"/>
          </a:xfrm>
          <a:prstGeom prst="wedgeRoundRectCallout">
            <a:avLst>
              <a:gd name="adj1" fmla="val 1912"/>
              <a:gd name="adj2" fmla="val -77248"/>
              <a:gd name="adj3" fmla="val 1666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>
                <a:solidFill>
                  <a:schemeClr val="bg1"/>
                </a:solidFill>
              </a:rPr>
              <a:t>นอกจากเหรียญแล้วเราสามารถใช้สมาร์ทโฟนที่ผูกกับแอปพลิเคชั่นการจ่ายเงินต่างๆ ชำระได้อีกด้วย</a:t>
            </a:r>
            <a:endParaRPr lang="en-US" sz="2800">
              <a:solidFill>
                <a:schemeClr val="bg1"/>
              </a:solidFill>
            </a:endParaRPr>
          </a:p>
        </p:txBody>
      </p:sp>
      <p:pic>
        <p:nvPicPr>
          <p:cNvPr id="2" name="図 16">
            <a:extLst>
              <a:ext uri="{FF2B5EF4-FFF2-40B4-BE49-F238E27FC236}">
                <a16:creationId xmlns:a16="http://schemas.microsoft.com/office/drawing/2014/main" id="{29DE31C7-EC72-0B4A-F975-25FB3C66C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917" y="4710193"/>
            <a:ext cx="1135170" cy="1586129"/>
          </a:xfrm>
          <a:prstGeom prst="rect">
            <a:avLst/>
          </a:prstGeom>
        </p:spPr>
      </p:pic>
      <p:pic>
        <p:nvPicPr>
          <p:cNvPr id="6" name="Picture 5" descr="A hand holding a cellphone with a qr code on the screen&#10;&#10;Description automatically generated">
            <a:extLst>
              <a:ext uri="{FF2B5EF4-FFF2-40B4-BE49-F238E27FC236}">
                <a16:creationId xmlns:a16="http://schemas.microsoft.com/office/drawing/2014/main" id="{AC192B00-7609-AE23-B6E0-8860357B6F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087" y="441286"/>
            <a:ext cx="4943302" cy="3282661"/>
          </a:xfrm>
          <a:prstGeom prst="rect">
            <a:avLst/>
          </a:prstGeom>
        </p:spPr>
      </p:pic>
      <p:pic>
        <p:nvPicPr>
          <p:cNvPr id="12" name="Picture 11" descr="A person using a machine&#10;&#10;Description automatically generated">
            <a:extLst>
              <a:ext uri="{FF2B5EF4-FFF2-40B4-BE49-F238E27FC236}">
                <a16:creationId xmlns:a16="http://schemas.microsoft.com/office/drawing/2014/main" id="{8C8EC7F1-E603-1152-26F8-9F720ED8A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22" y="373521"/>
            <a:ext cx="4099955" cy="2735439"/>
          </a:xfrm>
          <a:prstGeom prst="rect">
            <a:avLst/>
          </a:prstGeom>
        </p:spPr>
      </p:pic>
      <p:pic>
        <p:nvPicPr>
          <p:cNvPr id="14" name="Picture 13" descr="A person putting money into a machine&#10;&#10;Description automatically generated">
            <a:extLst>
              <a:ext uri="{FF2B5EF4-FFF2-40B4-BE49-F238E27FC236}">
                <a16:creationId xmlns:a16="http://schemas.microsoft.com/office/drawing/2014/main" id="{6AAF12DC-A7B4-BFEF-D1C1-BE16EE72561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1" r="4060" b="25249"/>
          <a:stretch/>
        </p:blipFill>
        <p:spPr>
          <a:xfrm>
            <a:off x="3461055" y="2218654"/>
            <a:ext cx="2065644" cy="2264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80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吹き出し 5">
            <a:extLst>
              <a:ext uri="{FF2B5EF4-FFF2-40B4-BE49-F238E27FC236}">
                <a16:creationId xmlns:a16="http://schemas.microsoft.com/office/drawing/2014/main" id="{93453B23-B111-C586-CD39-A09127281FC4}"/>
              </a:ext>
            </a:extLst>
          </p:cNvPr>
          <p:cNvSpPr/>
          <p:nvPr/>
        </p:nvSpPr>
        <p:spPr>
          <a:xfrm>
            <a:off x="288579" y="382704"/>
            <a:ext cx="2338243" cy="899338"/>
          </a:xfrm>
          <a:prstGeom prst="wedgeRoundRectCallout">
            <a:avLst>
              <a:gd name="adj1" fmla="val 49505"/>
              <a:gd name="adj2" fmla="val 1033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th-TH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จับกลุ่มคุยกัน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22DD2D62-BD05-C0E4-4C18-407B4F835C7B}"/>
              </a:ext>
            </a:extLst>
          </p:cNvPr>
          <p:cNvSpPr txBox="1">
            <a:spLocks/>
          </p:cNvSpPr>
          <p:nvPr/>
        </p:nvSpPr>
        <p:spPr>
          <a:xfrm>
            <a:off x="2888009" y="382704"/>
            <a:ext cx="9015412" cy="16743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th-TH" altLang="ja-JP">
                <a:cs typeface="+mn-cs"/>
              </a:rPr>
            </a:br>
            <a:r>
              <a:rPr lang="th-TH" sz="4400">
                <a:solidFill>
                  <a:sysClr val="windowText" lastClr="000000"/>
                </a:solidFill>
                <a:cs typeface="+mn-cs"/>
              </a:rPr>
              <a:t>นอกจากที่กล่าวมาแล้ว เพื่อนๆ เคยเห็นหรือรู้จักเครื่องขายสินค้าบริการหรือเครื่องอำนวยความสะดวกของญี่ปุ่นอะไรอีกบ้าง </a:t>
            </a:r>
            <a:br>
              <a:rPr lang="th-TH" altLang="ja-JP">
                <a:cs typeface="+mn-cs"/>
              </a:rPr>
            </a:br>
            <a:endParaRPr kumimoji="1" lang="en-US">
              <a:cs typeface="+mn-cs"/>
            </a:endParaRPr>
          </a:p>
        </p:txBody>
      </p:sp>
      <p:sp>
        <p:nvSpPr>
          <p:cNvPr id="6" name="円形吹き出し 12">
            <a:extLst>
              <a:ext uri="{FF2B5EF4-FFF2-40B4-BE49-F238E27FC236}">
                <a16:creationId xmlns:a16="http://schemas.microsoft.com/office/drawing/2014/main" id="{D7B087D1-0CCD-D958-6CDF-B7B5BA3EEC7B}"/>
              </a:ext>
            </a:extLst>
          </p:cNvPr>
          <p:cNvSpPr/>
          <p:nvPr/>
        </p:nvSpPr>
        <p:spPr>
          <a:xfrm>
            <a:off x="8081097" y="2060681"/>
            <a:ext cx="897543" cy="693778"/>
          </a:xfrm>
          <a:prstGeom prst="wedgeEllipseCallout">
            <a:avLst>
              <a:gd name="adj1" fmla="val -64122"/>
              <a:gd name="adj2" fmla="val 6263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8" name="角丸四角形吹き出し 5">
            <a:extLst>
              <a:ext uri="{FF2B5EF4-FFF2-40B4-BE49-F238E27FC236}">
                <a16:creationId xmlns:a16="http://schemas.microsoft.com/office/drawing/2014/main" id="{250A4DFD-A111-61AB-A705-3B52372E78A3}"/>
              </a:ext>
            </a:extLst>
          </p:cNvPr>
          <p:cNvSpPr/>
          <p:nvPr/>
        </p:nvSpPr>
        <p:spPr>
          <a:xfrm>
            <a:off x="7969539" y="4800983"/>
            <a:ext cx="3435523" cy="1483438"/>
          </a:xfrm>
          <a:prstGeom prst="wedgeRoundRectCallout">
            <a:avLst>
              <a:gd name="adj1" fmla="val -73932"/>
              <a:gd name="adj2" fmla="val -403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th-TH" sz="3600">
                <a:latin typeface="MS PGothic" panose="020B0600070205080204" pitchFamily="34" charset="-128"/>
                <a:ea typeface="MS PGothic" panose="020B0600070205080204" pitchFamily="34" charset="-128"/>
              </a:rPr>
              <a:t>หลังคุยกันเสร็จแล้วลองแชร์กับเพื่อนๆ กลุ่มอื่นดู</a:t>
            </a:r>
            <a:endParaRPr kumimoji="1" lang="en-US" sz="360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pic>
        <p:nvPicPr>
          <p:cNvPr id="2" name="図 6">
            <a:extLst>
              <a:ext uri="{FF2B5EF4-FFF2-40B4-BE49-F238E27FC236}">
                <a16:creationId xmlns:a16="http://schemas.microsoft.com/office/drawing/2014/main" id="{73350A65-A3E5-D418-B2AA-84626FED1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650" y="2291255"/>
            <a:ext cx="3740260" cy="25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1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78959" y="460055"/>
            <a:ext cx="3862980" cy="1325563"/>
          </a:xfrm>
        </p:spPr>
        <p:txBody>
          <a:bodyPr/>
          <a:lstStyle/>
          <a:p>
            <a:pPr algn="ctr"/>
            <a:r>
              <a:rPr kumimoji="1" lang="th-TH" altLang="ja-JP" sz="4400" b="1">
                <a:cs typeface="+mn-cs"/>
              </a:rPr>
              <a:t>ตู้ขายสินค้าอัตโนมัติ</a:t>
            </a:r>
            <a:endParaRPr kumimoji="1" lang="en-US" b="1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14987" y="4566709"/>
            <a:ext cx="10515600" cy="1610572"/>
          </a:xfrm>
        </p:spPr>
        <p:txBody>
          <a:bodyPr/>
          <a:lstStyle/>
          <a:p>
            <a:r>
              <a:rPr kumimoji="1" lang="th-TH" sz="3200" dirty="0"/>
              <a:t>นักเรียนเคยได้เห็นหรือเคยได้ยินอะไรเกี่ยวกับ</a:t>
            </a:r>
            <a:r>
              <a:rPr kumimoji="1" lang="th-TH" altLang="ja-JP" sz="3200" dirty="0">
                <a:cs typeface="+mn-cs"/>
              </a:rPr>
              <a:t>ตู้ขายสินค้าอัตโนมัติของ</a:t>
            </a:r>
            <a:r>
              <a:rPr kumimoji="1" lang="th-TH" sz="3200" dirty="0"/>
              <a:t>ญี่ปุ่นบ้างไหม </a:t>
            </a:r>
          </a:p>
          <a:p>
            <a:r>
              <a:rPr lang="th-TH" sz="3200" dirty="0"/>
              <a:t>หากเคยลองเล่าให้เพื่อนฟังว่าข้อมูลที่นักเรียนได้รับเป็นอย่างไรบ้าง</a:t>
            </a:r>
            <a:endParaRPr kumimoji="1" lang="en-US" sz="3200" dirty="0"/>
          </a:p>
        </p:txBody>
      </p:sp>
      <p:sp>
        <p:nvSpPr>
          <p:cNvPr id="8" name="角丸四角形吹き出し 7"/>
          <p:cNvSpPr/>
          <p:nvPr/>
        </p:nvSpPr>
        <p:spPr>
          <a:xfrm>
            <a:off x="8420138" y="1785618"/>
            <a:ext cx="2957395" cy="972390"/>
          </a:xfrm>
          <a:custGeom>
            <a:avLst/>
            <a:gdLst>
              <a:gd name="connsiteX0" fmla="*/ 0 w 2957395"/>
              <a:gd name="connsiteY0" fmla="*/ 162068 h 972390"/>
              <a:gd name="connsiteX1" fmla="*/ 162068 w 2957395"/>
              <a:gd name="connsiteY1" fmla="*/ 0 h 972390"/>
              <a:gd name="connsiteX2" fmla="*/ 492899 w 2957395"/>
              <a:gd name="connsiteY2" fmla="*/ 0 h 972390"/>
              <a:gd name="connsiteX3" fmla="*/ 492899 w 2957395"/>
              <a:gd name="connsiteY3" fmla="*/ 0 h 972390"/>
              <a:gd name="connsiteX4" fmla="*/ 855180 w 2957395"/>
              <a:gd name="connsiteY4" fmla="*/ 0 h 972390"/>
              <a:gd name="connsiteX5" fmla="*/ 1232248 w 2957395"/>
              <a:gd name="connsiteY5" fmla="*/ 0 h 972390"/>
              <a:gd name="connsiteX6" fmla="*/ 1784536 w 2957395"/>
              <a:gd name="connsiteY6" fmla="*/ 0 h 972390"/>
              <a:gd name="connsiteX7" fmla="*/ 2305562 w 2957395"/>
              <a:gd name="connsiteY7" fmla="*/ 0 h 972390"/>
              <a:gd name="connsiteX8" fmla="*/ 2795327 w 2957395"/>
              <a:gd name="connsiteY8" fmla="*/ 0 h 972390"/>
              <a:gd name="connsiteX9" fmla="*/ 2957395 w 2957395"/>
              <a:gd name="connsiteY9" fmla="*/ 162068 h 972390"/>
              <a:gd name="connsiteX10" fmla="*/ 2957395 w 2957395"/>
              <a:gd name="connsiteY10" fmla="*/ 567228 h 972390"/>
              <a:gd name="connsiteX11" fmla="*/ 2957395 w 2957395"/>
              <a:gd name="connsiteY11" fmla="*/ 567228 h 972390"/>
              <a:gd name="connsiteX12" fmla="*/ 2957395 w 2957395"/>
              <a:gd name="connsiteY12" fmla="*/ 810325 h 972390"/>
              <a:gd name="connsiteX13" fmla="*/ 2957395 w 2957395"/>
              <a:gd name="connsiteY13" fmla="*/ 810322 h 972390"/>
              <a:gd name="connsiteX14" fmla="*/ 2795327 w 2957395"/>
              <a:gd name="connsiteY14" fmla="*/ 972390 h 972390"/>
              <a:gd name="connsiteX15" fmla="*/ 2274301 w 2957395"/>
              <a:gd name="connsiteY15" fmla="*/ 972390 h 972390"/>
              <a:gd name="connsiteX16" fmla="*/ 1768905 w 2957395"/>
              <a:gd name="connsiteY16" fmla="*/ 972390 h 972390"/>
              <a:gd name="connsiteX17" fmla="*/ 1232248 w 2957395"/>
              <a:gd name="connsiteY17" fmla="*/ 972390 h 972390"/>
              <a:gd name="connsiteX18" fmla="*/ 855180 w 2957395"/>
              <a:gd name="connsiteY18" fmla="*/ 972390 h 972390"/>
              <a:gd name="connsiteX19" fmla="*/ 492899 w 2957395"/>
              <a:gd name="connsiteY19" fmla="*/ 972390 h 972390"/>
              <a:gd name="connsiteX20" fmla="*/ 492899 w 2957395"/>
              <a:gd name="connsiteY20" fmla="*/ 972390 h 972390"/>
              <a:gd name="connsiteX21" fmla="*/ 162068 w 2957395"/>
              <a:gd name="connsiteY21" fmla="*/ 972390 h 972390"/>
              <a:gd name="connsiteX22" fmla="*/ 0 w 2957395"/>
              <a:gd name="connsiteY22" fmla="*/ 810322 h 972390"/>
              <a:gd name="connsiteX23" fmla="*/ 0 w 2957395"/>
              <a:gd name="connsiteY23" fmla="*/ 810325 h 972390"/>
              <a:gd name="connsiteX24" fmla="*/ -567583 w 2957395"/>
              <a:gd name="connsiteY24" fmla="*/ 815475 h 972390"/>
              <a:gd name="connsiteX25" fmla="*/ -300819 w 2957395"/>
              <a:gd name="connsiteY25" fmla="*/ 698799 h 972390"/>
              <a:gd name="connsiteX26" fmla="*/ 0 w 2957395"/>
              <a:gd name="connsiteY26" fmla="*/ 567228 h 972390"/>
              <a:gd name="connsiteX27" fmla="*/ 0 w 2957395"/>
              <a:gd name="connsiteY27" fmla="*/ 162068 h 972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57395" h="972390" fill="none" extrusionOk="0">
                <a:moveTo>
                  <a:pt x="0" y="162068"/>
                </a:moveTo>
                <a:cubicBezTo>
                  <a:pt x="-18366" y="69794"/>
                  <a:pt x="58707" y="-18112"/>
                  <a:pt x="162068" y="0"/>
                </a:cubicBezTo>
                <a:cubicBezTo>
                  <a:pt x="313025" y="-25048"/>
                  <a:pt x="404704" y="30406"/>
                  <a:pt x="492899" y="0"/>
                </a:cubicBezTo>
                <a:lnTo>
                  <a:pt x="492899" y="0"/>
                </a:lnTo>
                <a:cubicBezTo>
                  <a:pt x="587380" y="-11146"/>
                  <a:pt x="751814" y="36824"/>
                  <a:pt x="855180" y="0"/>
                </a:cubicBezTo>
                <a:cubicBezTo>
                  <a:pt x="958546" y="-36824"/>
                  <a:pt x="1086474" y="1879"/>
                  <a:pt x="1232248" y="0"/>
                </a:cubicBezTo>
                <a:cubicBezTo>
                  <a:pt x="1403771" y="-54528"/>
                  <a:pt x="1522124" y="4888"/>
                  <a:pt x="1784536" y="0"/>
                </a:cubicBezTo>
                <a:cubicBezTo>
                  <a:pt x="2046948" y="-4888"/>
                  <a:pt x="2199298" y="7191"/>
                  <a:pt x="2305562" y="0"/>
                </a:cubicBezTo>
                <a:cubicBezTo>
                  <a:pt x="2411826" y="-7191"/>
                  <a:pt x="2608821" y="51962"/>
                  <a:pt x="2795327" y="0"/>
                </a:cubicBezTo>
                <a:cubicBezTo>
                  <a:pt x="2883057" y="-13156"/>
                  <a:pt x="2938585" y="67251"/>
                  <a:pt x="2957395" y="162068"/>
                </a:cubicBezTo>
                <a:cubicBezTo>
                  <a:pt x="2994799" y="330748"/>
                  <a:pt x="2911052" y="440918"/>
                  <a:pt x="2957395" y="567228"/>
                </a:cubicBezTo>
                <a:lnTo>
                  <a:pt x="2957395" y="567228"/>
                </a:lnTo>
                <a:cubicBezTo>
                  <a:pt x="2972803" y="668951"/>
                  <a:pt x="2952062" y="728028"/>
                  <a:pt x="2957395" y="810325"/>
                </a:cubicBezTo>
                <a:lnTo>
                  <a:pt x="2957395" y="810322"/>
                </a:lnTo>
                <a:cubicBezTo>
                  <a:pt x="2957506" y="903230"/>
                  <a:pt x="2876022" y="983628"/>
                  <a:pt x="2795327" y="972390"/>
                </a:cubicBezTo>
                <a:cubicBezTo>
                  <a:pt x="2551382" y="1010992"/>
                  <a:pt x="2380141" y="967249"/>
                  <a:pt x="2274301" y="972390"/>
                </a:cubicBezTo>
                <a:cubicBezTo>
                  <a:pt x="2168461" y="977531"/>
                  <a:pt x="1944052" y="941186"/>
                  <a:pt x="1768905" y="972390"/>
                </a:cubicBezTo>
                <a:cubicBezTo>
                  <a:pt x="1593758" y="1003594"/>
                  <a:pt x="1486011" y="954952"/>
                  <a:pt x="1232248" y="972390"/>
                </a:cubicBezTo>
                <a:cubicBezTo>
                  <a:pt x="1063885" y="1004451"/>
                  <a:pt x="948658" y="942455"/>
                  <a:pt x="855180" y="972390"/>
                </a:cubicBezTo>
                <a:cubicBezTo>
                  <a:pt x="761702" y="1002325"/>
                  <a:pt x="663433" y="957890"/>
                  <a:pt x="492899" y="972390"/>
                </a:cubicBezTo>
                <a:lnTo>
                  <a:pt x="492899" y="972390"/>
                </a:lnTo>
                <a:cubicBezTo>
                  <a:pt x="413670" y="1001686"/>
                  <a:pt x="290208" y="933047"/>
                  <a:pt x="162068" y="972390"/>
                </a:cubicBezTo>
                <a:cubicBezTo>
                  <a:pt x="80197" y="969452"/>
                  <a:pt x="-4490" y="911261"/>
                  <a:pt x="0" y="810322"/>
                </a:cubicBezTo>
                <a:lnTo>
                  <a:pt x="0" y="810325"/>
                </a:lnTo>
                <a:cubicBezTo>
                  <a:pt x="-197887" y="840113"/>
                  <a:pt x="-440420" y="773606"/>
                  <a:pt x="-567583" y="815475"/>
                </a:cubicBezTo>
                <a:cubicBezTo>
                  <a:pt x="-444973" y="759508"/>
                  <a:pt x="-364663" y="760990"/>
                  <a:pt x="-300819" y="698799"/>
                </a:cubicBezTo>
                <a:cubicBezTo>
                  <a:pt x="-236975" y="636608"/>
                  <a:pt x="-74483" y="635165"/>
                  <a:pt x="0" y="567228"/>
                </a:cubicBezTo>
                <a:cubicBezTo>
                  <a:pt x="-30162" y="438097"/>
                  <a:pt x="11980" y="335202"/>
                  <a:pt x="0" y="162068"/>
                </a:cubicBezTo>
                <a:close/>
              </a:path>
              <a:path w="2957395" h="972390" stroke="0" extrusionOk="0">
                <a:moveTo>
                  <a:pt x="0" y="162068"/>
                </a:moveTo>
                <a:cubicBezTo>
                  <a:pt x="12237" y="78325"/>
                  <a:pt x="53192" y="15651"/>
                  <a:pt x="162068" y="0"/>
                </a:cubicBezTo>
                <a:cubicBezTo>
                  <a:pt x="302297" y="-5555"/>
                  <a:pt x="415648" y="36827"/>
                  <a:pt x="492899" y="0"/>
                </a:cubicBezTo>
                <a:lnTo>
                  <a:pt x="492899" y="0"/>
                </a:lnTo>
                <a:cubicBezTo>
                  <a:pt x="597074" y="-34959"/>
                  <a:pt x="765370" y="28775"/>
                  <a:pt x="862574" y="0"/>
                </a:cubicBezTo>
                <a:cubicBezTo>
                  <a:pt x="959779" y="-28775"/>
                  <a:pt x="1082358" y="35206"/>
                  <a:pt x="1232248" y="0"/>
                </a:cubicBezTo>
                <a:cubicBezTo>
                  <a:pt x="1387475" y="-13819"/>
                  <a:pt x="1580750" y="39913"/>
                  <a:pt x="1737644" y="0"/>
                </a:cubicBezTo>
                <a:cubicBezTo>
                  <a:pt x="1894538" y="-39913"/>
                  <a:pt x="2134803" y="49547"/>
                  <a:pt x="2274301" y="0"/>
                </a:cubicBezTo>
                <a:cubicBezTo>
                  <a:pt x="2413799" y="-49547"/>
                  <a:pt x="2580002" y="35867"/>
                  <a:pt x="2795327" y="0"/>
                </a:cubicBezTo>
                <a:cubicBezTo>
                  <a:pt x="2871498" y="872"/>
                  <a:pt x="2938863" y="62610"/>
                  <a:pt x="2957395" y="162068"/>
                </a:cubicBezTo>
                <a:cubicBezTo>
                  <a:pt x="2960150" y="354563"/>
                  <a:pt x="2917607" y="452551"/>
                  <a:pt x="2957395" y="567228"/>
                </a:cubicBezTo>
                <a:lnTo>
                  <a:pt x="2957395" y="567228"/>
                </a:lnTo>
                <a:cubicBezTo>
                  <a:pt x="2960845" y="641559"/>
                  <a:pt x="2945386" y="729724"/>
                  <a:pt x="2957395" y="810325"/>
                </a:cubicBezTo>
                <a:lnTo>
                  <a:pt x="2957395" y="810322"/>
                </a:lnTo>
                <a:cubicBezTo>
                  <a:pt x="2971929" y="891380"/>
                  <a:pt x="2887170" y="974355"/>
                  <a:pt x="2795327" y="972390"/>
                </a:cubicBezTo>
                <a:cubicBezTo>
                  <a:pt x="2575752" y="1006727"/>
                  <a:pt x="2369320" y="929401"/>
                  <a:pt x="2258670" y="972390"/>
                </a:cubicBezTo>
                <a:cubicBezTo>
                  <a:pt x="2148020" y="1015379"/>
                  <a:pt x="1979000" y="928590"/>
                  <a:pt x="1722013" y="972390"/>
                </a:cubicBezTo>
                <a:cubicBezTo>
                  <a:pt x="1465026" y="1016190"/>
                  <a:pt x="1429109" y="928063"/>
                  <a:pt x="1232248" y="972390"/>
                </a:cubicBezTo>
                <a:cubicBezTo>
                  <a:pt x="1143488" y="997428"/>
                  <a:pt x="1022009" y="940877"/>
                  <a:pt x="877360" y="972390"/>
                </a:cubicBezTo>
                <a:cubicBezTo>
                  <a:pt x="732711" y="1003903"/>
                  <a:pt x="609913" y="965121"/>
                  <a:pt x="492899" y="972390"/>
                </a:cubicBezTo>
                <a:lnTo>
                  <a:pt x="492899" y="972390"/>
                </a:lnTo>
                <a:cubicBezTo>
                  <a:pt x="377711" y="992337"/>
                  <a:pt x="312844" y="969239"/>
                  <a:pt x="162068" y="972390"/>
                </a:cubicBezTo>
                <a:cubicBezTo>
                  <a:pt x="64023" y="962618"/>
                  <a:pt x="-17860" y="917960"/>
                  <a:pt x="0" y="810322"/>
                </a:cubicBezTo>
                <a:lnTo>
                  <a:pt x="0" y="810325"/>
                </a:lnTo>
                <a:cubicBezTo>
                  <a:pt x="-164832" y="861825"/>
                  <a:pt x="-419216" y="792388"/>
                  <a:pt x="-567583" y="815475"/>
                </a:cubicBezTo>
                <a:cubicBezTo>
                  <a:pt x="-483534" y="768965"/>
                  <a:pt x="-406622" y="769377"/>
                  <a:pt x="-289467" y="693834"/>
                </a:cubicBezTo>
                <a:cubicBezTo>
                  <a:pt x="-172312" y="618290"/>
                  <a:pt x="-85084" y="628040"/>
                  <a:pt x="0" y="567228"/>
                </a:cubicBezTo>
                <a:cubicBezTo>
                  <a:pt x="-3833" y="371537"/>
                  <a:pt x="39471" y="301827"/>
                  <a:pt x="0" y="162068"/>
                </a:cubicBezTo>
                <a:close/>
              </a:path>
            </a:pathLst>
          </a:custGeom>
          <a:ln w="19050">
            <a:solidFill>
              <a:schemeClr val="tx1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3211780792">
                  <a:prstGeom prst="wedgeRoundRectCallout">
                    <a:avLst>
                      <a:gd name="adj1" fmla="val -69192"/>
                      <a:gd name="adj2" fmla="val 33863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altLang="ja-JP" sz="2400" dirty="0"/>
              <a:t>เคยดูที่แชร์มาในเฟซบุค เห็นว่าเขามีตู้ขายผักชีด้วยนะ</a:t>
            </a:r>
            <a:r>
              <a:rPr lang="en-US" altLang="ja-JP" sz="2400" dirty="0"/>
              <a:t>!</a:t>
            </a:r>
            <a:endParaRPr kumimoji="1"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EC13A6-8CAA-7FB7-C852-6D9F7463E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3565" y="2864380"/>
            <a:ext cx="923925" cy="1238250"/>
          </a:xfrm>
          <a:prstGeom prst="rect">
            <a:avLst/>
          </a:prstGeom>
        </p:spPr>
      </p:pic>
      <p:pic>
        <p:nvPicPr>
          <p:cNvPr id="9" name="図 6">
            <a:extLst>
              <a:ext uri="{FF2B5EF4-FFF2-40B4-BE49-F238E27FC236}">
                <a16:creationId xmlns:a16="http://schemas.microsoft.com/office/drawing/2014/main" id="{4B6D3D39-2FAB-D2C8-1E2A-44F3FB42FD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8959" y="1785618"/>
            <a:ext cx="3740260" cy="2509728"/>
          </a:xfrm>
          <a:prstGeom prst="rect">
            <a:avLst/>
          </a:prstGeom>
        </p:spPr>
      </p:pic>
      <p:sp>
        <p:nvSpPr>
          <p:cNvPr id="7" name="矢印: 五方向 6">
            <a:extLst>
              <a:ext uri="{FF2B5EF4-FFF2-40B4-BE49-F238E27FC236}">
                <a16:creationId xmlns:a16="http://schemas.microsoft.com/office/drawing/2014/main" id="{0E897474-4EBD-08AC-A501-A18F9760E479}"/>
              </a:ext>
            </a:extLst>
          </p:cNvPr>
          <p:cNvSpPr/>
          <p:nvPr/>
        </p:nvSpPr>
        <p:spPr>
          <a:xfrm>
            <a:off x="986920" y="735314"/>
            <a:ext cx="2210234" cy="775043"/>
          </a:xfrm>
          <a:custGeom>
            <a:avLst/>
            <a:gdLst>
              <a:gd name="connsiteX0" fmla="*/ 0 w 2210234"/>
              <a:gd name="connsiteY0" fmla="*/ 0 h 775043"/>
              <a:gd name="connsiteX1" fmla="*/ 1822713 w 2210234"/>
              <a:gd name="connsiteY1" fmla="*/ 0 h 775043"/>
              <a:gd name="connsiteX2" fmla="*/ 2210234 w 2210234"/>
              <a:gd name="connsiteY2" fmla="*/ 387522 h 775043"/>
              <a:gd name="connsiteX3" fmla="*/ 1822713 w 2210234"/>
              <a:gd name="connsiteY3" fmla="*/ 775043 h 775043"/>
              <a:gd name="connsiteX4" fmla="*/ 0 w 2210234"/>
              <a:gd name="connsiteY4" fmla="*/ 775043 h 775043"/>
              <a:gd name="connsiteX5" fmla="*/ 0 w 2210234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0234" h="775043" fill="none" extrusionOk="0">
                <a:moveTo>
                  <a:pt x="0" y="0"/>
                </a:moveTo>
                <a:cubicBezTo>
                  <a:pt x="771473" y="1323"/>
                  <a:pt x="1518200" y="56473"/>
                  <a:pt x="1822713" y="0"/>
                </a:cubicBezTo>
                <a:cubicBezTo>
                  <a:pt x="1887600" y="125241"/>
                  <a:pt x="2138300" y="373075"/>
                  <a:pt x="2210234" y="387522"/>
                </a:cubicBezTo>
                <a:cubicBezTo>
                  <a:pt x="2091872" y="468189"/>
                  <a:pt x="1862123" y="671690"/>
                  <a:pt x="1822713" y="775043"/>
                </a:cubicBezTo>
                <a:cubicBezTo>
                  <a:pt x="1559185" y="742632"/>
                  <a:pt x="438328" y="690266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10234" h="775043" stroke="0" extrusionOk="0">
                <a:moveTo>
                  <a:pt x="0" y="0"/>
                </a:moveTo>
                <a:cubicBezTo>
                  <a:pt x="682006" y="-55942"/>
                  <a:pt x="955956" y="8340"/>
                  <a:pt x="1822713" y="0"/>
                </a:cubicBezTo>
                <a:cubicBezTo>
                  <a:pt x="1957740" y="155358"/>
                  <a:pt x="2044064" y="260391"/>
                  <a:pt x="2210234" y="387522"/>
                </a:cubicBezTo>
                <a:cubicBezTo>
                  <a:pt x="2098891" y="450952"/>
                  <a:pt x="1992387" y="610435"/>
                  <a:pt x="1822713" y="775043"/>
                </a:cubicBezTo>
                <a:cubicBezTo>
                  <a:pt x="1563175" y="711598"/>
                  <a:pt x="771437" y="844545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h-TH" sz="2800" b="1" i="0" u="none" strike="noStrike" kern="1200" normalizeH="0" baseline="0" noProof="0" dirty="0">
                <a:solidFill>
                  <a:schemeClr val="bg1"/>
                </a:solidFill>
                <a:uLnTx/>
                <a:uFillTx/>
                <a:latin typeface="Calibri" panose="020F0502020204030204"/>
              </a:rPr>
              <a:t>แชร์ข้อมูลที่รู้มา</a:t>
            </a:r>
            <a:endParaRPr kumimoji="0" lang="en-US" sz="2800" b="1" i="0" u="none" strike="noStrike" kern="1200" normalizeH="0" baseline="0" noProof="0" dirty="0">
              <a:solidFill>
                <a:schemeClr val="bg1"/>
              </a:solidFill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2871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6">
            <a:extLst>
              <a:ext uri="{FF2B5EF4-FFF2-40B4-BE49-F238E27FC236}">
                <a16:creationId xmlns:a16="http://schemas.microsoft.com/office/drawing/2014/main" id="{1CA3AFC9-442C-1F33-BAF8-25E04DE56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51" y="3581398"/>
            <a:ext cx="1135170" cy="1586129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22A7ADD-A800-96DE-FFAC-91A65A426EF5}"/>
              </a:ext>
            </a:extLst>
          </p:cNvPr>
          <p:cNvGrpSpPr/>
          <p:nvPr/>
        </p:nvGrpSpPr>
        <p:grpSpPr>
          <a:xfrm>
            <a:off x="1519321" y="1698177"/>
            <a:ext cx="4576678" cy="1730823"/>
            <a:chOff x="7334857" y="5581917"/>
            <a:chExt cx="3462557" cy="1067963"/>
          </a:xfrm>
        </p:grpSpPr>
        <p:sp>
          <p:nvSpPr>
            <p:cNvPr id="4" name="吹き出し: 円形 6">
              <a:extLst>
                <a:ext uri="{FF2B5EF4-FFF2-40B4-BE49-F238E27FC236}">
                  <a16:creationId xmlns:a16="http://schemas.microsoft.com/office/drawing/2014/main" id="{42E3A762-C489-97D8-4809-CEFE21E47FE6}"/>
                </a:ext>
              </a:extLst>
            </p:cNvPr>
            <p:cNvSpPr/>
            <p:nvPr/>
          </p:nvSpPr>
          <p:spPr>
            <a:xfrm>
              <a:off x="7334857" y="5581917"/>
              <a:ext cx="3462557" cy="1067963"/>
            </a:xfrm>
            <a:custGeom>
              <a:avLst/>
              <a:gdLst>
                <a:gd name="connsiteX0" fmla="*/ 62361 w 3462557"/>
                <a:gd name="connsiteY0" fmla="*/ 1065816 h 1067963"/>
                <a:gd name="connsiteX1" fmla="*/ 311979 w 3462557"/>
                <a:gd name="connsiteY1" fmla="*/ 839767 h 1067963"/>
                <a:gd name="connsiteX2" fmla="*/ 1584164 w 3462557"/>
                <a:gd name="connsiteY2" fmla="*/ 1930 h 1067963"/>
                <a:gd name="connsiteX3" fmla="*/ 2895367 w 3462557"/>
                <a:gd name="connsiteY3" fmla="*/ 138727 h 1067963"/>
                <a:gd name="connsiteX4" fmla="*/ 1945920 w 3462557"/>
                <a:gd name="connsiteY4" fmla="*/ 1063843 h 1067963"/>
                <a:gd name="connsiteX5" fmla="*/ 786719 w 3462557"/>
                <a:gd name="connsiteY5" fmla="*/ 981487 h 1067963"/>
                <a:gd name="connsiteX6" fmla="*/ 62361 w 3462557"/>
                <a:gd name="connsiteY6" fmla="*/ 1065816 h 106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2557" h="1067963" fill="none" extrusionOk="0">
                  <a:moveTo>
                    <a:pt x="62361" y="1065816"/>
                  </a:moveTo>
                  <a:cubicBezTo>
                    <a:pt x="126903" y="1006382"/>
                    <a:pt x="292233" y="896510"/>
                    <a:pt x="311979" y="839767"/>
                  </a:cubicBezTo>
                  <a:cubicBezTo>
                    <a:pt x="-399887" y="557604"/>
                    <a:pt x="133170" y="29765"/>
                    <a:pt x="1584164" y="1930"/>
                  </a:cubicBezTo>
                  <a:cubicBezTo>
                    <a:pt x="2035294" y="1370"/>
                    <a:pt x="2531436" y="42199"/>
                    <a:pt x="2895367" y="138727"/>
                  </a:cubicBezTo>
                  <a:cubicBezTo>
                    <a:pt x="3935964" y="466084"/>
                    <a:pt x="3414724" y="994325"/>
                    <a:pt x="1945920" y="1063843"/>
                  </a:cubicBezTo>
                  <a:cubicBezTo>
                    <a:pt x="1555012" y="1103721"/>
                    <a:pt x="1109181" y="1068428"/>
                    <a:pt x="786719" y="981487"/>
                  </a:cubicBezTo>
                  <a:cubicBezTo>
                    <a:pt x="704739" y="1045184"/>
                    <a:pt x="286986" y="1082481"/>
                    <a:pt x="62361" y="1065816"/>
                  </a:cubicBezTo>
                  <a:close/>
                </a:path>
                <a:path w="3462557" h="1067963" stroke="0" extrusionOk="0">
                  <a:moveTo>
                    <a:pt x="62361" y="1065816"/>
                  </a:moveTo>
                  <a:cubicBezTo>
                    <a:pt x="187919" y="987565"/>
                    <a:pt x="248276" y="926772"/>
                    <a:pt x="311979" y="839767"/>
                  </a:cubicBezTo>
                  <a:cubicBezTo>
                    <a:pt x="-452081" y="463783"/>
                    <a:pt x="254870" y="68211"/>
                    <a:pt x="1584164" y="1930"/>
                  </a:cubicBezTo>
                  <a:cubicBezTo>
                    <a:pt x="2013062" y="-41770"/>
                    <a:pt x="2540048" y="43733"/>
                    <a:pt x="2895367" y="138727"/>
                  </a:cubicBezTo>
                  <a:cubicBezTo>
                    <a:pt x="3981248" y="384861"/>
                    <a:pt x="3394163" y="1085300"/>
                    <a:pt x="1945920" y="1063843"/>
                  </a:cubicBezTo>
                  <a:cubicBezTo>
                    <a:pt x="1553594" y="1043859"/>
                    <a:pt x="1124932" y="1048093"/>
                    <a:pt x="786719" y="981487"/>
                  </a:cubicBezTo>
                  <a:cubicBezTo>
                    <a:pt x="707661" y="980004"/>
                    <a:pt x="191936" y="1004831"/>
                    <a:pt x="62361" y="1065816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rgbClr val="C830C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-48199"/>
                        <a:gd name="adj2" fmla="val 49799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rgbClr val="C830CC">
                  <a:shade val="30000"/>
                  <a:satMod val="150000"/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5" name="テキスト ボックス 8">
              <a:extLst>
                <a:ext uri="{FF2B5EF4-FFF2-40B4-BE49-F238E27FC236}">
                  <a16:creationId xmlns:a16="http://schemas.microsoft.com/office/drawing/2014/main" id="{837452C7-652A-25ED-8DD3-0956FDD3F48A}"/>
                </a:ext>
              </a:extLst>
            </p:cNvPr>
            <p:cNvSpPr txBox="1"/>
            <p:nvPr/>
          </p:nvSpPr>
          <p:spPr>
            <a:xfrm>
              <a:off x="7334857" y="5857166"/>
              <a:ext cx="3462557" cy="611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2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ลองมาค้นดูตู้ขายสินค้าอัตโนมัติที่น่าสนใจของญี่ปุ่นกันเถอะ</a:t>
              </a:r>
              <a:endParaRPr kumimoji="0" lang="en-US" sz="32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pic>
        <p:nvPicPr>
          <p:cNvPr id="9" name="Picture 8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3A10A86-3430-A2E9-9C3D-CF1EFFA67A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470" y="601719"/>
            <a:ext cx="3616428" cy="3616428"/>
          </a:xfrm>
          <a:custGeom>
            <a:avLst/>
            <a:gdLst>
              <a:gd name="connsiteX0" fmla="*/ 0 w 3616428"/>
              <a:gd name="connsiteY0" fmla="*/ 0 h 3616428"/>
              <a:gd name="connsiteX1" fmla="*/ 444304 w 3616428"/>
              <a:gd name="connsiteY1" fmla="*/ 0 h 3616428"/>
              <a:gd name="connsiteX2" fmla="*/ 924772 w 3616428"/>
              <a:gd name="connsiteY2" fmla="*/ 0 h 3616428"/>
              <a:gd name="connsiteX3" fmla="*/ 1369076 w 3616428"/>
              <a:gd name="connsiteY3" fmla="*/ 0 h 3616428"/>
              <a:gd name="connsiteX4" fmla="*/ 1849545 w 3616428"/>
              <a:gd name="connsiteY4" fmla="*/ 0 h 3616428"/>
              <a:gd name="connsiteX5" fmla="*/ 2257684 w 3616428"/>
              <a:gd name="connsiteY5" fmla="*/ 0 h 3616428"/>
              <a:gd name="connsiteX6" fmla="*/ 2738153 w 3616428"/>
              <a:gd name="connsiteY6" fmla="*/ 0 h 3616428"/>
              <a:gd name="connsiteX7" fmla="*/ 3616428 w 3616428"/>
              <a:gd name="connsiteY7" fmla="*/ 0 h 3616428"/>
              <a:gd name="connsiteX8" fmla="*/ 3616428 w 3616428"/>
              <a:gd name="connsiteY8" fmla="*/ 408140 h 3616428"/>
              <a:gd name="connsiteX9" fmla="*/ 3616428 w 3616428"/>
              <a:gd name="connsiteY9" fmla="*/ 816279 h 3616428"/>
              <a:gd name="connsiteX10" fmla="*/ 3616428 w 3616428"/>
              <a:gd name="connsiteY10" fmla="*/ 1260583 h 3616428"/>
              <a:gd name="connsiteX11" fmla="*/ 3616428 w 3616428"/>
              <a:gd name="connsiteY11" fmla="*/ 1813380 h 3616428"/>
              <a:gd name="connsiteX12" fmla="*/ 3616428 w 3616428"/>
              <a:gd name="connsiteY12" fmla="*/ 2221520 h 3616428"/>
              <a:gd name="connsiteX13" fmla="*/ 3616428 w 3616428"/>
              <a:gd name="connsiteY13" fmla="*/ 2629660 h 3616428"/>
              <a:gd name="connsiteX14" fmla="*/ 3616428 w 3616428"/>
              <a:gd name="connsiteY14" fmla="*/ 3073964 h 3616428"/>
              <a:gd name="connsiteX15" fmla="*/ 3616428 w 3616428"/>
              <a:gd name="connsiteY15" fmla="*/ 3616428 h 3616428"/>
              <a:gd name="connsiteX16" fmla="*/ 3099795 w 3616428"/>
              <a:gd name="connsiteY16" fmla="*/ 3616428 h 3616428"/>
              <a:gd name="connsiteX17" fmla="*/ 2583163 w 3616428"/>
              <a:gd name="connsiteY17" fmla="*/ 3616428 h 3616428"/>
              <a:gd name="connsiteX18" fmla="*/ 2102695 w 3616428"/>
              <a:gd name="connsiteY18" fmla="*/ 3616428 h 3616428"/>
              <a:gd name="connsiteX19" fmla="*/ 1622226 w 3616428"/>
              <a:gd name="connsiteY19" fmla="*/ 3616428 h 3616428"/>
              <a:gd name="connsiteX20" fmla="*/ 1214087 w 3616428"/>
              <a:gd name="connsiteY20" fmla="*/ 3616428 h 3616428"/>
              <a:gd name="connsiteX21" fmla="*/ 769783 w 3616428"/>
              <a:gd name="connsiteY21" fmla="*/ 3616428 h 3616428"/>
              <a:gd name="connsiteX22" fmla="*/ 0 w 3616428"/>
              <a:gd name="connsiteY22" fmla="*/ 3616428 h 3616428"/>
              <a:gd name="connsiteX23" fmla="*/ 0 w 3616428"/>
              <a:gd name="connsiteY23" fmla="*/ 3063631 h 3616428"/>
              <a:gd name="connsiteX24" fmla="*/ 0 w 3616428"/>
              <a:gd name="connsiteY24" fmla="*/ 2583163 h 3616428"/>
              <a:gd name="connsiteX25" fmla="*/ 0 w 3616428"/>
              <a:gd name="connsiteY25" fmla="*/ 2175023 h 3616428"/>
              <a:gd name="connsiteX26" fmla="*/ 0 w 3616428"/>
              <a:gd name="connsiteY26" fmla="*/ 1730719 h 3616428"/>
              <a:gd name="connsiteX27" fmla="*/ 0 w 3616428"/>
              <a:gd name="connsiteY27" fmla="*/ 1322579 h 3616428"/>
              <a:gd name="connsiteX28" fmla="*/ 0 w 3616428"/>
              <a:gd name="connsiteY28" fmla="*/ 842111 h 3616428"/>
              <a:gd name="connsiteX29" fmla="*/ 0 w 3616428"/>
              <a:gd name="connsiteY29" fmla="*/ 0 h 361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16428" h="3616428" fill="none" extrusionOk="0">
                <a:moveTo>
                  <a:pt x="0" y="0"/>
                </a:moveTo>
                <a:cubicBezTo>
                  <a:pt x="159884" y="-52237"/>
                  <a:pt x="280367" y="8288"/>
                  <a:pt x="444304" y="0"/>
                </a:cubicBezTo>
                <a:cubicBezTo>
                  <a:pt x="608241" y="-8288"/>
                  <a:pt x="801000" y="30089"/>
                  <a:pt x="924772" y="0"/>
                </a:cubicBezTo>
                <a:cubicBezTo>
                  <a:pt x="1048544" y="-30089"/>
                  <a:pt x="1223788" y="35861"/>
                  <a:pt x="1369076" y="0"/>
                </a:cubicBezTo>
                <a:cubicBezTo>
                  <a:pt x="1514364" y="-35861"/>
                  <a:pt x="1704866" y="27435"/>
                  <a:pt x="1849545" y="0"/>
                </a:cubicBezTo>
                <a:cubicBezTo>
                  <a:pt x="1994224" y="-27435"/>
                  <a:pt x="2148683" y="9350"/>
                  <a:pt x="2257684" y="0"/>
                </a:cubicBezTo>
                <a:cubicBezTo>
                  <a:pt x="2366685" y="-9350"/>
                  <a:pt x="2608802" y="18398"/>
                  <a:pt x="2738153" y="0"/>
                </a:cubicBezTo>
                <a:cubicBezTo>
                  <a:pt x="2867504" y="-18398"/>
                  <a:pt x="3237480" y="92489"/>
                  <a:pt x="3616428" y="0"/>
                </a:cubicBezTo>
                <a:cubicBezTo>
                  <a:pt x="3636702" y="165509"/>
                  <a:pt x="3615653" y="237985"/>
                  <a:pt x="3616428" y="408140"/>
                </a:cubicBezTo>
                <a:cubicBezTo>
                  <a:pt x="3617203" y="578295"/>
                  <a:pt x="3597154" y="714451"/>
                  <a:pt x="3616428" y="816279"/>
                </a:cubicBezTo>
                <a:cubicBezTo>
                  <a:pt x="3635702" y="918107"/>
                  <a:pt x="3587988" y="1060404"/>
                  <a:pt x="3616428" y="1260583"/>
                </a:cubicBezTo>
                <a:cubicBezTo>
                  <a:pt x="3644868" y="1460762"/>
                  <a:pt x="3615308" y="1692680"/>
                  <a:pt x="3616428" y="1813380"/>
                </a:cubicBezTo>
                <a:cubicBezTo>
                  <a:pt x="3617548" y="1934080"/>
                  <a:pt x="3571300" y="2131081"/>
                  <a:pt x="3616428" y="2221520"/>
                </a:cubicBezTo>
                <a:cubicBezTo>
                  <a:pt x="3661556" y="2311959"/>
                  <a:pt x="3593363" y="2506957"/>
                  <a:pt x="3616428" y="2629660"/>
                </a:cubicBezTo>
                <a:cubicBezTo>
                  <a:pt x="3639493" y="2752363"/>
                  <a:pt x="3591749" y="2983705"/>
                  <a:pt x="3616428" y="3073964"/>
                </a:cubicBezTo>
                <a:cubicBezTo>
                  <a:pt x="3641107" y="3164223"/>
                  <a:pt x="3596643" y="3396666"/>
                  <a:pt x="3616428" y="3616428"/>
                </a:cubicBezTo>
                <a:cubicBezTo>
                  <a:pt x="3420332" y="3644824"/>
                  <a:pt x="3206248" y="3599752"/>
                  <a:pt x="3099795" y="3616428"/>
                </a:cubicBezTo>
                <a:cubicBezTo>
                  <a:pt x="2993342" y="3633104"/>
                  <a:pt x="2692326" y="3577483"/>
                  <a:pt x="2583163" y="3616428"/>
                </a:cubicBezTo>
                <a:cubicBezTo>
                  <a:pt x="2474000" y="3655373"/>
                  <a:pt x="2270830" y="3579104"/>
                  <a:pt x="2102695" y="3616428"/>
                </a:cubicBezTo>
                <a:cubicBezTo>
                  <a:pt x="1934560" y="3653752"/>
                  <a:pt x="1722464" y="3568380"/>
                  <a:pt x="1622226" y="3616428"/>
                </a:cubicBezTo>
                <a:cubicBezTo>
                  <a:pt x="1521988" y="3664476"/>
                  <a:pt x="1332304" y="3602411"/>
                  <a:pt x="1214087" y="3616428"/>
                </a:cubicBezTo>
                <a:cubicBezTo>
                  <a:pt x="1095870" y="3630445"/>
                  <a:pt x="966965" y="3572200"/>
                  <a:pt x="769783" y="3616428"/>
                </a:cubicBezTo>
                <a:cubicBezTo>
                  <a:pt x="572601" y="3660656"/>
                  <a:pt x="308527" y="3555747"/>
                  <a:pt x="0" y="3616428"/>
                </a:cubicBezTo>
                <a:cubicBezTo>
                  <a:pt x="-62854" y="3392981"/>
                  <a:pt x="11965" y="3189873"/>
                  <a:pt x="0" y="3063631"/>
                </a:cubicBezTo>
                <a:cubicBezTo>
                  <a:pt x="-11965" y="2937389"/>
                  <a:pt x="8447" y="2754453"/>
                  <a:pt x="0" y="2583163"/>
                </a:cubicBezTo>
                <a:cubicBezTo>
                  <a:pt x="-8447" y="2411873"/>
                  <a:pt x="38415" y="2279530"/>
                  <a:pt x="0" y="2175023"/>
                </a:cubicBezTo>
                <a:cubicBezTo>
                  <a:pt x="-38415" y="2070516"/>
                  <a:pt x="21197" y="1838977"/>
                  <a:pt x="0" y="1730719"/>
                </a:cubicBezTo>
                <a:cubicBezTo>
                  <a:pt x="-21197" y="1622461"/>
                  <a:pt x="12649" y="1456001"/>
                  <a:pt x="0" y="1322579"/>
                </a:cubicBezTo>
                <a:cubicBezTo>
                  <a:pt x="-12649" y="1189157"/>
                  <a:pt x="48853" y="1017498"/>
                  <a:pt x="0" y="842111"/>
                </a:cubicBezTo>
                <a:cubicBezTo>
                  <a:pt x="-48853" y="666724"/>
                  <a:pt x="50006" y="360791"/>
                  <a:pt x="0" y="0"/>
                </a:cubicBezTo>
                <a:close/>
              </a:path>
              <a:path w="3616428" h="3616428" stroke="0" extrusionOk="0">
                <a:moveTo>
                  <a:pt x="0" y="0"/>
                </a:moveTo>
                <a:cubicBezTo>
                  <a:pt x="169618" y="-60447"/>
                  <a:pt x="332921" y="8304"/>
                  <a:pt x="552797" y="0"/>
                </a:cubicBezTo>
                <a:cubicBezTo>
                  <a:pt x="772673" y="-8304"/>
                  <a:pt x="877160" y="47550"/>
                  <a:pt x="1069429" y="0"/>
                </a:cubicBezTo>
                <a:cubicBezTo>
                  <a:pt x="1261698" y="-47550"/>
                  <a:pt x="1408456" y="41637"/>
                  <a:pt x="1513733" y="0"/>
                </a:cubicBezTo>
                <a:cubicBezTo>
                  <a:pt x="1619010" y="-41637"/>
                  <a:pt x="1851186" y="30167"/>
                  <a:pt x="2102695" y="0"/>
                </a:cubicBezTo>
                <a:cubicBezTo>
                  <a:pt x="2354204" y="-30167"/>
                  <a:pt x="2402917" y="18262"/>
                  <a:pt x="2583163" y="0"/>
                </a:cubicBezTo>
                <a:cubicBezTo>
                  <a:pt x="2763409" y="-18262"/>
                  <a:pt x="2939461" y="8885"/>
                  <a:pt x="3099795" y="0"/>
                </a:cubicBezTo>
                <a:cubicBezTo>
                  <a:pt x="3260129" y="-8885"/>
                  <a:pt x="3418386" y="13261"/>
                  <a:pt x="3616428" y="0"/>
                </a:cubicBezTo>
                <a:cubicBezTo>
                  <a:pt x="3633535" y="122181"/>
                  <a:pt x="3569087" y="216354"/>
                  <a:pt x="3616428" y="408140"/>
                </a:cubicBezTo>
                <a:cubicBezTo>
                  <a:pt x="3663769" y="599926"/>
                  <a:pt x="3614023" y="731509"/>
                  <a:pt x="3616428" y="816279"/>
                </a:cubicBezTo>
                <a:cubicBezTo>
                  <a:pt x="3618833" y="901049"/>
                  <a:pt x="3602947" y="1189941"/>
                  <a:pt x="3616428" y="1405241"/>
                </a:cubicBezTo>
                <a:cubicBezTo>
                  <a:pt x="3629909" y="1620541"/>
                  <a:pt x="3578502" y="1701212"/>
                  <a:pt x="3616428" y="1958037"/>
                </a:cubicBezTo>
                <a:cubicBezTo>
                  <a:pt x="3654354" y="2214862"/>
                  <a:pt x="3560203" y="2288622"/>
                  <a:pt x="3616428" y="2546999"/>
                </a:cubicBezTo>
                <a:cubicBezTo>
                  <a:pt x="3672653" y="2805376"/>
                  <a:pt x="3596932" y="2892538"/>
                  <a:pt x="3616428" y="2991303"/>
                </a:cubicBezTo>
                <a:cubicBezTo>
                  <a:pt x="3635924" y="3090068"/>
                  <a:pt x="3611157" y="3409489"/>
                  <a:pt x="3616428" y="3616428"/>
                </a:cubicBezTo>
                <a:cubicBezTo>
                  <a:pt x="3483893" y="3647948"/>
                  <a:pt x="3311857" y="3612641"/>
                  <a:pt x="3208288" y="3616428"/>
                </a:cubicBezTo>
                <a:cubicBezTo>
                  <a:pt x="3104719" y="3620215"/>
                  <a:pt x="2891410" y="3600201"/>
                  <a:pt x="2727820" y="3616428"/>
                </a:cubicBezTo>
                <a:cubicBezTo>
                  <a:pt x="2564230" y="3632655"/>
                  <a:pt x="2420799" y="3560367"/>
                  <a:pt x="2247352" y="3616428"/>
                </a:cubicBezTo>
                <a:cubicBezTo>
                  <a:pt x="2073905" y="3672489"/>
                  <a:pt x="1940738" y="3571660"/>
                  <a:pt x="1730719" y="3616428"/>
                </a:cubicBezTo>
                <a:cubicBezTo>
                  <a:pt x="1520700" y="3661196"/>
                  <a:pt x="1343134" y="3600131"/>
                  <a:pt x="1141758" y="3616428"/>
                </a:cubicBezTo>
                <a:cubicBezTo>
                  <a:pt x="940382" y="3632725"/>
                  <a:pt x="849376" y="3589490"/>
                  <a:pt x="661290" y="3616428"/>
                </a:cubicBezTo>
                <a:cubicBezTo>
                  <a:pt x="473204" y="3643366"/>
                  <a:pt x="159036" y="3549982"/>
                  <a:pt x="0" y="3616428"/>
                </a:cubicBezTo>
                <a:cubicBezTo>
                  <a:pt x="-26688" y="3434397"/>
                  <a:pt x="11815" y="3285144"/>
                  <a:pt x="0" y="3099795"/>
                </a:cubicBezTo>
                <a:cubicBezTo>
                  <a:pt x="-11815" y="2914446"/>
                  <a:pt x="47229" y="2717585"/>
                  <a:pt x="0" y="2546999"/>
                </a:cubicBezTo>
                <a:cubicBezTo>
                  <a:pt x="-47229" y="2376413"/>
                  <a:pt x="33994" y="2165813"/>
                  <a:pt x="0" y="1994202"/>
                </a:cubicBezTo>
                <a:cubicBezTo>
                  <a:pt x="-33994" y="1822591"/>
                  <a:pt x="23486" y="1769070"/>
                  <a:pt x="0" y="1586062"/>
                </a:cubicBezTo>
                <a:cubicBezTo>
                  <a:pt x="-23486" y="1403054"/>
                  <a:pt x="20838" y="1298705"/>
                  <a:pt x="0" y="1177922"/>
                </a:cubicBezTo>
                <a:cubicBezTo>
                  <a:pt x="-20838" y="1057139"/>
                  <a:pt x="65896" y="837893"/>
                  <a:pt x="0" y="588961"/>
                </a:cubicBezTo>
                <a:cubicBezTo>
                  <a:pt x="-65896" y="340029"/>
                  <a:pt x="13846" y="267283"/>
                  <a:pt x="0" y="0"/>
                </a:cubicBezTo>
                <a:close/>
              </a:path>
            </a:pathLst>
          </a:custGeom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766095589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E145A44-94DF-6925-9CE1-45B21D0BAB46}"/>
              </a:ext>
            </a:extLst>
          </p:cNvPr>
          <p:cNvGrpSpPr/>
          <p:nvPr/>
        </p:nvGrpSpPr>
        <p:grpSpPr>
          <a:xfrm>
            <a:off x="3090842" y="3875090"/>
            <a:ext cx="1585799" cy="2484662"/>
            <a:chOff x="3090842" y="3875090"/>
            <a:chExt cx="1585799" cy="2484662"/>
          </a:xfrm>
        </p:grpSpPr>
        <p:pic>
          <p:nvPicPr>
            <p:cNvPr id="1026" name="Picture 2" descr="スマホ読み取りイラスト｜無料イラスト・フリー素材なら「イラストAC」">
              <a:extLst>
                <a:ext uri="{FF2B5EF4-FFF2-40B4-BE49-F238E27FC236}">
                  <a16:creationId xmlns:a16="http://schemas.microsoft.com/office/drawing/2014/main" id="{5FB85C89-E00A-5C1F-A4FF-0064E11AB1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0842" y="3875090"/>
              <a:ext cx="1585799" cy="2484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E6FC8D6-58DE-9425-E9E6-192195CC41BC}"/>
                </a:ext>
              </a:extLst>
            </p:cNvPr>
            <p:cNvSpPr/>
            <p:nvPr/>
          </p:nvSpPr>
          <p:spPr>
            <a:xfrm>
              <a:off x="3677265" y="4218147"/>
              <a:ext cx="629264" cy="5308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201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13566" y="172385"/>
            <a:ext cx="6764867" cy="1325563"/>
          </a:xfrm>
        </p:spPr>
        <p:txBody>
          <a:bodyPr/>
          <a:lstStyle/>
          <a:p>
            <a:pPr algn="ctr"/>
            <a:r>
              <a:rPr kumimoji="1" lang="th-TH">
                <a:cs typeface="+mn-cs"/>
              </a:rPr>
              <a:t>จุดเหมือนและจุดต่างกับญี่ปุ่น</a:t>
            </a:r>
            <a:endParaRPr kumimoji="1" lang="en-US">
              <a:cs typeface="+mn-cs"/>
            </a:endParaRPr>
          </a:p>
        </p:txBody>
      </p:sp>
      <p:sp>
        <p:nvSpPr>
          <p:cNvPr id="6" name="雲形吹き出し 5"/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66017" y="301888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>
                <a:solidFill>
                  <a:schemeClr val="bg1"/>
                </a:solidFill>
              </a:rPr>
              <a:t>ย้อนคิด</a:t>
            </a:r>
          </a:p>
          <a:p>
            <a:pPr algn="ctr"/>
            <a:r>
              <a:rPr lang="th-TH" sz="2800" b="1">
                <a:solidFill>
                  <a:schemeClr val="bg1"/>
                </a:solidFill>
              </a:rPr>
              <a:t>เรื่องของไทย</a:t>
            </a:r>
            <a:endParaRPr kumimoji="1" lang="en-US" sz="2800" b="1">
              <a:solidFill>
                <a:schemeClr val="bg1"/>
              </a:solidFill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895108" y="4333079"/>
            <a:ext cx="3243365" cy="1455069"/>
          </a:xfrm>
          <a:prstGeom prst="wedgeEllipseCallout">
            <a:avLst>
              <a:gd name="adj1" fmla="val 65520"/>
              <a:gd name="adj2" fmla="val -1263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/>
              <a:t>นักเรียนอยากให้มีตู้ขายสินค้าอัตโนมัติประเภทใดบ้าง</a:t>
            </a:r>
            <a:endParaRPr kumimoji="1" lang="en-US" sz="2800"/>
          </a:p>
        </p:txBody>
      </p:sp>
      <p:sp>
        <p:nvSpPr>
          <p:cNvPr id="9" name="円形吹き出し 8"/>
          <p:cNvSpPr/>
          <p:nvPr/>
        </p:nvSpPr>
        <p:spPr>
          <a:xfrm>
            <a:off x="872624" y="1739901"/>
            <a:ext cx="3681883" cy="1776706"/>
          </a:xfrm>
          <a:prstGeom prst="wedgeEllipseCallout">
            <a:avLst>
              <a:gd name="adj1" fmla="val 51353"/>
              <a:gd name="adj2" fmla="val 48116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/>
              <a:t>เมืองไทยมีตู้ขายสินค้าอัตโนมัติประเภทใดบ้าง</a:t>
            </a:r>
            <a:endParaRPr kumimoji="1" lang="en-US" sz="2800"/>
          </a:p>
        </p:txBody>
      </p:sp>
      <p:sp>
        <p:nvSpPr>
          <p:cNvPr id="12" name="円形吹き出し 11"/>
          <p:cNvSpPr/>
          <p:nvPr/>
        </p:nvSpPr>
        <p:spPr>
          <a:xfrm>
            <a:off x="6502762" y="5520825"/>
            <a:ext cx="2353733" cy="897466"/>
          </a:xfrm>
          <a:prstGeom prst="wedgeEllipseCallout">
            <a:avLst>
              <a:gd name="adj1" fmla="val -43122"/>
              <a:gd name="adj2" fmla="val -8141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b="1"/>
              <a:t>........</a:t>
            </a:r>
            <a:endParaRPr kumimoji="1" lang="en-US" sz="2800" b="1"/>
          </a:p>
        </p:txBody>
      </p:sp>
      <p:sp>
        <p:nvSpPr>
          <p:cNvPr id="5" name="円形吹き出し 10">
            <a:extLst>
              <a:ext uri="{FF2B5EF4-FFF2-40B4-BE49-F238E27FC236}">
                <a16:creationId xmlns:a16="http://schemas.microsoft.com/office/drawing/2014/main" id="{D9DEAE8F-3A04-D930-4F2C-BA86FDD65D11}"/>
              </a:ext>
            </a:extLst>
          </p:cNvPr>
          <p:cNvSpPr/>
          <p:nvPr/>
        </p:nvSpPr>
        <p:spPr>
          <a:xfrm>
            <a:off x="7269426" y="1739901"/>
            <a:ext cx="4418013" cy="2405695"/>
          </a:xfrm>
          <a:prstGeom prst="wedgeEllipseCallout">
            <a:avLst>
              <a:gd name="adj1" fmla="val -57874"/>
              <a:gd name="adj2" fmla="val 4966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>
                <a:solidFill>
                  <a:schemeClr val="tx1"/>
                </a:solidFill>
              </a:rPr>
              <a:t>นักเรียนคิดว่าในอนาคตน่าจะมีเครื่องหรือระบบอำนวยความสะดวกอะไรที่มาแทนที่คนบ้าง</a:t>
            </a:r>
            <a:endParaRPr kumimoji="1" lang="en-US" sz="2800">
              <a:solidFill>
                <a:schemeClr val="tx1"/>
              </a:solidFill>
            </a:endParaRPr>
          </a:p>
        </p:txBody>
      </p:sp>
      <p:pic>
        <p:nvPicPr>
          <p:cNvPr id="3" name="図 37">
            <a:extLst>
              <a:ext uri="{FF2B5EF4-FFF2-40B4-BE49-F238E27FC236}">
                <a16:creationId xmlns:a16="http://schemas.microsoft.com/office/drawing/2014/main" id="{9EEA8498-17AC-DAE1-5041-F3FCA8E404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848" b="31262"/>
          <a:stretch/>
        </p:blipFill>
        <p:spPr>
          <a:xfrm>
            <a:off x="4881597" y="2836328"/>
            <a:ext cx="1621165" cy="243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22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vending machine with a sign&#10;&#10;Description automatically generated">
            <a:extLst>
              <a:ext uri="{FF2B5EF4-FFF2-40B4-BE49-F238E27FC236}">
                <a16:creationId xmlns:a16="http://schemas.microsoft.com/office/drawing/2014/main" id="{302D731E-E53F-CF18-C58A-DB348184FC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230" y="1554111"/>
            <a:ext cx="4527756" cy="3395817"/>
          </a:xfrm>
          <a:prstGeom prst="rect">
            <a:avLst/>
          </a:prstGeom>
        </p:spPr>
      </p:pic>
      <p:pic>
        <p:nvPicPr>
          <p:cNvPr id="5" name="Picture 4" descr="A hand holding a box of cards&#10;&#10;Description automatically generated">
            <a:extLst>
              <a:ext uri="{FF2B5EF4-FFF2-40B4-BE49-F238E27FC236}">
                <a16:creationId xmlns:a16="http://schemas.microsoft.com/office/drawing/2014/main" id="{9F85ACC8-69F5-0CA2-6B14-89388B27D8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13754">
            <a:off x="1556713" y="4703529"/>
            <a:ext cx="2166319" cy="16247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FFA8F6-FABB-96DA-578E-BF740307F9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1053" y="120298"/>
            <a:ext cx="5139387" cy="34289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A4ED21-007B-F4D3-308E-8E2248C44F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4570" y="4014940"/>
            <a:ext cx="1847850" cy="2466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EA7FA4-C5F7-7D16-9ECA-6342F2989D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4734" y="1734206"/>
            <a:ext cx="3529895" cy="4747709"/>
          </a:xfrm>
          <a:prstGeom prst="rect">
            <a:avLst/>
          </a:prstGeom>
        </p:spPr>
      </p:pic>
      <p:grpSp>
        <p:nvGrpSpPr>
          <p:cNvPr id="8" name="グループ化 40">
            <a:extLst>
              <a:ext uri="{FF2B5EF4-FFF2-40B4-BE49-F238E27FC236}">
                <a16:creationId xmlns:a16="http://schemas.microsoft.com/office/drawing/2014/main" id="{DF35DDFD-C9B0-C831-3E32-DD3F1DB009A1}"/>
              </a:ext>
            </a:extLst>
          </p:cNvPr>
          <p:cNvGrpSpPr/>
          <p:nvPr/>
        </p:nvGrpSpPr>
        <p:grpSpPr>
          <a:xfrm>
            <a:off x="767306" y="212603"/>
            <a:ext cx="5772503" cy="661952"/>
            <a:chOff x="1252410" y="473969"/>
            <a:chExt cx="5772503" cy="661952"/>
          </a:xfrm>
        </p:grpSpPr>
        <p:sp>
          <p:nvSpPr>
            <p:cNvPr id="10" name="矢印: 五方向 34">
              <a:extLst>
                <a:ext uri="{FF2B5EF4-FFF2-40B4-BE49-F238E27FC236}">
                  <a16:creationId xmlns:a16="http://schemas.microsoft.com/office/drawing/2014/main" id="{98884C05-4225-F547-C4FB-9A4B80CC2654}"/>
                </a:ext>
              </a:extLst>
            </p:cNvPr>
            <p:cNvSpPr/>
            <p:nvPr/>
          </p:nvSpPr>
          <p:spPr>
            <a:xfrm>
              <a:off x="1252410" y="473969"/>
              <a:ext cx="5772503" cy="584264"/>
            </a:xfrm>
            <a:custGeom>
              <a:avLst/>
              <a:gdLst>
                <a:gd name="connsiteX0" fmla="*/ 0 w 5772503"/>
                <a:gd name="connsiteY0" fmla="*/ 0 h 584264"/>
                <a:gd name="connsiteX1" fmla="*/ 5480371 w 5772503"/>
                <a:gd name="connsiteY1" fmla="*/ 0 h 584264"/>
                <a:gd name="connsiteX2" fmla="*/ 5772503 w 5772503"/>
                <a:gd name="connsiteY2" fmla="*/ 292132 h 584264"/>
                <a:gd name="connsiteX3" fmla="*/ 5480371 w 5772503"/>
                <a:gd name="connsiteY3" fmla="*/ 584264 h 584264"/>
                <a:gd name="connsiteX4" fmla="*/ 0 w 5772503"/>
                <a:gd name="connsiteY4" fmla="*/ 584264 h 584264"/>
                <a:gd name="connsiteX5" fmla="*/ 0 w 5772503"/>
                <a:gd name="connsiteY5" fmla="*/ 0 h 58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2503" h="584264" fill="none" extrusionOk="0">
                  <a:moveTo>
                    <a:pt x="0" y="0"/>
                  </a:moveTo>
                  <a:cubicBezTo>
                    <a:pt x="1581695" y="-32626"/>
                    <a:pt x="3734473" y="-6805"/>
                    <a:pt x="5480371" y="0"/>
                  </a:cubicBezTo>
                  <a:cubicBezTo>
                    <a:pt x="5521416" y="27942"/>
                    <a:pt x="5747712" y="238357"/>
                    <a:pt x="5772503" y="292132"/>
                  </a:cubicBezTo>
                  <a:cubicBezTo>
                    <a:pt x="5655895" y="427459"/>
                    <a:pt x="5530606" y="541437"/>
                    <a:pt x="5480371" y="584264"/>
                  </a:cubicBezTo>
                  <a:cubicBezTo>
                    <a:pt x="3977302" y="585086"/>
                    <a:pt x="1029070" y="456044"/>
                    <a:pt x="0" y="584264"/>
                  </a:cubicBezTo>
                  <a:cubicBezTo>
                    <a:pt x="10296" y="507521"/>
                    <a:pt x="-9711" y="144903"/>
                    <a:pt x="0" y="0"/>
                  </a:cubicBezTo>
                  <a:close/>
                </a:path>
                <a:path w="5772503" h="584264" stroke="0" extrusionOk="0">
                  <a:moveTo>
                    <a:pt x="0" y="0"/>
                  </a:moveTo>
                  <a:cubicBezTo>
                    <a:pt x="600675" y="-25156"/>
                    <a:pt x="4296507" y="-142152"/>
                    <a:pt x="5480371" y="0"/>
                  </a:cubicBezTo>
                  <a:cubicBezTo>
                    <a:pt x="5539719" y="99827"/>
                    <a:pt x="5655920" y="216969"/>
                    <a:pt x="5772503" y="292132"/>
                  </a:cubicBezTo>
                  <a:cubicBezTo>
                    <a:pt x="5724208" y="306950"/>
                    <a:pt x="5576638" y="531288"/>
                    <a:pt x="5480371" y="584264"/>
                  </a:cubicBezTo>
                  <a:cubicBezTo>
                    <a:pt x="4443883" y="634763"/>
                    <a:pt x="1213314" y="674788"/>
                    <a:pt x="0" y="584264"/>
                  </a:cubicBezTo>
                  <a:cubicBezTo>
                    <a:pt x="10574" y="516855"/>
                    <a:pt x="20644" y="129517"/>
                    <a:pt x="0" y="0"/>
                  </a:cubicBezTo>
                  <a:close/>
                </a:path>
              </a:pathLst>
            </a:custGeom>
            <a:solidFill>
              <a:srgbClr val="FDEAE7"/>
            </a:solidFill>
            <a:ln>
              <a:solidFill>
                <a:schemeClr val="accent4"/>
              </a:solidFill>
              <a:extLst>
                <a:ext uri="{C807C97D-BFC1-408E-A445-0C87EB9F89A2}">
                  <ask:lineSketchStyleProps xmlns:ask="http://schemas.microsoft.com/office/drawing/2018/sketchyshapes" sd="380318463">
                    <a:prstGeom prst="homePlat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1" name="テキスト ボックス 33">
              <a:extLst>
                <a:ext uri="{FF2B5EF4-FFF2-40B4-BE49-F238E27FC236}">
                  <a16:creationId xmlns:a16="http://schemas.microsoft.com/office/drawing/2014/main" id="{E09FE4CF-0FD3-FA9C-577D-5FF97A81BE0B}"/>
                </a:ext>
              </a:extLst>
            </p:cNvPr>
            <p:cNvSpPr txBox="1"/>
            <p:nvPr/>
          </p:nvSpPr>
          <p:spPr>
            <a:xfrm>
              <a:off x="1252411" y="551146"/>
              <a:ext cx="55079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200"/>
                <a:t>ตัวอย่างตู้ขายสินค้าอัตโนมัติในประเทศไทย</a:t>
              </a:r>
              <a:endParaRPr 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622410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59361" y="160369"/>
            <a:ext cx="8686802" cy="1325563"/>
          </a:xfrm>
        </p:spPr>
        <p:txBody>
          <a:bodyPr/>
          <a:lstStyle/>
          <a:p>
            <a:pPr algn="ctr"/>
            <a:r>
              <a:rPr kumimoji="1" lang="th-TH" dirty="0">
                <a:cs typeface="+mn-cs"/>
              </a:rPr>
              <a:t>จุดเหมือนและจุดต่างกับญี่ปุ่น</a:t>
            </a:r>
            <a:endParaRPr kumimoji="1" lang="en-US" dirty="0">
              <a:cs typeface="+mn-cs"/>
            </a:endParaRPr>
          </a:p>
        </p:txBody>
      </p:sp>
      <p:sp>
        <p:nvSpPr>
          <p:cNvPr id="6" name="雲形吹き出し 5"/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66017" y="301888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>
                <a:solidFill>
                  <a:schemeClr val="bg1"/>
                </a:solidFill>
              </a:rPr>
              <a:t>ย้อนคิด</a:t>
            </a:r>
          </a:p>
          <a:p>
            <a:pPr algn="ctr"/>
            <a:r>
              <a:rPr lang="th-TH" sz="2800" b="1">
                <a:solidFill>
                  <a:schemeClr val="bg1"/>
                </a:solidFill>
              </a:rPr>
              <a:t>เรื่องของไทย</a:t>
            </a:r>
            <a:endParaRPr kumimoji="1" lang="en-US" sz="2800" b="1">
              <a:solidFill>
                <a:schemeClr val="bg1"/>
              </a:solidFill>
            </a:endParaRPr>
          </a:p>
        </p:txBody>
      </p:sp>
      <p:sp>
        <p:nvSpPr>
          <p:cNvPr id="9" name="円形吹き出し 8"/>
          <p:cNvSpPr/>
          <p:nvPr/>
        </p:nvSpPr>
        <p:spPr>
          <a:xfrm>
            <a:off x="504561" y="3257243"/>
            <a:ext cx="3681883" cy="1776706"/>
          </a:xfrm>
          <a:prstGeom prst="wedgeEllipseCallout">
            <a:avLst>
              <a:gd name="adj1" fmla="val 51353"/>
              <a:gd name="adj2" fmla="val 48116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/>
              <a:t>ทำไมปัจจุบันที่ประเทศไทยก็มีตู้ขายสินค้าอัตโนมัติเพิ่มขึ้น</a:t>
            </a:r>
            <a:endParaRPr kumimoji="1" lang="en-US" sz="2800"/>
          </a:p>
        </p:txBody>
      </p:sp>
      <p:sp>
        <p:nvSpPr>
          <p:cNvPr id="12" name="円形吹き出し 11"/>
          <p:cNvSpPr/>
          <p:nvPr/>
        </p:nvSpPr>
        <p:spPr>
          <a:xfrm>
            <a:off x="6502762" y="5520825"/>
            <a:ext cx="2353733" cy="897466"/>
          </a:xfrm>
          <a:prstGeom prst="wedgeEllipseCallout">
            <a:avLst>
              <a:gd name="adj1" fmla="val -43122"/>
              <a:gd name="adj2" fmla="val -8141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b="1"/>
              <a:t>........</a:t>
            </a:r>
            <a:endParaRPr kumimoji="1" lang="en-US" sz="2800" b="1"/>
          </a:p>
        </p:txBody>
      </p:sp>
      <p:sp>
        <p:nvSpPr>
          <p:cNvPr id="5" name="円形吹き出し 10">
            <a:extLst>
              <a:ext uri="{FF2B5EF4-FFF2-40B4-BE49-F238E27FC236}">
                <a16:creationId xmlns:a16="http://schemas.microsoft.com/office/drawing/2014/main" id="{D9DEAE8F-3A04-D930-4F2C-BA86FDD65D11}"/>
              </a:ext>
            </a:extLst>
          </p:cNvPr>
          <p:cNvSpPr/>
          <p:nvPr/>
        </p:nvSpPr>
        <p:spPr>
          <a:xfrm>
            <a:off x="7269426" y="1739901"/>
            <a:ext cx="4418013" cy="2405695"/>
          </a:xfrm>
          <a:prstGeom prst="wedgeEllipseCallout">
            <a:avLst>
              <a:gd name="adj1" fmla="val -57874"/>
              <a:gd name="adj2" fmla="val 4966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>
                <a:solidFill>
                  <a:schemeClr val="tx1"/>
                </a:solidFill>
              </a:rPr>
              <a:t>ที่ประเทศไทยมีร้านสะดวกซื้อ เช่น 7-11 ที่เปิดเกือบ24ชม. แล้วเหตุใดตู้ขายสินค้าอัตโนมัติยังจำเป็นอยู่</a:t>
            </a:r>
            <a:endParaRPr kumimoji="1" lang="en-US" sz="2800">
              <a:solidFill>
                <a:schemeClr val="tx1"/>
              </a:solidFill>
            </a:endParaRPr>
          </a:p>
        </p:txBody>
      </p:sp>
      <p:pic>
        <p:nvPicPr>
          <p:cNvPr id="3" name="図 37">
            <a:extLst>
              <a:ext uri="{FF2B5EF4-FFF2-40B4-BE49-F238E27FC236}">
                <a16:creationId xmlns:a16="http://schemas.microsoft.com/office/drawing/2014/main" id="{F8E3380A-C6D5-FFDE-D41D-49A9141732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848" b="31262"/>
          <a:stretch/>
        </p:blipFill>
        <p:spPr>
          <a:xfrm>
            <a:off x="4881597" y="2836328"/>
            <a:ext cx="1621165" cy="243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CCD24-0834-662B-D99D-2A665A8A2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CE883A-3DD5-6C21-FC68-496F0F3DA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77F528A-2EA1-E6B9-4D9D-92EC5E41D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8"/>
            <a:ext cx="11553091" cy="5401651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一般社団法人日本自動販売システム機械工業会「日本自動販売システム機械工業会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インフォメーション館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自販機データ」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https://jvma.or.jp/information/information_3.html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P8.LIVE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JAPAN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「日本にはなぜ自動販売機が多いのか？プロに聞いた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つの理由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- LIVE JAPAN (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日本の旅行・観光・体験ガイド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)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https://livejapan.com/ja/in-tokyo/in-pref-tokyo/in-shibuya/article-a0000372/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P9.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流通ニュース「自販機の利用実態／年代別利用者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位「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代」利用場所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位は「道路沿い」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流通ニュース（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2019.01.29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）｜流通ニュース」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https://www.ryutsuu.biz/strategy/l012923.html#:~:text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「オフィスビル・職場」で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,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％で続いている。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P12.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郵政博物館「自働郵便切手葉書売下機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(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じどうゆうびんきってはがきうりさげき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)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｜博物館ノート｜郵政博物館｜郵政博物館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Postal Museum Japan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https://www.postalmuseum.jp/column/collection/post.html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P20.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株式会社駐車場さがせ「自販機をさがす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自販機をさがせ！」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7"/>
              </a:rPr>
              <a:t>https://jihanki.sagase.com/search/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8633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toys on a shelf&#10;&#10;Description automatically generated">
            <a:extLst>
              <a:ext uri="{FF2B5EF4-FFF2-40B4-BE49-F238E27FC236}">
                <a16:creationId xmlns:a16="http://schemas.microsoft.com/office/drawing/2014/main" id="{FA0141C3-94DD-36F8-B450-0BDFB249B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45" y="118070"/>
            <a:ext cx="4517229" cy="32330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4254A4-6C36-7291-F2F2-7AFDA1B15E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936" r="17472" b="2930"/>
          <a:stretch/>
        </p:blipFill>
        <p:spPr>
          <a:xfrm>
            <a:off x="5176881" y="1945038"/>
            <a:ext cx="2517817" cy="34948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03AB94-10CF-135D-34A7-3E078A8184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6695" y="712922"/>
            <a:ext cx="3957260" cy="5276345"/>
          </a:xfrm>
          <a:prstGeom prst="rect">
            <a:avLst/>
          </a:prstGeom>
          <a:ln w="57150">
            <a:solidFill>
              <a:srgbClr val="C0000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616120508">
                  <a:custGeom>
                    <a:avLst/>
                    <a:gdLst>
                      <a:gd name="connsiteX0" fmla="*/ 0 w 3957260"/>
                      <a:gd name="connsiteY0" fmla="*/ 0 h 5276345"/>
                      <a:gd name="connsiteX1" fmla="*/ 604895 w 3957260"/>
                      <a:gd name="connsiteY1" fmla="*/ 0 h 5276345"/>
                      <a:gd name="connsiteX2" fmla="*/ 1170218 w 3957260"/>
                      <a:gd name="connsiteY2" fmla="*/ 0 h 5276345"/>
                      <a:gd name="connsiteX3" fmla="*/ 1735541 w 3957260"/>
                      <a:gd name="connsiteY3" fmla="*/ 0 h 5276345"/>
                      <a:gd name="connsiteX4" fmla="*/ 2380009 w 3957260"/>
                      <a:gd name="connsiteY4" fmla="*/ 0 h 5276345"/>
                      <a:gd name="connsiteX5" fmla="*/ 3024477 w 3957260"/>
                      <a:gd name="connsiteY5" fmla="*/ 0 h 5276345"/>
                      <a:gd name="connsiteX6" fmla="*/ 3957260 w 3957260"/>
                      <a:gd name="connsiteY6" fmla="*/ 0 h 5276345"/>
                      <a:gd name="connsiteX7" fmla="*/ 3957260 w 3957260"/>
                      <a:gd name="connsiteY7" fmla="*/ 480734 h 5276345"/>
                      <a:gd name="connsiteX8" fmla="*/ 3957260 w 3957260"/>
                      <a:gd name="connsiteY8" fmla="*/ 908704 h 5276345"/>
                      <a:gd name="connsiteX9" fmla="*/ 3957260 w 3957260"/>
                      <a:gd name="connsiteY9" fmla="*/ 1336674 h 5276345"/>
                      <a:gd name="connsiteX10" fmla="*/ 3957260 w 3957260"/>
                      <a:gd name="connsiteY10" fmla="*/ 1870171 h 5276345"/>
                      <a:gd name="connsiteX11" fmla="*/ 3957260 w 3957260"/>
                      <a:gd name="connsiteY11" fmla="*/ 2509195 h 5276345"/>
                      <a:gd name="connsiteX12" fmla="*/ 3957260 w 3957260"/>
                      <a:gd name="connsiteY12" fmla="*/ 2989929 h 5276345"/>
                      <a:gd name="connsiteX13" fmla="*/ 3957260 w 3957260"/>
                      <a:gd name="connsiteY13" fmla="*/ 3523426 h 5276345"/>
                      <a:gd name="connsiteX14" fmla="*/ 3957260 w 3957260"/>
                      <a:gd name="connsiteY14" fmla="*/ 4004160 h 5276345"/>
                      <a:gd name="connsiteX15" fmla="*/ 3957260 w 3957260"/>
                      <a:gd name="connsiteY15" fmla="*/ 4643184 h 5276345"/>
                      <a:gd name="connsiteX16" fmla="*/ 3957260 w 3957260"/>
                      <a:gd name="connsiteY16" fmla="*/ 5276345 h 5276345"/>
                      <a:gd name="connsiteX17" fmla="*/ 3510655 w 3957260"/>
                      <a:gd name="connsiteY17" fmla="*/ 5276345 h 5276345"/>
                      <a:gd name="connsiteX18" fmla="*/ 3064050 w 3957260"/>
                      <a:gd name="connsiteY18" fmla="*/ 5276345 h 5276345"/>
                      <a:gd name="connsiteX19" fmla="*/ 2538300 w 3957260"/>
                      <a:gd name="connsiteY19" fmla="*/ 5276345 h 5276345"/>
                      <a:gd name="connsiteX20" fmla="*/ 1893832 w 3957260"/>
                      <a:gd name="connsiteY20" fmla="*/ 5276345 h 5276345"/>
                      <a:gd name="connsiteX21" fmla="*/ 1249364 w 3957260"/>
                      <a:gd name="connsiteY21" fmla="*/ 5276345 h 5276345"/>
                      <a:gd name="connsiteX22" fmla="*/ 644468 w 3957260"/>
                      <a:gd name="connsiteY22" fmla="*/ 5276345 h 5276345"/>
                      <a:gd name="connsiteX23" fmla="*/ 0 w 3957260"/>
                      <a:gd name="connsiteY23" fmla="*/ 5276345 h 5276345"/>
                      <a:gd name="connsiteX24" fmla="*/ 0 w 3957260"/>
                      <a:gd name="connsiteY24" fmla="*/ 4848375 h 5276345"/>
                      <a:gd name="connsiteX25" fmla="*/ 0 w 3957260"/>
                      <a:gd name="connsiteY25" fmla="*/ 4314878 h 5276345"/>
                      <a:gd name="connsiteX26" fmla="*/ 0 w 3957260"/>
                      <a:gd name="connsiteY26" fmla="*/ 3886907 h 5276345"/>
                      <a:gd name="connsiteX27" fmla="*/ 0 w 3957260"/>
                      <a:gd name="connsiteY27" fmla="*/ 3353410 h 5276345"/>
                      <a:gd name="connsiteX28" fmla="*/ 0 w 3957260"/>
                      <a:gd name="connsiteY28" fmla="*/ 2819913 h 5276345"/>
                      <a:gd name="connsiteX29" fmla="*/ 0 w 3957260"/>
                      <a:gd name="connsiteY29" fmla="*/ 2391943 h 5276345"/>
                      <a:gd name="connsiteX30" fmla="*/ 0 w 3957260"/>
                      <a:gd name="connsiteY30" fmla="*/ 1752919 h 5276345"/>
                      <a:gd name="connsiteX31" fmla="*/ 0 w 3957260"/>
                      <a:gd name="connsiteY31" fmla="*/ 1272185 h 5276345"/>
                      <a:gd name="connsiteX32" fmla="*/ 0 w 3957260"/>
                      <a:gd name="connsiteY32" fmla="*/ 633161 h 5276345"/>
                      <a:gd name="connsiteX33" fmla="*/ 0 w 3957260"/>
                      <a:gd name="connsiteY33" fmla="*/ 0 h 5276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3957260" h="5276345" fill="none" extrusionOk="0">
                        <a:moveTo>
                          <a:pt x="0" y="0"/>
                        </a:moveTo>
                        <a:cubicBezTo>
                          <a:pt x="156860" y="-59331"/>
                          <a:pt x="453399" y="7483"/>
                          <a:pt x="604895" y="0"/>
                        </a:cubicBezTo>
                        <a:cubicBezTo>
                          <a:pt x="756391" y="-7483"/>
                          <a:pt x="922773" y="65393"/>
                          <a:pt x="1170218" y="0"/>
                        </a:cubicBezTo>
                        <a:cubicBezTo>
                          <a:pt x="1417663" y="-65393"/>
                          <a:pt x="1477018" y="58071"/>
                          <a:pt x="1735541" y="0"/>
                        </a:cubicBezTo>
                        <a:cubicBezTo>
                          <a:pt x="1994064" y="-58071"/>
                          <a:pt x="2236564" y="42419"/>
                          <a:pt x="2380009" y="0"/>
                        </a:cubicBezTo>
                        <a:cubicBezTo>
                          <a:pt x="2523454" y="-42419"/>
                          <a:pt x="2871904" y="22872"/>
                          <a:pt x="3024477" y="0"/>
                        </a:cubicBezTo>
                        <a:cubicBezTo>
                          <a:pt x="3177050" y="-22872"/>
                          <a:pt x="3687149" y="18055"/>
                          <a:pt x="3957260" y="0"/>
                        </a:cubicBezTo>
                        <a:cubicBezTo>
                          <a:pt x="3981045" y="211979"/>
                          <a:pt x="3953235" y="311440"/>
                          <a:pt x="3957260" y="480734"/>
                        </a:cubicBezTo>
                        <a:cubicBezTo>
                          <a:pt x="3961285" y="650028"/>
                          <a:pt x="3919108" y="723558"/>
                          <a:pt x="3957260" y="908704"/>
                        </a:cubicBezTo>
                        <a:cubicBezTo>
                          <a:pt x="3995412" y="1093850"/>
                          <a:pt x="3945619" y="1244801"/>
                          <a:pt x="3957260" y="1336674"/>
                        </a:cubicBezTo>
                        <a:cubicBezTo>
                          <a:pt x="3968901" y="1428547"/>
                          <a:pt x="3907714" y="1657557"/>
                          <a:pt x="3957260" y="1870171"/>
                        </a:cubicBezTo>
                        <a:cubicBezTo>
                          <a:pt x="4006806" y="2082785"/>
                          <a:pt x="3944023" y="2222693"/>
                          <a:pt x="3957260" y="2509195"/>
                        </a:cubicBezTo>
                        <a:cubicBezTo>
                          <a:pt x="3970497" y="2795697"/>
                          <a:pt x="3928295" y="2840569"/>
                          <a:pt x="3957260" y="2989929"/>
                        </a:cubicBezTo>
                        <a:cubicBezTo>
                          <a:pt x="3986225" y="3139289"/>
                          <a:pt x="3945901" y="3362784"/>
                          <a:pt x="3957260" y="3523426"/>
                        </a:cubicBezTo>
                        <a:cubicBezTo>
                          <a:pt x="3968619" y="3684068"/>
                          <a:pt x="3940947" y="3817981"/>
                          <a:pt x="3957260" y="4004160"/>
                        </a:cubicBezTo>
                        <a:cubicBezTo>
                          <a:pt x="3973573" y="4190339"/>
                          <a:pt x="3934767" y="4332046"/>
                          <a:pt x="3957260" y="4643184"/>
                        </a:cubicBezTo>
                        <a:cubicBezTo>
                          <a:pt x="3979753" y="4954322"/>
                          <a:pt x="3889276" y="5133487"/>
                          <a:pt x="3957260" y="5276345"/>
                        </a:cubicBezTo>
                        <a:cubicBezTo>
                          <a:pt x="3748531" y="5293597"/>
                          <a:pt x="3702076" y="5263612"/>
                          <a:pt x="3510655" y="5276345"/>
                        </a:cubicBezTo>
                        <a:cubicBezTo>
                          <a:pt x="3319235" y="5289078"/>
                          <a:pt x="3222721" y="5253169"/>
                          <a:pt x="3064050" y="5276345"/>
                        </a:cubicBezTo>
                        <a:cubicBezTo>
                          <a:pt x="2905379" y="5299521"/>
                          <a:pt x="2678170" y="5240919"/>
                          <a:pt x="2538300" y="5276345"/>
                        </a:cubicBezTo>
                        <a:cubicBezTo>
                          <a:pt x="2398430" y="5311771"/>
                          <a:pt x="2037707" y="5252316"/>
                          <a:pt x="1893832" y="5276345"/>
                        </a:cubicBezTo>
                        <a:cubicBezTo>
                          <a:pt x="1749957" y="5300374"/>
                          <a:pt x="1447711" y="5219751"/>
                          <a:pt x="1249364" y="5276345"/>
                        </a:cubicBezTo>
                        <a:cubicBezTo>
                          <a:pt x="1051017" y="5332939"/>
                          <a:pt x="772831" y="5269762"/>
                          <a:pt x="644468" y="5276345"/>
                        </a:cubicBezTo>
                        <a:cubicBezTo>
                          <a:pt x="516105" y="5282928"/>
                          <a:pt x="133150" y="5232652"/>
                          <a:pt x="0" y="5276345"/>
                        </a:cubicBezTo>
                        <a:cubicBezTo>
                          <a:pt x="-8623" y="5073376"/>
                          <a:pt x="39241" y="5013796"/>
                          <a:pt x="0" y="4848375"/>
                        </a:cubicBezTo>
                        <a:cubicBezTo>
                          <a:pt x="-39241" y="4682954"/>
                          <a:pt x="44367" y="4430060"/>
                          <a:pt x="0" y="4314878"/>
                        </a:cubicBezTo>
                        <a:cubicBezTo>
                          <a:pt x="-44367" y="4199696"/>
                          <a:pt x="32953" y="4030366"/>
                          <a:pt x="0" y="3886907"/>
                        </a:cubicBezTo>
                        <a:cubicBezTo>
                          <a:pt x="-32953" y="3743448"/>
                          <a:pt x="51488" y="3603927"/>
                          <a:pt x="0" y="3353410"/>
                        </a:cubicBezTo>
                        <a:cubicBezTo>
                          <a:pt x="-51488" y="3102893"/>
                          <a:pt x="11564" y="3059114"/>
                          <a:pt x="0" y="2819913"/>
                        </a:cubicBezTo>
                        <a:cubicBezTo>
                          <a:pt x="-11564" y="2580712"/>
                          <a:pt x="12574" y="2489108"/>
                          <a:pt x="0" y="2391943"/>
                        </a:cubicBezTo>
                        <a:cubicBezTo>
                          <a:pt x="-12574" y="2294778"/>
                          <a:pt x="5409" y="1887018"/>
                          <a:pt x="0" y="1752919"/>
                        </a:cubicBezTo>
                        <a:cubicBezTo>
                          <a:pt x="-5409" y="1618820"/>
                          <a:pt x="54949" y="1453360"/>
                          <a:pt x="0" y="1272185"/>
                        </a:cubicBezTo>
                        <a:cubicBezTo>
                          <a:pt x="-54949" y="1091010"/>
                          <a:pt x="9750" y="863936"/>
                          <a:pt x="0" y="633161"/>
                        </a:cubicBezTo>
                        <a:cubicBezTo>
                          <a:pt x="-9750" y="402386"/>
                          <a:pt x="69728" y="234481"/>
                          <a:pt x="0" y="0"/>
                        </a:cubicBezTo>
                        <a:close/>
                      </a:path>
                      <a:path w="3957260" h="5276345" stroke="0" extrusionOk="0">
                        <a:moveTo>
                          <a:pt x="0" y="0"/>
                        </a:moveTo>
                        <a:cubicBezTo>
                          <a:pt x="132449" y="-46276"/>
                          <a:pt x="310846" y="26094"/>
                          <a:pt x="486178" y="0"/>
                        </a:cubicBezTo>
                        <a:cubicBezTo>
                          <a:pt x="661510" y="-26094"/>
                          <a:pt x="826670" y="8757"/>
                          <a:pt x="1051501" y="0"/>
                        </a:cubicBezTo>
                        <a:cubicBezTo>
                          <a:pt x="1276332" y="-8757"/>
                          <a:pt x="1423268" y="14919"/>
                          <a:pt x="1537678" y="0"/>
                        </a:cubicBezTo>
                        <a:cubicBezTo>
                          <a:pt x="1652088" y="-14919"/>
                          <a:pt x="1879903" y="45857"/>
                          <a:pt x="2063428" y="0"/>
                        </a:cubicBezTo>
                        <a:cubicBezTo>
                          <a:pt x="2246953" y="-45857"/>
                          <a:pt x="2409210" y="8715"/>
                          <a:pt x="2510033" y="0"/>
                        </a:cubicBezTo>
                        <a:cubicBezTo>
                          <a:pt x="2610856" y="-8715"/>
                          <a:pt x="2878314" y="43503"/>
                          <a:pt x="3154502" y="0"/>
                        </a:cubicBezTo>
                        <a:cubicBezTo>
                          <a:pt x="3430690" y="-43503"/>
                          <a:pt x="3721199" y="25747"/>
                          <a:pt x="3957260" y="0"/>
                        </a:cubicBezTo>
                        <a:cubicBezTo>
                          <a:pt x="4021025" y="179581"/>
                          <a:pt x="3956705" y="333642"/>
                          <a:pt x="3957260" y="533497"/>
                        </a:cubicBezTo>
                        <a:cubicBezTo>
                          <a:pt x="3957815" y="733352"/>
                          <a:pt x="3908483" y="782813"/>
                          <a:pt x="3957260" y="961467"/>
                        </a:cubicBezTo>
                        <a:cubicBezTo>
                          <a:pt x="4006037" y="1140121"/>
                          <a:pt x="3931266" y="1222478"/>
                          <a:pt x="3957260" y="1442201"/>
                        </a:cubicBezTo>
                        <a:cubicBezTo>
                          <a:pt x="3983254" y="1661924"/>
                          <a:pt x="3890075" y="1910802"/>
                          <a:pt x="3957260" y="2081225"/>
                        </a:cubicBezTo>
                        <a:cubicBezTo>
                          <a:pt x="4024445" y="2251648"/>
                          <a:pt x="3908572" y="2442128"/>
                          <a:pt x="3957260" y="2667486"/>
                        </a:cubicBezTo>
                        <a:cubicBezTo>
                          <a:pt x="4005948" y="2892844"/>
                          <a:pt x="3922408" y="3037953"/>
                          <a:pt x="3957260" y="3200983"/>
                        </a:cubicBezTo>
                        <a:cubicBezTo>
                          <a:pt x="3992112" y="3364013"/>
                          <a:pt x="3921858" y="3611951"/>
                          <a:pt x="3957260" y="3734480"/>
                        </a:cubicBezTo>
                        <a:cubicBezTo>
                          <a:pt x="3992662" y="3857009"/>
                          <a:pt x="3946006" y="4271707"/>
                          <a:pt x="3957260" y="4426267"/>
                        </a:cubicBezTo>
                        <a:cubicBezTo>
                          <a:pt x="3968514" y="4580827"/>
                          <a:pt x="3950020" y="5100700"/>
                          <a:pt x="3957260" y="5276345"/>
                        </a:cubicBezTo>
                        <a:cubicBezTo>
                          <a:pt x="3744683" y="5299155"/>
                          <a:pt x="3466203" y="5223984"/>
                          <a:pt x="3312792" y="5276345"/>
                        </a:cubicBezTo>
                        <a:cubicBezTo>
                          <a:pt x="3159381" y="5328706"/>
                          <a:pt x="2858569" y="5209472"/>
                          <a:pt x="2668324" y="5276345"/>
                        </a:cubicBezTo>
                        <a:cubicBezTo>
                          <a:pt x="2478079" y="5343218"/>
                          <a:pt x="2227631" y="5273910"/>
                          <a:pt x="2063428" y="5276345"/>
                        </a:cubicBezTo>
                        <a:cubicBezTo>
                          <a:pt x="1899225" y="5278780"/>
                          <a:pt x="1764993" y="5245755"/>
                          <a:pt x="1616823" y="5276345"/>
                        </a:cubicBezTo>
                        <a:cubicBezTo>
                          <a:pt x="1468653" y="5306935"/>
                          <a:pt x="1368811" y="5255478"/>
                          <a:pt x="1130646" y="5276345"/>
                        </a:cubicBezTo>
                        <a:cubicBezTo>
                          <a:pt x="892481" y="5297212"/>
                          <a:pt x="719218" y="5239170"/>
                          <a:pt x="604895" y="5276345"/>
                        </a:cubicBezTo>
                        <a:cubicBezTo>
                          <a:pt x="490572" y="5313520"/>
                          <a:pt x="132058" y="5211267"/>
                          <a:pt x="0" y="5276345"/>
                        </a:cubicBezTo>
                        <a:cubicBezTo>
                          <a:pt x="-15253" y="5050906"/>
                          <a:pt x="43246" y="4913600"/>
                          <a:pt x="0" y="4795611"/>
                        </a:cubicBezTo>
                        <a:cubicBezTo>
                          <a:pt x="-43246" y="4677622"/>
                          <a:pt x="36636" y="4560162"/>
                          <a:pt x="0" y="4367641"/>
                        </a:cubicBezTo>
                        <a:cubicBezTo>
                          <a:pt x="-36636" y="4175120"/>
                          <a:pt x="11690" y="4026482"/>
                          <a:pt x="0" y="3886907"/>
                        </a:cubicBezTo>
                        <a:cubicBezTo>
                          <a:pt x="-11690" y="3747332"/>
                          <a:pt x="57564" y="3469962"/>
                          <a:pt x="0" y="3247883"/>
                        </a:cubicBezTo>
                        <a:cubicBezTo>
                          <a:pt x="-57564" y="3025804"/>
                          <a:pt x="4178" y="2878152"/>
                          <a:pt x="0" y="2714386"/>
                        </a:cubicBezTo>
                        <a:cubicBezTo>
                          <a:pt x="-4178" y="2550620"/>
                          <a:pt x="30610" y="2406263"/>
                          <a:pt x="0" y="2286416"/>
                        </a:cubicBezTo>
                        <a:cubicBezTo>
                          <a:pt x="-30610" y="2166569"/>
                          <a:pt x="23646" y="1857489"/>
                          <a:pt x="0" y="1594629"/>
                        </a:cubicBezTo>
                        <a:cubicBezTo>
                          <a:pt x="-23646" y="1331769"/>
                          <a:pt x="31680" y="1338707"/>
                          <a:pt x="0" y="1113895"/>
                        </a:cubicBezTo>
                        <a:cubicBezTo>
                          <a:pt x="-31680" y="889083"/>
                          <a:pt x="101720" y="47296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59BF30D-D3CF-988E-7E82-FA93B31C2CDB}"/>
              </a:ext>
            </a:extLst>
          </p:cNvPr>
          <p:cNvSpPr/>
          <p:nvPr/>
        </p:nvSpPr>
        <p:spPr>
          <a:xfrm>
            <a:off x="1554083" y="1167179"/>
            <a:ext cx="1875295" cy="5734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ysClr val="windowText" lastClr="000000"/>
                </a:solidFill>
              </a:rPr>
              <a:t>ตู้กาจาปอง</a:t>
            </a:r>
            <a:endParaRPr 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F3ACC7F-95DA-C0F2-A991-59DEA573F17E}"/>
              </a:ext>
            </a:extLst>
          </p:cNvPr>
          <p:cNvSpPr/>
          <p:nvPr/>
        </p:nvSpPr>
        <p:spPr>
          <a:xfrm>
            <a:off x="5325035" y="860156"/>
            <a:ext cx="2309858" cy="8804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>
                <a:solidFill>
                  <a:sysClr val="windowText" lastClr="000000"/>
                </a:solidFill>
              </a:rPr>
              <a:t>ตู้ขายหน้ากากอนามัย</a:t>
            </a:r>
            <a:endParaRPr lang="en-US" sz="3200">
              <a:solidFill>
                <a:sysClr val="windowText" lastClr="0000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980CF5A-16D2-243C-55A2-CAFDF6289090}"/>
              </a:ext>
            </a:extLst>
          </p:cNvPr>
          <p:cNvSpPr/>
          <p:nvPr/>
        </p:nvSpPr>
        <p:spPr>
          <a:xfrm>
            <a:off x="9038456" y="426203"/>
            <a:ext cx="2058330" cy="5734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>
                <a:solidFill>
                  <a:sysClr val="windowText" lastClr="000000"/>
                </a:solidFill>
              </a:rPr>
              <a:t>ตู้ขายเครื่องดื่ม</a:t>
            </a:r>
            <a:endParaRPr lang="en-US" sz="3200">
              <a:solidFill>
                <a:sysClr val="windowText" lastClr="000000"/>
              </a:solidFill>
            </a:endParaRPr>
          </a:p>
        </p:txBody>
      </p:sp>
      <p:pic>
        <p:nvPicPr>
          <p:cNvPr id="6" name="Picture 5" descr="A close-up of several cards&#10;&#10;Description automatically generated">
            <a:extLst>
              <a:ext uri="{FF2B5EF4-FFF2-40B4-BE49-F238E27FC236}">
                <a16:creationId xmlns:a16="http://schemas.microsoft.com/office/drawing/2014/main" id="{D1A879E7-711A-83C2-35DD-B338FC4B03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83" y="3473484"/>
            <a:ext cx="4586891" cy="3097797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A9231BB-F3EE-0B73-C824-651CDDFF4D47}"/>
              </a:ext>
            </a:extLst>
          </p:cNvPr>
          <p:cNvSpPr/>
          <p:nvPr/>
        </p:nvSpPr>
        <p:spPr>
          <a:xfrm>
            <a:off x="4248660" y="5998687"/>
            <a:ext cx="1736832" cy="5734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>
                <a:solidFill>
                  <a:sysClr val="windowText" lastClr="000000"/>
                </a:solidFill>
              </a:rPr>
              <a:t>ตู้ขายบุหรี่</a:t>
            </a:r>
            <a:endParaRPr lang="en-US" sz="320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73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22135-F28D-841B-F247-2ED9B64A1B91}"/>
              </a:ext>
            </a:extLst>
          </p:cNvPr>
          <p:cNvSpPr txBox="1">
            <a:spLocks/>
          </p:cNvSpPr>
          <p:nvPr/>
        </p:nvSpPr>
        <p:spPr>
          <a:xfrm>
            <a:off x="2986364" y="160338"/>
            <a:ext cx="9015412" cy="132556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th-TH" altLang="ja-JP">
                <a:cs typeface="+mn-cs"/>
              </a:rPr>
            </a:br>
            <a:r>
              <a:rPr lang="th-TH" altLang="ja-JP">
                <a:cs typeface="+mn-cs"/>
              </a:rPr>
              <a:t>ตู้ขายสินค้าอัตโนมัติใดมีมากที่สุดในญี่ปุ่น</a:t>
            </a:r>
            <a:br>
              <a:rPr lang="th-TH" altLang="ja-JP">
                <a:cs typeface="+mn-cs"/>
              </a:rPr>
            </a:br>
            <a:endParaRPr kumimoji="1" lang="en-US">
              <a:cs typeface="+mn-cs"/>
            </a:endParaRPr>
          </a:p>
        </p:txBody>
      </p:sp>
      <p:sp>
        <p:nvSpPr>
          <p:cNvPr id="3" name="角丸四角形吹き出し 5">
            <a:extLst>
              <a:ext uri="{FF2B5EF4-FFF2-40B4-BE49-F238E27FC236}">
                <a16:creationId xmlns:a16="http://schemas.microsoft.com/office/drawing/2014/main" id="{FC05D661-6E65-6D58-7889-B46051A86E96}"/>
              </a:ext>
            </a:extLst>
          </p:cNvPr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4" name="円形吹き出し 12">
            <a:extLst>
              <a:ext uri="{FF2B5EF4-FFF2-40B4-BE49-F238E27FC236}">
                <a16:creationId xmlns:a16="http://schemas.microsoft.com/office/drawing/2014/main" id="{E83B583F-C16B-2A1E-3D58-2B6435E7147E}"/>
              </a:ext>
            </a:extLst>
          </p:cNvPr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13F52CB5-4E57-D905-DD17-FEB627EA82E1}"/>
              </a:ext>
            </a:extLst>
          </p:cNvPr>
          <p:cNvSpPr txBox="1">
            <a:spLocks/>
          </p:cNvSpPr>
          <p:nvPr/>
        </p:nvSpPr>
        <p:spPr>
          <a:xfrm>
            <a:off x="155575" y="2496037"/>
            <a:ext cx="3472387" cy="23822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th-TH" sz="4400"/>
          </a:p>
          <a:p>
            <a:pPr marL="742950" indent="-742950">
              <a:buFont typeface="Arial" panose="020B0604020202020204" pitchFamily="34" charset="0"/>
              <a:buAutoNum type="alphaLcPeriod"/>
            </a:pPr>
            <a:r>
              <a:rPr lang="th-TH" sz="4400"/>
              <a:t>ตู้ขายไอศกรีม</a:t>
            </a:r>
            <a:endParaRPr kumimoji="1" lang="en-US" sz="4400"/>
          </a:p>
          <a:p>
            <a:pPr marL="0" indent="0">
              <a:buNone/>
            </a:pPr>
            <a:endParaRPr kumimoji="1" lang="th-TH" sz="4400"/>
          </a:p>
        </p:txBody>
      </p:sp>
      <p:sp>
        <p:nvSpPr>
          <p:cNvPr id="6" name="楕円 2">
            <a:extLst>
              <a:ext uri="{FF2B5EF4-FFF2-40B4-BE49-F238E27FC236}">
                <a16:creationId xmlns:a16="http://schemas.microsoft.com/office/drawing/2014/main" id="{A04DC59C-84E1-6F95-C29C-2D82429A5BFD}"/>
              </a:ext>
            </a:extLst>
          </p:cNvPr>
          <p:cNvSpPr/>
          <p:nvPr/>
        </p:nvSpPr>
        <p:spPr>
          <a:xfrm>
            <a:off x="6407511" y="3311256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DB23DC-739B-E308-9799-45BE1333E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2262" y="2058718"/>
            <a:ext cx="2058358" cy="2819521"/>
          </a:xfrm>
          <a:prstGeom prst="rect">
            <a:avLst/>
          </a:prstGeom>
        </p:spPr>
      </p:pic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18102E16-A3C1-DEB5-CE71-77A4CDAE4A8E}"/>
              </a:ext>
            </a:extLst>
          </p:cNvPr>
          <p:cNvSpPr txBox="1">
            <a:spLocks/>
          </p:cNvSpPr>
          <p:nvPr/>
        </p:nvSpPr>
        <p:spPr>
          <a:xfrm>
            <a:off x="6407511" y="1779388"/>
            <a:ext cx="323379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kumimoji="1" lang="en-US" sz="4400"/>
          </a:p>
          <a:p>
            <a:pPr marL="742950" indent="-742950">
              <a:buFont typeface="Arial" panose="020B0604020202020204" pitchFamily="34" charset="0"/>
              <a:buAutoNum type="alphaLcPeriod"/>
            </a:pPr>
            <a:endParaRPr kumimoji="1" lang="th-TH" sz="4400"/>
          </a:p>
          <a:p>
            <a:pPr marL="0" indent="0">
              <a:buNone/>
            </a:pPr>
            <a:r>
              <a:rPr kumimoji="1" lang="en-US" sz="4400"/>
              <a:t>b.  </a:t>
            </a:r>
            <a:r>
              <a:rPr kumimoji="1" lang="th-TH" sz="4400"/>
              <a:t>ตู้ขายเครื่องดื่ม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0BFBEA-3ECB-B98A-1415-1C12CDADB2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9809" y="2198344"/>
            <a:ext cx="2281261" cy="267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1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6E72F63-C7FE-AD8B-F670-EAC29B7D3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869" y="4570489"/>
            <a:ext cx="1542877" cy="19081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31C560-9D85-B058-83CB-BA0AA714BF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7885" y="1053885"/>
            <a:ext cx="3957260" cy="5276345"/>
          </a:xfrm>
          <a:prstGeom prst="rect">
            <a:avLst/>
          </a:prstGeom>
          <a:ln w="57150">
            <a:solidFill>
              <a:srgbClr val="C0000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616120508">
                  <a:custGeom>
                    <a:avLst/>
                    <a:gdLst>
                      <a:gd name="connsiteX0" fmla="*/ 0 w 3957260"/>
                      <a:gd name="connsiteY0" fmla="*/ 0 h 5276345"/>
                      <a:gd name="connsiteX1" fmla="*/ 604895 w 3957260"/>
                      <a:gd name="connsiteY1" fmla="*/ 0 h 5276345"/>
                      <a:gd name="connsiteX2" fmla="*/ 1170218 w 3957260"/>
                      <a:gd name="connsiteY2" fmla="*/ 0 h 5276345"/>
                      <a:gd name="connsiteX3" fmla="*/ 1735541 w 3957260"/>
                      <a:gd name="connsiteY3" fmla="*/ 0 h 5276345"/>
                      <a:gd name="connsiteX4" fmla="*/ 2380009 w 3957260"/>
                      <a:gd name="connsiteY4" fmla="*/ 0 h 5276345"/>
                      <a:gd name="connsiteX5" fmla="*/ 3024477 w 3957260"/>
                      <a:gd name="connsiteY5" fmla="*/ 0 h 5276345"/>
                      <a:gd name="connsiteX6" fmla="*/ 3957260 w 3957260"/>
                      <a:gd name="connsiteY6" fmla="*/ 0 h 5276345"/>
                      <a:gd name="connsiteX7" fmla="*/ 3957260 w 3957260"/>
                      <a:gd name="connsiteY7" fmla="*/ 480734 h 5276345"/>
                      <a:gd name="connsiteX8" fmla="*/ 3957260 w 3957260"/>
                      <a:gd name="connsiteY8" fmla="*/ 908704 h 5276345"/>
                      <a:gd name="connsiteX9" fmla="*/ 3957260 w 3957260"/>
                      <a:gd name="connsiteY9" fmla="*/ 1336674 h 5276345"/>
                      <a:gd name="connsiteX10" fmla="*/ 3957260 w 3957260"/>
                      <a:gd name="connsiteY10" fmla="*/ 1870171 h 5276345"/>
                      <a:gd name="connsiteX11" fmla="*/ 3957260 w 3957260"/>
                      <a:gd name="connsiteY11" fmla="*/ 2509195 h 5276345"/>
                      <a:gd name="connsiteX12" fmla="*/ 3957260 w 3957260"/>
                      <a:gd name="connsiteY12" fmla="*/ 2989929 h 5276345"/>
                      <a:gd name="connsiteX13" fmla="*/ 3957260 w 3957260"/>
                      <a:gd name="connsiteY13" fmla="*/ 3523426 h 5276345"/>
                      <a:gd name="connsiteX14" fmla="*/ 3957260 w 3957260"/>
                      <a:gd name="connsiteY14" fmla="*/ 4004160 h 5276345"/>
                      <a:gd name="connsiteX15" fmla="*/ 3957260 w 3957260"/>
                      <a:gd name="connsiteY15" fmla="*/ 4643184 h 5276345"/>
                      <a:gd name="connsiteX16" fmla="*/ 3957260 w 3957260"/>
                      <a:gd name="connsiteY16" fmla="*/ 5276345 h 5276345"/>
                      <a:gd name="connsiteX17" fmla="*/ 3510655 w 3957260"/>
                      <a:gd name="connsiteY17" fmla="*/ 5276345 h 5276345"/>
                      <a:gd name="connsiteX18" fmla="*/ 3064050 w 3957260"/>
                      <a:gd name="connsiteY18" fmla="*/ 5276345 h 5276345"/>
                      <a:gd name="connsiteX19" fmla="*/ 2538300 w 3957260"/>
                      <a:gd name="connsiteY19" fmla="*/ 5276345 h 5276345"/>
                      <a:gd name="connsiteX20" fmla="*/ 1893832 w 3957260"/>
                      <a:gd name="connsiteY20" fmla="*/ 5276345 h 5276345"/>
                      <a:gd name="connsiteX21" fmla="*/ 1249364 w 3957260"/>
                      <a:gd name="connsiteY21" fmla="*/ 5276345 h 5276345"/>
                      <a:gd name="connsiteX22" fmla="*/ 644468 w 3957260"/>
                      <a:gd name="connsiteY22" fmla="*/ 5276345 h 5276345"/>
                      <a:gd name="connsiteX23" fmla="*/ 0 w 3957260"/>
                      <a:gd name="connsiteY23" fmla="*/ 5276345 h 5276345"/>
                      <a:gd name="connsiteX24" fmla="*/ 0 w 3957260"/>
                      <a:gd name="connsiteY24" fmla="*/ 4848375 h 5276345"/>
                      <a:gd name="connsiteX25" fmla="*/ 0 w 3957260"/>
                      <a:gd name="connsiteY25" fmla="*/ 4314878 h 5276345"/>
                      <a:gd name="connsiteX26" fmla="*/ 0 w 3957260"/>
                      <a:gd name="connsiteY26" fmla="*/ 3886907 h 5276345"/>
                      <a:gd name="connsiteX27" fmla="*/ 0 w 3957260"/>
                      <a:gd name="connsiteY27" fmla="*/ 3353410 h 5276345"/>
                      <a:gd name="connsiteX28" fmla="*/ 0 w 3957260"/>
                      <a:gd name="connsiteY28" fmla="*/ 2819913 h 5276345"/>
                      <a:gd name="connsiteX29" fmla="*/ 0 w 3957260"/>
                      <a:gd name="connsiteY29" fmla="*/ 2391943 h 5276345"/>
                      <a:gd name="connsiteX30" fmla="*/ 0 w 3957260"/>
                      <a:gd name="connsiteY30" fmla="*/ 1752919 h 5276345"/>
                      <a:gd name="connsiteX31" fmla="*/ 0 w 3957260"/>
                      <a:gd name="connsiteY31" fmla="*/ 1272185 h 5276345"/>
                      <a:gd name="connsiteX32" fmla="*/ 0 w 3957260"/>
                      <a:gd name="connsiteY32" fmla="*/ 633161 h 5276345"/>
                      <a:gd name="connsiteX33" fmla="*/ 0 w 3957260"/>
                      <a:gd name="connsiteY33" fmla="*/ 0 h 5276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3957260" h="5276345" fill="none" extrusionOk="0">
                        <a:moveTo>
                          <a:pt x="0" y="0"/>
                        </a:moveTo>
                        <a:cubicBezTo>
                          <a:pt x="156860" y="-59331"/>
                          <a:pt x="453399" y="7483"/>
                          <a:pt x="604895" y="0"/>
                        </a:cubicBezTo>
                        <a:cubicBezTo>
                          <a:pt x="756391" y="-7483"/>
                          <a:pt x="922773" y="65393"/>
                          <a:pt x="1170218" y="0"/>
                        </a:cubicBezTo>
                        <a:cubicBezTo>
                          <a:pt x="1417663" y="-65393"/>
                          <a:pt x="1477018" y="58071"/>
                          <a:pt x="1735541" y="0"/>
                        </a:cubicBezTo>
                        <a:cubicBezTo>
                          <a:pt x="1994064" y="-58071"/>
                          <a:pt x="2236564" y="42419"/>
                          <a:pt x="2380009" y="0"/>
                        </a:cubicBezTo>
                        <a:cubicBezTo>
                          <a:pt x="2523454" y="-42419"/>
                          <a:pt x="2871904" y="22872"/>
                          <a:pt x="3024477" y="0"/>
                        </a:cubicBezTo>
                        <a:cubicBezTo>
                          <a:pt x="3177050" y="-22872"/>
                          <a:pt x="3687149" y="18055"/>
                          <a:pt x="3957260" y="0"/>
                        </a:cubicBezTo>
                        <a:cubicBezTo>
                          <a:pt x="3981045" y="211979"/>
                          <a:pt x="3953235" y="311440"/>
                          <a:pt x="3957260" y="480734"/>
                        </a:cubicBezTo>
                        <a:cubicBezTo>
                          <a:pt x="3961285" y="650028"/>
                          <a:pt x="3919108" y="723558"/>
                          <a:pt x="3957260" y="908704"/>
                        </a:cubicBezTo>
                        <a:cubicBezTo>
                          <a:pt x="3995412" y="1093850"/>
                          <a:pt x="3945619" y="1244801"/>
                          <a:pt x="3957260" y="1336674"/>
                        </a:cubicBezTo>
                        <a:cubicBezTo>
                          <a:pt x="3968901" y="1428547"/>
                          <a:pt x="3907714" y="1657557"/>
                          <a:pt x="3957260" y="1870171"/>
                        </a:cubicBezTo>
                        <a:cubicBezTo>
                          <a:pt x="4006806" y="2082785"/>
                          <a:pt x="3944023" y="2222693"/>
                          <a:pt x="3957260" y="2509195"/>
                        </a:cubicBezTo>
                        <a:cubicBezTo>
                          <a:pt x="3970497" y="2795697"/>
                          <a:pt x="3928295" y="2840569"/>
                          <a:pt x="3957260" y="2989929"/>
                        </a:cubicBezTo>
                        <a:cubicBezTo>
                          <a:pt x="3986225" y="3139289"/>
                          <a:pt x="3945901" y="3362784"/>
                          <a:pt x="3957260" y="3523426"/>
                        </a:cubicBezTo>
                        <a:cubicBezTo>
                          <a:pt x="3968619" y="3684068"/>
                          <a:pt x="3940947" y="3817981"/>
                          <a:pt x="3957260" y="4004160"/>
                        </a:cubicBezTo>
                        <a:cubicBezTo>
                          <a:pt x="3973573" y="4190339"/>
                          <a:pt x="3934767" y="4332046"/>
                          <a:pt x="3957260" y="4643184"/>
                        </a:cubicBezTo>
                        <a:cubicBezTo>
                          <a:pt x="3979753" y="4954322"/>
                          <a:pt x="3889276" y="5133487"/>
                          <a:pt x="3957260" y="5276345"/>
                        </a:cubicBezTo>
                        <a:cubicBezTo>
                          <a:pt x="3748531" y="5293597"/>
                          <a:pt x="3702076" y="5263612"/>
                          <a:pt x="3510655" y="5276345"/>
                        </a:cubicBezTo>
                        <a:cubicBezTo>
                          <a:pt x="3319235" y="5289078"/>
                          <a:pt x="3222721" y="5253169"/>
                          <a:pt x="3064050" y="5276345"/>
                        </a:cubicBezTo>
                        <a:cubicBezTo>
                          <a:pt x="2905379" y="5299521"/>
                          <a:pt x="2678170" y="5240919"/>
                          <a:pt x="2538300" y="5276345"/>
                        </a:cubicBezTo>
                        <a:cubicBezTo>
                          <a:pt x="2398430" y="5311771"/>
                          <a:pt x="2037707" y="5252316"/>
                          <a:pt x="1893832" y="5276345"/>
                        </a:cubicBezTo>
                        <a:cubicBezTo>
                          <a:pt x="1749957" y="5300374"/>
                          <a:pt x="1447711" y="5219751"/>
                          <a:pt x="1249364" y="5276345"/>
                        </a:cubicBezTo>
                        <a:cubicBezTo>
                          <a:pt x="1051017" y="5332939"/>
                          <a:pt x="772831" y="5269762"/>
                          <a:pt x="644468" y="5276345"/>
                        </a:cubicBezTo>
                        <a:cubicBezTo>
                          <a:pt x="516105" y="5282928"/>
                          <a:pt x="133150" y="5232652"/>
                          <a:pt x="0" y="5276345"/>
                        </a:cubicBezTo>
                        <a:cubicBezTo>
                          <a:pt x="-8623" y="5073376"/>
                          <a:pt x="39241" y="5013796"/>
                          <a:pt x="0" y="4848375"/>
                        </a:cubicBezTo>
                        <a:cubicBezTo>
                          <a:pt x="-39241" y="4682954"/>
                          <a:pt x="44367" y="4430060"/>
                          <a:pt x="0" y="4314878"/>
                        </a:cubicBezTo>
                        <a:cubicBezTo>
                          <a:pt x="-44367" y="4199696"/>
                          <a:pt x="32953" y="4030366"/>
                          <a:pt x="0" y="3886907"/>
                        </a:cubicBezTo>
                        <a:cubicBezTo>
                          <a:pt x="-32953" y="3743448"/>
                          <a:pt x="51488" y="3603927"/>
                          <a:pt x="0" y="3353410"/>
                        </a:cubicBezTo>
                        <a:cubicBezTo>
                          <a:pt x="-51488" y="3102893"/>
                          <a:pt x="11564" y="3059114"/>
                          <a:pt x="0" y="2819913"/>
                        </a:cubicBezTo>
                        <a:cubicBezTo>
                          <a:pt x="-11564" y="2580712"/>
                          <a:pt x="12574" y="2489108"/>
                          <a:pt x="0" y="2391943"/>
                        </a:cubicBezTo>
                        <a:cubicBezTo>
                          <a:pt x="-12574" y="2294778"/>
                          <a:pt x="5409" y="1887018"/>
                          <a:pt x="0" y="1752919"/>
                        </a:cubicBezTo>
                        <a:cubicBezTo>
                          <a:pt x="-5409" y="1618820"/>
                          <a:pt x="54949" y="1453360"/>
                          <a:pt x="0" y="1272185"/>
                        </a:cubicBezTo>
                        <a:cubicBezTo>
                          <a:pt x="-54949" y="1091010"/>
                          <a:pt x="9750" y="863936"/>
                          <a:pt x="0" y="633161"/>
                        </a:cubicBezTo>
                        <a:cubicBezTo>
                          <a:pt x="-9750" y="402386"/>
                          <a:pt x="69728" y="234481"/>
                          <a:pt x="0" y="0"/>
                        </a:cubicBezTo>
                        <a:close/>
                      </a:path>
                      <a:path w="3957260" h="5276345" stroke="0" extrusionOk="0">
                        <a:moveTo>
                          <a:pt x="0" y="0"/>
                        </a:moveTo>
                        <a:cubicBezTo>
                          <a:pt x="132449" y="-46276"/>
                          <a:pt x="310846" y="26094"/>
                          <a:pt x="486178" y="0"/>
                        </a:cubicBezTo>
                        <a:cubicBezTo>
                          <a:pt x="661510" y="-26094"/>
                          <a:pt x="826670" y="8757"/>
                          <a:pt x="1051501" y="0"/>
                        </a:cubicBezTo>
                        <a:cubicBezTo>
                          <a:pt x="1276332" y="-8757"/>
                          <a:pt x="1423268" y="14919"/>
                          <a:pt x="1537678" y="0"/>
                        </a:cubicBezTo>
                        <a:cubicBezTo>
                          <a:pt x="1652088" y="-14919"/>
                          <a:pt x="1879903" y="45857"/>
                          <a:pt x="2063428" y="0"/>
                        </a:cubicBezTo>
                        <a:cubicBezTo>
                          <a:pt x="2246953" y="-45857"/>
                          <a:pt x="2409210" y="8715"/>
                          <a:pt x="2510033" y="0"/>
                        </a:cubicBezTo>
                        <a:cubicBezTo>
                          <a:pt x="2610856" y="-8715"/>
                          <a:pt x="2878314" y="43503"/>
                          <a:pt x="3154502" y="0"/>
                        </a:cubicBezTo>
                        <a:cubicBezTo>
                          <a:pt x="3430690" y="-43503"/>
                          <a:pt x="3721199" y="25747"/>
                          <a:pt x="3957260" y="0"/>
                        </a:cubicBezTo>
                        <a:cubicBezTo>
                          <a:pt x="4021025" y="179581"/>
                          <a:pt x="3956705" y="333642"/>
                          <a:pt x="3957260" y="533497"/>
                        </a:cubicBezTo>
                        <a:cubicBezTo>
                          <a:pt x="3957815" y="733352"/>
                          <a:pt x="3908483" y="782813"/>
                          <a:pt x="3957260" y="961467"/>
                        </a:cubicBezTo>
                        <a:cubicBezTo>
                          <a:pt x="4006037" y="1140121"/>
                          <a:pt x="3931266" y="1222478"/>
                          <a:pt x="3957260" y="1442201"/>
                        </a:cubicBezTo>
                        <a:cubicBezTo>
                          <a:pt x="3983254" y="1661924"/>
                          <a:pt x="3890075" y="1910802"/>
                          <a:pt x="3957260" y="2081225"/>
                        </a:cubicBezTo>
                        <a:cubicBezTo>
                          <a:pt x="4024445" y="2251648"/>
                          <a:pt x="3908572" y="2442128"/>
                          <a:pt x="3957260" y="2667486"/>
                        </a:cubicBezTo>
                        <a:cubicBezTo>
                          <a:pt x="4005948" y="2892844"/>
                          <a:pt x="3922408" y="3037953"/>
                          <a:pt x="3957260" y="3200983"/>
                        </a:cubicBezTo>
                        <a:cubicBezTo>
                          <a:pt x="3992112" y="3364013"/>
                          <a:pt x="3921858" y="3611951"/>
                          <a:pt x="3957260" y="3734480"/>
                        </a:cubicBezTo>
                        <a:cubicBezTo>
                          <a:pt x="3992662" y="3857009"/>
                          <a:pt x="3946006" y="4271707"/>
                          <a:pt x="3957260" y="4426267"/>
                        </a:cubicBezTo>
                        <a:cubicBezTo>
                          <a:pt x="3968514" y="4580827"/>
                          <a:pt x="3950020" y="5100700"/>
                          <a:pt x="3957260" y="5276345"/>
                        </a:cubicBezTo>
                        <a:cubicBezTo>
                          <a:pt x="3744683" y="5299155"/>
                          <a:pt x="3466203" y="5223984"/>
                          <a:pt x="3312792" y="5276345"/>
                        </a:cubicBezTo>
                        <a:cubicBezTo>
                          <a:pt x="3159381" y="5328706"/>
                          <a:pt x="2858569" y="5209472"/>
                          <a:pt x="2668324" y="5276345"/>
                        </a:cubicBezTo>
                        <a:cubicBezTo>
                          <a:pt x="2478079" y="5343218"/>
                          <a:pt x="2227631" y="5273910"/>
                          <a:pt x="2063428" y="5276345"/>
                        </a:cubicBezTo>
                        <a:cubicBezTo>
                          <a:pt x="1899225" y="5278780"/>
                          <a:pt x="1764993" y="5245755"/>
                          <a:pt x="1616823" y="5276345"/>
                        </a:cubicBezTo>
                        <a:cubicBezTo>
                          <a:pt x="1468653" y="5306935"/>
                          <a:pt x="1368811" y="5255478"/>
                          <a:pt x="1130646" y="5276345"/>
                        </a:cubicBezTo>
                        <a:cubicBezTo>
                          <a:pt x="892481" y="5297212"/>
                          <a:pt x="719218" y="5239170"/>
                          <a:pt x="604895" y="5276345"/>
                        </a:cubicBezTo>
                        <a:cubicBezTo>
                          <a:pt x="490572" y="5313520"/>
                          <a:pt x="132058" y="5211267"/>
                          <a:pt x="0" y="5276345"/>
                        </a:cubicBezTo>
                        <a:cubicBezTo>
                          <a:pt x="-15253" y="5050906"/>
                          <a:pt x="43246" y="4913600"/>
                          <a:pt x="0" y="4795611"/>
                        </a:cubicBezTo>
                        <a:cubicBezTo>
                          <a:pt x="-43246" y="4677622"/>
                          <a:pt x="36636" y="4560162"/>
                          <a:pt x="0" y="4367641"/>
                        </a:cubicBezTo>
                        <a:cubicBezTo>
                          <a:pt x="-36636" y="4175120"/>
                          <a:pt x="11690" y="4026482"/>
                          <a:pt x="0" y="3886907"/>
                        </a:cubicBezTo>
                        <a:cubicBezTo>
                          <a:pt x="-11690" y="3747332"/>
                          <a:pt x="57564" y="3469962"/>
                          <a:pt x="0" y="3247883"/>
                        </a:cubicBezTo>
                        <a:cubicBezTo>
                          <a:pt x="-57564" y="3025804"/>
                          <a:pt x="4178" y="2878152"/>
                          <a:pt x="0" y="2714386"/>
                        </a:cubicBezTo>
                        <a:cubicBezTo>
                          <a:pt x="-4178" y="2550620"/>
                          <a:pt x="30610" y="2406263"/>
                          <a:pt x="0" y="2286416"/>
                        </a:cubicBezTo>
                        <a:cubicBezTo>
                          <a:pt x="-30610" y="2166569"/>
                          <a:pt x="23646" y="1857489"/>
                          <a:pt x="0" y="1594629"/>
                        </a:cubicBezTo>
                        <a:cubicBezTo>
                          <a:pt x="-23646" y="1331769"/>
                          <a:pt x="31680" y="1338707"/>
                          <a:pt x="0" y="1113895"/>
                        </a:cubicBezTo>
                        <a:cubicBezTo>
                          <a:pt x="-31680" y="889083"/>
                          <a:pt x="101720" y="47296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2875732-E5DA-9AAE-5BE3-06D35E6822C6}"/>
              </a:ext>
            </a:extLst>
          </p:cNvPr>
          <p:cNvSpPr/>
          <p:nvPr/>
        </p:nvSpPr>
        <p:spPr>
          <a:xfrm>
            <a:off x="718088" y="128812"/>
            <a:ext cx="1075582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h-TH" sz="3600">
                <a:ln w="0"/>
              </a:rPr>
              <a:t>จากข้อมูลการสำรวจของสมาคมผู้ผลิตตู้ขายสินค้าอัตโนมัติแห่งประเทศญี่ปุ่น ปี2018</a:t>
            </a:r>
            <a:endParaRPr lang="en-US" sz="3600" b="0" cap="none" spc="0">
              <a:ln w="0"/>
            </a:endParaRPr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7EC5F113-30F4-ECD3-978C-8EEC206C82A9}"/>
              </a:ext>
            </a:extLst>
          </p:cNvPr>
          <p:cNvSpPr/>
          <p:nvPr/>
        </p:nvSpPr>
        <p:spPr>
          <a:xfrm>
            <a:off x="167897" y="2019605"/>
            <a:ext cx="3192651" cy="2092763"/>
          </a:xfrm>
          <a:custGeom>
            <a:avLst/>
            <a:gdLst>
              <a:gd name="connsiteX0" fmla="*/ 3795775 w 3192651"/>
              <a:gd name="connsiteY0" fmla="*/ 889822 h 2092763"/>
              <a:gd name="connsiteX1" fmla="*/ 3509673 w 3192651"/>
              <a:gd name="connsiteY1" fmla="*/ 1004579 h 2092763"/>
              <a:gd name="connsiteX2" fmla="*/ 3187047 w 3192651"/>
              <a:gd name="connsiteY2" fmla="*/ 1133985 h 2092763"/>
              <a:gd name="connsiteX3" fmla="*/ 1605511 w 3192651"/>
              <a:gd name="connsiteY3" fmla="*/ 2092747 h 2092763"/>
              <a:gd name="connsiteX4" fmla="*/ 9728 w 3192651"/>
              <a:gd name="connsiteY4" fmla="*/ 1161729 h 2092763"/>
              <a:gd name="connsiteX5" fmla="*/ 1453319 w 3192651"/>
              <a:gd name="connsiteY5" fmla="*/ 4207 h 2092763"/>
              <a:gd name="connsiteX6" fmla="*/ 3121281 w 3192651"/>
              <a:gd name="connsiteY6" fmla="*/ 737000 h 2092763"/>
              <a:gd name="connsiteX7" fmla="*/ 3465273 w 3192651"/>
              <a:gd name="connsiteY7" fmla="*/ 814939 h 2092763"/>
              <a:gd name="connsiteX8" fmla="*/ 3795775 w 3192651"/>
              <a:gd name="connsiteY8" fmla="*/ 889822 h 209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2651" h="2092763" fill="none" extrusionOk="0">
                <a:moveTo>
                  <a:pt x="3795775" y="889822"/>
                </a:moveTo>
                <a:cubicBezTo>
                  <a:pt x="3720420" y="941399"/>
                  <a:pt x="3592344" y="970870"/>
                  <a:pt x="3509673" y="1004579"/>
                </a:cubicBezTo>
                <a:cubicBezTo>
                  <a:pt x="3427002" y="1038288"/>
                  <a:pt x="3317259" y="1077747"/>
                  <a:pt x="3187047" y="1133985"/>
                </a:cubicBezTo>
                <a:cubicBezTo>
                  <a:pt x="3136455" y="1545999"/>
                  <a:pt x="2485394" y="2034775"/>
                  <a:pt x="1605511" y="2092747"/>
                </a:cubicBezTo>
                <a:cubicBezTo>
                  <a:pt x="676704" y="2053297"/>
                  <a:pt x="227082" y="1741015"/>
                  <a:pt x="9728" y="1161729"/>
                </a:cubicBezTo>
                <a:cubicBezTo>
                  <a:pt x="-165039" y="696093"/>
                  <a:pt x="565368" y="202465"/>
                  <a:pt x="1453319" y="4207"/>
                </a:cubicBezTo>
                <a:cubicBezTo>
                  <a:pt x="2340375" y="2068"/>
                  <a:pt x="2904350" y="219875"/>
                  <a:pt x="3121281" y="737000"/>
                </a:cubicBezTo>
                <a:cubicBezTo>
                  <a:pt x="3241792" y="745072"/>
                  <a:pt x="3392279" y="802065"/>
                  <a:pt x="3465273" y="814939"/>
                </a:cubicBezTo>
                <a:cubicBezTo>
                  <a:pt x="3538267" y="827813"/>
                  <a:pt x="3694762" y="896156"/>
                  <a:pt x="3795775" y="889822"/>
                </a:cubicBezTo>
                <a:close/>
              </a:path>
              <a:path w="3192651" h="2092763" stroke="0" extrusionOk="0">
                <a:moveTo>
                  <a:pt x="3795775" y="889822"/>
                </a:moveTo>
                <a:cubicBezTo>
                  <a:pt x="3680167" y="953106"/>
                  <a:pt x="3613408" y="941470"/>
                  <a:pt x="3509673" y="1004579"/>
                </a:cubicBezTo>
                <a:cubicBezTo>
                  <a:pt x="3405938" y="1067688"/>
                  <a:pt x="3304952" y="1075464"/>
                  <a:pt x="3187047" y="1133985"/>
                </a:cubicBezTo>
                <a:cubicBezTo>
                  <a:pt x="3193945" y="1567778"/>
                  <a:pt x="2429636" y="2109370"/>
                  <a:pt x="1605511" y="2092747"/>
                </a:cubicBezTo>
                <a:cubicBezTo>
                  <a:pt x="663992" y="2013582"/>
                  <a:pt x="167965" y="1831477"/>
                  <a:pt x="9728" y="1161729"/>
                </a:cubicBezTo>
                <a:cubicBezTo>
                  <a:pt x="-74742" y="628535"/>
                  <a:pt x="576700" y="140128"/>
                  <a:pt x="1453319" y="4207"/>
                </a:cubicBezTo>
                <a:cubicBezTo>
                  <a:pt x="2313161" y="-66039"/>
                  <a:pt x="2910916" y="206734"/>
                  <a:pt x="3121281" y="737000"/>
                </a:cubicBezTo>
                <a:cubicBezTo>
                  <a:pt x="3254462" y="732835"/>
                  <a:pt x="3329795" y="822052"/>
                  <a:pt x="3465273" y="814939"/>
                </a:cubicBezTo>
                <a:cubicBezTo>
                  <a:pt x="3600751" y="807827"/>
                  <a:pt x="3633282" y="861936"/>
                  <a:pt x="3795775" y="889822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884048352">
                  <a:prstGeom prst="wedgeEllipseCallout">
                    <a:avLst>
                      <a:gd name="adj1" fmla="val 68891"/>
                      <a:gd name="adj2" fmla="val -748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>
                <a:solidFill>
                  <a:sysClr val="windowText" lastClr="000000"/>
                </a:solidFill>
              </a:rPr>
              <a:t>ตู้ขายเครื่องดื่มแบบขวด</a:t>
            </a:r>
            <a:r>
              <a:rPr lang="en-US" sz="2800" dirty="0">
                <a:solidFill>
                  <a:sysClr val="windowText" lastClr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PET</a:t>
            </a:r>
            <a:r>
              <a:rPr lang="th-TH" sz="2800" dirty="0">
                <a:solidFill>
                  <a:sysClr val="windowText" lastClr="000000"/>
                </a:solidFill>
              </a:rPr>
              <a:t> และกระป๋อง มีจำนวน </a:t>
            </a:r>
          </a:p>
          <a:p>
            <a:pPr algn="ctr"/>
            <a:r>
              <a:rPr lang="th-TH" sz="2800" dirty="0">
                <a:solidFill>
                  <a:sysClr val="windowText" lastClr="000000"/>
                </a:solidFill>
              </a:rPr>
              <a:t>2ล้าน1แสนเครื่อง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BF8CFE1C-CE0D-393E-B951-114C22C02CCE}"/>
              </a:ext>
            </a:extLst>
          </p:cNvPr>
          <p:cNvSpPr/>
          <p:nvPr/>
        </p:nvSpPr>
        <p:spPr>
          <a:xfrm>
            <a:off x="167898" y="4838395"/>
            <a:ext cx="3192651" cy="1890793"/>
          </a:xfrm>
          <a:custGeom>
            <a:avLst/>
            <a:gdLst>
              <a:gd name="connsiteX0" fmla="*/ 3807651 w 3192651"/>
              <a:gd name="connsiteY0" fmla="*/ 708934 h 1890793"/>
              <a:gd name="connsiteX1" fmla="*/ 3518534 w 3192651"/>
              <a:gd name="connsiteY1" fmla="*/ 826004 h 1890793"/>
              <a:gd name="connsiteX2" fmla="*/ 3192509 w 3192651"/>
              <a:gd name="connsiteY2" fmla="*/ 958020 h 1890793"/>
              <a:gd name="connsiteX3" fmla="*/ 1644197 w 3192651"/>
              <a:gd name="connsiteY3" fmla="*/ 1890369 h 1890793"/>
              <a:gd name="connsiteX4" fmla="*/ 26641 w 3192651"/>
              <a:gd name="connsiteY4" fmla="*/ 1117397 h 1890793"/>
              <a:gd name="connsiteX5" fmla="*/ 1437111 w 3192651"/>
              <a:gd name="connsiteY5" fmla="*/ 4714 h 1890793"/>
              <a:gd name="connsiteX6" fmla="*/ 3084266 w 3192651"/>
              <a:gd name="connsiteY6" fmla="*/ 602981 h 1890793"/>
              <a:gd name="connsiteX7" fmla="*/ 3431491 w 3192651"/>
              <a:gd name="connsiteY7" fmla="*/ 653838 h 1890793"/>
              <a:gd name="connsiteX8" fmla="*/ 3807651 w 3192651"/>
              <a:gd name="connsiteY8" fmla="*/ 708934 h 189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2651" h="1890793" fill="none" extrusionOk="0">
                <a:moveTo>
                  <a:pt x="3807651" y="708934"/>
                </a:moveTo>
                <a:cubicBezTo>
                  <a:pt x="3734704" y="776044"/>
                  <a:pt x="3587223" y="782360"/>
                  <a:pt x="3518534" y="826004"/>
                </a:cubicBezTo>
                <a:cubicBezTo>
                  <a:pt x="3449845" y="869648"/>
                  <a:pt x="3247335" y="892255"/>
                  <a:pt x="3192509" y="958020"/>
                </a:cubicBezTo>
                <a:cubicBezTo>
                  <a:pt x="3069068" y="1390598"/>
                  <a:pt x="2528181" y="2031550"/>
                  <a:pt x="1644197" y="1890369"/>
                </a:cubicBezTo>
                <a:cubicBezTo>
                  <a:pt x="727065" y="1872741"/>
                  <a:pt x="122810" y="1585809"/>
                  <a:pt x="26641" y="1117397"/>
                </a:cubicBezTo>
                <a:cubicBezTo>
                  <a:pt x="-147804" y="551782"/>
                  <a:pt x="518084" y="184775"/>
                  <a:pt x="1437111" y="4714"/>
                </a:cubicBezTo>
                <a:cubicBezTo>
                  <a:pt x="2068948" y="-47000"/>
                  <a:pt x="2865842" y="223294"/>
                  <a:pt x="3084266" y="602981"/>
                </a:cubicBezTo>
                <a:cubicBezTo>
                  <a:pt x="3193112" y="593192"/>
                  <a:pt x="3274489" y="668634"/>
                  <a:pt x="3431491" y="653838"/>
                </a:cubicBezTo>
                <a:cubicBezTo>
                  <a:pt x="3588493" y="639043"/>
                  <a:pt x="3659246" y="697156"/>
                  <a:pt x="3807651" y="708934"/>
                </a:cubicBezTo>
                <a:close/>
              </a:path>
              <a:path w="3192651" h="1890793" stroke="0" extrusionOk="0">
                <a:moveTo>
                  <a:pt x="3807651" y="708934"/>
                </a:moveTo>
                <a:cubicBezTo>
                  <a:pt x="3738216" y="767435"/>
                  <a:pt x="3608779" y="767461"/>
                  <a:pt x="3506231" y="830986"/>
                </a:cubicBezTo>
                <a:cubicBezTo>
                  <a:pt x="3403683" y="894511"/>
                  <a:pt x="3286564" y="882727"/>
                  <a:pt x="3192509" y="958020"/>
                </a:cubicBezTo>
                <a:cubicBezTo>
                  <a:pt x="2979506" y="1496799"/>
                  <a:pt x="2484730" y="1805942"/>
                  <a:pt x="1644197" y="1890369"/>
                </a:cubicBezTo>
                <a:cubicBezTo>
                  <a:pt x="869993" y="1905383"/>
                  <a:pt x="134993" y="1585474"/>
                  <a:pt x="26641" y="1117397"/>
                </a:cubicBezTo>
                <a:cubicBezTo>
                  <a:pt x="8929" y="652278"/>
                  <a:pt x="266601" y="58394"/>
                  <a:pt x="1437111" y="4714"/>
                </a:cubicBezTo>
                <a:cubicBezTo>
                  <a:pt x="2049530" y="57400"/>
                  <a:pt x="2759390" y="94632"/>
                  <a:pt x="3084266" y="602981"/>
                </a:cubicBezTo>
                <a:cubicBezTo>
                  <a:pt x="3177881" y="600375"/>
                  <a:pt x="3340190" y="641992"/>
                  <a:pt x="3424257" y="652779"/>
                </a:cubicBezTo>
                <a:cubicBezTo>
                  <a:pt x="3508324" y="663566"/>
                  <a:pt x="3686785" y="691992"/>
                  <a:pt x="3807651" y="70893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3914802355">
                  <a:prstGeom prst="wedgeEllipseCallout">
                    <a:avLst>
                      <a:gd name="adj1" fmla="val 69263"/>
                      <a:gd name="adj2" fmla="val -1250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>
                <a:solidFill>
                  <a:sysClr val="windowText" lastClr="000000"/>
                </a:solidFill>
              </a:rPr>
              <a:t>ตู้ขายนมหรือเครื่องดื่มแบบกล่องกระดาษ มีจำนวน </a:t>
            </a:r>
          </a:p>
          <a:p>
            <a:pPr algn="ctr"/>
            <a:r>
              <a:rPr lang="th-TH" sz="2800">
                <a:solidFill>
                  <a:sysClr val="windowText" lastClr="000000"/>
                </a:solidFill>
              </a:rPr>
              <a:t>1แสน2หมื่นเครื่อง</a:t>
            </a:r>
            <a:endParaRPr lang="en-US" sz="2800">
              <a:solidFill>
                <a:sysClr val="windowText" lastClr="000000"/>
              </a:solidFill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45C98DB9-8799-6DEC-51EF-6D720A0EE372}"/>
              </a:ext>
            </a:extLst>
          </p:cNvPr>
          <p:cNvSpPr/>
          <p:nvPr/>
        </p:nvSpPr>
        <p:spPr>
          <a:xfrm>
            <a:off x="8552481" y="1604604"/>
            <a:ext cx="3192651" cy="1890793"/>
          </a:xfrm>
          <a:custGeom>
            <a:avLst/>
            <a:gdLst>
              <a:gd name="connsiteX0" fmla="*/ -634124 w 3192651"/>
              <a:gd name="connsiteY0" fmla="*/ 1646692 h 1890793"/>
              <a:gd name="connsiteX1" fmla="*/ -289368 w 3192651"/>
              <a:gd name="connsiteY1" fmla="*/ 1438219 h 1890793"/>
              <a:gd name="connsiteX2" fmla="*/ 69459 w 3192651"/>
              <a:gd name="connsiteY2" fmla="*/ 1221236 h 1890793"/>
              <a:gd name="connsiteX3" fmla="*/ 1361808 w 3192651"/>
              <a:gd name="connsiteY3" fmla="*/ 10258 h 1890793"/>
              <a:gd name="connsiteX4" fmla="*/ 2997460 w 3192651"/>
              <a:gd name="connsiteY4" fmla="*/ 492395 h 1890793"/>
              <a:gd name="connsiteX5" fmla="*/ 1963477 w 3192651"/>
              <a:gd name="connsiteY5" fmla="*/ 1865450 h 1890793"/>
              <a:gd name="connsiteX6" fmla="*/ 355117 w 3192651"/>
              <a:gd name="connsiteY6" fmla="*/ 1539894 h 1890793"/>
              <a:gd name="connsiteX7" fmla="*/ -159288 w 3192651"/>
              <a:gd name="connsiteY7" fmla="*/ 1595429 h 1890793"/>
              <a:gd name="connsiteX8" fmla="*/ -634124 w 3192651"/>
              <a:gd name="connsiteY8" fmla="*/ 1646692 h 189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2651" h="1890793" fill="none" extrusionOk="0">
                <a:moveTo>
                  <a:pt x="-634124" y="1646692"/>
                </a:moveTo>
                <a:cubicBezTo>
                  <a:pt x="-545805" y="1574753"/>
                  <a:pt x="-365784" y="1530260"/>
                  <a:pt x="-289368" y="1438219"/>
                </a:cubicBezTo>
                <a:cubicBezTo>
                  <a:pt x="-212952" y="1346178"/>
                  <a:pt x="-63228" y="1320157"/>
                  <a:pt x="69459" y="1221236"/>
                </a:cubicBezTo>
                <a:cubicBezTo>
                  <a:pt x="-118496" y="716954"/>
                  <a:pt x="359097" y="329355"/>
                  <a:pt x="1361808" y="10258"/>
                </a:cubicBezTo>
                <a:cubicBezTo>
                  <a:pt x="2050771" y="61242"/>
                  <a:pt x="2644215" y="116867"/>
                  <a:pt x="2997460" y="492395"/>
                </a:cubicBezTo>
                <a:cubicBezTo>
                  <a:pt x="3516968" y="1023855"/>
                  <a:pt x="2824631" y="1685293"/>
                  <a:pt x="1963477" y="1865450"/>
                </a:cubicBezTo>
                <a:cubicBezTo>
                  <a:pt x="1380562" y="2072850"/>
                  <a:pt x="793057" y="1868619"/>
                  <a:pt x="355117" y="1539894"/>
                </a:cubicBezTo>
                <a:cubicBezTo>
                  <a:pt x="172383" y="1609417"/>
                  <a:pt x="4159" y="1532998"/>
                  <a:pt x="-159288" y="1595429"/>
                </a:cubicBezTo>
                <a:cubicBezTo>
                  <a:pt x="-322735" y="1657860"/>
                  <a:pt x="-490860" y="1596348"/>
                  <a:pt x="-634124" y="1646692"/>
                </a:cubicBezTo>
                <a:close/>
              </a:path>
              <a:path w="3192651" h="1890793" stroke="0" extrusionOk="0">
                <a:moveTo>
                  <a:pt x="-634124" y="1646692"/>
                </a:moveTo>
                <a:cubicBezTo>
                  <a:pt x="-528499" y="1524565"/>
                  <a:pt x="-354322" y="1518653"/>
                  <a:pt x="-268261" y="1425455"/>
                </a:cubicBezTo>
                <a:cubicBezTo>
                  <a:pt x="-182200" y="1332257"/>
                  <a:pt x="-25358" y="1310076"/>
                  <a:pt x="69459" y="1221236"/>
                </a:cubicBezTo>
                <a:cubicBezTo>
                  <a:pt x="-174620" y="677585"/>
                  <a:pt x="293053" y="38351"/>
                  <a:pt x="1361808" y="10258"/>
                </a:cubicBezTo>
                <a:cubicBezTo>
                  <a:pt x="2095136" y="-25706"/>
                  <a:pt x="2572991" y="159098"/>
                  <a:pt x="2997460" y="492395"/>
                </a:cubicBezTo>
                <a:cubicBezTo>
                  <a:pt x="3385312" y="923978"/>
                  <a:pt x="2891900" y="1529593"/>
                  <a:pt x="1963477" y="1865450"/>
                </a:cubicBezTo>
                <a:cubicBezTo>
                  <a:pt x="1364872" y="1898053"/>
                  <a:pt x="664957" y="1817836"/>
                  <a:pt x="355117" y="1539894"/>
                </a:cubicBezTo>
                <a:cubicBezTo>
                  <a:pt x="254440" y="1605729"/>
                  <a:pt x="10643" y="1560644"/>
                  <a:pt x="-119719" y="1591157"/>
                </a:cubicBezTo>
                <a:cubicBezTo>
                  <a:pt x="-250081" y="1621670"/>
                  <a:pt x="-440527" y="1606229"/>
                  <a:pt x="-634124" y="1646692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45268035">
                  <a:prstGeom prst="wedgeEllipseCallout">
                    <a:avLst>
                      <a:gd name="adj1" fmla="val -69862"/>
                      <a:gd name="adj2" fmla="val 3709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>
                <a:solidFill>
                  <a:sysClr val="windowText" lastClr="000000"/>
                </a:solidFill>
              </a:rPr>
              <a:t>ตู้ขายกาแฟหรือโกโก้แบบแก้ว มีจำนวน  </a:t>
            </a:r>
          </a:p>
          <a:p>
            <a:pPr algn="ctr"/>
            <a:r>
              <a:rPr lang="th-TH" sz="2800">
                <a:solidFill>
                  <a:sysClr val="windowText" lastClr="000000"/>
                </a:solidFill>
              </a:rPr>
              <a:t>1แสน5หมื่นเครื่อง</a:t>
            </a:r>
            <a:endParaRPr lang="en-US" sz="2800">
              <a:solidFill>
                <a:sysClr val="windowText" lastClr="000000"/>
              </a:solidFill>
            </a:endParaRP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AAF7F3DC-2172-E2C8-B3DE-C6A5737ECBF4}"/>
              </a:ext>
            </a:extLst>
          </p:cNvPr>
          <p:cNvSpPr/>
          <p:nvPr/>
        </p:nvSpPr>
        <p:spPr>
          <a:xfrm>
            <a:off x="6920842" y="4570489"/>
            <a:ext cx="3562027" cy="2014780"/>
          </a:xfrm>
          <a:custGeom>
            <a:avLst/>
            <a:gdLst>
              <a:gd name="connsiteX0" fmla="*/ 321571 w 3562027"/>
              <a:gd name="connsiteY0" fmla="*/ 670194 h 2014780"/>
              <a:gd name="connsiteX1" fmla="*/ 463640 w 3562027"/>
              <a:gd name="connsiteY1" fmla="*/ 322131 h 2014780"/>
              <a:gd name="connsiteX2" fmla="*/ 1154772 w 3562027"/>
              <a:gd name="connsiteY2" fmla="*/ 242613 h 2014780"/>
              <a:gd name="connsiteX3" fmla="*/ 1851594 w 3562027"/>
              <a:gd name="connsiteY3" fmla="*/ 160063 h 2014780"/>
              <a:gd name="connsiteX4" fmla="*/ 2123116 w 3562027"/>
              <a:gd name="connsiteY4" fmla="*/ 9327 h 2014780"/>
              <a:gd name="connsiteX5" fmla="*/ 2459859 w 3562027"/>
              <a:gd name="connsiteY5" fmla="*/ 115709 h 2014780"/>
              <a:gd name="connsiteX6" fmla="*/ 2924077 w 3562027"/>
              <a:gd name="connsiteY6" fmla="*/ 32180 h 2014780"/>
              <a:gd name="connsiteX7" fmla="*/ 3159484 w 3562027"/>
              <a:gd name="connsiteY7" fmla="*/ 260055 h 2014780"/>
              <a:gd name="connsiteX8" fmla="*/ 3461597 w 3562027"/>
              <a:gd name="connsiteY8" fmla="*/ 481215 h 2014780"/>
              <a:gd name="connsiteX9" fmla="*/ 3448075 w 3562027"/>
              <a:gd name="connsiteY9" fmla="*/ 721030 h 2014780"/>
              <a:gd name="connsiteX10" fmla="*/ 3546855 w 3562027"/>
              <a:gd name="connsiteY10" fmla="*/ 1087701 h 2014780"/>
              <a:gd name="connsiteX11" fmla="*/ 3084121 w 3562027"/>
              <a:gd name="connsiteY11" fmla="*/ 1408667 h 2014780"/>
              <a:gd name="connsiteX12" fmla="*/ 2918470 w 3562027"/>
              <a:gd name="connsiteY12" fmla="*/ 1683693 h 2014780"/>
              <a:gd name="connsiteX13" fmla="*/ 2354483 w 3562027"/>
              <a:gd name="connsiteY13" fmla="*/ 1716993 h 2014780"/>
              <a:gd name="connsiteX14" fmla="*/ 1951446 w 3562027"/>
              <a:gd name="connsiteY14" fmla="*/ 2010395 h 2014780"/>
              <a:gd name="connsiteX15" fmla="*/ 1358847 w 3562027"/>
              <a:gd name="connsiteY15" fmla="*/ 1831304 h 2014780"/>
              <a:gd name="connsiteX16" fmla="*/ 478564 w 3562027"/>
              <a:gd name="connsiteY16" fmla="*/ 1654358 h 2014780"/>
              <a:gd name="connsiteX17" fmla="*/ 91524 w 3562027"/>
              <a:gd name="connsiteY17" fmla="*/ 1457450 h 2014780"/>
              <a:gd name="connsiteX18" fmla="*/ 174225 w 3562027"/>
              <a:gd name="connsiteY18" fmla="*/ 1191658 h 2014780"/>
              <a:gd name="connsiteX19" fmla="*/ -413 w 3562027"/>
              <a:gd name="connsiteY19" fmla="*/ 918963 h 2014780"/>
              <a:gd name="connsiteX20" fmla="*/ 318521 w 3562027"/>
              <a:gd name="connsiteY20" fmla="*/ 676583 h 2014780"/>
              <a:gd name="connsiteX21" fmla="*/ 321571 w 3562027"/>
              <a:gd name="connsiteY21" fmla="*/ 670194 h 2014780"/>
              <a:gd name="connsiteX0" fmla="*/ 386958 w 3562027"/>
              <a:gd name="connsiteY0" fmla="*/ 1220854 h 2014780"/>
              <a:gd name="connsiteX1" fmla="*/ 178101 w 3562027"/>
              <a:gd name="connsiteY1" fmla="*/ 1183683 h 2014780"/>
              <a:gd name="connsiteX2" fmla="*/ 571243 w 3562027"/>
              <a:gd name="connsiteY2" fmla="*/ 1627634 h 2014780"/>
              <a:gd name="connsiteX3" fmla="*/ 479884 w 3562027"/>
              <a:gd name="connsiteY3" fmla="*/ 1645403 h 2014780"/>
              <a:gd name="connsiteX4" fmla="*/ 1358682 w 3562027"/>
              <a:gd name="connsiteY4" fmla="*/ 1823096 h 2014780"/>
              <a:gd name="connsiteX5" fmla="*/ 1303602 w 3562027"/>
              <a:gd name="connsiteY5" fmla="*/ 1741945 h 2014780"/>
              <a:gd name="connsiteX6" fmla="*/ 2376910 w 3562027"/>
              <a:gd name="connsiteY6" fmla="*/ 1620731 h 2014780"/>
              <a:gd name="connsiteX7" fmla="*/ 2354895 w 3562027"/>
              <a:gd name="connsiteY7" fmla="*/ 1709764 h 2014780"/>
              <a:gd name="connsiteX8" fmla="*/ 2814083 w 3562027"/>
              <a:gd name="connsiteY8" fmla="*/ 1070538 h 2014780"/>
              <a:gd name="connsiteX9" fmla="*/ 3082142 w 3562027"/>
              <a:gd name="connsiteY9" fmla="*/ 1403350 h 2014780"/>
              <a:gd name="connsiteX10" fmla="*/ 3446426 w 3562027"/>
              <a:gd name="connsiteY10" fmla="*/ 716086 h 2014780"/>
              <a:gd name="connsiteX11" fmla="*/ 3327032 w 3562027"/>
              <a:gd name="connsiteY11" fmla="*/ 840890 h 2014780"/>
              <a:gd name="connsiteX12" fmla="*/ 3159979 w 3562027"/>
              <a:gd name="connsiteY12" fmla="*/ 253060 h 2014780"/>
              <a:gd name="connsiteX13" fmla="*/ 3166246 w 3562027"/>
              <a:gd name="connsiteY13" fmla="*/ 312011 h 2014780"/>
              <a:gd name="connsiteX14" fmla="*/ 2397606 w 3562027"/>
              <a:gd name="connsiteY14" fmla="*/ 184315 h 2014780"/>
              <a:gd name="connsiteX15" fmla="*/ 2458788 w 3562027"/>
              <a:gd name="connsiteY15" fmla="*/ 109133 h 2014780"/>
              <a:gd name="connsiteX16" fmla="*/ 1825621 w 3562027"/>
              <a:gd name="connsiteY16" fmla="*/ 220133 h 2014780"/>
              <a:gd name="connsiteX17" fmla="*/ 1855222 w 3562027"/>
              <a:gd name="connsiteY17" fmla="*/ 155305 h 2014780"/>
              <a:gd name="connsiteX18" fmla="*/ 1154360 w 3562027"/>
              <a:gd name="connsiteY18" fmla="*/ 242146 h 2014780"/>
              <a:gd name="connsiteX19" fmla="*/ 1261551 w 3562027"/>
              <a:gd name="connsiteY19" fmla="*/ 305015 h 2014780"/>
              <a:gd name="connsiteX20" fmla="*/ 340289 w 3562027"/>
              <a:gd name="connsiteY20" fmla="*/ 736374 h 2014780"/>
              <a:gd name="connsiteX21" fmla="*/ 321571 w 3562027"/>
              <a:gd name="connsiteY21" fmla="*/ 670194 h 201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62027" h="2014780" fill="none" extrusionOk="0">
                <a:moveTo>
                  <a:pt x="321571" y="670194"/>
                </a:moveTo>
                <a:cubicBezTo>
                  <a:pt x="298237" y="576653"/>
                  <a:pt x="349744" y="412103"/>
                  <a:pt x="463640" y="322131"/>
                </a:cubicBezTo>
                <a:cubicBezTo>
                  <a:pt x="617254" y="175934"/>
                  <a:pt x="887121" y="123647"/>
                  <a:pt x="1154772" y="242613"/>
                </a:cubicBezTo>
                <a:cubicBezTo>
                  <a:pt x="1355941" y="51727"/>
                  <a:pt x="1711304" y="35060"/>
                  <a:pt x="1851594" y="160063"/>
                </a:cubicBezTo>
                <a:cubicBezTo>
                  <a:pt x="1879802" y="78423"/>
                  <a:pt x="2007205" y="-5289"/>
                  <a:pt x="2123116" y="9327"/>
                </a:cubicBezTo>
                <a:cubicBezTo>
                  <a:pt x="2236414" y="-8498"/>
                  <a:pt x="2384778" y="11401"/>
                  <a:pt x="2459859" y="115709"/>
                </a:cubicBezTo>
                <a:cubicBezTo>
                  <a:pt x="2587081" y="46008"/>
                  <a:pt x="2783487" y="-21292"/>
                  <a:pt x="2924077" y="32180"/>
                </a:cubicBezTo>
                <a:cubicBezTo>
                  <a:pt x="3048860" y="68295"/>
                  <a:pt x="3149229" y="152836"/>
                  <a:pt x="3159484" y="260055"/>
                </a:cubicBezTo>
                <a:cubicBezTo>
                  <a:pt x="3290259" y="271192"/>
                  <a:pt x="3396667" y="355904"/>
                  <a:pt x="3461597" y="481215"/>
                </a:cubicBezTo>
                <a:cubicBezTo>
                  <a:pt x="3491210" y="571522"/>
                  <a:pt x="3497201" y="664395"/>
                  <a:pt x="3448075" y="721030"/>
                </a:cubicBezTo>
                <a:cubicBezTo>
                  <a:pt x="3571545" y="818969"/>
                  <a:pt x="3580529" y="951949"/>
                  <a:pt x="3546855" y="1087701"/>
                </a:cubicBezTo>
                <a:cubicBezTo>
                  <a:pt x="3476907" y="1261417"/>
                  <a:pt x="3324032" y="1365219"/>
                  <a:pt x="3084121" y="1408667"/>
                </a:cubicBezTo>
                <a:cubicBezTo>
                  <a:pt x="3086199" y="1518076"/>
                  <a:pt x="3020220" y="1613761"/>
                  <a:pt x="2918470" y="1683693"/>
                </a:cubicBezTo>
                <a:cubicBezTo>
                  <a:pt x="2766878" y="1788757"/>
                  <a:pt x="2531696" y="1744900"/>
                  <a:pt x="2354483" y="1716993"/>
                </a:cubicBezTo>
                <a:cubicBezTo>
                  <a:pt x="2248832" y="1842254"/>
                  <a:pt x="2109759" y="1989351"/>
                  <a:pt x="1951446" y="2010395"/>
                </a:cubicBezTo>
                <a:cubicBezTo>
                  <a:pt x="1733381" y="2060037"/>
                  <a:pt x="1461008" y="2008098"/>
                  <a:pt x="1358847" y="1831304"/>
                </a:cubicBezTo>
                <a:cubicBezTo>
                  <a:pt x="1013625" y="2013000"/>
                  <a:pt x="650783" y="1841244"/>
                  <a:pt x="478564" y="1654358"/>
                </a:cubicBezTo>
                <a:cubicBezTo>
                  <a:pt x="296623" y="1702248"/>
                  <a:pt x="124427" y="1573792"/>
                  <a:pt x="91524" y="1457450"/>
                </a:cubicBezTo>
                <a:cubicBezTo>
                  <a:pt x="30157" y="1378767"/>
                  <a:pt x="94664" y="1259932"/>
                  <a:pt x="174225" y="1191658"/>
                </a:cubicBezTo>
                <a:cubicBezTo>
                  <a:pt x="62513" y="1161899"/>
                  <a:pt x="-19413" y="1024201"/>
                  <a:pt x="-413" y="918963"/>
                </a:cubicBezTo>
                <a:cubicBezTo>
                  <a:pt x="22178" y="803416"/>
                  <a:pt x="140046" y="682990"/>
                  <a:pt x="318521" y="676583"/>
                </a:cubicBezTo>
                <a:cubicBezTo>
                  <a:pt x="319249" y="674562"/>
                  <a:pt x="320443" y="672421"/>
                  <a:pt x="321571" y="670194"/>
                </a:cubicBezTo>
                <a:close/>
              </a:path>
              <a:path w="3562027" h="2014780" fill="none" extrusionOk="0">
                <a:moveTo>
                  <a:pt x="386958" y="1220854"/>
                </a:moveTo>
                <a:cubicBezTo>
                  <a:pt x="305865" y="1234277"/>
                  <a:pt x="247373" y="1212848"/>
                  <a:pt x="178101" y="1183683"/>
                </a:cubicBezTo>
                <a:moveTo>
                  <a:pt x="571243" y="1627634"/>
                </a:moveTo>
                <a:cubicBezTo>
                  <a:pt x="540588" y="1638472"/>
                  <a:pt x="510092" y="1641346"/>
                  <a:pt x="479884" y="1645403"/>
                </a:cubicBezTo>
                <a:moveTo>
                  <a:pt x="1358682" y="1823096"/>
                </a:moveTo>
                <a:cubicBezTo>
                  <a:pt x="1330990" y="1792463"/>
                  <a:pt x="1314333" y="1769937"/>
                  <a:pt x="1303602" y="1741945"/>
                </a:cubicBezTo>
                <a:moveTo>
                  <a:pt x="2376910" y="1620731"/>
                </a:moveTo>
                <a:cubicBezTo>
                  <a:pt x="2372947" y="1656697"/>
                  <a:pt x="2371232" y="1676225"/>
                  <a:pt x="2354895" y="1709764"/>
                </a:cubicBezTo>
                <a:moveTo>
                  <a:pt x="2814083" y="1070538"/>
                </a:moveTo>
                <a:cubicBezTo>
                  <a:pt x="3007953" y="1119617"/>
                  <a:pt x="3076592" y="1234343"/>
                  <a:pt x="3082142" y="1403350"/>
                </a:cubicBezTo>
                <a:moveTo>
                  <a:pt x="3446426" y="716086"/>
                </a:moveTo>
                <a:cubicBezTo>
                  <a:pt x="3424167" y="764249"/>
                  <a:pt x="3372273" y="816026"/>
                  <a:pt x="3327032" y="840890"/>
                </a:cubicBezTo>
                <a:moveTo>
                  <a:pt x="3159979" y="253060"/>
                </a:moveTo>
                <a:cubicBezTo>
                  <a:pt x="3166196" y="275167"/>
                  <a:pt x="3168169" y="293298"/>
                  <a:pt x="3166246" y="312011"/>
                </a:cubicBezTo>
                <a:moveTo>
                  <a:pt x="2397606" y="184315"/>
                </a:moveTo>
                <a:cubicBezTo>
                  <a:pt x="2413906" y="158962"/>
                  <a:pt x="2433177" y="128801"/>
                  <a:pt x="2458788" y="109133"/>
                </a:cubicBezTo>
                <a:moveTo>
                  <a:pt x="1825621" y="220133"/>
                </a:moveTo>
                <a:cubicBezTo>
                  <a:pt x="1828499" y="194029"/>
                  <a:pt x="1837815" y="180863"/>
                  <a:pt x="1855222" y="155305"/>
                </a:cubicBezTo>
                <a:moveTo>
                  <a:pt x="1154360" y="242146"/>
                </a:moveTo>
                <a:cubicBezTo>
                  <a:pt x="1186322" y="259604"/>
                  <a:pt x="1232075" y="273668"/>
                  <a:pt x="1261551" y="305015"/>
                </a:cubicBezTo>
                <a:moveTo>
                  <a:pt x="340289" y="736374"/>
                </a:moveTo>
                <a:cubicBezTo>
                  <a:pt x="333495" y="710454"/>
                  <a:pt x="323135" y="695698"/>
                  <a:pt x="321571" y="670194"/>
                </a:cubicBezTo>
              </a:path>
              <a:path w="3562027" h="2014780" stroke="0" extrusionOk="0">
                <a:moveTo>
                  <a:pt x="321571" y="670194"/>
                </a:moveTo>
                <a:cubicBezTo>
                  <a:pt x="316522" y="561663"/>
                  <a:pt x="352483" y="427673"/>
                  <a:pt x="463640" y="322131"/>
                </a:cubicBezTo>
                <a:cubicBezTo>
                  <a:pt x="610536" y="188152"/>
                  <a:pt x="894257" y="144727"/>
                  <a:pt x="1154772" y="242613"/>
                </a:cubicBezTo>
                <a:cubicBezTo>
                  <a:pt x="1258291" y="48833"/>
                  <a:pt x="1673722" y="67549"/>
                  <a:pt x="1851594" y="160063"/>
                </a:cubicBezTo>
                <a:cubicBezTo>
                  <a:pt x="1912840" y="89138"/>
                  <a:pt x="1974201" y="15321"/>
                  <a:pt x="2123116" y="9327"/>
                </a:cubicBezTo>
                <a:cubicBezTo>
                  <a:pt x="2256507" y="-4086"/>
                  <a:pt x="2367916" y="36168"/>
                  <a:pt x="2459859" y="115709"/>
                </a:cubicBezTo>
                <a:cubicBezTo>
                  <a:pt x="2559966" y="-30126"/>
                  <a:pt x="2772151" y="23361"/>
                  <a:pt x="2924077" y="32180"/>
                </a:cubicBezTo>
                <a:cubicBezTo>
                  <a:pt x="3049117" y="74344"/>
                  <a:pt x="3134454" y="172607"/>
                  <a:pt x="3159484" y="260055"/>
                </a:cubicBezTo>
                <a:cubicBezTo>
                  <a:pt x="3299705" y="322320"/>
                  <a:pt x="3403446" y="351226"/>
                  <a:pt x="3461597" y="481215"/>
                </a:cubicBezTo>
                <a:cubicBezTo>
                  <a:pt x="3498262" y="558000"/>
                  <a:pt x="3477059" y="653212"/>
                  <a:pt x="3448075" y="721030"/>
                </a:cubicBezTo>
                <a:cubicBezTo>
                  <a:pt x="3515901" y="828347"/>
                  <a:pt x="3620013" y="979863"/>
                  <a:pt x="3546855" y="1087701"/>
                </a:cubicBezTo>
                <a:cubicBezTo>
                  <a:pt x="3519544" y="1212721"/>
                  <a:pt x="3309363" y="1423062"/>
                  <a:pt x="3084121" y="1408667"/>
                </a:cubicBezTo>
                <a:cubicBezTo>
                  <a:pt x="3079627" y="1513343"/>
                  <a:pt x="3012514" y="1638682"/>
                  <a:pt x="2918470" y="1683693"/>
                </a:cubicBezTo>
                <a:cubicBezTo>
                  <a:pt x="2750253" y="1732510"/>
                  <a:pt x="2578843" y="1798308"/>
                  <a:pt x="2354483" y="1716993"/>
                </a:cubicBezTo>
                <a:cubicBezTo>
                  <a:pt x="2281777" y="1849156"/>
                  <a:pt x="2137449" y="2002901"/>
                  <a:pt x="1951446" y="2010395"/>
                </a:cubicBezTo>
                <a:cubicBezTo>
                  <a:pt x="1747312" y="2105202"/>
                  <a:pt x="1541908" y="1964363"/>
                  <a:pt x="1358847" y="1831304"/>
                </a:cubicBezTo>
                <a:cubicBezTo>
                  <a:pt x="1074577" y="2015304"/>
                  <a:pt x="640930" y="1921430"/>
                  <a:pt x="478564" y="1654358"/>
                </a:cubicBezTo>
                <a:cubicBezTo>
                  <a:pt x="272898" y="1682068"/>
                  <a:pt x="112171" y="1587652"/>
                  <a:pt x="91524" y="1457450"/>
                </a:cubicBezTo>
                <a:cubicBezTo>
                  <a:pt x="54981" y="1379675"/>
                  <a:pt x="84133" y="1233984"/>
                  <a:pt x="174225" y="1191658"/>
                </a:cubicBezTo>
                <a:cubicBezTo>
                  <a:pt x="20157" y="1146812"/>
                  <a:pt x="-3086" y="1025103"/>
                  <a:pt x="-413" y="918963"/>
                </a:cubicBezTo>
                <a:cubicBezTo>
                  <a:pt x="62321" y="781359"/>
                  <a:pt x="155364" y="721219"/>
                  <a:pt x="318521" y="676583"/>
                </a:cubicBezTo>
                <a:cubicBezTo>
                  <a:pt x="319943" y="673983"/>
                  <a:pt x="320998" y="672845"/>
                  <a:pt x="321571" y="670194"/>
                </a:cubicBezTo>
                <a:close/>
              </a:path>
              <a:path w="3562027" h="2014780" fill="none" stroke="0" extrusionOk="0">
                <a:moveTo>
                  <a:pt x="386958" y="1220854"/>
                </a:moveTo>
                <a:cubicBezTo>
                  <a:pt x="323422" y="1222933"/>
                  <a:pt x="223999" y="1223417"/>
                  <a:pt x="178101" y="1183683"/>
                </a:cubicBezTo>
                <a:moveTo>
                  <a:pt x="571243" y="1627634"/>
                </a:moveTo>
                <a:cubicBezTo>
                  <a:pt x="540731" y="1636979"/>
                  <a:pt x="503729" y="1645157"/>
                  <a:pt x="479884" y="1645403"/>
                </a:cubicBezTo>
                <a:moveTo>
                  <a:pt x="1358682" y="1823096"/>
                </a:moveTo>
                <a:cubicBezTo>
                  <a:pt x="1336883" y="1793988"/>
                  <a:pt x="1317447" y="1769810"/>
                  <a:pt x="1303602" y="1741945"/>
                </a:cubicBezTo>
                <a:moveTo>
                  <a:pt x="2376910" y="1620731"/>
                </a:moveTo>
                <a:cubicBezTo>
                  <a:pt x="2367342" y="1647449"/>
                  <a:pt x="2364499" y="1682850"/>
                  <a:pt x="2354895" y="1709764"/>
                </a:cubicBezTo>
                <a:moveTo>
                  <a:pt x="2814083" y="1070538"/>
                </a:moveTo>
                <a:cubicBezTo>
                  <a:pt x="3002017" y="1135951"/>
                  <a:pt x="3055846" y="1285687"/>
                  <a:pt x="3082142" y="1403350"/>
                </a:cubicBezTo>
                <a:moveTo>
                  <a:pt x="3446426" y="716086"/>
                </a:moveTo>
                <a:cubicBezTo>
                  <a:pt x="3421286" y="762042"/>
                  <a:pt x="3378466" y="802724"/>
                  <a:pt x="3327032" y="840890"/>
                </a:cubicBezTo>
                <a:moveTo>
                  <a:pt x="3159979" y="253060"/>
                </a:moveTo>
                <a:cubicBezTo>
                  <a:pt x="3160281" y="268937"/>
                  <a:pt x="3167795" y="292831"/>
                  <a:pt x="3166246" y="312011"/>
                </a:cubicBezTo>
                <a:moveTo>
                  <a:pt x="2397606" y="184315"/>
                </a:moveTo>
                <a:cubicBezTo>
                  <a:pt x="2419045" y="161300"/>
                  <a:pt x="2431715" y="137478"/>
                  <a:pt x="2458788" y="109133"/>
                </a:cubicBezTo>
                <a:moveTo>
                  <a:pt x="1825621" y="220133"/>
                </a:moveTo>
                <a:cubicBezTo>
                  <a:pt x="1825518" y="194747"/>
                  <a:pt x="1845768" y="179593"/>
                  <a:pt x="1855222" y="155305"/>
                </a:cubicBezTo>
                <a:moveTo>
                  <a:pt x="1154360" y="242146"/>
                </a:moveTo>
                <a:cubicBezTo>
                  <a:pt x="1191873" y="255964"/>
                  <a:pt x="1223665" y="275264"/>
                  <a:pt x="1261551" y="305015"/>
                </a:cubicBezTo>
                <a:moveTo>
                  <a:pt x="340289" y="736374"/>
                </a:moveTo>
                <a:cubicBezTo>
                  <a:pt x="326413" y="714142"/>
                  <a:pt x="326459" y="691882"/>
                  <a:pt x="321571" y="670194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758549432">
                  <a:prstGeom prst="cloud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>
                <a:solidFill>
                  <a:sysClr val="windowText" lastClr="000000"/>
                </a:solidFill>
              </a:rPr>
              <a:t>รวมทั้งสิ้น 2ล้าน4แสนเครื่อง</a:t>
            </a:r>
            <a:r>
              <a:rPr lang="en-US" sz="3600">
                <a:solidFill>
                  <a:sysClr val="windowText" lastClr="000000"/>
                </a:solidFill>
              </a:rPr>
              <a:t>!!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E06C10-C57B-CA2D-D7FE-FADD85640DC6}"/>
              </a:ext>
            </a:extLst>
          </p:cNvPr>
          <p:cNvSpPr txBox="1"/>
          <p:nvPr/>
        </p:nvSpPr>
        <p:spPr>
          <a:xfrm>
            <a:off x="379751" y="832368"/>
            <a:ext cx="32894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/>
              <a:t>พบว่าตู้ขายเครื่องดื่มอัตโนมัติมีจำนวน...</a:t>
            </a:r>
            <a:endParaRPr lang="en-US" sz="32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A2BFE8-110B-CC5C-19BC-716DC4311906}"/>
              </a:ext>
            </a:extLst>
          </p:cNvPr>
          <p:cNvSpPr txBox="1"/>
          <p:nvPr/>
        </p:nvSpPr>
        <p:spPr>
          <a:xfrm>
            <a:off x="9277767" y="6585269"/>
            <a:ext cx="3657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0" i="0" dirty="0">
                <a:solidFill>
                  <a:srgbClr val="333333"/>
                </a:solidFill>
                <a:effectLst/>
                <a:latin typeface="ヒラギノ角ゴ Pro W3"/>
              </a:rPr>
              <a:t>一般社団法人日本自動販売機工業会より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8673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6">
            <a:extLst>
              <a:ext uri="{FF2B5EF4-FFF2-40B4-BE49-F238E27FC236}">
                <a16:creationId xmlns:a16="http://schemas.microsoft.com/office/drawing/2014/main" id="{3314BA3B-545D-3D34-0F6C-1B9B58B4A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5071" y="4997002"/>
            <a:ext cx="1135170" cy="1586129"/>
          </a:xfrm>
          <a:prstGeom prst="rect">
            <a:avLst/>
          </a:prstGeom>
        </p:spPr>
      </p:pic>
      <p:grpSp>
        <p:nvGrpSpPr>
          <p:cNvPr id="8" name="グループ化 8">
            <a:extLst>
              <a:ext uri="{FF2B5EF4-FFF2-40B4-BE49-F238E27FC236}">
                <a16:creationId xmlns:a16="http://schemas.microsoft.com/office/drawing/2014/main" id="{DE6B4258-FFA1-046A-C1BD-3E399FA90BC2}"/>
              </a:ext>
            </a:extLst>
          </p:cNvPr>
          <p:cNvGrpSpPr/>
          <p:nvPr/>
        </p:nvGrpSpPr>
        <p:grpSpPr>
          <a:xfrm>
            <a:off x="674999" y="4327842"/>
            <a:ext cx="9840601" cy="2255289"/>
            <a:chOff x="656143" y="995604"/>
            <a:chExt cx="8568067" cy="972332"/>
          </a:xfrm>
        </p:grpSpPr>
        <p:sp>
          <p:nvSpPr>
            <p:cNvPr id="9" name="矢印: 五方向 6">
              <a:extLst>
                <a:ext uri="{FF2B5EF4-FFF2-40B4-BE49-F238E27FC236}">
                  <a16:creationId xmlns:a16="http://schemas.microsoft.com/office/drawing/2014/main" id="{CE754C06-4F2A-D534-1096-243A837B3F6E}"/>
                </a:ext>
              </a:extLst>
            </p:cNvPr>
            <p:cNvSpPr/>
            <p:nvPr/>
          </p:nvSpPr>
          <p:spPr>
            <a:xfrm>
              <a:off x="656143" y="995604"/>
              <a:ext cx="8568067" cy="972332"/>
            </a:xfrm>
            <a:custGeom>
              <a:avLst/>
              <a:gdLst>
                <a:gd name="connsiteX0" fmla="*/ 0 w 8568067"/>
                <a:gd name="connsiteY0" fmla="*/ 0 h 972332"/>
                <a:gd name="connsiteX1" fmla="*/ 8081901 w 8568067"/>
                <a:gd name="connsiteY1" fmla="*/ 0 h 972332"/>
                <a:gd name="connsiteX2" fmla="*/ 8568067 w 8568067"/>
                <a:gd name="connsiteY2" fmla="*/ 486166 h 972332"/>
                <a:gd name="connsiteX3" fmla="*/ 8081901 w 8568067"/>
                <a:gd name="connsiteY3" fmla="*/ 972332 h 972332"/>
                <a:gd name="connsiteX4" fmla="*/ 0 w 8568067"/>
                <a:gd name="connsiteY4" fmla="*/ 972332 h 972332"/>
                <a:gd name="connsiteX5" fmla="*/ 0 w 8568067"/>
                <a:gd name="connsiteY5" fmla="*/ 0 h 97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68067" h="972332" fill="none" extrusionOk="0">
                  <a:moveTo>
                    <a:pt x="0" y="0"/>
                  </a:moveTo>
                  <a:cubicBezTo>
                    <a:pt x="3203158" y="-32626"/>
                    <a:pt x="6788629" y="-6805"/>
                    <a:pt x="8081901" y="0"/>
                  </a:cubicBezTo>
                  <a:cubicBezTo>
                    <a:pt x="8254924" y="251774"/>
                    <a:pt x="8522281" y="368609"/>
                    <a:pt x="8568067" y="486166"/>
                  </a:cubicBezTo>
                  <a:cubicBezTo>
                    <a:pt x="8341336" y="711398"/>
                    <a:pt x="8187064" y="837858"/>
                    <a:pt x="8081901" y="972332"/>
                  </a:cubicBezTo>
                  <a:cubicBezTo>
                    <a:pt x="4264910" y="973154"/>
                    <a:pt x="3898716" y="844112"/>
                    <a:pt x="0" y="972332"/>
                  </a:cubicBezTo>
                  <a:cubicBezTo>
                    <a:pt x="58446" y="768374"/>
                    <a:pt x="-988" y="191774"/>
                    <a:pt x="0" y="0"/>
                  </a:cubicBezTo>
                  <a:close/>
                </a:path>
                <a:path w="8568067" h="972332" stroke="0" extrusionOk="0">
                  <a:moveTo>
                    <a:pt x="0" y="0"/>
                  </a:moveTo>
                  <a:cubicBezTo>
                    <a:pt x="3078239" y="-25156"/>
                    <a:pt x="4650016" y="-142152"/>
                    <a:pt x="8081901" y="0"/>
                  </a:cubicBezTo>
                  <a:cubicBezTo>
                    <a:pt x="8206610" y="196585"/>
                    <a:pt x="8516874" y="369305"/>
                    <a:pt x="8568067" y="486166"/>
                  </a:cubicBezTo>
                  <a:cubicBezTo>
                    <a:pt x="8462579" y="616492"/>
                    <a:pt x="8175271" y="798440"/>
                    <a:pt x="8081901" y="972332"/>
                  </a:cubicBezTo>
                  <a:cubicBezTo>
                    <a:pt x="6537050" y="1022831"/>
                    <a:pt x="1231297" y="1062856"/>
                    <a:pt x="0" y="972332"/>
                  </a:cubicBezTo>
                  <a:cubicBezTo>
                    <a:pt x="52081" y="644732"/>
                    <a:pt x="23110" y="448807"/>
                    <a:pt x="0" y="0"/>
                  </a:cubicBezTo>
                  <a:close/>
                </a:path>
              </a:pathLst>
            </a:custGeom>
            <a:pattFill prst="wdUpDiag">
              <a:fgClr>
                <a:schemeClr val="accent4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4"/>
              </a:solidFill>
              <a:extLst>
                <a:ext uri="{C807C97D-BFC1-408E-A445-0C87EB9F89A2}">
                  <ask:lineSketchStyleProps xmlns:ask="http://schemas.microsoft.com/office/drawing/2018/sketchyshapes" sd="380318463">
                    <a:prstGeom prst="homePlat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" name="テキスト ボックス 7">
              <a:extLst>
                <a:ext uri="{FF2B5EF4-FFF2-40B4-BE49-F238E27FC236}">
                  <a16:creationId xmlns:a16="http://schemas.microsoft.com/office/drawing/2014/main" id="{CFD7822D-F7B0-85CA-1080-0E14ABF04823}"/>
                </a:ext>
              </a:extLst>
            </p:cNvPr>
            <p:cNvSpPr txBox="1"/>
            <p:nvPr/>
          </p:nvSpPr>
          <p:spPr>
            <a:xfrm>
              <a:off x="802934" y="1072021"/>
              <a:ext cx="7833166" cy="8359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200">
                  <a:solidFill>
                    <a:sysClr val="windowText" lastClr="000000"/>
                  </a:solidFill>
                </a:rPr>
                <a:t>ตู้ขายเครื่องดื่มแบบขวด</a:t>
              </a:r>
              <a:r>
                <a:rPr lang="en-US" sz="3200">
                  <a:solidFill>
                    <a:sysClr val="windowText" lastClr="000000"/>
                  </a:solidFill>
                  <a:latin typeface="Cordia New" panose="020B0304020202020204" pitchFamily="34" charset="-34"/>
                  <a:cs typeface="Cordia New" panose="020B0304020202020204" pitchFamily="34" charset="-34"/>
                </a:rPr>
                <a:t>PET</a:t>
              </a:r>
              <a:r>
                <a:rPr lang="th-TH" sz="3200">
                  <a:solidFill>
                    <a:sysClr val="windowText" lastClr="000000"/>
                  </a:solidFill>
                </a:rPr>
                <a:t> และกระป๋องมีแยกเป็นแบบร้อน และเย็น ตามฤดูกาลด้วยนะ แบบร้อนจะใช้สีแดงมีตัวอักษรว่า </a:t>
              </a:r>
              <a:r>
                <a:rPr lang="ja-JP" altLang="en-US" sz="2400">
                  <a:solidFill>
                    <a:sysClr val="windowText" lastClr="000000"/>
                  </a:solidFill>
                </a:rPr>
                <a:t>「あったか～い」</a:t>
              </a:r>
              <a:r>
                <a:rPr lang="th-TH" altLang="ja-JP" sz="3200">
                  <a:solidFill>
                    <a:sysClr val="windowText" lastClr="000000"/>
                  </a:solidFill>
                </a:rPr>
                <a:t>หรือ</a:t>
              </a:r>
              <a:r>
                <a:rPr lang="ja-JP" altLang="en-US" sz="2400">
                  <a:solidFill>
                    <a:sysClr val="windowText" lastClr="000000"/>
                  </a:solidFill>
                </a:rPr>
                <a:t>「あたたかい」</a:t>
              </a:r>
              <a:r>
                <a:rPr lang="th-TH" altLang="ja-JP" sz="3200">
                  <a:solidFill>
                    <a:sysClr val="windowText" lastClr="000000"/>
                  </a:solidFill>
                </a:rPr>
                <a:t>ส่วนแบบเย็นจะใช้สีน้ำเงินมีตัวอักษรว่า </a:t>
              </a:r>
              <a:r>
                <a:rPr lang="ja-JP" altLang="en-US" sz="2400">
                  <a:solidFill>
                    <a:sysClr val="windowText" lastClr="000000"/>
                  </a:solidFill>
                </a:rPr>
                <a:t>「つめた～い」</a:t>
              </a:r>
              <a:r>
                <a:rPr lang="th-TH" altLang="ja-JP" sz="3200">
                  <a:solidFill>
                    <a:sysClr val="windowText" lastClr="000000"/>
                  </a:solidFill>
                </a:rPr>
                <a:t>หรือ</a:t>
              </a:r>
              <a:r>
                <a:rPr lang="ja-JP" altLang="en-US" sz="2400">
                  <a:solidFill>
                    <a:sysClr val="windowText" lastClr="000000"/>
                  </a:solidFill>
                </a:rPr>
                <a:t>「つめたい」</a:t>
              </a:r>
              <a:endParaRPr lang="en-US" sz="2400"/>
            </a:p>
          </p:txBody>
        </p:sp>
      </p:grpSp>
      <p:pic>
        <p:nvPicPr>
          <p:cNvPr id="6" name="Picture 5" descr="Close-up of a shelf with price tags&#10;&#10;Description automatically generated">
            <a:extLst>
              <a:ext uri="{FF2B5EF4-FFF2-40B4-BE49-F238E27FC236}">
                <a16:creationId xmlns:a16="http://schemas.microsoft.com/office/drawing/2014/main" id="{499DF840-EAA1-E2DE-2814-D7BA2B931B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79" y="244158"/>
            <a:ext cx="5024779" cy="3768584"/>
          </a:xfrm>
          <a:prstGeom prst="rect">
            <a:avLst/>
          </a:prstGeom>
        </p:spPr>
      </p:pic>
      <p:pic>
        <p:nvPicPr>
          <p:cNvPr id="11" name="Picture 10" descr="A close-up of a vending machine&#10;&#10;Description automatically generated">
            <a:extLst>
              <a:ext uri="{FF2B5EF4-FFF2-40B4-BE49-F238E27FC236}">
                <a16:creationId xmlns:a16="http://schemas.microsoft.com/office/drawing/2014/main" id="{8E82FB04-8136-8A63-627B-BAF9259088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218" y="244158"/>
            <a:ext cx="4893425" cy="376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04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22135-F28D-841B-F247-2ED9B64A1B91}"/>
              </a:ext>
            </a:extLst>
          </p:cNvPr>
          <p:cNvSpPr txBox="1">
            <a:spLocks/>
          </p:cNvSpPr>
          <p:nvPr/>
        </p:nvSpPr>
        <p:spPr>
          <a:xfrm>
            <a:off x="2888009" y="382704"/>
            <a:ext cx="9015412" cy="132556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th-TH" altLang="ja-JP">
                <a:cs typeface="+mn-cs"/>
              </a:rPr>
            </a:br>
            <a:r>
              <a:rPr lang="th-TH" altLang="ja-JP">
                <a:cs typeface="+mn-cs"/>
              </a:rPr>
              <a:t>มาลองคิดกันดูว่าเหตุใดญี่ปุ่นถึงมีตู้ขายสินค้าอัตโนมัตินานาชนิด ตามสถานที่ต่างๆ ทั่วเมือง</a:t>
            </a:r>
            <a:br>
              <a:rPr lang="th-TH" altLang="ja-JP">
                <a:cs typeface="+mn-cs"/>
              </a:rPr>
            </a:br>
            <a:endParaRPr kumimoji="1" lang="en-US">
              <a:cs typeface="+mn-cs"/>
            </a:endParaRPr>
          </a:p>
        </p:txBody>
      </p:sp>
      <p:sp>
        <p:nvSpPr>
          <p:cNvPr id="3" name="角丸四角形吹き出し 5">
            <a:extLst>
              <a:ext uri="{FF2B5EF4-FFF2-40B4-BE49-F238E27FC236}">
                <a16:creationId xmlns:a16="http://schemas.microsoft.com/office/drawing/2014/main" id="{FC05D661-6E65-6D58-7889-B46051A86E96}"/>
              </a:ext>
            </a:extLst>
          </p:cNvPr>
          <p:cNvSpPr/>
          <p:nvPr/>
        </p:nvSpPr>
        <p:spPr>
          <a:xfrm>
            <a:off x="288579" y="382704"/>
            <a:ext cx="2338243" cy="899338"/>
          </a:xfrm>
          <a:prstGeom prst="wedgeRoundRectCallout">
            <a:avLst>
              <a:gd name="adj1" fmla="val 49505"/>
              <a:gd name="adj2" fmla="val 1033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th-TH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จับกลุ่มคุยกัน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4" name="円形吹き出し 12">
            <a:extLst>
              <a:ext uri="{FF2B5EF4-FFF2-40B4-BE49-F238E27FC236}">
                <a16:creationId xmlns:a16="http://schemas.microsoft.com/office/drawing/2014/main" id="{E83B583F-C16B-2A1E-3D58-2B6435E7147E}"/>
              </a:ext>
            </a:extLst>
          </p:cNvPr>
          <p:cNvSpPr/>
          <p:nvPr/>
        </p:nvSpPr>
        <p:spPr>
          <a:xfrm>
            <a:off x="8268797" y="1959509"/>
            <a:ext cx="897543" cy="693778"/>
          </a:xfrm>
          <a:prstGeom prst="wedgeEllipseCallout">
            <a:avLst>
              <a:gd name="adj1" fmla="val -64122"/>
              <a:gd name="adj2" fmla="val 6263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10" name="角丸四角形吹き出し 5">
            <a:extLst>
              <a:ext uri="{FF2B5EF4-FFF2-40B4-BE49-F238E27FC236}">
                <a16:creationId xmlns:a16="http://schemas.microsoft.com/office/drawing/2014/main" id="{AFFE83D1-532A-2791-DE31-8CC3F463E6F6}"/>
              </a:ext>
            </a:extLst>
          </p:cNvPr>
          <p:cNvSpPr/>
          <p:nvPr/>
        </p:nvSpPr>
        <p:spPr>
          <a:xfrm>
            <a:off x="7969539" y="4800983"/>
            <a:ext cx="3435523" cy="1483438"/>
          </a:xfrm>
          <a:prstGeom prst="wedgeRoundRectCallout">
            <a:avLst>
              <a:gd name="adj1" fmla="val -73932"/>
              <a:gd name="adj2" fmla="val -403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th-TH" sz="3600">
                <a:latin typeface="MS PGothic" panose="020B0600070205080204" pitchFamily="34" charset="-128"/>
                <a:ea typeface="MS PGothic" panose="020B0600070205080204" pitchFamily="34" charset="-128"/>
              </a:rPr>
              <a:t>หลังคุยกันเสร็จแล้วลองแชร์กับเพื่อนๆ กลุ่มอื่นดู</a:t>
            </a:r>
            <a:endParaRPr kumimoji="1" lang="en-US" sz="360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pic>
        <p:nvPicPr>
          <p:cNvPr id="5" name="図 6">
            <a:extLst>
              <a:ext uri="{FF2B5EF4-FFF2-40B4-BE49-F238E27FC236}">
                <a16:creationId xmlns:a16="http://schemas.microsoft.com/office/drawing/2014/main" id="{0A1BA873-8A07-B7EB-1E0B-7B78E17B3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949" y="2174136"/>
            <a:ext cx="3740260" cy="25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5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AA2988-F98B-6FA6-D7E8-219E3DD3B447}"/>
              </a:ext>
            </a:extLst>
          </p:cNvPr>
          <p:cNvSpPr txBox="1"/>
          <p:nvPr/>
        </p:nvSpPr>
        <p:spPr>
          <a:xfrm>
            <a:off x="97638" y="108332"/>
            <a:ext cx="1830915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800"/>
              <a:t>ตัวอย่างคำตอบ</a:t>
            </a:r>
            <a:endParaRPr lang="en-US" sz="2800"/>
          </a:p>
        </p:txBody>
      </p:sp>
      <p:pic>
        <p:nvPicPr>
          <p:cNvPr id="7" name="Picture 6" descr="A crowd of people in a city&#10;&#10;Description automatically generated">
            <a:extLst>
              <a:ext uri="{FF2B5EF4-FFF2-40B4-BE49-F238E27FC236}">
                <a16:creationId xmlns:a16="http://schemas.microsoft.com/office/drawing/2014/main" id="{3438D34B-93E5-326E-6E80-4CF2E423C05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B0A9CFC6-AEF9-8E0E-A17C-7673E9555E6C}"/>
              </a:ext>
            </a:extLst>
          </p:cNvPr>
          <p:cNvSpPr/>
          <p:nvPr/>
        </p:nvSpPr>
        <p:spPr>
          <a:xfrm>
            <a:off x="1319675" y="375470"/>
            <a:ext cx="4299955" cy="2103192"/>
          </a:xfrm>
          <a:custGeom>
            <a:avLst/>
            <a:gdLst>
              <a:gd name="connsiteX0" fmla="*/ 0 w 4299955"/>
              <a:gd name="connsiteY0" fmla="*/ 1051596 h 2103192"/>
              <a:gd name="connsiteX1" fmla="*/ 2149978 w 4299955"/>
              <a:gd name="connsiteY1" fmla="*/ 0 h 2103192"/>
              <a:gd name="connsiteX2" fmla="*/ 4299956 w 4299955"/>
              <a:gd name="connsiteY2" fmla="*/ 1051596 h 2103192"/>
              <a:gd name="connsiteX3" fmla="*/ 2149978 w 4299955"/>
              <a:gd name="connsiteY3" fmla="*/ 2103192 h 2103192"/>
              <a:gd name="connsiteX4" fmla="*/ 0 w 4299955"/>
              <a:gd name="connsiteY4" fmla="*/ 1051596 h 210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9955" h="2103192" fill="none" extrusionOk="0">
                <a:moveTo>
                  <a:pt x="0" y="1051596"/>
                </a:moveTo>
                <a:cubicBezTo>
                  <a:pt x="37228" y="328489"/>
                  <a:pt x="925833" y="-50103"/>
                  <a:pt x="2149978" y="0"/>
                </a:cubicBezTo>
                <a:cubicBezTo>
                  <a:pt x="3358563" y="-56802"/>
                  <a:pt x="4325140" y="503292"/>
                  <a:pt x="4299956" y="1051596"/>
                </a:cubicBezTo>
                <a:cubicBezTo>
                  <a:pt x="4339086" y="1435649"/>
                  <a:pt x="3385610" y="2143249"/>
                  <a:pt x="2149978" y="2103192"/>
                </a:cubicBezTo>
                <a:cubicBezTo>
                  <a:pt x="1027532" y="2036842"/>
                  <a:pt x="35628" y="1716406"/>
                  <a:pt x="0" y="1051596"/>
                </a:cubicBezTo>
                <a:close/>
              </a:path>
              <a:path w="4299955" h="2103192" stroke="0" extrusionOk="0">
                <a:moveTo>
                  <a:pt x="0" y="1051596"/>
                </a:moveTo>
                <a:cubicBezTo>
                  <a:pt x="-73972" y="654441"/>
                  <a:pt x="962219" y="16870"/>
                  <a:pt x="2149978" y="0"/>
                </a:cubicBezTo>
                <a:cubicBezTo>
                  <a:pt x="3339075" y="13257"/>
                  <a:pt x="4210780" y="492164"/>
                  <a:pt x="4299956" y="1051596"/>
                </a:cubicBezTo>
                <a:cubicBezTo>
                  <a:pt x="4386589" y="1523055"/>
                  <a:pt x="3417268" y="2129818"/>
                  <a:pt x="2149978" y="2103192"/>
                </a:cubicBezTo>
                <a:cubicBezTo>
                  <a:pt x="1006652" y="1996455"/>
                  <a:pt x="-38712" y="1686380"/>
                  <a:pt x="0" y="1051596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2560482170">
                  <a:prstGeom prst="flowChartConnector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 marL="457200" indent="-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3200" err="1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เพื่ออำนวยความสะดวกให้แก่คนญี่ปุ่นที่มีชีวิตแสนรีบเร่ง</a:t>
            </a:r>
            <a:r>
              <a:rPr lang="en-US" sz="3200">
                <a:solidFill>
                  <a:schemeClr val="tx1"/>
                </a:solidFill>
                <a:latin typeface="Cordia New" panose="020B0304020202020204" pitchFamily="34" charset="-34"/>
                <a:ea typeface="+mj-ea"/>
                <a:cs typeface="Cordia New" panose="020B0304020202020204" pitchFamily="34" charset="-34"/>
              </a:rPr>
              <a:t> </a:t>
            </a:r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23DE7294-3E4D-3094-3EB6-F8BD38197E5F}"/>
              </a:ext>
            </a:extLst>
          </p:cNvPr>
          <p:cNvSpPr/>
          <p:nvPr/>
        </p:nvSpPr>
        <p:spPr>
          <a:xfrm>
            <a:off x="97638" y="3161862"/>
            <a:ext cx="4615613" cy="3320668"/>
          </a:xfrm>
          <a:custGeom>
            <a:avLst/>
            <a:gdLst>
              <a:gd name="connsiteX0" fmla="*/ 0 w 4615613"/>
              <a:gd name="connsiteY0" fmla="*/ 1660334 h 3320668"/>
              <a:gd name="connsiteX1" fmla="*/ 2307807 w 4615613"/>
              <a:gd name="connsiteY1" fmla="*/ 0 h 3320668"/>
              <a:gd name="connsiteX2" fmla="*/ 4615614 w 4615613"/>
              <a:gd name="connsiteY2" fmla="*/ 1660334 h 3320668"/>
              <a:gd name="connsiteX3" fmla="*/ 2307807 w 4615613"/>
              <a:gd name="connsiteY3" fmla="*/ 3320668 h 3320668"/>
              <a:gd name="connsiteX4" fmla="*/ 0 w 4615613"/>
              <a:gd name="connsiteY4" fmla="*/ 1660334 h 3320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5613" h="3320668" fill="none" extrusionOk="0">
                <a:moveTo>
                  <a:pt x="0" y="1660334"/>
                </a:moveTo>
                <a:cubicBezTo>
                  <a:pt x="82717" y="824199"/>
                  <a:pt x="1214894" y="80479"/>
                  <a:pt x="2307807" y="0"/>
                </a:cubicBezTo>
                <a:cubicBezTo>
                  <a:pt x="3490710" y="-64029"/>
                  <a:pt x="4625370" y="661503"/>
                  <a:pt x="4615614" y="1660334"/>
                </a:cubicBezTo>
                <a:cubicBezTo>
                  <a:pt x="4657869" y="2425701"/>
                  <a:pt x="3842894" y="3351348"/>
                  <a:pt x="2307807" y="3320668"/>
                </a:cubicBezTo>
                <a:cubicBezTo>
                  <a:pt x="1018485" y="3436213"/>
                  <a:pt x="-66705" y="2600782"/>
                  <a:pt x="0" y="1660334"/>
                </a:cubicBezTo>
                <a:close/>
              </a:path>
              <a:path w="4615613" h="3320668" stroke="0" extrusionOk="0">
                <a:moveTo>
                  <a:pt x="0" y="1660334"/>
                </a:moveTo>
                <a:cubicBezTo>
                  <a:pt x="-156166" y="907376"/>
                  <a:pt x="1265651" y="187081"/>
                  <a:pt x="2307807" y="0"/>
                </a:cubicBezTo>
                <a:cubicBezTo>
                  <a:pt x="3578897" y="-135876"/>
                  <a:pt x="4673820" y="640451"/>
                  <a:pt x="4615614" y="1660334"/>
                </a:cubicBezTo>
                <a:cubicBezTo>
                  <a:pt x="4708048" y="2780108"/>
                  <a:pt x="3787612" y="3284665"/>
                  <a:pt x="2307807" y="3320668"/>
                </a:cubicBezTo>
                <a:cubicBezTo>
                  <a:pt x="1042437" y="3244400"/>
                  <a:pt x="60397" y="2778373"/>
                  <a:pt x="0" y="1660334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696049758">
                  <a:prstGeom prst="flowChartConnector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/>
          </a:bodyPr>
          <a:lstStyle/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3200" err="1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ญี่ปุ่นเป็นประเทศที่มีความปลอดภัยสูง</a:t>
            </a:r>
            <a:r>
              <a:rPr lang="en-US" sz="320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มีอาชญากรรมเกี่ยวกับการโจรกรรมหรือทำลายตู้ขายสินค้าอัตโนมัติน้อย</a:t>
            </a:r>
          </a:p>
        </p:txBody>
      </p:sp>
    </p:spTree>
    <p:extLst>
      <p:ext uri="{BB962C8B-B14F-4D97-AF65-F5344CB8AC3E}">
        <p14:creationId xmlns:p14="http://schemas.microsoft.com/office/powerpoint/2010/main" val="138933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7C4594A-1E38-A7E9-06A5-0BC8E2D4D3B2}"/>
              </a:ext>
            </a:extLst>
          </p:cNvPr>
          <p:cNvSpPr/>
          <p:nvPr/>
        </p:nvSpPr>
        <p:spPr>
          <a:xfrm>
            <a:off x="2465245" y="177798"/>
            <a:ext cx="1075582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h-TH" sz="3600">
                <a:ln w="0"/>
              </a:rPr>
              <a:t>มาดูสถานที่ที่คนมักใช้ตู้ขายสินค้าอัตโนมัติที่ญี่ปุ่นกัน</a:t>
            </a:r>
            <a:endParaRPr lang="en-US" sz="3600" b="0" cap="none" spc="0">
              <a:ln w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01257C8-A06E-9CCB-7AD2-4FD6C76CE0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9812082"/>
              </p:ext>
            </p:extLst>
          </p:nvPr>
        </p:nvGraphicFramePr>
        <p:xfrm>
          <a:off x="1431472" y="1359885"/>
          <a:ext cx="9329056" cy="58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グループ化 10">
            <a:extLst>
              <a:ext uri="{FF2B5EF4-FFF2-40B4-BE49-F238E27FC236}">
                <a16:creationId xmlns:a16="http://schemas.microsoft.com/office/drawing/2014/main" id="{FD0B9CEB-BC58-71CB-E061-EF6E52F767A2}"/>
              </a:ext>
            </a:extLst>
          </p:cNvPr>
          <p:cNvGrpSpPr/>
          <p:nvPr/>
        </p:nvGrpSpPr>
        <p:grpSpPr>
          <a:xfrm>
            <a:off x="7718621" y="698786"/>
            <a:ext cx="4343400" cy="1815884"/>
            <a:chOff x="6726178" y="5252739"/>
            <a:chExt cx="4076700" cy="1318743"/>
          </a:xfrm>
        </p:grpSpPr>
        <p:sp>
          <p:nvSpPr>
            <p:cNvPr id="7" name="吹き出し: 円形 11">
              <a:extLst>
                <a:ext uri="{FF2B5EF4-FFF2-40B4-BE49-F238E27FC236}">
                  <a16:creationId xmlns:a16="http://schemas.microsoft.com/office/drawing/2014/main" id="{4C897182-17E4-404C-CE8F-4D2AD3AC9B2C}"/>
                </a:ext>
              </a:extLst>
            </p:cNvPr>
            <p:cNvSpPr/>
            <p:nvPr/>
          </p:nvSpPr>
          <p:spPr>
            <a:xfrm>
              <a:off x="6726178" y="5252739"/>
              <a:ext cx="4076700" cy="1318743"/>
            </a:xfrm>
            <a:custGeom>
              <a:avLst/>
              <a:gdLst>
                <a:gd name="connsiteX0" fmla="*/ 3593733 w 4076700"/>
                <a:gd name="connsiteY0" fmla="*/ 1327302 h 1318743"/>
                <a:gd name="connsiteX1" fmla="*/ 2931586 w 4076700"/>
                <a:gd name="connsiteY1" fmla="*/ 1252061 h 1318743"/>
                <a:gd name="connsiteX2" fmla="*/ 1675210 w 4076700"/>
                <a:gd name="connsiteY2" fmla="*/ 1308195 h 1318743"/>
                <a:gd name="connsiteX3" fmla="*/ 873107 w 4076700"/>
                <a:gd name="connsiteY3" fmla="*/ 118362 h 1318743"/>
                <a:gd name="connsiteX4" fmla="*/ 2284053 w 4076700"/>
                <a:gd name="connsiteY4" fmla="*/ 4807 h 1318743"/>
                <a:gd name="connsiteX5" fmla="*/ 3552902 w 4076700"/>
                <a:gd name="connsiteY5" fmla="*/ 1100662 h 1318743"/>
                <a:gd name="connsiteX6" fmla="*/ 3593733 w 4076700"/>
                <a:gd name="connsiteY6" fmla="*/ 1327302 h 131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76700" h="1318743" fill="none" extrusionOk="0">
                  <a:moveTo>
                    <a:pt x="3593733" y="1327302"/>
                  </a:moveTo>
                  <a:cubicBezTo>
                    <a:pt x="3359619" y="1309342"/>
                    <a:pt x="3042933" y="1300826"/>
                    <a:pt x="2931586" y="1252061"/>
                  </a:cubicBezTo>
                  <a:cubicBezTo>
                    <a:pt x="2554937" y="1327363"/>
                    <a:pt x="2020910" y="1328471"/>
                    <a:pt x="1675210" y="1308195"/>
                  </a:cubicBezTo>
                  <a:cubicBezTo>
                    <a:pt x="-234523" y="1256367"/>
                    <a:pt x="-766084" y="520197"/>
                    <a:pt x="873107" y="118362"/>
                  </a:cubicBezTo>
                  <a:cubicBezTo>
                    <a:pt x="1257967" y="35602"/>
                    <a:pt x="1790592" y="-85693"/>
                    <a:pt x="2284053" y="4807"/>
                  </a:cubicBezTo>
                  <a:cubicBezTo>
                    <a:pt x="3944118" y="104132"/>
                    <a:pt x="4584513" y="769244"/>
                    <a:pt x="3552902" y="1100662"/>
                  </a:cubicBezTo>
                  <a:cubicBezTo>
                    <a:pt x="3565405" y="1138339"/>
                    <a:pt x="3594866" y="1239520"/>
                    <a:pt x="3593733" y="1327302"/>
                  </a:cubicBezTo>
                  <a:close/>
                </a:path>
                <a:path w="4076700" h="1318743" stroke="0" extrusionOk="0">
                  <a:moveTo>
                    <a:pt x="3593733" y="1327302"/>
                  </a:moveTo>
                  <a:cubicBezTo>
                    <a:pt x="3505186" y="1306360"/>
                    <a:pt x="3192053" y="1334584"/>
                    <a:pt x="2931586" y="1252061"/>
                  </a:cubicBezTo>
                  <a:cubicBezTo>
                    <a:pt x="2541492" y="1273213"/>
                    <a:pt x="2101326" y="1359593"/>
                    <a:pt x="1675210" y="1308195"/>
                  </a:cubicBezTo>
                  <a:cubicBezTo>
                    <a:pt x="-131552" y="1190215"/>
                    <a:pt x="-577339" y="626081"/>
                    <a:pt x="873107" y="118362"/>
                  </a:cubicBezTo>
                  <a:cubicBezTo>
                    <a:pt x="1280272" y="-648"/>
                    <a:pt x="1765171" y="69503"/>
                    <a:pt x="2284053" y="4807"/>
                  </a:cubicBezTo>
                  <a:cubicBezTo>
                    <a:pt x="3985054" y="-95769"/>
                    <a:pt x="4588756" y="670244"/>
                    <a:pt x="3552902" y="1100662"/>
                  </a:cubicBezTo>
                  <a:cubicBezTo>
                    <a:pt x="3564417" y="1150001"/>
                    <a:pt x="3580682" y="1280735"/>
                    <a:pt x="3593733" y="1327302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chemeClr val="accent2">
                  <a:lumMod val="75000"/>
                </a:schemeClr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38153"/>
                        <a:gd name="adj2" fmla="val 50649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chemeClr val="accent5">
                  <a:alpha val="38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8" name="テキスト ボックス 12">
              <a:extLst>
                <a:ext uri="{FF2B5EF4-FFF2-40B4-BE49-F238E27FC236}">
                  <a16:creationId xmlns:a16="http://schemas.microsoft.com/office/drawing/2014/main" id="{D5642844-9A34-C233-E5DA-A1894AF9D74A}"/>
                </a:ext>
              </a:extLst>
            </p:cNvPr>
            <p:cNvSpPr txBox="1"/>
            <p:nvPr/>
          </p:nvSpPr>
          <p:spPr>
            <a:xfrm>
              <a:off x="7012769" y="5517555"/>
              <a:ext cx="3534171" cy="10192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2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TPC Marketing Research</a:t>
              </a:r>
              <a:r>
                <a:rPr kumimoji="0" lang="th-TH" altLang="ja-JP" sz="24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ได้ทำการสำรวจหญิงชายตั้งแต่วัยมัธยมศึกษาตอนต้นจนถึงผู้ใหญ่วัยประมาณ60ปี จำนวน623คน</a:t>
              </a:r>
              <a:endParaRPr kumimoji="0" lang="en-US" sz="22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CADA33C-190C-70B1-F25D-BFFA218978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84" t="6842" r="17361" b="1"/>
          <a:stretch/>
        </p:blipFill>
        <p:spPr>
          <a:xfrm>
            <a:off x="2041783" y="1162359"/>
            <a:ext cx="1045029" cy="1014080"/>
          </a:xfrm>
          <a:prstGeom prst="rect">
            <a:avLst/>
          </a:prstGeom>
        </p:spPr>
      </p:pic>
      <p:pic>
        <p:nvPicPr>
          <p:cNvPr id="1026" name="Picture 2" descr="駅イラスト｜無料イラスト・フリー素材なら「イラストAC」">
            <a:extLst>
              <a:ext uri="{FF2B5EF4-FFF2-40B4-BE49-F238E27FC236}">
                <a16:creationId xmlns:a16="http://schemas.microsoft.com/office/drawing/2014/main" id="{FD2467C5-9392-FEE7-A361-6CE5F0041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152" y="2168440"/>
            <a:ext cx="1353848" cy="101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校舎のイラスト | かわいいフリー素材集 いらすとや">
            <a:extLst>
              <a:ext uri="{FF2B5EF4-FFF2-40B4-BE49-F238E27FC236}">
                <a16:creationId xmlns:a16="http://schemas.microsoft.com/office/drawing/2014/main" id="{BD3C9FF4-C1CB-0ED8-25FD-81EBA29BA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358" y="2636952"/>
            <a:ext cx="1347788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ショッピングモールのイラスト | かわいいフリー素材集 いらすとや">
            <a:extLst>
              <a:ext uri="{FF2B5EF4-FFF2-40B4-BE49-F238E27FC236}">
                <a16:creationId xmlns:a16="http://schemas.microsoft.com/office/drawing/2014/main" id="{504C72ED-3E2C-7F0D-8D80-B50BBAE54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064" y="3002649"/>
            <a:ext cx="1250399" cy="92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93C89B1-3883-9C00-18DD-EEDAADE77085}"/>
              </a:ext>
            </a:extLst>
          </p:cNvPr>
          <p:cNvSpPr txBox="1"/>
          <p:nvPr/>
        </p:nvSpPr>
        <p:spPr>
          <a:xfrm>
            <a:off x="2263372" y="3451753"/>
            <a:ext cx="1045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24.1%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1643BD-948D-E236-9199-F16F44CF7B99}"/>
              </a:ext>
            </a:extLst>
          </p:cNvPr>
          <p:cNvSpPr txBox="1"/>
          <p:nvPr/>
        </p:nvSpPr>
        <p:spPr>
          <a:xfrm>
            <a:off x="3697246" y="3858428"/>
            <a:ext cx="1045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19.4%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74146A-B6EA-D472-CA5D-C087D0C0A5B0}"/>
              </a:ext>
            </a:extLst>
          </p:cNvPr>
          <p:cNvSpPr txBox="1"/>
          <p:nvPr/>
        </p:nvSpPr>
        <p:spPr>
          <a:xfrm>
            <a:off x="6693433" y="4453967"/>
            <a:ext cx="1045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12%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B6F740-FCB8-4F5F-6965-F0C2A7512B7F}"/>
              </a:ext>
            </a:extLst>
          </p:cNvPr>
          <p:cNvSpPr txBox="1"/>
          <p:nvPr/>
        </p:nvSpPr>
        <p:spPr>
          <a:xfrm>
            <a:off x="8105606" y="4568039"/>
            <a:ext cx="1045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8.3%</a:t>
            </a:r>
          </a:p>
        </p:txBody>
      </p:sp>
    </p:spTree>
    <p:extLst>
      <p:ext uri="{BB962C8B-B14F-4D97-AF65-F5344CB8AC3E}">
        <p14:creationId xmlns:p14="http://schemas.microsoft.com/office/powerpoint/2010/main" val="1561811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  <MediaLengthInSeconds xmlns="b0c4f587-39ca-41af-b763-ad6198fafdf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B1D82CD-079A-43A0-B873-A792556EAB8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4FDDE95-74BE-493F-9079-10A932B431D2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terms/"/>
    <ds:schemaRef ds:uri="http://schemas.microsoft.com/office/2006/metadata/properties"/>
    <ds:schemaRef ds:uri="http://www.w3.org/XML/1998/namespace"/>
    <ds:schemaRef ds:uri="http://purl.org/dc/elements/1.1/"/>
    <ds:schemaRef ds:uri="http://schemas.openxmlformats.org/package/2006/metadata/core-properties"/>
    <ds:schemaRef ds:uri="b0c4f587-39ca-41af-b763-ad6198fafdf1"/>
    <ds:schemaRef ds:uri="dd831380-f772-4d0a-86be-ca519d40c5a8"/>
  </ds:schemaRefs>
</ds:datastoreItem>
</file>

<file path=customXml/itemProps3.xml><?xml version="1.0" encoding="utf-8"?>
<ds:datastoreItem xmlns:ds="http://schemas.openxmlformats.org/officeDocument/2006/customXml" ds:itemID="{96B4B780-71B0-4A7B-89F4-B9EAAD47C1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831380-f772-4d0a-86be-ca519d40c5a8"/>
    <ds:schemaRef ds:uri="b0c4f587-39ca-41af-b763-ad6198fafd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2014</TotalTime>
  <Words>2491</Words>
  <Application>Microsoft Office PowerPoint</Application>
  <PresentationFormat>Widescreen</PresentationFormat>
  <Paragraphs>150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Meiryo</vt:lpstr>
      <vt:lpstr>MS PGothic</vt:lpstr>
      <vt:lpstr>UD Digi Kyokasho N-B</vt:lpstr>
      <vt:lpstr>UD Digi Kyokasho NK-R</vt:lpstr>
      <vt:lpstr>ヒラギノ角ゴ Pro W3</vt:lpstr>
      <vt:lpstr>Arial</vt:lpstr>
      <vt:lpstr>Calibri</vt:lpstr>
      <vt:lpstr>Calibri Light</vt:lpstr>
      <vt:lpstr>Cordia New</vt:lpstr>
      <vt:lpstr>Segoe UI</vt:lpstr>
      <vt:lpstr>Wingdings</vt:lpstr>
      <vt:lpstr>Office Theme</vt:lpstr>
      <vt:lpstr>だい25か　ตู้ขายสินค้าอัตโนมัติ</vt:lpstr>
      <vt:lpstr>ตู้ขายสินค้าอัตโนมัติ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นอกจากตู้ขายเครื่องดื่ม ขนม บุหรี่ที่มีจำนวนมากแล้ว ในปัจจุบันมีตู้ขายสินค้าอัตโนมัติที่แปลกใหม่อีกมากมาย เช่น...</vt:lpstr>
      <vt:lpstr>ในปัจจุบัน นอกจากตู้ขายสินค้าอัตโนมัติแล้ว ยังมีเครื่องอำนวยความสะดวกต่างๆ อีกมากมาย เช่น เครื่องจองคิวร้านอาหาร เครื่องสั่งอาหารอัตโนมัติ เพื่อลดปริมาณการจ้างพนักงาน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จุดเหมือนและจุดต่างกับญี่ปุ่น</vt:lpstr>
      <vt:lpstr>PowerPoint Presentation</vt:lpstr>
      <vt:lpstr>จุดเหมือนและจุดต่างกับญี่ปุ่น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だい25か　ตู้ขายสินค้าอัตโนมัติ</dc:title>
  <dc:creator>Arpaporn Naosaran</dc:creator>
  <cp:lastModifiedBy>Arpaporn Naosaran</cp:lastModifiedBy>
  <cp:revision>2</cp:revision>
  <dcterms:created xsi:type="dcterms:W3CDTF">2023-11-20T06:03:01Z</dcterms:created>
  <dcterms:modified xsi:type="dcterms:W3CDTF">2026-03-06T02:11:13Z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Order">
    <vt:r8>5500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