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27"/>
  </p:notesMasterIdLst>
  <p:sldIdLst>
    <p:sldId id="257" r:id="rId6"/>
    <p:sldId id="258" r:id="rId7"/>
    <p:sldId id="291" r:id="rId8"/>
    <p:sldId id="260" r:id="rId9"/>
    <p:sldId id="287" r:id="rId10"/>
    <p:sldId id="288" r:id="rId11"/>
    <p:sldId id="289" r:id="rId12"/>
    <p:sldId id="293" r:id="rId13"/>
    <p:sldId id="277" r:id="rId14"/>
    <p:sldId id="298" r:id="rId15"/>
    <p:sldId id="294" r:id="rId16"/>
    <p:sldId id="296" r:id="rId17"/>
    <p:sldId id="259" r:id="rId18"/>
    <p:sldId id="272" r:id="rId19"/>
    <p:sldId id="286" r:id="rId20"/>
    <p:sldId id="263" r:id="rId21"/>
    <p:sldId id="267" r:id="rId22"/>
    <p:sldId id="280" r:id="rId23"/>
    <p:sldId id="284" r:id="rId24"/>
    <p:sldId id="285" r:id="rId25"/>
    <p:sldId id="315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E76604-74A9-4AA8-E780-A9C2D0991143}" name="Narisara Thongmee" initials="NT" userId="S::Narisara@jpf.go.jp::6757c35e-10a4-4930-b694-0eb276fcf2f1" providerId="AD"/>
  <p188:author id="{FE726F17-E774-0F7B-8126-361C176D9964}" name="Preyawan Phositlimpagul" initials="PP" userId="S::Preyawan@jpf.go.jp::516c888d-eece-4e06-ad99-7b467d4b00d5" providerId="AD"/>
  <p188:author id="{B19B344A-E6CE-CC9A-4E84-146B6826E515}" name="Rasa  Sevikul" initials="RS" userId="S::Rasa@jpf.go.jp::fe310784-d92c-4b49-a02c-ea7a8b3353d2" providerId="AD"/>
  <p188:author id="{2778F25A-0217-1956-F08D-B90D3FEF60B9}" name="Yuka Ichimaru" initials="YI" userId="S::Yuka_Ichimaru@jpf.go.jp::62276e7c-db92-415b-b9ae-97277e573f73" providerId="AD"/>
  <p188:author id="{55822285-4AC6-A1A2-9F07-F9A00FD4F891}" name="Maiko Kondo" initials="MK" userId="S::Maiko_Kondo@jpf.go.jp::08723079-52d7-44d4-b094-d03874e15015" providerId="AD"/>
  <p188:author id="{9C9F5ADB-F72A-7455-5782-92D09C1C0586}" name="Yuka Ichimaru" initials="YI" userId="S::yuka_ichimaru@jpf.go.jp::62276e7c-db92-415b-b9ae-97277e573f7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5DCEAF"/>
    <a:srgbClr val="FF8021"/>
    <a:srgbClr val="FFFFCC"/>
    <a:srgbClr val="7F7F7F"/>
    <a:srgbClr val="FFFFFF"/>
    <a:srgbClr val="FFFF99"/>
    <a:srgbClr val="FFD7B9"/>
    <a:srgbClr val="FFCCA6"/>
    <a:srgbClr val="C83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F4B512-4145-4D37-A910-9231D2794524}" v="39" dt="2026-02-27T07:24:17.4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780" autoAdjust="0"/>
    <p:restoredTop sz="88168" autoAdjust="0"/>
  </p:normalViewPr>
  <p:slideViewPr>
    <p:cSldViewPr snapToGrid="0">
      <p:cViewPr varScale="1">
        <p:scale>
          <a:sx n="65" d="100"/>
          <a:sy n="65" d="100"/>
        </p:scale>
        <p:origin x="540" y="66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uka Ichimaru" userId="62276e7c-db92-415b-b9ae-97277e573f73" providerId="ADAL" clId="{2C24D020-7752-4A2A-BF85-42110DE78795}"/>
    <pc:docChg chg="undo custSel addSld delSld modSld">
      <pc:chgData name="Yuka Ichimaru" userId="62276e7c-db92-415b-b9ae-97277e573f73" providerId="ADAL" clId="{2C24D020-7752-4A2A-BF85-42110DE78795}" dt="2024-04-11T03:20:28.527" v="953" actId="1076"/>
      <pc:docMkLst>
        <pc:docMk/>
      </pc:docMkLst>
      <pc:sldChg chg="addSp delSp modSp mod">
        <pc:chgData name="Yuka Ichimaru" userId="62276e7c-db92-415b-b9ae-97277e573f73" providerId="ADAL" clId="{2C24D020-7752-4A2A-BF85-42110DE78795}" dt="2024-04-11T02:35:36.694" v="6" actId="478"/>
        <pc:sldMkLst>
          <pc:docMk/>
          <pc:sldMk cId="3464573426" sldId="257"/>
        </pc:sldMkLst>
      </pc:sldChg>
      <pc:sldChg chg="addSp delSp modSp mod">
        <pc:chgData name="Yuka Ichimaru" userId="62276e7c-db92-415b-b9ae-97277e573f73" providerId="ADAL" clId="{2C24D020-7752-4A2A-BF85-42110DE78795}" dt="2024-04-11T03:20:28.527" v="953" actId="1076"/>
        <pc:sldMkLst>
          <pc:docMk/>
          <pc:sldMk cId="3230558642" sldId="262"/>
        </pc:sldMkLst>
      </pc:sldChg>
      <pc:sldChg chg="modSp mod">
        <pc:chgData name="Yuka Ichimaru" userId="62276e7c-db92-415b-b9ae-97277e573f73" providerId="ADAL" clId="{2C24D020-7752-4A2A-BF85-42110DE78795}" dt="2024-04-11T02:36:51.475" v="11" actId="13926"/>
        <pc:sldMkLst>
          <pc:docMk/>
          <pc:sldMk cId="4279696428" sldId="267"/>
        </pc:sldMkLst>
      </pc:sldChg>
      <pc:sldChg chg="addSp delSp modSp mod">
        <pc:chgData name="Yuka Ichimaru" userId="62276e7c-db92-415b-b9ae-97277e573f73" providerId="ADAL" clId="{2C24D020-7752-4A2A-BF85-42110DE78795}" dt="2024-04-11T03:04:56.160" v="700" actId="164"/>
        <pc:sldMkLst>
          <pc:docMk/>
          <pc:sldMk cId="3516570217" sldId="271"/>
        </pc:sldMkLst>
      </pc:sldChg>
      <pc:sldChg chg="mod modShow">
        <pc:chgData name="Yuka Ichimaru" userId="62276e7c-db92-415b-b9ae-97277e573f73" providerId="ADAL" clId="{2C24D020-7752-4A2A-BF85-42110DE78795}" dt="2024-04-11T02:54:21.860" v="553" actId="729"/>
        <pc:sldMkLst>
          <pc:docMk/>
          <pc:sldMk cId="3864784290" sldId="274"/>
        </pc:sldMkLst>
      </pc:sldChg>
      <pc:sldChg chg="addSp delSp modSp new del mod">
        <pc:chgData name="Yuka Ichimaru" userId="62276e7c-db92-415b-b9ae-97277e573f73" providerId="ADAL" clId="{2C24D020-7752-4A2A-BF85-42110DE78795}" dt="2024-04-11T02:35:56.025" v="10" actId="47"/>
        <pc:sldMkLst>
          <pc:docMk/>
          <pc:sldMk cId="3012672881" sldId="275"/>
        </pc:sldMkLst>
      </pc:sldChg>
      <pc:sldChg chg="addSp delSp modSp add mod delAnim modAnim">
        <pc:chgData name="Yuka Ichimaru" userId="62276e7c-db92-415b-b9ae-97277e573f73" providerId="ADAL" clId="{2C24D020-7752-4A2A-BF85-42110DE78795}" dt="2024-04-11T03:10:34.586" v="757" actId="2711"/>
        <pc:sldMkLst>
          <pc:docMk/>
          <pc:sldMk cId="3259002704" sldId="275"/>
        </pc:sldMkLst>
      </pc:sldChg>
      <pc:sldChg chg="addSp delSp modSp new del mod setBg">
        <pc:chgData name="Yuka Ichimaru" userId="62276e7c-db92-415b-b9ae-97277e573f73" providerId="ADAL" clId="{2C24D020-7752-4A2A-BF85-42110DE78795}" dt="2024-04-11T02:47:27.837" v="199" actId="47"/>
        <pc:sldMkLst>
          <pc:docMk/>
          <pc:sldMk cId="2066550609" sldId="276"/>
        </pc:sldMkLst>
      </pc:sldChg>
      <pc:sldChg chg="addSp delSp modSp new mod">
        <pc:chgData name="Yuka Ichimaru" userId="62276e7c-db92-415b-b9ae-97277e573f73" providerId="ADAL" clId="{2C24D020-7752-4A2A-BF85-42110DE78795}" dt="2024-04-11T03:07:36.245" v="735" actId="1076"/>
        <pc:sldMkLst>
          <pc:docMk/>
          <pc:sldMk cId="3492102535" sldId="277"/>
        </pc:sldMkLst>
      </pc:sldChg>
      <pc:sldChg chg="addSp delSp modSp new del mod setBg">
        <pc:chgData name="Yuka Ichimaru" userId="62276e7c-db92-415b-b9ae-97277e573f73" providerId="ADAL" clId="{2C24D020-7752-4A2A-BF85-42110DE78795}" dt="2024-04-11T02:47:10" v="195" actId="47"/>
        <pc:sldMkLst>
          <pc:docMk/>
          <pc:sldMk cId="3957603986" sldId="277"/>
        </pc:sldMkLst>
      </pc:sldChg>
      <pc:sldChg chg="addSp delSp modSp new mod delAnim modAnim">
        <pc:chgData name="Yuka Ichimaru" userId="62276e7c-db92-415b-b9ae-97277e573f73" providerId="ADAL" clId="{2C24D020-7752-4A2A-BF85-42110DE78795}" dt="2024-04-11T03:17:26.194" v="945" actId="1038"/>
        <pc:sldMkLst>
          <pc:docMk/>
          <pc:sldMk cId="1423212972" sldId="278"/>
        </pc:sldMkLst>
      </pc:sldChg>
      <pc:sldChg chg="addSp delSp modSp add del mod">
        <pc:chgData name="Yuka Ichimaru" userId="62276e7c-db92-415b-b9ae-97277e573f73" providerId="ADAL" clId="{2C24D020-7752-4A2A-BF85-42110DE78795}" dt="2024-04-11T03:02:39.779" v="672" actId="47"/>
        <pc:sldMkLst>
          <pc:docMk/>
          <pc:sldMk cId="3309954921" sldId="278"/>
        </pc:sldMkLst>
      </pc:sldChg>
    </pc:docChg>
  </pc:docChgLst>
  <pc:docChgLst>
    <pc:chgData name="Narisara Thongmee" userId="6757c35e-10a4-4930-b694-0eb276fcf2f1" providerId="ADAL" clId="{CE09B94B-5168-4502-BBCB-B736DEF8F534}"/>
    <pc:docChg chg="modSld">
      <pc:chgData name="Narisara Thongmee" userId="6757c35e-10a4-4930-b694-0eb276fcf2f1" providerId="ADAL" clId="{CE09B94B-5168-4502-BBCB-B736DEF8F534}" dt="2024-05-20T09:47:07.846" v="0" actId="1076"/>
      <pc:docMkLst>
        <pc:docMk/>
      </pc:docMkLst>
      <pc:sldChg chg="modSp mod">
        <pc:chgData name="Narisara Thongmee" userId="6757c35e-10a4-4930-b694-0eb276fcf2f1" providerId="ADAL" clId="{CE09B94B-5168-4502-BBCB-B736DEF8F534}" dt="2024-05-20T09:47:07.846" v="0" actId="1076"/>
        <pc:sldMkLst>
          <pc:docMk/>
          <pc:sldMk cId="2187379311" sldId="258"/>
        </pc:sldMkLst>
      </pc:sldChg>
    </pc:docChg>
  </pc:docChgLst>
  <pc:docChgLst>
    <pc:chgData name="Yuka Ichimaru" userId="62276e7c-db92-415b-b9ae-97277e573f73" providerId="ADAL" clId="{8EFA8359-93DF-4822-9178-3C4AD99732EE}"/>
    <pc:docChg chg="undo custSel addSld delSld modSld sldOrd">
      <pc:chgData name="Yuka Ichimaru" userId="62276e7c-db92-415b-b9ae-97277e573f73" providerId="ADAL" clId="{8EFA8359-93DF-4822-9178-3C4AD99732EE}" dt="2024-05-16T03:22:18.384" v="16857" actId="14100"/>
      <pc:docMkLst>
        <pc:docMk/>
      </pc:docMkLst>
      <pc:sldChg chg="modNotesTx">
        <pc:chgData name="Yuka Ichimaru" userId="62276e7c-db92-415b-b9ae-97277e573f73" providerId="ADAL" clId="{8EFA8359-93DF-4822-9178-3C4AD99732EE}" dt="2024-05-14T03:55:30.654" v="1675" actId="20577"/>
        <pc:sldMkLst>
          <pc:docMk/>
          <pc:sldMk cId="3464573426" sldId="257"/>
        </pc:sldMkLst>
      </pc:sldChg>
      <pc:sldChg chg="addSp delSp modSp mod delAnim modAnim modNotesTx">
        <pc:chgData name="Yuka Ichimaru" userId="62276e7c-db92-415b-b9ae-97277e573f73" providerId="ADAL" clId="{8EFA8359-93DF-4822-9178-3C4AD99732EE}" dt="2024-05-16T02:50:16.819" v="15974" actId="1076"/>
        <pc:sldMkLst>
          <pc:docMk/>
          <pc:sldMk cId="2187379311" sldId="258"/>
        </pc:sldMkLst>
      </pc:sldChg>
      <pc:sldChg chg="delSp modSp mod modNotesTx">
        <pc:chgData name="Yuka Ichimaru" userId="62276e7c-db92-415b-b9ae-97277e573f73" providerId="ADAL" clId="{8EFA8359-93DF-4822-9178-3C4AD99732EE}" dt="2024-05-16T03:19:07.614" v="16489" actId="20577"/>
        <pc:sldMkLst>
          <pc:docMk/>
          <pc:sldMk cId="2897078254" sldId="259"/>
        </pc:sldMkLst>
      </pc:sldChg>
      <pc:sldChg chg="addSp delSp modSp mod delAnim modAnim modNotesTx">
        <pc:chgData name="Yuka Ichimaru" userId="62276e7c-db92-415b-b9ae-97277e573f73" providerId="ADAL" clId="{8EFA8359-93DF-4822-9178-3C4AD99732EE}" dt="2024-05-16T03:08:36.836" v="16092" actId="20577"/>
        <pc:sldMkLst>
          <pc:docMk/>
          <pc:sldMk cId="3013604757" sldId="260"/>
        </pc:sldMkLst>
      </pc:sldChg>
      <pc:sldChg chg="addSp delSp modSp del mod ord modShow">
        <pc:chgData name="Yuka Ichimaru" userId="62276e7c-db92-415b-b9ae-97277e573f73" providerId="ADAL" clId="{8EFA8359-93DF-4822-9178-3C4AD99732EE}" dt="2024-05-15T08:49:53.433" v="15882" actId="47"/>
        <pc:sldMkLst>
          <pc:docMk/>
          <pc:sldMk cId="3230558642" sldId="262"/>
        </pc:sldMkLst>
      </pc:sldChg>
      <pc:sldChg chg="addSp delSp modSp mod modAnim delCm modNotesTx">
        <pc:chgData name="Yuka Ichimaru" userId="62276e7c-db92-415b-b9ae-97277e573f73" providerId="ADAL" clId="{8EFA8359-93DF-4822-9178-3C4AD99732EE}" dt="2024-05-16T03:19:40.099" v="16493" actId="6549"/>
        <pc:sldMkLst>
          <pc:docMk/>
          <pc:sldMk cId="421438894" sldId="263"/>
        </pc:sldMkLst>
      </pc:sldChg>
      <pc:sldChg chg="addSp delSp modSp mod ord modAnim modNotesTx">
        <pc:chgData name="Yuka Ichimaru" userId="62276e7c-db92-415b-b9ae-97277e573f73" providerId="ADAL" clId="{8EFA8359-93DF-4822-9178-3C4AD99732EE}" dt="2024-05-16T03:09:33.080" v="16132" actId="20577"/>
        <pc:sldMkLst>
          <pc:docMk/>
          <pc:sldMk cId="4279696428" sldId="267"/>
        </pc:sldMkLst>
      </pc:sldChg>
      <pc:sldChg chg="modSp del mod">
        <pc:chgData name="Yuka Ichimaru" userId="62276e7c-db92-415b-b9ae-97277e573f73" providerId="ADAL" clId="{8EFA8359-93DF-4822-9178-3C4AD99732EE}" dt="2024-05-14T08:00:22.956" v="5359" actId="47"/>
        <pc:sldMkLst>
          <pc:docMk/>
          <pc:sldMk cId="3211353638" sldId="268"/>
        </pc:sldMkLst>
      </pc:sldChg>
      <pc:sldChg chg="modSp mod">
        <pc:chgData name="Yuka Ichimaru" userId="62276e7c-db92-415b-b9ae-97277e573f73" providerId="ADAL" clId="{8EFA8359-93DF-4822-9178-3C4AD99732EE}" dt="2024-05-15T08:40:44.542" v="15743" actId="1076"/>
        <pc:sldMkLst>
          <pc:docMk/>
          <pc:sldMk cId="3516570217" sldId="271"/>
        </pc:sldMkLst>
      </pc:sldChg>
      <pc:sldChg chg="addSp delSp modSp mod modNotesTx">
        <pc:chgData name="Yuka Ichimaru" userId="62276e7c-db92-415b-b9ae-97277e573f73" providerId="ADAL" clId="{8EFA8359-93DF-4822-9178-3C4AD99732EE}" dt="2024-05-16T03:22:18.384" v="16857" actId="14100"/>
        <pc:sldMkLst>
          <pc:docMk/>
          <pc:sldMk cId="13637272" sldId="272"/>
        </pc:sldMkLst>
      </pc:sldChg>
      <pc:sldChg chg="del ord">
        <pc:chgData name="Yuka Ichimaru" userId="62276e7c-db92-415b-b9ae-97277e573f73" providerId="ADAL" clId="{8EFA8359-93DF-4822-9178-3C4AD99732EE}" dt="2024-05-14T08:20:19.725" v="5654" actId="47"/>
        <pc:sldMkLst>
          <pc:docMk/>
          <pc:sldMk cId="3864784290" sldId="274"/>
        </pc:sldMkLst>
      </pc:sldChg>
      <pc:sldChg chg="addSp delSp modSp mod modAnim modNotesTx">
        <pc:chgData name="Yuka Ichimaru" userId="62276e7c-db92-415b-b9ae-97277e573f73" providerId="ADAL" clId="{8EFA8359-93DF-4822-9178-3C4AD99732EE}" dt="2024-05-16T03:15:18.640" v="16189" actId="20577"/>
        <pc:sldMkLst>
          <pc:docMk/>
          <pc:sldMk cId="3259002704" sldId="275"/>
        </pc:sldMkLst>
      </pc:sldChg>
      <pc:sldChg chg="modSp mod ord">
        <pc:chgData name="Yuka Ichimaru" userId="62276e7c-db92-415b-b9ae-97277e573f73" providerId="ADAL" clId="{8EFA8359-93DF-4822-9178-3C4AD99732EE}" dt="2024-05-14T03:54:28.292" v="1633"/>
        <pc:sldMkLst>
          <pc:docMk/>
          <pc:sldMk cId="3492102535" sldId="277"/>
        </pc:sldMkLst>
      </pc:sldChg>
      <pc:sldChg chg="addSp delSp modSp mod modNotesTx">
        <pc:chgData name="Yuka Ichimaru" userId="62276e7c-db92-415b-b9ae-97277e573f73" providerId="ADAL" clId="{8EFA8359-93DF-4822-9178-3C4AD99732EE}" dt="2024-05-16T03:15:36.869" v="16192" actId="20577"/>
        <pc:sldMkLst>
          <pc:docMk/>
          <pc:sldMk cId="1423212972" sldId="278"/>
        </pc:sldMkLst>
      </pc:sldChg>
      <pc:sldChg chg="modSp new del mod">
        <pc:chgData name="Yuka Ichimaru" userId="62276e7c-db92-415b-b9ae-97277e573f73" providerId="ADAL" clId="{8EFA8359-93DF-4822-9178-3C4AD99732EE}" dt="2024-05-15T08:28:58.265" v="15080" actId="47"/>
        <pc:sldMkLst>
          <pc:docMk/>
          <pc:sldMk cId="2247166299" sldId="279"/>
        </pc:sldMkLst>
      </pc:sldChg>
      <pc:sldChg chg="addSp delSp modSp add mod modAnim modNotesTx">
        <pc:chgData name="Yuka Ichimaru" userId="62276e7c-db92-415b-b9ae-97277e573f73" providerId="ADAL" clId="{8EFA8359-93DF-4822-9178-3C4AD99732EE}" dt="2024-05-16T03:00:24.918" v="16070" actId="1076"/>
        <pc:sldMkLst>
          <pc:docMk/>
          <pc:sldMk cId="1537093485" sldId="280"/>
        </pc:sldMkLst>
      </pc:sldChg>
      <pc:sldChg chg="add del mod modShow">
        <pc:chgData name="Yuka Ichimaru" userId="62276e7c-db92-415b-b9ae-97277e573f73" providerId="ADAL" clId="{8EFA8359-93DF-4822-9178-3C4AD99732EE}" dt="2024-05-14T08:21:32.201" v="5667" actId="47"/>
        <pc:sldMkLst>
          <pc:docMk/>
          <pc:sldMk cId="284646741" sldId="281"/>
        </pc:sldMkLst>
      </pc:sldChg>
      <pc:sldChg chg="add del mod modShow">
        <pc:chgData name="Yuka Ichimaru" userId="62276e7c-db92-415b-b9ae-97277e573f73" providerId="ADAL" clId="{8EFA8359-93DF-4822-9178-3C4AD99732EE}" dt="2024-05-15T07:44:14.856" v="12859" actId="47"/>
        <pc:sldMkLst>
          <pc:docMk/>
          <pc:sldMk cId="1577646953" sldId="282"/>
        </pc:sldMkLst>
      </pc:sldChg>
      <pc:sldChg chg="add del">
        <pc:chgData name="Yuka Ichimaru" userId="62276e7c-db92-415b-b9ae-97277e573f73" providerId="ADAL" clId="{8EFA8359-93DF-4822-9178-3C4AD99732EE}" dt="2024-05-14T07:53:55.555" v="4643"/>
        <pc:sldMkLst>
          <pc:docMk/>
          <pc:sldMk cId="3304890168" sldId="282"/>
        </pc:sldMkLst>
      </pc:sldChg>
      <pc:sldChg chg="add del">
        <pc:chgData name="Yuka Ichimaru" userId="62276e7c-db92-415b-b9ae-97277e573f73" providerId="ADAL" clId="{8EFA8359-93DF-4822-9178-3C4AD99732EE}" dt="2024-05-14T07:53:55.555" v="4643"/>
        <pc:sldMkLst>
          <pc:docMk/>
          <pc:sldMk cId="3573628749" sldId="283"/>
        </pc:sldMkLst>
      </pc:sldChg>
      <pc:sldChg chg="add del mod modShow">
        <pc:chgData name="Yuka Ichimaru" userId="62276e7c-db92-415b-b9ae-97277e573f73" providerId="ADAL" clId="{8EFA8359-93DF-4822-9178-3C4AD99732EE}" dt="2024-05-15T07:44:14.856" v="12859" actId="47"/>
        <pc:sldMkLst>
          <pc:docMk/>
          <pc:sldMk cId="3854497634" sldId="283"/>
        </pc:sldMkLst>
      </pc:sldChg>
      <pc:sldChg chg="add mod modShow modNotesTx">
        <pc:chgData name="Yuka Ichimaru" userId="62276e7c-db92-415b-b9ae-97277e573f73" providerId="ADAL" clId="{8EFA8359-93DF-4822-9178-3C4AD99732EE}" dt="2024-05-15T08:46:17.508" v="15757" actId="6549"/>
        <pc:sldMkLst>
          <pc:docMk/>
          <pc:sldMk cId="934542252" sldId="284"/>
        </pc:sldMkLst>
      </pc:sldChg>
      <pc:sldChg chg="add del">
        <pc:chgData name="Yuka Ichimaru" userId="62276e7c-db92-415b-b9ae-97277e573f73" providerId="ADAL" clId="{8EFA8359-93DF-4822-9178-3C4AD99732EE}" dt="2024-05-14T07:53:55.555" v="4643"/>
        <pc:sldMkLst>
          <pc:docMk/>
          <pc:sldMk cId="2284939908" sldId="284"/>
        </pc:sldMkLst>
      </pc:sldChg>
      <pc:sldChg chg="add del">
        <pc:chgData name="Yuka Ichimaru" userId="62276e7c-db92-415b-b9ae-97277e573f73" providerId="ADAL" clId="{8EFA8359-93DF-4822-9178-3C4AD99732EE}" dt="2024-05-14T07:53:55.555" v="4643"/>
        <pc:sldMkLst>
          <pc:docMk/>
          <pc:sldMk cId="772587583" sldId="285"/>
        </pc:sldMkLst>
      </pc:sldChg>
      <pc:sldChg chg="add mod modShow modNotesTx">
        <pc:chgData name="Yuka Ichimaru" userId="62276e7c-db92-415b-b9ae-97277e573f73" providerId="ADAL" clId="{8EFA8359-93DF-4822-9178-3C4AD99732EE}" dt="2024-05-15T08:46:13.008" v="15756" actId="6549"/>
        <pc:sldMkLst>
          <pc:docMk/>
          <pc:sldMk cId="3542787924" sldId="285"/>
        </pc:sldMkLst>
      </pc:sldChg>
      <pc:sldChg chg="delSp modSp new mod modShow">
        <pc:chgData name="Yuka Ichimaru" userId="62276e7c-db92-415b-b9ae-97277e573f73" providerId="ADAL" clId="{8EFA8359-93DF-4822-9178-3C4AD99732EE}" dt="2024-05-15T08:47:08.761" v="15793" actId="20577"/>
        <pc:sldMkLst>
          <pc:docMk/>
          <pc:sldMk cId="1538045448" sldId="286"/>
        </pc:sldMkLst>
      </pc:sldChg>
      <pc:sldChg chg="addSp delSp modSp add mod modAnim">
        <pc:chgData name="Yuka Ichimaru" userId="62276e7c-db92-415b-b9ae-97277e573f73" providerId="ADAL" clId="{8EFA8359-93DF-4822-9178-3C4AD99732EE}" dt="2024-05-16T02:54:38.909" v="15997"/>
        <pc:sldMkLst>
          <pc:docMk/>
          <pc:sldMk cId="2338418202" sldId="287"/>
        </pc:sldMkLst>
      </pc:sldChg>
      <pc:sldChg chg="delSp modSp add mod modAnim">
        <pc:chgData name="Yuka Ichimaru" userId="62276e7c-db92-415b-b9ae-97277e573f73" providerId="ADAL" clId="{8EFA8359-93DF-4822-9178-3C4AD99732EE}" dt="2024-05-16T02:54:33.269" v="15993"/>
        <pc:sldMkLst>
          <pc:docMk/>
          <pc:sldMk cId="2332789623" sldId="288"/>
        </pc:sldMkLst>
      </pc:sldChg>
      <pc:sldChg chg="delSp modSp add mod modAnim modNotesTx">
        <pc:chgData name="Yuka Ichimaru" userId="62276e7c-db92-415b-b9ae-97277e573f73" providerId="ADAL" clId="{8EFA8359-93DF-4822-9178-3C4AD99732EE}" dt="2024-05-16T02:54:57.702" v="15999"/>
        <pc:sldMkLst>
          <pc:docMk/>
          <pc:sldMk cId="3742339985" sldId="289"/>
        </pc:sldMkLst>
      </pc:sldChg>
      <pc:sldChg chg="new del">
        <pc:chgData name="Yuka Ichimaru" userId="62276e7c-db92-415b-b9ae-97277e573f73" providerId="ADAL" clId="{8EFA8359-93DF-4822-9178-3C4AD99732EE}" dt="2024-05-15T08:21:23.714" v="14209" actId="680"/>
        <pc:sldMkLst>
          <pc:docMk/>
          <pc:sldMk cId="1008158296" sldId="290"/>
        </pc:sldMkLst>
      </pc:sldChg>
      <pc:sldChg chg="addSp delSp modSp add mod modNotesTx">
        <pc:chgData name="Yuka Ichimaru" userId="62276e7c-db92-415b-b9ae-97277e573f73" providerId="ADAL" clId="{8EFA8359-93DF-4822-9178-3C4AD99732EE}" dt="2024-05-16T03:18:47.759" v="16473" actId="20577"/>
        <pc:sldMkLst>
          <pc:docMk/>
          <pc:sldMk cId="1333984371" sldId="290"/>
        </pc:sldMkLst>
      </pc:sldChg>
      <pc:sldChg chg="addSp delSp modSp add mod modAnim">
        <pc:chgData name="Yuka Ichimaru" userId="62276e7c-db92-415b-b9ae-97277e573f73" providerId="ADAL" clId="{8EFA8359-93DF-4822-9178-3C4AD99732EE}" dt="2024-05-16T03:00:48.270" v="16075" actId="207"/>
        <pc:sldMkLst>
          <pc:docMk/>
          <pc:sldMk cId="303925776" sldId="291"/>
        </pc:sldMkLst>
      </pc:sldChg>
    </pc:docChg>
  </pc:docChgLst>
  <pc:docChgLst>
    <pc:chgData name="Mei Fukada" userId="4b4e81c0-5f69-430b-9e93-db87b6b5cf3b" providerId="ADAL" clId="{1395F759-A6FB-4987-A58F-E923E6082306}"/>
    <pc:docChg chg="custSel addSld delSld modSld">
      <pc:chgData name="Mei Fukada" userId="4b4e81c0-5f69-430b-9e93-db87b6b5cf3b" providerId="ADAL" clId="{1395F759-A6FB-4987-A58F-E923E6082306}" dt="2025-05-29T03:53:17.626" v="460" actId="680"/>
      <pc:docMkLst>
        <pc:docMk/>
      </pc:docMkLst>
      <pc:sldChg chg="modNotesTx">
        <pc:chgData name="Mei Fukada" userId="4b4e81c0-5f69-430b-9e93-db87b6b5cf3b" providerId="ADAL" clId="{1395F759-A6FB-4987-A58F-E923E6082306}" dt="2025-05-29T02:27:54.496" v="30"/>
        <pc:sldMkLst>
          <pc:docMk/>
          <pc:sldMk cId="2187379311" sldId="258"/>
        </pc:sldMkLst>
      </pc:sldChg>
      <pc:sldChg chg="addSp delSp modSp mod">
        <pc:chgData name="Mei Fukada" userId="4b4e81c0-5f69-430b-9e93-db87b6b5cf3b" providerId="ADAL" clId="{1395F759-A6FB-4987-A58F-E923E6082306}" dt="2025-05-29T03:04:15.308" v="314" actId="167"/>
        <pc:sldMkLst>
          <pc:docMk/>
          <pc:sldMk cId="421438894" sldId="263"/>
        </pc:sldMkLst>
      </pc:sldChg>
      <pc:sldChg chg="addSp delSp modSp mod">
        <pc:chgData name="Mei Fukada" userId="4b4e81c0-5f69-430b-9e93-db87b6b5cf3b" providerId="ADAL" clId="{1395F759-A6FB-4987-A58F-E923E6082306}" dt="2025-05-29T03:04:47.402" v="322" actId="14100"/>
        <pc:sldMkLst>
          <pc:docMk/>
          <pc:sldMk cId="4279696428" sldId="267"/>
        </pc:sldMkLst>
      </pc:sldChg>
      <pc:sldChg chg="addSp delSp modSp mod">
        <pc:chgData name="Mei Fukada" userId="4b4e81c0-5f69-430b-9e93-db87b6b5cf3b" providerId="ADAL" clId="{1395F759-A6FB-4987-A58F-E923E6082306}" dt="2025-05-29T03:05:08.175" v="326" actId="167"/>
        <pc:sldMkLst>
          <pc:docMk/>
          <pc:sldMk cId="1537093485" sldId="280"/>
        </pc:sldMkLst>
      </pc:sldChg>
      <pc:sldChg chg="modNotesTx">
        <pc:chgData name="Mei Fukada" userId="4b4e81c0-5f69-430b-9e93-db87b6b5cf3b" providerId="ADAL" clId="{1395F759-A6FB-4987-A58F-E923E6082306}" dt="2025-05-29T03:26:14.790" v="400"/>
        <pc:sldMkLst>
          <pc:docMk/>
          <pc:sldMk cId="934542252" sldId="284"/>
        </pc:sldMkLst>
      </pc:sldChg>
      <pc:sldChg chg="modNotesTx">
        <pc:chgData name="Mei Fukada" userId="4b4e81c0-5f69-430b-9e93-db87b6b5cf3b" providerId="ADAL" clId="{1395F759-A6FB-4987-A58F-E923E6082306}" dt="2025-05-29T03:29:15.638" v="459"/>
        <pc:sldMkLst>
          <pc:docMk/>
          <pc:sldMk cId="3542787924" sldId="285"/>
        </pc:sldMkLst>
      </pc:sldChg>
      <pc:sldChg chg="addSp delSp modSp mod modNotesTx">
        <pc:chgData name="Mei Fukada" userId="4b4e81c0-5f69-430b-9e93-db87b6b5cf3b" providerId="ADAL" clId="{1395F759-A6FB-4987-A58F-E923E6082306}" dt="2025-05-29T02:48:29.807" v="117"/>
        <pc:sldMkLst>
          <pc:docMk/>
          <pc:sldMk cId="2338418202" sldId="287"/>
        </pc:sldMkLst>
      </pc:sldChg>
      <pc:sldChg chg="addSp delSp modSp mod modNotesTx">
        <pc:chgData name="Mei Fukada" userId="4b4e81c0-5f69-430b-9e93-db87b6b5cf3b" providerId="ADAL" clId="{1395F759-A6FB-4987-A58F-E923E6082306}" dt="2025-05-29T03:04:31.160" v="315"/>
        <pc:sldMkLst>
          <pc:docMk/>
          <pc:sldMk cId="2332789623" sldId="288"/>
        </pc:sldMkLst>
      </pc:sldChg>
      <pc:sldChg chg="addSp delSp modSp mod modNotesTx">
        <pc:chgData name="Mei Fukada" userId="4b4e81c0-5f69-430b-9e93-db87b6b5cf3b" providerId="ADAL" clId="{1395F759-A6FB-4987-A58F-E923E6082306}" dt="2025-05-29T03:00:38.930" v="311" actId="167"/>
        <pc:sldMkLst>
          <pc:docMk/>
          <pc:sldMk cId="3742339985" sldId="289"/>
        </pc:sldMkLst>
      </pc:sldChg>
      <pc:sldChg chg="modNotesTx">
        <pc:chgData name="Mei Fukada" userId="4b4e81c0-5f69-430b-9e93-db87b6b5cf3b" providerId="ADAL" clId="{1395F759-A6FB-4987-A58F-E923E6082306}" dt="2025-05-29T03:06:23.077" v="358"/>
        <pc:sldMkLst>
          <pc:docMk/>
          <pc:sldMk cId="708225840" sldId="296"/>
        </pc:sldMkLst>
      </pc:sldChg>
      <pc:sldChg chg="addSp delSp modSp new del mod">
        <pc:chgData name="Mei Fukada" userId="4b4e81c0-5f69-430b-9e93-db87b6b5cf3b" providerId="ADAL" clId="{1395F759-A6FB-4987-A58F-E923E6082306}" dt="2025-05-29T02:23:44.592" v="7" actId="47"/>
        <pc:sldMkLst>
          <pc:docMk/>
          <pc:sldMk cId="3540342693" sldId="299"/>
        </pc:sldMkLst>
      </pc:sldChg>
      <pc:sldChg chg="new">
        <pc:chgData name="Mei Fukada" userId="4b4e81c0-5f69-430b-9e93-db87b6b5cf3b" providerId="ADAL" clId="{1395F759-A6FB-4987-A58F-E923E6082306}" dt="2025-05-29T03:53:17.626" v="460" actId="680"/>
        <pc:sldMkLst>
          <pc:docMk/>
          <pc:sldMk cId="4082895861" sldId="299"/>
        </pc:sldMkLst>
      </pc:sldChg>
    </pc:docChg>
  </pc:docChgLst>
  <pc:docChgLst>
    <pc:chgData name="jldintern1" userId="c239dbb3-80bf-437b-a6c1-5a5bf65cbf14" providerId="ADAL" clId="{FB9B17C0-6E42-4AF8-BE3E-56A1224D03CF}"/>
    <pc:docChg chg="undo custSel addSld delSld modSld sldOrd">
      <pc:chgData name="jldintern1" userId="c239dbb3-80bf-437b-a6c1-5a5bf65cbf14" providerId="ADAL" clId="{FB9B17C0-6E42-4AF8-BE3E-56A1224D03CF}" dt="2024-06-04T06:33:31.930" v="2949" actId="20577"/>
      <pc:docMkLst>
        <pc:docMk/>
      </pc:docMkLst>
      <pc:sldChg chg="addSp delSp modSp add del mod ord modShow">
        <pc:chgData name="jldintern1" userId="c239dbb3-80bf-437b-a6c1-5a5bf65cbf14" providerId="ADAL" clId="{FB9B17C0-6E42-4AF8-BE3E-56A1224D03CF}" dt="2024-06-04T06:10:21.797" v="2912" actId="1076"/>
        <pc:sldMkLst>
          <pc:docMk/>
          <pc:sldMk cId="2897078254" sldId="259"/>
        </pc:sldMkLst>
      </pc:sldChg>
      <pc:sldChg chg="modSp mod ord">
        <pc:chgData name="jldintern1" userId="c239dbb3-80bf-437b-a6c1-5a5bf65cbf14" providerId="ADAL" clId="{FB9B17C0-6E42-4AF8-BE3E-56A1224D03CF}" dt="2024-06-04T06:11:30.603" v="2947" actId="20577"/>
        <pc:sldMkLst>
          <pc:docMk/>
          <pc:sldMk cId="13637272" sldId="272"/>
        </pc:sldMkLst>
      </pc:sldChg>
      <pc:sldChg chg="modSp mod modShow">
        <pc:chgData name="jldintern1" userId="c239dbb3-80bf-437b-a6c1-5a5bf65cbf14" providerId="ADAL" clId="{FB9B17C0-6E42-4AF8-BE3E-56A1224D03CF}" dt="2024-06-04T03:54:04.612" v="162" actId="729"/>
        <pc:sldMkLst>
          <pc:docMk/>
          <pc:sldMk cId="3259002704" sldId="275"/>
        </pc:sldMkLst>
      </pc:sldChg>
      <pc:sldChg chg="modSp mod ord">
        <pc:chgData name="jldintern1" userId="c239dbb3-80bf-437b-a6c1-5a5bf65cbf14" providerId="ADAL" clId="{FB9B17C0-6E42-4AF8-BE3E-56A1224D03CF}" dt="2024-06-04T06:03:48.812" v="2815" actId="20577"/>
        <pc:sldMkLst>
          <pc:docMk/>
          <pc:sldMk cId="1423212972" sldId="278"/>
        </pc:sldMkLst>
      </pc:sldChg>
      <pc:sldChg chg="modSp add mod">
        <pc:chgData name="jldintern1" userId="c239dbb3-80bf-437b-a6c1-5a5bf65cbf14" providerId="ADAL" clId="{FB9B17C0-6E42-4AF8-BE3E-56A1224D03CF}" dt="2024-06-04T04:09:25.472" v="892" actId="1076"/>
        <pc:sldMkLst>
          <pc:docMk/>
          <pc:sldMk cId="2314267986" sldId="293"/>
        </pc:sldMkLst>
      </pc:sldChg>
      <pc:sldChg chg="modSp mod">
        <pc:chgData name="jldintern1" userId="c239dbb3-80bf-437b-a6c1-5a5bf65cbf14" providerId="ADAL" clId="{FB9B17C0-6E42-4AF8-BE3E-56A1224D03CF}" dt="2024-06-04T05:39:02.264" v="2259" actId="1076"/>
        <pc:sldMkLst>
          <pc:docMk/>
          <pc:sldMk cId="595299352" sldId="294"/>
        </pc:sldMkLst>
      </pc:sldChg>
      <pc:sldChg chg="add mod modShow">
        <pc:chgData name="jldintern1" userId="c239dbb3-80bf-437b-a6c1-5a5bf65cbf14" providerId="ADAL" clId="{FB9B17C0-6E42-4AF8-BE3E-56A1224D03CF}" dt="2024-06-04T05:16:38.950" v="2051" actId="729"/>
        <pc:sldMkLst>
          <pc:docMk/>
          <pc:sldMk cId="1437576529" sldId="295"/>
        </pc:sldMkLst>
      </pc:sldChg>
      <pc:sldChg chg="modSp add mod">
        <pc:chgData name="jldintern1" userId="c239dbb3-80bf-437b-a6c1-5a5bf65cbf14" providerId="ADAL" clId="{FB9B17C0-6E42-4AF8-BE3E-56A1224D03CF}" dt="2024-06-04T05:44:52.431" v="2566" actId="20577"/>
        <pc:sldMkLst>
          <pc:docMk/>
          <pc:sldMk cId="922207413" sldId="297"/>
        </pc:sldMkLst>
      </pc:sldChg>
      <pc:sldChg chg="modSp mod modNotesTx">
        <pc:chgData name="jldintern1" userId="c239dbb3-80bf-437b-a6c1-5a5bf65cbf14" providerId="ADAL" clId="{FB9B17C0-6E42-4AF8-BE3E-56A1224D03CF}" dt="2024-06-04T06:33:31.930" v="2949" actId="20577"/>
        <pc:sldMkLst>
          <pc:docMk/>
          <pc:sldMk cId="4069034125" sldId="298"/>
        </pc:sldMkLst>
      </pc:sldChg>
    </pc:docChg>
  </pc:docChgLst>
  <pc:docChgLst>
    <pc:chgData name="Preyawan Phositlimpagul" userId="516c888d-eece-4e06-ad99-7b467d4b00d5" providerId="ADAL" clId="{4E483767-1D06-4381-A687-CB61FC281630}"/>
    <pc:docChg chg="">
      <pc:chgData name="Preyawan Phositlimpagul" userId="516c888d-eece-4e06-ad99-7b467d4b00d5" providerId="ADAL" clId="{4E483767-1D06-4381-A687-CB61FC281630}" dt="2024-04-09T10:58:35.929" v="1"/>
      <pc:docMkLst>
        <pc:docMk/>
      </pc:docMkLst>
      <pc:sldChg chg="modCm">
        <pc:chgData name="Preyawan Phositlimpagul" userId="516c888d-eece-4e06-ad99-7b467d4b00d5" providerId="ADAL" clId="{4E483767-1D06-4381-A687-CB61FC281630}" dt="2024-04-09T10:36:10.801" v="0"/>
        <pc:sldMkLst>
          <pc:docMk/>
          <pc:sldMk cId="3013604757" sldId="260"/>
        </pc:sldMkLst>
      </pc:sldChg>
      <pc:sldChg chg="modCm">
        <pc:chgData name="Preyawan Phositlimpagul" userId="516c888d-eece-4e06-ad99-7b467d4b00d5" providerId="ADAL" clId="{4E483767-1D06-4381-A687-CB61FC281630}" dt="2024-04-09T10:58:35.929" v="1"/>
        <pc:sldMkLst>
          <pc:docMk/>
          <pc:sldMk cId="3864784290" sldId="274"/>
        </pc:sldMkLst>
      </pc:sldChg>
    </pc:docChg>
  </pc:docChgLst>
  <pc:docChgLst>
    <pc:chgData name="Rasa  Sevikul" userId="fe310784-d92c-4b49-a02c-ea7a8b3353d2" providerId="ADAL" clId="{457FD1D0-9C3D-43A0-B836-1C64E4E6C181}"/>
    <pc:docChg chg="">
      <pc:chgData name="Rasa  Sevikul" userId="fe310784-d92c-4b49-a02c-ea7a8b3353d2" providerId="ADAL" clId="{457FD1D0-9C3D-43A0-B836-1C64E4E6C181}" dt="2024-06-18T05:42:06.450" v="1"/>
      <pc:docMkLst>
        <pc:docMk/>
      </pc:docMkLst>
      <pc:sldChg chg="addCm modCm">
        <pc:chgData name="Rasa  Sevikul" userId="fe310784-d92c-4b49-a02c-ea7a8b3353d2" providerId="ADAL" clId="{457FD1D0-9C3D-43A0-B836-1C64E4E6C181}" dt="2024-06-18T05:42:06.450" v="1"/>
        <pc:sldMkLst>
          <pc:docMk/>
          <pc:sldMk cId="3742339985" sldId="289"/>
        </pc:sldMkLst>
      </pc:sldChg>
    </pc:docChg>
  </pc:docChgLst>
  <pc:docChgLst>
    <pc:chgData name="Mei Fukada" userId="4b4e81c0-5f69-430b-9e93-db87b6b5cf3b" providerId="ADAL" clId="{2CCEF440-18B5-4B37-8BF7-DB8A4A6F3142}"/>
    <pc:docChg chg="undo custSel addSld delSld modSld">
      <pc:chgData name="Mei Fukada" userId="4b4e81c0-5f69-430b-9e93-db87b6b5cf3b" providerId="ADAL" clId="{2CCEF440-18B5-4B37-8BF7-DB8A4A6F3142}" dt="2026-02-27T07:26:40.014" v="193" actId="207"/>
      <pc:docMkLst>
        <pc:docMk/>
      </pc:docMkLst>
      <pc:sldChg chg="del">
        <pc:chgData name="Mei Fukada" userId="4b4e81c0-5f69-430b-9e93-db87b6b5cf3b" providerId="ADAL" clId="{2CCEF440-18B5-4B37-8BF7-DB8A4A6F3142}" dt="2026-02-27T06:55:42.426" v="0" actId="47"/>
        <pc:sldMkLst>
          <pc:docMk/>
          <pc:sldMk cId="4082895861" sldId="299"/>
        </pc:sldMkLst>
      </pc:sldChg>
      <pc:sldChg chg="modSp add del mod">
        <pc:chgData name="Mei Fukada" userId="4b4e81c0-5f69-430b-9e93-db87b6b5cf3b" providerId="ADAL" clId="{2CCEF440-18B5-4B37-8BF7-DB8A4A6F3142}" dt="2026-02-27T06:59:20.953" v="32" actId="47"/>
        <pc:sldMkLst>
          <pc:docMk/>
          <pc:sldMk cId="1105005549" sldId="314"/>
        </pc:sldMkLst>
        <pc:spChg chg="mod">
          <ac:chgData name="Mei Fukada" userId="4b4e81c0-5f69-430b-9e93-db87b6b5cf3b" providerId="ADAL" clId="{2CCEF440-18B5-4B37-8BF7-DB8A4A6F3142}" dt="2026-02-27T06:57:18.473" v="25"/>
          <ac:spMkLst>
            <pc:docMk/>
            <pc:sldMk cId="1105005549" sldId="314"/>
            <ac:spMk id="3" creationId="{FAEBA4DC-31A9-1478-29E2-063B446A5C1D}"/>
          </ac:spMkLst>
        </pc:spChg>
      </pc:sldChg>
      <pc:sldChg chg="modSp add mod">
        <pc:chgData name="Mei Fukada" userId="4b4e81c0-5f69-430b-9e93-db87b6b5cf3b" providerId="ADAL" clId="{2CCEF440-18B5-4B37-8BF7-DB8A4A6F3142}" dt="2026-02-27T07:26:40.014" v="193" actId="207"/>
        <pc:sldMkLst>
          <pc:docMk/>
          <pc:sldMk cId="3298633987" sldId="315"/>
        </pc:sldMkLst>
        <pc:spChg chg="mod">
          <ac:chgData name="Mei Fukada" userId="4b4e81c0-5f69-430b-9e93-db87b6b5cf3b" providerId="ADAL" clId="{2CCEF440-18B5-4B37-8BF7-DB8A4A6F3142}" dt="2026-02-27T07:26:40.014" v="193" actId="207"/>
          <ac:spMkLst>
            <pc:docMk/>
            <pc:sldMk cId="3298633987" sldId="315"/>
            <ac:spMk id="3" creationId="{977F528A-2EA1-E6B9-4D9D-92EC5E41D8F7}"/>
          </ac:spMkLst>
        </pc:spChg>
      </pc:sldChg>
    </pc:docChg>
  </pc:docChgLst>
  <pc:docChgLst>
    <pc:chgData name="Jldstaff3" userId="a05ea172-e8dc-4df0-ae92-caa84018ac31" providerId="ADAL" clId="{09E066A7-62C2-4643-9463-1E11B67226ED}"/>
    <pc:docChg chg="undo custSel modSld">
      <pc:chgData name="Jldstaff3" userId="a05ea172-e8dc-4df0-ae92-caa84018ac31" providerId="ADAL" clId="{09E066A7-62C2-4643-9463-1E11B67226ED}" dt="2024-05-24T07:10:07.796" v="14"/>
      <pc:docMkLst>
        <pc:docMk/>
      </pc:docMkLst>
      <pc:sldChg chg="addSp delSp modSp mod">
        <pc:chgData name="Jldstaff3" userId="a05ea172-e8dc-4df0-ae92-caa84018ac31" providerId="ADAL" clId="{09E066A7-62C2-4643-9463-1E11B67226ED}" dt="2024-05-24T07:10:07.796" v="14"/>
        <pc:sldMkLst>
          <pc:docMk/>
          <pc:sldMk cId="2897078254" sldId="259"/>
        </pc:sldMkLst>
      </pc:sldChg>
    </pc:docChg>
  </pc:docChgLst>
  <pc:docChgLst>
    <pc:chgData name="Narisara Thongmee" userId="6757c35e-10a4-4930-b694-0eb276fcf2f1" providerId="ADAL" clId="{FD522AAC-71DD-4DF8-8B04-C27D6FD74BA1}"/>
    <pc:docChg chg="undo custSel modSld">
      <pc:chgData name="Narisara Thongmee" userId="6757c35e-10a4-4930-b694-0eb276fcf2f1" providerId="ADAL" clId="{FD522AAC-71DD-4DF8-8B04-C27D6FD74BA1}" dt="2024-04-12T03:22:53.504" v="5" actId="1076"/>
      <pc:docMkLst>
        <pc:docMk/>
      </pc:docMkLst>
      <pc:sldChg chg="modCm">
        <pc:chgData name="Narisara Thongmee" userId="6757c35e-10a4-4930-b694-0eb276fcf2f1" providerId="ADAL" clId="{FD522AAC-71DD-4DF8-8B04-C27D6FD74BA1}" dt="2024-04-12T03:13:36.582" v="2"/>
        <pc:sldMkLst>
          <pc:docMk/>
          <pc:sldMk cId="3013604757" sldId="260"/>
        </pc:sldMkLst>
      </pc:sldChg>
      <pc:sldChg chg="addCm">
        <pc:chgData name="Narisara Thongmee" userId="6757c35e-10a4-4930-b694-0eb276fcf2f1" providerId="ADAL" clId="{FD522AAC-71DD-4DF8-8B04-C27D6FD74BA1}" dt="2024-04-12T03:03:42.763" v="1"/>
        <pc:sldMkLst>
          <pc:docMk/>
          <pc:sldMk cId="421438894" sldId="263"/>
        </pc:sldMkLst>
      </pc:sldChg>
      <pc:sldChg chg="modSp mod">
        <pc:chgData name="Narisara Thongmee" userId="6757c35e-10a4-4930-b694-0eb276fcf2f1" providerId="ADAL" clId="{FD522AAC-71DD-4DF8-8B04-C27D6FD74BA1}" dt="2024-04-12T03:22:16.717" v="3" actId="1076"/>
        <pc:sldMkLst>
          <pc:docMk/>
          <pc:sldMk cId="3259002704" sldId="275"/>
        </pc:sldMkLst>
      </pc:sldChg>
      <pc:sldChg chg="modSp mod">
        <pc:chgData name="Narisara Thongmee" userId="6757c35e-10a4-4930-b694-0eb276fcf2f1" providerId="ADAL" clId="{FD522AAC-71DD-4DF8-8B04-C27D6FD74BA1}" dt="2024-04-12T03:22:53.504" v="5" actId="1076"/>
        <pc:sldMkLst>
          <pc:docMk/>
          <pc:sldMk cId="3492102535" sldId="277"/>
        </pc:sldMkLst>
      </pc:sldChg>
    </pc:docChg>
  </pc:docChgLst>
  <pc:docChgLst>
    <pc:chgData name="Maiko Kondo" userId="08723079-52d7-44d4-b094-d03874e15015" providerId="ADAL" clId="{A8EBEA6B-3A72-40CD-91BF-6F79A2C46B70}"/>
    <pc:docChg chg="">
      <pc:chgData name="Maiko Kondo" userId="08723079-52d7-44d4-b094-d03874e15015" providerId="ADAL" clId="{A8EBEA6B-3A72-40CD-91BF-6F79A2C46B70}" dt="2024-04-30T03:35:59.064" v="1"/>
      <pc:docMkLst>
        <pc:docMk/>
      </pc:docMkLst>
      <pc:sldChg chg="addCm">
        <pc:chgData name="Maiko Kondo" userId="08723079-52d7-44d4-b094-d03874e15015" providerId="ADAL" clId="{A8EBEA6B-3A72-40CD-91BF-6F79A2C46B70}" dt="2024-04-30T03:35:59.064" v="1"/>
        <pc:sldMkLst>
          <pc:docMk/>
          <pc:sldMk cId="3013604757" sldId="260"/>
        </pc:sldMkLst>
      </pc:sldChg>
      <pc:sldChg chg="addCm">
        <pc:chgData name="Maiko Kondo" userId="08723079-52d7-44d4-b094-d03874e15015" providerId="ADAL" clId="{A8EBEA6B-3A72-40CD-91BF-6F79A2C46B70}" dt="2024-04-30T03:34:50.480" v="0"/>
        <pc:sldMkLst>
          <pc:docMk/>
          <pc:sldMk cId="421438894" sldId="263"/>
        </pc:sldMkLst>
      </pc:sldChg>
    </pc:docChg>
  </pc:docChgLst>
  <pc:docChgLst>
    <pc:chgData name="Preyawan Phositlimpagul" userId="516c888d-eece-4e06-ad99-7b467d4b00d5" providerId="ADAL" clId="{CA654DF5-213D-4D53-886A-F1E501F47501}"/>
    <pc:docChg chg="undo redo custSel addSld delSld modSld sldOrd">
      <pc:chgData name="Preyawan Phositlimpagul" userId="516c888d-eece-4e06-ad99-7b467d4b00d5" providerId="ADAL" clId="{CA654DF5-213D-4D53-886A-F1E501F47501}" dt="2024-06-18T08:03:22.480" v="14011" actId="20577"/>
      <pc:docMkLst>
        <pc:docMk/>
      </pc:docMkLst>
      <pc:sldChg chg="addSp delSp modSp mod">
        <pc:chgData name="Preyawan Phositlimpagul" userId="516c888d-eece-4e06-ad99-7b467d4b00d5" providerId="ADAL" clId="{CA654DF5-213D-4D53-886A-F1E501F47501}" dt="2024-06-10T04:05:06.694" v="6935" actId="20577"/>
        <pc:sldMkLst>
          <pc:docMk/>
          <pc:sldMk cId="3464573426" sldId="257"/>
        </pc:sldMkLst>
      </pc:sldChg>
      <pc:sldChg chg="modSp mod modNotesTx">
        <pc:chgData name="Preyawan Phositlimpagul" userId="516c888d-eece-4e06-ad99-7b467d4b00d5" providerId="ADAL" clId="{CA654DF5-213D-4D53-886A-F1E501F47501}" dt="2024-06-18T07:41:40.942" v="13574" actId="20577"/>
        <pc:sldMkLst>
          <pc:docMk/>
          <pc:sldMk cId="2187379311" sldId="258"/>
        </pc:sldMkLst>
      </pc:sldChg>
      <pc:sldChg chg="modSp mod modNotesTx">
        <pc:chgData name="Preyawan Phositlimpagul" userId="516c888d-eece-4e06-ad99-7b467d4b00d5" providerId="ADAL" clId="{CA654DF5-213D-4D53-886A-F1E501F47501}" dt="2024-06-11T03:50:22.907" v="12782" actId="20577"/>
        <pc:sldMkLst>
          <pc:docMk/>
          <pc:sldMk cId="2897078254" sldId="259"/>
        </pc:sldMkLst>
      </pc:sldChg>
      <pc:sldChg chg="modSp mod delCm modNotesTx">
        <pc:chgData name="Preyawan Phositlimpagul" userId="516c888d-eece-4e06-ad99-7b467d4b00d5" providerId="ADAL" clId="{CA654DF5-213D-4D53-886A-F1E501F47501}" dt="2024-06-18T07:43:40.146" v="13685" actId="20577"/>
        <pc:sldMkLst>
          <pc:docMk/>
          <pc:sldMk cId="3013604757" sldId="260"/>
        </pc:sldMkLst>
      </pc:sldChg>
      <pc:sldChg chg="addSp delSp modSp mod modAnim modNotesTx">
        <pc:chgData name="Preyawan Phositlimpagul" userId="516c888d-eece-4e06-ad99-7b467d4b00d5" providerId="ADAL" clId="{CA654DF5-213D-4D53-886A-F1E501F47501}" dt="2024-06-18T07:57:18.468" v="13824" actId="20577"/>
        <pc:sldMkLst>
          <pc:docMk/>
          <pc:sldMk cId="421438894" sldId="263"/>
        </pc:sldMkLst>
      </pc:sldChg>
      <pc:sldChg chg="delSp modSp mod modAnim">
        <pc:chgData name="Preyawan Phositlimpagul" userId="516c888d-eece-4e06-ad99-7b467d4b00d5" providerId="ADAL" clId="{CA654DF5-213D-4D53-886A-F1E501F47501}" dt="2024-06-18T07:59:59.803" v="13927" actId="20577"/>
        <pc:sldMkLst>
          <pc:docMk/>
          <pc:sldMk cId="4279696428" sldId="267"/>
        </pc:sldMkLst>
      </pc:sldChg>
      <pc:sldChg chg="del">
        <pc:chgData name="Preyawan Phositlimpagul" userId="516c888d-eece-4e06-ad99-7b467d4b00d5" providerId="ADAL" clId="{CA654DF5-213D-4D53-886A-F1E501F47501}" dt="2024-06-06T10:07:31.254" v="5921" actId="47"/>
        <pc:sldMkLst>
          <pc:docMk/>
          <pc:sldMk cId="3516570217" sldId="271"/>
        </pc:sldMkLst>
      </pc:sldChg>
      <pc:sldChg chg="addSp delSp modSp mod modNotesTx">
        <pc:chgData name="Preyawan Phositlimpagul" userId="516c888d-eece-4e06-ad99-7b467d4b00d5" providerId="ADAL" clId="{CA654DF5-213D-4D53-886A-F1E501F47501}" dt="2024-06-18T08:03:22.480" v="14011" actId="20577"/>
        <pc:sldMkLst>
          <pc:docMk/>
          <pc:sldMk cId="13637272" sldId="272"/>
        </pc:sldMkLst>
      </pc:sldChg>
      <pc:sldChg chg="modSp del mod delCm">
        <pc:chgData name="Preyawan Phositlimpagul" userId="516c888d-eece-4e06-ad99-7b467d4b00d5" providerId="ADAL" clId="{CA654DF5-213D-4D53-886A-F1E501F47501}" dt="2024-06-06T09:05:26.431" v="5243" actId="47"/>
        <pc:sldMkLst>
          <pc:docMk/>
          <pc:sldMk cId="3259002704" sldId="275"/>
        </pc:sldMkLst>
      </pc:sldChg>
      <pc:sldChg chg="addSp delSp modSp mod">
        <pc:chgData name="Preyawan Phositlimpagul" userId="516c888d-eece-4e06-ad99-7b467d4b00d5" providerId="ADAL" clId="{CA654DF5-213D-4D53-886A-F1E501F47501}" dt="2024-05-29T09:13:49.493" v="5133" actId="14100"/>
        <pc:sldMkLst>
          <pc:docMk/>
          <pc:sldMk cId="3492102535" sldId="277"/>
        </pc:sldMkLst>
      </pc:sldChg>
      <pc:sldChg chg="del">
        <pc:chgData name="Preyawan Phositlimpagul" userId="516c888d-eece-4e06-ad99-7b467d4b00d5" providerId="ADAL" clId="{CA654DF5-213D-4D53-886A-F1E501F47501}" dt="2024-06-06T09:07:19.843" v="5299" actId="47"/>
        <pc:sldMkLst>
          <pc:docMk/>
          <pc:sldMk cId="1423212972" sldId="278"/>
        </pc:sldMkLst>
      </pc:sldChg>
      <pc:sldChg chg="delSp modSp mod delCm">
        <pc:chgData name="Preyawan Phositlimpagul" userId="516c888d-eece-4e06-ad99-7b467d4b00d5" providerId="ADAL" clId="{CA654DF5-213D-4D53-886A-F1E501F47501}" dt="2024-06-10T05:48:33.102" v="7468" actId="20577"/>
        <pc:sldMkLst>
          <pc:docMk/>
          <pc:sldMk cId="1537093485" sldId="280"/>
        </pc:sldMkLst>
      </pc:sldChg>
      <pc:sldChg chg="modSp mod">
        <pc:chgData name="Preyawan Phositlimpagul" userId="516c888d-eece-4e06-ad99-7b467d4b00d5" providerId="ADAL" clId="{CA654DF5-213D-4D53-886A-F1E501F47501}" dt="2024-06-10T09:27:33.773" v="10685" actId="20577"/>
        <pc:sldMkLst>
          <pc:docMk/>
          <pc:sldMk cId="934542252" sldId="284"/>
        </pc:sldMkLst>
      </pc:sldChg>
      <pc:sldChg chg="modSp mod">
        <pc:chgData name="Preyawan Phositlimpagul" userId="516c888d-eece-4e06-ad99-7b467d4b00d5" providerId="ADAL" clId="{CA654DF5-213D-4D53-886A-F1E501F47501}" dt="2024-06-10T09:23:30.467" v="10634" actId="20577"/>
        <pc:sldMkLst>
          <pc:docMk/>
          <pc:sldMk cId="3542787924" sldId="285"/>
        </pc:sldMkLst>
      </pc:sldChg>
      <pc:sldChg chg="modSp mod">
        <pc:chgData name="Preyawan Phositlimpagul" userId="516c888d-eece-4e06-ad99-7b467d4b00d5" providerId="ADAL" clId="{CA654DF5-213D-4D53-886A-F1E501F47501}" dt="2024-06-10T07:49:48.214" v="7821" actId="20577"/>
        <pc:sldMkLst>
          <pc:docMk/>
          <pc:sldMk cId="1538045448" sldId="286"/>
        </pc:sldMkLst>
      </pc:sldChg>
      <pc:sldChg chg="addSp delSp modSp mod">
        <pc:chgData name="Preyawan Phositlimpagul" userId="516c888d-eece-4e06-ad99-7b467d4b00d5" providerId="ADAL" clId="{CA654DF5-213D-4D53-886A-F1E501F47501}" dt="2024-06-18T07:58:18.887" v="13879" actId="20577"/>
        <pc:sldMkLst>
          <pc:docMk/>
          <pc:sldMk cId="2338418202" sldId="287"/>
        </pc:sldMkLst>
      </pc:sldChg>
      <pc:sldChg chg="addSp delSp modSp mod">
        <pc:chgData name="Preyawan Phositlimpagul" userId="516c888d-eece-4e06-ad99-7b467d4b00d5" providerId="ADAL" clId="{CA654DF5-213D-4D53-886A-F1E501F47501}" dt="2024-06-06T11:05:18.207" v="6926" actId="20577"/>
        <pc:sldMkLst>
          <pc:docMk/>
          <pc:sldMk cId="2332789623" sldId="288"/>
        </pc:sldMkLst>
      </pc:sldChg>
      <pc:sldChg chg="addSp delSp modSp mod ord modAnim modShow delCm">
        <pc:chgData name="Preyawan Phositlimpagul" userId="516c888d-eece-4e06-ad99-7b467d4b00d5" providerId="ADAL" clId="{CA654DF5-213D-4D53-886A-F1E501F47501}" dt="2024-06-18T08:00:43.671" v="13944" actId="20577"/>
        <pc:sldMkLst>
          <pc:docMk/>
          <pc:sldMk cId="3742339985" sldId="289"/>
        </pc:sldMkLst>
      </pc:sldChg>
      <pc:sldChg chg="delSp del mod">
        <pc:chgData name="Preyawan Phositlimpagul" userId="516c888d-eece-4e06-ad99-7b467d4b00d5" providerId="ADAL" clId="{CA654DF5-213D-4D53-886A-F1E501F47501}" dt="2024-06-06T10:07:29.627" v="5920" actId="47"/>
        <pc:sldMkLst>
          <pc:docMk/>
          <pc:sldMk cId="1333984371" sldId="290"/>
        </pc:sldMkLst>
      </pc:sldChg>
      <pc:sldChg chg="addSp delSp modSp mod modNotesTx">
        <pc:chgData name="Preyawan Phositlimpagul" userId="516c888d-eece-4e06-ad99-7b467d4b00d5" providerId="ADAL" clId="{CA654DF5-213D-4D53-886A-F1E501F47501}" dt="2024-06-18T07:42:42.032" v="13634" actId="20577"/>
        <pc:sldMkLst>
          <pc:docMk/>
          <pc:sldMk cId="303925776" sldId="291"/>
        </pc:sldMkLst>
      </pc:sldChg>
      <pc:sldChg chg="add del mod modShow delCm">
        <pc:chgData name="Preyawan Phositlimpagul" userId="516c888d-eece-4e06-ad99-7b467d4b00d5" providerId="ADAL" clId="{CA654DF5-213D-4D53-886A-F1E501F47501}" dt="2024-06-06T09:01:24.074" v="5138" actId="47"/>
        <pc:sldMkLst>
          <pc:docMk/>
          <pc:sldMk cId="3575506197" sldId="292"/>
        </pc:sldMkLst>
      </pc:sldChg>
      <pc:sldChg chg="modSp mod modNotesTx">
        <pc:chgData name="Preyawan Phositlimpagul" userId="516c888d-eece-4e06-ad99-7b467d4b00d5" providerId="ADAL" clId="{CA654DF5-213D-4D53-886A-F1E501F47501}" dt="2024-06-18T08:00:57.754" v="13947" actId="20577"/>
        <pc:sldMkLst>
          <pc:docMk/>
          <pc:sldMk cId="2314267986" sldId="293"/>
        </pc:sldMkLst>
      </pc:sldChg>
      <pc:sldChg chg="modSp mod">
        <pc:chgData name="Preyawan Phositlimpagul" userId="516c888d-eece-4e06-ad99-7b467d4b00d5" providerId="ADAL" clId="{CA654DF5-213D-4D53-886A-F1E501F47501}" dt="2024-06-18T08:02:33.752" v="13983" actId="20577"/>
        <pc:sldMkLst>
          <pc:docMk/>
          <pc:sldMk cId="595299352" sldId="294"/>
        </pc:sldMkLst>
      </pc:sldChg>
      <pc:sldChg chg="del">
        <pc:chgData name="Preyawan Phositlimpagul" userId="516c888d-eece-4e06-ad99-7b467d4b00d5" providerId="ADAL" clId="{CA654DF5-213D-4D53-886A-F1E501F47501}" dt="2024-06-06T10:07:33.703" v="5922" actId="47"/>
        <pc:sldMkLst>
          <pc:docMk/>
          <pc:sldMk cId="1437576529" sldId="295"/>
        </pc:sldMkLst>
      </pc:sldChg>
      <pc:sldChg chg="modSp mod modNotesTx">
        <pc:chgData name="Preyawan Phositlimpagul" userId="516c888d-eece-4e06-ad99-7b467d4b00d5" providerId="ADAL" clId="{CA654DF5-213D-4D53-886A-F1E501F47501}" dt="2024-06-18T08:02:51.903" v="13996" actId="20577"/>
        <pc:sldMkLst>
          <pc:docMk/>
          <pc:sldMk cId="708225840" sldId="296"/>
        </pc:sldMkLst>
      </pc:sldChg>
      <pc:sldChg chg="del">
        <pc:chgData name="Preyawan Phositlimpagul" userId="516c888d-eece-4e06-ad99-7b467d4b00d5" providerId="ADAL" clId="{CA654DF5-213D-4D53-886A-F1E501F47501}" dt="2024-06-06T10:07:50.672" v="5939" actId="47"/>
        <pc:sldMkLst>
          <pc:docMk/>
          <pc:sldMk cId="922207413" sldId="297"/>
        </pc:sldMkLst>
      </pc:sldChg>
      <pc:sldChg chg="modSp mod modNotesTx">
        <pc:chgData name="Preyawan Phositlimpagul" userId="516c888d-eece-4e06-ad99-7b467d4b00d5" providerId="ADAL" clId="{CA654DF5-213D-4D53-886A-F1E501F47501}" dt="2024-06-18T08:01:20.159" v="13960" actId="20577"/>
        <pc:sldMkLst>
          <pc:docMk/>
          <pc:sldMk cId="4069034125" sldId="298"/>
        </pc:sldMkLst>
      </pc:sldChg>
      <pc:sldChg chg="add del mod modShow">
        <pc:chgData name="Preyawan Phositlimpagul" userId="516c888d-eece-4e06-ad99-7b467d4b00d5" providerId="ADAL" clId="{CA654DF5-213D-4D53-886A-F1E501F47501}" dt="2024-06-06T11:03:24.203" v="6783" actId="47"/>
        <pc:sldMkLst>
          <pc:docMk/>
          <pc:sldMk cId="1196214910" sldId="299"/>
        </pc:sldMkLst>
      </pc:sldChg>
    </pc:docChg>
  </pc:docChgLst>
  <pc:docChgLst>
    <pc:chgData name="Preyawan Phositlimpagul" userId="516c888d-eece-4e06-ad99-7b467d4b00d5" providerId="ADAL" clId="{B36903A6-8433-48EF-BE07-8134DE4365F4}"/>
    <pc:docChg chg="custSel modSld">
      <pc:chgData name="Preyawan Phositlimpagul" userId="516c888d-eece-4e06-ad99-7b467d4b00d5" providerId="ADAL" clId="{B36903A6-8433-48EF-BE07-8134DE4365F4}" dt="2025-10-30T09:41:51.278" v="199" actId="20577"/>
      <pc:docMkLst>
        <pc:docMk/>
      </pc:docMkLst>
      <pc:sldChg chg="modSp mod">
        <pc:chgData name="Preyawan Phositlimpagul" userId="516c888d-eece-4e06-ad99-7b467d4b00d5" providerId="ADAL" clId="{B36903A6-8433-48EF-BE07-8134DE4365F4}" dt="2025-10-30T09:41:51.278" v="199" actId="20577"/>
        <pc:sldMkLst>
          <pc:docMk/>
          <pc:sldMk cId="934542252" sldId="284"/>
        </pc:sldMkLst>
      </pc:sldChg>
    </pc:docChg>
  </pc:docChgLst>
  <pc:docChgLst>
    <pc:chgData name="Preyawan Phositlimpagul" userId="516c888d-eece-4e06-ad99-7b467d4b00d5" providerId="ADAL" clId="{B73BA0BF-C213-425B-8771-75B73F5256B9}"/>
    <pc:docChg chg="undo custSel modSld sldOrd">
      <pc:chgData name="Preyawan Phositlimpagul" userId="516c888d-eece-4e06-ad99-7b467d4b00d5" providerId="ADAL" clId="{B73BA0BF-C213-425B-8771-75B73F5256B9}" dt="2025-05-07T08:54:08.135" v="132" actId="20577"/>
      <pc:docMkLst>
        <pc:docMk/>
      </pc:docMkLst>
      <pc:sldChg chg="addSp modSp mod modAnim">
        <pc:chgData name="Preyawan Phositlimpagul" userId="516c888d-eece-4e06-ad99-7b467d4b00d5" providerId="ADAL" clId="{B73BA0BF-C213-425B-8771-75B73F5256B9}" dt="2025-05-07T08:46:37.424" v="17"/>
        <pc:sldMkLst>
          <pc:docMk/>
          <pc:sldMk cId="3013604757" sldId="260"/>
        </pc:sldMkLst>
      </pc:sldChg>
      <pc:sldChg chg="ord modAnim">
        <pc:chgData name="Preyawan Phositlimpagul" userId="516c888d-eece-4e06-ad99-7b467d4b00d5" providerId="ADAL" clId="{B73BA0BF-C213-425B-8771-75B73F5256B9}" dt="2025-05-07T08:48:29.754" v="84"/>
        <pc:sldMkLst>
          <pc:docMk/>
          <pc:sldMk cId="421438894" sldId="263"/>
        </pc:sldMkLst>
      </pc:sldChg>
      <pc:sldChg chg="ord">
        <pc:chgData name="Preyawan Phositlimpagul" userId="516c888d-eece-4e06-ad99-7b467d4b00d5" providerId="ADAL" clId="{B73BA0BF-C213-425B-8771-75B73F5256B9}" dt="2025-05-07T08:48:52.471" v="92"/>
        <pc:sldMkLst>
          <pc:docMk/>
          <pc:sldMk cId="4279696428" sldId="267"/>
        </pc:sldMkLst>
      </pc:sldChg>
      <pc:sldChg chg="ord">
        <pc:chgData name="Preyawan Phositlimpagul" userId="516c888d-eece-4e06-ad99-7b467d4b00d5" providerId="ADAL" clId="{B73BA0BF-C213-425B-8771-75B73F5256B9}" dt="2025-05-07T08:49:08.071" v="94"/>
        <pc:sldMkLst>
          <pc:docMk/>
          <pc:sldMk cId="1537093485" sldId="280"/>
        </pc:sldMkLst>
      </pc:sldChg>
      <pc:sldChg chg="modSp mod">
        <pc:chgData name="Preyawan Phositlimpagul" userId="516c888d-eece-4e06-ad99-7b467d4b00d5" providerId="ADAL" clId="{B73BA0BF-C213-425B-8771-75B73F5256B9}" dt="2025-05-07T08:48:43.334" v="90" actId="1076"/>
        <pc:sldMkLst>
          <pc:docMk/>
          <pc:sldMk cId="1538045448" sldId="286"/>
        </pc:sldMkLst>
      </pc:sldChg>
      <pc:sldChg chg="modSp mod">
        <pc:chgData name="Preyawan Phositlimpagul" userId="516c888d-eece-4e06-ad99-7b467d4b00d5" providerId="ADAL" clId="{B73BA0BF-C213-425B-8771-75B73F5256B9}" dt="2025-05-07T08:51:30.137" v="120" actId="1076"/>
        <pc:sldMkLst>
          <pc:docMk/>
          <pc:sldMk cId="2338418202" sldId="287"/>
        </pc:sldMkLst>
      </pc:sldChg>
      <pc:sldChg chg="modSp mod">
        <pc:chgData name="Preyawan Phositlimpagul" userId="516c888d-eece-4e06-ad99-7b467d4b00d5" providerId="ADAL" clId="{B73BA0BF-C213-425B-8771-75B73F5256B9}" dt="2025-05-07T08:51:05.282" v="116" actId="20577"/>
        <pc:sldMkLst>
          <pc:docMk/>
          <pc:sldMk cId="2332789623" sldId="288"/>
        </pc:sldMkLst>
      </pc:sldChg>
      <pc:sldChg chg="modSp mod">
        <pc:chgData name="Preyawan Phositlimpagul" userId="516c888d-eece-4e06-ad99-7b467d4b00d5" providerId="ADAL" clId="{B73BA0BF-C213-425B-8771-75B73F5256B9}" dt="2025-05-07T08:51:57.747" v="124" actId="404"/>
        <pc:sldMkLst>
          <pc:docMk/>
          <pc:sldMk cId="3742339985" sldId="289"/>
        </pc:sldMkLst>
      </pc:sldChg>
      <pc:sldChg chg="modSp mod">
        <pc:chgData name="Preyawan Phositlimpagul" userId="516c888d-eece-4e06-ad99-7b467d4b00d5" providerId="ADAL" clId="{B73BA0BF-C213-425B-8771-75B73F5256B9}" dt="2025-05-07T08:52:10.702" v="126" actId="403"/>
        <pc:sldMkLst>
          <pc:docMk/>
          <pc:sldMk cId="2314267986" sldId="293"/>
        </pc:sldMkLst>
      </pc:sldChg>
      <pc:sldChg chg="modSp mod">
        <pc:chgData name="Preyawan Phositlimpagul" userId="516c888d-eece-4e06-ad99-7b467d4b00d5" providerId="ADAL" clId="{B73BA0BF-C213-425B-8771-75B73F5256B9}" dt="2025-05-07T08:54:08.135" v="132" actId="20577"/>
        <pc:sldMkLst>
          <pc:docMk/>
          <pc:sldMk cId="708225840" sldId="296"/>
        </pc:sldMkLst>
      </pc:sldChg>
    </pc:docChg>
  </pc:docChgLst>
  <pc:docChgLst>
    <pc:chgData name="Arpaporn Naosaran" userId="d4b4372d-2302-4eb5-9e3f-7814eb01fc00" providerId="ADAL" clId="{64E7AD85-1CE3-4F21-8FF2-2B89FCE82364}"/>
    <pc:docChg chg="custSel modSld">
      <pc:chgData name="Arpaporn Naosaran" userId="d4b4372d-2302-4eb5-9e3f-7814eb01fc00" providerId="ADAL" clId="{64E7AD85-1CE3-4F21-8FF2-2B89FCE82364}" dt="2025-10-29T06:09:42.470" v="1" actId="478"/>
      <pc:docMkLst>
        <pc:docMk/>
      </pc:docMkLst>
      <pc:sldChg chg="delSp mod delAnim">
        <pc:chgData name="Arpaporn Naosaran" userId="d4b4372d-2302-4eb5-9e3f-7814eb01fc00" providerId="ADAL" clId="{64E7AD85-1CE3-4F21-8FF2-2B89FCE82364}" dt="2025-10-29T06:09:42.470" v="1" actId="478"/>
        <pc:sldMkLst>
          <pc:docMk/>
          <pc:sldMk cId="3013604757" sldId="260"/>
        </pc:sldMkLst>
      </pc:sldChg>
    </pc:docChg>
  </pc:docChgLst>
  <pc:docChgLst>
    <pc:chgData clId="Web-{E67CBA32-6746-4A24-B3B4-AEFAC14E35CC}"/>
    <pc:docChg chg="mod">
      <pc:chgData name="" userId="" providerId="" clId="Web-{E67CBA32-6746-4A24-B3B4-AEFAC14E35CC}" dt="2024-04-11T03:21:25.159" v="1"/>
      <pc:docMkLst>
        <pc:docMk/>
      </pc:docMkLst>
      <pc:sldChg chg="modCm">
        <pc:chgData name="" userId="" providerId="" clId="Web-{E67CBA32-6746-4A24-B3B4-AEFAC14E35CC}" dt="2024-04-11T03:21:25.159" v="1"/>
        <pc:sldMkLst>
          <pc:docMk/>
          <pc:sldMk cId="3864784290" sldId="274"/>
        </pc:sldMkLst>
      </pc:sldChg>
    </pc:docChg>
  </pc:docChgLst>
  <pc:docChgLst>
    <pc:chgData name="jldintern2" userId="c94eef63-ad42-4928-a78f-36820a0c7441" providerId="ADAL" clId="{C8A44D7A-0B36-4FDB-AAEA-7D88BD4BB23E}"/>
    <pc:docChg chg="undo custSel addSld modSld">
      <pc:chgData name="jldintern2" userId="c94eef63-ad42-4928-a78f-36820a0c7441" providerId="ADAL" clId="{C8A44D7A-0B36-4FDB-AAEA-7D88BD4BB23E}" dt="2024-06-04T06:33:42.232" v="2087" actId="20577"/>
      <pc:docMkLst>
        <pc:docMk/>
      </pc:docMkLst>
      <pc:sldChg chg="modSp mod">
        <pc:chgData name="jldintern2" userId="c94eef63-ad42-4928-a78f-36820a0c7441" providerId="ADAL" clId="{C8A44D7A-0B36-4FDB-AAEA-7D88BD4BB23E}" dt="2024-06-04T06:10:27.725" v="1786" actId="1076"/>
        <pc:sldMkLst>
          <pc:docMk/>
          <pc:sldMk cId="2897078254" sldId="259"/>
        </pc:sldMkLst>
      </pc:sldChg>
      <pc:sldChg chg="modSp mod modShow">
        <pc:chgData name="jldintern2" userId="c94eef63-ad42-4928-a78f-36820a0c7441" providerId="ADAL" clId="{C8A44D7A-0B36-4FDB-AAEA-7D88BD4BB23E}" dt="2024-06-04T05:40:29.839" v="1343" actId="729"/>
        <pc:sldMkLst>
          <pc:docMk/>
          <pc:sldMk cId="3516570217" sldId="271"/>
        </pc:sldMkLst>
      </pc:sldChg>
      <pc:sldChg chg="modSp mod">
        <pc:chgData name="jldintern2" userId="c94eef63-ad42-4928-a78f-36820a0c7441" providerId="ADAL" clId="{C8A44D7A-0B36-4FDB-AAEA-7D88BD4BB23E}" dt="2024-06-04T06:12:05.324" v="1800" actId="1076"/>
        <pc:sldMkLst>
          <pc:docMk/>
          <pc:sldMk cId="13637272" sldId="272"/>
        </pc:sldMkLst>
      </pc:sldChg>
      <pc:sldChg chg="mod modShow">
        <pc:chgData name="jldintern2" userId="c94eef63-ad42-4928-a78f-36820a0c7441" providerId="ADAL" clId="{C8A44D7A-0B36-4FDB-AAEA-7D88BD4BB23E}" dt="2024-06-04T06:05:47.447" v="1764" actId="729"/>
        <pc:sldMkLst>
          <pc:docMk/>
          <pc:sldMk cId="1423212972" sldId="278"/>
        </pc:sldMkLst>
      </pc:sldChg>
      <pc:sldChg chg="mod modShow">
        <pc:chgData name="jldintern2" userId="c94eef63-ad42-4928-a78f-36820a0c7441" providerId="ADAL" clId="{C8A44D7A-0B36-4FDB-AAEA-7D88BD4BB23E}" dt="2024-06-04T05:40:33.301" v="1344" actId="729"/>
        <pc:sldMkLst>
          <pc:docMk/>
          <pc:sldMk cId="1333984371" sldId="290"/>
        </pc:sldMkLst>
      </pc:sldChg>
      <pc:sldChg chg="modSp mod">
        <pc:chgData name="jldintern2" userId="c94eef63-ad42-4928-a78f-36820a0c7441" providerId="ADAL" clId="{C8A44D7A-0B36-4FDB-AAEA-7D88BD4BB23E}" dt="2024-06-04T06:06:28.524" v="1777" actId="404"/>
        <pc:sldMkLst>
          <pc:docMk/>
          <pc:sldMk cId="2314267986" sldId="293"/>
        </pc:sldMkLst>
      </pc:sldChg>
      <pc:sldChg chg="modSp add mod">
        <pc:chgData name="jldintern2" userId="c94eef63-ad42-4928-a78f-36820a0c7441" providerId="ADAL" clId="{C8A44D7A-0B36-4FDB-AAEA-7D88BD4BB23E}" dt="2024-06-04T06:12:27.323" v="1803" actId="1076"/>
        <pc:sldMkLst>
          <pc:docMk/>
          <pc:sldMk cId="595299352" sldId="294"/>
        </pc:sldMkLst>
      </pc:sldChg>
      <pc:sldChg chg="modSp add mod">
        <pc:chgData name="jldintern2" userId="c94eef63-ad42-4928-a78f-36820a0c7441" providerId="ADAL" clId="{C8A44D7A-0B36-4FDB-AAEA-7D88BD4BB23E}" dt="2024-06-04T05:52:00.191" v="1563" actId="14100"/>
        <pc:sldMkLst>
          <pc:docMk/>
          <pc:sldMk cId="708225840" sldId="296"/>
        </pc:sldMkLst>
      </pc:sldChg>
      <pc:sldChg chg="mod modShow">
        <pc:chgData name="jldintern2" userId="c94eef63-ad42-4928-a78f-36820a0c7441" providerId="ADAL" clId="{C8A44D7A-0B36-4FDB-AAEA-7D88BD4BB23E}" dt="2024-06-04T05:49:17.046" v="1550" actId="729"/>
        <pc:sldMkLst>
          <pc:docMk/>
          <pc:sldMk cId="922207413" sldId="297"/>
        </pc:sldMkLst>
      </pc:sldChg>
      <pc:sldChg chg="modSp add mod modNotesTx">
        <pc:chgData name="jldintern2" userId="c94eef63-ad42-4928-a78f-36820a0c7441" providerId="ADAL" clId="{C8A44D7A-0B36-4FDB-AAEA-7D88BD4BB23E}" dt="2024-06-04T06:33:42.232" v="2087" actId="20577"/>
        <pc:sldMkLst>
          <pc:docMk/>
          <pc:sldMk cId="4069034125" sldId="298"/>
        </pc:sldMkLst>
      </pc:sldChg>
    </pc:docChg>
  </pc:docChgLst>
  <pc:docChgLst>
    <pc:chgData name="Preyawan Phositlimpagul" userId="516c888d-eece-4e06-ad99-7b467d4b00d5" providerId="ADAL" clId="{7D47ABF1-4C33-4BC5-8A68-5A14D1E6A3A2}"/>
    <pc:docChg chg="undo custSel modSld">
      <pc:chgData name="Preyawan Phositlimpagul" userId="516c888d-eece-4e06-ad99-7b467d4b00d5" providerId="ADAL" clId="{7D47ABF1-4C33-4BC5-8A68-5A14D1E6A3A2}" dt="2024-04-30T03:34:32.751" v="4" actId="1076"/>
      <pc:docMkLst>
        <pc:docMk/>
      </pc:docMkLst>
      <pc:sldChg chg="modSp mod">
        <pc:chgData name="Preyawan Phositlimpagul" userId="516c888d-eece-4e06-ad99-7b467d4b00d5" providerId="ADAL" clId="{7D47ABF1-4C33-4BC5-8A68-5A14D1E6A3A2}" dt="2024-04-30T03:27:51.791" v="0" actId="1076"/>
        <pc:sldMkLst>
          <pc:docMk/>
          <pc:sldMk cId="3013604757" sldId="260"/>
        </pc:sldMkLst>
      </pc:sldChg>
      <pc:sldChg chg="modSp mod">
        <pc:chgData name="Preyawan Phositlimpagul" userId="516c888d-eece-4e06-ad99-7b467d4b00d5" providerId="ADAL" clId="{7D47ABF1-4C33-4BC5-8A68-5A14D1E6A3A2}" dt="2024-04-30T03:31:41.715" v="2" actId="1076"/>
        <pc:sldMkLst>
          <pc:docMk/>
          <pc:sldMk cId="3230558642" sldId="262"/>
        </pc:sldMkLst>
      </pc:sldChg>
      <pc:sldChg chg="modSp mod">
        <pc:chgData name="Preyawan Phositlimpagul" userId="516c888d-eece-4e06-ad99-7b467d4b00d5" providerId="ADAL" clId="{7D47ABF1-4C33-4BC5-8A68-5A14D1E6A3A2}" dt="2024-04-30T03:34:32.751" v="4" actId="1076"/>
        <pc:sldMkLst>
          <pc:docMk/>
          <pc:sldMk cId="3259002704" sldId="275"/>
        </pc:sldMkLst>
      </pc:sldChg>
    </pc:docChg>
  </pc:docChgLst>
  <pc:docChgLst>
    <pc:chgData name="Yuka Ichimaru" userId="62276e7c-db92-415b-b9ae-97277e573f73" providerId="ADAL" clId="{025484B9-58CE-4B08-838C-CD7B8EDBCD20}"/>
    <pc:docChg chg="undo custSel addSld delSld modSld">
      <pc:chgData name="Yuka Ichimaru" userId="62276e7c-db92-415b-b9ae-97277e573f73" providerId="ADAL" clId="{025484B9-58CE-4B08-838C-CD7B8EDBCD20}" dt="2024-03-26T09:19:51.778" v="572" actId="13926"/>
      <pc:docMkLst>
        <pc:docMk/>
      </pc:docMkLst>
      <pc:sldChg chg="addSp delSp modSp mod modNotesTx">
        <pc:chgData name="Yuka Ichimaru" userId="62276e7c-db92-415b-b9ae-97277e573f73" providerId="ADAL" clId="{025484B9-58CE-4B08-838C-CD7B8EDBCD20}" dt="2024-03-26T09:18:33.293" v="563" actId="20577"/>
        <pc:sldMkLst>
          <pc:docMk/>
          <pc:sldMk cId="3464573426" sldId="257"/>
        </pc:sldMkLst>
      </pc:sldChg>
      <pc:sldChg chg="addSp delSp modSp mod modNotesTx">
        <pc:chgData name="Yuka Ichimaru" userId="62276e7c-db92-415b-b9ae-97277e573f73" providerId="ADAL" clId="{025484B9-58CE-4B08-838C-CD7B8EDBCD20}" dt="2024-03-26T09:18:20.718" v="543" actId="12"/>
        <pc:sldMkLst>
          <pc:docMk/>
          <pc:sldMk cId="2187379311" sldId="258"/>
        </pc:sldMkLst>
      </pc:sldChg>
      <pc:sldChg chg="modSp mod modCm">
        <pc:chgData name="Yuka Ichimaru" userId="62276e7c-db92-415b-b9ae-97277e573f73" providerId="ADAL" clId="{025484B9-58CE-4B08-838C-CD7B8EDBCD20}" dt="2024-03-26T09:08:18.975" v="288" actId="14861"/>
        <pc:sldMkLst>
          <pc:docMk/>
          <pc:sldMk cId="3013604757" sldId="260"/>
        </pc:sldMkLst>
      </pc:sldChg>
      <pc:sldChg chg="del">
        <pc:chgData name="Yuka Ichimaru" userId="62276e7c-db92-415b-b9ae-97277e573f73" providerId="ADAL" clId="{025484B9-58CE-4B08-838C-CD7B8EDBCD20}" dt="2024-03-21T08:24:33.155" v="10" actId="47"/>
        <pc:sldMkLst>
          <pc:docMk/>
          <pc:sldMk cId="2405772751" sldId="261"/>
        </pc:sldMkLst>
      </pc:sldChg>
      <pc:sldChg chg="addSp delSp modSp mod addAnim delAnim modAnim">
        <pc:chgData name="Yuka Ichimaru" userId="62276e7c-db92-415b-b9ae-97277e573f73" providerId="ADAL" clId="{025484B9-58CE-4B08-838C-CD7B8EDBCD20}" dt="2024-03-26T09:13:00.416" v="427" actId="478"/>
        <pc:sldMkLst>
          <pc:docMk/>
          <pc:sldMk cId="3230558642" sldId="262"/>
        </pc:sldMkLst>
      </pc:sldChg>
      <pc:sldChg chg="modSp mod modAnim">
        <pc:chgData name="Yuka Ichimaru" userId="62276e7c-db92-415b-b9ae-97277e573f73" providerId="ADAL" clId="{025484B9-58CE-4B08-838C-CD7B8EDBCD20}" dt="2024-03-26T09:19:18.275" v="568" actId="13926"/>
        <pc:sldMkLst>
          <pc:docMk/>
          <pc:sldMk cId="421438894" sldId="263"/>
        </pc:sldMkLst>
      </pc:sldChg>
      <pc:sldChg chg="modSp mod modAnim">
        <pc:chgData name="Yuka Ichimaru" userId="62276e7c-db92-415b-b9ae-97277e573f73" providerId="ADAL" clId="{025484B9-58CE-4B08-838C-CD7B8EDBCD20}" dt="2024-03-26T09:19:51.778" v="572" actId="13926"/>
        <pc:sldMkLst>
          <pc:docMk/>
          <pc:sldMk cId="4279696428" sldId="267"/>
        </pc:sldMkLst>
      </pc:sldChg>
      <pc:sldChg chg="modSp mod modAnim">
        <pc:chgData name="Yuka Ichimaru" userId="62276e7c-db92-415b-b9ae-97277e573f73" providerId="ADAL" clId="{025484B9-58CE-4B08-838C-CD7B8EDBCD20}" dt="2024-03-26T09:17:36.089" v="539" actId="13926"/>
        <pc:sldMkLst>
          <pc:docMk/>
          <pc:sldMk cId="3211353638" sldId="268"/>
        </pc:sldMkLst>
      </pc:sldChg>
      <pc:sldChg chg="addSp delSp modSp mod">
        <pc:chgData name="Yuka Ichimaru" userId="62276e7c-db92-415b-b9ae-97277e573f73" providerId="ADAL" clId="{025484B9-58CE-4B08-838C-CD7B8EDBCD20}" dt="2024-03-21T08:35:11.675" v="69" actId="21"/>
        <pc:sldMkLst>
          <pc:docMk/>
          <pc:sldMk cId="3516570217" sldId="271"/>
        </pc:sldMkLst>
      </pc:sldChg>
      <pc:sldChg chg="modSp mod">
        <pc:chgData name="Yuka Ichimaru" userId="62276e7c-db92-415b-b9ae-97277e573f73" providerId="ADAL" clId="{025484B9-58CE-4B08-838C-CD7B8EDBCD20}" dt="2024-03-26T09:05:25.441" v="269" actId="207"/>
        <pc:sldMkLst>
          <pc:docMk/>
          <pc:sldMk cId="13637272" sldId="272"/>
        </pc:sldMkLst>
      </pc:sldChg>
      <pc:sldChg chg="modSp del mod addCm">
        <pc:chgData name="Yuka Ichimaru" userId="62276e7c-db92-415b-b9ae-97277e573f73" providerId="ADAL" clId="{025484B9-58CE-4B08-838C-CD7B8EDBCD20}" dt="2024-03-26T09:03:54.857" v="263" actId="47"/>
        <pc:sldMkLst>
          <pc:docMk/>
          <pc:sldMk cId="97431071" sldId="273"/>
        </pc:sldMkLst>
      </pc:sldChg>
      <pc:sldChg chg="addSp modSp add mod modAnim">
        <pc:chgData name="Yuka Ichimaru" userId="62276e7c-db92-415b-b9ae-97277e573f73" providerId="ADAL" clId="{025484B9-58CE-4B08-838C-CD7B8EDBCD20}" dt="2024-03-26T09:05:50.869" v="272" actId="207"/>
        <pc:sldMkLst>
          <pc:docMk/>
          <pc:sldMk cId="3864784290" sldId="274"/>
        </pc:sldMkLst>
      </pc:sldChg>
    </pc:docChg>
  </pc:docChgLst>
  <pc:docChgLst>
    <pc:chgData name="Narisara Thongmee" userId="6757c35e-10a4-4930-b694-0eb276fcf2f1" providerId="ADAL" clId="{098FC98D-151D-4B3F-B276-4FAA569DC198}"/>
    <pc:docChg chg="modSld">
      <pc:chgData name="Narisara Thongmee" userId="6757c35e-10a4-4930-b694-0eb276fcf2f1" providerId="ADAL" clId="{098FC98D-151D-4B3F-B276-4FAA569DC198}" dt="2024-07-27T03:38:36.104" v="0" actId="1076"/>
      <pc:docMkLst>
        <pc:docMk/>
      </pc:docMkLst>
      <pc:sldChg chg="modSp mod">
        <pc:chgData name="Narisara Thongmee" userId="6757c35e-10a4-4930-b694-0eb276fcf2f1" providerId="ADAL" clId="{098FC98D-151D-4B3F-B276-4FAA569DC198}" dt="2024-07-27T03:38:36.104" v="0" actId="1076"/>
        <pc:sldMkLst>
          <pc:docMk/>
          <pc:sldMk cId="13637272" sldId="272"/>
        </pc:sldMkLst>
      </pc:sldChg>
    </pc:docChg>
  </pc:docChgLst>
  <pc:docChgLst>
    <pc:chgData name="Preyawan Phositlimpagul" userId="516c888d-eece-4e06-ad99-7b467d4b00d5" providerId="ADAL" clId="{E99FDBDD-243A-4F31-9098-30F838E78353}"/>
    <pc:docChg chg="custSel addSld delSld modSld">
      <pc:chgData name="Preyawan Phositlimpagul" userId="516c888d-eece-4e06-ad99-7b467d4b00d5" providerId="ADAL" clId="{E99FDBDD-243A-4F31-9098-30F838E78353}" dt="2024-10-17T08:01:16.503" v="5" actId="47"/>
      <pc:docMkLst>
        <pc:docMk/>
      </pc:docMkLst>
      <pc:sldChg chg="delSp modSp add del mod setBg delDesignElem">
        <pc:chgData name="Preyawan Phositlimpagul" userId="516c888d-eece-4e06-ad99-7b467d4b00d5" providerId="ADAL" clId="{E99FDBDD-243A-4F31-9098-30F838E78353}" dt="2024-10-17T08:01:16.503" v="5" actId="47"/>
        <pc:sldMkLst>
          <pc:docMk/>
          <pc:sldMk cId="4263381935" sldId="29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4078A0-ED77-4938-ACA7-E624EF6144EC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B86A36-568D-4C5A-86EB-C6EE75DF6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909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etro.go.jp/biznews/2021/04/20d5c3d9315e11b9.html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80712-7439-4817-BADC-99029A06109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2854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ja-JP" dirty="0"/>
              <a:t>【</a:t>
            </a:r>
            <a:r>
              <a:rPr lang="th-TH" altLang="ja-JP" dirty="0"/>
              <a:t>คำอธิบาย</a:t>
            </a:r>
            <a:r>
              <a:rPr lang="en-US" altLang="ja-JP" dirty="0"/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・</a:t>
            </a:r>
            <a:r>
              <a:rPr lang="th-TH" altLang="ja-JP" dirty="0"/>
              <a:t>เมื่อเทียบกับญี่ปุ่น นักเรียนมัธยมปลายของไทยเป็นจำนวนมากอยากทำงานที่ต่างประเทศ</a:t>
            </a:r>
            <a:endParaRPr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・</a:t>
            </a:r>
            <a:r>
              <a:rPr lang="th-TH" altLang="ja-JP" dirty="0"/>
              <a:t>นักเรียนมัธยมปลายของไทยเป็นจำนวนมากอยากทำงานในอาชีพที่กำลังเป็นกระแส </a:t>
            </a:r>
            <a:br>
              <a:rPr lang="th-TH" altLang="ja-JP" dirty="0"/>
            </a:br>
            <a:r>
              <a:rPr lang="th-TH" altLang="ja-JP" dirty="0"/>
              <a:t>แต่นักเรียนมัธยมปลายของญี่ปุ่นมีแนวโน้มอยากทำงานในอาชีพที่มั่นคงที่ต้องการ</a:t>
            </a:r>
            <a:r>
              <a:rPr lang="th-TH" b="0" i="0" dirty="0">
                <a:solidFill>
                  <a:srgbClr val="474747"/>
                </a:solidFill>
                <a:effectLst/>
                <a:latin typeface="arial" panose="020B0604020202020204" pitchFamily="34" charset="0"/>
              </a:rPr>
              <a:t>ใบรับรองคุณสมบัติ</a:t>
            </a:r>
            <a:endParaRPr lang="en-US" altLang="ja-JP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428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46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dirty="0"/>
              <a:t>【</a:t>
            </a:r>
            <a:r>
              <a:rPr lang="th-TH" altLang="ja-JP" dirty="0"/>
              <a:t>กิจกรรมเสนอแนะ</a:t>
            </a:r>
            <a:r>
              <a:rPr lang="ja-JP" altLang="en-US" dirty="0"/>
              <a:t>：</a:t>
            </a:r>
            <a:r>
              <a:rPr lang="th-TH" altLang="ja-JP" dirty="0"/>
              <a:t>ให้นักเรียนค้นคว้าเกี่ยวกับอาชีพที่ตัวเองสนใจ</a:t>
            </a:r>
            <a:r>
              <a:rPr lang="en-US" altLang="ja-JP" dirty="0"/>
              <a:t>】</a:t>
            </a:r>
          </a:p>
          <a:p>
            <a:r>
              <a:rPr lang="ja-JP" altLang="en-US" dirty="0"/>
              <a:t>①</a:t>
            </a:r>
            <a:r>
              <a:rPr lang="th-TH" altLang="ja-JP" dirty="0"/>
              <a:t>จากสายงานและสาขาอาชีพในสไลด์ก่อนหน้า (หรือจะนอกเหนือจากนั้นก็ได้) ให้นักเรียนเลือกมา </a:t>
            </a:r>
            <a:r>
              <a:rPr lang="en-US" altLang="ja-JP" dirty="0"/>
              <a:t>1 </a:t>
            </a:r>
            <a:r>
              <a:rPr lang="th-TH" altLang="ja-JP" dirty="0"/>
              <a:t>สายงานแล้วค้นคว้าเกี่ยวกับอาชีพที่ตนเองสนใจ</a:t>
            </a:r>
          </a:p>
          <a:p>
            <a:r>
              <a:rPr lang="ja-JP" altLang="en-US" dirty="0"/>
              <a:t>②</a:t>
            </a:r>
            <a:r>
              <a:rPr lang="th-TH" altLang="ja-JP" dirty="0"/>
              <a:t>ค้นหาจากอินเตอร์เน็ตผ่านสมาร์ตโฟนหรือแท็บ</a:t>
            </a:r>
            <a:r>
              <a:rPr lang="th-TH" altLang="ja-JP" dirty="0" err="1"/>
              <a:t>เล็ต</a:t>
            </a:r>
            <a:r>
              <a:rPr lang="th-TH" altLang="ja-JP" dirty="0"/>
              <a:t>เกี่ยวกับเนื้อหาของงาน ขั้นตอนก่อนจะประกอบอาชีพนั้นได้ (เช่น ต้องเรียนคณะอะไรในมหาวิทยาลัย จำเป็นต้องมีใบรับรองคุณสมบัติหรือประสบการณ์หรือไม่) จะค้นคว้าคนเดียวหรือร่วมกับเพื่อนก็ได้</a:t>
            </a:r>
          </a:p>
          <a:p>
            <a:r>
              <a:rPr lang="ja-JP" altLang="en-US" dirty="0"/>
              <a:t>③</a:t>
            </a:r>
            <a:r>
              <a:rPr lang="th-TH" altLang="ja-JP" dirty="0"/>
              <a:t>ในสไลด์ถัดไป</a:t>
            </a:r>
            <a:r>
              <a:rPr lang="ja-JP" altLang="en-US" dirty="0"/>
              <a:t>：</a:t>
            </a:r>
            <a:r>
              <a:rPr lang="th-TH" altLang="ja-JP" dirty="0"/>
              <a:t>แชร์เนื้อหาที่ตนเองค้นคว้าหรือสิ่งที่ตัวเองคิดกับเพื่อนในกลุ่ม</a:t>
            </a:r>
            <a:endParaRPr lang="en-US" altLang="ja-JP" dirty="0"/>
          </a:p>
          <a:p>
            <a:endParaRPr lang="en-US" dirty="0"/>
          </a:p>
          <a:p>
            <a:r>
              <a:rPr lang="ja-JP" altLang="en-US" dirty="0"/>
              <a:t>スマホを持つ人々：</a:t>
            </a:r>
            <a:r>
              <a:rPr lang="en-US" altLang="ja-JP" dirty="0"/>
              <a:t>https://www.ac-illust.com/main/detail.php?id=23285989&amp;word=%E3%82%B9%E3%83%9E%E3%83%9B%E3%82%92%E6%8C%81%E3%81%A4%E4%BA%BA%E3%80%851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9906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ja-JP" dirty="0"/>
              <a:t>【</a:t>
            </a:r>
            <a:r>
              <a:rPr lang="th-TH" altLang="ja-JP" dirty="0"/>
              <a:t>คำอธิบาย</a:t>
            </a:r>
            <a:r>
              <a:rPr lang="en-US" altLang="ja-JP" dirty="0"/>
              <a:t>】</a:t>
            </a:r>
          </a:p>
          <a:p>
            <a:r>
              <a:rPr lang="ja-JP" altLang="en-US" dirty="0"/>
              <a:t>・</a:t>
            </a:r>
            <a:r>
              <a:rPr lang="th-TH" altLang="ja-JP" dirty="0"/>
              <a:t>เริ่มแรก ให้อ่านประโยคตัวอย่างที่ตัวละครในสไลด์พูด</a:t>
            </a:r>
          </a:p>
          <a:p>
            <a:r>
              <a:rPr lang="ja-JP" altLang="en-US" dirty="0"/>
              <a:t>・</a:t>
            </a:r>
            <a:r>
              <a:rPr lang="th-TH" altLang="ja-JP" dirty="0"/>
              <a:t>พูดเนื้อหาที่ตนเองไปค้นคว้าหรือคิดมาให้เพื่อนฟังตามแบบประโยคตัวอย่าง</a:t>
            </a:r>
            <a:endParaRPr lang="en-US" altLang="ja-JP" dirty="0"/>
          </a:p>
          <a:p>
            <a:r>
              <a:rPr lang="th-TH" altLang="ja-JP" dirty="0"/>
              <a:t>สรุป</a:t>
            </a:r>
          </a:p>
          <a:p>
            <a:r>
              <a:rPr lang="ja-JP" altLang="en-US" dirty="0"/>
              <a:t>・</a:t>
            </a:r>
            <a:r>
              <a:rPr lang="th-TH" altLang="ja-JP" dirty="0"/>
              <a:t>ในสังคมอนาคตเทคโนโลยีจะยิ่งพัฒนาต่อไป อาชีพที่มีอยู่ในปัจจุบันอาจถูกทดแทนด้วย</a:t>
            </a:r>
            <a:r>
              <a:rPr lang="en-US" altLang="ja-JP" dirty="0"/>
              <a:t>AI</a:t>
            </a:r>
            <a:r>
              <a:rPr lang="th-TH" altLang="ja-JP" dirty="0"/>
              <a:t> และอาจเกิดอาชีพที่ไม่เคยมีมาก่อนขึ้นได้ในอนาคต การจะอยู่รอดในยุคที่ไม่สามารถคาดอะไรเดาได้ การคิดด้วยตนเองและความพยายามพัฒนาทักษะของตนเองให้สูงขึ้นต่อไปเป็นสิ่งสำคัญ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6307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ja-JP" dirty="0"/>
              <a:t>【</a:t>
            </a:r>
            <a:r>
              <a:rPr lang="th-TH" altLang="ja-JP" dirty="0"/>
              <a:t>คำอธิบาย</a:t>
            </a:r>
            <a:r>
              <a:rPr lang="en-US" altLang="ja-JP" dirty="0"/>
              <a:t>】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altLang="ja-JP" dirty="0"/>
              <a:t>ในหน้าสุดท้ายจะเป็นการแนะนำอาชีพที่ใช้ภาษาญี่ปุ่น หากนักเรียนรู้จักอาชีพอื่นๆนอกจากนี้สามารถให้แชร์ในห้องได้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altLang="ja-JP" dirty="0"/>
              <a:t>มีผู้ที่ขอสถานะพำนักในญี่ปุ่นอย่างวีซ่าทักษะเฉพาะทาง (</a:t>
            </a:r>
            <a:r>
              <a:rPr lang="ja-JP" altLang="en-US" dirty="0"/>
              <a:t>特定技能</a:t>
            </a:r>
            <a:r>
              <a:rPr lang="th-TH" altLang="ja-JP" dirty="0"/>
              <a:t>)เพื่อเดินทางมาทำงานตามโรงพยาบาลและสถานบริบาล โรงแรม และในสายงานก่อสร้างในญี่ปุ่นเพิ่มมากขึ้น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altLang="ja-JP" dirty="0"/>
              <a:t>จากการสำรวจขององค์การส่งเสริมการค้าต่างประเทศของญี่ปุ่น (</a:t>
            </a:r>
            <a:r>
              <a:rPr lang="en-US" altLang="ja-JP" dirty="0"/>
              <a:t>JETRO</a:t>
            </a:r>
            <a:r>
              <a:rPr lang="th-TH" altLang="ja-JP" dirty="0"/>
              <a:t>) ในปี </a:t>
            </a:r>
            <a:r>
              <a:rPr lang="en-US" altLang="ja-JP" dirty="0"/>
              <a:t>2020 </a:t>
            </a:r>
            <a:r>
              <a:rPr lang="th-TH" altLang="ja-JP" dirty="0"/>
              <a:t>พบว่ามีบริษัทญี่ปุ่นที่ได้รับอนุญาตดำเนินกิจการในประเทศไทยอยู่ถึง</a:t>
            </a:r>
            <a:r>
              <a:rPr lang="en-US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5,856</a:t>
            </a:r>
            <a:r>
              <a:rPr lang="th-TH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 บริษัท แบ่งตามชนิดได้เป็น อันดับ</a:t>
            </a:r>
            <a:r>
              <a:rPr lang="en-US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1</a:t>
            </a:r>
            <a:r>
              <a:rPr lang="ja-JP" altLang="en-US" b="0" i="0" dirty="0">
                <a:solidFill>
                  <a:srgbClr val="000000"/>
                </a:solidFill>
                <a:effectLst/>
                <a:latin typeface="ヒラギノ角ゴ Pro W3"/>
              </a:rPr>
              <a:t> </a:t>
            </a:r>
            <a:r>
              <a:rPr lang="th-TH" b="0" i="0" dirty="0">
                <a:solidFill>
                  <a:srgbClr val="474747"/>
                </a:solidFill>
                <a:effectLst/>
                <a:latin typeface="arial" panose="020B0604020202020204" pitchFamily="34" charset="0"/>
              </a:rPr>
              <a:t>อุตสาหกรรมการผลิต </a:t>
            </a:r>
            <a:r>
              <a:rPr lang="th-TH" b="0" i="0" dirty="0">
                <a:solidFill>
                  <a:srgbClr val="000000"/>
                </a:solidFill>
                <a:effectLst/>
                <a:latin typeface="ヒラギノ角ゴ Pro W3"/>
              </a:rPr>
              <a:t>(</a:t>
            </a:r>
            <a:r>
              <a:rPr lang="en-US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2,344</a:t>
            </a:r>
            <a:r>
              <a:rPr lang="th-TH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บริษัท) , อันดับ </a:t>
            </a:r>
            <a:r>
              <a:rPr lang="en-US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2</a:t>
            </a:r>
            <a:r>
              <a:rPr lang="ja-JP" altLang="en-US" b="0" i="0" dirty="0">
                <a:solidFill>
                  <a:srgbClr val="000000"/>
                </a:solidFill>
                <a:effectLst/>
                <a:latin typeface="ヒラギノ角ゴ Pro W3"/>
              </a:rPr>
              <a:t> </a:t>
            </a:r>
            <a:r>
              <a:rPr lang="th-TH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ธุรกิจค้าส่ง</a:t>
            </a:r>
            <a:r>
              <a:rPr lang="en-US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/</a:t>
            </a:r>
            <a:r>
              <a:rPr lang="th-TH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ค้าปลีก (</a:t>
            </a:r>
            <a:r>
              <a:rPr lang="en-US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1,486</a:t>
            </a:r>
            <a:r>
              <a:rPr lang="th-TH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บริษัท), อันดับ </a:t>
            </a:r>
            <a:r>
              <a:rPr lang="en-US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3</a:t>
            </a:r>
            <a:r>
              <a:rPr lang="th-TH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 ธุรกิจบริการ (</a:t>
            </a:r>
            <a:r>
              <a:rPr lang="en-US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1,017</a:t>
            </a:r>
            <a:r>
              <a:rPr lang="th-TH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บริษัท) </a:t>
            </a:r>
            <a:r>
              <a:rPr lang="ja-JP" altLang="en-US" b="0" i="0" dirty="0">
                <a:solidFill>
                  <a:srgbClr val="000000"/>
                </a:solidFill>
                <a:effectLst/>
                <a:latin typeface="ヒラギノ角ゴ Pro W3"/>
              </a:rPr>
              <a:t>（</a:t>
            </a:r>
            <a:r>
              <a:rPr lang="en-US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URL</a:t>
            </a:r>
            <a:r>
              <a:rPr lang="th-TH" altLang="ja-JP" b="0" i="0" dirty="0">
                <a:solidFill>
                  <a:srgbClr val="000000"/>
                </a:solidFill>
                <a:effectLst/>
                <a:latin typeface="ヒラギノ角ゴ Pro W3"/>
              </a:rPr>
              <a:t>อ้างอิง</a:t>
            </a:r>
            <a:r>
              <a:rPr lang="ja-JP" altLang="en-US" b="0" i="0" dirty="0">
                <a:solidFill>
                  <a:srgbClr val="000000"/>
                </a:solidFill>
                <a:effectLst/>
                <a:latin typeface="ヒラギノ角ゴ Pro W3"/>
              </a:rPr>
              <a:t>：</a:t>
            </a:r>
            <a:r>
              <a:rPr lang="en-US" sz="1800" dirty="0">
                <a:effectLst/>
                <a:cs typeface="游ゴシック" panose="020B0400000000000000" pitchFamily="34" charset="-128"/>
                <a:hlinkClick r:id="rId3"/>
              </a:rPr>
              <a:t>https://www.jetro.go.jp/biznews/2021/04/20d5c3d9315e11b9.html</a:t>
            </a:r>
            <a:r>
              <a:rPr lang="ja-JP" altLang="en-US" b="0" i="0" dirty="0">
                <a:solidFill>
                  <a:srgbClr val="000000"/>
                </a:solidFill>
                <a:effectLst/>
                <a:latin typeface="ヒラギノ角ゴ Pro W3"/>
              </a:rPr>
              <a:t>）</a:t>
            </a:r>
            <a:endParaRPr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altLang="ja-JP" dirty="0"/>
              <a:t>อื่นๆ เช่น สายงาน</a:t>
            </a:r>
            <a:r>
              <a:rPr lang="en-US" altLang="ja-JP" dirty="0"/>
              <a:t>IT/Web</a:t>
            </a:r>
            <a:r>
              <a:rPr lang="th-TH" altLang="ja-JP" dirty="0"/>
              <a:t> ซึ่งพัฒนา</a:t>
            </a:r>
            <a:r>
              <a:rPr lang="th-TH" b="0" i="0" dirty="0">
                <a:solidFill>
                  <a:srgbClr val="040C28"/>
                </a:solidFill>
                <a:effectLst/>
                <a:latin typeface="Google Sans"/>
              </a:rPr>
              <a:t>แอปพลิเคชันภาษาญี่ปุ่น หรือการดูแลเว็บไซต์ที่ให้บริการข้อมูลเกี่ยวกับประเทศญี่ปุ่น</a:t>
            </a:r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1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49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ja-JP" dirty="0"/>
              <a:t>【</a:t>
            </a:r>
            <a:r>
              <a:rPr lang="th-TH" altLang="ja-JP" dirty="0"/>
              <a:t>คำอธิบาย</a:t>
            </a:r>
            <a:r>
              <a:rPr lang="en-US" altLang="ja-JP" dirty="0"/>
              <a:t>】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altLang="ja-JP" dirty="0"/>
              <a:t>สไลด์นี้เป็นส่วนแนะนำ</a:t>
            </a:r>
            <a:r>
              <a:rPr lang="en-US" altLang="ja-JP" dirty="0"/>
              <a:t>1</a:t>
            </a:r>
            <a:r>
              <a:rPr lang="th-TH" altLang="ja-JP" dirty="0"/>
              <a:t>ใน</a:t>
            </a:r>
            <a:r>
              <a:rPr lang="en-US" altLang="ja-JP" dirty="0"/>
              <a:t>3</a:t>
            </a:r>
            <a:r>
              <a:rPr lang="th-TH" altLang="ja-JP" dirty="0"/>
              <a:t>อาชีพยอดนิยมของนักเรียนชาวญี่ปุ่น หากไม่มีเวลาสามารถข้ามได้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altLang="ja-JP" dirty="0"/>
              <a:t>ต้องการชี้ให้เห็นว่าอาชีพยอดนิยมนั้นต้องการคุณสมบัติหรือทักษะอะไรบ้าง เพื่อให้นักเรียนใช้อ้างอิงในการคิดว่าอยากจะทำอาชีพอะไร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th-TH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4558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4542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368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/>
              <a:t>保育士の写真：</a:t>
            </a:r>
            <a:r>
              <a:rPr lang="en-US" altLang="ja-JP" dirty="0"/>
              <a:t>https://www.photo-ac.com/main/detail/4211867&amp;title=%E5%AD%90%E4%BE%9B%E3%81%A8%E9%81%8A%E3%81%B6%E4%BF%9D%E8%82%B2%E5%A3%AB</a:t>
            </a:r>
            <a:br>
              <a:rPr lang="en-US" altLang="ja-JP" dirty="0"/>
            </a:br>
            <a:r>
              <a:rPr lang="ja-JP" altLang="en-US" dirty="0"/>
              <a:t>保育士の写真</a:t>
            </a:r>
            <a:r>
              <a:rPr lang="en-US" altLang="ja-JP" dirty="0"/>
              <a:t>2</a:t>
            </a:r>
            <a:r>
              <a:rPr lang="ja-JP" altLang="en-US" dirty="0"/>
              <a:t>：</a:t>
            </a:r>
            <a:r>
              <a:rPr lang="en-US" altLang="ja-JP" dirty="0"/>
              <a:t>https://www.photo-ac.com/main/detail/22304846&amp;title=%E4%B8%A6%E3%82%93%E3%81%A7%E5%BA%A7%E3%82%8B%E5%9C%92%E5%85%90%E3%81%A8%E5%A5%B3%E6%80%A7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B86A36-568D-4C5A-86EB-C6EE75DF607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7124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dirty="0"/>
              <a:t>【</a:t>
            </a:r>
            <a:r>
              <a:rPr lang="ja-JP" altLang="en-US" dirty="0"/>
              <a:t>教師用指導書</a:t>
            </a:r>
            <a:r>
              <a:rPr lang="en-US" altLang="ja-JP" dirty="0"/>
              <a:t>】</a:t>
            </a:r>
          </a:p>
          <a:p>
            <a:r>
              <a:rPr lang="th-TH" altLang="ja-JP" dirty="0"/>
              <a:t>จุดประสงค์ของ</a:t>
            </a:r>
            <a:r>
              <a:rPr lang="ja-JP" altLang="en-US" dirty="0"/>
              <a:t>ミニじょうほう</a:t>
            </a:r>
            <a:r>
              <a:rPr lang="th-TH" altLang="ja-JP" dirty="0"/>
              <a:t>ของบทนี้</a:t>
            </a:r>
            <a:endParaRPr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altLang="ja-JP" dirty="0"/>
              <a:t>ทราบเกี่ยวกับอาชีพยอดนิยมของนักเรียนมัธยมปลายญี่ปุ่นพร้อมทั้งเหตุผล</a:t>
            </a:r>
            <a:endParaRPr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altLang="ja-JP" dirty="0"/>
              <a:t>ช่วยกันคิดว่าอาชีพแบบไหนได้รับความนิยมในประเทศไทย</a:t>
            </a:r>
            <a:endParaRPr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altLang="ja-JP" dirty="0"/>
              <a:t>จุดประกายให้คิดเกี่ยวกับอาชีพที่อยากลองทำในอนาคต</a:t>
            </a:r>
            <a:br>
              <a:rPr lang="en-US" altLang="ja-JP" dirty="0"/>
            </a:br>
            <a:br>
              <a:rPr lang="en-US" altLang="ja-JP" dirty="0"/>
            </a:br>
            <a:r>
              <a:rPr lang="ja-JP" altLang="en-US" dirty="0"/>
              <a:t>デザイナーの画像：</a:t>
            </a:r>
            <a:r>
              <a:rPr lang="en-US" altLang="ja-JP" dirty="0"/>
              <a:t>https://www.photo-ac.com/main/detail/29025377&amp;title=%E3%83%87%E3%82%B6%E3%82%A4%E3%83%8A%E3%83%BC%E3%83%BB%E3%82%A2%E3%83%91%E3%83%AC%E3%83%AB%E3%81%AE%E4%BB%95%E4%BA%8B%E3%82%92%E3%81%99%E3%82%8B%E5%A5%B3%E6%80%A7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9034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dirty="0"/>
              <a:t>ゲーム内の写真：</a:t>
            </a:r>
            <a:r>
              <a:rPr lang="en-US" altLang="ja-JP" dirty="0"/>
              <a:t>https://www.photo-ac.com/main/detail/3945026&amp;title=%E5%95%86%E8%AB%87%E3%83%81%E3%83%A3%E3%83%B3%E3%82%B9%EF%BC%81+B</a:t>
            </a:r>
            <a:br>
              <a:rPr lang="en-US" altLang="ja-JP" dirty="0"/>
            </a:br>
            <a:r>
              <a:rPr lang="ja-JP" altLang="en-US" dirty="0"/>
              <a:t>ゲームクリエイターの写真：</a:t>
            </a:r>
            <a:r>
              <a:rPr lang="en-US" altLang="ja-JP" dirty="0"/>
              <a:t>https://www.photo-ac.com/main/detail/2995819&amp;title=%E3%82%AA%E3%83%B3%E3%83%A9%E3%82%A4%E3%83%B3%E3%82%B2%E3%83%BC%E3%83%A0%E3%81%A7%E3%83%9C%E3%82%A4%E3%82%B9%E3%83%81%E3%83%A3%E3%83%83%E3%83%88%E3%82%92%E3%81%99%E3%82%8B%E5%A5%B3%E6%80%A7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B86A36-568D-4C5A-86EB-C6EE75DF607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47010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2E1A0D-C147-1056-5D2B-09B17C637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B6DEF6A-534E-9250-3513-233C932708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F1A2EF2D-6917-8DD1-E39A-F38ACFA720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48A0556-2D75-A589-2612-B56EA6EB7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4B94BA-761E-48C6-87B8-C44F337BA4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5072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dirty="0"/>
              <a:t>【</a:t>
            </a:r>
            <a:r>
              <a:rPr lang="ja-JP" altLang="en-US" dirty="0"/>
              <a:t>教師用指導書</a:t>
            </a:r>
            <a:r>
              <a:rPr lang="en-US" altLang="ja-JP" dirty="0"/>
              <a:t>】</a:t>
            </a:r>
          </a:p>
          <a:p>
            <a:r>
              <a:rPr lang="th-TH" altLang="ja-JP" dirty="0"/>
              <a:t>จุดประสงค์ของ</a:t>
            </a:r>
            <a:r>
              <a:rPr lang="ja-JP" altLang="en-US" dirty="0"/>
              <a:t>ミニじょうほう</a:t>
            </a:r>
            <a:r>
              <a:rPr lang="th-TH" altLang="ja-JP" dirty="0"/>
              <a:t>ของบทนี้</a:t>
            </a:r>
            <a:endParaRPr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altLang="ja-JP" dirty="0"/>
              <a:t>ทราบเกี่ยวกับอาชีพยอดนิยมของนักเรียนมัธยมปลายญี่ปุ่นพร้อมทั้งเหตุผล</a:t>
            </a:r>
            <a:endParaRPr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altLang="ja-JP" dirty="0"/>
              <a:t>ช่วยกันคิดว่าอาชีพแบบไหนได้รับความนิยมในประเทศไทย</a:t>
            </a:r>
            <a:endParaRPr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altLang="ja-JP" dirty="0"/>
              <a:t>จุดประกายให้คิดเกี่ยวกับอาชีพที่อยากลองทำในอนาคต</a:t>
            </a:r>
            <a:endParaRPr lang="en-US" altLang="ja-JP" dirty="0"/>
          </a:p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6726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ja-JP" dirty="0"/>
              <a:t>【</a:t>
            </a:r>
            <a:r>
              <a:rPr lang="th-TH" altLang="ja-JP" dirty="0"/>
              <a:t>คำอธิบาย</a:t>
            </a:r>
            <a:r>
              <a:rPr lang="en-US" altLang="ja-JP" dirty="0"/>
              <a:t>】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th-TH" altLang="ja-JP" dirty="0"/>
              <a:t>ปี</a:t>
            </a:r>
            <a:r>
              <a:rPr lang="en-US" altLang="ja-JP" dirty="0"/>
              <a:t>2023</a:t>
            </a:r>
            <a:r>
              <a:rPr lang="th-TH" altLang="ja-JP" dirty="0"/>
              <a:t>นักเรียนมัธยมทั้งชายและหญิงอยากเป็นข้าราชการมากเป็นอันดับ</a:t>
            </a:r>
            <a:r>
              <a:rPr lang="en-US" altLang="ja-JP" dirty="0"/>
              <a:t>1</a:t>
            </a:r>
            <a:r>
              <a:rPr lang="th-TH" altLang="ja-JP" dirty="0"/>
              <a:t> อาชีพข้าราชการได้รับเงินเดือน ค่าตอบแทนและสวัสดิการที่ดีมีภาพลักษณ์มั่นคงกว่าอาชีพในบริษัทเอกชนที่ขึ้นกับผลประกอบการและสภาพเศรษฐกิจ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th-TH" altLang="ja-JP" dirty="0"/>
              <a:t>งานที่อาศัยทักษะและงานที่ต้องมีใบประกอบวิชาชีพ (พยาบาล, เภสัชกร, นักโภชนาการ, วิศวกร, โปรแกรมเมอร์ ฯลฯ)ก็ได้รับความนิยม</a:t>
            </a:r>
            <a:br>
              <a:rPr lang="th-TH" altLang="ja-JP" dirty="0"/>
            </a:br>
            <a:r>
              <a:rPr lang="th-TH" altLang="ja-JP" dirty="0"/>
              <a:t>มีนักเรียนไม่น้อยที่มองว่าเป็นอาชีพที่ได้เปรียบในการหางานในโลกที่ไม่แน่นอน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th-TH" altLang="ja-JP" dirty="0"/>
              <a:t>มีนักเรียนชายจำนวนมากที่สนใจด้านเทคโนโลยี และมีนักเรียนหญิงจำนวนมากที่สนใจอาชีพแพทย์และบุคคลากรสายสุขภาพ</a:t>
            </a:r>
            <a:endParaRPr lang="en-US" altLang="ja-JP" sz="1200" dirty="0">
              <a:effectLst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altLang="ja-JP" dirty="0"/>
              <a:t>ที่จริงแล้วนักเรียนที่ตอบว่า “ยังไม่ได้ตัดสินใจ, ยังไม่ทราบ” มีสัดส่วนมากที่สุด คนที่ยังนึกไม่ออกว่าอยากทำงานอาชีพใดก็มากเช่นกัน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4590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/>
              <a:t>役所のイラスト：</a:t>
            </a:r>
            <a:r>
              <a:rPr lang="en-US" altLang="ja-JP" dirty="0"/>
              <a:t>https://www.ac-illust.com/main/detail.php?id=23070345&amp;word=%E5%BB%BA%E7%89%A9%E3%80%80%E3%83%92%E3%82%99%E3%83%AB%E3%80%8014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/>
              <a:t>窓口の写真：</a:t>
            </a:r>
            <a:r>
              <a:rPr lang="en-US" altLang="ja-JP" dirty="0"/>
              <a:t>https://www.photo-ac.com/main/detail/1972375&amp;title=%E8%AA%AC%E6%98%8E%E3%81%99%E3%82%8B%E3%83%93%E3%82%B8%E3%83%8D%E3%82%B9%E3%82%A6%E3%83%BC%E3%83%9E%E3%83%B3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/>
              <a:t>高校生男女のイラスト：</a:t>
            </a:r>
            <a:r>
              <a:rPr lang="en-US" altLang="ja-JP" dirty="0"/>
              <a:t>https://www.ac-illust.com/main/detail.php?id=962827&amp;word=%E5%AD%A6%E7%94%9F</a:t>
            </a:r>
            <a:br>
              <a:rPr lang="en-US" altLang="ja-JP" dirty="0"/>
            </a:b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62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/>
              <a:t>もやもやするデッサン人形：</a:t>
            </a:r>
            <a:r>
              <a:rPr lang="en-US" altLang="ja-JP" dirty="0"/>
              <a:t>https://www.photo-ac.com/main/detail/28919993&amp;title=%E3%82%82%E3%82%84%E3%82%82%E3%82%84%E3%81%99%E3%82%8B%E3%83%87%E3%83%83%E3%82%B5%E3%83%B3%E4%BA%BA%E5%BD%A2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/>
              <a:t>カウンセリングの写真：</a:t>
            </a:r>
            <a:r>
              <a:rPr lang="en-US" altLang="ja-JP" dirty="0"/>
              <a:t>https://www.photo-ac.com/main/detail/1586514?title=%E3%82%AB%E3%82%A6%E3%83%B3%E3%82%BB%E3%83%AA%E3%83%B3%E3%82%B0%E3%81%99%E3%82%8B%E7%99%BD%E8%A1%A3%E3%81%AE%E5%A5%B3%E6%80%A7%E3%81%A8%E7%94%B7%E6%80%A7</a:t>
            </a:r>
            <a:br>
              <a:rPr lang="en-US" altLang="ja-JP" dirty="0"/>
            </a:br>
            <a:r>
              <a:rPr lang="ja-JP" altLang="en-US" dirty="0"/>
              <a:t>高校生のイラスト：</a:t>
            </a:r>
            <a:r>
              <a:rPr lang="en-US" altLang="ja-JP" dirty="0"/>
              <a:t>https://www.ac-illust.com/main/detail.php?id=962827&amp;word=%E5%AD%A6%E7%94%9F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198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/>
              <a:t>プログラミングコード：</a:t>
            </a:r>
            <a:r>
              <a:rPr lang="en-US" altLang="ja-JP" dirty="0"/>
              <a:t>https://www.photo-ac.com/main/detail/23120761&amp;title=%E3%82%B3%E3%83%BC%E3%83%87%E3%82%A3%E3%83%B3%E3%82%B0%E3%83%BB%E3%83%97%E3%83%AD%E3%82%B0%E3%83%A9%E3%83%A0%E3%81%AE%E3%82%A4%E3%83%A1%E3%83%BC%E3%82%B8%E7%94%BB%E5%83%8F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ja-JP" dirty="0"/>
              <a:t>SE</a:t>
            </a:r>
            <a:r>
              <a:rPr lang="ja-JP" altLang="en-US" dirty="0"/>
              <a:t>の写真：</a:t>
            </a:r>
            <a:r>
              <a:rPr lang="en-US" altLang="ja-JP" dirty="0"/>
              <a:t>https://www.photo-ac.com/main/detail/31983671&amp;title=%E3%82%B5%E3%83%BC%E3%83%90%E3%83%BC%E3%81%AE%E7%82%B9%E6%A4%9C%E3%82%92%E3%81%99%E3%82%8B%E3%82%A8%E3%83%B3%E3%82%B8%E3%83%8B%E3%82%A2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/>
              <a:t>高校生のイラスト：</a:t>
            </a:r>
            <a:r>
              <a:rPr lang="en-US" altLang="ja-JP" dirty="0"/>
              <a:t>https://www.ac-illust.com/main/detail.php?id=962827&amp;word=%E5%AD%A6%E7%94%9F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323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ja-JP" dirty="0"/>
              <a:t>【</a:t>
            </a:r>
            <a:r>
              <a:rPr lang="th-TH" altLang="ja-JP" dirty="0"/>
              <a:t>คำอธิบาย</a:t>
            </a:r>
            <a:r>
              <a:rPr lang="en-US" altLang="ja-JP" dirty="0"/>
              <a:t>】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/>
              <a:t>・</a:t>
            </a:r>
            <a:r>
              <a:rPr lang="th-TH" altLang="ja-JP" dirty="0"/>
              <a:t>อาชีพครู อาจารย์ และติวเตอร์ซึ่งเป็นอาชีพใกล้ตัวนักเรียนมัธยมปลายจึงได้รับความนิยม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th-TH" altLang="ja-JP" dirty="0"/>
              <a:t>ส่วนอาชีพแพทย์และพยาบาลที่เป็นอันดับ </a:t>
            </a:r>
            <a:r>
              <a:rPr lang="en-US" altLang="ja-JP" dirty="0"/>
              <a:t>2</a:t>
            </a:r>
            <a:r>
              <a:rPr lang="th-TH" altLang="ja-JP" dirty="0"/>
              <a:t> เป็นอาชีพที่ได้รับความนิยมมาตั้งแต่อดีต และในช่วงโควิดที่ผ่านมาก็อาจมีส่วนส่งเสริมให้ยิ่งรู้สึกว่าเป็นอาชีพที่เป็นที่ต้องการ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th-TH" altLang="ja-JP" dirty="0"/>
              <a:t>อันดับ </a:t>
            </a:r>
            <a:r>
              <a:rPr lang="en-US" altLang="ja-JP" dirty="0"/>
              <a:t>3</a:t>
            </a:r>
            <a:r>
              <a:rPr lang="th-TH" altLang="ja-JP" dirty="0"/>
              <a:t> จากการที่มีคนจำนวนมากต้องการทำงานด้านต่างประเทศทำให้เห็นได้ว่านักเรียนมัธยมปลายของไทยมีแนวโน้มสนใจเกี่ยวกับต่างประเทศ(ต้องการออกไปทำงานในสังคมนานาชาติ)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/>
              <a:t>・</a:t>
            </a:r>
            <a:r>
              <a:rPr lang="th-TH" altLang="ja-JP" dirty="0"/>
              <a:t>อาชีพอย่าง</a:t>
            </a:r>
            <a:r>
              <a:rPr lang="th-TH" sz="1200" dirty="0">
                <a:latin typeface="Cordia New" panose="020B0304020202020204" pitchFamily="34" charset="-34"/>
                <a:ea typeface="UD Digi Kyokasho NK-B" panose="02020700000000000000" pitchFamily="18" charset="-128"/>
                <a:cs typeface="Cordia New" panose="020B0304020202020204" pitchFamily="34" charset="-34"/>
              </a:rPr>
              <a:t>อิน</a:t>
            </a:r>
            <a:r>
              <a:rPr lang="th-TH" sz="1200" dirty="0" err="1">
                <a:latin typeface="Cordia New" panose="020B0304020202020204" pitchFamily="34" charset="-34"/>
                <a:ea typeface="UD Digi Kyokasho NK-B" panose="02020700000000000000" pitchFamily="18" charset="-128"/>
                <a:cs typeface="Cordia New" panose="020B0304020202020204" pitchFamily="34" charset="-34"/>
              </a:rPr>
              <a:t>ฟลู</a:t>
            </a:r>
            <a:r>
              <a:rPr lang="th-TH" sz="1200" dirty="0">
                <a:latin typeface="Cordia New" panose="020B0304020202020204" pitchFamily="34" charset="-34"/>
                <a:ea typeface="UD Digi Kyokasho NK-B" panose="02020700000000000000" pitchFamily="18" charset="-128"/>
                <a:cs typeface="Cordia New" panose="020B0304020202020204" pitchFamily="34" charset="-34"/>
              </a:rPr>
              <a:t>เอนเซอร์ ดีไซเนอร์ หรือนักตัดต่อคลิปอาจได้รับความนิยมจากช่วงโควิดในฐานะอาชีพฟรีแลน</a:t>
            </a:r>
            <a:r>
              <a:rPr lang="th-TH" sz="1200" dirty="0" err="1">
                <a:latin typeface="Cordia New" panose="020B0304020202020204" pitchFamily="34" charset="-34"/>
                <a:ea typeface="UD Digi Kyokasho NK-B" panose="02020700000000000000" pitchFamily="18" charset="-128"/>
                <a:cs typeface="Cordia New" panose="020B0304020202020204" pitchFamily="34" charset="-34"/>
              </a:rPr>
              <a:t>ซ์</a:t>
            </a:r>
            <a:r>
              <a:rPr lang="th-TH" sz="1200" dirty="0">
                <a:latin typeface="Cordia New" panose="020B0304020202020204" pitchFamily="34" charset="-34"/>
                <a:ea typeface="UD Digi Kyokasho NK-B" panose="02020700000000000000" pitchFamily="18" charset="-128"/>
                <a:cs typeface="Cordia New" panose="020B0304020202020204" pitchFamily="34" charset="-34"/>
              </a:rPr>
              <a:t>ที่สามารถทำงานจากบ้านได้(การเปลี่ยนแปลงไปของลักษณะการทำงาน)</a:t>
            </a:r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5589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86A36-568D-4C5A-86EB-C6EE75DF607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893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C29A49-26E6-D901-D628-ADFDDD9587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860899E-258C-CFFB-34C6-130295792E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A62A99D-0A33-0C94-D82C-C208FC9F7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24C9-0649-4B46-AC9C-99693CE3163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91562E-F710-CA0D-355F-A90CE54C0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F8109D-2F58-B964-806F-8B3089670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E9AE-1E69-4A73-8284-3F14E68B8E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789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B9ACEE-2228-FB9D-BFDE-C6B9F1161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B6C8C13-1313-6ADC-337D-903E3EC3C3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0DF51A5-681E-E11C-88AF-4267DE07F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24C9-0649-4B46-AC9C-99693CE3163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5F542F7-250E-D1B6-0A0A-298753706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7AF72C9-A52E-1FA8-80DD-18B4B12DE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E9AE-1E69-4A73-8284-3F14E68B8E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531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EACCB647-CE2F-A161-E31F-A7760D0AA8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B9D9969-1B60-D54D-EAA4-C15B2B1972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48A7D9E-F3DF-5CE5-D9B1-F141E7252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24C9-0649-4B46-AC9C-99693CE3163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016D838-3F62-B80C-5887-F3F6B6771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4BDF4D5-836F-7086-2C3D-3F945317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E9AE-1E69-4A73-8284-3F14E68B8E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373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C43B5-6461-0BA2-0C9C-526CFDBF2D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817B72-181F-DBCD-8649-36AF33868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BB1A7-7122-34EA-B086-38C9CECF8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A20CF2-0A51-8248-096B-87AE20CF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00D21C-3BC4-5D7B-7786-7FEADAFEA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601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886EE5-D686-97F6-DD6A-910FE1726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9E3006-0006-BCEA-FA35-7062BD8499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3B417-4AB7-0CF4-A248-E500CB09D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AB7572-8B7A-C247-5D81-9AB3EA3C0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5134F-5058-DD51-9BD6-6E26D8024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0281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3041A-685D-B3D6-355E-C8FF0DADA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858CB6-73B3-5A7A-52DB-48CBD9A3CB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00010E-79BB-3B9F-B52E-726710950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096EC-41C4-DE3F-A8D7-DAE02CB4E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6B483-CF05-28F9-82E9-6694C11C3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1703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0BACE-1910-B29E-311B-25F2492B8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707365-CFB7-4589-FD82-BF587F6B33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02A102-95E8-7A6D-5599-953B71E437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78BEDD-3555-A3FE-282D-9B5E1B3C1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323D6B-9BEE-CB74-5155-BD244EB48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FA7AF1-3E29-CC0E-0D2C-D6163CC7E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9923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AE9A8-9BB0-3045-3705-352165CB8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5A0022-CA56-35A3-DBBE-5876514E4D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D4CFBE-7976-B934-3B8B-A1438D3387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D6E9F9-55B9-67DA-29DA-4B3EC7649C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8ACF2A-5465-D15E-09D1-D22D2575D0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428F38-563F-4594-9AA5-732A16412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2DB22C-A42C-031D-DF0B-D9A34158A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B45F27-3382-1C90-08A3-CA560F543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156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4E397-D378-7FE7-8320-A6425955A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9253E8-BBD7-4222-5CDF-FF0A8AFFA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E8F68C-52C8-F967-DA3A-BBC4ED778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09B74E-86D6-59AC-2A9B-7CC8F36AE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122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001D2C-4BBC-7DE8-4215-32C4EE0ED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6867AB-550F-B242-FFCE-97E40505E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4DCE3D-1FD0-0613-018B-E6FE0476D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193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A9E1F-606F-8549-0A8D-B3C617F84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9546F-6980-71C1-25A9-79BC5378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788CB6-0221-4ED2-1E12-246F500F5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ED7A26-9012-AB83-C7C9-05137257C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55CAC5-78B2-2C56-FC5B-6241E9537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40BDD2-E172-35D0-1BDA-A26C02A1F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877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CAAE24-7375-1774-1A4E-1E5BDD478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A7BF6D1-FA68-4229-BB91-1EDBFA560A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22E6AD6-8574-EC25-0AA6-F4C586945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24C9-0649-4B46-AC9C-99693CE3163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13F7DA6-008C-1D8C-113A-B4F289FE7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C3CD3CB-AE88-745A-95CA-8A3E26523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E9AE-1E69-4A73-8284-3F14E68B8E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9114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8989D-3150-DE6D-D81F-FD7B942D3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340E77-A39C-486F-D7E2-7C827C805D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4EC084-13B9-5E38-B3C5-11BF953CF8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FD5ACC-A6F7-49EF-6C8E-D86F8D1D5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B611CB-3DC2-FE35-13CC-09DF0B97F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9B40BC-5D70-28ED-2C6F-E2DB825AA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0964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A5AC7-E49A-3BE4-B994-64F316C01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C096B6-561E-C406-F907-C143FE3D8C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CEEB80-9B02-D978-A5EB-F618D452F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8B6BEC-2A72-E4C9-1011-D26BB97F2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0EC5EE-00FD-0A88-7F7A-A32F990A8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2467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920133-DF89-0231-21F1-CE7BF5CC6B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461B54-CD70-3762-D20B-EE1C790B75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ED952-5CD8-5A50-F72E-1C5FC9398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5249A-53B5-4309-DDC7-40E4D1AFB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DBF45D-98FB-F7AC-1C89-7DBE35584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389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8FA48DF-9C1C-3E9B-73E9-802E27D6D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5C3A5B3-7E81-11C3-543F-38A641966D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49AB8C3-F4E4-1D7D-46D6-87CE245B3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24C9-0649-4B46-AC9C-99693CE3163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15014FE-2A6B-06E2-1A69-AC936CD32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0F911AD-80A8-FB92-8013-75F99C3D6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E9AE-1E69-4A73-8284-3F14E68B8E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078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D65370-DCBA-DAE1-1745-4E7C1C6C8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C62EA62-88FB-7062-BBA7-B0306CEA58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28DDD5-D005-6623-4AC8-8ABE32FCCF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5EE4F47-1EB4-EF4F-63D2-5161AADFD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24C9-0649-4B46-AC9C-99693CE3163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AC900C1-B41D-0832-6B9A-AECC0BE5A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2B338D1-8948-E72F-049C-D62BC85D2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E9AE-1E69-4A73-8284-3F14E68B8E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727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7F68BE-9D8C-8C51-3797-EAA6B2E23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F9D9B1F-65EB-FC17-E4A3-DECF6829E5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1D85F04-5B0F-A722-B756-81B7589B6D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56E0350-375F-4ED8-A1DD-8CA57CF302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E25826D-4AFF-FD62-9847-916B0C0CF0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8A4A7E6-14D9-9BF3-D32B-2DA747790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24C9-0649-4B46-AC9C-99693CE3163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6AB4F85-5C17-64C1-5AC2-962387406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B849B72-9B94-F89A-7B1F-E9A2EDC1E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E9AE-1E69-4A73-8284-3F14E68B8E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655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D7A36B-45C4-92B5-F0E3-DCA2409EE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412EAEC-CC93-8D3F-A170-AA736A889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24C9-0649-4B46-AC9C-99693CE3163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8790908-7FFC-A4C4-EEC8-3E4E372C8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3CE3699-77C0-ADAE-5FDC-8A8A2FEDA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E9AE-1E69-4A73-8284-3F14E68B8E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222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E436796-07CB-00A3-FC1A-EFA44E3C6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24C9-0649-4B46-AC9C-99693CE3163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6C74402F-B45F-4943-FE96-60B8D7C03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6401984-FA9D-E240-B2F5-AF0F2206A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E9AE-1E69-4A73-8284-3F14E68B8E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10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4083A5-2D0C-5A83-E928-1A6BEE2D4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BF08E40-38A7-6153-4553-84AF144574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F1F9EB8-C1AD-EA1B-02DC-06150DF63F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35CF98E-CEEE-FC3F-0419-624EAA9DC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24C9-0649-4B46-AC9C-99693CE3163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06CEDF4-C7E6-41EA-63A2-7CDD59279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C760BEF-3781-FD5F-BC2C-1118B1B05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E9AE-1E69-4A73-8284-3F14E68B8E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817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609038-32E3-78FD-89BF-5C151A469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8C1E00EF-748F-839B-47D2-9A38AD87EC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704199-4160-293F-F87D-51531D11B2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4998743-E53B-A285-0CF3-05F7FFB91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24C9-0649-4B46-AC9C-99693CE3163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71D327B-9487-EC14-44B9-267EB9B6D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358D2AC-9F0F-4C94-5810-AC1D61C04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E9AE-1E69-4A73-8284-3F14E68B8E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180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60BFD01-3C77-5A94-F8AA-5D32E5229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189B05A-CC27-61F0-093D-1ED889A618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A45F2E-96FD-2FDF-D8BE-E1EB9D25CE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D24C9-0649-4B46-AC9C-99693CE31638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5F180-62E8-5577-AC93-05F308BA3C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7BDEBAA-2214-E2A8-15E3-54C35721ED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1E9AE-1E69-4A73-8284-3F14E68B8E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42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A351D8-EFDE-8B37-780E-DE3689CFB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5DCC53-B378-3A87-647B-950027C962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B425A-A1A1-9CD7-64FA-FA657873B9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CA760-3963-420B-A5E9-F3A127338BB9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0DAEBD-63C6-017A-3C2F-994A02C08A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139C1-8BDA-75AA-9B17-039DD1999E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009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2.png"/><Relationship Id="rId18" Type="http://schemas.openxmlformats.org/officeDocument/2006/relationships/image" Target="../media/image47.svg"/><Relationship Id="rId26" Type="http://schemas.openxmlformats.org/officeDocument/2006/relationships/image" Target="../media/image51.svg"/><Relationship Id="rId39" Type="http://schemas.openxmlformats.org/officeDocument/2006/relationships/image" Target="../media/image60.png"/><Relationship Id="rId21" Type="http://schemas.openxmlformats.org/officeDocument/2006/relationships/image" Target="../media/image48.png"/><Relationship Id="rId34" Type="http://schemas.openxmlformats.org/officeDocument/2006/relationships/image" Target="../media/image57.svg"/><Relationship Id="rId42" Type="http://schemas.openxmlformats.org/officeDocument/2006/relationships/image" Target="../media/image63.sv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5.svg"/><Relationship Id="rId20" Type="http://schemas.openxmlformats.org/officeDocument/2006/relationships/image" Target="../media/image4.svg"/><Relationship Id="rId29" Type="http://schemas.openxmlformats.org/officeDocument/2006/relationships/image" Target="../media/image52.png"/><Relationship Id="rId41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svg"/><Relationship Id="rId11" Type="http://schemas.openxmlformats.org/officeDocument/2006/relationships/image" Target="../media/image7.png"/><Relationship Id="rId24" Type="http://schemas.openxmlformats.org/officeDocument/2006/relationships/image" Target="../media/image10.svg"/><Relationship Id="rId32" Type="http://schemas.openxmlformats.org/officeDocument/2006/relationships/image" Target="../media/image55.svg"/><Relationship Id="rId37" Type="http://schemas.openxmlformats.org/officeDocument/2006/relationships/image" Target="../media/image58.png"/><Relationship Id="rId40" Type="http://schemas.openxmlformats.org/officeDocument/2006/relationships/image" Target="../media/image61.svg"/><Relationship Id="rId5" Type="http://schemas.openxmlformats.org/officeDocument/2006/relationships/image" Target="../media/image1.png"/><Relationship Id="rId15" Type="http://schemas.openxmlformats.org/officeDocument/2006/relationships/image" Target="../media/image44.png"/><Relationship Id="rId23" Type="http://schemas.openxmlformats.org/officeDocument/2006/relationships/image" Target="../media/image9.png"/><Relationship Id="rId28" Type="http://schemas.openxmlformats.org/officeDocument/2006/relationships/image" Target="../media/image12.svg"/><Relationship Id="rId36" Type="http://schemas.openxmlformats.org/officeDocument/2006/relationships/image" Target="../media/image14.svg"/><Relationship Id="rId10" Type="http://schemas.openxmlformats.org/officeDocument/2006/relationships/image" Target="../media/image41.svg"/><Relationship Id="rId19" Type="http://schemas.openxmlformats.org/officeDocument/2006/relationships/image" Target="../media/image3.png"/><Relationship Id="rId31" Type="http://schemas.openxmlformats.org/officeDocument/2006/relationships/image" Target="../media/image54.png"/><Relationship Id="rId44" Type="http://schemas.openxmlformats.org/officeDocument/2006/relationships/image" Target="../media/image65.svg"/><Relationship Id="rId4" Type="http://schemas.openxmlformats.org/officeDocument/2006/relationships/image" Target="../media/image39.svg"/><Relationship Id="rId9" Type="http://schemas.openxmlformats.org/officeDocument/2006/relationships/image" Target="../media/image40.png"/><Relationship Id="rId14" Type="http://schemas.openxmlformats.org/officeDocument/2006/relationships/image" Target="../media/image43.svg"/><Relationship Id="rId22" Type="http://schemas.openxmlformats.org/officeDocument/2006/relationships/image" Target="../media/image49.svg"/><Relationship Id="rId27" Type="http://schemas.openxmlformats.org/officeDocument/2006/relationships/image" Target="../media/image11.png"/><Relationship Id="rId30" Type="http://schemas.openxmlformats.org/officeDocument/2006/relationships/image" Target="../media/image53.svg"/><Relationship Id="rId35" Type="http://schemas.openxmlformats.org/officeDocument/2006/relationships/image" Target="../media/image13.png"/><Relationship Id="rId43" Type="http://schemas.openxmlformats.org/officeDocument/2006/relationships/image" Target="../media/image64.png"/><Relationship Id="rId8" Type="http://schemas.openxmlformats.org/officeDocument/2006/relationships/image" Target="../media/image6.svg"/><Relationship Id="rId3" Type="http://schemas.openxmlformats.org/officeDocument/2006/relationships/image" Target="../media/image38.png"/><Relationship Id="rId12" Type="http://schemas.openxmlformats.org/officeDocument/2006/relationships/image" Target="../media/image8.svg"/><Relationship Id="rId17" Type="http://schemas.openxmlformats.org/officeDocument/2006/relationships/image" Target="../media/image46.png"/><Relationship Id="rId25" Type="http://schemas.openxmlformats.org/officeDocument/2006/relationships/image" Target="../media/image50.png"/><Relationship Id="rId33" Type="http://schemas.openxmlformats.org/officeDocument/2006/relationships/image" Target="../media/image56.png"/><Relationship Id="rId38" Type="http://schemas.openxmlformats.org/officeDocument/2006/relationships/image" Target="../media/image59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7.png"/><Relationship Id="rId18" Type="http://schemas.openxmlformats.org/officeDocument/2006/relationships/image" Target="../media/image44.png"/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12" Type="http://schemas.openxmlformats.org/officeDocument/2006/relationships/image" Target="../media/image6.svg"/><Relationship Id="rId17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63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11" Type="http://schemas.openxmlformats.org/officeDocument/2006/relationships/image" Target="../media/image5.png"/><Relationship Id="rId5" Type="http://schemas.openxmlformats.org/officeDocument/2006/relationships/image" Target="../media/image13.png"/><Relationship Id="rId15" Type="http://schemas.openxmlformats.org/officeDocument/2006/relationships/image" Target="../media/image62.png"/><Relationship Id="rId10" Type="http://schemas.openxmlformats.org/officeDocument/2006/relationships/image" Target="../media/image53.svg"/><Relationship Id="rId19" Type="http://schemas.openxmlformats.org/officeDocument/2006/relationships/image" Target="../media/image45.svg"/><Relationship Id="rId4" Type="http://schemas.openxmlformats.org/officeDocument/2006/relationships/image" Target="../media/image10.svg"/><Relationship Id="rId9" Type="http://schemas.openxmlformats.org/officeDocument/2006/relationships/image" Target="../media/image52.png"/><Relationship Id="rId14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lineresearch-platform.blog.jp/archives/43895191.html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www.jetro.go.jp/biznews/2021/04/20d5c3d9315e11b9.html" TargetMode="External"/><Relationship Id="rId4" Type="http://schemas.openxmlformats.org/officeDocument/2006/relationships/hyperlink" Target="https://www.utcc.ac.th/&#3617;-&#3627;&#3629;&#3585;&#3634;&#3619;&#3588;&#3657;&#3634;&#3652;&#3607;&#3618;-&#3648;&#3612;&#3618;-10-&#3629;&#3634;&#3594;&#3637;&#3614;-&#3648;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ineresearch-platform.blog.jp/archives/43895191.html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7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1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svg"/><Relationship Id="rId11" Type="http://schemas.openxmlformats.org/officeDocument/2006/relationships/hyperlink" Target="https://tradestrategies.utcc.ac.th/wp-content/uploads/2024/02/10-%E0%B8%AD%E0%B8%B2%E0%B8%8A%E0%B8%B5%E0%B8%9E%E0%B9%80%E0%B8%94%E0%B9%88%E0%B8%99-%E0%B8%AD%E0%B8%B2%E0%B8%8A%E0%B8%B5%E0%B8%9E%E0%B9%83%E0%B8%99%E0%B8%9D%E0%B8%B1%E0%B8%99%E0%B8%82%E0%B8%AD%E0%B8%87%E0%B9%80%E0%B8%94%E0%B9%87%E0%B8%81%E0%B8%A3%E0%B8%B8%E0%B9%88%E0%B8%99%E0%B9%83%E0%B8%AB%E0%B8%A1%E0%B9%88-%E0%B8%9B%E0%B8%B5-67.pdf" TargetMode="External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20.pn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radestrategies.utcc.ac.th/wp-content/uploads/2024/02/10-%E0%B8%AD%E0%B8%B2%E0%B8%8A%E0%B8%B5%E0%B8%9E%E0%B9%80%E0%B8%94%E0%B9%88%E0%B8%99-%E0%B8%AD%E0%B8%B2%E0%B8%8A%E0%B8%B5%E0%B8%9E%E0%B9%83%E0%B8%99%E0%B8%9D%E0%B8%B1%E0%B8%99%E0%B8%82%E0%B8%AD%E0%B8%87%E0%B9%80%E0%B8%94%E0%B9%87%E0%B8%81%E0%B8%A3%E0%B8%B8%E0%B9%88%E0%B8%99%E0%B9%83%E0%B8%AB%E0%B8%A1%E0%B9%88-%E0%B8%9B%E0%B8%B5-67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15">
            <a:extLst>
              <a:ext uri="{FF2B5EF4-FFF2-40B4-BE49-F238E27FC236}">
                <a16:creationId xmlns:a16="http://schemas.microsoft.com/office/drawing/2014/main" id="{22F15A2D-2324-487D-A02A-BF46C5C58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17">
            <a:extLst>
              <a:ext uri="{FF2B5EF4-FFF2-40B4-BE49-F238E27FC236}">
                <a16:creationId xmlns:a16="http://schemas.microsoft.com/office/drawing/2014/main" id="{17A7F34E-D418-47E2-9F86-2C45BBC31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732" y="321733"/>
            <a:ext cx="11546828" cy="6214534"/>
          </a:xfrm>
          <a:custGeom>
            <a:avLst/>
            <a:gdLst>
              <a:gd name="connsiteX0" fmla="*/ 0 w 11546828"/>
              <a:gd name="connsiteY0" fmla="*/ 0 h 6214534"/>
              <a:gd name="connsiteX1" fmla="*/ 7965430 w 11546828"/>
              <a:gd name="connsiteY1" fmla="*/ 0 h 6214534"/>
              <a:gd name="connsiteX2" fmla="*/ 7965430 w 11546828"/>
              <a:gd name="connsiteY2" fmla="*/ 1786 h 6214534"/>
              <a:gd name="connsiteX3" fmla="*/ 11546828 w 11546828"/>
              <a:gd name="connsiteY3" fmla="*/ 1786 h 6214534"/>
              <a:gd name="connsiteX4" fmla="*/ 11546828 w 11546828"/>
              <a:gd name="connsiteY4" fmla="*/ 2866740 h 6214534"/>
              <a:gd name="connsiteX5" fmla="*/ 11225095 w 11546828"/>
              <a:gd name="connsiteY5" fmla="*/ 3179536 h 6214534"/>
              <a:gd name="connsiteX6" fmla="*/ 11225095 w 11546828"/>
              <a:gd name="connsiteY6" fmla="*/ 301542 h 6214534"/>
              <a:gd name="connsiteX7" fmla="*/ 320042 w 11546828"/>
              <a:gd name="connsiteY7" fmla="*/ 301542 h 6214534"/>
              <a:gd name="connsiteX8" fmla="*/ 320042 w 11546828"/>
              <a:gd name="connsiteY8" fmla="*/ 5909424 h 6214534"/>
              <a:gd name="connsiteX9" fmla="*/ 8417210 w 11546828"/>
              <a:gd name="connsiteY9" fmla="*/ 5909424 h 6214534"/>
              <a:gd name="connsiteX10" fmla="*/ 8103383 w 11546828"/>
              <a:gd name="connsiteY10" fmla="*/ 6214534 h 6214534"/>
              <a:gd name="connsiteX11" fmla="*/ 7222929 w 11546828"/>
              <a:gd name="connsiteY11" fmla="*/ 6214534 h 6214534"/>
              <a:gd name="connsiteX12" fmla="*/ 7222929 w 11546828"/>
              <a:gd name="connsiteY12" fmla="*/ 6212748 h 6214534"/>
              <a:gd name="connsiteX13" fmla="*/ 0 w 11546828"/>
              <a:gd name="connsiteY13" fmla="*/ 6212748 h 621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Right Triangle 19">
            <a:extLst>
              <a:ext uri="{FF2B5EF4-FFF2-40B4-BE49-F238E27FC236}">
                <a16:creationId xmlns:a16="http://schemas.microsoft.com/office/drawing/2014/main" id="{2AEAFA59-923A-4F54-8B49-44C970BCC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3AAC2054-DC0F-8D43-ED61-6E1502FCF61E}"/>
              </a:ext>
            </a:extLst>
          </p:cNvPr>
          <p:cNvSpPr/>
          <p:nvPr/>
        </p:nvSpPr>
        <p:spPr>
          <a:xfrm>
            <a:off x="2211958" y="1450649"/>
            <a:ext cx="7910749" cy="3054144"/>
          </a:xfrm>
          <a:prstGeom prst="roundRect">
            <a:avLst>
              <a:gd name="adj" fmla="val 12929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03504">
              <a:spcAft>
                <a:spcPts val="600"/>
              </a:spcAft>
            </a:pPr>
            <a:r>
              <a:rPr lang="ja-JP" altLang="en-US" sz="4000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だい</a:t>
            </a:r>
            <a:r>
              <a:rPr lang="en-US" altLang="ja-JP" sz="4000" kern="1200" dirty="0">
                <a:solidFill>
                  <a:schemeClr val="dk1"/>
                </a:solidFill>
                <a:latin typeface="UD Digi Kyokasho NP-B" panose="02020700000000000000" pitchFamily="18" charset="-128"/>
                <a:ea typeface="UD Digi Kyokasho NP-B" panose="02020700000000000000" pitchFamily="18" charset="-128"/>
                <a:cs typeface="+mn-cs"/>
              </a:rPr>
              <a:t>24</a:t>
            </a:r>
            <a:r>
              <a:rPr lang="ja-JP" altLang="en-US" sz="4000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か</a:t>
            </a:r>
            <a:endParaRPr lang="th-TH" altLang="ja-JP" sz="4000" kern="1200" dirty="0">
              <a:solidFill>
                <a:schemeClr val="dk1"/>
              </a:solidFill>
              <a:latin typeface="UD Digi Kyokasho NP-B" panose="02020700000000000000" pitchFamily="18" charset="-128"/>
              <a:ea typeface="UD Digi Kyokasho NP-B" panose="02020700000000000000" pitchFamily="18" charset="-128"/>
              <a:cs typeface="+mn-cs"/>
            </a:endParaRPr>
          </a:p>
          <a:p>
            <a:pPr algn="ctr" defTabSz="603504">
              <a:spcAft>
                <a:spcPts val="600"/>
              </a:spcAft>
            </a:pPr>
            <a:r>
              <a:rPr lang="th-TH" altLang="ja-JP" sz="4400" b="1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อาชีพยอดนิยมของนักเรียนมัธยมปลาย</a:t>
            </a:r>
            <a:endParaRPr lang="en-US" altLang="ja-JP" sz="4400" b="1" kern="1200" dirty="0">
              <a:solidFill>
                <a:schemeClr val="dk1"/>
              </a:solidFill>
              <a:latin typeface="UD Digi Kyokasho NP-B" panose="02020700000000000000" pitchFamily="18" charset="-128"/>
              <a:ea typeface="UD Digi Kyokasho NP-B" panose="02020700000000000000" pitchFamily="18" charset="-128"/>
              <a:cs typeface="+mn-cs"/>
            </a:endParaRPr>
          </a:p>
        </p:txBody>
      </p:sp>
      <p:pic>
        <p:nvPicPr>
          <p:cNvPr id="2" name="グラフィックス 1" descr="男性のシェフ 枠線">
            <a:extLst>
              <a:ext uri="{FF2B5EF4-FFF2-40B4-BE49-F238E27FC236}">
                <a16:creationId xmlns:a16="http://schemas.microsoft.com/office/drawing/2014/main" id="{AE6C1FE7-C24F-E597-5F14-19E84CB327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38084" y="681419"/>
            <a:ext cx="914400" cy="914400"/>
          </a:xfrm>
          <a:prstGeom prst="rect">
            <a:avLst/>
          </a:prstGeom>
        </p:spPr>
      </p:pic>
      <p:pic>
        <p:nvPicPr>
          <p:cNvPr id="6" name="グラフィックス 5" descr="飛行機 枠線">
            <a:extLst>
              <a:ext uri="{FF2B5EF4-FFF2-40B4-BE49-F238E27FC236}">
                <a16:creationId xmlns:a16="http://schemas.microsoft.com/office/drawing/2014/main" id="{8BC1F69B-6C96-4E3F-74FA-D5BF6C733A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60686" y="2652299"/>
            <a:ext cx="914400" cy="914400"/>
          </a:xfrm>
          <a:prstGeom prst="rect">
            <a:avLst/>
          </a:prstGeom>
        </p:spPr>
      </p:pic>
      <p:pic>
        <p:nvPicPr>
          <p:cNvPr id="7" name="グラフィックス 6" descr="医師女性 枠線">
            <a:extLst>
              <a:ext uri="{FF2B5EF4-FFF2-40B4-BE49-F238E27FC236}">
                <a16:creationId xmlns:a16="http://schemas.microsoft.com/office/drawing/2014/main" id="{A75C314E-5F2E-BADC-893C-769C09A68B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628131" y="2421467"/>
            <a:ext cx="914400" cy="914400"/>
          </a:xfrm>
          <a:prstGeom prst="rect">
            <a:avLst/>
          </a:prstGeom>
        </p:spPr>
      </p:pic>
      <p:pic>
        <p:nvPicPr>
          <p:cNvPr id="8" name="グラフィックス 7" descr="教授 男性 枠線">
            <a:extLst>
              <a:ext uri="{FF2B5EF4-FFF2-40B4-BE49-F238E27FC236}">
                <a16:creationId xmlns:a16="http://schemas.microsoft.com/office/drawing/2014/main" id="{74132B50-45CF-14D9-0F1E-401C11AD6D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22968" y="4785203"/>
            <a:ext cx="914400" cy="914400"/>
          </a:xfrm>
          <a:prstGeom prst="rect">
            <a:avLst/>
          </a:prstGeom>
        </p:spPr>
      </p:pic>
      <p:pic>
        <p:nvPicPr>
          <p:cNvPr id="9" name="グラフィックス 8" descr="地球: アジア 単色塗りつぶし">
            <a:extLst>
              <a:ext uri="{FF2B5EF4-FFF2-40B4-BE49-F238E27FC236}">
                <a16:creationId xmlns:a16="http://schemas.microsoft.com/office/drawing/2014/main" id="{A75F10AA-2AE2-06CB-92FD-793E788DE79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91120" y="3815209"/>
            <a:ext cx="914400" cy="914400"/>
          </a:xfrm>
          <a:prstGeom prst="rect">
            <a:avLst/>
          </a:prstGeom>
        </p:spPr>
      </p:pic>
      <p:pic>
        <p:nvPicPr>
          <p:cNvPr id="10" name="グラフィックス 9" descr="お金 枠線">
            <a:extLst>
              <a:ext uri="{FF2B5EF4-FFF2-40B4-BE49-F238E27FC236}">
                <a16:creationId xmlns:a16="http://schemas.microsoft.com/office/drawing/2014/main" id="{53EACE45-A266-D414-DDBA-5C104819184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16914" y="3486338"/>
            <a:ext cx="914400" cy="914400"/>
          </a:xfrm>
          <a:prstGeom prst="rect">
            <a:avLst/>
          </a:prstGeom>
        </p:spPr>
      </p:pic>
      <p:pic>
        <p:nvPicPr>
          <p:cNvPr id="12" name="グラフィックス 11" descr="車 枠線">
            <a:extLst>
              <a:ext uri="{FF2B5EF4-FFF2-40B4-BE49-F238E27FC236}">
                <a16:creationId xmlns:a16="http://schemas.microsoft.com/office/drawing/2014/main" id="{C61A6611-0243-0C49-3CA7-4263C467809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579923" y="157338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734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326A6AE1-E1A0-BF48-1D04-0A3F5BA3173A}"/>
              </a:ext>
            </a:extLst>
          </p:cNvPr>
          <p:cNvSpPr/>
          <p:nvPr/>
        </p:nvSpPr>
        <p:spPr>
          <a:xfrm>
            <a:off x="4478373" y="1566871"/>
            <a:ext cx="7469172" cy="4930589"/>
          </a:xfrm>
          <a:prstGeom prst="roundRect">
            <a:avLst>
              <a:gd name="adj" fmla="val 593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7F729103-E919-5DF7-A308-2FBE862C8C78}"/>
              </a:ext>
            </a:extLst>
          </p:cNvPr>
          <p:cNvSpPr/>
          <p:nvPr/>
        </p:nvSpPr>
        <p:spPr>
          <a:xfrm>
            <a:off x="353490" y="1566872"/>
            <a:ext cx="3843902" cy="4930589"/>
          </a:xfrm>
          <a:prstGeom prst="roundRect">
            <a:avLst>
              <a:gd name="adj" fmla="val 593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表 17">
            <a:extLst>
              <a:ext uri="{FF2B5EF4-FFF2-40B4-BE49-F238E27FC236}">
                <a16:creationId xmlns:a16="http://schemas.microsoft.com/office/drawing/2014/main" id="{6B269483-D9C0-79C1-735B-D9E75E137E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719394"/>
              </p:ext>
            </p:extLst>
          </p:nvPr>
        </p:nvGraphicFramePr>
        <p:xfrm>
          <a:off x="473055" y="1943848"/>
          <a:ext cx="3604772" cy="40792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24875">
                  <a:extLst>
                    <a:ext uri="{9D8B030D-6E8A-4147-A177-3AD203B41FA5}">
                      <a16:colId xmlns:a16="http://schemas.microsoft.com/office/drawing/2014/main" val="3795932108"/>
                    </a:ext>
                  </a:extLst>
                </a:gridCol>
                <a:gridCol w="3079897">
                  <a:extLst>
                    <a:ext uri="{9D8B030D-6E8A-4147-A177-3AD203B41FA5}">
                      <a16:colId xmlns:a16="http://schemas.microsoft.com/office/drawing/2014/main" val="795782398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ja-JP" sz="160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TOP</a:t>
                      </a:r>
                      <a:r>
                        <a:rPr lang="ja-JP" altLang="en-US" sz="160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１０</a:t>
                      </a:r>
                      <a:endParaRPr lang="en-US" sz="1600">
                        <a:latin typeface="UD Digi Kyokasho NK-B" panose="02020700000000000000" pitchFamily="18" charset="-128"/>
                        <a:ea typeface="UD Digi Kyokasho NK-B" panose="02020700000000000000" pitchFamily="18" charset="-12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ja-JP" altLang="en-US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女子高生</a:t>
                      </a:r>
                      <a:endParaRPr lang="en-US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3008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UD Digi Kyokasho NK-B" panose="02020700000000000000" pitchFamily="18" charset="-128"/>
                        <a:ea typeface="UD Digi Kyokasho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  <a:cs typeface="+mn-cs"/>
                        </a:rPr>
                        <a:t>ครู อาจารย์ ติวเตอร์</a:t>
                      </a:r>
                      <a:endParaRPr lang="en-US" sz="1600" b="1">
                        <a:latin typeface="UD Digi Kyokasho NK-B" panose="02020700000000000000" pitchFamily="18" charset="-128"/>
                        <a:ea typeface="UD Digi Kyokasho NK-B" panose="02020700000000000000" pitchFamily="18" charset="-128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2266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UD Digi Kyokasho NK-B" panose="02020700000000000000" pitchFamily="18" charset="-128"/>
                        <a:ea typeface="UD Digi Kyokasho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  <a:cs typeface="+mn-cs"/>
                        </a:rPr>
                        <a:t>หมอ แพทย์ พยาบาล</a:t>
                      </a:r>
                      <a:endParaRPr lang="en-US" sz="1600" b="1">
                        <a:latin typeface="UD Digi Kyokasho NK-B" panose="02020700000000000000" pitchFamily="18" charset="-128"/>
                        <a:ea typeface="UD Digi Kyokasho NK-B" panose="02020700000000000000" pitchFamily="18" charset="-128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5751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UD Digi Kyokasho NK-B" panose="02020700000000000000" pitchFamily="18" charset="-128"/>
                        <a:ea typeface="UD Digi Kyokasho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  <a:cs typeface="+mn-cs"/>
                        </a:rPr>
                        <a:t>งานด้านต่างประเทศ</a:t>
                      </a:r>
                      <a:endParaRPr lang="en-US" sz="1600" b="1">
                        <a:latin typeface="UD Digi Kyokasho NK-B" panose="02020700000000000000" pitchFamily="18" charset="-128"/>
                        <a:ea typeface="UD Digi Kyokasho NK-B" panose="02020700000000000000" pitchFamily="18" charset="-128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47707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+mn-cs"/>
                        </a:rPr>
                        <a:t>อินฟลูเอนเซอร์ สตรีมเมอร์ ยูทูบเบอร์</a:t>
                      </a:r>
                      <a:endParaRPr lang="en-US" sz="1600" b="1">
                        <a:latin typeface="Cordia New" panose="020B0304020202020204" pitchFamily="34" charset="-34"/>
                        <a:ea typeface="UD Digi Kyokasho NK-B" panose="02020700000000000000" pitchFamily="18" charset="-128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4837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+mn-cs"/>
                        </a:rPr>
                        <a:t>ประกอบธุรกิจส่วนตัว นายตัวเอง</a:t>
                      </a:r>
                      <a:endParaRPr lang="en-US" sz="1600" b="1">
                        <a:latin typeface="Cordia New" panose="020B0304020202020204" pitchFamily="34" charset="-34"/>
                        <a:ea typeface="UD Digi Kyokasho NK-B" panose="02020700000000000000" pitchFamily="18" charset="-128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8979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+mn-cs"/>
                        </a:rPr>
                        <a:t>ทนายความ อัยการ ผู้พิพากษา</a:t>
                      </a:r>
                      <a:endParaRPr lang="en-US" sz="1600" b="1">
                        <a:latin typeface="Cordia New" panose="020B0304020202020204" pitchFamily="34" charset="-34"/>
                        <a:ea typeface="UD Digi Kyokasho NK-B" panose="02020700000000000000" pitchFamily="18" charset="-128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4809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+mn-cs"/>
                        </a:rPr>
                        <a:t>นักออกแบบกราฟิก</a:t>
                      </a:r>
                      <a:endParaRPr lang="en-US" sz="1600" b="1">
                        <a:latin typeface="Cordia New" panose="020B0304020202020204" pitchFamily="34" charset="-34"/>
                        <a:ea typeface="UD Digi Kyokasho NK-B" panose="02020700000000000000" pitchFamily="18" charset="-128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478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+mn-cs"/>
                        </a:rPr>
                        <a:t>นักตัดต่อ (</a:t>
                      </a:r>
                      <a:r>
                        <a:rPr lang="en-US" sz="1600" b="1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+mn-cs"/>
                        </a:rPr>
                        <a:t>Editor</a:t>
                      </a:r>
                      <a:r>
                        <a:rPr lang="th-TH" sz="1600" b="1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+mn-cs"/>
                        </a:rPr>
                        <a:t>) </a:t>
                      </a:r>
                      <a:endParaRPr lang="en-US" sz="1600" b="1">
                        <a:latin typeface="Cordia New" panose="020B0304020202020204" pitchFamily="34" charset="-34"/>
                        <a:ea typeface="UD Digi Kyokasho NK-B" panose="02020700000000000000" pitchFamily="18" charset="-128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7278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+mn-cs"/>
                        </a:rPr>
                        <a:t>นักบิน แอร์โฮสเตส</a:t>
                      </a:r>
                      <a:endParaRPr lang="en-US" sz="1600" b="1">
                        <a:latin typeface="Cordia New" panose="020B0304020202020204" pitchFamily="34" charset="-34"/>
                        <a:ea typeface="UD Digi Kyokasho NK-B" panose="02020700000000000000" pitchFamily="18" charset="-128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722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+mn-cs"/>
                        </a:rPr>
                        <a:t>ข้าราชการ</a:t>
                      </a:r>
                      <a:endParaRPr lang="en-US" sz="1600" b="1">
                        <a:latin typeface="Cordia New" panose="020B0304020202020204" pitchFamily="34" charset="-34"/>
                        <a:ea typeface="UD Digi Kyokasho NK-B" panose="02020700000000000000" pitchFamily="18" charset="-128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80304674"/>
                  </a:ext>
                </a:extLst>
              </a:tr>
            </a:tbl>
          </a:graphicData>
        </a:graphic>
      </p:graphicFrame>
      <p:pic>
        <p:nvPicPr>
          <p:cNvPr id="5" name="図 4">
            <a:extLst>
              <a:ext uri="{FF2B5EF4-FFF2-40B4-BE49-F238E27FC236}">
                <a16:creationId xmlns:a16="http://schemas.microsoft.com/office/drawing/2014/main" id="{E1687AAA-DBFB-7D1E-3A66-C968668DCE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3" y="3089415"/>
            <a:ext cx="315990" cy="30532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C2B38715-F92E-2E6E-D0E6-AB4E3D5597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3" y="2715098"/>
            <a:ext cx="315990" cy="305324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4B76FAC6-1096-54AC-75A3-DA0CC51FD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42" y="2341633"/>
            <a:ext cx="315990" cy="305324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C7A356B-E8AE-3FCB-24C8-ED7FDCA9CF86}"/>
              </a:ext>
            </a:extLst>
          </p:cNvPr>
          <p:cNvSpPr txBox="1"/>
          <p:nvPr/>
        </p:nvSpPr>
        <p:spPr>
          <a:xfrm>
            <a:off x="576895" y="3097477"/>
            <a:ext cx="3853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3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F447577-BF20-A7D1-EC57-98D890BB89F3}"/>
              </a:ext>
            </a:extLst>
          </p:cNvPr>
          <p:cNvSpPr txBox="1"/>
          <p:nvPr/>
        </p:nvSpPr>
        <p:spPr>
          <a:xfrm>
            <a:off x="573393" y="2727536"/>
            <a:ext cx="3853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82CFE91-ECFE-C9E5-6C38-59A99A417C14}"/>
              </a:ext>
            </a:extLst>
          </p:cNvPr>
          <p:cNvSpPr txBox="1"/>
          <p:nvPr/>
        </p:nvSpPr>
        <p:spPr>
          <a:xfrm>
            <a:off x="573462" y="2336255"/>
            <a:ext cx="3853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</a:t>
            </a:r>
          </a:p>
        </p:txBody>
      </p:sp>
      <p:pic>
        <p:nvPicPr>
          <p:cNvPr id="1026" name="Picture 2" descr="国旗のイラスト（タイ） - イラストくん">
            <a:extLst>
              <a:ext uri="{FF2B5EF4-FFF2-40B4-BE49-F238E27FC236}">
                <a16:creationId xmlns:a16="http://schemas.microsoft.com/office/drawing/2014/main" id="{D570DE9D-5B60-AF04-BC1B-C93EDB51D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176" y="1123607"/>
            <a:ext cx="886530" cy="88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国旗のイラスト（日本） - イラストくん">
            <a:extLst>
              <a:ext uri="{FF2B5EF4-FFF2-40B4-BE49-F238E27FC236}">
                <a16:creationId xmlns:a16="http://schemas.microsoft.com/office/drawing/2014/main" id="{6F69DC2F-543F-D337-3B63-F87EEAF61A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7866" y="889362"/>
            <a:ext cx="997825" cy="99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表 17">
            <a:extLst>
              <a:ext uri="{FF2B5EF4-FFF2-40B4-BE49-F238E27FC236}">
                <a16:creationId xmlns:a16="http://schemas.microsoft.com/office/drawing/2014/main" id="{A6F1240E-D306-2667-7206-1C6994F048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26860"/>
              </p:ext>
            </p:extLst>
          </p:nvPr>
        </p:nvGraphicFramePr>
        <p:xfrm>
          <a:off x="4577998" y="1960628"/>
          <a:ext cx="3604772" cy="427073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24875">
                  <a:extLst>
                    <a:ext uri="{9D8B030D-6E8A-4147-A177-3AD203B41FA5}">
                      <a16:colId xmlns:a16="http://schemas.microsoft.com/office/drawing/2014/main" val="3795932108"/>
                    </a:ext>
                  </a:extLst>
                </a:gridCol>
                <a:gridCol w="3079897">
                  <a:extLst>
                    <a:ext uri="{9D8B030D-6E8A-4147-A177-3AD203B41FA5}">
                      <a16:colId xmlns:a16="http://schemas.microsoft.com/office/drawing/2014/main" val="795782398"/>
                    </a:ext>
                  </a:extLst>
                </a:gridCol>
              </a:tblGrid>
              <a:tr h="388249">
                <a:tc gridSpan="2">
                  <a:txBody>
                    <a:bodyPr/>
                    <a:lstStyle/>
                    <a:p>
                      <a:pPr algn="ctr"/>
                      <a:r>
                        <a:rPr lang="th-TH" altLang="ja-JP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นักเรียนหญิง</a:t>
                      </a:r>
                      <a:r>
                        <a:rPr lang="ja-JP" alt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  </a:t>
                      </a:r>
                      <a:r>
                        <a:rPr lang="en-US" altLang="ja-JP" sz="11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(261</a:t>
                      </a:r>
                      <a:r>
                        <a:rPr lang="th-TH" altLang="ja-JP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คน</a:t>
                      </a:r>
                      <a:r>
                        <a:rPr lang="en-US" altLang="ja-JP" sz="11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)</a:t>
                      </a:r>
                      <a:endParaRPr lang="en-US" sz="14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ja-JP" altLang="en-US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女子高生</a:t>
                      </a:r>
                      <a:endParaRPr lang="en-US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3008206"/>
                  </a:ext>
                </a:extLst>
              </a:tr>
              <a:tr h="388249">
                <a:tc>
                  <a:txBody>
                    <a:bodyPr/>
                    <a:lstStyle/>
                    <a:p>
                      <a:pPr algn="ctr"/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ข้าราชการส่วนกลาง</a:t>
                      </a:r>
                      <a:r>
                        <a:rPr lang="en-US" altLang="ja-JP" sz="1600" b="1">
                          <a:latin typeface="Cordia New" panose="020B0304020202020204" pitchFamily="34" charset="-34"/>
                          <a:ea typeface="UD Digi Kyokasho NK-R" panose="02020400000000000000" pitchFamily="18" charset="-128"/>
                          <a:cs typeface="Cordia New" panose="020B0304020202020204" pitchFamily="34" charset="-34"/>
                        </a:rPr>
                        <a:t>/</a:t>
                      </a:r>
                      <a:r>
                        <a:rPr lang="th-TH" altLang="ja-JP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ส่วนท้องถิ่น</a:t>
                      </a:r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2266532"/>
                  </a:ext>
                </a:extLst>
              </a:tr>
              <a:tr h="388249">
                <a:tc>
                  <a:txBody>
                    <a:bodyPr/>
                    <a:lstStyle/>
                    <a:p>
                      <a:pPr algn="ctr"/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พยาบาล</a:t>
                      </a:r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5751710"/>
                  </a:ext>
                </a:extLst>
              </a:tr>
              <a:tr h="388249">
                <a:tc>
                  <a:txBody>
                    <a:bodyPr/>
                    <a:lstStyle/>
                    <a:p>
                      <a:pPr algn="ctr"/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kern="1200" dirty="0">
                          <a:solidFill>
                            <a:schemeClr val="dk1"/>
                          </a:solidFill>
                          <a:effectLst/>
                          <a:latin typeface="Cordia New" panose="020B0304020202020204" pitchFamily="34" charset="-34"/>
                          <a:ea typeface="+mn-ea"/>
                          <a:cs typeface="Cordia New" panose="020B0304020202020204" pitchFamily="34" charset="-34"/>
                        </a:rPr>
                        <a:t>นักจิตวิทยาการปรึกษา</a:t>
                      </a:r>
                      <a:r>
                        <a:rPr lang="th-TH" sz="1600" b="1" i="0" kern="1200" dirty="0">
                          <a:solidFill>
                            <a:schemeClr val="dk1"/>
                          </a:solidFill>
                          <a:effectLst/>
                          <a:latin typeface="Cordia New" panose="020B0304020202020204" pitchFamily="34" charset="-34"/>
                          <a:ea typeface="UD Digi Kyokasho NK-R" panose="02020400000000000000" pitchFamily="18" charset="-128"/>
                          <a:cs typeface="Cordia New" panose="020B0304020202020204" pitchFamily="34" charset="-34"/>
                        </a:rPr>
                        <a:t> </a:t>
                      </a:r>
                      <a:r>
                        <a:rPr lang="th-TH" altLang="ja-JP" sz="1600" b="1" dirty="0">
                          <a:latin typeface="Cordia New" panose="020B0304020202020204" pitchFamily="34" charset="-34"/>
                          <a:ea typeface="UD Digi Kyokasho NK-R" panose="02020400000000000000" pitchFamily="18" charset="-128"/>
                          <a:cs typeface="Cordia New" panose="020B0304020202020204" pitchFamily="34" charset="-34"/>
                        </a:rPr>
                        <a:t>นักจิตวิทยาคลินิก</a:t>
                      </a:r>
                      <a:endParaRPr lang="en-US" sz="1600" b="1" dirty="0">
                        <a:latin typeface="Cordia New" panose="020B0304020202020204" pitchFamily="34" charset="-34"/>
                        <a:ea typeface="UD Digi Kyokasho NK-R" panose="02020400000000000000" pitchFamily="18" charset="-128"/>
                        <a:cs typeface="Cordia New" panose="020B0304020202020204" pitchFamily="34" charset="-3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47707993"/>
                  </a:ext>
                </a:extLst>
              </a:tr>
              <a:tr h="388249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งานธุรการสำนักงาน งานฝ่ายขาย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4837190"/>
                  </a:ext>
                </a:extLst>
              </a:tr>
              <a:tr h="388249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ครู อาจารย์ อาจารย์มหาวิทยาลัย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8979562"/>
                  </a:ext>
                </a:extLst>
              </a:tr>
              <a:tr h="388249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ครูพี่เลี้ยงใน</a:t>
                      </a:r>
                      <a:r>
                        <a:rPr lang="th-TH" altLang="ja-JP" sz="1600" b="1" dirty="0" err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เนิร์สเซอรี่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4809943"/>
                  </a:ext>
                </a:extLst>
              </a:tr>
              <a:tr h="388249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แพทย์</a:t>
                      </a:r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478209"/>
                  </a:ext>
                </a:extLst>
              </a:tr>
              <a:tr h="388249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นักวิชาการ นักวิจัย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7278858"/>
                  </a:ext>
                </a:extLst>
              </a:tr>
              <a:tr h="388249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นักจัดอีเวนต์</a:t>
                      </a:r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722443"/>
                  </a:ext>
                </a:extLst>
              </a:tr>
              <a:tr h="388249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นักโภชนาการ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80304674"/>
                  </a:ext>
                </a:extLst>
              </a:tr>
            </a:tbl>
          </a:graphicData>
        </a:graphic>
      </p:graphicFrame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CA9C50A9-602E-1107-5599-DFE09DA9DF0C}"/>
              </a:ext>
            </a:extLst>
          </p:cNvPr>
          <p:cNvGrpSpPr/>
          <p:nvPr/>
        </p:nvGrpSpPr>
        <p:grpSpPr>
          <a:xfrm>
            <a:off x="4696330" y="2375438"/>
            <a:ext cx="385372" cy="338554"/>
            <a:chOff x="4564008" y="2208985"/>
            <a:chExt cx="385372" cy="338554"/>
          </a:xfrm>
        </p:grpSpPr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7227681A-BF24-B4E2-6DB5-D267E8D3AF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69298" y="2221477"/>
              <a:ext cx="308645" cy="299000"/>
            </a:xfrm>
            <a:prstGeom prst="rect">
              <a:avLst/>
            </a:prstGeom>
          </p:spPr>
        </p:pic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3CA9D2C2-8DD7-9EDA-4D30-072723A4860E}"/>
                </a:ext>
              </a:extLst>
            </p:cNvPr>
            <p:cNvSpPr txBox="1"/>
            <p:nvPr/>
          </p:nvSpPr>
          <p:spPr>
            <a:xfrm>
              <a:off x="4564008" y="2208985"/>
              <a:ext cx="38537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ja-JP" sz="1600" b="1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1</a:t>
              </a:r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7CE9CDEF-34A2-52F9-2AB3-D06A2BF70126}"/>
              </a:ext>
            </a:extLst>
          </p:cNvPr>
          <p:cNvGrpSpPr/>
          <p:nvPr/>
        </p:nvGrpSpPr>
        <p:grpSpPr>
          <a:xfrm>
            <a:off x="4696330" y="2761980"/>
            <a:ext cx="385372" cy="340613"/>
            <a:chOff x="4574061" y="2584088"/>
            <a:chExt cx="385372" cy="340613"/>
          </a:xfrm>
        </p:grpSpPr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E3C6EC84-542E-9302-16F7-C6043378B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82030" y="2584088"/>
              <a:ext cx="308645" cy="299000"/>
            </a:xfrm>
            <a:prstGeom prst="rect">
              <a:avLst/>
            </a:prstGeom>
          </p:spPr>
        </p:pic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32888DC5-7DA4-EBD0-8361-11884F356CDF}"/>
                </a:ext>
              </a:extLst>
            </p:cNvPr>
            <p:cNvSpPr txBox="1"/>
            <p:nvPr/>
          </p:nvSpPr>
          <p:spPr>
            <a:xfrm>
              <a:off x="4574061" y="2586147"/>
              <a:ext cx="38537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ja-JP" sz="1600" b="1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2</a:t>
              </a:r>
            </a:p>
          </p:txBody>
        </p: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8692DB15-C4A9-685A-8C68-B01CC63145D7}"/>
              </a:ext>
            </a:extLst>
          </p:cNvPr>
          <p:cNvGrpSpPr/>
          <p:nvPr/>
        </p:nvGrpSpPr>
        <p:grpSpPr>
          <a:xfrm>
            <a:off x="4696330" y="3139285"/>
            <a:ext cx="385372" cy="338554"/>
            <a:chOff x="4577498" y="2953276"/>
            <a:chExt cx="385372" cy="338554"/>
          </a:xfrm>
        </p:grpSpPr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E992860D-CCC2-2A11-5BD0-7D370B857D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82030" y="2956138"/>
              <a:ext cx="308645" cy="299000"/>
            </a:xfrm>
            <a:prstGeom prst="rect">
              <a:avLst/>
            </a:prstGeom>
          </p:spPr>
        </p:pic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08A74200-F2FD-A7A4-890E-7EEEE631B598}"/>
                </a:ext>
              </a:extLst>
            </p:cNvPr>
            <p:cNvSpPr txBox="1"/>
            <p:nvPr/>
          </p:nvSpPr>
          <p:spPr>
            <a:xfrm>
              <a:off x="4577498" y="2953276"/>
              <a:ext cx="38537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ja-JP" sz="1600" b="1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3</a:t>
              </a:r>
            </a:p>
          </p:txBody>
        </p:sp>
      </p:grpSp>
      <p:graphicFrame>
        <p:nvGraphicFramePr>
          <p:cNvPr id="16" name="表 17">
            <a:extLst>
              <a:ext uri="{FF2B5EF4-FFF2-40B4-BE49-F238E27FC236}">
                <a16:creationId xmlns:a16="http://schemas.microsoft.com/office/drawing/2014/main" id="{879EA7DC-C402-D08C-A3E2-8BCD88A7A3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508983"/>
              </p:ext>
            </p:extLst>
          </p:nvPr>
        </p:nvGraphicFramePr>
        <p:xfrm>
          <a:off x="8282395" y="1943847"/>
          <a:ext cx="3604772" cy="428751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24875">
                  <a:extLst>
                    <a:ext uri="{9D8B030D-6E8A-4147-A177-3AD203B41FA5}">
                      <a16:colId xmlns:a16="http://schemas.microsoft.com/office/drawing/2014/main" val="3795932108"/>
                    </a:ext>
                  </a:extLst>
                </a:gridCol>
                <a:gridCol w="3079897">
                  <a:extLst>
                    <a:ext uri="{9D8B030D-6E8A-4147-A177-3AD203B41FA5}">
                      <a16:colId xmlns:a16="http://schemas.microsoft.com/office/drawing/2014/main" val="795782398"/>
                    </a:ext>
                  </a:extLst>
                </a:gridCol>
              </a:tblGrid>
              <a:tr h="389774">
                <a:tc gridSpan="2">
                  <a:txBody>
                    <a:bodyPr/>
                    <a:lstStyle/>
                    <a:p>
                      <a:pPr algn="ctr"/>
                      <a:r>
                        <a:rPr lang="th-TH" altLang="ja-JP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นักเรียนชาย</a:t>
                      </a:r>
                      <a:r>
                        <a:rPr lang="ja-JP" alt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  </a:t>
                      </a:r>
                      <a:r>
                        <a:rPr lang="en-US" altLang="ja-JP" sz="11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(262</a:t>
                      </a:r>
                      <a:r>
                        <a:rPr lang="th-TH" altLang="ja-JP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คน</a:t>
                      </a:r>
                      <a:r>
                        <a:rPr lang="en-US" altLang="ja-JP" sz="11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)</a:t>
                      </a:r>
                      <a:endParaRPr lang="en-US" sz="14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ja-JP" altLang="en-US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女子高生</a:t>
                      </a:r>
                      <a:endParaRPr lang="en-US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3008206"/>
                  </a:ext>
                </a:extLst>
              </a:tr>
              <a:tr h="389774">
                <a:tc>
                  <a:txBody>
                    <a:bodyPr/>
                    <a:lstStyle/>
                    <a:p>
                      <a:pPr algn="ctr"/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ข้าราชการส่วนกลาง</a:t>
                      </a:r>
                      <a:r>
                        <a:rPr lang="en-US" altLang="ja-JP" sz="1600" b="1">
                          <a:latin typeface="Cordia New" panose="020B0304020202020204" pitchFamily="34" charset="-34"/>
                          <a:ea typeface="UD Digi Kyokasho NK-R" panose="02020400000000000000" pitchFamily="18" charset="-128"/>
                          <a:cs typeface="Cordia New" panose="020B0304020202020204" pitchFamily="34" charset="-34"/>
                        </a:rPr>
                        <a:t>/</a:t>
                      </a:r>
                      <a:r>
                        <a:rPr lang="th-TH" altLang="ja-JP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ส่วนท้องถิ่น</a:t>
                      </a:r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2266532"/>
                  </a:ext>
                </a:extLst>
              </a:tr>
              <a:tr h="389774">
                <a:tc>
                  <a:txBody>
                    <a:bodyPr/>
                    <a:lstStyle/>
                    <a:p>
                      <a:pPr algn="ctr"/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ja-JP" sz="1600" b="1">
                          <a:latin typeface="Cordia New" panose="020B0304020202020204" pitchFamily="34" charset="-34"/>
                          <a:ea typeface="UD Digi Kyokasho NK-R" panose="02020400000000000000" pitchFamily="18" charset="-128"/>
                          <a:cs typeface="Cordia New" panose="020B0304020202020204" pitchFamily="34" charset="-34"/>
                        </a:rPr>
                        <a:t>System Engineer/ Programmer</a:t>
                      </a:r>
                      <a:endParaRPr lang="en-US" sz="1600" b="1">
                        <a:latin typeface="Cordia New" panose="020B0304020202020204" pitchFamily="34" charset="-34"/>
                        <a:ea typeface="UD Digi Kyokasho NK-R" panose="02020400000000000000" pitchFamily="18" charset="-128"/>
                        <a:cs typeface="Cordia New" panose="020B0304020202020204" pitchFamily="34" charset="-3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5751710"/>
                  </a:ext>
                </a:extLst>
              </a:tr>
              <a:tr h="389774">
                <a:tc>
                  <a:txBody>
                    <a:bodyPr/>
                    <a:lstStyle/>
                    <a:p>
                      <a:pPr algn="ctr"/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แพทย์</a:t>
                      </a:r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47707993"/>
                  </a:ext>
                </a:extLst>
              </a:tr>
              <a:tr h="389774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วิศวกรเครื่องกล ช่างเครื่อง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4837190"/>
                  </a:ext>
                </a:extLst>
              </a:tr>
              <a:tr h="389774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นักพัฒนา นักออกแบบเชิงอุตสาหกรรม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8979562"/>
                  </a:ext>
                </a:extLst>
              </a:tr>
              <a:tr h="389774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ครู อาจารย์ อาจารย์มหาวิทยาลัย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4809943"/>
                  </a:ext>
                </a:extLst>
              </a:tr>
              <a:tr h="389774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สถาปนิก นักออกแบบ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478209"/>
                  </a:ext>
                </a:extLst>
              </a:tr>
              <a:tr h="389774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นักร้อง นักดนตรี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7278858"/>
                  </a:ext>
                </a:extLst>
              </a:tr>
              <a:tr h="389774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งานพัฒนาเกม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722443"/>
                  </a:ext>
                </a:extLst>
              </a:tr>
              <a:tr h="389774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ตำรวจ ตำรวจดับเพลิง กองกำลังป้องกันตนเอง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80304674"/>
                  </a:ext>
                </a:extLst>
              </a:tr>
            </a:tbl>
          </a:graphicData>
        </a:graphic>
      </p:graphicFrame>
      <p:pic>
        <p:nvPicPr>
          <p:cNvPr id="17" name="図 16">
            <a:extLst>
              <a:ext uri="{FF2B5EF4-FFF2-40B4-BE49-F238E27FC236}">
                <a16:creationId xmlns:a16="http://schemas.microsoft.com/office/drawing/2014/main" id="{84FF0744-1E84-43E7-A52D-278994A33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7054" y="3154965"/>
            <a:ext cx="315990" cy="305324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D328115A-9BBF-D0C4-4EAA-72C5ABA8B4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7054" y="2755656"/>
            <a:ext cx="315990" cy="305324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87ED4518-AB9B-F4AF-7095-634CF947FC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7054" y="2366702"/>
            <a:ext cx="315990" cy="305324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8E63431-3642-F55D-B423-725F9F754AD2}"/>
              </a:ext>
            </a:extLst>
          </p:cNvPr>
          <p:cNvSpPr txBox="1"/>
          <p:nvPr/>
        </p:nvSpPr>
        <p:spPr>
          <a:xfrm>
            <a:off x="8397054" y="3163208"/>
            <a:ext cx="3853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b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3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675E1C8C-1C91-6EC6-D0B7-5EA4FFC116BA}"/>
              </a:ext>
            </a:extLst>
          </p:cNvPr>
          <p:cNvSpPr txBox="1"/>
          <p:nvPr/>
        </p:nvSpPr>
        <p:spPr>
          <a:xfrm>
            <a:off x="8394676" y="2764039"/>
            <a:ext cx="3853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b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BC4DBDE7-A947-F659-753A-41D4ADECADD8}"/>
              </a:ext>
            </a:extLst>
          </p:cNvPr>
          <p:cNvSpPr txBox="1"/>
          <p:nvPr/>
        </p:nvSpPr>
        <p:spPr>
          <a:xfrm>
            <a:off x="8394899" y="2387930"/>
            <a:ext cx="3853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b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</a:t>
            </a:r>
          </a:p>
        </p:txBody>
      </p: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A86370A7-403C-1933-3761-F4186B474DA2}"/>
              </a:ext>
            </a:extLst>
          </p:cNvPr>
          <p:cNvGrpSpPr/>
          <p:nvPr/>
        </p:nvGrpSpPr>
        <p:grpSpPr>
          <a:xfrm>
            <a:off x="615237" y="221584"/>
            <a:ext cx="5772503" cy="584264"/>
            <a:chOff x="1252410" y="473969"/>
            <a:chExt cx="5772503" cy="584264"/>
          </a:xfrm>
        </p:grpSpPr>
        <p:sp>
          <p:nvSpPr>
            <p:cNvPr id="35" name="矢印: 五方向 34">
              <a:extLst>
                <a:ext uri="{FF2B5EF4-FFF2-40B4-BE49-F238E27FC236}">
                  <a16:creationId xmlns:a16="http://schemas.microsoft.com/office/drawing/2014/main" id="{F82F7CDC-45C5-4294-ED8F-579C125757DB}"/>
                </a:ext>
              </a:extLst>
            </p:cNvPr>
            <p:cNvSpPr/>
            <p:nvPr/>
          </p:nvSpPr>
          <p:spPr>
            <a:xfrm>
              <a:off x="1252410" y="473969"/>
              <a:ext cx="5772503" cy="584264"/>
            </a:xfrm>
            <a:custGeom>
              <a:avLst/>
              <a:gdLst>
                <a:gd name="connsiteX0" fmla="*/ 0 w 5772503"/>
                <a:gd name="connsiteY0" fmla="*/ 0 h 584264"/>
                <a:gd name="connsiteX1" fmla="*/ 5480371 w 5772503"/>
                <a:gd name="connsiteY1" fmla="*/ 0 h 584264"/>
                <a:gd name="connsiteX2" fmla="*/ 5772503 w 5772503"/>
                <a:gd name="connsiteY2" fmla="*/ 292132 h 584264"/>
                <a:gd name="connsiteX3" fmla="*/ 5480371 w 5772503"/>
                <a:gd name="connsiteY3" fmla="*/ 584264 h 584264"/>
                <a:gd name="connsiteX4" fmla="*/ 0 w 5772503"/>
                <a:gd name="connsiteY4" fmla="*/ 584264 h 584264"/>
                <a:gd name="connsiteX5" fmla="*/ 0 w 5772503"/>
                <a:gd name="connsiteY5" fmla="*/ 0 h 58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72503" h="584264" fill="none" extrusionOk="0">
                  <a:moveTo>
                    <a:pt x="0" y="0"/>
                  </a:moveTo>
                  <a:cubicBezTo>
                    <a:pt x="1581695" y="-32626"/>
                    <a:pt x="3734473" y="-6805"/>
                    <a:pt x="5480371" y="0"/>
                  </a:cubicBezTo>
                  <a:cubicBezTo>
                    <a:pt x="5521416" y="27942"/>
                    <a:pt x="5747712" y="238357"/>
                    <a:pt x="5772503" y="292132"/>
                  </a:cubicBezTo>
                  <a:cubicBezTo>
                    <a:pt x="5655895" y="427459"/>
                    <a:pt x="5530606" y="541437"/>
                    <a:pt x="5480371" y="584264"/>
                  </a:cubicBezTo>
                  <a:cubicBezTo>
                    <a:pt x="3977302" y="585086"/>
                    <a:pt x="1029070" y="456044"/>
                    <a:pt x="0" y="584264"/>
                  </a:cubicBezTo>
                  <a:cubicBezTo>
                    <a:pt x="10296" y="507521"/>
                    <a:pt x="-9711" y="144903"/>
                    <a:pt x="0" y="0"/>
                  </a:cubicBezTo>
                  <a:close/>
                </a:path>
                <a:path w="5772503" h="584264" stroke="0" extrusionOk="0">
                  <a:moveTo>
                    <a:pt x="0" y="0"/>
                  </a:moveTo>
                  <a:cubicBezTo>
                    <a:pt x="600675" y="-25156"/>
                    <a:pt x="4296507" y="-142152"/>
                    <a:pt x="5480371" y="0"/>
                  </a:cubicBezTo>
                  <a:cubicBezTo>
                    <a:pt x="5539719" y="99827"/>
                    <a:pt x="5655920" y="216969"/>
                    <a:pt x="5772503" y="292132"/>
                  </a:cubicBezTo>
                  <a:cubicBezTo>
                    <a:pt x="5724208" y="306950"/>
                    <a:pt x="5576638" y="531288"/>
                    <a:pt x="5480371" y="584264"/>
                  </a:cubicBezTo>
                  <a:cubicBezTo>
                    <a:pt x="4443883" y="634763"/>
                    <a:pt x="1213314" y="674788"/>
                    <a:pt x="0" y="584264"/>
                  </a:cubicBezTo>
                  <a:cubicBezTo>
                    <a:pt x="10574" y="516855"/>
                    <a:pt x="20644" y="129517"/>
                    <a:pt x="0" y="0"/>
                  </a:cubicBezTo>
                  <a:close/>
                </a:path>
              </a:pathLst>
            </a:custGeom>
            <a:solidFill>
              <a:srgbClr val="FDEAE7"/>
            </a:solidFill>
            <a:ln>
              <a:solidFill>
                <a:schemeClr val="accent4"/>
              </a:solidFill>
              <a:extLst>
                <a:ext uri="{C807C97D-BFC1-408E-A445-0C87EB9F89A2}">
                  <ask:lineSketchStyleProps xmlns:ask="http://schemas.microsoft.com/office/drawing/2018/sketchyshapes" sd="380318463">
                    <a:prstGeom prst="homePlat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6233846C-7823-4B47-9446-DD420CC44821}"/>
                </a:ext>
              </a:extLst>
            </p:cNvPr>
            <p:cNvSpPr txBox="1"/>
            <p:nvPr/>
          </p:nvSpPr>
          <p:spPr>
            <a:xfrm>
              <a:off x="1252411" y="551146"/>
              <a:ext cx="550795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2400" dirty="0"/>
                <a:t>มาลองเปรียบเทียบข้อมูลของไทยกับญี่ปุ่นกันดูค่ะ</a:t>
              </a:r>
              <a:endParaRPr lang="en-US" sz="2400" dirty="0"/>
            </a:p>
          </p:txBody>
        </p:sp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A21CEC93-8BB9-EC33-FD87-2F9C423F5AAA}"/>
              </a:ext>
            </a:extLst>
          </p:cNvPr>
          <p:cNvGrpSpPr/>
          <p:nvPr/>
        </p:nvGrpSpPr>
        <p:grpSpPr>
          <a:xfrm>
            <a:off x="8473062" y="191728"/>
            <a:ext cx="3168934" cy="1417089"/>
            <a:chOff x="9876852" y="3439774"/>
            <a:chExt cx="3911190" cy="1749012"/>
          </a:xfrm>
        </p:grpSpPr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321EEC82-420E-3DEA-B389-93A6D48F96FC}"/>
                </a:ext>
              </a:extLst>
            </p:cNvPr>
            <p:cNvGrpSpPr/>
            <p:nvPr/>
          </p:nvGrpSpPr>
          <p:grpSpPr>
            <a:xfrm>
              <a:off x="9876852" y="3439774"/>
              <a:ext cx="2627470" cy="1207708"/>
              <a:chOff x="9723689" y="3551718"/>
              <a:chExt cx="2627470" cy="1207708"/>
            </a:xfrm>
          </p:grpSpPr>
          <p:sp>
            <p:nvSpPr>
              <p:cNvPr id="39" name="思考の吹き出し: 雲形 38">
                <a:extLst>
                  <a:ext uri="{FF2B5EF4-FFF2-40B4-BE49-F238E27FC236}">
                    <a16:creationId xmlns:a16="http://schemas.microsoft.com/office/drawing/2014/main" id="{25058CC2-5E61-9A2A-9D9B-604122A8ED7B}"/>
                  </a:ext>
                </a:extLst>
              </p:cNvPr>
              <p:cNvSpPr/>
              <p:nvPr/>
            </p:nvSpPr>
            <p:spPr>
              <a:xfrm>
                <a:off x="9723689" y="3551718"/>
                <a:ext cx="2566226" cy="1207708"/>
              </a:xfrm>
              <a:custGeom>
                <a:avLst/>
                <a:gdLst>
                  <a:gd name="connsiteX0" fmla="*/ 231673 w 2566226"/>
                  <a:gd name="connsiteY0" fmla="*/ 401730 h 1207708"/>
                  <a:gd name="connsiteX1" fmla="*/ 334025 w 2566226"/>
                  <a:gd name="connsiteY1" fmla="*/ 193093 h 1207708"/>
                  <a:gd name="connsiteX2" fmla="*/ 831944 w 2566226"/>
                  <a:gd name="connsiteY2" fmla="*/ 145428 h 1207708"/>
                  <a:gd name="connsiteX3" fmla="*/ 1333962 w 2566226"/>
                  <a:gd name="connsiteY3" fmla="*/ 95945 h 1207708"/>
                  <a:gd name="connsiteX4" fmla="*/ 1529577 w 2566226"/>
                  <a:gd name="connsiteY4" fmla="*/ 5591 h 1207708"/>
                  <a:gd name="connsiteX5" fmla="*/ 1772181 w 2566226"/>
                  <a:gd name="connsiteY5" fmla="*/ 69359 h 1207708"/>
                  <a:gd name="connsiteX6" fmla="*/ 2106622 w 2566226"/>
                  <a:gd name="connsiteY6" fmla="*/ 19289 h 1207708"/>
                  <a:gd name="connsiteX7" fmla="*/ 2276218 w 2566226"/>
                  <a:gd name="connsiteY7" fmla="*/ 155883 h 1207708"/>
                  <a:gd name="connsiteX8" fmla="*/ 2493872 w 2566226"/>
                  <a:gd name="connsiteY8" fmla="*/ 288452 h 1207708"/>
                  <a:gd name="connsiteX9" fmla="*/ 2484130 w 2566226"/>
                  <a:gd name="connsiteY9" fmla="*/ 432202 h 1207708"/>
                  <a:gd name="connsiteX10" fmla="*/ 2555295 w 2566226"/>
                  <a:gd name="connsiteY10" fmla="*/ 651994 h 1207708"/>
                  <a:gd name="connsiteX11" fmla="*/ 2221924 w 2566226"/>
                  <a:gd name="connsiteY11" fmla="*/ 844389 h 1207708"/>
                  <a:gd name="connsiteX12" fmla="*/ 2102582 w 2566226"/>
                  <a:gd name="connsiteY12" fmla="*/ 1009246 h 1207708"/>
                  <a:gd name="connsiteX13" fmla="*/ 1696263 w 2566226"/>
                  <a:gd name="connsiteY13" fmla="*/ 1029207 h 1207708"/>
                  <a:gd name="connsiteX14" fmla="*/ 1405899 w 2566226"/>
                  <a:gd name="connsiteY14" fmla="*/ 1205080 h 1207708"/>
                  <a:gd name="connsiteX15" fmla="*/ 978967 w 2566226"/>
                  <a:gd name="connsiteY15" fmla="*/ 1097728 h 1207708"/>
                  <a:gd name="connsiteX16" fmla="*/ 344777 w 2566226"/>
                  <a:gd name="connsiteY16" fmla="*/ 991662 h 1207708"/>
                  <a:gd name="connsiteX17" fmla="*/ 65937 w 2566226"/>
                  <a:gd name="connsiteY17" fmla="*/ 873631 h 1207708"/>
                  <a:gd name="connsiteX18" fmla="*/ 125519 w 2566226"/>
                  <a:gd name="connsiteY18" fmla="*/ 714308 h 1207708"/>
                  <a:gd name="connsiteX19" fmla="*/ -298 w 2566226"/>
                  <a:gd name="connsiteY19" fmla="*/ 550849 h 1207708"/>
                  <a:gd name="connsiteX20" fmla="*/ 229475 w 2566226"/>
                  <a:gd name="connsiteY20" fmla="*/ 405560 h 1207708"/>
                  <a:gd name="connsiteX21" fmla="*/ 231673 w 2566226"/>
                  <a:gd name="connsiteY21" fmla="*/ 401730 h 1207708"/>
                  <a:gd name="connsiteX0" fmla="*/ 2793318 w 2566226"/>
                  <a:gd name="connsiteY0" fmla="*/ 1144231 h 1207708"/>
                  <a:gd name="connsiteX1" fmla="*/ 2759771 w 2566226"/>
                  <a:gd name="connsiteY1" fmla="*/ 1177778 h 1207708"/>
                  <a:gd name="connsiteX2" fmla="*/ 2726224 w 2566226"/>
                  <a:gd name="connsiteY2" fmla="*/ 1144231 h 1207708"/>
                  <a:gd name="connsiteX3" fmla="*/ 2759771 w 2566226"/>
                  <a:gd name="connsiteY3" fmla="*/ 1110684 h 1207708"/>
                  <a:gd name="connsiteX4" fmla="*/ 2793318 w 2566226"/>
                  <a:gd name="connsiteY4" fmla="*/ 1144231 h 1207708"/>
                  <a:gd name="connsiteX0" fmla="*/ 2693290 w 2566226"/>
                  <a:gd name="connsiteY0" fmla="*/ 1095349 h 1207708"/>
                  <a:gd name="connsiteX1" fmla="*/ 2626195 w 2566226"/>
                  <a:gd name="connsiteY1" fmla="*/ 1162444 h 1207708"/>
                  <a:gd name="connsiteX2" fmla="*/ 2559100 w 2566226"/>
                  <a:gd name="connsiteY2" fmla="*/ 1095349 h 1207708"/>
                  <a:gd name="connsiteX3" fmla="*/ 2626195 w 2566226"/>
                  <a:gd name="connsiteY3" fmla="*/ 1028254 h 1207708"/>
                  <a:gd name="connsiteX4" fmla="*/ 2693290 w 2566226"/>
                  <a:gd name="connsiteY4" fmla="*/ 1095349 h 1207708"/>
                  <a:gd name="connsiteX0" fmla="*/ 2530252 w 2566226"/>
                  <a:gd name="connsiteY0" fmla="*/ 1023410 h 1207708"/>
                  <a:gd name="connsiteX1" fmla="*/ 2429610 w 2566226"/>
                  <a:gd name="connsiteY1" fmla="*/ 1124052 h 1207708"/>
                  <a:gd name="connsiteX2" fmla="*/ 2328968 w 2566226"/>
                  <a:gd name="connsiteY2" fmla="*/ 1023410 h 1207708"/>
                  <a:gd name="connsiteX3" fmla="*/ 2429610 w 2566226"/>
                  <a:gd name="connsiteY3" fmla="*/ 922768 h 1207708"/>
                  <a:gd name="connsiteX4" fmla="*/ 2530252 w 2566226"/>
                  <a:gd name="connsiteY4" fmla="*/ 1023410 h 1207708"/>
                  <a:gd name="connsiteX0" fmla="*/ 278780 w 2566226"/>
                  <a:gd name="connsiteY0" fmla="*/ 731809 h 1207708"/>
                  <a:gd name="connsiteX1" fmla="*/ 128311 w 2566226"/>
                  <a:gd name="connsiteY1" fmla="*/ 709528 h 1207708"/>
                  <a:gd name="connsiteX2" fmla="*/ 411546 w 2566226"/>
                  <a:gd name="connsiteY2" fmla="*/ 975643 h 1207708"/>
                  <a:gd name="connsiteX3" fmla="*/ 345727 w 2566226"/>
                  <a:gd name="connsiteY3" fmla="*/ 986294 h 1207708"/>
                  <a:gd name="connsiteX4" fmla="*/ 978848 w 2566226"/>
                  <a:gd name="connsiteY4" fmla="*/ 1092808 h 1207708"/>
                  <a:gd name="connsiteX5" fmla="*/ 939167 w 2566226"/>
                  <a:gd name="connsiteY5" fmla="*/ 1044164 h 1207708"/>
                  <a:gd name="connsiteX6" fmla="*/ 1712421 w 2566226"/>
                  <a:gd name="connsiteY6" fmla="*/ 971506 h 1207708"/>
                  <a:gd name="connsiteX7" fmla="*/ 1696560 w 2566226"/>
                  <a:gd name="connsiteY7" fmla="*/ 1024874 h 1207708"/>
                  <a:gd name="connsiteX8" fmla="*/ 2027377 w 2566226"/>
                  <a:gd name="connsiteY8" fmla="*/ 641706 h 1207708"/>
                  <a:gd name="connsiteX9" fmla="*/ 2220498 w 2566226"/>
                  <a:gd name="connsiteY9" fmla="*/ 841202 h 1207708"/>
                  <a:gd name="connsiteX10" fmla="*/ 2482942 w 2566226"/>
                  <a:gd name="connsiteY10" fmla="*/ 429239 h 1207708"/>
                  <a:gd name="connsiteX11" fmla="*/ 2396926 w 2566226"/>
                  <a:gd name="connsiteY11" fmla="*/ 504050 h 1207708"/>
                  <a:gd name="connsiteX12" fmla="*/ 2276575 w 2566226"/>
                  <a:gd name="connsiteY12" fmla="*/ 151690 h 1207708"/>
                  <a:gd name="connsiteX13" fmla="*/ 2281089 w 2566226"/>
                  <a:gd name="connsiteY13" fmla="*/ 187027 h 1207708"/>
                  <a:gd name="connsiteX14" fmla="*/ 1727331 w 2566226"/>
                  <a:gd name="connsiteY14" fmla="*/ 110482 h 1207708"/>
                  <a:gd name="connsiteX15" fmla="*/ 1771408 w 2566226"/>
                  <a:gd name="connsiteY15" fmla="*/ 65417 h 1207708"/>
                  <a:gd name="connsiteX16" fmla="*/ 1315250 w 2566226"/>
                  <a:gd name="connsiteY16" fmla="*/ 131953 h 1207708"/>
                  <a:gd name="connsiteX17" fmla="*/ 1336576 w 2566226"/>
                  <a:gd name="connsiteY17" fmla="*/ 93094 h 1207708"/>
                  <a:gd name="connsiteX18" fmla="*/ 831647 w 2566226"/>
                  <a:gd name="connsiteY18" fmla="*/ 145148 h 1207708"/>
                  <a:gd name="connsiteX19" fmla="*/ 908871 w 2566226"/>
                  <a:gd name="connsiteY19" fmla="*/ 182833 h 1207708"/>
                  <a:gd name="connsiteX20" fmla="*/ 245157 w 2566226"/>
                  <a:gd name="connsiteY20" fmla="*/ 441400 h 1207708"/>
                  <a:gd name="connsiteX21" fmla="*/ 231673 w 2566226"/>
                  <a:gd name="connsiteY21" fmla="*/ 401730 h 120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66226" h="1207708" fill="none" extrusionOk="0">
                    <a:moveTo>
                      <a:pt x="231673" y="401730"/>
                    </a:moveTo>
                    <a:cubicBezTo>
                      <a:pt x="215729" y="339264"/>
                      <a:pt x="246836" y="260075"/>
                      <a:pt x="334025" y="193093"/>
                    </a:cubicBezTo>
                    <a:cubicBezTo>
                      <a:pt x="486395" y="114267"/>
                      <a:pt x="676148" y="85867"/>
                      <a:pt x="831944" y="145428"/>
                    </a:cubicBezTo>
                    <a:cubicBezTo>
                      <a:pt x="940776" y="39933"/>
                      <a:pt x="1210085" y="20295"/>
                      <a:pt x="1333962" y="95945"/>
                    </a:cubicBezTo>
                    <a:cubicBezTo>
                      <a:pt x="1363979" y="45313"/>
                      <a:pt x="1439422" y="6048"/>
                      <a:pt x="1529577" y="5591"/>
                    </a:cubicBezTo>
                    <a:cubicBezTo>
                      <a:pt x="1622311" y="-4587"/>
                      <a:pt x="1719036" y="13338"/>
                      <a:pt x="1772181" y="69359"/>
                    </a:cubicBezTo>
                    <a:cubicBezTo>
                      <a:pt x="1871889" y="35764"/>
                      <a:pt x="1981935" y="-6840"/>
                      <a:pt x="2106622" y="19289"/>
                    </a:cubicBezTo>
                    <a:cubicBezTo>
                      <a:pt x="2202971" y="40537"/>
                      <a:pt x="2251326" y="103244"/>
                      <a:pt x="2276218" y="155883"/>
                    </a:cubicBezTo>
                    <a:cubicBezTo>
                      <a:pt x="2389944" y="185752"/>
                      <a:pt x="2450309" y="218923"/>
                      <a:pt x="2493872" y="288452"/>
                    </a:cubicBezTo>
                    <a:cubicBezTo>
                      <a:pt x="2515986" y="340152"/>
                      <a:pt x="2503088" y="387449"/>
                      <a:pt x="2484130" y="432202"/>
                    </a:cubicBezTo>
                    <a:cubicBezTo>
                      <a:pt x="2557171" y="492367"/>
                      <a:pt x="2599345" y="581366"/>
                      <a:pt x="2555295" y="651994"/>
                    </a:cubicBezTo>
                    <a:cubicBezTo>
                      <a:pt x="2525366" y="711124"/>
                      <a:pt x="2398278" y="870388"/>
                      <a:pt x="2221924" y="844389"/>
                    </a:cubicBezTo>
                    <a:cubicBezTo>
                      <a:pt x="2208592" y="892783"/>
                      <a:pt x="2172653" y="965159"/>
                      <a:pt x="2102582" y="1009246"/>
                    </a:cubicBezTo>
                    <a:cubicBezTo>
                      <a:pt x="1993878" y="1074613"/>
                      <a:pt x="1814896" y="1106908"/>
                      <a:pt x="1696263" y="1029207"/>
                    </a:cubicBezTo>
                    <a:cubicBezTo>
                      <a:pt x="1636867" y="1104078"/>
                      <a:pt x="1546346" y="1154191"/>
                      <a:pt x="1405899" y="1205080"/>
                    </a:cubicBezTo>
                    <a:cubicBezTo>
                      <a:pt x="1275852" y="1218028"/>
                      <a:pt x="1066896" y="1177074"/>
                      <a:pt x="978967" y="1097728"/>
                    </a:cubicBezTo>
                    <a:cubicBezTo>
                      <a:pt x="771784" y="1194238"/>
                      <a:pt x="500327" y="1099652"/>
                      <a:pt x="344777" y="991662"/>
                    </a:cubicBezTo>
                    <a:cubicBezTo>
                      <a:pt x="213629" y="993431"/>
                      <a:pt x="115197" y="940075"/>
                      <a:pt x="65937" y="873631"/>
                    </a:cubicBezTo>
                    <a:cubicBezTo>
                      <a:pt x="34682" y="816901"/>
                      <a:pt x="66223" y="758792"/>
                      <a:pt x="125519" y="714308"/>
                    </a:cubicBezTo>
                    <a:cubicBezTo>
                      <a:pt x="52822" y="685502"/>
                      <a:pt x="2331" y="611988"/>
                      <a:pt x="-298" y="550849"/>
                    </a:cubicBezTo>
                    <a:cubicBezTo>
                      <a:pt x="31345" y="448704"/>
                      <a:pt x="139705" y="412605"/>
                      <a:pt x="229475" y="405560"/>
                    </a:cubicBezTo>
                    <a:cubicBezTo>
                      <a:pt x="229814" y="404043"/>
                      <a:pt x="231181" y="402892"/>
                      <a:pt x="231673" y="401730"/>
                    </a:cubicBezTo>
                    <a:close/>
                  </a:path>
                  <a:path w="2566226" h="1207708" fill="none" extrusionOk="0">
                    <a:moveTo>
                      <a:pt x="2793318" y="1144231"/>
                    </a:moveTo>
                    <a:cubicBezTo>
                      <a:pt x="2789774" y="1164146"/>
                      <a:pt x="2780640" y="1175710"/>
                      <a:pt x="2759771" y="1177778"/>
                    </a:cubicBezTo>
                    <a:cubicBezTo>
                      <a:pt x="2737119" y="1177210"/>
                      <a:pt x="2728429" y="1161552"/>
                      <a:pt x="2726224" y="1144231"/>
                    </a:cubicBezTo>
                    <a:cubicBezTo>
                      <a:pt x="2728274" y="1127997"/>
                      <a:pt x="2744118" y="1115345"/>
                      <a:pt x="2759771" y="1110684"/>
                    </a:cubicBezTo>
                    <a:cubicBezTo>
                      <a:pt x="2779284" y="1106610"/>
                      <a:pt x="2795662" y="1130411"/>
                      <a:pt x="2793318" y="1144231"/>
                    </a:cubicBezTo>
                    <a:close/>
                  </a:path>
                  <a:path w="2566226" h="1207708" fill="none" extrusionOk="0">
                    <a:moveTo>
                      <a:pt x="2693290" y="1095349"/>
                    </a:moveTo>
                    <a:cubicBezTo>
                      <a:pt x="2694954" y="1134799"/>
                      <a:pt x="2667496" y="1153681"/>
                      <a:pt x="2626195" y="1162444"/>
                    </a:cubicBezTo>
                    <a:cubicBezTo>
                      <a:pt x="2591313" y="1158764"/>
                      <a:pt x="2567282" y="1135657"/>
                      <a:pt x="2559100" y="1095349"/>
                    </a:cubicBezTo>
                    <a:cubicBezTo>
                      <a:pt x="2555963" y="1056682"/>
                      <a:pt x="2591468" y="1024132"/>
                      <a:pt x="2626195" y="1028254"/>
                    </a:cubicBezTo>
                    <a:cubicBezTo>
                      <a:pt x="2666868" y="1028581"/>
                      <a:pt x="2685279" y="1059510"/>
                      <a:pt x="2693290" y="1095349"/>
                    </a:cubicBezTo>
                    <a:close/>
                  </a:path>
                  <a:path w="2566226" h="1207708" fill="none" extrusionOk="0">
                    <a:moveTo>
                      <a:pt x="2530252" y="1023410"/>
                    </a:moveTo>
                    <a:cubicBezTo>
                      <a:pt x="2527954" y="1076863"/>
                      <a:pt x="2493134" y="1135074"/>
                      <a:pt x="2429610" y="1124052"/>
                    </a:cubicBezTo>
                    <a:cubicBezTo>
                      <a:pt x="2384035" y="1125828"/>
                      <a:pt x="2343137" y="1075105"/>
                      <a:pt x="2328968" y="1023410"/>
                    </a:cubicBezTo>
                    <a:cubicBezTo>
                      <a:pt x="2319000" y="977141"/>
                      <a:pt x="2359943" y="917590"/>
                      <a:pt x="2429610" y="922768"/>
                    </a:cubicBezTo>
                    <a:cubicBezTo>
                      <a:pt x="2486122" y="916663"/>
                      <a:pt x="2532804" y="965303"/>
                      <a:pt x="2530252" y="1023410"/>
                    </a:cubicBezTo>
                    <a:close/>
                  </a:path>
                  <a:path w="2566226" h="1207708" fill="none" extrusionOk="0">
                    <a:moveTo>
                      <a:pt x="278780" y="731809"/>
                    </a:moveTo>
                    <a:cubicBezTo>
                      <a:pt x="225271" y="732628"/>
                      <a:pt x="167513" y="713855"/>
                      <a:pt x="128311" y="709528"/>
                    </a:cubicBezTo>
                    <a:moveTo>
                      <a:pt x="411546" y="975643"/>
                    </a:moveTo>
                    <a:cubicBezTo>
                      <a:pt x="389039" y="981217"/>
                      <a:pt x="370324" y="987493"/>
                      <a:pt x="345727" y="986294"/>
                    </a:cubicBezTo>
                    <a:moveTo>
                      <a:pt x="978848" y="1092808"/>
                    </a:moveTo>
                    <a:cubicBezTo>
                      <a:pt x="959673" y="1080100"/>
                      <a:pt x="950465" y="1066064"/>
                      <a:pt x="939167" y="1044164"/>
                    </a:cubicBezTo>
                    <a:moveTo>
                      <a:pt x="1712421" y="971506"/>
                    </a:moveTo>
                    <a:cubicBezTo>
                      <a:pt x="1711669" y="986092"/>
                      <a:pt x="1701601" y="1005681"/>
                      <a:pt x="1696560" y="1024874"/>
                    </a:cubicBezTo>
                    <a:moveTo>
                      <a:pt x="2027377" y="641706"/>
                    </a:moveTo>
                    <a:cubicBezTo>
                      <a:pt x="2143328" y="665359"/>
                      <a:pt x="2227595" y="748708"/>
                      <a:pt x="2220498" y="841202"/>
                    </a:cubicBezTo>
                    <a:moveTo>
                      <a:pt x="2482942" y="429239"/>
                    </a:moveTo>
                    <a:cubicBezTo>
                      <a:pt x="2471477" y="461512"/>
                      <a:pt x="2425577" y="486590"/>
                      <a:pt x="2396926" y="504050"/>
                    </a:cubicBezTo>
                    <a:moveTo>
                      <a:pt x="2276575" y="151690"/>
                    </a:moveTo>
                    <a:cubicBezTo>
                      <a:pt x="2278676" y="164344"/>
                      <a:pt x="2280944" y="174045"/>
                      <a:pt x="2281089" y="187027"/>
                    </a:cubicBezTo>
                    <a:moveTo>
                      <a:pt x="1727331" y="110482"/>
                    </a:moveTo>
                    <a:cubicBezTo>
                      <a:pt x="1741894" y="93242"/>
                      <a:pt x="1754347" y="82037"/>
                      <a:pt x="1771408" y="65417"/>
                    </a:cubicBezTo>
                    <a:moveTo>
                      <a:pt x="1315250" y="131953"/>
                    </a:moveTo>
                    <a:cubicBezTo>
                      <a:pt x="1317361" y="117610"/>
                      <a:pt x="1328909" y="103431"/>
                      <a:pt x="1336576" y="93094"/>
                    </a:cubicBezTo>
                    <a:moveTo>
                      <a:pt x="831647" y="145148"/>
                    </a:moveTo>
                    <a:cubicBezTo>
                      <a:pt x="852751" y="159026"/>
                      <a:pt x="886400" y="164327"/>
                      <a:pt x="908871" y="182833"/>
                    </a:cubicBezTo>
                    <a:moveTo>
                      <a:pt x="245157" y="441400"/>
                    </a:moveTo>
                    <a:cubicBezTo>
                      <a:pt x="239779" y="426350"/>
                      <a:pt x="235872" y="413906"/>
                      <a:pt x="231673" y="401730"/>
                    </a:cubicBezTo>
                  </a:path>
                  <a:path w="2566226" h="1207708" stroke="0" extrusionOk="0">
                    <a:moveTo>
                      <a:pt x="231673" y="401730"/>
                    </a:moveTo>
                    <a:cubicBezTo>
                      <a:pt x="219872" y="341134"/>
                      <a:pt x="229608" y="249336"/>
                      <a:pt x="334025" y="193093"/>
                    </a:cubicBezTo>
                    <a:cubicBezTo>
                      <a:pt x="467976" y="63310"/>
                      <a:pt x="671795" y="63579"/>
                      <a:pt x="831944" y="145428"/>
                    </a:cubicBezTo>
                    <a:cubicBezTo>
                      <a:pt x="886809" y="45939"/>
                      <a:pt x="1197830" y="-45732"/>
                      <a:pt x="1333962" y="95945"/>
                    </a:cubicBezTo>
                    <a:cubicBezTo>
                      <a:pt x="1371503" y="42548"/>
                      <a:pt x="1446347" y="10403"/>
                      <a:pt x="1529577" y="5591"/>
                    </a:cubicBezTo>
                    <a:cubicBezTo>
                      <a:pt x="1613724" y="14"/>
                      <a:pt x="1716280" y="18978"/>
                      <a:pt x="1772181" y="69359"/>
                    </a:cubicBezTo>
                    <a:cubicBezTo>
                      <a:pt x="1855714" y="4688"/>
                      <a:pt x="1988708" y="-39208"/>
                      <a:pt x="2106622" y="19289"/>
                    </a:cubicBezTo>
                    <a:cubicBezTo>
                      <a:pt x="2212848" y="45764"/>
                      <a:pt x="2242233" y="101622"/>
                      <a:pt x="2276218" y="155883"/>
                    </a:cubicBezTo>
                    <a:cubicBezTo>
                      <a:pt x="2378610" y="172281"/>
                      <a:pt x="2463456" y="237521"/>
                      <a:pt x="2493872" y="288452"/>
                    </a:cubicBezTo>
                    <a:cubicBezTo>
                      <a:pt x="2513678" y="333692"/>
                      <a:pt x="2518947" y="393449"/>
                      <a:pt x="2484130" y="432202"/>
                    </a:cubicBezTo>
                    <a:cubicBezTo>
                      <a:pt x="2558576" y="510619"/>
                      <a:pt x="2599634" y="575982"/>
                      <a:pt x="2555295" y="651994"/>
                    </a:cubicBezTo>
                    <a:cubicBezTo>
                      <a:pt x="2494957" y="739462"/>
                      <a:pt x="2377397" y="868367"/>
                      <a:pt x="2221924" y="844389"/>
                    </a:cubicBezTo>
                    <a:cubicBezTo>
                      <a:pt x="2225203" y="914780"/>
                      <a:pt x="2197394" y="969004"/>
                      <a:pt x="2102582" y="1009246"/>
                    </a:cubicBezTo>
                    <a:cubicBezTo>
                      <a:pt x="1965826" y="1086415"/>
                      <a:pt x="1831560" y="1066036"/>
                      <a:pt x="1696263" y="1029207"/>
                    </a:cubicBezTo>
                    <a:cubicBezTo>
                      <a:pt x="1664590" y="1129892"/>
                      <a:pt x="1563050" y="1208500"/>
                      <a:pt x="1405899" y="1205080"/>
                    </a:cubicBezTo>
                    <a:cubicBezTo>
                      <a:pt x="1252471" y="1252322"/>
                      <a:pt x="1104794" y="1207280"/>
                      <a:pt x="978967" y="1097728"/>
                    </a:cubicBezTo>
                    <a:cubicBezTo>
                      <a:pt x="775583" y="1186890"/>
                      <a:pt x="509128" y="1142597"/>
                      <a:pt x="344777" y="991662"/>
                    </a:cubicBezTo>
                    <a:cubicBezTo>
                      <a:pt x="223892" y="1016017"/>
                      <a:pt x="102043" y="970632"/>
                      <a:pt x="65937" y="873631"/>
                    </a:cubicBezTo>
                    <a:cubicBezTo>
                      <a:pt x="38733" y="813976"/>
                      <a:pt x="56683" y="759809"/>
                      <a:pt x="125519" y="714308"/>
                    </a:cubicBezTo>
                    <a:cubicBezTo>
                      <a:pt x="28142" y="685994"/>
                      <a:pt x="-14807" y="601303"/>
                      <a:pt x="-298" y="550849"/>
                    </a:cubicBezTo>
                    <a:cubicBezTo>
                      <a:pt x="25212" y="456608"/>
                      <a:pt x="76372" y="410952"/>
                      <a:pt x="229475" y="405560"/>
                    </a:cubicBezTo>
                    <a:cubicBezTo>
                      <a:pt x="229885" y="404144"/>
                      <a:pt x="230927" y="403037"/>
                      <a:pt x="231673" y="401730"/>
                    </a:cubicBezTo>
                    <a:close/>
                  </a:path>
                  <a:path w="2566226" h="1207708" stroke="0" extrusionOk="0">
                    <a:moveTo>
                      <a:pt x="2793318" y="1144231"/>
                    </a:moveTo>
                    <a:cubicBezTo>
                      <a:pt x="2796095" y="1165351"/>
                      <a:pt x="2778619" y="1176767"/>
                      <a:pt x="2759771" y="1177778"/>
                    </a:cubicBezTo>
                    <a:cubicBezTo>
                      <a:pt x="2745329" y="1178193"/>
                      <a:pt x="2727605" y="1163855"/>
                      <a:pt x="2726224" y="1144231"/>
                    </a:cubicBezTo>
                    <a:cubicBezTo>
                      <a:pt x="2727501" y="1121164"/>
                      <a:pt x="2740240" y="1112442"/>
                      <a:pt x="2759771" y="1110684"/>
                    </a:cubicBezTo>
                    <a:cubicBezTo>
                      <a:pt x="2778648" y="1109044"/>
                      <a:pt x="2794202" y="1125927"/>
                      <a:pt x="2793318" y="1144231"/>
                    </a:cubicBezTo>
                    <a:close/>
                  </a:path>
                  <a:path w="2566226" h="1207708" stroke="0" extrusionOk="0">
                    <a:moveTo>
                      <a:pt x="2693290" y="1095349"/>
                    </a:moveTo>
                    <a:cubicBezTo>
                      <a:pt x="2698434" y="1141915"/>
                      <a:pt x="2661219" y="1167085"/>
                      <a:pt x="2626195" y="1162444"/>
                    </a:cubicBezTo>
                    <a:cubicBezTo>
                      <a:pt x="2593393" y="1156535"/>
                      <a:pt x="2564119" y="1127009"/>
                      <a:pt x="2559100" y="1095349"/>
                    </a:cubicBezTo>
                    <a:cubicBezTo>
                      <a:pt x="2564850" y="1067471"/>
                      <a:pt x="2580578" y="1032557"/>
                      <a:pt x="2626195" y="1028254"/>
                    </a:cubicBezTo>
                    <a:cubicBezTo>
                      <a:pt x="2663041" y="1030556"/>
                      <a:pt x="2685028" y="1053421"/>
                      <a:pt x="2693290" y="1095349"/>
                    </a:cubicBezTo>
                    <a:close/>
                  </a:path>
                  <a:path w="2566226" h="1207708" stroke="0" extrusionOk="0">
                    <a:moveTo>
                      <a:pt x="2530252" y="1023410"/>
                    </a:moveTo>
                    <a:cubicBezTo>
                      <a:pt x="2532342" y="1087866"/>
                      <a:pt x="2484473" y="1129147"/>
                      <a:pt x="2429610" y="1124052"/>
                    </a:cubicBezTo>
                    <a:cubicBezTo>
                      <a:pt x="2363614" y="1122462"/>
                      <a:pt x="2335390" y="1070280"/>
                      <a:pt x="2328968" y="1023410"/>
                    </a:cubicBezTo>
                    <a:cubicBezTo>
                      <a:pt x="2332243" y="964768"/>
                      <a:pt x="2370094" y="914342"/>
                      <a:pt x="2429610" y="922768"/>
                    </a:cubicBezTo>
                    <a:cubicBezTo>
                      <a:pt x="2486383" y="920387"/>
                      <a:pt x="2537477" y="960598"/>
                      <a:pt x="2530252" y="1023410"/>
                    </a:cubicBezTo>
                    <a:close/>
                  </a:path>
                  <a:path w="2566226" h="1207708" fill="none" stroke="0" extrusionOk="0">
                    <a:moveTo>
                      <a:pt x="278780" y="731809"/>
                    </a:moveTo>
                    <a:cubicBezTo>
                      <a:pt x="226194" y="737011"/>
                      <a:pt x="179515" y="724381"/>
                      <a:pt x="128311" y="709528"/>
                    </a:cubicBezTo>
                    <a:moveTo>
                      <a:pt x="411546" y="975643"/>
                    </a:moveTo>
                    <a:cubicBezTo>
                      <a:pt x="388408" y="982433"/>
                      <a:pt x="370849" y="983317"/>
                      <a:pt x="345727" y="986294"/>
                    </a:cubicBezTo>
                    <a:moveTo>
                      <a:pt x="978848" y="1092808"/>
                    </a:moveTo>
                    <a:cubicBezTo>
                      <a:pt x="963679" y="1078133"/>
                      <a:pt x="949575" y="1057339"/>
                      <a:pt x="939167" y="1044164"/>
                    </a:cubicBezTo>
                    <a:moveTo>
                      <a:pt x="1712421" y="971506"/>
                    </a:moveTo>
                    <a:cubicBezTo>
                      <a:pt x="1711317" y="988668"/>
                      <a:pt x="1706573" y="1003651"/>
                      <a:pt x="1696560" y="1024874"/>
                    </a:cubicBezTo>
                    <a:moveTo>
                      <a:pt x="2027377" y="641706"/>
                    </a:moveTo>
                    <a:cubicBezTo>
                      <a:pt x="2139689" y="673577"/>
                      <a:pt x="2237873" y="758987"/>
                      <a:pt x="2220498" y="841202"/>
                    </a:cubicBezTo>
                    <a:moveTo>
                      <a:pt x="2482942" y="429239"/>
                    </a:moveTo>
                    <a:cubicBezTo>
                      <a:pt x="2463113" y="462519"/>
                      <a:pt x="2441967" y="477337"/>
                      <a:pt x="2396926" y="504050"/>
                    </a:cubicBezTo>
                    <a:moveTo>
                      <a:pt x="2276575" y="151690"/>
                    </a:moveTo>
                    <a:cubicBezTo>
                      <a:pt x="2278951" y="163213"/>
                      <a:pt x="2281126" y="175782"/>
                      <a:pt x="2281089" y="187027"/>
                    </a:cubicBezTo>
                    <a:moveTo>
                      <a:pt x="1727331" y="110482"/>
                    </a:moveTo>
                    <a:cubicBezTo>
                      <a:pt x="1735519" y="95464"/>
                      <a:pt x="1753986" y="84862"/>
                      <a:pt x="1771408" y="65417"/>
                    </a:cubicBezTo>
                    <a:moveTo>
                      <a:pt x="1315250" y="131953"/>
                    </a:moveTo>
                    <a:cubicBezTo>
                      <a:pt x="1319264" y="118674"/>
                      <a:pt x="1327780" y="105158"/>
                      <a:pt x="1336576" y="93094"/>
                    </a:cubicBezTo>
                    <a:moveTo>
                      <a:pt x="831647" y="145148"/>
                    </a:moveTo>
                    <a:cubicBezTo>
                      <a:pt x="853261" y="153992"/>
                      <a:pt x="890271" y="165701"/>
                      <a:pt x="908871" y="182833"/>
                    </a:cubicBezTo>
                    <a:moveTo>
                      <a:pt x="245157" y="441400"/>
                    </a:moveTo>
                    <a:cubicBezTo>
                      <a:pt x="239509" y="427320"/>
                      <a:pt x="235474" y="416576"/>
                      <a:pt x="231673" y="401730"/>
                    </a:cubicBezTo>
                  </a:path>
                </a:pathLst>
              </a:custGeom>
              <a:solidFill>
                <a:srgbClr val="FCD9D3"/>
              </a:solidFill>
              <a:ln>
                <a:solidFill>
                  <a:srgbClr val="F9B3A7"/>
                </a:solidFill>
                <a:extLst>
                  <a:ext uri="{C807C97D-BFC1-408E-A445-0C87EB9F89A2}">
                    <ask:lineSketchStyleProps xmlns:ask="http://schemas.microsoft.com/office/drawing/2018/sketchyshapes" sd="2791601523">
                      <a:prstGeom prst="cloudCallout">
                        <a:avLst>
                          <a:gd name="adj1" fmla="val 57542"/>
                          <a:gd name="adj2" fmla="val 44744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114C0B77-1B7F-9D1E-329F-436DDEAECF7E}"/>
                  </a:ext>
                </a:extLst>
              </p:cNvPr>
              <p:cNvSpPr txBox="1"/>
              <p:nvPr/>
            </p:nvSpPr>
            <p:spPr>
              <a:xfrm>
                <a:off x="9916432" y="3794217"/>
                <a:ext cx="2434727" cy="7977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th-TH" altLang="ja-JP">
                    <a:latin typeface="UD Digi Kyokasho NK-R" panose="02020400000000000000" pitchFamily="18" charset="-128"/>
                    <a:ea typeface="UD Digi Kyokasho NK-R" panose="02020400000000000000" pitchFamily="18" charset="-128"/>
                  </a:rPr>
                  <a:t>ลองเปรียบเทียบแล้วสังเกตเห็นอะไรบ้างไหมคะ</a:t>
                </a:r>
                <a:endParaRPr lang="en-US" altLang="ja-JP">
                  <a:latin typeface="UD Digi Kyokasho NK-R" panose="02020400000000000000" pitchFamily="18" charset="-128"/>
                  <a:ea typeface="UD Digi Kyokasho NK-R" panose="02020400000000000000" pitchFamily="18" charset="-128"/>
                </a:endParaRPr>
              </a:p>
            </p:txBody>
          </p:sp>
        </p:grpSp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E2DA2FD7-7BF8-FBF9-79A0-DF192770A9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12848" b="31262"/>
            <a:stretch/>
          </p:blipFill>
          <p:spPr>
            <a:xfrm>
              <a:off x="12635821" y="3460109"/>
              <a:ext cx="1152221" cy="17286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9034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矢印: 五方向 124">
            <a:extLst>
              <a:ext uri="{FF2B5EF4-FFF2-40B4-BE49-F238E27FC236}">
                <a16:creationId xmlns:a16="http://schemas.microsoft.com/office/drawing/2014/main" id="{9C0DA132-5E6C-76BE-B734-44AA902CD7C9}"/>
              </a:ext>
            </a:extLst>
          </p:cNvPr>
          <p:cNvSpPr/>
          <p:nvPr/>
        </p:nvSpPr>
        <p:spPr>
          <a:xfrm>
            <a:off x="889554" y="149158"/>
            <a:ext cx="5629820" cy="661090"/>
          </a:xfrm>
          <a:custGeom>
            <a:avLst/>
            <a:gdLst>
              <a:gd name="connsiteX0" fmla="*/ 0 w 5629820"/>
              <a:gd name="connsiteY0" fmla="*/ 0 h 661090"/>
              <a:gd name="connsiteX1" fmla="*/ 5299275 w 5629820"/>
              <a:gd name="connsiteY1" fmla="*/ 0 h 661090"/>
              <a:gd name="connsiteX2" fmla="*/ 5629820 w 5629820"/>
              <a:gd name="connsiteY2" fmla="*/ 330545 h 661090"/>
              <a:gd name="connsiteX3" fmla="*/ 5299275 w 5629820"/>
              <a:gd name="connsiteY3" fmla="*/ 661090 h 661090"/>
              <a:gd name="connsiteX4" fmla="*/ 0 w 5629820"/>
              <a:gd name="connsiteY4" fmla="*/ 661090 h 661090"/>
              <a:gd name="connsiteX5" fmla="*/ 0 w 5629820"/>
              <a:gd name="connsiteY5" fmla="*/ 0 h 661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29820" h="661090" fill="none" extrusionOk="0">
                <a:moveTo>
                  <a:pt x="0" y="0"/>
                </a:moveTo>
                <a:cubicBezTo>
                  <a:pt x="1620751" y="-32626"/>
                  <a:pt x="2745014" y="-6805"/>
                  <a:pt x="5299275" y="0"/>
                </a:cubicBezTo>
                <a:cubicBezTo>
                  <a:pt x="5366553" y="35110"/>
                  <a:pt x="5544265" y="251540"/>
                  <a:pt x="5629820" y="330545"/>
                </a:cubicBezTo>
                <a:cubicBezTo>
                  <a:pt x="5554076" y="381131"/>
                  <a:pt x="5357773" y="590260"/>
                  <a:pt x="5299275" y="661090"/>
                </a:cubicBezTo>
                <a:cubicBezTo>
                  <a:pt x="4356897" y="661912"/>
                  <a:pt x="1918217" y="532870"/>
                  <a:pt x="0" y="661090"/>
                </a:cubicBezTo>
                <a:cubicBezTo>
                  <a:pt x="28419" y="347815"/>
                  <a:pt x="-33402" y="246362"/>
                  <a:pt x="0" y="0"/>
                </a:cubicBezTo>
                <a:close/>
              </a:path>
              <a:path w="5629820" h="661090" stroke="0" extrusionOk="0">
                <a:moveTo>
                  <a:pt x="0" y="0"/>
                </a:moveTo>
                <a:cubicBezTo>
                  <a:pt x="2445898" y="-25156"/>
                  <a:pt x="3893830" y="-142152"/>
                  <a:pt x="5299275" y="0"/>
                </a:cubicBezTo>
                <a:cubicBezTo>
                  <a:pt x="5478504" y="126034"/>
                  <a:pt x="5590699" y="247866"/>
                  <a:pt x="5629820" y="330545"/>
                </a:cubicBezTo>
                <a:cubicBezTo>
                  <a:pt x="5535816" y="438574"/>
                  <a:pt x="5343238" y="595900"/>
                  <a:pt x="5299275" y="661090"/>
                </a:cubicBezTo>
                <a:cubicBezTo>
                  <a:pt x="3811823" y="711589"/>
                  <a:pt x="987302" y="751614"/>
                  <a:pt x="0" y="661090"/>
                </a:cubicBezTo>
                <a:cubicBezTo>
                  <a:pt x="-22404" y="564778"/>
                  <a:pt x="-14522" y="148896"/>
                  <a:pt x="0" y="0"/>
                </a:cubicBezTo>
                <a:close/>
              </a:path>
            </a:pathLst>
          </a:custGeom>
          <a:pattFill prst="wdUpDiag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5"/>
            </a:solidFill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BD2283-B659-3DEC-BFC5-90BDD9AD8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554" y="984752"/>
            <a:ext cx="10564958" cy="772174"/>
          </a:xfrm>
        </p:spPr>
        <p:txBody>
          <a:bodyPr>
            <a:normAutofit/>
          </a:bodyPr>
          <a:lstStyle/>
          <a:p>
            <a:r>
              <a:rPr lang="th-TH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ตอนนี้สายงานที่เพื่อนๆสนใจคือสายงานด้านไหนคะ นอกจากสายงานเหล่านี้คิดว่ายังมีสายงานอื่นอีกไหมคะ</a:t>
            </a:r>
            <a:endParaRPr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62AFE08B-C137-877E-F745-A5EC8D310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6071" y="203174"/>
            <a:ext cx="5445964" cy="607074"/>
          </a:xfrm>
        </p:spPr>
        <p:txBody>
          <a:bodyPr>
            <a:normAutofit/>
          </a:bodyPr>
          <a:lstStyle/>
          <a:p>
            <a:r>
              <a:rPr lang="th-TH" sz="2600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สนใจสายงานด้านไหนกันบ้าง?</a:t>
            </a:r>
            <a:endParaRPr lang="en-US" sz="26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10A39BF3-A29C-BAD6-EB38-064413F43C50}"/>
              </a:ext>
            </a:extLst>
          </p:cNvPr>
          <p:cNvGrpSpPr/>
          <p:nvPr/>
        </p:nvGrpSpPr>
        <p:grpSpPr>
          <a:xfrm>
            <a:off x="10239030" y="5079755"/>
            <a:ext cx="1539946" cy="1539946"/>
            <a:chOff x="10175984" y="5157190"/>
            <a:chExt cx="1539946" cy="1539946"/>
          </a:xfrm>
        </p:grpSpPr>
        <p:sp>
          <p:nvSpPr>
            <p:cNvPr id="38" name="四角形: 角を丸くする 37">
              <a:extLst>
                <a:ext uri="{FF2B5EF4-FFF2-40B4-BE49-F238E27FC236}">
                  <a16:creationId xmlns:a16="http://schemas.microsoft.com/office/drawing/2014/main" id="{F30E0AD8-56E9-4F95-12D3-E822D2F902C1}"/>
                </a:ext>
              </a:extLst>
            </p:cNvPr>
            <p:cNvSpPr/>
            <p:nvPr/>
          </p:nvSpPr>
          <p:spPr>
            <a:xfrm>
              <a:off x="10175984" y="5157190"/>
              <a:ext cx="1539946" cy="1539946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 dirty="0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งานสำรวจอวกาศ</a:t>
              </a:r>
              <a:endParaRPr lang="en-US" dirty="0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23" name="グラフィックス 22" descr="女性宇宙飛行士 枠線">
              <a:extLst>
                <a:ext uri="{FF2B5EF4-FFF2-40B4-BE49-F238E27FC236}">
                  <a16:creationId xmlns:a16="http://schemas.microsoft.com/office/drawing/2014/main" id="{EB9C878D-78C8-5763-FD1A-610726687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03271" y="5658140"/>
              <a:ext cx="914400" cy="914400"/>
            </a:xfrm>
            <a:prstGeom prst="rect">
              <a:avLst/>
            </a:prstGeom>
          </p:spPr>
        </p:pic>
      </p:grpSp>
      <p:grpSp>
        <p:nvGrpSpPr>
          <p:cNvPr id="99" name="グループ化 98">
            <a:extLst>
              <a:ext uri="{FF2B5EF4-FFF2-40B4-BE49-F238E27FC236}">
                <a16:creationId xmlns:a16="http://schemas.microsoft.com/office/drawing/2014/main" id="{394B4937-D36E-4389-8B05-B9BC9CA73866}"/>
              </a:ext>
            </a:extLst>
          </p:cNvPr>
          <p:cNvGrpSpPr/>
          <p:nvPr/>
        </p:nvGrpSpPr>
        <p:grpSpPr>
          <a:xfrm>
            <a:off x="1976025" y="3465882"/>
            <a:ext cx="1539946" cy="1539946"/>
            <a:chOff x="1848413" y="3448119"/>
            <a:chExt cx="1539946" cy="1539946"/>
          </a:xfrm>
        </p:grpSpPr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A93BED1C-7B6C-C41D-416F-D1A90E9A11BA}"/>
                </a:ext>
              </a:extLst>
            </p:cNvPr>
            <p:cNvSpPr/>
            <p:nvPr/>
          </p:nvSpPr>
          <p:spPr>
            <a:xfrm>
              <a:off x="1848413" y="3448119"/>
              <a:ext cx="1539946" cy="1539946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 dirty="0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งานด้านอาหารและเครื่องดื่ม</a:t>
              </a:r>
              <a:endParaRPr lang="en-US" dirty="0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25" name="グラフィックス 24" descr="男性のシェフ 枠線">
              <a:extLst>
                <a:ext uri="{FF2B5EF4-FFF2-40B4-BE49-F238E27FC236}">
                  <a16:creationId xmlns:a16="http://schemas.microsoft.com/office/drawing/2014/main" id="{0CA32B33-5C95-3ECD-8C23-BF7ACCE684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171289" y="4073665"/>
              <a:ext cx="914400" cy="914400"/>
            </a:xfrm>
            <a:prstGeom prst="rect">
              <a:avLst/>
            </a:prstGeom>
          </p:spPr>
        </p:pic>
      </p:grpSp>
      <p:grpSp>
        <p:nvGrpSpPr>
          <p:cNvPr id="103" name="グループ化 102">
            <a:extLst>
              <a:ext uri="{FF2B5EF4-FFF2-40B4-BE49-F238E27FC236}">
                <a16:creationId xmlns:a16="http://schemas.microsoft.com/office/drawing/2014/main" id="{607D7DA3-4FAB-F7A0-9FB5-B2513595F2B0}"/>
              </a:ext>
            </a:extLst>
          </p:cNvPr>
          <p:cNvGrpSpPr/>
          <p:nvPr/>
        </p:nvGrpSpPr>
        <p:grpSpPr>
          <a:xfrm>
            <a:off x="3628626" y="1852009"/>
            <a:ext cx="1539946" cy="1539946"/>
            <a:chOff x="3510217" y="1764231"/>
            <a:chExt cx="1539946" cy="1539946"/>
          </a:xfrm>
        </p:grpSpPr>
        <p:sp>
          <p:nvSpPr>
            <p:cNvPr id="9" name="四角形: 角を丸くする 8">
              <a:extLst>
                <a:ext uri="{FF2B5EF4-FFF2-40B4-BE49-F238E27FC236}">
                  <a16:creationId xmlns:a16="http://schemas.microsoft.com/office/drawing/2014/main" id="{4FCBE06A-074F-ADB0-0F42-4E173F4F6533}"/>
                </a:ext>
              </a:extLst>
            </p:cNvPr>
            <p:cNvSpPr/>
            <p:nvPr/>
          </p:nvSpPr>
          <p:spPr>
            <a:xfrm>
              <a:off x="3510217" y="1764231"/>
              <a:ext cx="1539946" cy="153994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การแพทย์และสาธารณสุข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27" name="グラフィックス 26" descr="医師女性 枠線">
              <a:extLst>
                <a:ext uri="{FF2B5EF4-FFF2-40B4-BE49-F238E27FC236}">
                  <a16:creationId xmlns:a16="http://schemas.microsoft.com/office/drawing/2014/main" id="{CCFC2EBB-5D36-356F-5BCD-2745AFB26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835498" y="2368648"/>
              <a:ext cx="914400" cy="914400"/>
            </a:xfrm>
            <a:prstGeom prst="rect">
              <a:avLst/>
            </a:prstGeom>
          </p:spPr>
        </p:pic>
      </p:grpSp>
      <p:grpSp>
        <p:nvGrpSpPr>
          <p:cNvPr id="102" name="グループ化 101">
            <a:extLst>
              <a:ext uri="{FF2B5EF4-FFF2-40B4-BE49-F238E27FC236}">
                <a16:creationId xmlns:a16="http://schemas.microsoft.com/office/drawing/2014/main" id="{697F4088-8153-B34F-A2C7-EB162B0A0181}"/>
              </a:ext>
            </a:extLst>
          </p:cNvPr>
          <p:cNvGrpSpPr/>
          <p:nvPr/>
        </p:nvGrpSpPr>
        <p:grpSpPr>
          <a:xfrm>
            <a:off x="3628626" y="3465882"/>
            <a:ext cx="1539946" cy="1539946"/>
            <a:chOff x="3510217" y="3483876"/>
            <a:chExt cx="1539946" cy="1539946"/>
          </a:xfrm>
        </p:grpSpPr>
        <p:sp>
          <p:nvSpPr>
            <p:cNvPr id="37" name="四角形: 角を丸くする 36">
              <a:extLst>
                <a:ext uri="{FF2B5EF4-FFF2-40B4-BE49-F238E27FC236}">
                  <a16:creationId xmlns:a16="http://schemas.microsoft.com/office/drawing/2014/main" id="{43B301B8-A804-DC6C-E762-1405D46C41A6}"/>
                </a:ext>
              </a:extLst>
            </p:cNvPr>
            <p:cNvSpPr/>
            <p:nvPr/>
          </p:nvSpPr>
          <p:spPr>
            <a:xfrm>
              <a:off x="3510217" y="3483876"/>
              <a:ext cx="1539946" cy="1539946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เกษตรกรรม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29" name="グラフィックス 28" descr="農業従事者女性 枠線">
              <a:extLst>
                <a:ext uri="{FF2B5EF4-FFF2-40B4-BE49-F238E27FC236}">
                  <a16:creationId xmlns:a16="http://schemas.microsoft.com/office/drawing/2014/main" id="{E842A6B5-40AA-F95F-A168-3E5C9472B92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850742" y="3985966"/>
              <a:ext cx="914400" cy="914400"/>
            </a:xfrm>
            <a:prstGeom prst="rect">
              <a:avLst/>
            </a:prstGeom>
          </p:spPr>
        </p:pic>
      </p:grpSp>
      <p:grpSp>
        <p:nvGrpSpPr>
          <p:cNvPr id="104" name="グループ化 103">
            <a:extLst>
              <a:ext uri="{FF2B5EF4-FFF2-40B4-BE49-F238E27FC236}">
                <a16:creationId xmlns:a16="http://schemas.microsoft.com/office/drawing/2014/main" id="{B3EACC13-8B83-DF58-E21D-296CEBA5C810}"/>
              </a:ext>
            </a:extLst>
          </p:cNvPr>
          <p:cNvGrpSpPr/>
          <p:nvPr/>
        </p:nvGrpSpPr>
        <p:grpSpPr>
          <a:xfrm>
            <a:off x="5281227" y="1852009"/>
            <a:ext cx="1539946" cy="1539946"/>
            <a:chOff x="5186580" y="1740283"/>
            <a:chExt cx="1539946" cy="1539946"/>
          </a:xfrm>
        </p:grpSpPr>
        <p:sp>
          <p:nvSpPr>
            <p:cNvPr id="10" name="四角形: 角を丸くする 9">
              <a:extLst>
                <a:ext uri="{FF2B5EF4-FFF2-40B4-BE49-F238E27FC236}">
                  <a16:creationId xmlns:a16="http://schemas.microsoft.com/office/drawing/2014/main" id="{7E3CD9F0-84EF-1290-EB2D-0FCCF55A30ED}"/>
                </a:ext>
              </a:extLst>
            </p:cNvPr>
            <p:cNvSpPr/>
            <p:nvPr/>
          </p:nvSpPr>
          <p:spPr>
            <a:xfrm>
              <a:off x="5186580" y="1740283"/>
              <a:ext cx="1539946" cy="1539946"/>
            </a:xfrm>
            <a:prstGeom prst="round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 dirty="0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การศึกษา</a:t>
              </a:r>
            </a:p>
          </p:txBody>
        </p:sp>
        <p:pic>
          <p:nvPicPr>
            <p:cNvPr id="31" name="グラフィックス 30" descr="教授 男性 枠線">
              <a:extLst>
                <a:ext uri="{FF2B5EF4-FFF2-40B4-BE49-F238E27FC236}">
                  <a16:creationId xmlns:a16="http://schemas.microsoft.com/office/drawing/2014/main" id="{71AB86D0-CFF6-071F-4E49-D2D6F135D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415724" y="2185307"/>
              <a:ext cx="950753" cy="950753"/>
            </a:xfrm>
            <a:prstGeom prst="rect">
              <a:avLst/>
            </a:prstGeom>
          </p:spPr>
        </p:pic>
      </p:grpSp>
      <p:grpSp>
        <p:nvGrpSpPr>
          <p:cNvPr id="110" name="グループ化 109">
            <a:extLst>
              <a:ext uri="{FF2B5EF4-FFF2-40B4-BE49-F238E27FC236}">
                <a16:creationId xmlns:a16="http://schemas.microsoft.com/office/drawing/2014/main" id="{C49F8C85-36EB-5706-A834-886B875A791C}"/>
              </a:ext>
            </a:extLst>
          </p:cNvPr>
          <p:cNvGrpSpPr/>
          <p:nvPr/>
        </p:nvGrpSpPr>
        <p:grpSpPr>
          <a:xfrm>
            <a:off x="10239030" y="1852009"/>
            <a:ext cx="1539946" cy="1539946"/>
            <a:chOff x="8514647" y="1759403"/>
            <a:chExt cx="1539946" cy="1539946"/>
          </a:xfrm>
        </p:grpSpPr>
        <p:sp>
          <p:nvSpPr>
            <p:cNvPr id="36" name="四角形: 角を丸くする 35">
              <a:extLst>
                <a:ext uri="{FF2B5EF4-FFF2-40B4-BE49-F238E27FC236}">
                  <a16:creationId xmlns:a16="http://schemas.microsoft.com/office/drawing/2014/main" id="{7B274480-FF20-6AE1-06CC-1C9EEB7485A2}"/>
                </a:ext>
              </a:extLst>
            </p:cNvPr>
            <p:cNvSpPr/>
            <p:nvPr/>
          </p:nvSpPr>
          <p:spPr>
            <a:xfrm>
              <a:off x="8514647" y="1759403"/>
              <a:ext cx="1539946" cy="153994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ศิลปะและวัฒนธรรม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40" name="グラフィックス 39" descr="男性アーティスト 枠線">
              <a:extLst>
                <a:ext uri="{FF2B5EF4-FFF2-40B4-BE49-F238E27FC236}">
                  <a16:creationId xmlns:a16="http://schemas.microsoft.com/office/drawing/2014/main" id="{AD68D631-02F9-3CAD-5928-E5F6FC33EB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8855172" y="2243402"/>
              <a:ext cx="914400" cy="914400"/>
            </a:xfrm>
            <a:prstGeom prst="rect">
              <a:avLst/>
            </a:prstGeom>
          </p:spPr>
        </p:pic>
      </p:grpSp>
      <p:grpSp>
        <p:nvGrpSpPr>
          <p:cNvPr id="114" name="グループ化 113">
            <a:extLst>
              <a:ext uri="{FF2B5EF4-FFF2-40B4-BE49-F238E27FC236}">
                <a16:creationId xmlns:a16="http://schemas.microsoft.com/office/drawing/2014/main" id="{8C6BF457-A547-AE87-FFF8-B0C7BF6A3E6B}"/>
              </a:ext>
            </a:extLst>
          </p:cNvPr>
          <p:cNvGrpSpPr/>
          <p:nvPr/>
        </p:nvGrpSpPr>
        <p:grpSpPr>
          <a:xfrm>
            <a:off x="10239030" y="3465882"/>
            <a:ext cx="1539946" cy="1539946"/>
            <a:chOff x="10175984" y="3458549"/>
            <a:chExt cx="1539946" cy="1539946"/>
          </a:xfrm>
        </p:grpSpPr>
        <p:sp>
          <p:nvSpPr>
            <p:cNvPr id="75" name="四角形: 角を丸くする 74">
              <a:extLst>
                <a:ext uri="{FF2B5EF4-FFF2-40B4-BE49-F238E27FC236}">
                  <a16:creationId xmlns:a16="http://schemas.microsoft.com/office/drawing/2014/main" id="{C92FF2B9-270A-7E0F-12C5-0CE2085E663B}"/>
                </a:ext>
              </a:extLst>
            </p:cNvPr>
            <p:cNvSpPr/>
            <p:nvPr/>
          </p:nvSpPr>
          <p:spPr>
            <a:xfrm>
              <a:off x="10175984" y="3458549"/>
              <a:ext cx="1539946" cy="1539946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42" name="グラフィックス 41" descr="ドラマ 枠線">
              <a:extLst>
                <a:ext uri="{FF2B5EF4-FFF2-40B4-BE49-F238E27FC236}">
                  <a16:creationId xmlns:a16="http://schemas.microsoft.com/office/drawing/2014/main" id="{45E7F506-3543-9BE3-57C4-003D1A7F8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10492470" y="4044206"/>
              <a:ext cx="914400" cy="914400"/>
            </a:xfrm>
            <a:prstGeom prst="rect">
              <a:avLst/>
            </a:prstGeom>
          </p:spPr>
        </p:pic>
      </p:grpSp>
      <p:grpSp>
        <p:nvGrpSpPr>
          <p:cNvPr id="108" name="グループ化 107">
            <a:extLst>
              <a:ext uri="{FF2B5EF4-FFF2-40B4-BE49-F238E27FC236}">
                <a16:creationId xmlns:a16="http://schemas.microsoft.com/office/drawing/2014/main" id="{D8E3E3C5-13AB-71A2-0E41-B486409F6FBA}"/>
              </a:ext>
            </a:extLst>
          </p:cNvPr>
          <p:cNvGrpSpPr/>
          <p:nvPr/>
        </p:nvGrpSpPr>
        <p:grpSpPr>
          <a:xfrm>
            <a:off x="6928935" y="3465882"/>
            <a:ext cx="1539946" cy="1539946"/>
            <a:chOff x="6853310" y="3448119"/>
            <a:chExt cx="1539946" cy="1539946"/>
          </a:xfrm>
        </p:grpSpPr>
        <p:sp>
          <p:nvSpPr>
            <p:cNvPr id="16" name="四角形: 角を丸くする 15">
              <a:extLst>
                <a:ext uri="{FF2B5EF4-FFF2-40B4-BE49-F238E27FC236}">
                  <a16:creationId xmlns:a16="http://schemas.microsoft.com/office/drawing/2014/main" id="{54EFF5D1-0575-CDD5-A14B-8F0328A97EC0}"/>
                </a:ext>
              </a:extLst>
            </p:cNvPr>
            <p:cNvSpPr/>
            <p:nvPr/>
          </p:nvSpPr>
          <p:spPr>
            <a:xfrm>
              <a:off x="6853310" y="3448119"/>
              <a:ext cx="1539946" cy="1539946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อสังหาริมทรัพย์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48" name="グラフィックス 47" descr="都市 枠線">
              <a:extLst>
                <a:ext uri="{FF2B5EF4-FFF2-40B4-BE49-F238E27FC236}">
                  <a16:creationId xmlns:a16="http://schemas.microsoft.com/office/drawing/2014/main" id="{7BD8A4EB-2F2B-4359-FEDC-B1536B0CE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7149180" y="4021721"/>
              <a:ext cx="914400" cy="914400"/>
            </a:xfrm>
            <a:prstGeom prst="rect">
              <a:avLst/>
            </a:prstGeom>
          </p:spPr>
        </p:pic>
      </p:grpSp>
      <p:grpSp>
        <p:nvGrpSpPr>
          <p:cNvPr id="96" name="グループ化 95">
            <a:extLst>
              <a:ext uri="{FF2B5EF4-FFF2-40B4-BE49-F238E27FC236}">
                <a16:creationId xmlns:a16="http://schemas.microsoft.com/office/drawing/2014/main" id="{A11D168A-EBD6-E430-DD7E-02CC3FAF7B96}"/>
              </a:ext>
            </a:extLst>
          </p:cNvPr>
          <p:cNvGrpSpPr/>
          <p:nvPr/>
        </p:nvGrpSpPr>
        <p:grpSpPr>
          <a:xfrm>
            <a:off x="323424" y="3465882"/>
            <a:ext cx="1539946" cy="1539946"/>
            <a:chOff x="183940" y="3448119"/>
            <a:chExt cx="1539946" cy="1539946"/>
          </a:xfrm>
        </p:grpSpPr>
        <p:sp>
          <p:nvSpPr>
            <p:cNvPr id="12" name="四角形: 角を丸くする 11">
              <a:extLst>
                <a:ext uri="{FF2B5EF4-FFF2-40B4-BE49-F238E27FC236}">
                  <a16:creationId xmlns:a16="http://schemas.microsoft.com/office/drawing/2014/main" id="{6CF06321-4806-55EB-01C4-007F19F98793}"/>
                </a:ext>
              </a:extLst>
            </p:cNvPr>
            <p:cNvSpPr/>
            <p:nvPr/>
          </p:nvSpPr>
          <p:spPr>
            <a:xfrm>
              <a:off x="183940" y="3448119"/>
              <a:ext cx="1539946" cy="1539946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การท่องเที่ยวและการโรงแรม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52" name="グラフィックス 51" descr="飛行機 枠線">
              <a:extLst>
                <a:ext uri="{FF2B5EF4-FFF2-40B4-BE49-F238E27FC236}">
                  <a16:creationId xmlns:a16="http://schemas.microsoft.com/office/drawing/2014/main" id="{D28273B7-2A7A-B3BC-B917-720C6BEFE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17858" y="4039055"/>
              <a:ext cx="914400" cy="914400"/>
            </a:xfrm>
            <a:prstGeom prst="rect">
              <a:avLst/>
            </a:prstGeom>
          </p:spPr>
        </p:pic>
      </p:grpSp>
      <p:grpSp>
        <p:nvGrpSpPr>
          <p:cNvPr id="115" name="グループ化 114">
            <a:extLst>
              <a:ext uri="{FF2B5EF4-FFF2-40B4-BE49-F238E27FC236}">
                <a16:creationId xmlns:a16="http://schemas.microsoft.com/office/drawing/2014/main" id="{B83B256D-0460-23A2-1F89-2A228C140D64}"/>
              </a:ext>
            </a:extLst>
          </p:cNvPr>
          <p:cNvGrpSpPr/>
          <p:nvPr/>
        </p:nvGrpSpPr>
        <p:grpSpPr>
          <a:xfrm>
            <a:off x="8586429" y="3465882"/>
            <a:ext cx="1539946" cy="1539946"/>
            <a:chOff x="10175984" y="1759403"/>
            <a:chExt cx="1539946" cy="1539946"/>
          </a:xfrm>
        </p:grpSpPr>
        <p:sp>
          <p:nvSpPr>
            <p:cNvPr id="74" name="四角形: 角を丸くする 73">
              <a:extLst>
                <a:ext uri="{FF2B5EF4-FFF2-40B4-BE49-F238E27FC236}">
                  <a16:creationId xmlns:a16="http://schemas.microsoft.com/office/drawing/2014/main" id="{BDF864A2-3FBB-B7DE-3219-75E2DA2F4195}"/>
                </a:ext>
              </a:extLst>
            </p:cNvPr>
            <p:cNvSpPr/>
            <p:nvPr/>
          </p:nvSpPr>
          <p:spPr>
            <a:xfrm>
              <a:off x="10175984" y="1759403"/>
              <a:ext cx="1539946" cy="1539946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การกีฬา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56" name="グラフィックス 55" descr="野球 枠線">
              <a:extLst>
                <a:ext uri="{FF2B5EF4-FFF2-40B4-BE49-F238E27FC236}">
                  <a16:creationId xmlns:a16="http://schemas.microsoft.com/office/drawing/2014/main" id="{E5566B68-F21B-9E2F-45FA-985B3EE66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10473480" y="2221718"/>
              <a:ext cx="914400" cy="914400"/>
            </a:xfrm>
            <a:prstGeom prst="rect">
              <a:avLst/>
            </a:prstGeom>
          </p:spPr>
        </p:pic>
      </p:grpSp>
      <p:grpSp>
        <p:nvGrpSpPr>
          <p:cNvPr id="107" name="グループ化 106">
            <a:extLst>
              <a:ext uri="{FF2B5EF4-FFF2-40B4-BE49-F238E27FC236}">
                <a16:creationId xmlns:a16="http://schemas.microsoft.com/office/drawing/2014/main" id="{57759E60-0B0E-9349-9273-4BA36F8AAEC2}"/>
              </a:ext>
            </a:extLst>
          </p:cNvPr>
          <p:cNvGrpSpPr/>
          <p:nvPr/>
        </p:nvGrpSpPr>
        <p:grpSpPr>
          <a:xfrm>
            <a:off x="6935175" y="5079755"/>
            <a:ext cx="1539946" cy="1539946"/>
            <a:chOff x="6853310" y="5173531"/>
            <a:chExt cx="1539946" cy="1539946"/>
          </a:xfrm>
        </p:grpSpPr>
        <p:sp>
          <p:nvSpPr>
            <p:cNvPr id="21" name="四角形: 角を丸くする 20">
              <a:extLst>
                <a:ext uri="{FF2B5EF4-FFF2-40B4-BE49-F238E27FC236}">
                  <a16:creationId xmlns:a16="http://schemas.microsoft.com/office/drawing/2014/main" id="{479C5A88-3818-8FF6-36E9-20EB01DB8C29}"/>
                </a:ext>
              </a:extLst>
            </p:cNvPr>
            <p:cNvSpPr/>
            <p:nvPr/>
          </p:nvSpPr>
          <p:spPr>
            <a:xfrm>
              <a:off x="6853310" y="5173531"/>
              <a:ext cx="1539946" cy="153994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การทูตและความสัมพันธ์ระหว่างประเทศ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68" name="グラフィックス 67" descr="地球: アジア 単色塗りつぶし">
              <a:extLst>
                <a:ext uri="{FF2B5EF4-FFF2-40B4-BE49-F238E27FC236}">
                  <a16:creationId xmlns:a16="http://schemas.microsoft.com/office/drawing/2014/main" id="{56F0E33B-B83F-9DB0-951C-6EF89F4A70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7268563" y="6028181"/>
              <a:ext cx="663153" cy="663153"/>
            </a:xfrm>
            <a:prstGeom prst="rect">
              <a:avLst/>
            </a:prstGeom>
          </p:spPr>
        </p:pic>
      </p:grpSp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1A093BE0-C048-CDC1-6BFB-11C96AC0C918}"/>
              </a:ext>
            </a:extLst>
          </p:cNvPr>
          <p:cNvGrpSpPr/>
          <p:nvPr/>
        </p:nvGrpSpPr>
        <p:grpSpPr>
          <a:xfrm>
            <a:off x="5278258" y="3465882"/>
            <a:ext cx="1539946" cy="1539946"/>
            <a:chOff x="5205350" y="3431591"/>
            <a:chExt cx="1539946" cy="1539946"/>
          </a:xfrm>
        </p:grpSpPr>
        <p:sp>
          <p:nvSpPr>
            <p:cNvPr id="14" name="四角形: 角を丸くする 13">
              <a:extLst>
                <a:ext uri="{FF2B5EF4-FFF2-40B4-BE49-F238E27FC236}">
                  <a16:creationId xmlns:a16="http://schemas.microsoft.com/office/drawing/2014/main" id="{71067E2F-589D-35E3-7BAE-69E012605D9B}"/>
                </a:ext>
              </a:extLst>
            </p:cNvPr>
            <p:cNvSpPr/>
            <p:nvPr/>
          </p:nvSpPr>
          <p:spPr>
            <a:xfrm>
              <a:off x="5205350" y="3431591"/>
              <a:ext cx="1539946" cy="1539946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โลจิสติกส์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70" name="グラフィックス 69" descr="貨物 枠線">
              <a:extLst>
                <a:ext uri="{FF2B5EF4-FFF2-40B4-BE49-F238E27FC236}">
                  <a16:creationId xmlns:a16="http://schemas.microsoft.com/office/drawing/2014/main" id="{F849F399-D9A2-068D-1F11-A9632182A6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5532066" y="3935607"/>
              <a:ext cx="914400" cy="914400"/>
            </a:xfrm>
            <a:prstGeom prst="rect">
              <a:avLst/>
            </a:prstGeom>
          </p:spPr>
        </p:pic>
      </p:grpSp>
      <p:grpSp>
        <p:nvGrpSpPr>
          <p:cNvPr id="100" name="グループ化 99">
            <a:extLst>
              <a:ext uri="{FF2B5EF4-FFF2-40B4-BE49-F238E27FC236}">
                <a16:creationId xmlns:a16="http://schemas.microsoft.com/office/drawing/2014/main" id="{B293C0F1-A7F7-C8E2-3BEB-AD2EF2F78574}"/>
              </a:ext>
            </a:extLst>
          </p:cNvPr>
          <p:cNvGrpSpPr/>
          <p:nvPr/>
        </p:nvGrpSpPr>
        <p:grpSpPr>
          <a:xfrm>
            <a:off x="1957409" y="5079755"/>
            <a:ext cx="1539946" cy="1539946"/>
            <a:chOff x="1848413" y="5173531"/>
            <a:chExt cx="1539946" cy="1539946"/>
          </a:xfrm>
        </p:grpSpPr>
        <p:sp>
          <p:nvSpPr>
            <p:cNvPr id="18" name="四角形: 角を丸くする 17">
              <a:extLst>
                <a:ext uri="{FF2B5EF4-FFF2-40B4-BE49-F238E27FC236}">
                  <a16:creationId xmlns:a16="http://schemas.microsoft.com/office/drawing/2014/main" id="{EDE69B04-CF06-C350-A692-0D57E49BCDA0}"/>
                </a:ext>
              </a:extLst>
            </p:cNvPr>
            <p:cNvSpPr/>
            <p:nvPr/>
          </p:nvSpPr>
          <p:spPr>
            <a:xfrm>
              <a:off x="1848413" y="5173531"/>
              <a:ext cx="1539946" cy="153994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การเงินและบริหารธุรกิจ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72" name="グラフィックス 71" descr="お金 枠線">
              <a:extLst>
                <a:ext uri="{FF2B5EF4-FFF2-40B4-BE49-F238E27FC236}">
                  <a16:creationId xmlns:a16="http://schemas.microsoft.com/office/drawing/2014/main" id="{EEDC1F61-6FE5-3BB0-EFD3-5F8CE7FAC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2148770" y="5725150"/>
              <a:ext cx="914400" cy="914400"/>
            </a:xfrm>
            <a:prstGeom prst="rect">
              <a:avLst/>
            </a:prstGeom>
          </p:spPr>
        </p:pic>
      </p:grpSp>
      <p:grpSp>
        <p:nvGrpSpPr>
          <p:cNvPr id="98" name="グループ化 97">
            <a:extLst>
              <a:ext uri="{FF2B5EF4-FFF2-40B4-BE49-F238E27FC236}">
                <a16:creationId xmlns:a16="http://schemas.microsoft.com/office/drawing/2014/main" id="{0C3C4D90-751E-FEA4-28F9-A68C62EE0570}"/>
              </a:ext>
            </a:extLst>
          </p:cNvPr>
          <p:cNvGrpSpPr/>
          <p:nvPr/>
        </p:nvGrpSpPr>
        <p:grpSpPr>
          <a:xfrm>
            <a:off x="1976025" y="1852009"/>
            <a:ext cx="1539946" cy="1539946"/>
            <a:chOff x="1848413" y="1759403"/>
            <a:chExt cx="1539946" cy="1539946"/>
          </a:xfrm>
        </p:grpSpPr>
        <p:sp>
          <p:nvSpPr>
            <p:cNvPr id="6" name="四角形: 角を丸くする 5">
              <a:extLst>
                <a:ext uri="{FF2B5EF4-FFF2-40B4-BE49-F238E27FC236}">
                  <a16:creationId xmlns:a16="http://schemas.microsoft.com/office/drawing/2014/main" id="{2E46E511-DAA6-D0A1-6DBF-F6C54F9CF163}"/>
                </a:ext>
              </a:extLst>
            </p:cNvPr>
            <p:cNvSpPr/>
            <p:nvPr/>
          </p:nvSpPr>
          <p:spPr>
            <a:xfrm>
              <a:off x="1848413" y="1759403"/>
              <a:ext cx="1539946" cy="1539946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ข่าวและสื่อสิ่งพิมพ์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77" name="グラフィックス 76" descr="新聞 枠線">
              <a:extLst>
                <a:ext uri="{FF2B5EF4-FFF2-40B4-BE49-F238E27FC236}">
                  <a16:creationId xmlns:a16="http://schemas.microsoft.com/office/drawing/2014/main" id="{E35DBBE3-C242-594C-E4F4-AE1B2F9012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2153368" y="2204427"/>
              <a:ext cx="914400" cy="914400"/>
            </a:xfrm>
            <a:prstGeom prst="rect">
              <a:avLst/>
            </a:prstGeom>
          </p:spPr>
        </p:pic>
      </p:grpSp>
      <p:grpSp>
        <p:nvGrpSpPr>
          <p:cNvPr id="109" name="グループ化 108">
            <a:extLst>
              <a:ext uri="{FF2B5EF4-FFF2-40B4-BE49-F238E27FC236}">
                <a16:creationId xmlns:a16="http://schemas.microsoft.com/office/drawing/2014/main" id="{4E486E1B-93F1-E034-5EED-28E28FE36A81}"/>
              </a:ext>
            </a:extLst>
          </p:cNvPr>
          <p:cNvGrpSpPr/>
          <p:nvPr/>
        </p:nvGrpSpPr>
        <p:grpSpPr>
          <a:xfrm>
            <a:off x="8586429" y="1852009"/>
            <a:ext cx="1539946" cy="1539946"/>
            <a:chOff x="6853310" y="1759403"/>
            <a:chExt cx="1539946" cy="1539946"/>
          </a:xfrm>
        </p:grpSpPr>
        <p:sp>
          <p:nvSpPr>
            <p:cNvPr id="11" name="四角形: 角を丸くする 10">
              <a:extLst>
                <a:ext uri="{FF2B5EF4-FFF2-40B4-BE49-F238E27FC236}">
                  <a16:creationId xmlns:a16="http://schemas.microsoft.com/office/drawing/2014/main" id="{2D541897-6159-53B8-6E7B-67164B869BEC}"/>
                </a:ext>
              </a:extLst>
            </p:cNvPr>
            <p:cNvSpPr/>
            <p:nvPr/>
          </p:nvSpPr>
          <p:spPr>
            <a:xfrm>
              <a:off x="6853310" y="1759403"/>
              <a:ext cx="1539946" cy="153994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ความงามและแฟชั่น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79" name="グラフィックス 78" descr="マネキン 枠線">
              <a:extLst>
                <a:ext uri="{FF2B5EF4-FFF2-40B4-BE49-F238E27FC236}">
                  <a16:creationId xmlns:a16="http://schemas.microsoft.com/office/drawing/2014/main" id="{43C5C75E-8FE4-7A0A-83A9-E974F4DD82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7178043" y="2363820"/>
              <a:ext cx="914400" cy="914400"/>
            </a:xfrm>
            <a:prstGeom prst="rect">
              <a:avLst/>
            </a:prstGeom>
          </p:spPr>
        </p:pic>
      </p:grpSp>
      <p:grpSp>
        <p:nvGrpSpPr>
          <p:cNvPr id="112" name="グループ化 111">
            <a:extLst>
              <a:ext uri="{FF2B5EF4-FFF2-40B4-BE49-F238E27FC236}">
                <a16:creationId xmlns:a16="http://schemas.microsoft.com/office/drawing/2014/main" id="{A656261C-5FE3-3977-A662-A4006F32EA4D}"/>
              </a:ext>
            </a:extLst>
          </p:cNvPr>
          <p:cNvGrpSpPr/>
          <p:nvPr/>
        </p:nvGrpSpPr>
        <p:grpSpPr>
          <a:xfrm>
            <a:off x="8585707" y="5079755"/>
            <a:ext cx="1539946" cy="1539946"/>
            <a:chOff x="8514647" y="5157190"/>
            <a:chExt cx="1539946" cy="1539946"/>
          </a:xfrm>
        </p:grpSpPr>
        <p:sp>
          <p:nvSpPr>
            <p:cNvPr id="73" name="四角形: 角を丸くする 72">
              <a:extLst>
                <a:ext uri="{FF2B5EF4-FFF2-40B4-BE49-F238E27FC236}">
                  <a16:creationId xmlns:a16="http://schemas.microsoft.com/office/drawing/2014/main" id="{06F13896-77E9-5599-D4EE-A08C2DA03AEE}"/>
                </a:ext>
              </a:extLst>
            </p:cNvPr>
            <p:cNvSpPr/>
            <p:nvPr/>
          </p:nvSpPr>
          <p:spPr>
            <a:xfrm>
              <a:off x="8514647" y="5157190"/>
              <a:ext cx="1539946" cy="1539946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สิ่งแวดล้อมและพลังงาน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89" name="グラフィックス 88" descr="風力タービン 枠線">
              <a:extLst>
                <a:ext uri="{FF2B5EF4-FFF2-40B4-BE49-F238E27FC236}">
                  <a16:creationId xmlns:a16="http://schemas.microsoft.com/office/drawing/2014/main" id="{078019D1-A6BE-BA81-ECE9-5E025ABA0C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8839329" y="5782142"/>
              <a:ext cx="887936" cy="887936"/>
            </a:xfrm>
            <a:prstGeom prst="rect">
              <a:avLst/>
            </a:prstGeom>
          </p:spPr>
        </p:pic>
      </p:grpSp>
      <p:grpSp>
        <p:nvGrpSpPr>
          <p:cNvPr id="111" name="グループ化 110">
            <a:extLst>
              <a:ext uri="{FF2B5EF4-FFF2-40B4-BE49-F238E27FC236}">
                <a16:creationId xmlns:a16="http://schemas.microsoft.com/office/drawing/2014/main" id="{8E6A6742-75C8-2B42-57F7-DA421B943AFC}"/>
              </a:ext>
            </a:extLst>
          </p:cNvPr>
          <p:cNvGrpSpPr/>
          <p:nvPr/>
        </p:nvGrpSpPr>
        <p:grpSpPr>
          <a:xfrm>
            <a:off x="333764" y="5079755"/>
            <a:ext cx="1539946" cy="1539946"/>
            <a:chOff x="8514647" y="3475697"/>
            <a:chExt cx="1539946" cy="1539946"/>
          </a:xfrm>
        </p:grpSpPr>
        <p:sp>
          <p:nvSpPr>
            <p:cNvPr id="90" name="四角形: 角を丸くする 89">
              <a:extLst>
                <a:ext uri="{FF2B5EF4-FFF2-40B4-BE49-F238E27FC236}">
                  <a16:creationId xmlns:a16="http://schemas.microsoft.com/office/drawing/2014/main" id="{E81CEC51-B0A9-7BC2-DBD5-DD0B92CA8FD3}"/>
                </a:ext>
              </a:extLst>
            </p:cNvPr>
            <p:cNvSpPr/>
            <p:nvPr/>
          </p:nvSpPr>
          <p:spPr>
            <a:xfrm>
              <a:off x="8514647" y="3475697"/>
              <a:ext cx="1539946" cy="153994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อุตสาหกรรม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85" name="グラフィックス 84" descr="車 枠線">
              <a:extLst>
                <a:ext uri="{FF2B5EF4-FFF2-40B4-BE49-F238E27FC236}">
                  <a16:creationId xmlns:a16="http://schemas.microsoft.com/office/drawing/2014/main" id="{2CBD7959-884C-DE34-4DCF-8CA1BC54CE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8833633" y="3969450"/>
              <a:ext cx="914400" cy="914400"/>
            </a:xfrm>
            <a:prstGeom prst="rect">
              <a:avLst/>
            </a:prstGeom>
          </p:spPr>
        </p:pic>
      </p:grpSp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21A65766-5911-F95E-709A-F0312D70F396}"/>
              </a:ext>
            </a:extLst>
          </p:cNvPr>
          <p:cNvGrpSpPr/>
          <p:nvPr/>
        </p:nvGrpSpPr>
        <p:grpSpPr>
          <a:xfrm>
            <a:off x="3628626" y="5079755"/>
            <a:ext cx="1539946" cy="1539946"/>
            <a:chOff x="3510217" y="5178359"/>
            <a:chExt cx="1539946" cy="1539946"/>
          </a:xfrm>
        </p:grpSpPr>
        <p:sp>
          <p:nvSpPr>
            <p:cNvPr id="19" name="四角形: 角を丸くする 18">
              <a:extLst>
                <a:ext uri="{FF2B5EF4-FFF2-40B4-BE49-F238E27FC236}">
                  <a16:creationId xmlns:a16="http://schemas.microsoft.com/office/drawing/2014/main" id="{3D2258B5-853C-2716-2D8D-271A6A704588}"/>
                </a:ext>
              </a:extLst>
            </p:cNvPr>
            <p:cNvSpPr/>
            <p:nvPr/>
          </p:nvSpPr>
          <p:spPr>
            <a:xfrm>
              <a:off x="3510217" y="5178359"/>
              <a:ext cx="1539946" cy="153994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ข้าราชการ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92" name="グラフィックス 91" descr="オフィス ワーカー (男性) 枠線">
              <a:extLst>
                <a:ext uri="{FF2B5EF4-FFF2-40B4-BE49-F238E27FC236}">
                  <a16:creationId xmlns:a16="http://schemas.microsoft.com/office/drawing/2014/main" id="{C58151F0-8E54-5E8D-F162-560A3FFFB6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3830644" y="5631081"/>
              <a:ext cx="914400" cy="914400"/>
            </a:xfrm>
            <a:prstGeom prst="rect">
              <a:avLst/>
            </a:prstGeom>
          </p:spPr>
        </p:pic>
      </p:grp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C4C72B88-1582-E5E9-D6DD-1CB1620D8F52}"/>
              </a:ext>
            </a:extLst>
          </p:cNvPr>
          <p:cNvGrpSpPr/>
          <p:nvPr/>
        </p:nvGrpSpPr>
        <p:grpSpPr>
          <a:xfrm>
            <a:off x="5284643" y="5079755"/>
            <a:ext cx="1539946" cy="1549998"/>
            <a:chOff x="5174576" y="5159562"/>
            <a:chExt cx="1539946" cy="1549998"/>
          </a:xfrm>
        </p:grpSpPr>
        <p:sp>
          <p:nvSpPr>
            <p:cNvPr id="20" name="四角形: 角を丸くする 19">
              <a:extLst>
                <a:ext uri="{FF2B5EF4-FFF2-40B4-BE49-F238E27FC236}">
                  <a16:creationId xmlns:a16="http://schemas.microsoft.com/office/drawing/2014/main" id="{17AD3997-FB93-02CF-E4B2-1E91CF83B064}"/>
                </a:ext>
              </a:extLst>
            </p:cNvPr>
            <p:cNvSpPr/>
            <p:nvPr/>
          </p:nvSpPr>
          <p:spPr>
            <a:xfrm>
              <a:off x="5174576" y="5159562"/>
              <a:ext cx="1539946" cy="153994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กฎหมายและการเมือง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94" name="グラフィックス 93" descr="裁判官女性 枠線">
              <a:extLst>
                <a:ext uri="{FF2B5EF4-FFF2-40B4-BE49-F238E27FC236}">
                  <a16:creationId xmlns:a16="http://schemas.microsoft.com/office/drawing/2014/main" id="{EA35EB39-56F8-259B-F118-C51AAE9F89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p:blipFill>
          <p:spPr>
            <a:xfrm>
              <a:off x="5528733" y="5795160"/>
              <a:ext cx="914400" cy="914400"/>
            </a:xfrm>
            <a:prstGeom prst="rect">
              <a:avLst/>
            </a:prstGeom>
          </p:spPr>
        </p:pic>
      </p:grpSp>
      <p:grpSp>
        <p:nvGrpSpPr>
          <p:cNvPr id="121" name="グループ化 120">
            <a:extLst>
              <a:ext uri="{FF2B5EF4-FFF2-40B4-BE49-F238E27FC236}">
                <a16:creationId xmlns:a16="http://schemas.microsoft.com/office/drawing/2014/main" id="{BF977A0A-A179-6B5B-6F79-FA7B6F2B0CF0}"/>
              </a:ext>
            </a:extLst>
          </p:cNvPr>
          <p:cNvGrpSpPr/>
          <p:nvPr/>
        </p:nvGrpSpPr>
        <p:grpSpPr>
          <a:xfrm>
            <a:off x="6933828" y="1830880"/>
            <a:ext cx="1539946" cy="1539946"/>
            <a:chOff x="11996058" y="1830880"/>
            <a:chExt cx="1539946" cy="1539946"/>
          </a:xfrm>
        </p:grpSpPr>
        <p:sp>
          <p:nvSpPr>
            <p:cNvPr id="117" name="四角形: 角を丸くする 116">
              <a:extLst>
                <a:ext uri="{FF2B5EF4-FFF2-40B4-BE49-F238E27FC236}">
                  <a16:creationId xmlns:a16="http://schemas.microsoft.com/office/drawing/2014/main" id="{A98BF622-87CD-71A7-20CC-6A42896F465C}"/>
                </a:ext>
              </a:extLst>
            </p:cNvPr>
            <p:cNvSpPr/>
            <p:nvPr/>
          </p:nvSpPr>
          <p:spPr>
            <a:xfrm>
              <a:off x="11996058" y="1830880"/>
              <a:ext cx="1539946" cy="1539946"/>
            </a:xfrm>
            <a:prstGeom prst="roundRect">
              <a:avLst/>
            </a:prstGeom>
            <a:solidFill>
              <a:srgbClr val="FFFF99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การวิจัย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120" name="グラフィックス 119" descr="顕微鏡 枠線">
              <a:extLst>
                <a:ext uri="{FF2B5EF4-FFF2-40B4-BE49-F238E27FC236}">
                  <a16:creationId xmlns:a16="http://schemas.microsoft.com/office/drawing/2014/main" id="{673D73D6-7275-83D5-8890-6267BF51F2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12303751" y="2312202"/>
              <a:ext cx="914400" cy="914400"/>
            </a:xfrm>
            <a:prstGeom prst="rect">
              <a:avLst/>
            </a:prstGeom>
          </p:spPr>
        </p:pic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1433B3A-4720-963F-CFE5-6C61DCCD31EC}"/>
              </a:ext>
            </a:extLst>
          </p:cNvPr>
          <p:cNvSpPr txBox="1"/>
          <p:nvPr/>
        </p:nvSpPr>
        <p:spPr>
          <a:xfrm>
            <a:off x="6876314" y="189614"/>
            <a:ext cx="4956085" cy="400110"/>
          </a:xfrm>
          <a:prstGeom prst="rect">
            <a:avLst/>
          </a:prstGeom>
          <a:pattFill prst="pct10">
            <a:fgClr>
              <a:schemeClr val="accent5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th-TH" altLang="ja-JP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ในสังคม มีผู้คนในสายงานที่หลากหลายทำงานอยู่ร่วมกัน</a:t>
            </a:r>
            <a:endParaRPr lang="en-US" altLang="ja-JP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F3ED87D-F2B0-43FF-7FC8-4908D23D350B}"/>
              </a:ext>
            </a:extLst>
          </p:cNvPr>
          <p:cNvSpPr txBox="1"/>
          <p:nvPr/>
        </p:nvSpPr>
        <p:spPr>
          <a:xfrm>
            <a:off x="10286557" y="3543677"/>
            <a:ext cx="147391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1600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วงการบันเทิง</a:t>
            </a:r>
            <a:endParaRPr lang="en-US" sz="1600">
              <a:solidFill>
                <a:sysClr val="windowText" lastClr="000000"/>
              </a:solidFill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35F6752-06C5-F8AD-61E4-F42CAF6A95DC}"/>
              </a:ext>
            </a:extLst>
          </p:cNvPr>
          <p:cNvGrpSpPr/>
          <p:nvPr/>
        </p:nvGrpSpPr>
        <p:grpSpPr>
          <a:xfrm>
            <a:off x="323424" y="1852009"/>
            <a:ext cx="1539946" cy="1539946"/>
            <a:chOff x="323424" y="1852009"/>
            <a:chExt cx="1539946" cy="1539946"/>
          </a:xfrm>
        </p:grpSpPr>
        <p:sp>
          <p:nvSpPr>
            <p:cNvPr id="5" name="四角形: 角を丸くする 4">
              <a:extLst>
                <a:ext uri="{FF2B5EF4-FFF2-40B4-BE49-F238E27FC236}">
                  <a16:creationId xmlns:a16="http://schemas.microsoft.com/office/drawing/2014/main" id="{CD01FF55-3332-13C8-6EFF-A5EE9916B15C}"/>
                </a:ext>
              </a:extLst>
            </p:cNvPr>
            <p:cNvSpPr/>
            <p:nvPr/>
          </p:nvSpPr>
          <p:spPr>
            <a:xfrm>
              <a:off x="323424" y="1852009"/>
              <a:ext cx="1539946" cy="153994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IT</a:t>
              </a:r>
              <a:r>
                <a:rPr lang="ja-JP" altLang="en-US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・</a:t>
              </a:r>
              <a:r>
                <a:rPr lang="en-US" altLang="ja-JP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Web</a:t>
              </a:r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32" name="グラフィックス 31" descr="インターネット 枠線">
              <a:extLst>
                <a:ext uri="{FF2B5EF4-FFF2-40B4-BE49-F238E27FC236}">
                  <a16:creationId xmlns:a16="http://schemas.microsoft.com/office/drawing/2014/main" id="{AC1294B2-BBA0-5E8B-13A8-AAADCFC5FA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p:blipFill>
          <p:spPr>
            <a:xfrm>
              <a:off x="588993" y="2238977"/>
              <a:ext cx="1008809" cy="10088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5299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矢印: 五方向 124">
            <a:extLst>
              <a:ext uri="{FF2B5EF4-FFF2-40B4-BE49-F238E27FC236}">
                <a16:creationId xmlns:a16="http://schemas.microsoft.com/office/drawing/2014/main" id="{9C0DA132-5E6C-76BE-B734-44AA902CD7C9}"/>
              </a:ext>
            </a:extLst>
          </p:cNvPr>
          <p:cNvSpPr/>
          <p:nvPr/>
        </p:nvSpPr>
        <p:spPr>
          <a:xfrm>
            <a:off x="889554" y="149158"/>
            <a:ext cx="5629820" cy="661090"/>
          </a:xfrm>
          <a:custGeom>
            <a:avLst/>
            <a:gdLst>
              <a:gd name="connsiteX0" fmla="*/ 0 w 5629820"/>
              <a:gd name="connsiteY0" fmla="*/ 0 h 661090"/>
              <a:gd name="connsiteX1" fmla="*/ 5299275 w 5629820"/>
              <a:gd name="connsiteY1" fmla="*/ 0 h 661090"/>
              <a:gd name="connsiteX2" fmla="*/ 5629820 w 5629820"/>
              <a:gd name="connsiteY2" fmla="*/ 330545 h 661090"/>
              <a:gd name="connsiteX3" fmla="*/ 5299275 w 5629820"/>
              <a:gd name="connsiteY3" fmla="*/ 661090 h 661090"/>
              <a:gd name="connsiteX4" fmla="*/ 0 w 5629820"/>
              <a:gd name="connsiteY4" fmla="*/ 661090 h 661090"/>
              <a:gd name="connsiteX5" fmla="*/ 0 w 5629820"/>
              <a:gd name="connsiteY5" fmla="*/ 0 h 661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29820" h="661090" fill="none" extrusionOk="0">
                <a:moveTo>
                  <a:pt x="0" y="0"/>
                </a:moveTo>
                <a:cubicBezTo>
                  <a:pt x="1620751" y="-32626"/>
                  <a:pt x="2745014" y="-6805"/>
                  <a:pt x="5299275" y="0"/>
                </a:cubicBezTo>
                <a:cubicBezTo>
                  <a:pt x="5366553" y="35110"/>
                  <a:pt x="5544265" y="251540"/>
                  <a:pt x="5629820" y="330545"/>
                </a:cubicBezTo>
                <a:cubicBezTo>
                  <a:pt x="5554076" y="381131"/>
                  <a:pt x="5357773" y="590260"/>
                  <a:pt x="5299275" y="661090"/>
                </a:cubicBezTo>
                <a:cubicBezTo>
                  <a:pt x="4356897" y="661912"/>
                  <a:pt x="1918217" y="532870"/>
                  <a:pt x="0" y="661090"/>
                </a:cubicBezTo>
                <a:cubicBezTo>
                  <a:pt x="28419" y="347815"/>
                  <a:pt x="-33402" y="246362"/>
                  <a:pt x="0" y="0"/>
                </a:cubicBezTo>
                <a:close/>
              </a:path>
              <a:path w="5629820" h="661090" stroke="0" extrusionOk="0">
                <a:moveTo>
                  <a:pt x="0" y="0"/>
                </a:moveTo>
                <a:cubicBezTo>
                  <a:pt x="2445898" y="-25156"/>
                  <a:pt x="3893830" y="-142152"/>
                  <a:pt x="5299275" y="0"/>
                </a:cubicBezTo>
                <a:cubicBezTo>
                  <a:pt x="5478504" y="126034"/>
                  <a:pt x="5590699" y="247866"/>
                  <a:pt x="5629820" y="330545"/>
                </a:cubicBezTo>
                <a:cubicBezTo>
                  <a:pt x="5535816" y="438574"/>
                  <a:pt x="5343238" y="595900"/>
                  <a:pt x="5299275" y="661090"/>
                </a:cubicBezTo>
                <a:cubicBezTo>
                  <a:pt x="3811823" y="711589"/>
                  <a:pt x="987302" y="751614"/>
                  <a:pt x="0" y="661090"/>
                </a:cubicBezTo>
                <a:cubicBezTo>
                  <a:pt x="-22404" y="564778"/>
                  <a:pt x="-14522" y="148896"/>
                  <a:pt x="0" y="0"/>
                </a:cubicBezTo>
                <a:close/>
              </a:path>
            </a:pathLst>
          </a:custGeom>
          <a:pattFill prst="wdUpDiag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5"/>
            </a:solidFill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BD2283-B659-3DEC-BFC5-90BDD9AD8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8830" y="1148068"/>
            <a:ext cx="10406762" cy="3171268"/>
          </a:xfrm>
        </p:spPr>
        <p:txBody>
          <a:bodyPr>
            <a:normAutofit/>
          </a:bodyPr>
          <a:lstStyle/>
          <a:p>
            <a:r>
              <a:rPr lang="th-TH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ลองมาค้นหาข้อมูลเกี่ยวกับอาชีพที่สนใจกันเถอะ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!</a:t>
            </a:r>
          </a:p>
          <a:p>
            <a:pPr marL="0" indent="0">
              <a:buNone/>
            </a:pP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⇒</a:t>
            </a:r>
            <a:r>
              <a:rPr lang="th-TH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ลักษณะงานเป็นอย่างไร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?</a:t>
            </a:r>
          </a:p>
          <a:p>
            <a:pPr marL="0" indent="0">
              <a:buNone/>
            </a:pP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⇒</a:t>
            </a:r>
            <a:r>
              <a:rPr lang="th-TH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ทำอย่างไรถึงจะได้ทำงานในสายงานนั้น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?</a:t>
            </a:r>
          </a:p>
          <a:p>
            <a:pPr marL="0" indent="0">
              <a:buNone/>
            </a:pP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⇒</a:t>
            </a:r>
            <a:r>
              <a:rPr lang="th-TH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อาชีพนั้นต้องมีทักษะหรือคุณสมบัติเช่นไร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?</a:t>
            </a:r>
          </a:p>
          <a:p>
            <a:pPr marL="0" indent="0">
              <a:buNone/>
            </a:pPr>
            <a:endParaRPr lang="en-US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r>
              <a:rPr lang="th-TH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ตัวอย่าง)</a:t>
            </a:r>
            <a:endParaRPr lang="en-US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62AFE08B-C137-877E-F745-A5EC8D310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6071" y="203174"/>
            <a:ext cx="5445964" cy="607074"/>
          </a:xfrm>
        </p:spPr>
        <p:txBody>
          <a:bodyPr>
            <a:normAutofit/>
          </a:bodyPr>
          <a:lstStyle/>
          <a:p>
            <a:r>
              <a:rPr lang="th-TH" sz="2600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สนใจสายงานด้านไหนกันบ้าง?</a:t>
            </a:r>
            <a:endParaRPr lang="en-US" sz="26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grpSp>
        <p:nvGrpSpPr>
          <p:cNvPr id="104" name="グループ化 103">
            <a:extLst>
              <a:ext uri="{FF2B5EF4-FFF2-40B4-BE49-F238E27FC236}">
                <a16:creationId xmlns:a16="http://schemas.microsoft.com/office/drawing/2014/main" id="{B3EACC13-8B83-DF58-E21D-296CEBA5C810}"/>
              </a:ext>
            </a:extLst>
          </p:cNvPr>
          <p:cNvGrpSpPr/>
          <p:nvPr/>
        </p:nvGrpSpPr>
        <p:grpSpPr>
          <a:xfrm>
            <a:off x="2181413" y="4123490"/>
            <a:ext cx="1944761" cy="1944761"/>
            <a:chOff x="5186580" y="1740283"/>
            <a:chExt cx="1539946" cy="1539946"/>
          </a:xfrm>
        </p:grpSpPr>
        <p:sp>
          <p:nvSpPr>
            <p:cNvPr id="10" name="四角形: 角を丸くする 9">
              <a:extLst>
                <a:ext uri="{FF2B5EF4-FFF2-40B4-BE49-F238E27FC236}">
                  <a16:creationId xmlns:a16="http://schemas.microsoft.com/office/drawing/2014/main" id="{7E3CD9F0-84EF-1290-EB2D-0FCCF55A30ED}"/>
                </a:ext>
              </a:extLst>
            </p:cNvPr>
            <p:cNvSpPr/>
            <p:nvPr/>
          </p:nvSpPr>
          <p:spPr>
            <a:xfrm>
              <a:off x="5186580" y="1740283"/>
              <a:ext cx="1539946" cy="1539946"/>
            </a:xfrm>
            <a:prstGeom prst="round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th-TH" sz="2400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การศึกษา</a:t>
              </a:r>
              <a:endParaRPr lang="en-US" sz="2400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pic>
          <p:nvPicPr>
            <p:cNvPr id="31" name="グラフィックス 30" descr="教授 男性 枠線">
              <a:extLst>
                <a:ext uri="{FF2B5EF4-FFF2-40B4-BE49-F238E27FC236}">
                  <a16:creationId xmlns:a16="http://schemas.microsoft.com/office/drawing/2014/main" id="{71AB86D0-CFF6-071F-4E49-D2D6F135D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498257" y="2188722"/>
              <a:ext cx="914400" cy="914400"/>
            </a:xfrm>
            <a:prstGeom prst="rect">
              <a:avLst/>
            </a:prstGeom>
          </p:spPr>
        </p:pic>
      </p:grpSp>
      <p:sp>
        <p:nvSpPr>
          <p:cNvPr id="15" name="吹き出し: 四角形 14">
            <a:extLst>
              <a:ext uri="{FF2B5EF4-FFF2-40B4-BE49-F238E27FC236}">
                <a16:creationId xmlns:a16="http://schemas.microsoft.com/office/drawing/2014/main" id="{EDC9ED79-C1A5-90C4-E2BA-152A042A1340}"/>
              </a:ext>
            </a:extLst>
          </p:cNvPr>
          <p:cNvSpPr/>
          <p:nvPr/>
        </p:nvSpPr>
        <p:spPr>
          <a:xfrm>
            <a:off x="4918756" y="3848096"/>
            <a:ext cx="5673899" cy="2495550"/>
          </a:xfrm>
          <a:prstGeom prst="wedgeRectCallout">
            <a:avLst>
              <a:gd name="adj1" fmla="val -62273"/>
              <a:gd name="adj2" fmla="val 2809"/>
            </a:avLst>
          </a:prstGeom>
          <a:pattFill prst="pct40">
            <a:fgClr>
              <a:srgbClr val="FFFF99"/>
            </a:fgClr>
            <a:bgClr>
              <a:schemeClr val="bg1"/>
            </a:bgClr>
          </a:patt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altLang="ja-JP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คุณครูระดับมัธยมศึกษาตอนปลาย</a:t>
            </a:r>
            <a:endParaRPr lang="en-US" altLang="ja-JP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altLang="ja-JP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ต้องจบการศึกษาระดับอุดมศึกษาจากคณะครุศาสตร์หรือคณะศึกษาศาสตร์</a:t>
            </a:r>
            <a:endParaRPr lang="en-US" altLang="ja-JP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altLang="ja-JP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ต้องผ่านการสอบข้าราชการ</a:t>
            </a:r>
            <a:endParaRPr lang="en-US" altLang="ja-JP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altLang="ja-JP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ต้องมีทักษะการสอนที่ช่วยพัฒนาความสามารถของนักเรียน,</a:t>
            </a:r>
            <a:r>
              <a:rPr lang="en-US" altLang="ja-JP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th-TH" altLang="ja-JP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มีความมุ่งมั่น</a:t>
            </a:r>
            <a:r>
              <a:rPr lang="th-TH" altLang="ja-JP" sz="28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ในการศึกษา</a:t>
            </a:r>
            <a:r>
              <a:rPr lang="th-TH" altLang="ja-JP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,</a:t>
            </a:r>
            <a:r>
              <a:rPr lang="en-US" altLang="ja-JP" sz="28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th-TH" altLang="ja-JP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อดทนมานะ</a:t>
            </a:r>
            <a:endParaRPr lang="en-US" altLang="ja-JP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26" name="図 25" descr="部屋 が含まれている画像&#10;&#10;自動的に生成された説明">
            <a:extLst>
              <a:ext uri="{FF2B5EF4-FFF2-40B4-BE49-F238E27FC236}">
                <a16:creationId xmlns:a16="http://schemas.microsoft.com/office/drawing/2014/main" id="{577EE2EF-4330-CABF-1DCA-8C54CC4D213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7" t="2963" r="15111" b="63611"/>
          <a:stretch/>
        </p:blipFill>
        <p:spPr>
          <a:xfrm>
            <a:off x="7893326" y="1099176"/>
            <a:ext cx="2032000" cy="2292376"/>
          </a:xfrm>
          <a:prstGeom prst="rect">
            <a:avLst/>
          </a:prstGeom>
        </p:spPr>
      </p:pic>
      <p:pic>
        <p:nvPicPr>
          <p:cNvPr id="28" name="図 27" descr="部屋 が含まれている画像&#10;&#10;自動的に生成された説明">
            <a:extLst>
              <a:ext uri="{FF2B5EF4-FFF2-40B4-BE49-F238E27FC236}">
                <a16:creationId xmlns:a16="http://schemas.microsoft.com/office/drawing/2014/main" id="{A2DE2FE8-1EFC-BD3F-E15B-97C45CBEDB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1" t="33287" r="64057" b="33287"/>
          <a:stretch/>
        </p:blipFill>
        <p:spPr>
          <a:xfrm>
            <a:off x="9614736" y="1136624"/>
            <a:ext cx="2032000" cy="229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2258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42B9B9A5-38AB-91AE-9270-E07DC586D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923" y="2404780"/>
            <a:ext cx="3740260" cy="2509728"/>
          </a:xfrm>
          <a:prstGeom prst="rect">
            <a:avLst/>
          </a:prstGeom>
        </p:spPr>
      </p:pic>
      <p:sp>
        <p:nvSpPr>
          <p:cNvPr id="2" name="コンテンツ プレースホルダー 5">
            <a:extLst>
              <a:ext uri="{FF2B5EF4-FFF2-40B4-BE49-F238E27FC236}">
                <a16:creationId xmlns:a16="http://schemas.microsoft.com/office/drawing/2014/main" id="{9B2203B0-9B50-DA8E-908A-6E72273571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9312" y="5544265"/>
            <a:ext cx="10547503" cy="1041029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th-TH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ในอนาคตเพื่อน ๆ อยากจะทำอาชีพอะไร เพราะอะไรคะ</a:t>
            </a:r>
          </a:p>
          <a:p>
            <a:pPr>
              <a:lnSpc>
                <a:spcPct val="100000"/>
              </a:lnSpc>
            </a:pPr>
            <a:r>
              <a:rPr lang="th-TH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คิดว่าทักษะหรือความสามารถแบบไหนที่จำเป็นต่อ</a:t>
            </a:r>
            <a:r>
              <a:rPr lang="th-TH" altLang="ja-JP" dirty="0" err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การทำ</a:t>
            </a:r>
            <a:r>
              <a:rPr lang="th-TH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อาชีพน</a:t>
            </a:r>
            <a:r>
              <a:rPr lang="th-TH" altLang="ja-JP" dirty="0" err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ั้</a:t>
            </a:r>
            <a:r>
              <a:rPr lang="th-TH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นคะ</a:t>
            </a:r>
          </a:p>
        </p:txBody>
      </p:sp>
      <p:sp>
        <p:nvSpPr>
          <p:cNvPr id="13" name="吹き出し: 円形 12">
            <a:extLst>
              <a:ext uri="{FF2B5EF4-FFF2-40B4-BE49-F238E27FC236}">
                <a16:creationId xmlns:a16="http://schemas.microsoft.com/office/drawing/2014/main" id="{6C50C642-0044-716C-6356-BD695ACAB446}"/>
              </a:ext>
            </a:extLst>
          </p:cNvPr>
          <p:cNvSpPr/>
          <p:nvPr/>
        </p:nvSpPr>
        <p:spPr>
          <a:xfrm>
            <a:off x="8140183" y="3124201"/>
            <a:ext cx="3937517" cy="1938556"/>
          </a:xfrm>
          <a:custGeom>
            <a:avLst/>
            <a:gdLst>
              <a:gd name="connsiteX0" fmla="*/ 87846 w 3937517"/>
              <a:gd name="connsiteY0" fmla="*/ 264012 h 1938556"/>
              <a:gd name="connsiteX1" fmla="*/ 658901 w 3937517"/>
              <a:gd name="connsiteY1" fmla="*/ 245657 h 1938556"/>
              <a:gd name="connsiteX2" fmla="*/ 2411313 w 3937517"/>
              <a:gd name="connsiteY2" fmla="*/ 24806 h 1938556"/>
              <a:gd name="connsiteX3" fmla="*/ 3512325 w 3937517"/>
              <a:gd name="connsiteY3" fmla="*/ 1570931 h 1938556"/>
              <a:gd name="connsiteX4" fmla="*/ 1667063 w 3937517"/>
              <a:gd name="connsiteY4" fmla="*/ 1927108 h 1938556"/>
              <a:gd name="connsiteX5" fmla="*/ 203686 w 3937517"/>
              <a:gd name="connsiteY5" fmla="*/ 539925 h 1938556"/>
              <a:gd name="connsiteX6" fmla="*/ 87846 w 3937517"/>
              <a:gd name="connsiteY6" fmla="*/ 264012 h 193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7517" h="1938556" fill="none" extrusionOk="0">
                <a:moveTo>
                  <a:pt x="87846" y="264012"/>
                </a:moveTo>
                <a:cubicBezTo>
                  <a:pt x="291184" y="299394"/>
                  <a:pt x="561842" y="215933"/>
                  <a:pt x="658901" y="245657"/>
                </a:cubicBezTo>
                <a:cubicBezTo>
                  <a:pt x="1146044" y="37552"/>
                  <a:pt x="1796108" y="-21028"/>
                  <a:pt x="2411313" y="24806"/>
                </a:cubicBezTo>
                <a:cubicBezTo>
                  <a:pt x="3627852" y="178429"/>
                  <a:pt x="4484292" y="860025"/>
                  <a:pt x="3512325" y="1570931"/>
                </a:cubicBezTo>
                <a:cubicBezTo>
                  <a:pt x="3208319" y="1842062"/>
                  <a:pt x="2282630" y="1871011"/>
                  <a:pt x="1667063" y="1927108"/>
                </a:cubicBezTo>
                <a:cubicBezTo>
                  <a:pt x="356655" y="1782571"/>
                  <a:pt x="-488772" y="1226780"/>
                  <a:pt x="203686" y="539925"/>
                </a:cubicBezTo>
                <a:cubicBezTo>
                  <a:pt x="166721" y="461393"/>
                  <a:pt x="136034" y="400251"/>
                  <a:pt x="87846" y="264012"/>
                </a:cubicBezTo>
                <a:close/>
              </a:path>
              <a:path w="3937517" h="1938556" stroke="0" extrusionOk="0">
                <a:moveTo>
                  <a:pt x="87846" y="264012"/>
                </a:moveTo>
                <a:cubicBezTo>
                  <a:pt x="165114" y="222157"/>
                  <a:pt x="503015" y="297218"/>
                  <a:pt x="658901" y="245657"/>
                </a:cubicBezTo>
                <a:cubicBezTo>
                  <a:pt x="1101669" y="19955"/>
                  <a:pt x="1731437" y="54173"/>
                  <a:pt x="2411313" y="24806"/>
                </a:cubicBezTo>
                <a:cubicBezTo>
                  <a:pt x="3841871" y="129492"/>
                  <a:pt x="4499182" y="943506"/>
                  <a:pt x="3512325" y="1570931"/>
                </a:cubicBezTo>
                <a:cubicBezTo>
                  <a:pt x="3188354" y="1868947"/>
                  <a:pt x="2316846" y="1976354"/>
                  <a:pt x="1667063" y="1927108"/>
                </a:cubicBezTo>
                <a:cubicBezTo>
                  <a:pt x="362339" y="1832082"/>
                  <a:pt x="-392212" y="1119244"/>
                  <a:pt x="203686" y="539925"/>
                </a:cubicBezTo>
                <a:cubicBezTo>
                  <a:pt x="189752" y="447238"/>
                  <a:pt x="134240" y="314375"/>
                  <a:pt x="87846" y="264012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3800106099">
                  <a:prstGeom prst="wedgeEllipseCallout">
                    <a:avLst>
                      <a:gd name="adj1" fmla="val -47769"/>
                      <a:gd name="adj2" fmla="val -36381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0" name="吹き出し: 円形 9">
            <a:extLst>
              <a:ext uri="{FF2B5EF4-FFF2-40B4-BE49-F238E27FC236}">
                <a16:creationId xmlns:a16="http://schemas.microsoft.com/office/drawing/2014/main" id="{969F7C67-8E21-8519-01BC-099D0E4C41BC}"/>
              </a:ext>
            </a:extLst>
          </p:cNvPr>
          <p:cNvSpPr/>
          <p:nvPr/>
        </p:nvSpPr>
        <p:spPr>
          <a:xfrm>
            <a:off x="1008957" y="3761214"/>
            <a:ext cx="3488354" cy="1634802"/>
          </a:xfrm>
          <a:custGeom>
            <a:avLst/>
            <a:gdLst>
              <a:gd name="connsiteX0" fmla="*/ 3709830 w 3488354"/>
              <a:gd name="connsiteY0" fmla="*/ 861394 h 1634802"/>
              <a:gd name="connsiteX1" fmla="*/ 3438484 w 3488354"/>
              <a:gd name="connsiteY1" fmla="*/ 1011466 h 1634802"/>
              <a:gd name="connsiteX2" fmla="*/ 1688095 w 3488354"/>
              <a:gd name="connsiteY2" fmla="*/ 1634379 h 1634802"/>
              <a:gd name="connsiteX3" fmla="*/ 2103 w 3488354"/>
              <a:gd name="connsiteY3" fmla="*/ 777270 h 1634802"/>
              <a:gd name="connsiteX4" fmla="*/ 1725805 w 3488354"/>
              <a:gd name="connsiteY4" fmla="*/ 45 h 1634802"/>
              <a:gd name="connsiteX5" fmla="*/ 3470234 w 3488354"/>
              <a:gd name="connsiteY5" fmla="*/ 699886 h 1634802"/>
              <a:gd name="connsiteX6" fmla="*/ 3709830 w 3488354"/>
              <a:gd name="connsiteY6" fmla="*/ 861394 h 1634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8354" h="1634802" fill="none" extrusionOk="0">
                <a:moveTo>
                  <a:pt x="3709830" y="861394"/>
                </a:moveTo>
                <a:cubicBezTo>
                  <a:pt x="3648069" y="867633"/>
                  <a:pt x="3543781" y="960517"/>
                  <a:pt x="3438484" y="1011466"/>
                </a:cubicBezTo>
                <a:cubicBezTo>
                  <a:pt x="3307184" y="1393762"/>
                  <a:pt x="2515987" y="1659211"/>
                  <a:pt x="1688095" y="1634379"/>
                </a:cubicBezTo>
                <a:cubicBezTo>
                  <a:pt x="658011" y="1617839"/>
                  <a:pt x="-9013" y="1158238"/>
                  <a:pt x="2103" y="777270"/>
                </a:cubicBezTo>
                <a:cubicBezTo>
                  <a:pt x="104996" y="344227"/>
                  <a:pt x="795395" y="-5158"/>
                  <a:pt x="1725805" y="45"/>
                </a:cubicBezTo>
                <a:cubicBezTo>
                  <a:pt x="2603497" y="-53759"/>
                  <a:pt x="3314529" y="323935"/>
                  <a:pt x="3470234" y="699886"/>
                </a:cubicBezTo>
                <a:cubicBezTo>
                  <a:pt x="3506239" y="723068"/>
                  <a:pt x="3667864" y="801982"/>
                  <a:pt x="3709830" y="861394"/>
                </a:cubicBezTo>
                <a:close/>
              </a:path>
              <a:path w="3488354" h="1634802" stroke="0" extrusionOk="0">
                <a:moveTo>
                  <a:pt x="3709830" y="861394"/>
                </a:moveTo>
                <a:cubicBezTo>
                  <a:pt x="3607242" y="925482"/>
                  <a:pt x="3544637" y="981446"/>
                  <a:pt x="3438484" y="1011466"/>
                </a:cubicBezTo>
                <a:cubicBezTo>
                  <a:pt x="3113972" y="1324524"/>
                  <a:pt x="2438079" y="1776059"/>
                  <a:pt x="1688095" y="1634379"/>
                </a:cubicBezTo>
                <a:cubicBezTo>
                  <a:pt x="726090" y="1588342"/>
                  <a:pt x="12556" y="1188356"/>
                  <a:pt x="2103" y="777270"/>
                </a:cubicBezTo>
                <a:cubicBezTo>
                  <a:pt x="154778" y="367858"/>
                  <a:pt x="686343" y="-5137"/>
                  <a:pt x="1725805" y="45"/>
                </a:cubicBezTo>
                <a:cubicBezTo>
                  <a:pt x="2637223" y="16900"/>
                  <a:pt x="3313631" y="259351"/>
                  <a:pt x="3470234" y="699886"/>
                </a:cubicBezTo>
                <a:cubicBezTo>
                  <a:pt x="3530973" y="744769"/>
                  <a:pt x="3589862" y="808068"/>
                  <a:pt x="3709830" y="861394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3800106099">
                  <a:prstGeom prst="wedgeEllipseCallout">
                    <a:avLst>
                      <a:gd name="adj1" fmla="val 56349"/>
                      <a:gd name="adj2" fmla="val 2691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吹き出し: 円形 8">
            <a:extLst>
              <a:ext uri="{FF2B5EF4-FFF2-40B4-BE49-F238E27FC236}">
                <a16:creationId xmlns:a16="http://schemas.microsoft.com/office/drawing/2014/main" id="{5030CD71-1324-FA63-7299-B338F305FE18}"/>
              </a:ext>
            </a:extLst>
          </p:cNvPr>
          <p:cNvSpPr/>
          <p:nvPr/>
        </p:nvSpPr>
        <p:spPr>
          <a:xfrm>
            <a:off x="5740730" y="537417"/>
            <a:ext cx="4283152" cy="1671663"/>
          </a:xfrm>
          <a:custGeom>
            <a:avLst/>
            <a:gdLst>
              <a:gd name="connsiteX0" fmla="*/ 926788 w 4283152"/>
              <a:gd name="connsiteY0" fmla="*/ 1753842 h 1671663"/>
              <a:gd name="connsiteX1" fmla="*/ 813844 w 4283152"/>
              <a:gd name="connsiteY1" fmla="*/ 1491640 h 1671663"/>
              <a:gd name="connsiteX2" fmla="*/ 1615463 w 4283152"/>
              <a:gd name="connsiteY2" fmla="*/ 25614 h 1671663"/>
              <a:gd name="connsiteX3" fmla="*/ 3052446 w 4283152"/>
              <a:gd name="connsiteY3" fmla="*/ 79370 h 1671663"/>
              <a:gd name="connsiteX4" fmla="*/ 2954221 w 4283152"/>
              <a:gd name="connsiteY4" fmla="*/ 1609149 h 1671663"/>
              <a:gd name="connsiteX5" fmla="*/ 1539983 w 4283152"/>
              <a:gd name="connsiteY5" fmla="*/ 1638007 h 1671663"/>
              <a:gd name="connsiteX6" fmla="*/ 926788 w 4283152"/>
              <a:gd name="connsiteY6" fmla="*/ 1753842 h 1671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3152" h="1671663" fill="none" extrusionOk="0">
                <a:moveTo>
                  <a:pt x="926788" y="1753842"/>
                </a:moveTo>
                <a:cubicBezTo>
                  <a:pt x="908626" y="1707146"/>
                  <a:pt x="847046" y="1534472"/>
                  <a:pt x="813844" y="1491640"/>
                </a:cubicBezTo>
                <a:cubicBezTo>
                  <a:pt x="-558268" y="1064319"/>
                  <a:pt x="-85465" y="264532"/>
                  <a:pt x="1615463" y="25614"/>
                </a:cubicBezTo>
                <a:cubicBezTo>
                  <a:pt x="2011062" y="-24731"/>
                  <a:pt x="2632244" y="-61183"/>
                  <a:pt x="3052446" y="79370"/>
                </a:cubicBezTo>
                <a:cubicBezTo>
                  <a:pt x="4828143" y="387122"/>
                  <a:pt x="4668964" y="1320773"/>
                  <a:pt x="2954221" y="1609149"/>
                </a:cubicBezTo>
                <a:cubicBezTo>
                  <a:pt x="2511025" y="1610437"/>
                  <a:pt x="1977883" y="1718554"/>
                  <a:pt x="1539983" y="1638007"/>
                </a:cubicBezTo>
                <a:cubicBezTo>
                  <a:pt x="1377603" y="1655465"/>
                  <a:pt x="1064860" y="1725236"/>
                  <a:pt x="926788" y="1753842"/>
                </a:cubicBezTo>
                <a:close/>
              </a:path>
              <a:path w="4283152" h="1671663" stroke="0" extrusionOk="0">
                <a:moveTo>
                  <a:pt x="926788" y="1753842"/>
                </a:moveTo>
                <a:cubicBezTo>
                  <a:pt x="898040" y="1639367"/>
                  <a:pt x="852261" y="1551943"/>
                  <a:pt x="813844" y="1491640"/>
                </a:cubicBezTo>
                <a:cubicBezTo>
                  <a:pt x="-645333" y="1029902"/>
                  <a:pt x="-124178" y="228887"/>
                  <a:pt x="1615463" y="25614"/>
                </a:cubicBezTo>
                <a:cubicBezTo>
                  <a:pt x="2122195" y="-88528"/>
                  <a:pt x="2645554" y="-35276"/>
                  <a:pt x="3052446" y="79370"/>
                </a:cubicBezTo>
                <a:cubicBezTo>
                  <a:pt x="4867835" y="415804"/>
                  <a:pt x="4626185" y="1328763"/>
                  <a:pt x="2954221" y="1609149"/>
                </a:cubicBezTo>
                <a:cubicBezTo>
                  <a:pt x="2558865" y="1711128"/>
                  <a:pt x="1975499" y="1656240"/>
                  <a:pt x="1539983" y="1638007"/>
                </a:cubicBezTo>
                <a:cubicBezTo>
                  <a:pt x="1455268" y="1599741"/>
                  <a:pt x="1118562" y="1699993"/>
                  <a:pt x="926788" y="1753842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3800106099">
                  <a:prstGeom prst="wedgeEllipseCallout">
                    <a:avLst>
                      <a:gd name="adj1" fmla="val -28362"/>
                      <a:gd name="adj2" fmla="val 5491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1" name="吹き出し: 円形 10">
            <a:extLst>
              <a:ext uri="{FF2B5EF4-FFF2-40B4-BE49-F238E27FC236}">
                <a16:creationId xmlns:a16="http://schemas.microsoft.com/office/drawing/2014/main" id="{220BA395-571B-9FCC-B15D-AAA4B8548FA4}"/>
              </a:ext>
            </a:extLst>
          </p:cNvPr>
          <p:cNvSpPr/>
          <p:nvPr/>
        </p:nvSpPr>
        <p:spPr>
          <a:xfrm>
            <a:off x="821342" y="1915545"/>
            <a:ext cx="3488354" cy="1632656"/>
          </a:xfrm>
          <a:custGeom>
            <a:avLst/>
            <a:gdLst>
              <a:gd name="connsiteX0" fmla="*/ 3575912 w 3488354"/>
              <a:gd name="connsiteY0" fmla="*/ 1226337 h 1632656"/>
              <a:gd name="connsiteX1" fmla="*/ 3145167 w 3488354"/>
              <a:gd name="connsiteY1" fmla="*/ 1302580 h 1632656"/>
              <a:gd name="connsiteX2" fmla="*/ 1510853 w 3488354"/>
              <a:gd name="connsiteY2" fmla="*/ 1625319 h 1632656"/>
              <a:gd name="connsiteX3" fmla="*/ 180827 w 3488354"/>
              <a:gd name="connsiteY3" fmla="*/ 454371 h 1632656"/>
              <a:gd name="connsiteX4" fmla="*/ 1887388 w 3488354"/>
              <a:gd name="connsiteY4" fmla="*/ 2757 h 1632656"/>
              <a:gd name="connsiteX5" fmla="*/ 3432343 w 3488354"/>
              <a:gd name="connsiteY5" fmla="*/ 1021542 h 1632656"/>
              <a:gd name="connsiteX6" fmla="*/ 3575912 w 3488354"/>
              <a:gd name="connsiteY6" fmla="*/ 1226337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8354" h="1632656" fill="none" extrusionOk="0">
                <a:moveTo>
                  <a:pt x="3575912" y="1226337"/>
                </a:moveTo>
                <a:cubicBezTo>
                  <a:pt x="3366011" y="1226768"/>
                  <a:pt x="3319889" y="1233325"/>
                  <a:pt x="3145167" y="1302580"/>
                </a:cubicBezTo>
                <a:cubicBezTo>
                  <a:pt x="2792302" y="1544171"/>
                  <a:pt x="2146488" y="1685796"/>
                  <a:pt x="1510853" y="1625319"/>
                </a:cubicBezTo>
                <a:cubicBezTo>
                  <a:pt x="228687" y="1547309"/>
                  <a:pt x="-299594" y="855274"/>
                  <a:pt x="180827" y="454371"/>
                </a:cubicBezTo>
                <a:cubicBezTo>
                  <a:pt x="541832" y="153490"/>
                  <a:pt x="1123295" y="-90798"/>
                  <a:pt x="1887388" y="2757"/>
                </a:cubicBezTo>
                <a:cubicBezTo>
                  <a:pt x="2968073" y="24236"/>
                  <a:pt x="3654406" y="579511"/>
                  <a:pt x="3432343" y="1021542"/>
                </a:cubicBezTo>
                <a:cubicBezTo>
                  <a:pt x="3484050" y="1109891"/>
                  <a:pt x="3537753" y="1176666"/>
                  <a:pt x="3575912" y="1226337"/>
                </a:cubicBezTo>
                <a:close/>
              </a:path>
              <a:path w="3488354" h="1632656" stroke="0" extrusionOk="0">
                <a:moveTo>
                  <a:pt x="3575912" y="1226337"/>
                </a:moveTo>
                <a:cubicBezTo>
                  <a:pt x="3418405" y="1221659"/>
                  <a:pt x="3257168" y="1308696"/>
                  <a:pt x="3145167" y="1302580"/>
                </a:cubicBezTo>
                <a:cubicBezTo>
                  <a:pt x="2664325" y="1491825"/>
                  <a:pt x="2090483" y="1752153"/>
                  <a:pt x="1510853" y="1625319"/>
                </a:cubicBezTo>
                <a:cubicBezTo>
                  <a:pt x="377616" y="1425984"/>
                  <a:pt x="-335129" y="944751"/>
                  <a:pt x="180827" y="454371"/>
                </a:cubicBezTo>
                <a:cubicBezTo>
                  <a:pt x="597377" y="175191"/>
                  <a:pt x="1084017" y="-32287"/>
                  <a:pt x="1887388" y="2757"/>
                </a:cubicBezTo>
                <a:cubicBezTo>
                  <a:pt x="3028783" y="79099"/>
                  <a:pt x="3684456" y="508240"/>
                  <a:pt x="3432343" y="1021542"/>
                </a:cubicBezTo>
                <a:cubicBezTo>
                  <a:pt x="3446545" y="1053073"/>
                  <a:pt x="3531606" y="1153272"/>
                  <a:pt x="3575912" y="1226337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3800106099">
                  <a:prstGeom prst="wedgeEllipseCallout">
                    <a:avLst>
                      <a:gd name="adj1" fmla="val 52510"/>
                      <a:gd name="adj2" fmla="val 25113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grpSp>
        <p:nvGrpSpPr>
          <p:cNvPr id="3" name="グループ化 3">
            <a:extLst>
              <a:ext uri="{FF2B5EF4-FFF2-40B4-BE49-F238E27FC236}">
                <a16:creationId xmlns:a16="http://schemas.microsoft.com/office/drawing/2014/main" id="{D79B84F7-D10C-EE4A-4C17-2F4D65A87472}"/>
              </a:ext>
            </a:extLst>
          </p:cNvPr>
          <p:cNvGrpSpPr/>
          <p:nvPr/>
        </p:nvGrpSpPr>
        <p:grpSpPr>
          <a:xfrm rot="665417">
            <a:off x="164365" y="-51204"/>
            <a:ext cx="3373748" cy="2192511"/>
            <a:chOff x="1707211" y="2134752"/>
            <a:chExt cx="3373748" cy="2192511"/>
          </a:xfrm>
        </p:grpSpPr>
        <p:pic>
          <p:nvPicPr>
            <p:cNvPr id="12" name="図 4">
              <a:extLst>
                <a:ext uri="{FF2B5EF4-FFF2-40B4-BE49-F238E27FC236}">
                  <a16:creationId xmlns:a16="http://schemas.microsoft.com/office/drawing/2014/main" id="{8B3D5CA4-E929-1C8D-86DB-45D79F0984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7211" y="2134752"/>
              <a:ext cx="3373748" cy="2192511"/>
            </a:xfrm>
            <a:prstGeom prst="rect">
              <a:avLst/>
            </a:prstGeom>
          </p:spPr>
        </p:pic>
        <p:sp>
          <p:nvSpPr>
            <p:cNvPr id="14" name="テキスト ボックス 5">
              <a:extLst>
                <a:ext uri="{FF2B5EF4-FFF2-40B4-BE49-F238E27FC236}">
                  <a16:creationId xmlns:a16="http://schemas.microsoft.com/office/drawing/2014/main" id="{FD078F4B-A1A4-ECA5-E073-529E115F2318}"/>
                </a:ext>
              </a:extLst>
            </p:cNvPr>
            <p:cNvSpPr txBox="1"/>
            <p:nvPr/>
          </p:nvSpPr>
          <p:spPr>
            <a:xfrm rot="19921881">
              <a:off x="2569558" y="2846922"/>
              <a:ext cx="14340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th-TH" sz="2400" b="1" dirty="0">
                  <a:solidFill>
                    <a:schemeClr val="bg1"/>
                  </a:solidFill>
                </a:rPr>
                <a:t>พูดคุยกับเพื่อน</a:t>
              </a:r>
              <a:endParaRPr kumimoji="1"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57F0BEB4-F82E-57A0-C0A2-BB80C39C9FA3}"/>
              </a:ext>
            </a:extLst>
          </p:cNvPr>
          <p:cNvSpPr txBox="1"/>
          <p:nvPr/>
        </p:nvSpPr>
        <p:spPr>
          <a:xfrm>
            <a:off x="6332944" y="824934"/>
            <a:ext cx="3273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อยากทำงานในวงการการบันเทิง </a:t>
            </a:r>
            <a:r>
              <a:rPr lang="en-US" dirty="0"/>
              <a:t>!</a:t>
            </a:r>
            <a:endParaRPr lang="th-TH" dirty="0"/>
          </a:p>
          <a:p>
            <a:r>
              <a:rPr lang="th-TH" dirty="0"/>
              <a:t>อยากลองทำรายการโทรทัศน์ที่สนุก ๆ ดูน่ะ</a:t>
            </a:r>
          </a:p>
          <a:p>
            <a:r>
              <a:rPr lang="th-TH" dirty="0"/>
              <a:t>ทักษะที่จำเป็นคือความรู้เกี่ยวข้องกับการถ่ายทำกับต้องมีความคิดสร้างสรรค์หรือเปล่านะ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9B8C3E1-8603-B4A7-261B-786356CD60D7}"/>
              </a:ext>
            </a:extLst>
          </p:cNvPr>
          <p:cNvSpPr txBox="1"/>
          <p:nvPr/>
        </p:nvSpPr>
        <p:spPr>
          <a:xfrm>
            <a:off x="1098549" y="2234101"/>
            <a:ext cx="3111228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700" dirty="0"/>
              <a:t>อาชีพที่มีโอกาสได้ไปทำงานที่ต่างประเทศก็ดีนะ</a:t>
            </a:r>
            <a:r>
              <a:rPr lang="en-US" sz="1700" dirty="0"/>
              <a:t>!</a:t>
            </a:r>
            <a:endParaRPr lang="th-TH" sz="1700" dirty="0"/>
          </a:p>
          <a:p>
            <a:r>
              <a:rPr lang="th-TH" sz="1700" dirty="0"/>
              <a:t>งั้นก็จำเป็นต้องเรียนภาษาต่างประเทศและต้องพร้อมเปิดรับวัฒนธรรมที่แตกต่าง</a:t>
            </a:r>
            <a:endParaRPr lang="en-US" sz="17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6FA06A3-D1A0-1DC3-69DB-90F70D56661C}"/>
              </a:ext>
            </a:extLst>
          </p:cNvPr>
          <p:cNvSpPr txBox="1"/>
          <p:nvPr/>
        </p:nvSpPr>
        <p:spPr>
          <a:xfrm>
            <a:off x="1318992" y="4139427"/>
            <a:ext cx="3273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ในอนาคตเราอยากเปิดคาเฟ่ของตัวเอง</a:t>
            </a:r>
            <a:r>
              <a:rPr lang="en-US" dirty="0"/>
              <a:t>!</a:t>
            </a:r>
          </a:p>
          <a:p>
            <a:r>
              <a:rPr lang="th-TH" dirty="0"/>
              <a:t>ถ้างั้นก็จำเป็นต้องมีความรู้ด้านกาแฟกับความรู้</a:t>
            </a:r>
          </a:p>
          <a:p>
            <a:r>
              <a:rPr lang="th-TH" dirty="0"/>
              <a:t>ในการบริหารธุรกิจ</a:t>
            </a:r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C456B1B-1FCA-7B16-BC92-6D3B15066140}"/>
              </a:ext>
            </a:extLst>
          </p:cNvPr>
          <p:cNvSpPr txBox="1"/>
          <p:nvPr/>
        </p:nvSpPr>
        <p:spPr>
          <a:xfrm>
            <a:off x="8472245" y="3493314"/>
            <a:ext cx="3273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เราถนัดดูแลเด็กที่อายุน้อยกว่า ก็เลยสนใจสายงานด้านสังคมสงเคราะห์ไม่ก็ด้านบริบาล</a:t>
            </a:r>
            <a:r>
              <a:rPr lang="en-US" dirty="0"/>
              <a:t> </a:t>
            </a:r>
            <a:r>
              <a:rPr lang="th-TH" dirty="0"/>
              <a:t>คิดว่าการเข้าอกเข้าใจเด็กกับพ่อแม่ผู้ปกครองเป็นเรื่องสำคัญนะ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078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矢印: 五方向 58">
            <a:extLst>
              <a:ext uri="{FF2B5EF4-FFF2-40B4-BE49-F238E27FC236}">
                <a16:creationId xmlns:a16="http://schemas.microsoft.com/office/drawing/2014/main" id="{EA2F5437-C56A-27CE-3708-919B2AC9A4E7}"/>
              </a:ext>
            </a:extLst>
          </p:cNvPr>
          <p:cNvSpPr/>
          <p:nvPr/>
        </p:nvSpPr>
        <p:spPr>
          <a:xfrm>
            <a:off x="541730" y="252716"/>
            <a:ext cx="4425753" cy="750458"/>
          </a:xfrm>
          <a:custGeom>
            <a:avLst/>
            <a:gdLst>
              <a:gd name="connsiteX0" fmla="*/ 0 w 4425753"/>
              <a:gd name="connsiteY0" fmla="*/ 0 h 750458"/>
              <a:gd name="connsiteX1" fmla="*/ 4050524 w 4425753"/>
              <a:gd name="connsiteY1" fmla="*/ 0 h 750458"/>
              <a:gd name="connsiteX2" fmla="*/ 4425753 w 4425753"/>
              <a:gd name="connsiteY2" fmla="*/ 375229 h 750458"/>
              <a:gd name="connsiteX3" fmla="*/ 4050524 w 4425753"/>
              <a:gd name="connsiteY3" fmla="*/ 750458 h 750458"/>
              <a:gd name="connsiteX4" fmla="*/ 0 w 4425753"/>
              <a:gd name="connsiteY4" fmla="*/ 750458 h 750458"/>
              <a:gd name="connsiteX5" fmla="*/ 0 w 4425753"/>
              <a:gd name="connsiteY5" fmla="*/ 0 h 750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5753" h="750458" fill="none" extrusionOk="0">
                <a:moveTo>
                  <a:pt x="0" y="0"/>
                </a:moveTo>
                <a:cubicBezTo>
                  <a:pt x="464433" y="-32626"/>
                  <a:pt x="2865650" y="-6805"/>
                  <a:pt x="4050524" y="0"/>
                </a:cubicBezTo>
                <a:cubicBezTo>
                  <a:pt x="4221889" y="123064"/>
                  <a:pt x="4336776" y="243600"/>
                  <a:pt x="4425753" y="375229"/>
                </a:cubicBezTo>
                <a:cubicBezTo>
                  <a:pt x="4383483" y="426564"/>
                  <a:pt x="4132422" y="673865"/>
                  <a:pt x="4050524" y="750458"/>
                </a:cubicBezTo>
                <a:cubicBezTo>
                  <a:pt x="3432172" y="751280"/>
                  <a:pt x="500271" y="622238"/>
                  <a:pt x="0" y="750458"/>
                </a:cubicBezTo>
                <a:cubicBezTo>
                  <a:pt x="-41421" y="576333"/>
                  <a:pt x="-63047" y="184701"/>
                  <a:pt x="0" y="0"/>
                </a:cubicBezTo>
                <a:close/>
              </a:path>
              <a:path w="4425753" h="750458" stroke="0" extrusionOk="0">
                <a:moveTo>
                  <a:pt x="0" y="0"/>
                </a:moveTo>
                <a:cubicBezTo>
                  <a:pt x="871707" y="-25156"/>
                  <a:pt x="2344232" y="-142152"/>
                  <a:pt x="4050524" y="0"/>
                </a:cubicBezTo>
                <a:cubicBezTo>
                  <a:pt x="4190040" y="92875"/>
                  <a:pt x="4325428" y="278101"/>
                  <a:pt x="4425753" y="375229"/>
                </a:cubicBezTo>
                <a:cubicBezTo>
                  <a:pt x="4273344" y="488636"/>
                  <a:pt x="4242352" y="620020"/>
                  <a:pt x="4050524" y="750458"/>
                </a:cubicBezTo>
                <a:cubicBezTo>
                  <a:pt x="3245842" y="800957"/>
                  <a:pt x="693624" y="840982"/>
                  <a:pt x="0" y="750458"/>
                </a:cubicBezTo>
                <a:cubicBezTo>
                  <a:pt x="59352" y="493331"/>
                  <a:pt x="29601" y="331929"/>
                  <a:pt x="0" y="0"/>
                </a:cubicBezTo>
                <a:close/>
              </a:path>
            </a:pathLst>
          </a:custGeom>
          <a:pattFill prst="wdUpDiag">
            <a:fgClr>
              <a:schemeClr val="accent4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2"/>
            </a:solidFill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923BBCEB-8C8A-8C23-C6AE-804396C8E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654" y="364751"/>
            <a:ext cx="3575489" cy="577538"/>
          </a:xfrm>
        </p:spPr>
        <p:txBody>
          <a:bodyPr>
            <a:normAutofit/>
          </a:bodyPr>
          <a:lstStyle/>
          <a:p>
            <a:r>
              <a:rPr lang="th-TH" sz="280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อาชีพที่ใช้ภาษาญี่ปุ่น</a:t>
            </a:r>
            <a:endParaRPr lang="en-US" sz="280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73662C9C-B5C3-726F-1770-8791DFE6B4E3}"/>
              </a:ext>
            </a:extLst>
          </p:cNvPr>
          <p:cNvGrpSpPr/>
          <p:nvPr/>
        </p:nvGrpSpPr>
        <p:grpSpPr>
          <a:xfrm>
            <a:off x="6171300" y="3946090"/>
            <a:ext cx="3756296" cy="2779916"/>
            <a:chOff x="6183059" y="3651422"/>
            <a:chExt cx="3756296" cy="2779916"/>
          </a:xfrm>
        </p:grpSpPr>
        <p:sp>
          <p:nvSpPr>
            <p:cNvPr id="71" name="四角形: 角を丸くする 70">
              <a:extLst>
                <a:ext uri="{FF2B5EF4-FFF2-40B4-BE49-F238E27FC236}">
                  <a16:creationId xmlns:a16="http://schemas.microsoft.com/office/drawing/2014/main" id="{FF5C6C95-9944-C3F7-C8FD-9294371FF7F9}"/>
                </a:ext>
              </a:extLst>
            </p:cNvPr>
            <p:cNvSpPr/>
            <p:nvPr/>
          </p:nvSpPr>
          <p:spPr>
            <a:xfrm>
              <a:off x="7034984" y="4891392"/>
              <a:ext cx="1539946" cy="1539946"/>
            </a:xfrm>
            <a:prstGeom prst="roundRect">
              <a:avLst/>
            </a:prstGeom>
            <a:pattFill prst="pct40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549D045A-9387-0BC8-6078-A18BC5A7EE79}"/>
                </a:ext>
              </a:extLst>
            </p:cNvPr>
            <p:cNvGrpSpPr/>
            <p:nvPr/>
          </p:nvGrpSpPr>
          <p:grpSpPr>
            <a:xfrm>
              <a:off x="6183059" y="3651422"/>
              <a:ext cx="3756296" cy="2627516"/>
              <a:chOff x="8159102" y="3877581"/>
              <a:chExt cx="3756296" cy="2627516"/>
            </a:xfrm>
          </p:grpSpPr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4771D028-0B4A-7B72-53DC-8EF6D9C6BFE4}"/>
                  </a:ext>
                </a:extLst>
              </p:cNvPr>
              <p:cNvGrpSpPr/>
              <p:nvPr/>
            </p:nvGrpSpPr>
            <p:grpSpPr>
              <a:xfrm>
                <a:off x="8858627" y="4965151"/>
                <a:ext cx="1539946" cy="1539946"/>
                <a:chOff x="6853310" y="5173531"/>
                <a:chExt cx="1539946" cy="1539946"/>
              </a:xfrm>
            </p:grpSpPr>
            <p:sp>
              <p:nvSpPr>
                <p:cNvPr id="18" name="四角形: 角を丸くする 17">
                  <a:extLst>
                    <a:ext uri="{FF2B5EF4-FFF2-40B4-BE49-F238E27FC236}">
                      <a16:creationId xmlns:a16="http://schemas.microsoft.com/office/drawing/2014/main" id="{0458E911-7114-FBC0-C964-7C53C31F4C90}"/>
                    </a:ext>
                  </a:extLst>
                </p:cNvPr>
                <p:cNvSpPr/>
                <p:nvPr/>
              </p:nvSpPr>
              <p:spPr>
                <a:xfrm>
                  <a:off x="6853310" y="5173531"/>
                  <a:ext cx="1539946" cy="1539946"/>
                </a:xfrm>
                <a:prstGeom prst="round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r>
                    <a:rPr lang="th-TH">
                      <a:solidFill>
                        <a:sysClr val="windowText" lastClr="000000"/>
                      </a:solidFill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การทูตและความสัมพันธ์ระหว่างประเทศ</a:t>
                  </a:r>
                  <a:endParaRPr lang="en-US">
                    <a:solidFill>
                      <a:sysClr val="windowText" lastClr="000000"/>
                    </a:solidFill>
                    <a:latin typeface="UD Digi Kyokasho NK-B" panose="02020700000000000000" pitchFamily="18" charset="-128"/>
                    <a:ea typeface="UD Digi Kyokasho NK-B" panose="02020700000000000000" pitchFamily="18" charset="-128"/>
                  </a:endParaRPr>
                </a:p>
              </p:txBody>
            </p:sp>
            <p:pic>
              <p:nvPicPr>
                <p:cNvPr id="19" name="グラフィックス 18" descr="地球: アジア 単色塗りつぶし">
                  <a:extLst>
                    <a:ext uri="{FF2B5EF4-FFF2-40B4-BE49-F238E27FC236}">
                      <a16:creationId xmlns:a16="http://schemas.microsoft.com/office/drawing/2014/main" id="{33FF1C1A-5D3F-1D53-9E27-130A8EF7A6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64099" y="6111481"/>
                  <a:ext cx="518368" cy="518368"/>
                </a:xfrm>
                <a:prstGeom prst="rect">
                  <a:avLst/>
                </a:prstGeom>
              </p:spPr>
            </p:pic>
          </p:grpSp>
          <p:grpSp>
            <p:nvGrpSpPr>
              <p:cNvPr id="35" name="グループ化 34">
                <a:extLst>
                  <a:ext uri="{FF2B5EF4-FFF2-40B4-BE49-F238E27FC236}">
                    <a16:creationId xmlns:a16="http://schemas.microsoft.com/office/drawing/2014/main" id="{40088AE5-C953-B05C-82E4-B612F110990D}"/>
                  </a:ext>
                </a:extLst>
              </p:cNvPr>
              <p:cNvGrpSpPr/>
              <p:nvPr/>
            </p:nvGrpSpPr>
            <p:grpSpPr>
              <a:xfrm>
                <a:off x="8159102" y="3877581"/>
                <a:ext cx="3756296" cy="1048280"/>
                <a:chOff x="8254502" y="4651133"/>
                <a:chExt cx="3756296" cy="1048280"/>
              </a:xfrm>
            </p:grpSpPr>
            <p:sp>
              <p:nvSpPr>
                <p:cNvPr id="32" name="吹き出し: 角を丸めた四角形 31">
                  <a:extLst>
                    <a:ext uri="{FF2B5EF4-FFF2-40B4-BE49-F238E27FC236}">
                      <a16:creationId xmlns:a16="http://schemas.microsoft.com/office/drawing/2014/main" id="{C9288E83-1561-E234-1E56-A07CB65C2BF1}"/>
                    </a:ext>
                  </a:extLst>
                </p:cNvPr>
                <p:cNvSpPr/>
                <p:nvPr/>
              </p:nvSpPr>
              <p:spPr>
                <a:xfrm>
                  <a:off x="8254502" y="4665922"/>
                  <a:ext cx="3756295" cy="1033491"/>
                </a:xfrm>
                <a:custGeom>
                  <a:avLst/>
                  <a:gdLst>
                    <a:gd name="connsiteX0" fmla="*/ 0 w 3756295"/>
                    <a:gd name="connsiteY0" fmla="*/ 172252 h 1033491"/>
                    <a:gd name="connsiteX1" fmla="*/ 172252 w 3756295"/>
                    <a:gd name="connsiteY1" fmla="*/ 0 h 1033491"/>
                    <a:gd name="connsiteX2" fmla="*/ 804847 w 3756295"/>
                    <a:gd name="connsiteY2" fmla="*/ 0 h 1033491"/>
                    <a:gd name="connsiteX3" fmla="*/ 1437442 w 3756295"/>
                    <a:gd name="connsiteY3" fmla="*/ 0 h 1033491"/>
                    <a:gd name="connsiteX4" fmla="*/ 2191172 w 3756295"/>
                    <a:gd name="connsiteY4" fmla="*/ 0 h 1033491"/>
                    <a:gd name="connsiteX5" fmla="*/ 2191172 w 3756295"/>
                    <a:gd name="connsiteY5" fmla="*/ 0 h 1033491"/>
                    <a:gd name="connsiteX6" fmla="*/ 2670100 w 3756295"/>
                    <a:gd name="connsiteY6" fmla="*/ 0 h 1033491"/>
                    <a:gd name="connsiteX7" fmla="*/ 3130246 w 3756295"/>
                    <a:gd name="connsiteY7" fmla="*/ 0 h 1033491"/>
                    <a:gd name="connsiteX8" fmla="*/ 3584043 w 3756295"/>
                    <a:gd name="connsiteY8" fmla="*/ 0 h 1033491"/>
                    <a:gd name="connsiteX9" fmla="*/ 3756295 w 3756295"/>
                    <a:gd name="connsiteY9" fmla="*/ 172252 h 1033491"/>
                    <a:gd name="connsiteX10" fmla="*/ 3756295 w 3756295"/>
                    <a:gd name="connsiteY10" fmla="*/ 602870 h 1033491"/>
                    <a:gd name="connsiteX11" fmla="*/ 3756295 w 3756295"/>
                    <a:gd name="connsiteY11" fmla="*/ 602870 h 1033491"/>
                    <a:gd name="connsiteX12" fmla="*/ 3756295 w 3756295"/>
                    <a:gd name="connsiteY12" fmla="*/ 861243 h 1033491"/>
                    <a:gd name="connsiteX13" fmla="*/ 3756295 w 3756295"/>
                    <a:gd name="connsiteY13" fmla="*/ 861239 h 1033491"/>
                    <a:gd name="connsiteX14" fmla="*/ 3584043 w 3756295"/>
                    <a:gd name="connsiteY14" fmla="*/ 1033491 h 1033491"/>
                    <a:gd name="connsiteX15" fmla="*/ 3130246 w 3756295"/>
                    <a:gd name="connsiteY15" fmla="*/ 1033491 h 1033491"/>
                    <a:gd name="connsiteX16" fmla="*/ 2601887 w 3756295"/>
                    <a:gd name="connsiteY16" fmla="*/ 1115120 h 1033491"/>
                    <a:gd name="connsiteX17" fmla="*/ 2094247 w 3756295"/>
                    <a:gd name="connsiteY17" fmla="*/ 1193548 h 1033491"/>
                    <a:gd name="connsiteX18" fmla="*/ 2191172 w 3756295"/>
                    <a:gd name="connsiteY18" fmla="*/ 1033491 h 1033491"/>
                    <a:gd name="connsiteX19" fmla="*/ 1498009 w 3756295"/>
                    <a:gd name="connsiteY19" fmla="*/ 1033491 h 1033491"/>
                    <a:gd name="connsiteX20" fmla="*/ 825036 w 3756295"/>
                    <a:gd name="connsiteY20" fmla="*/ 1033491 h 1033491"/>
                    <a:gd name="connsiteX21" fmla="*/ 172252 w 3756295"/>
                    <a:gd name="connsiteY21" fmla="*/ 1033491 h 1033491"/>
                    <a:gd name="connsiteX22" fmla="*/ 0 w 3756295"/>
                    <a:gd name="connsiteY22" fmla="*/ 861239 h 1033491"/>
                    <a:gd name="connsiteX23" fmla="*/ 0 w 3756295"/>
                    <a:gd name="connsiteY23" fmla="*/ 861243 h 1033491"/>
                    <a:gd name="connsiteX24" fmla="*/ 0 w 3756295"/>
                    <a:gd name="connsiteY24" fmla="*/ 602870 h 1033491"/>
                    <a:gd name="connsiteX25" fmla="*/ 0 w 3756295"/>
                    <a:gd name="connsiteY25" fmla="*/ 602870 h 1033491"/>
                    <a:gd name="connsiteX26" fmla="*/ 0 w 3756295"/>
                    <a:gd name="connsiteY26" fmla="*/ 172252 h 1033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756295" h="1033491" fill="none" extrusionOk="0">
                      <a:moveTo>
                        <a:pt x="0" y="172252"/>
                      </a:moveTo>
                      <a:cubicBezTo>
                        <a:pt x="-4712" y="77160"/>
                        <a:pt x="81867" y="2404"/>
                        <a:pt x="172252" y="0"/>
                      </a:cubicBezTo>
                      <a:cubicBezTo>
                        <a:pt x="323747" y="-15454"/>
                        <a:pt x="653936" y="12262"/>
                        <a:pt x="804847" y="0"/>
                      </a:cubicBezTo>
                      <a:cubicBezTo>
                        <a:pt x="955758" y="-12262"/>
                        <a:pt x="1125505" y="-24319"/>
                        <a:pt x="1437442" y="0"/>
                      </a:cubicBezTo>
                      <a:cubicBezTo>
                        <a:pt x="1749379" y="24319"/>
                        <a:pt x="1818885" y="-14546"/>
                        <a:pt x="2191172" y="0"/>
                      </a:cubicBezTo>
                      <a:lnTo>
                        <a:pt x="2191172" y="0"/>
                      </a:lnTo>
                      <a:cubicBezTo>
                        <a:pt x="2375940" y="-1581"/>
                        <a:pt x="2547470" y="-12815"/>
                        <a:pt x="2670100" y="0"/>
                      </a:cubicBezTo>
                      <a:cubicBezTo>
                        <a:pt x="2792730" y="12815"/>
                        <a:pt x="2917393" y="12664"/>
                        <a:pt x="3130246" y="0"/>
                      </a:cubicBezTo>
                      <a:cubicBezTo>
                        <a:pt x="3305542" y="21842"/>
                        <a:pt x="3436575" y="-9541"/>
                        <a:pt x="3584043" y="0"/>
                      </a:cubicBezTo>
                      <a:cubicBezTo>
                        <a:pt x="3671344" y="2710"/>
                        <a:pt x="3744853" y="77866"/>
                        <a:pt x="3756295" y="172252"/>
                      </a:cubicBezTo>
                      <a:cubicBezTo>
                        <a:pt x="3756554" y="302292"/>
                        <a:pt x="3770816" y="496087"/>
                        <a:pt x="3756295" y="602870"/>
                      </a:cubicBezTo>
                      <a:lnTo>
                        <a:pt x="3756295" y="602870"/>
                      </a:lnTo>
                      <a:cubicBezTo>
                        <a:pt x="3766233" y="716897"/>
                        <a:pt x="3745707" y="754061"/>
                        <a:pt x="3756295" y="861243"/>
                      </a:cubicBezTo>
                      <a:lnTo>
                        <a:pt x="3756295" y="861239"/>
                      </a:lnTo>
                      <a:cubicBezTo>
                        <a:pt x="3752984" y="950741"/>
                        <a:pt x="3671576" y="1049539"/>
                        <a:pt x="3584043" y="1033491"/>
                      </a:cubicBezTo>
                      <a:cubicBezTo>
                        <a:pt x="3464958" y="1055199"/>
                        <a:pt x="3303451" y="1012783"/>
                        <a:pt x="3130246" y="1033491"/>
                      </a:cubicBezTo>
                      <a:cubicBezTo>
                        <a:pt x="2981461" y="1040636"/>
                        <a:pt x="2848414" y="1099707"/>
                        <a:pt x="2601887" y="1115120"/>
                      </a:cubicBezTo>
                      <a:cubicBezTo>
                        <a:pt x="2355360" y="1130533"/>
                        <a:pt x="2317328" y="1152171"/>
                        <a:pt x="2094247" y="1193548"/>
                      </a:cubicBezTo>
                      <a:cubicBezTo>
                        <a:pt x="2129588" y="1130225"/>
                        <a:pt x="2150874" y="1092207"/>
                        <a:pt x="2191172" y="1033491"/>
                      </a:cubicBezTo>
                      <a:cubicBezTo>
                        <a:pt x="2049681" y="1005449"/>
                        <a:pt x="1743010" y="1033189"/>
                        <a:pt x="1498009" y="1033491"/>
                      </a:cubicBezTo>
                      <a:cubicBezTo>
                        <a:pt x="1253008" y="1033793"/>
                        <a:pt x="1088297" y="1059626"/>
                        <a:pt x="825036" y="1033491"/>
                      </a:cubicBezTo>
                      <a:cubicBezTo>
                        <a:pt x="561775" y="1007356"/>
                        <a:pt x="312822" y="1059821"/>
                        <a:pt x="172252" y="1033491"/>
                      </a:cubicBezTo>
                      <a:cubicBezTo>
                        <a:pt x="70132" y="1036046"/>
                        <a:pt x="-5860" y="945576"/>
                        <a:pt x="0" y="861239"/>
                      </a:cubicBezTo>
                      <a:lnTo>
                        <a:pt x="0" y="861243"/>
                      </a:lnTo>
                      <a:cubicBezTo>
                        <a:pt x="-9112" y="759471"/>
                        <a:pt x="10606" y="656930"/>
                        <a:pt x="0" y="602870"/>
                      </a:cubicBezTo>
                      <a:lnTo>
                        <a:pt x="0" y="602870"/>
                      </a:lnTo>
                      <a:cubicBezTo>
                        <a:pt x="20521" y="474508"/>
                        <a:pt x="3068" y="322473"/>
                        <a:pt x="0" y="172252"/>
                      </a:cubicBezTo>
                      <a:close/>
                    </a:path>
                    <a:path w="3756295" h="1033491" stroke="0" extrusionOk="0">
                      <a:moveTo>
                        <a:pt x="0" y="172252"/>
                      </a:moveTo>
                      <a:cubicBezTo>
                        <a:pt x="274" y="70894"/>
                        <a:pt x="81807" y="21996"/>
                        <a:pt x="172252" y="0"/>
                      </a:cubicBezTo>
                      <a:cubicBezTo>
                        <a:pt x="467821" y="-11036"/>
                        <a:pt x="512698" y="14334"/>
                        <a:pt x="804847" y="0"/>
                      </a:cubicBezTo>
                      <a:cubicBezTo>
                        <a:pt x="1096996" y="-14334"/>
                        <a:pt x="1280369" y="-2871"/>
                        <a:pt x="1477820" y="0"/>
                      </a:cubicBezTo>
                      <a:cubicBezTo>
                        <a:pt x="1675271" y="2871"/>
                        <a:pt x="1998947" y="34953"/>
                        <a:pt x="2191172" y="0"/>
                      </a:cubicBezTo>
                      <a:lnTo>
                        <a:pt x="2191172" y="0"/>
                      </a:lnTo>
                      <a:cubicBezTo>
                        <a:pt x="2404956" y="4836"/>
                        <a:pt x="2490511" y="-13426"/>
                        <a:pt x="2641928" y="0"/>
                      </a:cubicBezTo>
                      <a:cubicBezTo>
                        <a:pt x="2793345" y="13426"/>
                        <a:pt x="2938965" y="-10197"/>
                        <a:pt x="3130246" y="0"/>
                      </a:cubicBezTo>
                      <a:cubicBezTo>
                        <a:pt x="3289052" y="-5441"/>
                        <a:pt x="3434765" y="9412"/>
                        <a:pt x="3584043" y="0"/>
                      </a:cubicBezTo>
                      <a:cubicBezTo>
                        <a:pt x="3685868" y="1208"/>
                        <a:pt x="3767340" y="97316"/>
                        <a:pt x="3756295" y="172252"/>
                      </a:cubicBezTo>
                      <a:cubicBezTo>
                        <a:pt x="3747972" y="348371"/>
                        <a:pt x="3769278" y="500634"/>
                        <a:pt x="3756295" y="602870"/>
                      </a:cubicBezTo>
                      <a:lnTo>
                        <a:pt x="3756295" y="602870"/>
                      </a:lnTo>
                      <a:cubicBezTo>
                        <a:pt x="3750660" y="696582"/>
                        <a:pt x="3766703" y="748153"/>
                        <a:pt x="3756295" y="861243"/>
                      </a:cubicBezTo>
                      <a:lnTo>
                        <a:pt x="3756295" y="861239"/>
                      </a:lnTo>
                      <a:cubicBezTo>
                        <a:pt x="3737124" y="965370"/>
                        <a:pt x="3691075" y="1014753"/>
                        <a:pt x="3584043" y="1033491"/>
                      </a:cubicBezTo>
                      <a:cubicBezTo>
                        <a:pt x="3443283" y="1044079"/>
                        <a:pt x="3266127" y="1016729"/>
                        <a:pt x="3130246" y="1033491"/>
                      </a:cubicBezTo>
                      <a:cubicBezTo>
                        <a:pt x="2947513" y="1080839"/>
                        <a:pt x="2823601" y="1057103"/>
                        <a:pt x="2601887" y="1115120"/>
                      </a:cubicBezTo>
                      <a:cubicBezTo>
                        <a:pt x="2380173" y="1173137"/>
                        <a:pt x="2337712" y="1143050"/>
                        <a:pt x="2094247" y="1193548"/>
                      </a:cubicBezTo>
                      <a:cubicBezTo>
                        <a:pt x="2139519" y="1114062"/>
                        <a:pt x="2141846" y="1107058"/>
                        <a:pt x="2191172" y="1033491"/>
                      </a:cubicBezTo>
                      <a:cubicBezTo>
                        <a:pt x="1912635" y="1028572"/>
                        <a:pt x="1764949" y="1024895"/>
                        <a:pt x="1477820" y="1033491"/>
                      </a:cubicBezTo>
                      <a:cubicBezTo>
                        <a:pt x="1190691" y="1042087"/>
                        <a:pt x="1031203" y="1031387"/>
                        <a:pt x="784658" y="1033491"/>
                      </a:cubicBezTo>
                      <a:cubicBezTo>
                        <a:pt x="538113" y="1035595"/>
                        <a:pt x="365503" y="1062182"/>
                        <a:pt x="172252" y="1033491"/>
                      </a:cubicBezTo>
                      <a:cubicBezTo>
                        <a:pt x="80653" y="1034446"/>
                        <a:pt x="5485" y="963375"/>
                        <a:pt x="0" y="861239"/>
                      </a:cubicBezTo>
                      <a:lnTo>
                        <a:pt x="0" y="861243"/>
                      </a:lnTo>
                      <a:cubicBezTo>
                        <a:pt x="-6768" y="754847"/>
                        <a:pt x="-7041" y="659110"/>
                        <a:pt x="0" y="602870"/>
                      </a:cubicBezTo>
                      <a:lnTo>
                        <a:pt x="0" y="602870"/>
                      </a:lnTo>
                      <a:cubicBezTo>
                        <a:pt x="-19778" y="436432"/>
                        <a:pt x="4462" y="275904"/>
                        <a:pt x="0" y="17225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B8C2E9"/>
                  </a:solidFill>
                  <a:extLst>
                    <a:ext uri="{C807C97D-BFC1-408E-A445-0C87EB9F89A2}">
                      <ask:lineSketchStyleProps xmlns:ask="http://schemas.microsoft.com/office/drawing/2018/sketchyshapes" sd="2104418159">
                        <a:prstGeom prst="wedgeRoundRectCallout">
                          <a:avLst>
                            <a:gd name="adj1" fmla="val 5753"/>
                            <a:gd name="adj2" fmla="val 65487"/>
                            <a:gd name="adj3" fmla="val 16667"/>
                          </a:avLst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テキスト ボックス 32">
                  <a:extLst>
                    <a:ext uri="{FF2B5EF4-FFF2-40B4-BE49-F238E27FC236}">
                      <a16:creationId xmlns:a16="http://schemas.microsoft.com/office/drawing/2014/main" id="{702632AD-EDD2-72C7-8455-42BB38FCF4EB}"/>
                    </a:ext>
                  </a:extLst>
                </p:cNvPr>
                <p:cNvSpPr txBox="1"/>
                <p:nvPr/>
              </p:nvSpPr>
              <p:spPr>
                <a:xfrm>
                  <a:off x="8268431" y="4651133"/>
                  <a:ext cx="3742367" cy="92333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th-TH" altLang="ja-JP" dirty="0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องค์กรรัฐบาลของประเทศญี่ปุ่นประจำประเทศไทย</a:t>
                  </a:r>
                  <a:r>
                    <a:rPr lang="en-US" altLang="ja-JP" dirty="0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 </a:t>
                  </a:r>
                  <a:br>
                    <a:rPr lang="en-US" altLang="ja-JP" dirty="0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</a:br>
                  <a:r>
                    <a:rPr lang="th-TH" dirty="0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เช่น สถานเอกอัครราชทูตญี่ปุ่น</a:t>
                  </a:r>
                  <a:r>
                    <a:rPr lang="en-US" dirty="0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 </a:t>
                  </a:r>
                  <a:r>
                    <a:rPr lang="th-TH" dirty="0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เจแปนฟาวน์เดช</a:t>
                  </a:r>
                  <a:r>
                    <a:rPr lang="th-TH" dirty="0" err="1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ั่น</a:t>
                  </a:r>
                  <a:r>
                    <a:rPr lang="en-US" dirty="0">
                      <a:latin typeface="Cordia New" panose="020B0304020202020204" pitchFamily="34" charset="-34"/>
                      <a:ea typeface="UD Digi Kyokasho NK-B" panose="02020700000000000000" pitchFamily="18" charset="-128"/>
                    </a:rPr>
                    <a:t>(JF) </a:t>
                  </a:r>
                  <a:r>
                    <a:rPr lang="th-TH" dirty="0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และองค์การความร่วมมือระหว่างประเทศของญี่ปุ่น</a:t>
                  </a:r>
                  <a:r>
                    <a:rPr lang="en-US" dirty="0">
                      <a:latin typeface="Cordia New" panose="020B0304020202020204" pitchFamily="34" charset="-34"/>
                      <a:ea typeface="UD Digi Kyokasho NK-B" panose="02020700000000000000" pitchFamily="18" charset="-128"/>
                    </a:rPr>
                    <a:t>(JICA)</a:t>
                  </a:r>
                  <a:endParaRPr lang="en-US" dirty="0">
                    <a:latin typeface="UD Digi Kyokasho NK-B" panose="02020700000000000000" pitchFamily="18" charset="-128"/>
                    <a:ea typeface="UD Digi Kyokasho NK-B" panose="02020700000000000000" pitchFamily="18" charset="-128"/>
                  </a:endParaRPr>
                </a:p>
              </p:txBody>
            </p:sp>
          </p:grpSp>
        </p:grpSp>
      </p:grp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55A456FA-FE99-772D-2FD6-5FCEC6795F7C}"/>
              </a:ext>
            </a:extLst>
          </p:cNvPr>
          <p:cNvGrpSpPr/>
          <p:nvPr/>
        </p:nvGrpSpPr>
        <p:grpSpPr>
          <a:xfrm>
            <a:off x="3536215" y="4010974"/>
            <a:ext cx="2470558" cy="2715032"/>
            <a:chOff x="3477735" y="3681696"/>
            <a:chExt cx="2470558" cy="2715032"/>
          </a:xfrm>
        </p:grpSpPr>
        <p:sp>
          <p:nvSpPr>
            <p:cNvPr id="70" name="四角形: 角を丸くする 69">
              <a:extLst>
                <a:ext uri="{FF2B5EF4-FFF2-40B4-BE49-F238E27FC236}">
                  <a16:creationId xmlns:a16="http://schemas.microsoft.com/office/drawing/2014/main" id="{FD0280DC-70B1-9BB8-2A8F-5F252138F305}"/>
                </a:ext>
              </a:extLst>
            </p:cNvPr>
            <p:cNvSpPr/>
            <p:nvPr/>
          </p:nvSpPr>
          <p:spPr>
            <a:xfrm>
              <a:off x="3824919" y="4856782"/>
              <a:ext cx="1539946" cy="1539946"/>
            </a:xfrm>
            <a:prstGeom prst="roundRect">
              <a:avLst/>
            </a:prstGeom>
            <a:pattFill prst="pct40">
              <a:fgClr>
                <a:schemeClr val="accent2">
                  <a:lumMod val="60000"/>
                  <a:lumOff val="4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grpSp>
          <p:nvGrpSpPr>
            <p:cNvPr id="56" name="グループ化 55">
              <a:extLst>
                <a:ext uri="{FF2B5EF4-FFF2-40B4-BE49-F238E27FC236}">
                  <a16:creationId xmlns:a16="http://schemas.microsoft.com/office/drawing/2014/main" id="{199AB93D-1902-DD1D-6467-B111A405307C}"/>
                </a:ext>
              </a:extLst>
            </p:cNvPr>
            <p:cNvGrpSpPr/>
            <p:nvPr/>
          </p:nvGrpSpPr>
          <p:grpSpPr>
            <a:xfrm>
              <a:off x="3477735" y="3681696"/>
              <a:ext cx="2470558" cy="2562632"/>
              <a:chOff x="4934622" y="3942465"/>
              <a:chExt cx="2470558" cy="2562632"/>
            </a:xfrm>
          </p:grpSpPr>
          <p:grpSp>
            <p:nvGrpSpPr>
              <p:cNvPr id="26" name="グループ化 25">
                <a:extLst>
                  <a:ext uri="{FF2B5EF4-FFF2-40B4-BE49-F238E27FC236}">
                    <a16:creationId xmlns:a16="http://schemas.microsoft.com/office/drawing/2014/main" id="{9A3E1D98-CD72-17B4-6F62-706223378A0A}"/>
                  </a:ext>
                </a:extLst>
              </p:cNvPr>
              <p:cNvGrpSpPr/>
              <p:nvPr/>
            </p:nvGrpSpPr>
            <p:grpSpPr>
              <a:xfrm>
                <a:off x="5129406" y="4965151"/>
                <a:ext cx="1539946" cy="1539946"/>
                <a:chOff x="8514647" y="3475697"/>
                <a:chExt cx="1539946" cy="1539946"/>
              </a:xfrm>
            </p:grpSpPr>
            <p:sp>
              <p:nvSpPr>
                <p:cNvPr id="27" name="四角形: 角を丸くする 26">
                  <a:extLst>
                    <a:ext uri="{FF2B5EF4-FFF2-40B4-BE49-F238E27FC236}">
                      <a16:creationId xmlns:a16="http://schemas.microsoft.com/office/drawing/2014/main" id="{3F0101E5-6B60-FEA7-8E98-0DFC390CF3F6}"/>
                    </a:ext>
                  </a:extLst>
                </p:cNvPr>
                <p:cNvSpPr/>
                <p:nvPr/>
              </p:nvSpPr>
              <p:spPr>
                <a:xfrm>
                  <a:off x="8514647" y="3475697"/>
                  <a:ext cx="1539946" cy="1539946"/>
                </a:xfrm>
                <a:prstGeom prst="round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r>
                    <a:rPr lang="th-TH">
                      <a:solidFill>
                        <a:sysClr val="windowText" lastClr="000000"/>
                      </a:solidFill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อุตสาหกรรม</a:t>
                  </a:r>
                  <a:endParaRPr lang="en-US">
                    <a:solidFill>
                      <a:sysClr val="windowText" lastClr="000000"/>
                    </a:solidFill>
                    <a:latin typeface="UD Digi Kyokasho NK-B" panose="02020700000000000000" pitchFamily="18" charset="-128"/>
                    <a:ea typeface="UD Digi Kyokasho NK-B" panose="02020700000000000000" pitchFamily="18" charset="-128"/>
                  </a:endParaRPr>
                </a:p>
              </p:txBody>
            </p:sp>
            <p:pic>
              <p:nvPicPr>
                <p:cNvPr id="28" name="グラフィックス 27" descr="車 枠線">
                  <a:extLst>
                    <a:ext uri="{FF2B5EF4-FFF2-40B4-BE49-F238E27FC236}">
                      <a16:creationId xmlns:a16="http://schemas.microsoft.com/office/drawing/2014/main" id="{639C9BC9-FEF7-15E9-F348-668A7176F8D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33633" y="3969450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37" name="グループ化 36">
                <a:extLst>
                  <a:ext uri="{FF2B5EF4-FFF2-40B4-BE49-F238E27FC236}">
                    <a16:creationId xmlns:a16="http://schemas.microsoft.com/office/drawing/2014/main" id="{1E61184E-C986-2538-02C5-60985EA63BC4}"/>
                  </a:ext>
                </a:extLst>
              </p:cNvPr>
              <p:cNvGrpSpPr/>
              <p:nvPr/>
            </p:nvGrpSpPr>
            <p:grpSpPr>
              <a:xfrm>
                <a:off x="4934622" y="3942465"/>
                <a:ext cx="2470558" cy="981922"/>
                <a:chOff x="3716210" y="4459252"/>
                <a:chExt cx="2611658" cy="981922"/>
              </a:xfrm>
            </p:grpSpPr>
            <p:sp>
              <p:nvSpPr>
                <p:cNvPr id="36" name="吹き出し: 角を丸めた四角形 35">
                  <a:extLst>
                    <a:ext uri="{FF2B5EF4-FFF2-40B4-BE49-F238E27FC236}">
                      <a16:creationId xmlns:a16="http://schemas.microsoft.com/office/drawing/2014/main" id="{F12553E9-48EC-1111-6972-E2245E92775C}"/>
                    </a:ext>
                  </a:extLst>
                </p:cNvPr>
                <p:cNvSpPr/>
                <p:nvPr/>
              </p:nvSpPr>
              <p:spPr>
                <a:xfrm>
                  <a:off x="3716210" y="4459252"/>
                  <a:ext cx="2611658" cy="981922"/>
                </a:xfrm>
                <a:custGeom>
                  <a:avLst/>
                  <a:gdLst>
                    <a:gd name="connsiteX0" fmla="*/ 0 w 2611658"/>
                    <a:gd name="connsiteY0" fmla="*/ 163657 h 981922"/>
                    <a:gd name="connsiteX1" fmla="*/ 163657 w 2611658"/>
                    <a:gd name="connsiteY1" fmla="*/ 0 h 981922"/>
                    <a:gd name="connsiteX2" fmla="*/ 829964 w 2611658"/>
                    <a:gd name="connsiteY2" fmla="*/ 0 h 981922"/>
                    <a:gd name="connsiteX3" fmla="*/ 1523467 w 2611658"/>
                    <a:gd name="connsiteY3" fmla="*/ 0 h 981922"/>
                    <a:gd name="connsiteX4" fmla="*/ 1523467 w 2611658"/>
                    <a:gd name="connsiteY4" fmla="*/ 0 h 981922"/>
                    <a:gd name="connsiteX5" fmla="*/ 2176382 w 2611658"/>
                    <a:gd name="connsiteY5" fmla="*/ 0 h 981922"/>
                    <a:gd name="connsiteX6" fmla="*/ 2448001 w 2611658"/>
                    <a:gd name="connsiteY6" fmla="*/ 0 h 981922"/>
                    <a:gd name="connsiteX7" fmla="*/ 2611658 w 2611658"/>
                    <a:gd name="connsiteY7" fmla="*/ 163657 h 981922"/>
                    <a:gd name="connsiteX8" fmla="*/ 2611658 w 2611658"/>
                    <a:gd name="connsiteY8" fmla="*/ 572788 h 981922"/>
                    <a:gd name="connsiteX9" fmla="*/ 2611658 w 2611658"/>
                    <a:gd name="connsiteY9" fmla="*/ 572788 h 981922"/>
                    <a:gd name="connsiteX10" fmla="*/ 2611658 w 2611658"/>
                    <a:gd name="connsiteY10" fmla="*/ 818268 h 981922"/>
                    <a:gd name="connsiteX11" fmla="*/ 2611658 w 2611658"/>
                    <a:gd name="connsiteY11" fmla="*/ 818265 h 981922"/>
                    <a:gd name="connsiteX12" fmla="*/ 2448001 w 2611658"/>
                    <a:gd name="connsiteY12" fmla="*/ 981922 h 981922"/>
                    <a:gd name="connsiteX13" fmla="*/ 2176382 w 2611658"/>
                    <a:gd name="connsiteY13" fmla="*/ 981922 h 981922"/>
                    <a:gd name="connsiteX14" fmla="*/ 1799215 w 2611658"/>
                    <a:gd name="connsiteY14" fmla="*/ 1058988 h 981922"/>
                    <a:gd name="connsiteX15" fmla="*/ 1422048 w 2611658"/>
                    <a:gd name="connsiteY15" fmla="*/ 1136054 h 981922"/>
                    <a:gd name="connsiteX16" fmla="*/ 1523467 w 2611658"/>
                    <a:gd name="connsiteY16" fmla="*/ 981922 h 981922"/>
                    <a:gd name="connsiteX17" fmla="*/ 829964 w 2611658"/>
                    <a:gd name="connsiteY17" fmla="*/ 981922 h 981922"/>
                    <a:gd name="connsiteX18" fmla="*/ 163657 w 2611658"/>
                    <a:gd name="connsiteY18" fmla="*/ 981922 h 981922"/>
                    <a:gd name="connsiteX19" fmla="*/ 0 w 2611658"/>
                    <a:gd name="connsiteY19" fmla="*/ 818265 h 981922"/>
                    <a:gd name="connsiteX20" fmla="*/ 0 w 2611658"/>
                    <a:gd name="connsiteY20" fmla="*/ 818268 h 981922"/>
                    <a:gd name="connsiteX21" fmla="*/ 0 w 2611658"/>
                    <a:gd name="connsiteY21" fmla="*/ 572788 h 981922"/>
                    <a:gd name="connsiteX22" fmla="*/ 0 w 2611658"/>
                    <a:gd name="connsiteY22" fmla="*/ 572788 h 981922"/>
                    <a:gd name="connsiteX23" fmla="*/ 0 w 2611658"/>
                    <a:gd name="connsiteY23" fmla="*/ 163657 h 981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611658" h="981922" fill="none" extrusionOk="0">
                      <a:moveTo>
                        <a:pt x="0" y="163657"/>
                      </a:moveTo>
                      <a:cubicBezTo>
                        <a:pt x="-24" y="68043"/>
                        <a:pt x="75278" y="-12736"/>
                        <a:pt x="163657" y="0"/>
                      </a:cubicBezTo>
                      <a:cubicBezTo>
                        <a:pt x="393348" y="-16954"/>
                        <a:pt x="686034" y="-15734"/>
                        <a:pt x="829964" y="0"/>
                      </a:cubicBezTo>
                      <a:cubicBezTo>
                        <a:pt x="973894" y="15734"/>
                        <a:pt x="1277502" y="-14193"/>
                        <a:pt x="1523467" y="0"/>
                      </a:cubicBezTo>
                      <a:lnTo>
                        <a:pt x="1523467" y="0"/>
                      </a:lnTo>
                      <a:cubicBezTo>
                        <a:pt x="1677526" y="-31057"/>
                        <a:pt x="1962831" y="2761"/>
                        <a:pt x="2176382" y="0"/>
                      </a:cubicBezTo>
                      <a:cubicBezTo>
                        <a:pt x="2245221" y="-748"/>
                        <a:pt x="2344650" y="-1665"/>
                        <a:pt x="2448001" y="0"/>
                      </a:cubicBezTo>
                      <a:cubicBezTo>
                        <a:pt x="2536847" y="-1418"/>
                        <a:pt x="2601136" y="53719"/>
                        <a:pt x="2611658" y="163657"/>
                      </a:cubicBezTo>
                      <a:cubicBezTo>
                        <a:pt x="2624862" y="342568"/>
                        <a:pt x="2597136" y="384082"/>
                        <a:pt x="2611658" y="572788"/>
                      </a:cubicBezTo>
                      <a:lnTo>
                        <a:pt x="2611658" y="572788"/>
                      </a:lnTo>
                      <a:cubicBezTo>
                        <a:pt x="2605093" y="672878"/>
                        <a:pt x="2606357" y="716309"/>
                        <a:pt x="2611658" y="818268"/>
                      </a:cubicBezTo>
                      <a:lnTo>
                        <a:pt x="2611658" y="818265"/>
                      </a:lnTo>
                      <a:cubicBezTo>
                        <a:pt x="2604369" y="917032"/>
                        <a:pt x="2540474" y="988234"/>
                        <a:pt x="2448001" y="981922"/>
                      </a:cubicBezTo>
                      <a:cubicBezTo>
                        <a:pt x="2367230" y="987880"/>
                        <a:pt x="2278206" y="977486"/>
                        <a:pt x="2176382" y="981922"/>
                      </a:cubicBezTo>
                      <a:cubicBezTo>
                        <a:pt x="1987637" y="1014553"/>
                        <a:pt x="1979207" y="1026650"/>
                        <a:pt x="1799215" y="1058988"/>
                      </a:cubicBezTo>
                      <a:cubicBezTo>
                        <a:pt x="1619223" y="1091326"/>
                        <a:pt x="1595740" y="1112862"/>
                        <a:pt x="1422048" y="1136054"/>
                      </a:cubicBezTo>
                      <a:cubicBezTo>
                        <a:pt x="1460765" y="1069045"/>
                        <a:pt x="1490737" y="1025992"/>
                        <a:pt x="1523467" y="981922"/>
                      </a:cubicBezTo>
                      <a:cubicBezTo>
                        <a:pt x="1219479" y="1012833"/>
                        <a:pt x="987676" y="969445"/>
                        <a:pt x="829964" y="981922"/>
                      </a:cubicBezTo>
                      <a:cubicBezTo>
                        <a:pt x="672252" y="994399"/>
                        <a:pt x="345910" y="963825"/>
                        <a:pt x="163657" y="981922"/>
                      </a:cubicBezTo>
                      <a:cubicBezTo>
                        <a:pt x="75232" y="978851"/>
                        <a:pt x="3623" y="910842"/>
                        <a:pt x="0" y="818265"/>
                      </a:cubicBezTo>
                      <a:lnTo>
                        <a:pt x="0" y="818268"/>
                      </a:lnTo>
                      <a:cubicBezTo>
                        <a:pt x="-8940" y="750064"/>
                        <a:pt x="-1188" y="659065"/>
                        <a:pt x="0" y="572788"/>
                      </a:cubicBezTo>
                      <a:lnTo>
                        <a:pt x="0" y="572788"/>
                      </a:lnTo>
                      <a:cubicBezTo>
                        <a:pt x="-20106" y="412194"/>
                        <a:pt x="-8701" y="256452"/>
                        <a:pt x="0" y="163657"/>
                      </a:cubicBezTo>
                      <a:close/>
                    </a:path>
                    <a:path w="2611658" h="981922" stroke="0" extrusionOk="0">
                      <a:moveTo>
                        <a:pt x="0" y="163657"/>
                      </a:moveTo>
                      <a:cubicBezTo>
                        <a:pt x="159" y="69661"/>
                        <a:pt x="76964" y="17328"/>
                        <a:pt x="163657" y="0"/>
                      </a:cubicBezTo>
                      <a:cubicBezTo>
                        <a:pt x="426322" y="-12435"/>
                        <a:pt x="496767" y="-26852"/>
                        <a:pt x="816366" y="0"/>
                      </a:cubicBezTo>
                      <a:cubicBezTo>
                        <a:pt x="1135965" y="26852"/>
                        <a:pt x="1337391" y="-13997"/>
                        <a:pt x="1523467" y="0"/>
                      </a:cubicBezTo>
                      <a:lnTo>
                        <a:pt x="1523467" y="0"/>
                      </a:lnTo>
                      <a:cubicBezTo>
                        <a:pt x="1830064" y="651"/>
                        <a:pt x="1973325" y="4796"/>
                        <a:pt x="2176382" y="0"/>
                      </a:cubicBezTo>
                      <a:cubicBezTo>
                        <a:pt x="2295632" y="-8506"/>
                        <a:pt x="2340157" y="-3212"/>
                        <a:pt x="2448001" y="0"/>
                      </a:cubicBezTo>
                      <a:cubicBezTo>
                        <a:pt x="2532809" y="427"/>
                        <a:pt x="2623076" y="58610"/>
                        <a:pt x="2611658" y="163657"/>
                      </a:cubicBezTo>
                      <a:cubicBezTo>
                        <a:pt x="2629060" y="355213"/>
                        <a:pt x="2618995" y="399417"/>
                        <a:pt x="2611658" y="572788"/>
                      </a:cubicBezTo>
                      <a:lnTo>
                        <a:pt x="2611658" y="572788"/>
                      </a:lnTo>
                      <a:cubicBezTo>
                        <a:pt x="2609131" y="674980"/>
                        <a:pt x="2616993" y="747152"/>
                        <a:pt x="2611658" y="818268"/>
                      </a:cubicBezTo>
                      <a:lnTo>
                        <a:pt x="2611658" y="818265"/>
                      </a:lnTo>
                      <a:cubicBezTo>
                        <a:pt x="2609885" y="912916"/>
                        <a:pt x="2528832" y="968358"/>
                        <a:pt x="2448001" y="981922"/>
                      </a:cubicBezTo>
                      <a:cubicBezTo>
                        <a:pt x="2320251" y="994445"/>
                        <a:pt x="2246415" y="990703"/>
                        <a:pt x="2176382" y="981922"/>
                      </a:cubicBezTo>
                      <a:cubicBezTo>
                        <a:pt x="2060599" y="986372"/>
                        <a:pt x="1952029" y="1032742"/>
                        <a:pt x="1791672" y="1060529"/>
                      </a:cubicBezTo>
                      <a:cubicBezTo>
                        <a:pt x="1631315" y="1088316"/>
                        <a:pt x="1549554" y="1121012"/>
                        <a:pt x="1422048" y="1136054"/>
                      </a:cubicBezTo>
                      <a:cubicBezTo>
                        <a:pt x="1455986" y="1096497"/>
                        <a:pt x="1490738" y="1017945"/>
                        <a:pt x="1523467" y="981922"/>
                      </a:cubicBezTo>
                      <a:cubicBezTo>
                        <a:pt x="1374444" y="964121"/>
                        <a:pt x="1062001" y="1003855"/>
                        <a:pt x="870758" y="981922"/>
                      </a:cubicBezTo>
                      <a:cubicBezTo>
                        <a:pt x="679515" y="959989"/>
                        <a:pt x="379760" y="967953"/>
                        <a:pt x="163657" y="981922"/>
                      </a:cubicBezTo>
                      <a:cubicBezTo>
                        <a:pt x="63965" y="982988"/>
                        <a:pt x="-555" y="890544"/>
                        <a:pt x="0" y="818265"/>
                      </a:cubicBezTo>
                      <a:lnTo>
                        <a:pt x="0" y="818268"/>
                      </a:lnTo>
                      <a:cubicBezTo>
                        <a:pt x="-1511" y="719506"/>
                        <a:pt x="-2668" y="631015"/>
                        <a:pt x="0" y="572788"/>
                      </a:cubicBezTo>
                      <a:lnTo>
                        <a:pt x="0" y="572788"/>
                      </a:lnTo>
                      <a:cubicBezTo>
                        <a:pt x="-8381" y="445310"/>
                        <a:pt x="8192" y="281682"/>
                        <a:pt x="0" y="16365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9EE0F8"/>
                  </a:solidFill>
                  <a:extLst>
                    <a:ext uri="{C807C97D-BFC1-408E-A445-0C87EB9F89A2}">
                      <ask:lineSketchStyleProps xmlns:ask="http://schemas.microsoft.com/office/drawing/2018/sketchyshapes" sd="2104418159">
                        <a:prstGeom prst="wedgeRoundRectCallout">
                          <a:avLst>
                            <a:gd name="adj1" fmla="val 4450"/>
                            <a:gd name="adj2" fmla="val 65697"/>
                            <a:gd name="adj3" fmla="val 16667"/>
                          </a:avLst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テキスト ボックス 33">
                  <a:extLst>
                    <a:ext uri="{FF2B5EF4-FFF2-40B4-BE49-F238E27FC236}">
                      <a16:creationId xmlns:a16="http://schemas.microsoft.com/office/drawing/2014/main" id="{EB391C81-3FEE-08DC-66B1-0488D5ED7C6C}"/>
                    </a:ext>
                  </a:extLst>
                </p:cNvPr>
                <p:cNvSpPr txBox="1"/>
                <p:nvPr/>
              </p:nvSpPr>
              <p:spPr>
                <a:xfrm>
                  <a:off x="3849512" y="4628789"/>
                  <a:ext cx="2345053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dirty="0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บริษัทและโรงงานสัญชาติญี่ปุ่นที่</a:t>
                  </a:r>
                </a:p>
                <a:p>
                  <a:pPr algn="ctr"/>
                  <a:r>
                    <a:rPr lang="th-TH" dirty="0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ผลิตชิ้นส่วนหรือยานยนต์</a:t>
                  </a:r>
                  <a:endParaRPr lang="en-US" sz="1800" dirty="0">
                    <a:latin typeface="UD Digi Kyokasho NK-B" panose="02020700000000000000" pitchFamily="18" charset="-128"/>
                    <a:ea typeface="UD Digi Kyokasho NK-B" panose="02020700000000000000" pitchFamily="18" charset="-128"/>
                  </a:endParaRPr>
                </a:p>
              </p:txBody>
            </p:sp>
          </p:grpSp>
        </p:grpSp>
      </p:grpSp>
      <p:grpSp>
        <p:nvGrpSpPr>
          <p:cNvPr id="72" name="グループ化 71">
            <a:extLst>
              <a:ext uri="{FF2B5EF4-FFF2-40B4-BE49-F238E27FC236}">
                <a16:creationId xmlns:a16="http://schemas.microsoft.com/office/drawing/2014/main" id="{0FD54EB0-CEF8-D50C-088D-156028ECBC53}"/>
              </a:ext>
            </a:extLst>
          </p:cNvPr>
          <p:cNvGrpSpPr/>
          <p:nvPr/>
        </p:nvGrpSpPr>
        <p:grpSpPr>
          <a:xfrm>
            <a:off x="365557" y="4035838"/>
            <a:ext cx="2900681" cy="2633103"/>
            <a:chOff x="294902" y="3798235"/>
            <a:chExt cx="2900681" cy="2633103"/>
          </a:xfrm>
        </p:grpSpPr>
        <p:sp>
          <p:nvSpPr>
            <p:cNvPr id="69" name="四角形: 角を丸くする 68">
              <a:extLst>
                <a:ext uri="{FF2B5EF4-FFF2-40B4-BE49-F238E27FC236}">
                  <a16:creationId xmlns:a16="http://schemas.microsoft.com/office/drawing/2014/main" id="{485FAED9-A8DF-8F96-5B8B-63F97D69DA1B}"/>
                </a:ext>
              </a:extLst>
            </p:cNvPr>
            <p:cNvSpPr/>
            <p:nvPr/>
          </p:nvSpPr>
          <p:spPr>
            <a:xfrm>
              <a:off x="1141399" y="4891392"/>
              <a:ext cx="1539946" cy="1539946"/>
            </a:xfrm>
            <a:prstGeom prst="roundRect">
              <a:avLst/>
            </a:prstGeom>
            <a:pattFill prst="pct40">
              <a:fgClr>
                <a:schemeClr val="accent4">
                  <a:lumMod val="60000"/>
                  <a:lumOff val="4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E92C4DDE-6852-0456-DE08-AC4E6E974DB9}"/>
                </a:ext>
              </a:extLst>
            </p:cNvPr>
            <p:cNvGrpSpPr/>
            <p:nvPr/>
          </p:nvGrpSpPr>
          <p:grpSpPr>
            <a:xfrm>
              <a:off x="294902" y="3798235"/>
              <a:ext cx="2900681" cy="2480703"/>
              <a:chOff x="1229412" y="4102191"/>
              <a:chExt cx="2900681" cy="2480703"/>
            </a:xfrm>
          </p:grpSpPr>
          <p:grpSp>
            <p:nvGrpSpPr>
              <p:cNvPr id="14" name="グループ化 13">
                <a:extLst>
                  <a:ext uri="{FF2B5EF4-FFF2-40B4-BE49-F238E27FC236}">
                    <a16:creationId xmlns:a16="http://schemas.microsoft.com/office/drawing/2014/main" id="{FFBEE889-D823-04C8-DFF6-5E368B7098D2}"/>
                  </a:ext>
                </a:extLst>
              </p:cNvPr>
              <p:cNvGrpSpPr/>
              <p:nvPr/>
            </p:nvGrpSpPr>
            <p:grpSpPr>
              <a:xfrm>
                <a:off x="1923509" y="5042948"/>
                <a:ext cx="1539946" cy="1539946"/>
                <a:chOff x="183940" y="3448119"/>
                <a:chExt cx="1539946" cy="1539946"/>
              </a:xfrm>
            </p:grpSpPr>
            <p:sp>
              <p:nvSpPr>
                <p:cNvPr id="15" name="四角形: 角を丸くする 14">
                  <a:extLst>
                    <a:ext uri="{FF2B5EF4-FFF2-40B4-BE49-F238E27FC236}">
                      <a16:creationId xmlns:a16="http://schemas.microsoft.com/office/drawing/2014/main" id="{0960FB27-23E9-322E-DD7F-C4462C92377A}"/>
                    </a:ext>
                  </a:extLst>
                </p:cNvPr>
                <p:cNvSpPr/>
                <p:nvPr/>
              </p:nvSpPr>
              <p:spPr>
                <a:xfrm>
                  <a:off x="183940" y="3448119"/>
                  <a:ext cx="1539946" cy="1539946"/>
                </a:xfrm>
                <a:prstGeom prst="round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r>
                    <a:rPr lang="th-TH">
                      <a:solidFill>
                        <a:sysClr val="windowText" lastClr="000000"/>
                      </a:solidFill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การท่องเที่ยวและการโรงแรม</a:t>
                  </a:r>
                  <a:endParaRPr lang="en-US">
                    <a:solidFill>
                      <a:sysClr val="windowText" lastClr="000000"/>
                    </a:solidFill>
                    <a:latin typeface="UD Digi Kyokasho NK-B" panose="02020700000000000000" pitchFamily="18" charset="-128"/>
                    <a:ea typeface="UD Digi Kyokasho NK-B" panose="02020700000000000000" pitchFamily="18" charset="-128"/>
                  </a:endParaRPr>
                </a:p>
              </p:txBody>
            </p:sp>
            <p:pic>
              <p:nvPicPr>
                <p:cNvPr id="16" name="グラフィックス 15" descr="飛行機 枠線">
                  <a:extLst>
                    <a:ext uri="{FF2B5EF4-FFF2-40B4-BE49-F238E27FC236}">
                      <a16:creationId xmlns:a16="http://schemas.microsoft.com/office/drawing/2014/main" id="{EA188765-DB3D-00D7-8C87-A920139F8FE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7858" y="4039055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38" name="グループ化 37">
                <a:extLst>
                  <a:ext uri="{FF2B5EF4-FFF2-40B4-BE49-F238E27FC236}">
                    <a16:creationId xmlns:a16="http://schemas.microsoft.com/office/drawing/2014/main" id="{EB8C0291-1D7C-E9DC-E259-E0816E76F92E}"/>
                  </a:ext>
                </a:extLst>
              </p:cNvPr>
              <p:cNvGrpSpPr/>
              <p:nvPr/>
            </p:nvGrpSpPr>
            <p:grpSpPr>
              <a:xfrm>
                <a:off x="1229412" y="4102191"/>
                <a:ext cx="2900681" cy="834762"/>
                <a:chOff x="3915407" y="4754302"/>
                <a:chExt cx="2379581" cy="834762"/>
              </a:xfrm>
            </p:grpSpPr>
            <p:sp>
              <p:nvSpPr>
                <p:cNvPr id="39" name="吹き出し: 角を丸めた四角形 38">
                  <a:extLst>
                    <a:ext uri="{FF2B5EF4-FFF2-40B4-BE49-F238E27FC236}">
                      <a16:creationId xmlns:a16="http://schemas.microsoft.com/office/drawing/2014/main" id="{BAC5150F-18E5-8B2A-F892-50DEF88CF321}"/>
                    </a:ext>
                  </a:extLst>
                </p:cNvPr>
                <p:cNvSpPr/>
                <p:nvPr/>
              </p:nvSpPr>
              <p:spPr>
                <a:xfrm>
                  <a:off x="3915407" y="4754302"/>
                  <a:ext cx="2379581" cy="834762"/>
                </a:xfrm>
                <a:custGeom>
                  <a:avLst/>
                  <a:gdLst>
                    <a:gd name="connsiteX0" fmla="*/ 0 w 2379581"/>
                    <a:gd name="connsiteY0" fmla="*/ 139130 h 834762"/>
                    <a:gd name="connsiteX1" fmla="*/ 139130 w 2379581"/>
                    <a:gd name="connsiteY1" fmla="*/ 0 h 834762"/>
                    <a:gd name="connsiteX2" fmla="*/ 763610 w 2379581"/>
                    <a:gd name="connsiteY2" fmla="*/ 0 h 834762"/>
                    <a:gd name="connsiteX3" fmla="*/ 1388089 w 2379581"/>
                    <a:gd name="connsiteY3" fmla="*/ 0 h 834762"/>
                    <a:gd name="connsiteX4" fmla="*/ 1388089 w 2379581"/>
                    <a:gd name="connsiteY4" fmla="*/ 0 h 834762"/>
                    <a:gd name="connsiteX5" fmla="*/ 1982984 w 2379581"/>
                    <a:gd name="connsiteY5" fmla="*/ 0 h 834762"/>
                    <a:gd name="connsiteX6" fmla="*/ 2240451 w 2379581"/>
                    <a:gd name="connsiteY6" fmla="*/ 0 h 834762"/>
                    <a:gd name="connsiteX7" fmla="*/ 2379581 w 2379581"/>
                    <a:gd name="connsiteY7" fmla="*/ 139130 h 834762"/>
                    <a:gd name="connsiteX8" fmla="*/ 2379581 w 2379581"/>
                    <a:gd name="connsiteY8" fmla="*/ 486945 h 834762"/>
                    <a:gd name="connsiteX9" fmla="*/ 2379581 w 2379581"/>
                    <a:gd name="connsiteY9" fmla="*/ 486945 h 834762"/>
                    <a:gd name="connsiteX10" fmla="*/ 2379581 w 2379581"/>
                    <a:gd name="connsiteY10" fmla="*/ 695635 h 834762"/>
                    <a:gd name="connsiteX11" fmla="*/ 2379581 w 2379581"/>
                    <a:gd name="connsiteY11" fmla="*/ 695632 h 834762"/>
                    <a:gd name="connsiteX12" fmla="*/ 2240451 w 2379581"/>
                    <a:gd name="connsiteY12" fmla="*/ 834762 h 834762"/>
                    <a:gd name="connsiteX13" fmla="*/ 1982984 w 2379581"/>
                    <a:gd name="connsiteY13" fmla="*/ 834762 h 834762"/>
                    <a:gd name="connsiteX14" fmla="*/ 1294682 w 2379581"/>
                    <a:gd name="connsiteY14" fmla="*/ 956696 h 834762"/>
                    <a:gd name="connsiteX15" fmla="*/ 1388089 w 2379581"/>
                    <a:gd name="connsiteY15" fmla="*/ 834762 h 834762"/>
                    <a:gd name="connsiteX16" fmla="*/ 751120 w 2379581"/>
                    <a:gd name="connsiteY16" fmla="*/ 834762 h 834762"/>
                    <a:gd name="connsiteX17" fmla="*/ 139130 w 2379581"/>
                    <a:gd name="connsiteY17" fmla="*/ 834762 h 834762"/>
                    <a:gd name="connsiteX18" fmla="*/ 0 w 2379581"/>
                    <a:gd name="connsiteY18" fmla="*/ 695632 h 834762"/>
                    <a:gd name="connsiteX19" fmla="*/ 0 w 2379581"/>
                    <a:gd name="connsiteY19" fmla="*/ 695635 h 834762"/>
                    <a:gd name="connsiteX20" fmla="*/ 0 w 2379581"/>
                    <a:gd name="connsiteY20" fmla="*/ 486945 h 834762"/>
                    <a:gd name="connsiteX21" fmla="*/ 0 w 2379581"/>
                    <a:gd name="connsiteY21" fmla="*/ 486945 h 834762"/>
                    <a:gd name="connsiteX22" fmla="*/ 0 w 2379581"/>
                    <a:gd name="connsiteY22" fmla="*/ 139130 h 83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79581" h="834762" fill="none" extrusionOk="0">
                      <a:moveTo>
                        <a:pt x="0" y="139130"/>
                      </a:moveTo>
                      <a:cubicBezTo>
                        <a:pt x="11027" y="76373"/>
                        <a:pt x="62892" y="14750"/>
                        <a:pt x="139130" y="0"/>
                      </a:cubicBezTo>
                      <a:cubicBezTo>
                        <a:pt x="426018" y="-27011"/>
                        <a:pt x="478469" y="25638"/>
                        <a:pt x="763610" y="0"/>
                      </a:cubicBezTo>
                      <a:cubicBezTo>
                        <a:pt x="1048751" y="-25638"/>
                        <a:pt x="1163280" y="-28486"/>
                        <a:pt x="1388089" y="0"/>
                      </a:cubicBezTo>
                      <a:lnTo>
                        <a:pt x="1388089" y="0"/>
                      </a:lnTo>
                      <a:cubicBezTo>
                        <a:pt x="1590065" y="-11426"/>
                        <a:pt x="1860767" y="2414"/>
                        <a:pt x="1982984" y="0"/>
                      </a:cubicBezTo>
                      <a:cubicBezTo>
                        <a:pt x="2080311" y="-10937"/>
                        <a:pt x="2154988" y="-6439"/>
                        <a:pt x="2240451" y="0"/>
                      </a:cubicBezTo>
                      <a:cubicBezTo>
                        <a:pt x="2314032" y="-5559"/>
                        <a:pt x="2389691" y="68937"/>
                        <a:pt x="2379581" y="139130"/>
                      </a:cubicBezTo>
                      <a:cubicBezTo>
                        <a:pt x="2388632" y="243177"/>
                        <a:pt x="2378027" y="323538"/>
                        <a:pt x="2379581" y="486945"/>
                      </a:cubicBezTo>
                      <a:lnTo>
                        <a:pt x="2379581" y="486945"/>
                      </a:lnTo>
                      <a:cubicBezTo>
                        <a:pt x="2374499" y="580368"/>
                        <a:pt x="2382318" y="617348"/>
                        <a:pt x="2379581" y="695635"/>
                      </a:cubicBezTo>
                      <a:lnTo>
                        <a:pt x="2379581" y="695632"/>
                      </a:lnTo>
                      <a:cubicBezTo>
                        <a:pt x="2376172" y="778439"/>
                        <a:pt x="2320340" y="831334"/>
                        <a:pt x="2240451" y="834762"/>
                      </a:cubicBezTo>
                      <a:cubicBezTo>
                        <a:pt x="2175787" y="837689"/>
                        <a:pt x="2041922" y="845666"/>
                        <a:pt x="1982984" y="834762"/>
                      </a:cubicBezTo>
                      <a:cubicBezTo>
                        <a:pt x="1720017" y="855615"/>
                        <a:pt x="1631153" y="916271"/>
                        <a:pt x="1294682" y="956696"/>
                      </a:cubicBezTo>
                      <a:cubicBezTo>
                        <a:pt x="1321099" y="924344"/>
                        <a:pt x="1362130" y="858400"/>
                        <a:pt x="1388089" y="834762"/>
                      </a:cubicBezTo>
                      <a:cubicBezTo>
                        <a:pt x="1235221" y="815149"/>
                        <a:pt x="893869" y="860172"/>
                        <a:pt x="751120" y="834762"/>
                      </a:cubicBezTo>
                      <a:cubicBezTo>
                        <a:pt x="608371" y="809352"/>
                        <a:pt x="289389" y="805452"/>
                        <a:pt x="139130" y="834762"/>
                      </a:cubicBezTo>
                      <a:cubicBezTo>
                        <a:pt x="71948" y="844046"/>
                        <a:pt x="-2233" y="771103"/>
                        <a:pt x="0" y="695632"/>
                      </a:cubicBezTo>
                      <a:lnTo>
                        <a:pt x="0" y="695635"/>
                      </a:lnTo>
                      <a:cubicBezTo>
                        <a:pt x="8490" y="619942"/>
                        <a:pt x="-10010" y="533875"/>
                        <a:pt x="0" y="486945"/>
                      </a:cubicBezTo>
                      <a:lnTo>
                        <a:pt x="0" y="486945"/>
                      </a:lnTo>
                      <a:cubicBezTo>
                        <a:pt x="-9885" y="372926"/>
                        <a:pt x="-15267" y="243344"/>
                        <a:pt x="0" y="139130"/>
                      </a:cubicBezTo>
                      <a:close/>
                    </a:path>
                    <a:path w="2379581" h="834762" stroke="0" extrusionOk="0">
                      <a:moveTo>
                        <a:pt x="0" y="139130"/>
                      </a:moveTo>
                      <a:cubicBezTo>
                        <a:pt x="824" y="43558"/>
                        <a:pt x="63354" y="4988"/>
                        <a:pt x="139130" y="0"/>
                      </a:cubicBezTo>
                      <a:cubicBezTo>
                        <a:pt x="333162" y="9078"/>
                        <a:pt x="464831" y="-25283"/>
                        <a:pt x="738630" y="0"/>
                      </a:cubicBezTo>
                      <a:cubicBezTo>
                        <a:pt x="1012429" y="25283"/>
                        <a:pt x="1247526" y="-24071"/>
                        <a:pt x="1388089" y="0"/>
                      </a:cubicBezTo>
                      <a:lnTo>
                        <a:pt x="1388089" y="0"/>
                      </a:lnTo>
                      <a:cubicBezTo>
                        <a:pt x="1667304" y="-25317"/>
                        <a:pt x="1713332" y="17961"/>
                        <a:pt x="1982984" y="0"/>
                      </a:cubicBezTo>
                      <a:cubicBezTo>
                        <a:pt x="2083219" y="-7671"/>
                        <a:pt x="2144037" y="5074"/>
                        <a:pt x="2240451" y="0"/>
                      </a:cubicBezTo>
                      <a:cubicBezTo>
                        <a:pt x="2314070" y="246"/>
                        <a:pt x="2385923" y="54146"/>
                        <a:pt x="2379581" y="139130"/>
                      </a:cubicBezTo>
                      <a:cubicBezTo>
                        <a:pt x="2368312" y="225480"/>
                        <a:pt x="2394284" y="389127"/>
                        <a:pt x="2379581" y="486945"/>
                      </a:cubicBezTo>
                      <a:lnTo>
                        <a:pt x="2379581" y="486945"/>
                      </a:lnTo>
                      <a:cubicBezTo>
                        <a:pt x="2376317" y="534251"/>
                        <a:pt x="2381559" y="619956"/>
                        <a:pt x="2379581" y="695635"/>
                      </a:cubicBezTo>
                      <a:lnTo>
                        <a:pt x="2379581" y="695632"/>
                      </a:lnTo>
                      <a:cubicBezTo>
                        <a:pt x="2374774" y="784036"/>
                        <a:pt x="2306483" y="819418"/>
                        <a:pt x="2240451" y="834762"/>
                      </a:cubicBezTo>
                      <a:cubicBezTo>
                        <a:pt x="2178486" y="828349"/>
                        <a:pt x="2051363" y="830556"/>
                        <a:pt x="1982984" y="834762"/>
                      </a:cubicBezTo>
                      <a:cubicBezTo>
                        <a:pt x="1807451" y="884628"/>
                        <a:pt x="1629965" y="907813"/>
                        <a:pt x="1294682" y="956696"/>
                      </a:cubicBezTo>
                      <a:cubicBezTo>
                        <a:pt x="1326117" y="916028"/>
                        <a:pt x="1356797" y="881784"/>
                        <a:pt x="1388089" y="834762"/>
                      </a:cubicBezTo>
                      <a:cubicBezTo>
                        <a:pt x="1218925" y="820049"/>
                        <a:pt x="1068909" y="854145"/>
                        <a:pt x="763610" y="834762"/>
                      </a:cubicBezTo>
                      <a:cubicBezTo>
                        <a:pt x="458311" y="815379"/>
                        <a:pt x="361873" y="847942"/>
                        <a:pt x="139130" y="834762"/>
                      </a:cubicBezTo>
                      <a:cubicBezTo>
                        <a:pt x="61132" y="826329"/>
                        <a:pt x="2639" y="774543"/>
                        <a:pt x="0" y="695632"/>
                      </a:cubicBezTo>
                      <a:lnTo>
                        <a:pt x="0" y="695635"/>
                      </a:lnTo>
                      <a:cubicBezTo>
                        <a:pt x="-545" y="652085"/>
                        <a:pt x="-1842" y="543244"/>
                        <a:pt x="0" y="486945"/>
                      </a:cubicBezTo>
                      <a:lnTo>
                        <a:pt x="0" y="486945"/>
                      </a:lnTo>
                      <a:cubicBezTo>
                        <a:pt x="-2828" y="318642"/>
                        <a:pt x="441" y="219681"/>
                        <a:pt x="0" y="13913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9EE2CF"/>
                  </a:solidFill>
                  <a:extLst>
                    <a:ext uri="{C807C97D-BFC1-408E-A445-0C87EB9F89A2}">
                      <ask:lineSketchStyleProps xmlns:ask="http://schemas.microsoft.com/office/drawing/2018/sketchyshapes" sd="2104418159">
                        <a:prstGeom prst="wedgeRoundRectCallout">
                          <a:avLst>
                            <a:gd name="adj1" fmla="val 4408"/>
                            <a:gd name="adj2" fmla="val 64607"/>
                            <a:gd name="adj3" fmla="val 16667"/>
                          </a:avLst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テキスト ボックス 39">
                  <a:extLst>
                    <a:ext uri="{FF2B5EF4-FFF2-40B4-BE49-F238E27FC236}">
                      <a16:creationId xmlns:a16="http://schemas.microsoft.com/office/drawing/2014/main" id="{33F3FF6E-95B5-505E-BC2B-BCD278A0B2AC}"/>
                    </a:ext>
                  </a:extLst>
                </p:cNvPr>
                <p:cNvSpPr txBox="1"/>
                <p:nvPr/>
              </p:nvSpPr>
              <p:spPr>
                <a:xfrm>
                  <a:off x="4011257" y="4848667"/>
                  <a:ext cx="2224745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dirty="0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ไกด์ภาษาญี่ปุ่น พนักงานโรงแรม </a:t>
                  </a:r>
                </a:p>
                <a:p>
                  <a:pPr algn="ctr"/>
                  <a:r>
                    <a:rPr lang="th-TH" dirty="0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เจ้าหน้าที่สนามบิน </a:t>
                  </a:r>
                  <a:endParaRPr lang="en-US" sz="1800" dirty="0">
                    <a:latin typeface="UD Digi Kyokasho NK-B" panose="02020700000000000000" pitchFamily="18" charset="-128"/>
                    <a:ea typeface="UD Digi Kyokasho NK-B" panose="02020700000000000000" pitchFamily="18" charset="-128"/>
                  </a:endParaRPr>
                </a:p>
              </p:txBody>
            </p:sp>
          </p:grpSp>
        </p:grp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158485B7-4630-EFB0-592E-947A1C4B33DF}"/>
              </a:ext>
            </a:extLst>
          </p:cNvPr>
          <p:cNvGrpSpPr/>
          <p:nvPr/>
        </p:nvGrpSpPr>
        <p:grpSpPr>
          <a:xfrm>
            <a:off x="361185" y="1355451"/>
            <a:ext cx="2308858" cy="2424540"/>
            <a:chOff x="898344" y="1199872"/>
            <a:chExt cx="2308858" cy="2424540"/>
          </a:xfrm>
        </p:grpSpPr>
        <p:sp>
          <p:nvSpPr>
            <p:cNvPr id="65" name="四角形: 角を丸くする 64">
              <a:extLst>
                <a:ext uri="{FF2B5EF4-FFF2-40B4-BE49-F238E27FC236}">
                  <a16:creationId xmlns:a16="http://schemas.microsoft.com/office/drawing/2014/main" id="{7CEE90F3-CA0C-2F59-8A38-8CAA41756C91}"/>
                </a:ext>
              </a:extLst>
            </p:cNvPr>
            <p:cNvSpPr/>
            <p:nvPr/>
          </p:nvSpPr>
          <p:spPr>
            <a:xfrm>
              <a:off x="1312491" y="2084466"/>
              <a:ext cx="1539946" cy="1539946"/>
            </a:xfrm>
            <a:prstGeom prst="roundRect">
              <a:avLst/>
            </a:prstGeom>
            <a:pattFill prst="pct40">
              <a:fgClr>
                <a:schemeClr val="accent6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E14F61CE-3AF6-CB02-768C-64E967EBC962}"/>
                </a:ext>
              </a:extLst>
            </p:cNvPr>
            <p:cNvGrpSpPr/>
            <p:nvPr/>
          </p:nvGrpSpPr>
          <p:grpSpPr>
            <a:xfrm>
              <a:off x="898344" y="1199872"/>
              <a:ext cx="2308858" cy="2272140"/>
              <a:chOff x="891789" y="1410876"/>
              <a:chExt cx="2308858" cy="2272140"/>
            </a:xfrm>
          </p:grpSpPr>
          <p:grpSp>
            <p:nvGrpSpPr>
              <p:cNvPr id="20" name="グループ化 19">
                <a:extLst>
                  <a:ext uri="{FF2B5EF4-FFF2-40B4-BE49-F238E27FC236}">
                    <a16:creationId xmlns:a16="http://schemas.microsoft.com/office/drawing/2014/main" id="{F312D8B1-264A-B162-3F64-760CC40CEBD0}"/>
                  </a:ext>
                </a:extLst>
              </p:cNvPr>
              <p:cNvGrpSpPr/>
              <p:nvPr/>
            </p:nvGrpSpPr>
            <p:grpSpPr>
              <a:xfrm>
                <a:off x="1153536" y="2143070"/>
                <a:ext cx="1539946" cy="1539946"/>
                <a:chOff x="1848413" y="1759403"/>
                <a:chExt cx="1539946" cy="1539946"/>
              </a:xfrm>
            </p:grpSpPr>
            <p:sp>
              <p:nvSpPr>
                <p:cNvPr id="21" name="四角形: 角を丸くする 20">
                  <a:extLst>
                    <a:ext uri="{FF2B5EF4-FFF2-40B4-BE49-F238E27FC236}">
                      <a16:creationId xmlns:a16="http://schemas.microsoft.com/office/drawing/2014/main" id="{E76595D3-4C4B-EC5D-6365-6419EEC93696}"/>
                    </a:ext>
                  </a:extLst>
                </p:cNvPr>
                <p:cNvSpPr/>
                <p:nvPr/>
              </p:nvSpPr>
              <p:spPr>
                <a:xfrm>
                  <a:off x="1848413" y="1759403"/>
                  <a:ext cx="1539946" cy="1539946"/>
                </a:xfrm>
                <a:prstGeom prst="round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r>
                    <a:rPr lang="th-TH">
                      <a:solidFill>
                        <a:sysClr val="windowText" lastClr="000000"/>
                      </a:solidFill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ข่าวและสื่อสิ่งพิมพ์</a:t>
                  </a:r>
                  <a:endParaRPr lang="en-US">
                    <a:solidFill>
                      <a:sysClr val="windowText" lastClr="000000"/>
                    </a:solidFill>
                    <a:latin typeface="UD Digi Kyokasho NK-B" panose="02020700000000000000" pitchFamily="18" charset="-128"/>
                    <a:ea typeface="UD Digi Kyokasho NK-B" panose="02020700000000000000" pitchFamily="18" charset="-128"/>
                  </a:endParaRPr>
                </a:p>
              </p:txBody>
            </p:sp>
            <p:pic>
              <p:nvPicPr>
                <p:cNvPr id="22" name="グラフィックス 21" descr="新聞 枠線">
                  <a:extLst>
                    <a:ext uri="{FF2B5EF4-FFF2-40B4-BE49-F238E27FC236}">
                      <a16:creationId xmlns:a16="http://schemas.microsoft.com/office/drawing/2014/main" id="{EF8F4D4C-C29D-D302-9B4F-C3B856EE44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53368" y="2204427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41" name="グループ化 40">
                <a:extLst>
                  <a:ext uri="{FF2B5EF4-FFF2-40B4-BE49-F238E27FC236}">
                    <a16:creationId xmlns:a16="http://schemas.microsoft.com/office/drawing/2014/main" id="{7D8BF8BE-A8A2-CFB6-8FA2-B24797FD1691}"/>
                  </a:ext>
                </a:extLst>
              </p:cNvPr>
              <p:cNvGrpSpPr/>
              <p:nvPr/>
            </p:nvGrpSpPr>
            <p:grpSpPr>
              <a:xfrm>
                <a:off x="891789" y="1410876"/>
                <a:ext cx="2308858" cy="634624"/>
                <a:chOff x="3521299" y="5054693"/>
                <a:chExt cx="2308858" cy="634624"/>
              </a:xfrm>
            </p:grpSpPr>
            <p:sp>
              <p:nvSpPr>
                <p:cNvPr id="42" name="吹き出し: 角を丸めた四角形 41">
                  <a:extLst>
                    <a:ext uri="{FF2B5EF4-FFF2-40B4-BE49-F238E27FC236}">
                      <a16:creationId xmlns:a16="http://schemas.microsoft.com/office/drawing/2014/main" id="{F36F440E-BDE7-2F30-A58A-A3BD9BD78614}"/>
                    </a:ext>
                  </a:extLst>
                </p:cNvPr>
                <p:cNvSpPr/>
                <p:nvPr/>
              </p:nvSpPr>
              <p:spPr>
                <a:xfrm>
                  <a:off x="3521299" y="5054693"/>
                  <a:ext cx="2308858" cy="634624"/>
                </a:xfrm>
                <a:custGeom>
                  <a:avLst/>
                  <a:gdLst>
                    <a:gd name="connsiteX0" fmla="*/ 0 w 2308858"/>
                    <a:gd name="connsiteY0" fmla="*/ 105773 h 634624"/>
                    <a:gd name="connsiteX1" fmla="*/ 105773 w 2308858"/>
                    <a:gd name="connsiteY1" fmla="*/ 0 h 634624"/>
                    <a:gd name="connsiteX2" fmla="*/ 713893 w 2308858"/>
                    <a:gd name="connsiteY2" fmla="*/ 0 h 634624"/>
                    <a:gd name="connsiteX3" fmla="*/ 1346834 w 2308858"/>
                    <a:gd name="connsiteY3" fmla="*/ 0 h 634624"/>
                    <a:gd name="connsiteX4" fmla="*/ 1346834 w 2308858"/>
                    <a:gd name="connsiteY4" fmla="*/ 0 h 634624"/>
                    <a:gd name="connsiteX5" fmla="*/ 1924048 w 2308858"/>
                    <a:gd name="connsiteY5" fmla="*/ 0 h 634624"/>
                    <a:gd name="connsiteX6" fmla="*/ 2203085 w 2308858"/>
                    <a:gd name="connsiteY6" fmla="*/ 0 h 634624"/>
                    <a:gd name="connsiteX7" fmla="*/ 2308858 w 2308858"/>
                    <a:gd name="connsiteY7" fmla="*/ 105773 h 634624"/>
                    <a:gd name="connsiteX8" fmla="*/ 2308858 w 2308858"/>
                    <a:gd name="connsiteY8" fmla="*/ 370197 h 634624"/>
                    <a:gd name="connsiteX9" fmla="*/ 2308858 w 2308858"/>
                    <a:gd name="connsiteY9" fmla="*/ 370197 h 634624"/>
                    <a:gd name="connsiteX10" fmla="*/ 2308858 w 2308858"/>
                    <a:gd name="connsiteY10" fmla="*/ 528853 h 634624"/>
                    <a:gd name="connsiteX11" fmla="*/ 2308858 w 2308858"/>
                    <a:gd name="connsiteY11" fmla="*/ 528851 h 634624"/>
                    <a:gd name="connsiteX12" fmla="*/ 2203085 w 2308858"/>
                    <a:gd name="connsiteY12" fmla="*/ 634624 h 634624"/>
                    <a:gd name="connsiteX13" fmla="*/ 1924048 w 2308858"/>
                    <a:gd name="connsiteY13" fmla="*/ 634624 h 634624"/>
                    <a:gd name="connsiteX14" fmla="*/ 1582842 w 2308858"/>
                    <a:gd name="connsiteY14" fmla="*/ 730129 h 634624"/>
                    <a:gd name="connsiteX15" fmla="*/ 1241635 w 2308858"/>
                    <a:gd name="connsiteY15" fmla="*/ 825633 h 634624"/>
                    <a:gd name="connsiteX16" fmla="*/ 1346834 w 2308858"/>
                    <a:gd name="connsiteY16" fmla="*/ 634624 h 634624"/>
                    <a:gd name="connsiteX17" fmla="*/ 713893 w 2308858"/>
                    <a:gd name="connsiteY17" fmla="*/ 634624 h 634624"/>
                    <a:gd name="connsiteX18" fmla="*/ 105773 w 2308858"/>
                    <a:gd name="connsiteY18" fmla="*/ 634624 h 634624"/>
                    <a:gd name="connsiteX19" fmla="*/ 0 w 2308858"/>
                    <a:gd name="connsiteY19" fmla="*/ 528851 h 634624"/>
                    <a:gd name="connsiteX20" fmla="*/ 0 w 2308858"/>
                    <a:gd name="connsiteY20" fmla="*/ 528853 h 634624"/>
                    <a:gd name="connsiteX21" fmla="*/ 0 w 2308858"/>
                    <a:gd name="connsiteY21" fmla="*/ 370197 h 634624"/>
                    <a:gd name="connsiteX22" fmla="*/ 0 w 2308858"/>
                    <a:gd name="connsiteY22" fmla="*/ 370197 h 634624"/>
                    <a:gd name="connsiteX23" fmla="*/ 0 w 2308858"/>
                    <a:gd name="connsiteY23" fmla="*/ 105773 h 634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308858" h="634624" fill="none" extrusionOk="0">
                      <a:moveTo>
                        <a:pt x="0" y="105773"/>
                      </a:moveTo>
                      <a:cubicBezTo>
                        <a:pt x="-36" y="39339"/>
                        <a:pt x="47808" y="-2872"/>
                        <a:pt x="105773" y="0"/>
                      </a:cubicBezTo>
                      <a:cubicBezTo>
                        <a:pt x="329278" y="-12393"/>
                        <a:pt x="476416" y="11641"/>
                        <a:pt x="713893" y="0"/>
                      </a:cubicBezTo>
                      <a:cubicBezTo>
                        <a:pt x="951370" y="-11641"/>
                        <a:pt x="1078900" y="27615"/>
                        <a:pt x="1346834" y="0"/>
                      </a:cubicBezTo>
                      <a:lnTo>
                        <a:pt x="1346834" y="0"/>
                      </a:lnTo>
                      <a:cubicBezTo>
                        <a:pt x="1559841" y="12627"/>
                        <a:pt x="1719042" y="-23992"/>
                        <a:pt x="1924048" y="0"/>
                      </a:cubicBezTo>
                      <a:cubicBezTo>
                        <a:pt x="1997751" y="7325"/>
                        <a:pt x="2092015" y="-4630"/>
                        <a:pt x="2203085" y="0"/>
                      </a:cubicBezTo>
                      <a:cubicBezTo>
                        <a:pt x="2253925" y="-6979"/>
                        <a:pt x="2306618" y="43194"/>
                        <a:pt x="2308858" y="105773"/>
                      </a:cubicBezTo>
                      <a:cubicBezTo>
                        <a:pt x="2302368" y="224098"/>
                        <a:pt x="2300357" y="280041"/>
                        <a:pt x="2308858" y="370197"/>
                      </a:cubicBezTo>
                      <a:lnTo>
                        <a:pt x="2308858" y="370197"/>
                      </a:lnTo>
                      <a:cubicBezTo>
                        <a:pt x="2309846" y="416507"/>
                        <a:pt x="2309384" y="491581"/>
                        <a:pt x="2308858" y="528853"/>
                      </a:cubicBezTo>
                      <a:lnTo>
                        <a:pt x="2308858" y="528851"/>
                      </a:lnTo>
                      <a:cubicBezTo>
                        <a:pt x="2305352" y="591300"/>
                        <a:pt x="2264228" y="642863"/>
                        <a:pt x="2203085" y="634624"/>
                      </a:cubicBezTo>
                      <a:cubicBezTo>
                        <a:pt x="2089210" y="622293"/>
                        <a:pt x="1981812" y="639565"/>
                        <a:pt x="1924048" y="634624"/>
                      </a:cubicBezTo>
                      <a:cubicBezTo>
                        <a:pt x="1765697" y="679231"/>
                        <a:pt x="1683822" y="692481"/>
                        <a:pt x="1582842" y="730129"/>
                      </a:cubicBezTo>
                      <a:cubicBezTo>
                        <a:pt x="1481862" y="767777"/>
                        <a:pt x="1334640" y="808978"/>
                        <a:pt x="1241635" y="825633"/>
                      </a:cubicBezTo>
                      <a:cubicBezTo>
                        <a:pt x="1280988" y="755096"/>
                        <a:pt x="1317657" y="697627"/>
                        <a:pt x="1346834" y="634624"/>
                      </a:cubicBezTo>
                      <a:cubicBezTo>
                        <a:pt x="1042515" y="659667"/>
                        <a:pt x="851176" y="614444"/>
                        <a:pt x="713893" y="634624"/>
                      </a:cubicBezTo>
                      <a:cubicBezTo>
                        <a:pt x="576610" y="654804"/>
                        <a:pt x="292381" y="626375"/>
                        <a:pt x="105773" y="634624"/>
                      </a:cubicBezTo>
                      <a:cubicBezTo>
                        <a:pt x="50647" y="629466"/>
                        <a:pt x="7407" y="591749"/>
                        <a:pt x="0" y="528851"/>
                      </a:cubicBezTo>
                      <a:lnTo>
                        <a:pt x="0" y="528853"/>
                      </a:lnTo>
                      <a:cubicBezTo>
                        <a:pt x="-4404" y="460875"/>
                        <a:pt x="-6609" y="414035"/>
                        <a:pt x="0" y="370197"/>
                      </a:cubicBezTo>
                      <a:lnTo>
                        <a:pt x="0" y="370197"/>
                      </a:lnTo>
                      <a:cubicBezTo>
                        <a:pt x="3640" y="250412"/>
                        <a:pt x="-2446" y="160580"/>
                        <a:pt x="0" y="105773"/>
                      </a:cubicBezTo>
                      <a:close/>
                    </a:path>
                    <a:path w="2308858" h="634624" stroke="0" extrusionOk="0">
                      <a:moveTo>
                        <a:pt x="0" y="105773"/>
                      </a:moveTo>
                      <a:cubicBezTo>
                        <a:pt x="293" y="40691"/>
                        <a:pt x="50025" y="12527"/>
                        <a:pt x="105773" y="0"/>
                      </a:cubicBezTo>
                      <a:cubicBezTo>
                        <a:pt x="310714" y="-21199"/>
                        <a:pt x="432454" y="27580"/>
                        <a:pt x="701482" y="0"/>
                      </a:cubicBezTo>
                      <a:cubicBezTo>
                        <a:pt x="970510" y="-27580"/>
                        <a:pt x="1101667" y="-1131"/>
                        <a:pt x="1346834" y="0"/>
                      </a:cubicBezTo>
                      <a:lnTo>
                        <a:pt x="1346834" y="0"/>
                      </a:lnTo>
                      <a:cubicBezTo>
                        <a:pt x="1601608" y="3971"/>
                        <a:pt x="1657318" y="-18554"/>
                        <a:pt x="1924048" y="0"/>
                      </a:cubicBezTo>
                      <a:cubicBezTo>
                        <a:pt x="1979977" y="1982"/>
                        <a:pt x="2085089" y="13006"/>
                        <a:pt x="2203085" y="0"/>
                      </a:cubicBezTo>
                      <a:cubicBezTo>
                        <a:pt x="2255106" y="489"/>
                        <a:pt x="2313278" y="41680"/>
                        <a:pt x="2308858" y="105773"/>
                      </a:cubicBezTo>
                      <a:cubicBezTo>
                        <a:pt x="2305885" y="223881"/>
                        <a:pt x="2309902" y="249367"/>
                        <a:pt x="2308858" y="370197"/>
                      </a:cubicBezTo>
                      <a:lnTo>
                        <a:pt x="2308858" y="370197"/>
                      </a:lnTo>
                      <a:cubicBezTo>
                        <a:pt x="2311917" y="428505"/>
                        <a:pt x="2311796" y="493382"/>
                        <a:pt x="2308858" y="528853"/>
                      </a:cubicBezTo>
                      <a:lnTo>
                        <a:pt x="2308858" y="528851"/>
                      </a:lnTo>
                      <a:cubicBezTo>
                        <a:pt x="2307798" y="589818"/>
                        <a:pt x="2255594" y="626236"/>
                        <a:pt x="2203085" y="634624"/>
                      </a:cubicBezTo>
                      <a:cubicBezTo>
                        <a:pt x="2144784" y="640356"/>
                        <a:pt x="1996055" y="629269"/>
                        <a:pt x="1924048" y="634624"/>
                      </a:cubicBezTo>
                      <a:cubicBezTo>
                        <a:pt x="1833982" y="667453"/>
                        <a:pt x="1684376" y="718959"/>
                        <a:pt x="1576017" y="732039"/>
                      </a:cubicBezTo>
                      <a:cubicBezTo>
                        <a:pt x="1467658" y="745118"/>
                        <a:pt x="1403779" y="792542"/>
                        <a:pt x="1241635" y="825633"/>
                      </a:cubicBezTo>
                      <a:cubicBezTo>
                        <a:pt x="1281536" y="731015"/>
                        <a:pt x="1324391" y="693097"/>
                        <a:pt x="1346834" y="634624"/>
                      </a:cubicBezTo>
                      <a:cubicBezTo>
                        <a:pt x="1101085" y="662942"/>
                        <a:pt x="956296" y="614536"/>
                        <a:pt x="751125" y="634624"/>
                      </a:cubicBezTo>
                      <a:cubicBezTo>
                        <a:pt x="545954" y="654712"/>
                        <a:pt x="271418" y="604267"/>
                        <a:pt x="105773" y="634624"/>
                      </a:cubicBezTo>
                      <a:cubicBezTo>
                        <a:pt x="38565" y="635631"/>
                        <a:pt x="-445" y="572767"/>
                        <a:pt x="0" y="528851"/>
                      </a:cubicBezTo>
                      <a:lnTo>
                        <a:pt x="0" y="528853"/>
                      </a:lnTo>
                      <a:cubicBezTo>
                        <a:pt x="6939" y="482642"/>
                        <a:pt x="-7873" y="404758"/>
                        <a:pt x="0" y="370197"/>
                      </a:cubicBezTo>
                      <a:lnTo>
                        <a:pt x="0" y="370197"/>
                      </a:lnTo>
                      <a:cubicBezTo>
                        <a:pt x="-6786" y="264042"/>
                        <a:pt x="-12918" y="216810"/>
                        <a:pt x="0" y="10577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F9B3A7"/>
                  </a:solidFill>
                  <a:extLst>
                    <a:ext uri="{C807C97D-BFC1-408E-A445-0C87EB9F89A2}">
                      <ask:lineSketchStyleProps xmlns:ask="http://schemas.microsoft.com/office/drawing/2018/sketchyshapes" sd="2104418159">
                        <a:prstGeom prst="wedgeRoundRectCallout">
                          <a:avLst>
                            <a:gd name="adj1" fmla="val 3777"/>
                            <a:gd name="adj2" fmla="val 80098"/>
                            <a:gd name="adj3" fmla="val 16667"/>
                          </a:avLst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テキスト ボックス 42">
                  <a:extLst>
                    <a:ext uri="{FF2B5EF4-FFF2-40B4-BE49-F238E27FC236}">
                      <a16:creationId xmlns:a16="http://schemas.microsoft.com/office/drawing/2014/main" id="{A600D601-D570-1138-CC7E-E4C5E905719D}"/>
                    </a:ext>
                  </a:extLst>
                </p:cNvPr>
                <p:cNvSpPr txBox="1"/>
                <p:nvPr/>
              </p:nvSpPr>
              <p:spPr>
                <a:xfrm>
                  <a:off x="3599505" y="5225580"/>
                  <a:ext cx="2198061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ล่ามและนักแปลภาษาญี่ปุ่น</a:t>
                  </a:r>
                  <a:endParaRPr lang="en-US" sz="1800">
                    <a:latin typeface="UD Digi Kyokasho NK-B" panose="02020700000000000000" pitchFamily="18" charset="-128"/>
                    <a:ea typeface="UD Digi Kyokasho NK-B" panose="02020700000000000000" pitchFamily="18" charset="-128"/>
                  </a:endParaRPr>
                </a:p>
              </p:txBody>
            </p:sp>
          </p:grpSp>
        </p:grp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F41F67BF-D674-9C08-5E0C-1102E3A7DEC3}"/>
              </a:ext>
            </a:extLst>
          </p:cNvPr>
          <p:cNvGrpSpPr/>
          <p:nvPr/>
        </p:nvGrpSpPr>
        <p:grpSpPr>
          <a:xfrm>
            <a:off x="2784378" y="1278541"/>
            <a:ext cx="2446063" cy="2507425"/>
            <a:chOff x="3534128" y="1075962"/>
            <a:chExt cx="2446063" cy="2507425"/>
          </a:xfrm>
        </p:grpSpPr>
        <p:sp>
          <p:nvSpPr>
            <p:cNvPr id="66" name="四角形: 角を丸くする 65">
              <a:extLst>
                <a:ext uri="{FF2B5EF4-FFF2-40B4-BE49-F238E27FC236}">
                  <a16:creationId xmlns:a16="http://schemas.microsoft.com/office/drawing/2014/main" id="{5B907078-850F-E483-254E-EFC3DCF6132E}"/>
                </a:ext>
              </a:extLst>
            </p:cNvPr>
            <p:cNvSpPr/>
            <p:nvPr/>
          </p:nvSpPr>
          <p:spPr>
            <a:xfrm>
              <a:off x="4060003" y="2043441"/>
              <a:ext cx="1539946" cy="1539946"/>
            </a:xfrm>
            <a:prstGeom prst="roundRect">
              <a:avLst/>
            </a:prstGeom>
            <a:pattFill prst="pct40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grpSp>
          <p:nvGrpSpPr>
            <p:cNvPr id="23" name="グループ化 22">
              <a:extLst>
                <a:ext uri="{FF2B5EF4-FFF2-40B4-BE49-F238E27FC236}">
                  <a16:creationId xmlns:a16="http://schemas.microsoft.com/office/drawing/2014/main" id="{D3905BAF-D61A-52D7-0A7D-AAC99DCFD5D2}"/>
                </a:ext>
              </a:extLst>
            </p:cNvPr>
            <p:cNvGrpSpPr/>
            <p:nvPr/>
          </p:nvGrpSpPr>
          <p:grpSpPr>
            <a:xfrm>
              <a:off x="3534128" y="1075962"/>
              <a:ext cx="2446063" cy="2355025"/>
              <a:chOff x="3516149" y="1668194"/>
              <a:chExt cx="2446063" cy="2355025"/>
            </a:xfrm>
          </p:grpSpPr>
          <p:grpSp>
            <p:nvGrpSpPr>
              <p:cNvPr id="5" name="グループ化 4">
                <a:extLst>
                  <a:ext uri="{FF2B5EF4-FFF2-40B4-BE49-F238E27FC236}">
                    <a16:creationId xmlns:a16="http://schemas.microsoft.com/office/drawing/2014/main" id="{61917962-8343-4296-8B94-3F89F53409C8}"/>
                  </a:ext>
                </a:extLst>
              </p:cNvPr>
              <p:cNvGrpSpPr/>
              <p:nvPr/>
            </p:nvGrpSpPr>
            <p:grpSpPr>
              <a:xfrm>
                <a:off x="3889624" y="2483273"/>
                <a:ext cx="1539946" cy="1539946"/>
                <a:chOff x="3510217" y="1764231"/>
                <a:chExt cx="1539946" cy="1539946"/>
              </a:xfrm>
            </p:grpSpPr>
            <p:sp>
              <p:nvSpPr>
                <p:cNvPr id="6" name="四角形: 角を丸くする 5">
                  <a:extLst>
                    <a:ext uri="{FF2B5EF4-FFF2-40B4-BE49-F238E27FC236}">
                      <a16:creationId xmlns:a16="http://schemas.microsoft.com/office/drawing/2014/main" id="{66FB715D-FAC2-E2D0-E3B8-4922343FBAC4}"/>
                    </a:ext>
                  </a:extLst>
                </p:cNvPr>
                <p:cNvSpPr/>
                <p:nvPr/>
              </p:nvSpPr>
              <p:spPr>
                <a:xfrm>
                  <a:off x="3510217" y="1764231"/>
                  <a:ext cx="1539946" cy="1539946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r>
                    <a:rPr lang="th-TH">
                      <a:solidFill>
                        <a:sysClr val="windowText" lastClr="000000"/>
                      </a:solidFill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การแพทย์และสาธารณสุข</a:t>
                  </a:r>
                  <a:endParaRPr lang="en-US">
                    <a:solidFill>
                      <a:sysClr val="windowText" lastClr="000000"/>
                    </a:solidFill>
                    <a:latin typeface="UD Digi Kyokasho NK-B" panose="02020700000000000000" pitchFamily="18" charset="-128"/>
                    <a:ea typeface="UD Digi Kyokasho NK-B" panose="02020700000000000000" pitchFamily="18" charset="-128"/>
                  </a:endParaRPr>
                </a:p>
              </p:txBody>
            </p:sp>
            <p:pic>
              <p:nvPicPr>
                <p:cNvPr id="7" name="グラフィックス 6" descr="医師女性 枠線">
                  <a:extLst>
                    <a:ext uri="{FF2B5EF4-FFF2-40B4-BE49-F238E27FC236}">
                      <a16:creationId xmlns:a16="http://schemas.microsoft.com/office/drawing/2014/main" id="{9233BB6E-27E8-363B-9EBC-F6006E45C1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28980" y="2379576"/>
                  <a:ext cx="813565" cy="813565"/>
                </a:xfrm>
                <a:prstGeom prst="rect">
                  <a:avLst/>
                </a:prstGeom>
              </p:spPr>
            </p:pic>
          </p:grpSp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id="{F6617D07-A1D0-5CA3-8BAD-A2698062C512}"/>
                  </a:ext>
                </a:extLst>
              </p:cNvPr>
              <p:cNvGrpSpPr/>
              <p:nvPr/>
            </p:nvGrpSpPr>
            <p:grpSpPr>
              <a:xfrm>
                <a:off x="3516149" y="1668194"/>
                <a:ext cx="2446063" cy="731472"/>
                <a:chOff x="3630964" y="5118174"/>
                <a:chExt cx="2446063" cy="731472"/>
              </a:xfrm>
            </p:grpSpPr>
            <p:sp>
              <p:nvSpPr>
                <p:cNvPr id="48" name="吹き出し: 角を丸めた四角形 47">
                  <a:extLst>
                    <a:ext uri="{FF2B5EF4-FFF2-40B4-BE49-F238E27FC236}">
                      <a16:creationId xmlns:a16="http://schemas.microsoft.com/office/drawing/2014/main" id="{5D72414D-DF29-EA92-D24B-CB9EE9E80AC0}"/>
                    </a:ext>
                  </a:extLst>
                </p:cNvPr>
                <p:cNvSpPr/>
                <p:nvPr/>
              </p:nvSpPr>
              <p:spPr>
                <a:xfrm>
                  <a:off x="3630964" y="5118174"/>
                  <a:ext cx="2433382" cy="721466"/>
                </a:xfrm>
                <a:custGeom>
                  <a:avLst/>
                  <a:gdLst>
                    <a:gd name="connsiteX0" fmla="*/ 0 w 2433382"/>
                    <a:gd name="connsiteY0" fmla="*/ 120247 h 721466"/>
                    <a:gd name="connsiteX1" fmla="*/ 120247 w 2433382"/>
                    <a:gd name="connsiteY1" fmla="*/ 0 h 721466"/>
                    <a:gd name="connsiteX2" fmla="*/ 756868 w 2433382"/>
                    <a:gd name="connsiteY2" fmla="*/ 0 h 721466"/>
                    <a:gd name="connsiteX3" fmla="*/ 1419473 w 2433382"/>
                    <a:gd name="connsiteY3" fmla="*/ 0 h 721466"/>
                    <a:gd name="connsiteX4" fmla="*/ 1419473 w 2433382"/>
                    <a:gd name="connsiteY4" fmla="*/ 0 h 721466"/>
                    <a:gd name="connsiteX5" fmla="*/ 2027818 w 2433382"/>
                    <a:gd name="connsiteY5" fmla="*/ 0 h 721466"/>
                    <a:gd name="connsiteX6" fmla="*/ 2313135 w 2433382"/>
                    <a:gd name="connsiteY6" fmla="*/ 0 h 721466"/>
                    <a:gd name="connsiteX7" fmla="*/ 2433382 w 2433382"/>
                    <a:gd name="connsiteY7" fmla="*/ 120247 h 721466"/>
                    <a:gd name="connsiteX8" fmla="*/ 2433382 w 2433382"/>
                    <a:gd name="connsiteY8" fmla="*/ 420855 h 721466"/>
                    <a:gd name="connsiteX9" fmla="*/ 2433382 w 2433382"/>
                    <a:gd name="connsiteY9" fmla="*/ 420855 h 721466"/>
                    <a:gd name="connsiteX10" fmla="*/ 2433382 w 2433382"/>
                    <a:gd name="connsiteY10" fmla="*/ 601222 h 721466"/>
                    <a:gd name="connsiteX11" fmla="*/ 2433382 w 2433382"/>
                    <a:gd name="connsiteY11" fmla="*/ 601219 h 721466"/>
                    <a:gd name="connsiteX12" fmla="*/ 2313135 w 2433382"/>
                    <a:gd name="connsiteY12" fmla="*/ 721466 h 721466"/>
                    <a:gd name="connsiteX13" fmla="*/ 2027818 w 2433382"/>
                    <a:gd name="connsiteY13" fmla="*/ 721466 h 721466"/>
                    <a:gd name="connsiteX14" fmla="*/ 1685912 w 2433382"/>
                    <a:gd name="connsiteY14" fmla="*/ 797328 h 721466"/>
                    <a:gd name="connsiteX15" fmla="*/ 1344006 w 2433382"/>
                    <a:gd name="connsiteY15" fmla="*/ 873190 h 721466"/>
                    <a:gd name="connsiteX16" fmla="*/ 1419473 w 2433382"/>
                    <a:gd name="connsiteY16" fmla="*/ 721466 h 721466"/>
                    <a:gd name="connsiteX17" fmla="*/ 756868 w 2433382"/>
                    <a:gd name="connsiteY17" fmla="*/ 721466 h 721466"/>
                    <a:gd name="connsiteX18" fmla="*/ 120247 w 2433382"/>
                    <a:gd name="connsiteY18" fmla="*/ 721466 h 721466"/>
                    <a:gd name="connsiteX19" fmla="*/ 0 w 2433382"/>
                    <a:gd name="connsiteY19" fmla="*/ 601219 h 721466"/>
                    <a:gd name="connsiteX20" fmla="*/ 0 w 2433382"/>
                    <a:gd name="connsiteY20" fmla="*/ 601222 h 721466"/>
                    <a:gd name="connsiteX21" fmla="*/ 0 w 2433382"/>
                    <a:gd name="connsiteY21" fmla="*/ 420855 h 721466"/>
                    <a:gd name="connsiteX22" fmla="*/ 0 w 2433382"/>
                    <a:gd name="connsiteY22" fmla="*/ 420855 h 721466"/>
                    <a:gd name="connsiteX23" fmla="*/ 0 w 2433382"/>
                    <a:gd name="connsiteY23" fmla="*/ 120247 h 721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433382" h="721466" fill="none" extrusionOk="0">
                      <a:moveTo>
                        <a:pt x="0" y="120247"/>
                      </a:moveTo>
                      <a:cubicBezTo>
                        <a:pt x="-16" y="50287"/>
                        <a:pt x="54266" y="-2729"/>
                        <a:pt x="120247" y="0"/>
                      </a:cubicBezTo>
                      <a:cubicBezTo>
                        <a:pt x="408544" y="-13696"/>
                        <a:pt x="537537" y="25731"/>
                        <a:pt x="756868" y="0"/>
                      </a:cubicBezTo>
                      <a:cubicBezTo>
                        <a:pt x="976199" y="-25731"/>
                        <a:pt x="1148875" y="-12035"/>
                        <a:pt x="1419473" y="0"/>
                      </a:cubicBezTo>
                      <a:lnTo>
                        <a:pt x="1419473" y="0"/>
                      </a:lnTo>
                      <a:cubicBezTo>
                        <a:pt x="1714831" y="-11833"/>
                        <a:pt x="1831541" y="26271"/>
                        <a:pt x="2027818" y="0"/>
                      </a:cubicBezTo>
                      <a:cubicBezTo>
                        <a:pt x="2088763" y="9300"/>
                        <a:pt x="2252100" y="-12085"/>
                        <a:pt x="2313135" y="0"/>
                      </a:cubicBezTo>
                      <a:cubicBezTo>
                        <a:pt x="2376855" y="-2478"/>
                        <a:pt x="2425911" y="39952"/>
                        <a:pt x="2433382" y="120247"/>
                      </a:cubicBezTo>
                      <a:cubicBezTo>
                        <a:pt x="2435286" y="224943"/>
                        <a:pt x="2429375" y="284171"/>
                        <a:pt x="2433382" y="420855"/>
                      </a:cubicBezTo>
                      <a:lnTo>
                        <a:pt x="2433382" y="420855"/>
                      </a:lnTo>
                      <a:cubicBezTo>
                        <a:pt x="2424960" y="500511"/>
                        <a:pt x="2441106" y="541481"/>
                        <a:pt x="2433382" y="601222"/>
                      </a:cubicBezTo>
                      <a:lnTo>
                        <a:pt x="2433382" y="601219"/>
                      </a:lnTo>
                      <a:cubicBezTo>
                        <a:pt x="2424093" y="678312"/>
                        <a:pt x="2384099" y="735229"/>
                        <a:pt x="2313135" y="721466"/>
                      </a:cubicBezTo>
                      <a:cubicBezTo>
                        <a:pt x="2231305" y="728218"/>
                        <a:pt x="2095262" y="726473"/>
                        <a:pt x="2027818" y="721466"/>
                      </a:cubicBezTo>
                      <a:cubicBezTo>
                        <a:pt x="1922889" y="729082"/>
                        <a:pt x="1810945" y="751655"/>
                        <a:pt x="1685912" y="797328"/>
                      </a:cubicBezTo>
                      <a:cubicBezTo>
                        <a:pt x="1560879" y="843001"/>
                        <a:pt x="1481900" y="845093"/>
                        <a:pt x="1344006" y="873190"/>
                      </a:cubicBezTo>
                      <a:cubicBezTo>
                        <a:pt x="1368996" y="831205"/>
                        <a:pt x="1391110" y="796396"/>
                        <a:pt x="1419473" y="721466"/>
                      </a:cubicBezTo>
                      <a:cubicBezTo>
                        <a:pt x="1266651" y="714685"/>
                        <a:pt x="1015943" y="743070"/>
                        <a:pt x="756868" y="721466"/>
                      </a:cubicBezTo>
                      <a:cubicBezTo>
                        <a:pt x="497793" y="699862"/>
                        <a:pt x="430222" y="737371"/>
                        <a:pt x="120247" y="721466"/>
                      </a:cubicBezTo>
                      <a:cubicBezTo>
                        <a:pt x="62582" y="707758"/>
                        <a:pt x="2984" y="669435"/>
                        <a:pt x="0" y="601219"/>
                      </a:cubicBezTo>
                      <a:lnTo>
                        <a:pt x="0" y="601222"/>
                      </a:lnTo>
                      <a:cubicBezTo>
                        <a:pt x="-1784" y="523773"/>
                        <a:pt x="-2728" y="499978"/>
                        <a:pt x="0" y="420855"/>
                      </a:cubicBezTo>
                      <a:lnTo>
                        <a:pt x="0" y="420855"/>
                      </a:lnTo>
                      <a:cubicBezTo>
                        <a:pt x="-4673" y="319596"/>
                        <a:pt x="-1572" y="192313"/>
                        <a:pt x="0" y="120247"/>
                      </a:cubicBezTo>
                      <a:close/>
                    </a:path>
                    <a:path w="2433382" h="721466" stroke="0" extrusionOk="0">
                      <a:moveTo>
                        <a:pt x="0" y="120247"/>
                      </a:moveTo>
                      <a:cubicBezTo>
                        <a:pt x="418" y="44326"/>
                        <a:pt x="56053" y="10403"/>
                        <a:pt x="120247" y="0"/>
                      </a:cubicBezTo>
                      <a:cubicBezTo>
                        <a:pt x="403940" y="-10303"/>
                        <a:pt x="595835" y="25805"/>
                        <a:pt x="743875" y="0"/>
                      </a:cubicBezTo>
                      <a:cubicBezTo>
                        <a:pt x="891915" y="-25805"/>
                        <a:pt x="1092140" y="-23834"/>
                        <a:pt x="1419473" y="0"/>
                      </a:cubicBezTo>
                      <a:lnTo>
                        <a:pt x="1419473" y="0"/>
                      </a:lnTo>
                      <a:cubicBezTo>
                        <a:pt x="1702539" y="1483"/>
                        <a:pt x="1813271" y="-10980"/>
                        <a:pt x="2027818" y="0"/>
                      </a:cubicBezTo>
                      <a:cubicBezTo>
                        <a:pt x="2132917" y="-2770"/>
                        <a:pt x="2188397" y="-4426"/>
                        <a:pt x="2313135" y="0"/>
                      </a:cubicBezTo>
                      <a:cubicBezTo>
                        <a:pt x="2375347" y="321"/>
                        <a:pt x="2436142" y="50292"/>
                        <a:pt x="2433382" y="120247"/>
                      </a:cubicBezTo>
                      <a:cubicBezTo>
                        <a:pt x="2420297" y="220436"/>
                        <a:pt x="2427800" y="276141"/>
                        <a:pt x="2433382" y="420855"/>
                      </a:cubicBezTo>
                      <a:lnTo>
                        <a:pt x="2433382" y="420855"/>
                      </a:lnTo>
                      <a:cubicBezTo>
                        <a:pt x="2427368" y="505116"/>
                        <a:pt x="2438667" y="555501"/>
                        <a:pt x="2433382" y="601222"/>
                      </a:cubicBezTo>
                      <a:lnTo>
                        <a:pt x="2433382" y="601219"/>
                      </a:lnTo>
                      <a:cubicBezTo>
                        <a:pt x="2430633" y="674245"/>
                        <a:pt x="2375472" y="715682"/>
                        <a:pt x="2313135" y="721466"/>
                      </a:cubicBezTo>
                      <a:cubicBezTo>
                        <a:pt x="2255023" y="715149"/>
                        <a:pt x="2126512" y="720452"/>
                        <a:pt x="2027818" y="721466"/>
                      </a:cubicBezTo>
                      <a:cubicBezTo>
                        <a:pt x="1896625" y="756983"/>
                        <a:pt x="1833930" y="777391"/>
                        <a:pt x="1679074" y="798845"/>
                      </a:cubicBezTo>
                      <a:cubicBezTo>
                        <a:pt x="1524218" y="820300"/>
                        <a:pt x="1469284" y="858957"/>
                        <a:pt x="1344006" y="873190"/>
                      </a:cubicBezTo>
                      <a:cubicBezTo>
                        <a:pt x="1363461" y="834453"/>
                        <a:pt x="1375842" y="794165"/>
                        <a:pt x="1419473" y="721466"/>
                      </a:cubicBezTo>
                      <a:cubicBezTo>
                        <a:pt x="1130238" y="739966"/>
                        <a:pt x="1099885" y="722078"/>
                        <a:pt x="795845" y="721466"/>
                      </a:cubicBezTo>
                      <a:cubicBezTo>
                        <a:pt x="491805" y="720854"/>
                        <a:pt x="391505" y="717546"/>
                        <a:pt x="120247" y="721466"/>
                      </a:cubicBezTo>
                      <a:cubicBezTo>
                        <a:pt x="45944" y="722370"/>
                        <a:pt x="-419" y="653970"/>
                        <a:pt x="0" y="601219"/>
                      </a:cubicBezTo>
                      <a:lnTo>
                        <a:pt x="0" y="601222"/>
                      </a:lnTo>
                      <a:cubicBezTo>
                        <a:pt x="-5608" y="548514"/>
                        <a:pt x="4646" y="457470"/>
                        <a:pt x="0" y="420855"/>
                      </a:cubicBezTo>
                      <a:lnTo>
                        <a:pt x="0" y="420855"/>
                      </a:lnTo>
                      <a:cubicBezTo>
                        <a:pt x="-13947" y="346122"/>
                        <a:pt x="772" y="231379"/>
                        <a:pt x="0" y="12024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FCD9D3"/>
                  </a:solidFill>
                  <a:extLst>
                    <a:ext uri="{C807C97D-BFC1-408E-A445-0C87EB9F89A2}">
                      <ask:lineSketchStyleProps xmlns:ask="http://schemas.microsoft.com/office/drawing/2018/sketchyshapes" sd="2104418159">
                        <a:prstGeom prst="wedgeRoundRectCallout">
                          <a:avLst>
                            <a:gd name="adj1" fmla="val 5232"/>
                            <a:gd name="adj2" fmla="val 71030"/>
                            <a:gd name="adj3" fmla="val 16667"/>
                          </a:avLst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" name="テキスト ボックス 48">
                  <a:extLst>
                    <a:ext uri="{FF2B5EF4-FFF2-40B4-BE49-F238E27FC236}">
                      <a16:creationId xmlns:a16="http://schemas.microsoft.com/office/drawing/2014/main" id="{FD48CF0F-200E-D29B-F222-0A630BDE81F0}"/>
                    </a:ext>
                  </a:extLst>
                </p:cNvPr>
                <p:cNvSpPr txBox="1"/>
                <p:nvPr/>
              </p:nvSpPr>
              <p:spPr>
                <a:xfrm>
                  <a:off x="3643644" y="5203315"/>
                  <a:ext cx="2433383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altLang="ja-JP" dirty="0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เจ้าหน้าที่โรงพยาบาล </a:t>
                  </a:r>
                </a:p>
                <a:p>
                  <a:pPr algn="ctr"/>
                  <a:r>
                    <a:rPr lang="th-TH" altLang="ja-JP" dirty="0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หรือสถานบริบาลของญี่ปุ่น</a:t>
                  </a:r>
                  <a:endParaRPr lang="en-US" altLang="ja-JP" dirty="0">
                    <a:latin typeface="UD Digi Kyokasho NK-B" panose="02020700000000000000" pitchFamily="18" charset="-128"/>
                    <a:ea typeface="UD Digi Kyokasho NK-B" panose="02020700000000000000" pitchFamily="18" charset="-128"/>
                  </a:endParaRPr>
                </a:p>
              </p:txBody>
            </p:sp>
          </p:grpSp>
        </p:grpSp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2A1C831E-C5B0-0F6C-9587-20037CF007EC}"/>
              </a:ext>
            </a:extLst>
          </p:cNvPr>
          <p:cNvGrpSpPr/>
          <p:nvPr/>
        </p:nvGrpSpPr>
        <p:grpSpPr>
          <a:xfrm>
            <a:off x="5453526" y="1240297"/>
            <a:ext cx="1721825" cy="2483312"/>
            <a:chOff x="6435733" y="1095899"/>
            <a:chExt cx="1721825" cy="2483312"/>
          </a:xfrm>
        </p:grpSpPr>
        <p:sp>
          <p:nvSpPr>
            <p:cNvPr id="67" name="四角形: 角を丸くする 66">
              <a:extLst>
                <a:ext uri="{FF2B5EF4-FFF2-40B4-BE49-F238E27FC236}">
                  <a16:creationId xmlns:a16="http://schemas.microsoft.com/office/drawing/2014/main" id="{29E69A89-0326-1155-777E-FD70CA1BCE5F}"/>
                </a:ext>
              </a:extLst>
            </p:cNvPr>
            <p:cNvSpPr>
              <a:spLocks/>
            </p:cNvSpPr>
            <p:nvPr/>
          </p:nvSpPr>
          <p:spPr>
            <a:xfrm>
              <a:off x="6617612" y="2039265"/>
              <a:ext cx="1539946" cy="1539946"/>
            </a:xfrm>
            <a:prstGeom prst="roundRect">
              <a:avLst/>
            </a:prstGeom>
            <a:pattFill prst="pct40">
              <a:fgClr>
                <a:srgbClr val="FFFFC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405EE4BE-9E5F-C180-0B35-07B165924FE7}"/>
                </a:ext>
              </a:extLst>
            </p:cNvPr>
            <p:cNvGrpSpPr/>
            <p:nvPr/>
          </p:nvGrpSpPr>
          <p:grpSpPr>
            <a:xfrm>
              <a:off x="6435733" y="1095899"/>
              <a:ext cx="1661107" cy="2330912"/>
              <a:chOff x="6413356" y="1375958"/>
              <a:chExt cx="1661107" cy="2330912"/>
            </a:xfrm>
          </p:grpSpPr>
          <p:grpSp>
            <p:nvGrpSpPr>
              <p:cNvPr id="8" name="グループ化 7">
                <a:extLst>
                  <a:ext uri="{FF2B5EF4-FFF2-40B4-BE49-F238E27FC236}">
                    <a16:creationId xmlns:a16="http://schemas.microsoft.com/office/drawing/2014/main" id="{35FC20F4-BF5E-4F97-4657-160F3046809E}"/>
                  </a:ext>
                </a:extLst>
              </p:cNvPr>
              <p:cNvGrpSpPr/>
              <p:nvPr/>
            </p:nvGrpSpPr>
            <p:grpSpPr>
              <a:xfrm>
                <a:off x="6442835" y="2166924"/>
                <a:ext cx="1539946" cy="1539946"/>
                <a:chOff x="5186580" y="1740283"/>
                <a:chExt cx="1539946" cy="1539946"/>
              </a:xfrm>
            </p:grpSpPr>
            <p:sp>
              <p:nvSpPr>
                <p:cNvPr id="9" name="四角形: 角を丸くする 8">
                  <a:extLst>
                    <a:ext uri="{FF2B5EF4-FFF2-40B4-BE49-F238E27FC236}">
                      <a16:creationId xmlns:a16="http://schemas.microsoft.com/office/drawing/2014/main" id="{1EAF2D1E-8D50-A348-C297-F80DF3F3B56C}"/>
                    </a:ext>
                  </a:extLst>
                </p:cNvPr>
                <p:cNvSpPr/>
                <p:nvPr/>
              </p:nvSpPr>
              <p:spPr>
                <a:xfrm>
                  <a:off x="5186580" y="1740283"/>
                  <a:ext cx="1539946" cy="1539946"/>
                </a:xfrm>
                <a:prstGeom prst="roundRect">
                  <a:avLst/>
                </a:prstGeom>
                <a:solidFill>
                  <a:srgbClr val="FFFFCC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r>
                    <a:rPr lang="th-TH" dirty="0">
                      <a:solidFill>
                        <a:sysClr val="windowText" lastClr="000000"/>
                      </a:solidFill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การศึกษา</a:t>
                  </a:r>
                  <a:endParaRPr lang="en-US" dirty="0">
                    <a:solidFill>
                      <a:sysClr val="windowText" lastClr="000000"/>
                    </a:solidFill>
                    <a:latin typeface="UD Digi Kyokasho NK-B" panose="02020700000000000000" pitchFamily="18" charset="-128"/>
                    <a:ea typeface="UD Digi Kyokasho NK-B" panose="02020700000000000000" pitchFamily="18" charset="-128"/>
                  </a:endParaRPr>
                </a:p>
              </p:txBody>
            </p:sp>
            <p:pic>
              <p:nvPicPr>
                <p:cNvPr id="10" name="グラフィックス 9" descr="教授 男性 枠線">
                  <a:extLst>
                    <a:ext uri="{FF2B5EF4-FFF2-40B4-BE49-F238E27FC236}">
                      <a16:creationId xmlns:a16="http://schemas.microsoft.com/office/drawing/2014/main" id="{8B42B526-D39A-3471-1712-F44FC1A280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499103" y="2181952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50" name="グループ化 49">
                <a:extLst>
                  <a:ext uri="{FF2B5EF4-FFF2-40B4-BE49-F238E27FC236}">
                    <a16:creationId xmlns:a16="http://schemas.microsoft.com/office/drawing/2014/main" id="{0BE2165C-A29E-3C96-C958-5E9D6296D7CD}"/>
                  </a:ext>
                </a:extLst>
              </p:cNvPr>
              <p:cNvGrpSpPr/>
              <p:nvPr/>
            </p:nvGrpSpPr>
            <p:grpSpPr>
              <a:xfrm>
                <a:off x="6413356" y="1375958"/>
                <a:ext cx="1661107" cy="646331"/>
                <a:chOff x="3588291" y="5170729"/>
                <a:chExt cx="1661107" cy="646331"/>
              </a:xfrm>
            </p:grpSpPr>
            <p:sp>
              <p:nvSpPr>
                <p:cNvPr id="51" name="吹き出し: 角を丸めた四角形 50">
                  <a:extLst>
                    <a:ext uri="{FF2B5EF4-FFF2-40B4-BE49-F238E27FC236}">
                      <a16:creationId xmlns:a16="http://schemas.microsoft.com/office/drawing/2014/main" id="{9A32107C-7DBE-B94F-B0A7-3BD3CBB5AA7D}"/>
                    </a:ext>
                  </a:extLst>
                </p:cNvPr>
                <p:cNvSpPr/>
                <p:nvPr/>
              </p:nvSpPr>
              <p:spPr>
                <a:xfrm>
                  <a:off x="3588291" y="5189388"/>
                  <a:ext cx="1661107" cy="618551"/>
                </a:xfrm>
                <a:custGeom>
                  <a:avLst/>
                  <a:gdLst>
                    <a:gd name="connsiteX0" fmla="*/ 0 w 1661107"/>
                    <a:gd name="connsiteY0" fmla="*/ 103094 h 618551"/>
                    <a:gd name="connsiteX1" fmla="*/ 103094 w 1661107"/>
                    <a:gd name="connsiteY1" fmla="*/ 0 h 618551"/>
                    <a:gd name="connsiteX2" fmla="*/ 536037 w 1661107"/>
                    <a:gd name="connsiteY2" fmla="*/ 0 h 618551"/>
                    <a:gd name="connsiteX3" fmla="*/ 968979 w 1661107"/>
                    <a:gd name="connsiteY3" fmla="*/ 0 h 618551"/>
                    <a:gd name="connsiteX4" fmla="*/ 968979 w 1661107"/>
                    <a:gd name="connsiteY4" fmla="*/ 0 h 618551"/>
                    <a:gd name="connsiteX5" fmla="*/ 1384256 w 1661107"/>
                    <a:gd name="connsiteY5" fmla="*/ 0 h 618551"/>
                    <a:gd name="connsiteX6" fmla="*/ 1558013 w 1661107"/>
                    <a:gd name="connsiteY6" fmla="*/ 0 h 618551"/>
                    <a:gd name="connsiteX7" fmla="*/ 1661107 w 1661107"/>
                    <a:gd name="connsiteY7" fmla="*/ 103094 h 618551"/>
                    <a:gd name="connsiteX8" fmla="*/ 1661107 w 1661107"/>
                    <a:gd name="connsiteY8" fmla="*/ 360821 h 618551"/>
                    <a:gd name="connsiteX9" fmla="*/ 1661107 w 1661107"/>
                    <a:gd name="connsiteY9" fmla="*/ 360821 h 618551"/>
                    <a:gd name="connsiteX10" fmla="*/ 1661107 w 1661107"/>
                    <a:gd name="connsiteY10" fmla="*/ 515459 h 618551"/>
                    <a:gd name="connsiteX11" fmla="*/ 1661107 w 1661107"/>
                    <a:gd name="connsiteY11" fmla="*/ 515457 h 618551"/>
                    <a:gd name="connsiteX12" fmla="*/ 1558013 w 1661107"/>
                    <a:gd name="connsiteY12" fmla="*/ 618551 h 618551"/>
                    <a:gd name="connsiteX13" fmla="*/ 1384256 w 1661107"/>
                    <a:gd name="connsiteY13" fmla="*/ 618551 h 618551"/>
                    <a:gd name="connsiteX14" fmla="*/ 883094 w 1661107"/>
                    <a:gd name="connsiteY14" fmla="*/ 806393 h 618551"/>
                    <a:gd name="connsiteX15" fmla="*/ 968979 w 1661107"/>
                    <a:gd name="connsiteY15" fmla="*/ 618551 h 618551"/>
                    <a:gd name="connsiteX16" fmla="*/ 527378 w 1661107"/>
                    <a:gd name="connsiteY16" fmla="*/ 618551 h 618551"/>
                    <a:gd name="connsiteX17" fmla="*/ 103094 w 1661107"/>
                    <a:gd name="connsiteY17" fmla="*/ 618551 h 618551"/>
                    <a:gd name="connsiteX18" fmla="*/ 0 w 1661107"/>
                    <a:gd name="connsiteY18" fmla="*/ 515457 h 618551"/>
                    <a:gd name="connsiteX19" fmla="*/ 0 w 1661107"/>
                    <a:gd name="connsiteY19" fmla="*/ 515459 h 618551"/>
                    <a:gd name="connsiteX20" fmla="*/ 0 w 1661107"/>
                    <a:gd name="connsiteY20" fmla="*/ 360821 h 618551"/>
                    <a:gd name="connsiteX21" fmla="*/ 0 w 1661107"/>
                    <a:gd name="connsiteY21" fmla="*/ 360821 h 618551"/>
                    <a:gd name="connsiteX22" fmla="*/ 0 w 1661107"/>
                    <a:gd name="connsiteY22" fmla="*/ 103094 h 618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661107" h="618551" fill="none" extrusionOk="0">
                      <a:moveTo>
                        <a:pt x="0" y="103094"/>
                      </a:moveTo>
                      <a:cubicBezTo>
                        <a:pt x="1035" y="47479"/>
                        <a:pt x="46532" y="9206"/>
                        <a:pt x="103094" y="0"/>
                      </a:cubicBezTo>
                      <a:cubicBezTo>
                        <a:pt x="270586" y="3791"/>
                        <a:pt x="339501" y="-20744"/>
                        <a:pt x="536037" y="0"/>
                      </a:cubicBezTo>
                      <a:cubicBezTo>
                        <a:pt x="732573" y="20744"/>
                        <a:pt x="814885" y="12068"/>
                        <a:pt x="968979" y="0"/>
                      </a:cubicBezTo>
                      <a:lnTo>
                        <a:pt x="968979" y="0"/>
                      </a:lnTo>
                      <a:cubicBezTo>
                        <a:pt x="1126990" y="7328"/>
                        <a:pt x="1243674" y="-9938"/>
                        <a:pt x="1384256" y="0"/>
                      </a:cubicBezTo>
                      <a:cubicBezTo>
                        <a:pt x="1434581" y="1169"/>
                        <a:pt x="1503995" y="-470"/>
                        <a:pt x="1558013" y="0"/>
                      </a:cubicBezTo>
                      <a:cubicBezTo>
                        <a:pt x="1613200" y="-2986"/>
                        <a:pt x="1672486" y="53637"/>
                        <a:pt x="1661107" y="103094"/>
                      </a:cubicBezTo>
                      <a:cubicBezTo>
                        <a:pt x="1672176" y="206826"/>
                        <a:pt x="1663081" y="252177"/>
                        <a:pt x="1661107" y="360821"/>
                      </a:cubicBezTo>
                      <a:lnTo>
                        <a:pt x="1661107" y="360821"/>
                      </a:lnTo>
                      <a:cubicBezTo>
                        <a:pt x="1668370" y="420272"/>
                        <a:pt x="1667556" y="463100"/>
                        <a:pt x="1661107" y="515459"/>
                      </a:cubicBezTo>
                      <a:lnTo>
                        <a:pt x="1661107" y="515457"/>
                      </a:lnTo>
                      <a:cubicBezTo>
                        <a:pt x="1654249" y="584399"/>
                        <a:pt x="1620988" y="611764"/>
                        <a:pt x="1558013" y="618551"/>
                      </a:cubicBezTo>
                      <a:cubicBezTo>
                        <a:pt x="1481275" y="624303"/>
                        <a:pt x="1437776" y="614968"/>
                        <a:pt x="1384256" y="618551"/>
                      </a:cubicBezTo>
                      <a:cubicBezTo>
                        <a:pt x="1216262" y="693988"/>
                        <a:pt x="1050720" y="734588"/>
                        <a:pt x="883094" y="806393"/>
                      </a:cubicBezTo>
                      <a:cubicBezTo>
                        <a:pt x="914501" y="742491"/>
                        <a:pt x="942014" y="670652"/>
                        <a:pt x="968979" y="618551"/>
                      </a:cubicBezTo>
                      <a:cubicBezTo>
                        <a:pt x="836115" y="612516"/>
                        <a:pt x="739376" y="623335"/>
                        <a:pt x="527378" y="618551"/>
                      </a:cubicBezTo>
                      <a:cubicBezTo>
                        <a:pt x="315380" y="613767"/>
                        <a:pt x="197301" y="607713"/>
                        <a:pt x="103094" y="618551"/>
                      </a:cubicBezTo>
                      <a:cubicBezTo>
                        <a:pt x="55589" y="627620"/>
                        <a:pt x="-2080" y="571119"/>
                        <a:pt x="0" y="515457"/>
                      </a:cubicBezTo>
                      <a:lnTo>
                        <a:pt x="0" y="515459"/>
                      </a:lnTo>
                      <a:cubicBezTo>
                        <a:pt x="4533" y="448320"/>
                        <a:pt x="1800" y="414301"/>
                        <a:pt x="0" y="360821"/>
                      </a:cubicBezTo>
                      <a:lnTo>
                        <a:pt x="0" y="360821"/>
                      </a:lnTo>
                      <a:cubicBezTo>
                        <a:pt x="-1968" y="251338"/>
                        <a:pt x="663" y="199001"/>
                        <a:pt x="0" y="103094"/>
                      </a:cubicBezTo>
                      <a:close/>
                    </a:path>
                    <a:path w="1661107" h="618551" stroke="0" extrusionOk="0">
                      <a:moveTo>
                        <a:pt x="0" y="103094"/>
                      </a:moveTo>
                      <a:cubicBezTo>
                        <a:pt x="83" y="44271"/>
                        <a:pt x="46760" y="2830"/>
                        <a:pt x="103094" y="0"/>
                      </a:cubicBezTo>
                      <a:cubicBezTo>
                        <a:pt x="202707" y="-11228"/>
                        <a:pt x="434476" y="3973"/>
                        <a:pt x="518719" y="0"/>
                      </a:cubicBezTo>
                      <a:cubicBezTo>
                        <a:pt x="602963" y="-3973"/>
                        <a:pt x="803150" y="-10242"/>
                        <a:pt x="968979" y="0"/>
                      </a:cubicBezTo>
                      <a:lnTo>
                        <a:pt x="968979" y="0"/>
                      </a:lnTo>
                      <a:cubicBezTo>
                        <a:pt x="1146165" y="-8569"/>
                        <a:pt x="1239279" y="-15584"/>
                        <a:pt x="1384256" y="0"/>
                      </a:cubicBezTo>
                      <a:cubicBezTo>
                        <a:pt x="1450787" y="1180"/>
                        <a:pt x="1520388" y="-3042"/>
                        <a:pt x="1558013" y="0"/>
                      </a:cubicBezTo>
                      <a:cubicBezTo>
                        <a:pt x="1612299" y="203"/>
                        <a:pt x="1668579" y="36562"/>
                        <a:pt x="1661107" y="103094"/>
                      </a:cubicBezTo>
                      <a:cubicBezTo>
                        <a:pt x="1651487" y="175402"/>
                        <a:pt x="1658331" y="293101"/>
                        <a:pt x="1661107" y="360821"/>
                      </a:cubicBezTo>
                      <a:lnTo>
                        <a:pt x="1661107" y="360821"/>
                      </a:lnTo>
                      <a:cubicBezTo>
                        <a:pt x="1658884" y="423624"/>
                        <a:pt x="1653420" y="479396"/>
                        <a:pt x="1661107" y="515459"/>
                      </a:cubicBezTo>
                      <a:lnTo>
                        <a:pt x="1661107" y="515457"/>
                      </a:lnTo>
                      <a:cubicBezTo>
                        <a:pt x="1657725" y="580532"/>
                        <a:pt x="1612523" y="615105"/>
                        <a:pt x="1558013" y="618551"/>
                      </a:cubicBezTo>
                      <a:cubicBezTo>
                        <a:pt x="1487468" y="620040"/>
                        <a:pt x="1448051" y="612004"/>
                        <a:pt x="1384256" y="618551"/>
                      </a:cubicBezTo>
                      <a:cubicBezTo>
                        <a:pt x="1244457" y="695469"/>
                        <a:pt x="1091116" y="743895"/>
                        <a:pt x="883094" y="806393"/>
                      </a:cubicBezTo>
                      <a:cubicBezTo>
                        <a:pt x="904551" y="739233"/>
                        <a:pt x="951872" y="678178"/>
                        <a:pt x="968979" y="618551"/>
                      </a:cubicBezTo>
                      <a:cubicBezTo>
                        <a:pt x="765358" y="609802"/>
                        <a:pt x="654541" y="629504"/>
                        <a:pt x="536037" y="618551"/>
                      </a:cubicBezTo>
                      <a:cubicBezTo>
                        <a:pt x="417533" y="607598"/>
                        <a:pt x="190232" y="630941"/>
                        <a:pt x="103094" y="618551"/>
                      </a:cubicBezTo>
                      <a:cubicBezTo>
                        <a:pt x="45590" y="614427"/>
                        <a:pt x="1792" y="573801"/>
                        <a:pt x="0" y="515457"/>
                      </a:cubicBezTo>
                      <a:lnTo>
                        <a:pt x="0" y="515459"/>
                      </a:lnTo>
                      <a:cubicBezTo>
                        <a:pt x="2129" y="483876"/>
                        <a:pt x="5652" y="419281"/>
                        <a:pt x="0" y="360821"/>
                      </a:cubicBezTo>
                      <a:lnTo>
                        <a:pt x="0" y="360821"/>
                      </a:lnTo>
                      <a:cubicBezTo>
                        <a:pt x="4116" y="269498"/>
                        <a:pt x="356" y="162921"/>
                        <a:pt x="0" y="1030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FFFF00"/>
                  </a:solidFill>
                  <a:extLst>
                    <a:ext uri="{C807C97D-BFC1-408E-A445-0C87EB9F89A2}">
                      <ask:lineSketchStyleProps xmlns:ask="http://schemas.microsoft.com/office/drawing/2018/sketchyshapes" sd="2104418159">
                        <a:prstGeom prst="wedgeRoundRectCallout">
                          <a:avLst>
                            <a:gd name="adj1" fmla="val 3163"/>
                            <a:gd name="adj2" fmla="val 80368"/>
                            <a:gd name="adj3" fmla="val 16667"/>
                          </a:avLst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テキスト ボックス 51">
                  <a:extLst>
                    <a:ext uri="{FF2B5EF4-FFF2-40B4-BE49-F238E27FC236}">
                      <a16:creationId xmlns:a16="http://schemas.microsoft.com/office/drawing/2014/main" id="{FE056545-80EC-129F-338D-D491604CAA0D}"/>
                    </a:ext>
                  </a:extLst>
                </p:cNvPr>
                <p:cNvSpPr txBox="1"/>
                <p:nvPr/>
              </p:nvSpPr>
              <p:spPr>
                <a:xfrm>
                  <a:off x="3673047" y="5170729"/>
                  <a:ext cx="1473240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altLang="ja-JP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อาจารย์สอนภาษาญี่ปุ่น</a:t>
                  </a:r>
                  <a:endParaRPr lang="en-US" altLang="ja-JP">
                    <a:latin typeface="UD Digi Kyokasho NK-B" panose="02020700000000000000" pitchFamily="18" charset="-128"/>
                    <a:ea typeface="UD Digi Kyokasho NK-B" panose="02020700000000000000" pitchFamily="18" charset="-128"/>
                  </a:endParaRPr>
                </a:p>
              </p:txBody>
            </p:sp>
          </p:grpSp>
        </p:grpSp>
      </p:grpSp>
      <p:grpSp>
        <p:nvGrpSpPr>
          <p:cNvPr id="75" name="グループ化 74">
            <a:extLst>
              <a:ext uri="{FF2B5EF4-FFF2-40B4-BE49-F238E27FC236}">
                <a16:creationId xmlns:a16="http://schemas.microsoft.com/office/drawing/2014/main" id="{1F9F72E6-05F1-C9EF-9251-C4F40A1A8AA6}"/>
              </a:ext>
            </a:extLst>
          </p:cNvPr>
          <p:cNvGrpSpPr/>
          <p:nvPr/>
        </p:nvGrpSpPr>
        <p:grpSpPr>
          <a:xfrm>
            <a:off x="7435952" y="1226165"/>
            <a:ext cx="2019010" cy="2562533"/>
            <a:chOff x="8885006" y="1016678"/>
            <a:chExt cx="2019010" cy="2562533"/>
          </a:xfrm>
        </p:grpSpPr>
        <p:sp>
          <p:nvSpPr>
            <p:cNvPr id="68" name="四角形: 角を丸くする 67">
              <a:extLst>
                <a:ext uri="{FF2B5EF4-FFF2-40B4-BE49-F238E27FC236}">
                  <a16:creationId xmlns:a16="http://schemas.microsoft.com/office/drawing/2014/main" id="{2119D491-4ED3-FDC0-E452-0E44217363EF}"/>
                </a:ext>
              </a:extLst>
            </p:cNvPr>
            <p:cNvSpPr/>
            <p:nvPr/>
          </p:nvSpPr>
          <p:spPr>
            <a:xfrm>
              <a:off x="9303420" y="2039265"/>
              <a:ext cx="1539946" cy="1539946"/>
            </a:xfrm>
            <a:prstGeom prst="roundRect">
              <a:avLst/>
            </a:prstGeom>
            <a:pattFill prst="pct40">
              <a:fgClr>
                <a:srgbClr val="FFFF9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>
                <a:solidFill>
                  <a:sysClr val="windowText" lastClr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4F21DCAA-711A-0C41-BCDA-7CED085A7AC0}"/>
                </a:ext>
              </a:extLst>
            </p:cNvPr>
            <p:cNvGrpSpPr/>
            <p:nvPr/>
          </p:nvGrpSpPr>
          <p:grpSpPr>
            <a:xfrm>
              <a:off x="8885006" y="1016678"/>
              <a:ext cx="2019010" cy="2410133"/>
              <a:chOff x="8716394" y="1182695"/>
              <a:chExt cx="2019010" cy="2410133"/>
            </a:xfrm>
          </p:grpSpPr>
          <p:grpSp>
            <p:nvGrpSpPr>
              <p:cNvPr id="29" name="グループ化 28">
                <a:extLst>
                  <a:ext uri="{FF2B5EF4-FFF2-40B4-BE49-F238E27FC236}">
                    <a16:creationId xmlns:a16="http://schemas.microsoft.com/office/drawing/2014/main" id="{01D36656-AEBC-E8FE-AABC-CFE84A75A470}"/>
                  </a:ext>
                </a:extLst>
              </p:cNvPr>
              <p:cNvGrpSpPr/>
              <p:nvPr/>
            </p:nvGrpSpPr>
            <p:grpSpPr>
              <a:xfrm>
                <a:off x="8982408" y="2052882"/>
                <a:ext cx="1539946" cy="1539946"/>
                <a:chOff x="11996058" y="1830880"/>
                <a:chExt cx="1539946" cy="1539946"/>
              </a:xfrm>
            </p:grpSpPr>
            <p:sp>
              <p:nvSpPr>
                <p:cNvPr id="30" name="四角形: 角を丸くする 29">
                  <a:extLst>
                    <a:ext uri="{FF2B5EF4-FFF2-40B4-BE49-F238E27FC236}">
                      <a16:creationId xmlns:a16="http://schemas.microsoft.com/office/drawing/2014/main" id="{259BCE7A-B100-8F39-E0AF-1DF17C1CA33F}"/>
                    </a:ext>
                  </a:extLst>
                </p:cNvPr>
                <p:cNvSpPr/>
                <p:nvPr/>
              </p:nvSpPr>
              <p:spPr>
                <a:xfrm>
                  <a:off x="11996058" y="1830880"/>
                  <a:ext cx="1539946" cy="1539946"/>
                </a:xfrm>
                <a:prstGeom prst="roundRect">
                  <a:avLst/>
                </a:prstGeom>
                <a:solidFill>
                  <a:srgbClr val="FFFF99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r>
                    <a:rPr lang="th-TH">
                      <a:solidFill>
                        <a:sysClr val="windowText" lastClr="000000"/>
                      </a:solidFill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การวิจัย</a:t>
                  </a:r>
                  <a:endParaRPr lang="en-US">
                    <a:solidFill>
                      <a:sysClr val="windowText" lastClr="000000"/>
                    </a:solidFill>
                    <a:latin typeface="UD Digi Kyokasho NK-B" panose="02020700000000000000" pitchFamily="18" charset="-128"/>
                    <a:ea typeface="UD Digi Kyokasho NK-B" panose="02020700000000000000" pitchFamily="18" charset="-128"/>
                  </a:endParaRPr>
                </a:p>
              </p:txBody>
            </p:sp>
            <p:pic>
              <p:nvPicPr>
                <p:cNvPr id="31" name="グラフィックス 30" descr="顕微鏡 枠線">
                  <a:extLst>
                    <a:ext uri="{FF2B5EF4-FFF2-40B4-BE49-F238E27FC236}">
                      <a16:creationId xmlns:a16="http://schemas.microsoft.com/office/drawing/2014/main" id="{B546D61F-21F7-4DBC-1B60-EB0D1265F1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308831" y="2291882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53" name="グループ化 52">
                <a:extLst>
                  <a:ext uri="{FF2B5EF4-FFF2-40B4-BE49-F238E27FC236}">
                    <a16:creationId xmlns:a16="http://schemas.microsoft.com/office/drawing/2014/main" id="{B0EBE055-507A-7D04-01E0-406DFB94B15A}"/>
                  </a:ext>
                </a:extLst>
              </p:cNvPr>
              <p:cNvGrpSpPr/>
              <p:nvPr/>
            </p:nvGrpSpPr>
            <p:grpSpPr>
              <a:xfrm>
                <a:off x="8716394" y="1182695"/>
                <a:ext cx="2019010" cy="779019"/>
                <a:chOff x="3722919" y="5162833"/>
                <a:chExt cx="2019010" cy="779019"/>
              </a:xfrm>
            </p:grpSpPr>
            <p:sp>
              <p:nvSpPr>
                <p:cNvPr id="54" name="吹き出し: 角を丸めた四角形 53">
                  <a:extLst>
                    <a:ext uri="{FF2B5EF4-FFF2-40B4-BE49-F238E27FC236}">
                      <a16:creationId xmlns:a16="http://schemas.microsoft.com/office/drawing/2014/main" id="{300CB365-94AC-C911-3FEB-4AD342CB477C}"/>
                    </a:ext>
                  </a:extLst>
                </p:cNvPr>
                <p:cNvSpPr/>
                <p:nvPr/>
              </p:nvSpPr>
              <p:spPr>
                <a:xfrm>
                  <a:off x="3722919" y="5162833"/>
                  <a:ext cx="2019010" cy="779019"/>
                </a:xfrm>
                <a:custGeom>
                  <a:avLst/>
                  <a:gdLst>
                    <a:gd name="connsiteX0" fmla="*/ 0 w 2019010"/>
                    <a:gd name="connsiteY0" fmla="*/ 129839 h 779019"/>
                    <a:gd name="connsiteX1" fmla="*/ 129839 w 2019010"/>
                    <a:gd name="connsiteY1" fmla="*/ 0 h 779019"/>
                    <a:gd name="connsiteX2" fmla="*/ 653798 w 2019010"/>
                    <a:gd name="connsiteY2" fmla="*/ 0 h 779019"/>
                    <a:gd name="connsiteX3" fmla="*/ 1177756 w 2019010"/>
                    <a:gd name="connsiteY3" fmla="*/ 0 h 779019"/>
                    <a:gd name="connsiteX4" fmla="*/ 1177756 w 2019010"/>
                    <a:gd name="connsiteY4" fmla="*/ 0 h 779019"/>
                    <a:gd name="connsiteX5" fmla="*/ 1682508 w 2019010"/>
                    <a:gd name="connsiteY5" fmla="*/ 0 h 779019"/>
                    <a:gd name="connsiteX6" fmla="*/ 1889171 w 2019010"/>
                    <a:gd name="connsiteY6" fmla="*/ 0 h 779019"/>
                    <a:gd name="connsiteX7" fmla="*/ 2019010 w 2019010"/>
                    <a:gd name="connsiteY7" fmla="*/ 129839 h 779019"/>
                    <a:gd name="connsiteX8" fmla="*/ 2019010 w 2019010"/>
                    <a:gd name="connsiteY8" fmla="*/ 454428 h 779019"/>
                    <a:gd name="connsiteX9" fmla="*/ 2019010 w 2019010"/>
                    <a:gd name="connsiteY9" fmla="*/ 454428 h 779019"/>
                    <a:gd name="connsiteX10" fmla="*/ 2019010 w 2019010"/>
                    <a:gd name="connsiteY10" fmla="*/ 649183 h 779019"/>
                    <a:gd name="connsiteX11" fmla="*/ 2019010 w 2019010"/>
                    <a:gd name="connsiteY11" fmla="*/ 649180 h 779019"/>
                    <a:gd name="connsiteX12" fmla="*/ 1889171 w 2019010"/>
                    <a:gd name="connsiteY12" fmla="*/ 779019 h 779019"/>
                    <a:gd name="connsiteX13" fmla="*/ 1682508 w 2019010"/>
                    <a:gd name="connsiteY13" fmla="*/ 779019 h 779019"/>
                    <a:gd name="connsiteX14" fmla="*/ 1077424 w 2019010"/>
                    <a:gd name="connsiteY14" fmla="*/ 939427 h 779019"/>
                    <a:gd name="connsiteX15" fmla="*/ 1177756 w 2019010"/>
                    <a:gd name="connsiteY15" fmla="*/ 779019 h 779019"/>
                    <a:gd name="connsiteX16" fmla="*/ 643318 w 2019010"/>
                    <a:gd name="connsiteY16" fmla="*/ 779019 h 779019"/>
                    <a:gd name="connsiteX17" fmla="*/ 129839 w 2019010"/>
                    <a:gd name="connsiteY17" fmla="*/ 779019 h 779019"/>
                    <a:gd name="connsiteX18" fmla="*/ 0 w 2019010"/>
                    <a:gd name="connsiteY18" fmla="*/ 649180 h 779019"/>
                    <a:gd name="connsiteX19" fmla="*/ 0 w 2019010"/>
                    <a:gd name="connsiteY19" fmla="*/ 649183 h 779019"/>
                    <a:gd name="connsiteX20" fmla="*/ 0 w 2019010"/>
                    <a:gd name="connsiteY20" fmla="*/ 454428 h 779019"/>
                    <a:gd name="connsiteX21" fmla="*/ 0 w 2019010"/>
                    <a:gd name="connsiteY21" fmla="*/ 454428 h 779019"/>
                    <a:gd name="connsiteX22" fmla="*/ 0 w 2019010"/>
                    <a:gd name="connsiteY22" fmla="*/ 129839 h 779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019010" h="779019" fill="none" extrusionOk="0">
                      <a:moveTo>
                        <a:pt x="0" y="129839"/>
                      </a:moveTo>
                      <a:cubicBezTo>
                        <a:pt x="6425" y="66337"/>
                        <a:pt x="58859" y="17885"/>
                        <a:pt x="129839" y="0"/>
                      </a:cubicBezTo>
                      <a:cubicBezTo>
                        <a:pt x="268364" y="-10841"/>
                        <a:pt x="488633" y="5747"/>
                        <a:pt x="653798" y="0"/>
                      </a:cubicBezTo>
                      <a:cubicBezTo>
                        <a:pt x="818963" y="-5747"/>
                        <a:pt x="984594" y="3831"/>
                        <a:pt x="1177756" y="0"/>
                      </a:cubicBezTo>
                      <a:lnTo>
                        <a:pt x="1177756" y="0"/>
                      </a:lnTo>
                      <a:cubicBezTo>
                        <a:pt x="1345367" y="-23473"/>
                        <a:pt x="1547658" y="-21816"/>
                        <a:pt x="1682508" y="0"/>
                      </a:cubicBezTo>
                      <a:cubicBezTo>
                        <a:pt x="1725774" y="652"/>
                        <a:pt x="1825069" y="3393"/>
                        <a:pt x="1889171" y="0"/>
                      </a:cubicBezTo>
                      <a:cubicBezTo>
                        <a:pt x="1957010" y="-6602"/>
                        <a:pt x="2021365" y="59679"/>
                        <a:pt x="2019010" y="129839"/>
                      </a:cubicBezTo>
                      <a:cubicBezTo>
                        <a:pt x="2013586" y="277222"/>
                        <a:pt x="2002850" y="382955"/>
                        <a:pt x="2019010" y="454428"/>
                      </a:cubicBezTo>
                      <a:lnTo>
                        <a:pt x="2019010" y="454428"/>
                      </a:lnTo>
                      <a:cubicBezTo>
                        <a:pt x="2018658" y="515750"/>
                        <a:pt x="2018751" y="572009"/>
                        <a:pt x="2019010" y="649183"/>
                      </a:cubicBezTo>
                      <a:lnTo>
                        <a:pt x="2019010" y="649180"/>
                      </a:lnTo>
                      <a:cubicBezTo>
                        <a:pt x="2017465" y="723592"/>
                        <a:pt x="1967241" y="771868"/>
                        <a:pt x="1889171" y="779019"/>
                      </a:cubicBezTo>
                      <a:cubicBezTo>
                        <a:pt x="1805020" y="783393"/>
                        <a:pt x="1741122" y="776381"/>
                        <a:pt x="1682508" y="779019"/>
                      </a:cubicBezTo>
                      <a:cubicBezTo>
                        <a:pt x="1445940" y="872834"/>
                        <a:pt x="1254307" y="875839"/>
                        <a:pt x="1077424" y="939427"/>
                      </a:cubicBezTo>
                      <a:cubicBezTo>
                        <a:pt x="1098952" y="904531"/>
                        <a:pt x="1157433" y="811119"/>
                        <a:pt x="1177756" y="779019"/>
                      </a:cubicBezTo>
                      <a:cubicBezTo>
                        <a:pt x="1022350" y="793271"/>
                        <a:pt x="865862" y="783632"/>
                        <a:pt x="643318" y="779019"/>
                      </a:cubicBezTo>
                      <a:cubicBezTo>
                        <a:pt x="420774" y="774406"/>
                        <a:pt x="267384" y="797895"/>
                        <a:pt x="129839" y="779019"/>
                      </a:cubicBezTo>
                      <a:cubicBezTo>
                        <a:pt x="59643" y="780473"/>
                        <a:pt x="-5329" y="717623"/>
                        <a:pt x="0" y="649180"/>
                      </a:cubicBezTo>
                      <a:lnTo>
                        <a:pt x="0" y="649183"/>
                      </a:lnTo>
                      <a:cubicBezTo>
                        <a:pt x="-7285" y="594525"/>
                        <a:pt x="5469" y="541723"/>
                        <a:pt x="0" y="454428"/>
                      </a:cubicBezTo>
                      <a:lnTo>
                        <a:pt x="0" y="454428"/>
                      </a:lnTo>
                      <a:cubicBezTo>
                        <a:pt x="-12514" y="366599"/>
                        <a:pt x="-5649" y="288526"/>
                        <a:pt x="0" y="129839"/>
                      </a:cubicBezTo>
                      <a:close/>
                    </a:path>
                    <a:path w="2019010" h="779019" stroke="0" extrusionOk="0">
                      <a:moveTo>
                        <a:pt x="0" y="129839"/>
                      </a:moveTo>
                      <a:cubicBezTo>
                        <a:pt x="660" y="43137"/>
                        <a:pt x="58771" y="3003"/>
                        <a:pt x="129839" y="0"/>
                      </a:cubicBezTo>
                      <a:cubicBezTo>
                        <a:pt x="293705" y="3903"/>
                        <a:pt x="510627" y="22442"/>
                        <a:pt x="632839" y="0"/>
                      </a:cubicBezTo>
                      <a:cubicBezTo>
                        <a:pt x="755051" y="-22442"/>
                        <a:pt x="1055613" y="12544"/>
                        <a:pt x="1177756" y="0"/>
                      </a:cubicBezTo>
                      <a:lnTo>
                        <a:pt x="1177756" y="0"/>
                      </a:lnTo>
                      <a:cubicBezTo>
                        <a:pt x="1401075" y="6999"/>
                        <a:pt x="1431040" y="-23906"/>
                        <a:pt x="1682508" y="0"/>
                      </a:cubicBezTo>
                      <a:cubicBezTo>
                        <a:pt x="1761132" y="1446"/>
                        <a:pt x="1800810" y="-7899"/>
                        <a:pt x="1889171" y="0"/>
                      </a:cubicBezTo>
                      <a:cubicBezTo>
                        <a:pt x="1956773" y="314"/>
                        <a:pt x="2022674" y="53426"/>
                        <a:pt x="2019010" y="129839"/>
                      </a:cubicBezTo>
                      <a:cubicBezTo>
                        <a:pt x="2015581" y="225764"/>
                        <a:pt x="2026127" y="370947"/>
                        <a:pt x="2019010" y="454428"/>
                      </a:cubicBezTo>
                      <a:lnTo>
                        <a:pt x="2019010" y="454428"/>
                      </a:lnTo>
                      <a:cubicBezTo>
                        <a:pt x="2022034" y="515548"/>
                        <a:pt x="2010502" y="599042"/>
                        <a:pt x="2019010" y="649183"/>
                      </a:cubicBezTo>
                      <a:lnTo>
                        <a:pt x="2019010" y="649180"/>
                      </a:lnTo>
                      <a:cubicBezTo>
                        <a:pt x="2014586" y="731532"/>
                        <a:pt x="1951149" y="765205"/>
                        <a:pt x="1889171" y="779019"/>
                      </a:cubicBezTo>
                      <a:cubicBezTo>
                        <a:pt x="1817899" y="788888"/>
                        <a:pt x="1760888" y="787321"/>
                        <a:pt x="1682508" y="779019"/>
                      </a:cubicBezTo>
                      <a:cubicBezTo>
                        <a:pt x="1469296" y="863898"/>
                        <a:pt x="1302930" y="848499"/>
                        <a:pt x="1077424" y="939427"/>
                      </a:cubicBezTo>
                      <a:cubicBezTo>
                        <a:pt x="1110436" y="893209"/>
                        <a:pt x="1149934" y="821485"/>
                        <a:pt x="1177756" y="779019"/>
                      </a:cubicBezTo>
                      <a:cubicBezTo>
                        <a:pt x="1020434" y="789313"/>
                        <a:pt x="849954" y="794400"/>
                        <a:pt x="653798" y="779019"/>
                      </a:cubicBezTo>
                      <a:cubicBezTo>
                        <a:pt x="457642" y="763638"/>
                        <a:pt x="359438" y="765542"/>
                        <a:pt x="129839" y="779019"/>
                      </a:cubicBezTo>
                      <a:cubicBezTo>
                        <a:pt x="55822" y="762213"/>
                        <a:pt x="2215" y="722627"/>
                        <a:pt x="0" y="649180"/>
                      </a:cubicBezTo>
                      <a:lnTo>
                        <a:pt x="0" y="649183"/>
                      </a:lnTo>
                      <a:cubicBezTo>
                        <a:pt x="8617" y="592736"/>
                        <a:pt x="6697" y="497346"/>
                        <a:pt x="0" y="454428"/>
                      </a:cubicBezTo>
                      <a:lnTo>
                        <a:pt x="0" y="454428"/>
                      </a:lnTo>
                      <a:cubicBezTo>
                        <a:pt x="-9165" y="387227"/>
                        <a:pt x="-3750" y="208650"/>
                        <a:pt x="0" y="1298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FFFF00"/>
                  </a:solidFill>
                  <a:extLst>
                    <a:ext uri="{C807C97D-BFC1-408E-A445-0C87EB9F89A2}">
                      <ask:lineSketchStyleProps xmlns:ask="http://schemas.microsoft.com/office/drawing/2018/sketchyshapes" sd="2104418159">
                        <a:prstGeom prst="wedgeRoundRectCallout">
                          <a:avLst>
                            <a:gd name="adj1" fmla="val 3364"/>
                            <a:gd name="adj2" fmla="val 70591"/>
                            <a:gd name="adj3" fmla="val 16667"/>
                          </a:avLst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テキスト ボックス 54">
                  <a:extLst>
                    <a:ext uri="{FF2B5EF4-FFF2-40B4-BE49-F238E27FC236}">
                      <a16:creationId xmlns:a16="http://schemas.microsoft.com/office/drawing/2014/main" id="{87050822-66D3-8BF7-7C4C-8C27E327F464}"/>
                    </a:ext>
                  </a:extLst>
                </p:cNvPr>
                <p:cNvSpPr txBox="1"/>
                <p:nvPr/>
              </p:nvSpPr>
              <p:spPr>
                <a:xfrm>
                  <a:off x="3752486" y="5252710"/>
                  <a:ext cx="1947654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altLang="ja-JP" dirty="0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นักวิจัยภาษา</a:t>
                  </a:r>
                  <a:r>
                    <a:rPr lang="en-US" altLang="ja-JP" dirty="0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/</a:t>
                  </a:r>
                  <a:r>
                    <a:rPr lang="th-TH" altLang="ja-JP" dirty="0">
                      <a:latin typeface="UD Digi Kyokasho NK-B" panose="02020700000000000000" pitchFamily="18" charset="-128"/>
                      <a:ea typeface="UD Digi Kyokasho NK-B" panose="02020700000000000000" pitchFamily="18" charset="-128"/>
                    </a:rPr>
                    <a:t>วัฒนธรรมญี่ปุ่น</a:t>
                  </a:r>
                  <a:endParaRPr lang="en-US" altLang="ja-JP" dirty="0">
                    <a:latin typeface="UD Digi Kyokasho NK-B" panose="02020700000000000000" pitchFamily="18" charset="-128"/>
                    <a:ea typeface="UD Digi Kyokasho NK-B" panose="02020700000000000000" pitchFamily="18" charset="-128"/>
                  </a:endParaRPr>
                </a:p>
              </p:txBody>
            </p:sp>
          </p:grpSp>
        </p:grpSp>
      </p:grp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CA83607B-ED20-C236-0307-98B887339ADB}"/>
              </a:ext>
            </a:extLst>
          </p:cNvPr>
          <p:cNvGrpSpPr/>
          <p:nvPr/>
        </p:nvGrpSpPr>
        <p:grpSpPr>
          <a:xfrm>
            <a:off x="8897625" y="5186060"/>
            <a:ext cx="3151278" cy="1671940"/>
            <a:chOff x="8882804" y="5303592"/>
            <a:chExt cx="3151278" cy="1671940"/>
          </a:xfrm>
        </p:grpSpPr>
        <p:grpSp>
          <p:nvGrpSpPr>
            <p:cNvPr id="63" name="グループ化 62">
              <a:extLst>
                <a:ext uri="{FF2B5EF4-FFF2-40B4-BE49-F238E27FC236}">
                  <a16:creationId xmlns:a16="http://schemas.microsoft.com/office/drawing/2014/main" id="{A051A8A0-A2AB-CAA5-431C-54A6C2BFADAB}"/>
                </a:ext>
              </a:extLst>
            </p:cNvPr>
            <p:cNvGrpSpPr/>
            <p:nvPr/>
          </p:nvGrpSpPr>
          <p:grpSpPr>
            <a:xfrm>
              <a:off x="8882804" y="5314835"/>
              <a:ext cx="2477695" cy="1033491"/>
              <a:chOff x="8729641" y="5426779"/>
              <a:chExt cx="2477695" cy="1033491"/>
            </a:xfrm>
          </p:grpSpPr>
          <p:sp>
            <p:nvSpPr>
              <p:cNvPr id="62" name="思考の吹き出し: 雲形 61">
                <a:extLst>
                  <a:ext uri="{FF2B5EF4-FFF2-40B4-BE49-F238E27FC236}">
                    <a16:creationId xmlns:a16="http://schemas.microsoft.com/office/drawing/2014/main" id="{663D8480-EFF3-8C32-68C7-621EE9A122C4}"/>
                  </a:ext>
                </a:extLst>
              </p:cNvPr>
              <p:cNvSpPr/>
              <p:nvPr/>
            </p:nvSpPr>
            <p:spPr>
              <a:xfrm>
                <a:off x="8729641" y="5426779"/>
                <a:ext cx="2434727" cy="1033491"/>
              </a:xfrm>
              <a:custGeom>
                <a:avLst/>
                <a:gdLst>
                  <a:gd name="connsiteX0" fmla="*/ 219801 w 2434727"/>
                  <a:gd name="connsiteY0" fmla="*/ 343779 h 1033491"/>
                  <a:gd name="connsiteX1" fmla="*/ 316909 w 2434727"/>
                  <a:gd name="connsiteY1" fmla="*/ 165238 h 1033491"/>
                  <a:gd name="connsiteX2" fmla="*/ 789313 w 2434727"/>
                  <a:gd name="connsiteY2" fmla="*/ 124449 h 1033491"/>
                  <a:gd name="connsiteX3" fmla="*/ 1265607 w 2434727"/>
                  <a:gd name="connsiteY3" fmla="*/ 82105 h 1033491"/>
                  <a:gd name="connsiteX4" fmla="*/ 1451198 w 2434727"/>
                  <a:gd name="connsiteY4" fmla="*/ 4784 h 1033491"/>
                  <a:gd name="connsiteX5" fmla="*/ 1681370 w 2434727"/>
                  <a:gd name="connsiteY5" fmla="*/ 59353 h 1033491"/>
                  <a:gd name="connsiteX6" fmla="*/ 1998674 w 2434727"/>
                  <a:gd name="connsiteY6" fmla="*/ 16507 h 1033491"/>
                  <a:gd name="connsiteX7" fmla="*/ 2159580 w 2434727"/>
                  <a:gd name="connsiteY7" fmla="*/ 133396 h 1033491"/>
                  <a:gd name="connsiteX8" fmla="*/ 2366081 w 2434727"/>
                  <a:gd name="connsiteY8" fmla="*/ 246841 h 1033491"/>
                  <a:gd name="connsiteX9" fmla="*/ 2356838 w 2434727"/>
                  <a:gd name="connsiteY9" fmla="*/ 369855 h 1033491"/>
                  <a:gd name="connsiteX10" fmla="*/ 2424356 w 2434727"/>
                  <a:gd name="connsiteY10" fmla="*/ 557941 h 1033491"/>
                  <a:gd name="connsiteX11" fmla="*/ 2108067 w 2434727"/>
                  <a:gd name="connsiteY11" fmla="*/ 722582 h 1033491"/>
                  <a:gd name="connsiteX12" fmla="*/ 1994841 w 2434727"/>
                  <a:gd name="connsiteY12" fmla="*/ 863658 h 1033491"/>
                  <a:gd name="connsiteX13" fmla="*/ 1609343 w 2434727"/>
                  <a:gd name="connsiteY13" fmla="*/ 880740 h 1033491"/>
                  <a:gd name="connsiteX14" fmla="*/ 1333858 w 2434727"/>
                  <a:gd name="connsiteY14" fmla="*/ 1031242 h 1033491"/>
                  <a:gd name="connsiteX15" fmla="*/ 928803 w 2434727"/>
                  <a:gd name="connsiteY15" fmla="*/ 939376 h 1033491"/>
                  <a:gd name="connsiteX16" fmla="*/ 327110 w 2434727"/>
                  <a:gd name="connsiteY16" fmla="*/ 848610 h 1033491"/>
                  <a:gd name="connsiteX17" fmla="*/ 62558 w 2434727"/>
                  <a:gd name="connsiteY17" fmla="*/ 747606 h 1033491"/>
                  <a:gd name="connsiteX18" fmla="*/ 119087 w 2434727"/>
                  <a:gd name="connsiteY18" fmla="*/ 611266 h 1033491"/>
                  <a:gd name="connsiteX19" fmla="*/ -282 w 2434727"/>
                  <a:gd name="connsiteY19" fmla="*/ 471386 h 1033491"/>
                  <a:gd name="connsiteX20" fmla="*/ 217716 w 2434727"/>
                  <a:gd name="connsiteY20" fmla="*/ 347056 h 1033491"/>
                  <a:gd name="connsiteX21" fmla="*/ 219801 w 2434727"/>
                  <a:gd name="connsiteY21" fmla="*/ 343779 h 1033491"/>
                  <a:gd name="connsiteX0" fmla="*/ 2126980 w 2434727"/>
                  <a:gd name="connsiteY0" fmla="*/ 1217762 h 1033491"/>
                  <a:gd name="connsiteX1" fmla="*/ 2098272 w 2434727"/>
                  <a:gd name="connsiteY1" fmla="*/ 1246470 h 1033491"/>
                  <a:gd name="connsiteX2" fmla="*/ 2069564 w 2434727"/>
                  <a:gd name="connsiteY2" fmla="*/ 1217762 h 1033491"/>
                  <a:gd name="connsiteX3" fmla="*/ 2098272 w 2434727"/>
                  <a:gd name="connsiteY3" fmla="*/ 1189054 h 1033491"/>
                  <a:gd name="connsiteX4" fmla="*/ 2126980 w 2434727"/>
                  <a:gd name="connsiteY4" fmla="*/ 1217762 h 1033491"/>
                  <a:gd name="connsiteX0" fmla="*/ 2068007 w 2434727"/>
                  <a:gd name="connsiteY0" fmla="*/ 1147987 h 1033491"/>
                  <a:gd name="connsiteX1" fmla="*/ 2010591 w 2434727"/>
                  <a:gd name="connsiteY1" fmla="*/ 1205403 h 1033491"/>
                  <a:gd name="connsiteX2" fmla="*/ 1953175 w 2434727"/>
                  <a:gd name="connsiteY2" fmla="*/ 1147987 h 1033491"/>
                  <a:gd name="connsiteX3" fmla="*/ 2010591 w 2434727"/>
                  <a:gd name="connsiteY3" fmla="*/ 1090571 h 1033491"/>
                  <a:gd name="connsiteX4" fmla="*/ 2068007 w 2434727"/>
                  <a:gd name="connsiteY4" fmla="*/ 1147987 h 1033491"/>
                  <a:gd name="connsiteX0" fmla="*/ 1964107 w 2434727"/>
                  <a:gd name="connsiteY0" fmla="*/ 1042459 h 1033491"/>
                  <a:gd name="connsiteX1" fmla="*/ 1877983 w 2434727"/>
                  <a:gd name="connsiteY1" fmla="*/ 1128583 h 1033491"/>
                  <a:gd name="connsiteX2" fmla="*/ 1791859 w 2434727"/>
                  <a:gd name="connsiteY2" fmla="*/ 1042459 h 1033491"/>
                  <a:gd name="connsiteX3" fmla="*/ 1877983 w 2434727"/>
                  <a:gd name="connsiteY3" fmla="*/ 956335 h 1033491"/>
                  <a:gd name="connsiteX4" fmla="*/ 1964107 w 2434727"/>
                  <a:gd name="connsiteY4" fmla="*/ 1042459 h 1033491"/>
                  <a:gd name="connsiteX0" fmla="*/ 264494 w 2434727"/>
                  <a:gd name="connsiteY0" fmla="*/ 626242 h 1033491"/>
                  <a:gd name="connsiteX1" fmla="*/ 121736 w 2434727"/>
                  <a:gd name="connsiteY1" fmla="*/ 607175 h 1033491"/>
                  <a:gd name="connsiteX2" fmla="*/ 390458 w 2434727"/>
                  <a:gd name="connsiteY2" fmla="*/ 834902 h 1033491"/>
                  <a:gd name="connsiteX3" fmla="*/ 328011 w 2434727"/>
                  <a:gd name="connsiteY3" fmla="*/ 844017 h 1033491"/>
                  <a:gd name="connsiteX4" fmla="*/ 928690 w 2434727"/>
                  <a:gd name="connsiteY4" fmla="*/ 935165 h 1033491"/>
                  <a:gd name="connsiteX5" fmla="*/ 891042 w 2434727"/>
                  <a:gd name="connsiteY5" fmla="*/ 893539 h 1033491"/>
                  <a:gd name="connsiteX6" fmla="*/ 1624673 w 2434727"/>
                  <a:gd name="connsiteY6" fmla="*/ 831362 h 1033491"/>
                  <a:gd name="connsiteX7" fmla="*/ 1609625 w 2434727"/>
                  <a:gd name="connsiteY7" fmla="*/ 877031 h 1033491"/>
                  <a:gd name="connsiteX8" fmla="*/ 1923490 w 2434727"/>
                  <a:gd name="connsiteY8" fmla="*/ 549137 h 1033491"/>
                  <a:gd name="connsiteX9" fmla="*/ 2106715 w 2434727"/>
                  <a:gd name="connsiteY9" fmla="*/ 719855 h 1033491"/>
                  <a:gd name="connsiteX10" fmla="*/ 2355711 w 2434727"/>
                  <a:gd name="connsiteY10" fmla="*/ 367319 h 1033491"/>
                  <a:gd name="connsiteX11" fmla="*/ 2274102 w 2434727"/>
                  <a:gd name="connsiteY11" fmla="*/ 431338 h 1033491"/>
                  <a:gd name="connsiteX12" fmla="*/ 2159918 w 2434727"/>
                  <a:gd name="connsiteY12" fmla="*/ 129808 h 1033491"/>
                  <a:gd name="connsiteX13" fmla="*/ 2164201 w 2434727"/>
                  <a:gd name="connsiteY13" fmla="*/ 160047 h 1033491"/>
                  <a:gd name="connsiteX14" fmla="*/ 1638819 w 2434727"/>
                  <a:gd name="connsiteY14" fmla="*/ 94545 h 1033491"/>
                  <a:gd name="connsiteX15" fmla="*/ 1680637 w 2434727"/>
                  <a:gd name="connsiteY15" fmla="*/ 55980 h 1033491"/>
                  <a:gd name="connsiteX16" fmla="*/ 1247853 w 2434727"/>
                  <a:gd name="connsiteY16" fmla="*/ 112918 h 1033491"/>
                  <a:gd name="connsiteX17" fmla="*/ 1268086 w 2434727"/>
                  <a:gd name="connsiteY17" fmla="*/ 79664 h 1033491"/>
                  <a:gd name="connsiteX18" fmla="*/ 789031 w 2434727"/>
                  <a:gd name="connsiteY18" fmla="*/ 124210 h 1033491"/>
                  <a:gd name="connsiteX19" fmla="*/ 862299 w 2434727"/>
                  <a:gd name="connsiteY19" fmla="*/ 156459 h 1033491"/>
                  <a:gd name="connsiteX20" fmla="*/ 232595 w 2434727"/>
                  <a:gd name="connsiteY20" fmla="*/ 377726 h 1033491"/>
                  <a:gd name="connsiteX21" fmla="*/ 219801 w 2434727"/>
                  <a:gd name="connsiteY21" fmla="*/ 343779 h 1033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434727" h="1033491" fill="none" extrusionOk="0">
                    <a:moveTo>
                      <a:pt x="219801" y="343779"/>
                    </a:moveTo>
                    <a:cubicBezTo>
                      <a:pt x="204586" y="283888"/>
                      <a:pt x="230249" y="230247"/>
                      <a:pt x="316909" y="165238"/>
                    </a:cubicBezTo>
                    <a:cubicBezTo>
                      <a:pt x="451850" y="94762"/>
                      <a:pt x="648998" y="75247"/>
                      <a:pt x="789313" y="124449"/>
                    </a:cubicBezTo>
                    <a:cubicBezTo>
                      <a:pt x="894374" y="38297"/>
                      <a:pt x="1148621" y="19591"/>
                      <a:pt x="1265607" y="82105"/>
                    </a:cubicBezTo>
                    <a:cubicBezTo>
                      <a:pt x="1296020" y="39032"/>
                      <a:pt x="1365518" y="4323"/>
                      <a:pt x="1451198" y="4784"/>
                    </a:cubicBezTo>
                    <a:cubicBezTo>
                      <a:pt x="1538436" y="-11522"/>
                      <a:pt x="1632797" y="6631"/>
                      <a:pt x="1681370" y="59353"/>
                    </a:cubicBezTo>
                    <a:cubicBezTo>
                      <a:pt x="1767342" y="19375"/>
                      <a:pt x="1862170" y="8178"/>
                      <a:pt x="1998674" y="16507"/>
                    </a:cubicBezTo>
                    <a:cubicBezTo>
                      <a:pt x="2090211" y="34334"/>
                      <a:pt x="2137215" y="87794"/>
                      <a:pt x="2159580" y="133396"/>
                    </a:cubicBezTo>
                    <a:cubicBezTo>
                      <a:pt x="2269219" y="161938"/>
                      <a:pt x="2330839" y="189670"/>
                      <a:pt x="2366081" y="246841"/>
                    </a:cubicBezTo>
                    <a:cubicBezTo>
                      <a:pt x="2388054" y="289290"/>
                      <a:pt x="2379171" y="331333"/>
                      <a:pt x="2356838" y="369855"/>
                    </a:cubicBezTo>
                    <a:cubicBezTo>
                      <a:pt x="2422517" y="416688"/>
                      <a:pt x="2465996" y="497973"/>
                      <a:pt x="2424356" y="557941"/>
                    </a:cubicBezTo>
                    <a:cubicBezTo>
                      <a:pt x="2393633" y="614599"/>
                      <a:pt x="2265454" y="720749"/>
                      <a:pt x="2108067" y="722582"/>
                    </a:cubicBezTo>
                    <a:cubicBezTo>
                      <a:pt x="2097610" y="765215"/>
                      <a:pt x="2057123" y="823382"/>
                      <a:pt x="1994841" y="863658"/>
                    </a:cubicBezTo>
                    <a:cubicBezTo>
                      <a:pt x="1914446" y="930538"/>
                      <a:pt x="1722482" y="947983"/>
                      <a:pt x="1609343" y="880740"/>
                    </a:cubicBezTo>
                    <a:cubicBezTo>
                      <a:pt x="1541080" y="935265"/>
                      <a:pt x="1467106" y="984978"/>
                      <a:pt x="1333858" y="1031242"/>
                    </a:cubicBezTo>
                    <a:cubicBezTo>
                      <a:pt x="1182315" y="1051526"/>
                      <a:pt x="1010925" y="1003832"/>
                      <a:pt x="928803" y="939376"/>
                    </a:cubicBezTo>
                    <a:cubicBezTo>
                      <a:pt x="727489" y="1018886"/>
                      <a:pt x="474004" y="938609"/>
                      <a:pt x="327110" y="848610"/>
                    </a:cubicBezTo>
                    <a:cubicBezTo>
                      <a:pt x="205802" y="853699"/>
                      <a:pt x="108616" y="803973"/>
                      <a:pt x="62558" y="747606"/>
                    </a:cubicBezTo>
                    <a:cubicBezTo>
                      <a:pt x="22526" y="697859"/>
                      <a:pt x="73184" y="655295"/>
                      <a:pt x="119087" y="611266"/>
                    </a:cubicBezTo>
                    <a:cubicBezTo>
                      <a:pt x="40027" y="584121"/>
                      <a:pt x="-7429" y="526261"/>
                      <a:pt x="-282" y="471386"/>
                    </a:cubicBezTo>
                    <a:cubicBezTo>
                      <a:pt x="26532" y="386338"/>
                      <a:pt x="129934" y="353080"/>
                      <a:pt x="217716" y="347056"/>
                    </a:cubicBezTo>
                    <a:cubicBezTo>
                      <a:pt x="218156" y="345811"/>
                      <a:pt x="219168" y="344855"/>
                      <a:pt x="219801" y="343779"/>
                    </a:cubicBezTo>
                    <a:close/>
                  </a:path>
                  <a:path w="2434727" h="1033491" fill="none" extrusionOk="0">
                    <a:moveTo>
                      <a:pt x="2126980" y="1217762"/>
                    </a:moveTo>
                    <a:cubicBezTo>
                      <a:pt x="2123934" y="1234810"/>
                      <a:pt x="2117689" y="1243324"/>
                      <a:pt x="2098272" y="1246470"/>
                    </a:cubicBezTo>
                    <a:cubicBezTo>
                      <a:pt x="2080904" y="1246262"/>
                      <a:pt x="2071272" y="1232683"/>
                      <a:pt x="2069564" y="1217762"/>
                    </a:cubicBezTo>
                    <a:cubicBezTo>
                      <a:pt x="2069840" y="1202216"/>
                      <a:pt x="2083932" y="1191512"/>
                      <a:pt x="2098272" y="1189054"/>
                    </a:cubicBezTo>
                    <a:cubicBezTo>
                      <a:pt x="2114344" y="1188158"/>
                      <a:pt x="2128897" y="1205755"/>
                      <a:pt x="2126980" y="1217762"/>
                    </a:cubicBezTo>
                    <a:close/>
                  </a:path>
                  <a:path w="2434727" h="1033491" fill="none" extrusionOk="0">
                    <a:moveTo>
                      <a:pt x="2068007" y="1147987"/>
                    </a:moveTo>
                    <a:cubicBezTo>
                      <a:pt x="2072031" y="1185487"/>
                      <a:pt x="2044610" y="1200636"/>
                      <a:pt x="2010591" y="1205403"/>
                    </a:cubicBezTo>
                    <a:cubicBezTo>
                      <a:pt x="1982081" y="1199988"/>
                      <a:pt x="1953981" y="1180018"/>
                      <a:pt x="1953175" y="1147987"/>
                    </a:cubicBezTo>
                    <a:cubicBezTo>
                      <a:pt x="1951390" y="1115360"/>
                      <a:pt x="1980945" y="1086917"/>
                      <a:pt x="2010591" y="1090571"/>
                    </a:cubicBezTo>
                    <a:cubicBezTo>
                      <a:pt x="2051074" y="1091363"/>
                      <a:pt x="2065238" y="1116698"/>
                      <a:pt x="2068007" y="1147987"/>
                    </a:cubicBezTo>
                    <a:close/>
                  </a:path>
                  <a:path w="2434727" h="1033491" fill="none" extrusionOk="0">
                    <a:moveTo>
                      <a:pt x="1964107" y="1042459"/>
                    </a:moveTo>
                    <a:cubicBezTo>
                      <a:pt x="1957111" y="1083540"/>
                      <a:pt x="1932075" y="1137643"/>
                      <a:pt x="1877983" y="1128583"/>
                    </a:cubicBezTo>
                    <a:cubicBezTo>
                      <a:pt x="1837713" y="1129878"/>
                      <a:pt x="1799648" y="1087887"/>
                      <a:pt x="1791859" y="1042459"/>
                    </a:cubicBezTo>
                    <a:cubicBezTo>
                      <a:pt x="1781603" y="1004478"/>
                      <a:pt x="1825733" y="954612"/>
                      <a:pt x="1877983" y="956335"/>
                    </a:cubicBezTo>
                    <a:cubicBezTo>
                      <a:pt x="1926760" y="948371"/>
                      <a:pt x="1971876" y="987210"/>
                      <a:pt x="1964107" y="1042459"/>
                    </a:cubicBezTo>
                    <a:close/>
                  </a:path>
                  <a:path w="2434727" h="1033491" fill="none" extrusionOk="0">
                    <a:moveTo>
                      <a:pt x="264494" y="626242"/>
                    </a:moveTo>
                    <a:cubicBezTo>
                      <a:pt x="209936" y="619883"/>
                      <a:pt x="161108" y="614157"/>
                      <a:pt x="121736" y="607175"/>
                    </a:cubicBezTo>
                    <a:moveTo>
                      <a:pt x="390458" y="834902"/>
                    </a:moveTo>
                    <a:cubicBezTo>
                      <a:pt x="364663" y="840247"/>
                      <a:pt x="353085" y="847780"/>
                      <a:pt x="328011" y="844017"/>
                    </a:cubicBezTo>
                    <a:moveTo>
                      <a:pt x="928690" y="935165"/>
                    </a:moveTo>
                    <a:cubicBezTo>
                      <a:pt x="909540" y="925267"/>
                      <a:pt x="901158" y="909013"/>
                      <a:pt x="891042" y="893539"/>
                    </a:cubicBezTo>
                    <a:moveTo>
                      <a:pt x="1624673" y="831362"/>
                    </a:moveTo>
                    <a:cubicBezTo>
                      <a:pt x="1624192" y="842999"/>
                      <a:pt x="1615070" y="860819"/>
                      <a:pt x="1609625" y="877031"/>
                    </a:cubicBezTo>
                    <a:moveTo>
                      <a:pt x="1923490" y="549137"/>
                    </a:moveTo>
                    <a:cubicBezTo>
                      <a:pt x="2036060" y="579278"/>
                      <a:pt x="2111835" y="642054"/>
                      <a:pt x="2106715" y="719855"/>
                    </a:cubicBezTo>
                    <a:moveTo>
                      <a:pt x="2355711" y="367319"/>
                    </a:moveTo>
                    <a:cubicBezTo>
                      <a:pt x="2341008" y="393585"/>
                      <a:pt x="2302696" y="416194"/>
                      <a:pt x="2274102" y="431338"/>
                    </a:cubicBezTo>
                    <a:moveTo>
                      <a:pt x="2159918" y="129808"/>
                    </a:moveTo>
                    <a:cubicBezTo>
                      <a:pt x="2160978" y="141526"/>
                      <a:pt x="2164292" y="149418"/>
                      <a:pt x="2164201" y="160047"/>
                    </a:cubicBezTo>
                    <a:moveTo>
                      <a:pt x="1638819" y="94545"/>
                    </a:moveTo>
                    <a:cubicBezTo>
                      <a:pt x="1650181" y="80396"/>
                      <a:pt x="1664065" y="69313"/>
                      <a:pt x="1680637" y="55980"/>
                    </a:cubicBezTo>
                    <a:moveTo>
                      <a:pt x="1247853" y="112918"/>
                    </a:moveTo>
                    <a:cubicBezTo>
                      <a:pt x="1250737" y="100874"/>
                      <a:pt x="1259634" y="89563"/>
                      <a:pt x="1268086" y="79664"/>
                    </a:cubicBezTo>
                    <a:moveTo>
                      <a:pt x="789031" y="124210"/>
                    </a:moveTo>
                    <a:cubicBezTo>
                      <a:pt x="813589" y="134197"/>
                      <a:pt x="841354" y="138412"/>
                      <a:pt x="862299" y="156459"/>
                    </a:cubicBezTo>
                    <a:moveTo>
                      <a:pt x="232595" y="377726"/>
                    </a:moveTo>
                    <a:cubicBezTo>
                      <a:pt x="227707" y="364051"/>
                      <a:pt x="223693" y="354168"/>
                      <a:pt x="219801" y="343779"/>
                    </a:cubicBezTo>
                  </a:path>
                  <a:path w="2434727" h="1033491" stroke="0" extrusionOk="0">
                    <a:moveTo>
                      <a:pt x="219801" y="343779"/>
                    </a:moveTo>
                    <a:cubicBezTo>
                      <a:pt x="210042" y="298437"/>
                      <a:pt x="223817" y="213378"/>
                      <a:pt x="316909" y="165238"/>
                    </a:cubicBezTo>
                    <a:cubicBezTo>
                      <a:pt x="443264" y="55269"/>
                      <a:pt x="637661" y="50226"/>
                      <a:pt x="789313" y="124449"/>
                    </a:cubicBezTo>
                    <a:cubicBezTo>
                      <a:pt x="876371" y="25081"/>
                      <a:pt x="1123434" y="-2879"/>
                      <a:pt x="1265607" y="82105"/>
                    </a:cubicBezTo>
                    <a:cubicBezTo>
                      <a:pt x="1300430" y="29329"/>
                      <a:pt x="1375866" y="-117"/>
                      <a:pt x="1451198" y="4784"/>
                    </a:cubicBezTo>
                    <a:cubicBezTo>
                      <a:pt x="1527078" y="1572"/>
                      <a:pt x="1633201" y="3704"/>
                      <a:pt x="1681370" y="59353"/>
                    </a:cubicBezTo>
                    <a:cubicBezTo>
                      <a:pt x="1763103" y="-1033"/>
                      <a:pt x="1887609" y="-20417"/>
                      <a:pt x="1998674" y="16507"/>
                    </a:cubicBezTo>
                    <a:cubicBezTo>
                      <a:pt x="2096991" y="39066"/>
                      <a:pt x="2141370" y="82109"/>
                      <a:pt x="2159580" y="133396"/>
                    </a:cubicBezTo>
                    <a:cubicBezTo>
                      <a:pt x="2255857" y="142051"/>
                      <a:pt x="2335564" y="196446"/>
                      <a:pt x="2366081" y="246841"/>
                    </a:cubicBezTo>
                    <a:cubicBezTo>
                      <a:pt x="2380715" y="283637"/>
                      <a:pt x="2387053" y="332921"/>
                      <a:pt x="2356838" y="369855"/>
                    </a:cubicBezTo>
                    <a:cubicBezTo>
                      <a:pt x="2427419" y="440148"/>
                      <a:pt x="2463054" y="492842"/>
                      <a:pt x="2424356" y="557941"/>
                    </a:cubicBezTo>
                    <a:cubicBezTo>
                      <a:pt x="2354768" y="623028"/>
                      <a:pt x="2256673" y="739982"/>
                      <a:pt x="2108067" y="722582"/>
                    </a:cubicBezTo>
                    <a:cubicBezTo>
                      <a:pt x="2109964" y="781369"/>
                      <a:pt x="2077664" y="828919"/>
                      <a:pt x="1994841" y="863658"/>
                    </a:cubicBezTo>
                    <a:cubicBezTo>
                      <a:pt x="1876840" y="923647"/>
                      <a:pt x="1742463" y="902120"/>
                      <a:pt x="1609343" y="880740"/>
                    </a:cubicBezTo>
                    <a:cubicBezTo>
                      <a:pt x="1584772" y="975587"/>
                      <a:pt x="1483547" y="1037256"/>
                      <a:pt x="1333858" y="1031242"/>
                    </a:cubicBezTo>
                    <a:cubicBezTo>
                      <a:pt x="1184068" y="1064211"/>
                      <a:pt x="1032787" y="1025552"/>
                      <a:pt x="928803" y="939376"/>
                    </a:cubicBezTo>
                    <a:cubicBezTo>
                      <a:pt x="742916" y="1017758"/>
                      <a:pt x="454528" y="972543"/>
                      <a:pt x="327110" y="848610"/>
                    </a:cubicBezTo>
                    <a:cubicBezTo>
                      <a:pt x="214379" y="877075"/>
                      <a:pt x="96930" y="835404"/>
                      <a:pt x="62558" y="747606"/>
                    </a:cubicBezTo>
                    <a:cubicBezTo>
                      <a:pt x="35183" y="692758"/>
                      <a:pt x="47002" y="653529"/>
                      <a:pt x="119087" y="611266"/>
                    </a:cubicBezTo>
                    <a:cubicBezTo>
                      <a:pt x="24648" y="588740"/>
                      <a:pt x="-13605" y="516289"/>
                      <a:pt x="-282" y="471386"/>
                    </a:cubicBezTo>
                    <a:cubicBezTo>
                      <a:pt x="28934" y="381298"/>
                      <a:pt x="88065" y="352631"/>
                      <a:pt x="217716" y="347056"/>
                    </a:cubicBezTo>
                    <a:cubicBezTo>
                      <a:pt x="218353" y="345939"/>
                      <a:pt x="219074" y="344911"/>
                      <a:pt x="219801" y="343779"/>
                    </a:cubicBezTo>
                    <a:close/>
                  </a:path>
                  <a:path w="2434727" h="1033491" stroke="0" extrusionOk="0">
                    <a:moveTo>
                      <a:pt x="2126980" y="1217762"/>
                    </a:moveTo>
                    <a:cubicBezTo>
                      <a:pt x="2129475" y="1235946"/>
                      <a:pt x="2114596" y="1244992"/>
                      <a:pt x="2098272" y="1246470"/>
                    </a:cubicBezTo>
                    <a:cubicBezTo>
                      <a:pt x="2085545" y="1246788"/>
                      <a:pt x="2071779" y="1235377"/>
                      <a:pt x="2069564" y="1217762"/>
                    </a:cubicBezTo>
                    <a:cubicBezTo>
                      <a:pt x="2070106" y="1199980"/>
                      <a:pt x="2082215" y="1189407"/>
                      <a:pt x="2098272" y="1189054"/>
                    </a:cubicBezTo>
                    <a:cubicBezTo>
                      <a:pt x="2114979" y="1185061"/>
                      <a:pt x="2131297" y="1202997"/>
                      <a:pt x="2126980" y="1217762"/>
                    </a:cubicBezTo>
                    <a:close/>
                  </a:path>
                  <a:path w="2434727" h="1033491" stroke="0" extrusionOk="0">
                    <a:moveTo>
                      <a:pt x="2068007" y="1147987"/>
                    </a:moveTo>
                    <a:cubicBezTo>
                      <a:pt x="2071663" y="1186456"/>
                      <a:pt x="2038600" y="1213856"/>
                      <a:pt x="2010591" y="1205403"/>
                    </a:cubicBezTo>
                    <a:cubicBezTo>
                      <a:pt x="1983368" y="1199171"/>
                      <a:pt x="1955299" y="1177413"/>
                      <a:pt x="1953175" y="1147987"/>
                    </a:cubicBezTo>
                    <a:cubicBezTo>
                      <a:pt x="1954408" y="1118245"/>
                      <a:pt x="1976536" y="1091750"/>
                      <a:pt x="2010591" y="1090571"/>
                    </a:cubicBezTo>
                    <a:cubicBezTo>
                      <a:pt x="2041674" y="1097446"/>
                      <a:pt x="2065946" y="1115062"/>
                      <a:pt x="2068007" y="1147987"/>
                    </a:cubicBezTo>
                    <a:close/>
                  </a:path>
                  <a:path w="2434727" h="1033491" stroke="0" extrusionOk="0">
                    <a:moveTo>
                      <a:pt x="1964107" y="1042459"/>
                    </a:moveTo>
                    <a:cubicBezTo>
                      <a:pt x="1965217" y="1094735"/>
                      <a:pt x="1924276" y="1137592"/>
                      <a:pt x="1877983" y="1128583"/>
                    </a:cubicBezTo>
                    <a:cubicBezTo>
                      <a:pt x="1826561" y="1127994"/>
                      <a:pt x="1797445" y="1082445"/>
                      <a:pt x="1791859" y="1042459"/>
                    </a:cubicBezTo>
                    <a:cubicBezTo>
                      <a:pt x="1794314" y="992601"/>
                      <a:pt x="1827070" y="949164"/>
                      <a:pt x="1877983" y="956335"/>
                    </a:cubicBezTo>
                    <a:cubicBezTo>
                      <a:pt x="1930867" y="945688"/>
                      <a:pt x="1972431" y="986566"/>
                      <a:pt x="1964107" y="1042459"/>
                    </a:cubicBezTo>
                    <a:close/>
                  </a:path>
                  <a:path w="2434727" h="1033491" fill="none" stroke="0" extrusionOk="0">
                    <a:moveTo>
                      <a:pt x="264494" y="626242"/>
                    </a:moveTo>
                    <a:cubicBezTo>
                      <a:pt x="214517" y="634036"/>
                      <a:pt x="174495" y="618018"/>
                      <a:pt x="121736" y="607175"/>
                    </a:cubicBezTo>
                    <a:moveTo>
                      <a:pt x="390458" y="834902"/>
                    </a:moveTo>
                    <a:cubicBezTo>
                      <a:pt x="365235" y="843066"/>
                      <a:pt x="352198" y="841170"/>
                      <a:pt x="328011" y="844017"/>
                    </a:cubicBezTo>
                    <a:moveTo>
                      <a:pt x="928690" y="935165"/>
                    </a:moveTo>
                    <a:cubicBezTo>
                      <a:pt x="915160" y="923398"/>
                      <a:pt x="900947" y="905559"/>
                      <a:pt x="891042" y="893539"/>
                    </a:cubicBezTo>
                    <a:moveTo>
                      <a:pt x="1624673" y="831362"/>
                    </a:moveTo>
                    <a:cubicBezTo>
                      <a:pt x="1625845" y="844269"/>
                      <a:pt x="1617875" y="861151"/>
                      <a:pt x="1609625" y="877031"/>
                    </a:cubicBezTo>
                    <a:moveTo>
                      <a:pt x="1923490" y="549137"/>
                    </a:moveTo>
                    <a:cubicBezTo>
                      <a:pt x="2031372" y="576958"/>
                      <a:pt x="2122401" y="649613"/>
                      <a:pt x="2106715" y="719855"/>
                    </a:cubicBezTo>
                    <a:moveTo>
                      <a:pt x="2355711" y="367319"/>
                    </a:moveTo>
                    <a:cubicBezTo>
                      <a:pt x="2336245" y="401734"/>
                      <a:pt x="2314895" y="409483"/>
                      <a:pt x="2274102" y="431338"/>
                    </a:cubicBezTo>
                    <a:moveTo>
                      <a:pt x="2159918" y="129808"/>
                    </a:moveTo>
                    <a:cubicBezTo>
                      <a:pt x="2160960" y="139471"/>
                      <a:pt x="2164024" y="150977"/>
                      <a:pt x="2164201" y="160047"/>
                    </a:cubicBezTo>
                    <a:moveTo>
                      <a:pt x="1638819" y="94545"/>
                    </a:moveTo>
                    <a:cubicBezTo>
                      <a:pt x="1647810" y="81296"/>
                      <a:pt x="1663583" y="68332"/>
                      <a:pt x="1680637" y="55980"/>
                    </a:cubicBezTo>
                    <a:moveTo>
                      <a:pt x="1247853" y="112918"/>
                    </a:moveTo>
                    <a:cubicBezTo>
                      <a:pt x="1249263" y="102411"/>
                      <a:pt x="1260111" y="89837"/>
                      <a:pt x="1268086" y="79664"/>
                    </a:cubicBezTo>
                    <a:moveTo>
                      <a:pt x="789031" y="124210"/>
                    </a:moveTo>
                    <a:cubicBezTo>
                      <a:pt x="811780" y="132205"/>
                      <a:pt x="846169" y="140704"/>
                      <a:pt x="862299" y="156459"/>
                    </a:cubicBezTo>
                    <a:moveTo>
                      <a:pt x="232595" y="377726"/>
                    </a:moveTo>
                    <a:cubicBezTo>
                      <a:pt x="227641" y="364618"/>
                      <a:pt x="223515" y="356772"/>
                      <a:pt x="219801" y="343779"/>
                    </a:cubicBezTo>
                  </a:path>
                </a:pathLst>
              </a:custGeom>
              <a:solidFill>
                <a:srgbClr val="FCD9D3"/>
              </a:solidFill>
              <a:ln>
                <a:solidFill>
                  <a:srgbClr val="F9B3A7"/>
                </a:solidFill>
                <a:extLst>
                  <a:ext uri="{C807C97D-BFC1-408E-A445-0C87EB9F89A2}">
                    <ask:lineSketchStyleProps xmlns:ask="http://schemas.microsoft.com/office/drawing/2018/sketchyshapes" sd="2791601523">
                      <a:prstGeom prst="cloudCallout">
                        <a:avLst>
                          <a:gd name="adj1" fmla="val 36181"/>
                          <a:gd name="adj2" fmla="val 6783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9CACADCA-01EF-A860-DBF1-B106023C8B50}"/>
                  </a:ext>
                </a:extLst>
              </p:cNvPr>
              <p:cNvSpPr txBox="1"/>
              <p:nvPr/>
            </p:nvSpPr>
            <p:spPr>
              <a:xfrm>
                <a:off x="8928350" y="5756889"/>
                <a:ext cx="2278986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th-TH" altLang="ja-JP" sz="2000" b="1" dirty="0">
                    <a:latin typeface="UD Digi Kyokasho NK-R" panose="02020400000000000000" pitchFamily="18" charset="-128"/>
                    <a:ea typeface="UD Digi Kyokasho NK-R" panose="02020400000000000000" pitchFamily="18" charset="-128"/>
                  </a:rPr>
                  <a:t>ยังมีอาชีพอื่นอีกไหมนะ</a:t>
                </a:r>
                <a:r>
                  <a:rPr lang="en-US" altLang="ja-JP" sz="2000" b="1" dirty="0">
                    <a:latin typeface="UD Digi Kyokasho NK-R" panose="02020400000000000000" pitchFamily="18" charset="-128"/>
                    <a:ea typeface="UD Digi Kyokasho NK-R" panose="02020400000000000000" pitchFamily="18" charset="-128"/>
                  </a:rPr>
                  <a:t>?</a:t>
                </a:r>
              </a:p>
            </p:txBody>
          </p:sp>
        </p:grpSp>
        <p:pic>
          <p:nvPicPr>
            <p:cNvPr id="58" name="図 57">
              <a:extLst>
                <a:ext uri="{FF2B5EF4-FFF2-40B4-BE49-F238E27FC236}">
                  <a16:creationId xmlns:a16="http://schemas.microsoft.com/office/drawing/2014/main" id="{A844B27C-8ACF-F3F6-DB21-9A610602C2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/>
            <a:srcRect r="12848" b="31262"/>
            <a:stretch/>
          </p:blipFill>
          <p:spPr>
            <a:xfrm>
              <a:off x="10919679" y="5303592"/>
              <a:ext cx="1114403" cy="1671940"/>
            </a:xfrm>
            <a:prstGeom prst="rect">
              <a:avLst/>
            </a:prstGeom>
          </p:spPr>
        </p:pic>
      </p:grpSp>
      <p:grpSp>
        <p:nvGrpSpPr>
          <p:cNvPr id="85" name="グループ化 84">
            <a:extLst>
              <a:ext uri="{FF2B5EF4-FFF2-40B4-BE49-F238E27FC236}">
                <a16:creationId xmlns:a16="http://schemas.microsoft.com/office/drawing/2014/main" id="{F65EC7C5-9C5C-D5A3-E918-289C64E0A41B}"/>
              </a:ext>
            </a:extLst>
          </p:cNvPr>
          <p:cNvGrpSpPr/>
          <p:nvPr/>
        </p:nvGrpSpPr>
        <p:grpSpPr>
          <a:xfrm>
            <a:off x="9690728" y="1289409"/>
            <a:ext cx="1947654" cy="2338182"/>
            <a:chOff x="10301556" y="1223470"/>
            <a:chExt cx="1947654" cy="2338182"/>
          </a:xfrm>
        </p:grpSpPr>
        <p:grpSp>
          <p:nvGrpSpPr>
            <p:cNvPr id="84" name="グループ化 83">
              <a:extLst>
                <a:ext uri="{FF2B5EF4-FFF2-40B4-BE49-F238E27FC236}">
                  <a16:creationId xmlns:a16="http://schemas.microsoft.com/office/drawing/2014/main" id="{2B216F65-06AE-2B7C-D07E-CB9AF566AD6E}"/>
                </a:ext>
              </a:extLst>
            </p:cNvPr>
            <p:cNvGrpSpPr/>
            <p:nvPr/>
          </p:nvGrpSpPr>
          <p:grpSpPr>
            <a:xfrm>
              <a:off x="10446202" y="2021706"/>
              <a:ext cx="1566141" cy="1539946"/>
              <a:chOff x="11653548" y="1772167"/>
              <a:chExt cx="1566141" cy="1539946"/>
            </a:xfrm>
          </p:grpSpPr>
          <p:grpSp>
            <p:nvGrpSpPr>
              <p:cNvPr id="79" name="グループ化 78">
                <a:extLst>
                  <a:ext uri="{FF2B5EF4-FFF2-40B4-BE49-F238E27FC236}">
                    <a16:creationId xmlns:a16="http://schemas.microsoft.com/office/drawing/2014/main" id="{E3D7C581-46A5-72D3-B0CE-5B91DDEE67F6}"/>
                  </a:ext>
                </a:extLst>
              </p:cNvPr>
              <p:cNvGrpSpPr/>
              <p:nvPr/>
            </p:nvGrpSpPr>
            <p:grpSpPr>
              <a:xfrm>
                <a:off x="11653548" y="1772167"/>
                <a:ext cx="1539946" cy="1539946"/>
                <a:chOff x="10175984" y="3458549"/>
                <a:chExt cx="1539946" cy="1539946"/>
              </a:xfrm>
            </p:grpSpPr>
            <p:sp>
              <p:nvSpPr>
                <p:cNvPr id="80" name="四角形: 角を丸くする 79">
                  <a:extLst>
                    <a:ext uri="{FF2B5EF4-FFF2-40B4-BE49-F238E27FC236}">
                      <a16:creationId xmlns:a16="http://schemas.microsoft.com/office/drawing/2014/main" id="{60BCB86D-957D-CD1B-1C18-1FD87658C86B}"/>
                    </a:ext>
                  </a:extLst>
                </p:cNvPr>
                <p:cNvSpPr/>
                <p:nvPr/>
              </p:nvSpPr>
              <p:spPr>
                <a:xfrm>
                  <a:off x="10175984" y="3458549"/>
                  <a:ext cx="1539946" cy="1539946"/>
                </a:xfrm>
                <a:prstGeom prst="round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en-US">
                    <a:solidFill>
                      <a:sysClr val="windowText" lastClr="000000"/>
                    </a:solidFill>
                    <a:latin typeface="UD Digi Kyokasho NK-B" panose="02020700000000000000" pitchFamily="18" charset="-128"/>
                    <a:ea typeface="UD Digi Kyokasho NK-B" panose="02020700000000000000" pitchFamily="18" charset="-128"/>
                  </a:endParaRPr>
                </a:p>
              </p:txBody>
            </p:sp>
            <p:pic>
              <p:nvPicPr>
                <p:cNvPr id="81" name="グラフィックス 80" descr="ドラマ 枠線">
                  <a:extLst>
                    <a:ext uri="{FF2B5EF4-FFF2-40B4-BE49-F238E27FC236}">
                      <a16:creationId xmlns:a16="http://schemas.microsoft.com/office/drawing/2014/main" id="{C4F5A77D-FBF9-95E7-0522-5FCE6052CA7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492470" y="4044206"/>
                  <a:ext cx="914400" cy="914400"/>
                </a:xfrm>
                <a:prstGeom prst="rect">
                  <a:avLst/>
                </a:prstGeom>
              </p:spPr>
            </p:pic>
          </p:grpSp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AB29834B-9AF4-8370-0499-8CB65EF5F337}"/>
                  </a:ext>
                </a:extLst>
              </p:cNvPr>
              <p:cNvSpPr txBox="1"/>
              <p:nvPr/>
            </p:nvSpPr>
            <p:spPr>
              <a:xfrm>
                <a:off x="11745770" y="1885748"/>
                <a:ext cx="147391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1600">
                    <a:solidFill>
                      <a:sysClr val="windowText" lastClr="000000"/>
                    </a:solidFill>
                    <a:latin typeface="UD Digi Kyokasho NK-B" panose="02020700000000000000" pitchFamily="18" charset="-128"/>
                    <a:ea typeface="UD Digi Kyokasho NK-B" panose="02020700000000000000" pitchFamily="18" charset="-128"/>
                  </a:rPr>
                  <a:t>วงการบันเทิง</a:t>
                </a:r>
                <a:endParaRPr lang="en-US" sz="1600">
                  <a:solidFill>
                    <a:sysClr val="windowText" lastClr="000000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endParaRPr>
              </a:p>
            </p:txBody>
          </p:sp>
        </p:grpSp>
        <p:sp>
          <p:nvSpPr>
            <p:cNvPr id="83" name="吹き出し: 角を丸めた四角形 82">
              <a:extLst>
                <a:ext uri="{FF2B5EF4-FFF2-40B4-BE49-F238E27FC236}">
                  <a16:creationId xmlns:a16="http://schemas.microsoft.com/office/drawing/2014/main" id="{1EBC3949-1694-8EB2-E332-88ABB66EE59D}"/>
                </a:ext>
              </a:extLst>
            </p:cNvPr>
            <p:cNvSpPr/>
            <p:nvPr/>
          </p:nvSpPr>
          <p:spPr>
            <a:xfrm>
              <a:off x="10301556" y="1223470"/>
              <a:ext cx="1947654" cy="738237"/>
            </a:xfrm>
            <a:custGeom>
              <a:avLst/>
              <a:gdLst>
                <a:gd name="connsiteX0" fmla="*/ 0 w 1947654"/>
                <a:gd name="connsiteY0" fmla="*/ 123042 h 738237"/>
                <a:gd name="connsiteX1" fmla="*/ 123042 w 1947654"/>
                <a:gd name="connsiteY1" fmla="*/ 0 h 738237"/>
                <a:gd name="connsiteX2" fmla="*/ 629587 w 1947654"/>
                <a:gd name="connsiteY2" fmla="*/ 0 h 738237"/>
                <a:gd name="connsiteX3" fmla="*/ 1136132 w 1947654"/>
                <a:gd name="connsiteY3" fmla="*/ 0 h 738237"/>
                <a:gd name="connsiteX4" fmla="*/ 1136132 w 1947654"/>
                <a:gd name="connsiteY4" fmla="*/ 0 h 738237"/>
                <a:gd name="connsiteX5" fmla="*/ 1623045 w 1947654"/>
                <a:gd name="connsiteY5" fmla="*/ 0 h 738237"/>
                <a:gd name="connsiteX6" fmla="*/ 1824612 w 1947654"/>
                <a:gd name="connsiteY6" fmla="*/ 0 h 738237"/>
                <a:gd name="connsiteX7" fmla="*/ 1947654 w 1947654"/>
                <a:gd name="connsiteY7" fmla="*/ 123042 h 738237"/>
                <a:gd name="connsiteX8" fmla="*/ 1947654 w 1947654"/>
                <a:gd name="connsiteY8" fmla="*/ 430638 h 738237"/>
                <a:gd name="connsiteX9" fmla="*/ 1947654 w 1947654"/>
                <a:gd name="connsiteY9" fmla="*/ 430638 h 738237"/>
                <a:gd name="connsiteX10" fmla="*/ 1947654 w 1947654"/>
                <a:gd name="connsiteY10" fmla="*/ 615198 h 738237"/>
                <a:gd name="connsiteX11" fmla="*/ 1947654 w 1947654"/>
                <a:gd name="connsiteY11" fmla="*/ 615195 h 738237"/>
                <a:gd name="connsiteX12" fmla="*/ 1824612 w 1947654"/>
                <a:gd name="connsiteY12" fmla="*/ 738237 h 738237"/>
                <a:gd name="connsiteX13" fmla="*/ 1623045 w 1947654"/>
                <a:gd name="connsiteY13" fmla="*/ 738237 h 738237"/>
                <a:gd name="connsiteX14" fmla="*/ 1035431 w 1947654"/>
                <a:gd name="connsiteY14" fmla="*/ 862386 h 738237"/>
                <a:gd name="connsiteX15" fmla="*/ 1136132 w 1947654"/>
                <a:gd name="connsiteY15" fmla="*/ 738237 h 738237"/>
                <a:gd name="connsiteX16" fmla="*/ 619456 w 1947654"/>
                <a:gd name="connsiteY16" fmla="*/ 738237 h 738237"/>
                <a:gd name="connsiteX17" fmla="*/ 123042 w 1947654"/>
                <a:gd name="connsiteY17" fmla="*/ 738237 h 738237"/>
                <a:gd name="connsiteX18" fmla="*/ 0 w 1947654"/>
                <a:gd name="connsiteY18" fmla="*/ 615195 h 738237"/>
                <a:gd name="connsiteX19" fmla="*/ 0 w 1947654"/>
                <a:gd name="connsiteY19" fmla="*/ 615198 h 738237"/>
                <a:gd name="connsiteX20" fmla="*/ 0 w 1947654"/>
                <a:gd name="connsiteY20" fmla="*/ 430638 h 738237"/>
                <a:gd name="connsiteX21" fmla="*/ 0 w 1947654"/>
                <a:gd name="connsiteY21" fmla="*/ 430638 h 738237"/>
                <a:gd name="connsiteX22" fmla="*/ 0 w 1947654"/>
                <a:gd name="connsiteY22" fmla="*/ 123042 h 73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47654" h="738237" fill="none" extrusionOk="0">
                  <a:moveTo>
                    <a:pt x="0" y="123042"/>
                  </a:moveTo>
                  <a:cubicBezTo>
                    <a:pt x="1801" y="57388"/>
                    <a:pt x="55413" y="7987"/>
                    <a:pt x="123042" y="0"/>
                  </a:cubicBezTo>
                  <a:cubicBezTo>
                    <a:pt x="329200" y="19299"/>
                    <a:pt x="380084" y="6419"/>
                    <a:pt x="629587" y="0"/>
                  </a:cubicBezTo>
                  <a:cubicBezTo>
                    <a:pt x="879091" y="-6419"/>
                    <a:pt x="1000540" y="-8610"/>
                    <a:pt x="1136132" y="0"/>
                  </a:cubicBezTo>
                  <a:lnTo>
                    <a:pt x="1136132" y="0"/>
                  </a:lnTo>
                  <a:cubicBezTo>
                    <a:pt x="1267751" y="-22605"/>
                    <a:pt x="1427187" y="6300"/>
                    <a:pt x="1623045" y="0"/>
                  </a:cubicBezTo>
                  <a:cubicBezTo>
                    <a:pt x="1703815" y="-3692"/>
                    <a:pt x="1740714" y="-2591"/>
                    <a:pt x="1824612" y="0"/>
                  </a:cubicBezTo>
                  <a:cubicBezTo>
                    <a:pt x="1884486" y="-13788"/>
                    <a:pt x="1958602" y="62285"/>
                    <a:pt x="1947654" y="123042"/>
                  </a:cubicBezTo>
                  <a:cubicBezTo>
                    <a:pt x="1953322" y="267277"/>
                    <a:pt x="1934834" y="331167"/>
                    <a:pt x="1947654" y="430638"/>
                  </a:cubicBezTo>
                  <a:lnTo>
                    <a:pt x="1947654" y="430638"/>
                  </a:lnTo>
                  <a:cubicBezTo>
                    <a:pt x="1947907" y="486803"/>
                    <a:pt x="1944024" y="524468"/>
                    <a:pt x="1947654" y="615198"/>
                  </a:cubicBezTo>
                  <a:lnTo>
                    <a:pt x="1947654" y="615195"/>
                  </a:lnTo>
                  <a:cubicBezTo>
                    <a:pt x="1940835" y="695085"/>
                    <a:pt x="1894482" y="736083"/>
                    <a:pt x="1824612" y="738237"/>
                  </a:cubicBezTo>
                  <a:cubicBezTo>
                    <a:pt x="1744974" y="746536"/>
                    <a:pt x="1683991" y="730043"/>
                    <a:pt x="1623045" y="738237"/>
                  </a:cubicBezTo>
                  <a:cubicBezTo>
                    <a:pt x="1476553" y="798491"/>
                    <a:pt x="1232234" y="849383"/>
                    <a:pt x="1035431" y="862386"/>
                  </a:cubicBezTo>
                  <a:cubicBezTo>
                    <a:pt x="1073602" y="817025"/>
                    <a:pt x="1115859" y="771182"/>
                    <a:pt x="1136132" y="738237"/>
                  </a:cubicBezTo>
                  <a:cubicBezTo>
                    <a:pt x="998905" y="762503"/>
                    <a:pt x="808287" y="741089"/>
                    <a:pt x="619456" y="738237"/>
                  </a:cubicBezTo>
                  <a:cubicBezTo>
                    <a:pt x="430625" y="735385"/>
                    <a:pt x="238675" y="754489"/>
                    <a:pt x="123042" y="738237"/>
                  </a:cubicBezTo>
                  <a:cubicBezTo>
                    <a:pt x="57809" y="740853"/>
                    <a:pt x="-1720" y="682095"/>
                    <a:pt x="0" y="615195"/>
                  </a:cubicBezTo>
                  <a:lnTo>
                    <a:pt x="0" y="615198"/>
                  </a:lnTo>
                  <a:cubicBezTo>
                    <a:pt x="-5552" y="576940"/>
                    <a:pt x="753" y="488443"/>
                    <a:pt x="0" y="430638"/>
                  </a:cubicBezTo>
                  <a:lnTo>
                    <a:pt x="0" y="430638"/>
                  </a:lnTo>
                  <a:cubicBezTo>
                    <a:pt x="-10554" y="352807"/>
                    <a:pt x="1944" y="218423"/>
                    <a:pt x="0" y="123042"/>
                  </a:cubicBezTo>
                  <a:close/>
                </a:path>
                <a:path w="1947654" h="738237" stroke="0" extrusionOk="0">
                  <a:moveTo>
                    <a:pt x="0" y="123042"/>
                  </a:moveTo>
                  <a:cubicBezTo>
                    <a:pt x="712" y="38904"/>
                    <a:pt x="58437" y="15720"/>
                    <a:pt x="123042" y="0"/>
                  </a:cubicBezTo>
                  <a:cubicBezTo>
                    <a:pt x="320960" y="4872"/>
                    <a:pt x="426205" y="5204"/>
                    <a:pt x="609325" y="0"/>
                  </a:cubicBezTo>
                  <a:cubicBezTo>
                    <a:pt x="792445" y="-5204"/>
                    <a:pt x="965202" y="13119"/>
                    <a:pt x="1136132" y="0"/>
                  </a:cubicBezTo>
                  <a:lnTo>
                    <a:pt x="1136132" y="0"/>
                  </a:lnTo>
                  <a:cubicBezTo>
                    <a:pt x="1311333" y="13790"/>
                    <a:pt x="1430998" y="-13918"/>
                    <a:pt x="1623045" y="0"/>
                  </a:cubicBezTo>
                  <a:cubicBezTo>
                    <a:pt x="1713024" y="7172"/>
                    <a:pt x="1725072" y="-4938"/>
                    <a:pt x="1824612" y="0"/>
                  </a:cubicBezTo>
                  <a:cubicBezTo>
                    <a:pt x="1886643" y="453"/>
                    <a:pt x="1955164" y="45443"/>
                    <a:pt x="1947654" y="123042"/>
                  </a:cubicBezTo>
                  <a:cubicBezTo>
                    <a:pt x="1962118" y="252066"/>
                    <a:pt x="1962692" y="332364"/>
                    <a:pt x="1947654" y="430638"/>
                  </a:cubicBezTo>
                  <a:lnTo>
                    <a:pt x="1947654" y="430638"/>
                  </a:lnTo>
                  <a:cubicBezTo>
                    <a:pt x="1948389" y="521103"/>
                    <a:pt x="1939687" y="560422"/>
                    <a:pt x="1947654" y="615198"/>
                  </a:cubicBezTo>
                  <a:lnTo>
                    <a:pt x="1947654" y="615195"/>
                  </a:lnTo>
                  <a:cubicBezTo>
                    <a:pt x="1944458" y="690837"/>
                    <a:pt x="1885606" y="728356"/>
                    <a:pt x="1824612" y="738237"/>
                  </a:cubicBezTo>
                  <a:cubicBezTo>
                    <a:pt x="1752570" y="731745"/>
                    <a:pt x="1715923" y="732579"/>
                    <a:pt x="1623045" y="738237"/>
                  </a:cubicBezTo>
                  <a:cubicBezTo>
                    <a:pt x="1402795" y="796741"/>
                    <a:pt x="1273193" y="800810"/>
                    <a:pt x="1035431" y="862386"/>
                  </a:cubicBezTo>
                  <a:cubicBezTo>
                    <a:pt x="1063946" y="835780"/>
                    <a:pt x="1095759" y="794448"/>
                    <a:pt x="1136132" y="738237"/>
                  </a:cubicBezTo>
                  <a:cubicBezTo>
                    <a:pt x="994106" y="744285"/>
                    <a:pt x="869246" y="741896"/>
                    <a:pt x="629587" y="738237"/>
                  </a:cubicBezTo>
                  <a:cubicBezTo>
                    <a:pt x="389929" y="734578"/>
                    <a:pt x="367171" y="734619"/>
                    <a:pt x="123042" y="738237"/>
                  </a:cubicBezTo>
                  <a:cubicBezTo>
                    <a:pt x="54308" y="732558"/>
                    <a:pt x="13283" y="693576"/>
                    <a:pt x="0" y="615195"/>
                  </a:cubicBezTo>
                  <a:lnTo>
                    <a:pt x="0" y="615198"/>
                  </a:lnTo>
                  <a:cubicBezTo>
                    <a:pt x="1492" y="530903"/>
                    <a:pt x="927" y="486292"/>
                    <a:pt x="0" y="430638"/>
                  </a:cubicBezTo>
                  <a:lnTo>
                    <a:pt x="0" y="430638"/>
                  </a:lnTo>
                  <a:cubicBezTo>
                    <a:pt x="3835" y="317181"/>
                    <a:pt x="14225" y="236472"/>
                    <a:pt x="0" y="12304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104418159">
                    <a:prstGeom prst="wedgeRoundRectCallout">
                      <a:avLst>
                        <a:gd name="adj1" fmla="val 3163"/>
                        <a:gd name="adj2" fmla="val 66817"/>
                        <a:gd name="adj3" fmla="val 16667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>
                  <a:solidFill>
                    <a:schemeClr val="tx1"/>
                  </a:solidFill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ยูทูบเบอร์ อินฟลูเอนเซอร์</a:t>
              </a:r>
              <a:endParaRPr lang="en-US">
                <a:solidFill>
                  <a:schemeClr val="tx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37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2B909A-C746-AE78-949C-7A51A6D2C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9712" y="231984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b="1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ข้อมูลอ้างอิงเกี่ยวกับอาชีพที่ติดอันดับอาชีพยอดนิยม</a:t>
            </a:r>
            <a:endParaRPr lang="en-US" b="1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8045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机の上のノートパソコンを見ている女性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CC904828-B131-F37F-2D5A-65C69363A8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4067175"/>
          </a:xfrm>
          <a:prstGeom prst="rect">
            <a:avLst/>
          </a:prstGeom>
        </p:spPr>
      </p:pic>
      <p:pic>
        <p:nvPicPr>
          <p:cNvPr id="4" name="図 3" descr="レゴ, おもちゃ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53428D0-102A-2F9D-5417-50E150E566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27" y="34522"/>
            <a:ext cx="5753572" cy="4068000"/>
          </a:xfrm>
          <a:prstGeom prst="rect">
            <a:avLst/>
          </a:prstGeom>
        </p:spPr>
      </p:pic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C6AD8569-82CD-D7FC-49B4-6985D525A2E3}"/>
              </a:ext>
            </a:extLst>
          </p:cNvPr>
          <p:cNvSpPr/>
          <p:nvPr/>
        </p:nvSpPr>
        <p:spPr>
          <a:xfrm>
            <a:off x="860070" y="2206305"/>
            <a:ext cx="10471860" cy="3615655"/>
          </a:xfrm>
          <a:prstGeom prst="roundRect">
            <a:avLst>
              <a:gd name="adj" fmla="val 8070"/>
            </a:avLst>
          </a:prstGeom>
          <a:solidFill>
            <a:srgbClr val="FFFFFF">
              <a:alpha val="89804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600" i="0" dirty="0">
                <a:solidFill>
                  <a:srgbClr val="42210B"/>
                </a:solidFill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</a:t>
            </a:r>
            <a:r>
              <a:rPr lang="th-TH" altLang="ja-JP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งานข้าราชการของญี่ปุ่นแบ่งเป็น ข้าราชการส่วนกลาง (</a:t>
            </a:r>
            <a:r>
              <a:rPr lang="th-TH" altLang="ja-JP" sz="2600" dirty="0">
                <a:solidFill>
                  <a:srgbClr val="42210B"/>
                </a:solidFill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เจ้าหน้าที่สังกัดกระทรวงหรือหน่วยงานรัฐต่างๆ, ผู้พิพากษา, อัยการ, สมาชิกรัฐสภา</a:t>
            </a:r>
            <a:r>
              <a:rPr lang="th-TH" altLang="ja-JP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ฯลฯ) และข้าราชการส่วนท้องถิ่น (</a:t>
            </a:r>
            <a:r>
              <a:rPr lang="th-TH" altLang="ja-JP" sz="2600" dirty="0">
                <a:solidFill>
                  <a:srgbClr val="42210B"/>
                </a:solidFill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เจ้าหน้าที่ประจำที่ทำการรัฐ ครูอาจารย์ในโรงเรียน</a:t>
            </a:r>
            <a:r>
              <a:rPr lang="th-TH" altLang="ja-JP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ฯลฯ)</a:t>
            </a:r>
            <a:endParaRPr lang="en-US" altLang="ja-JP" sz="2600" i="0" dirty="0">
              <a:solidFill>
                <a:srgbClr val="42210B"/>
              </a:solidFill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</a:t>
            </a:r>
            <a:r>
              <a:rPr lang="th-TH" altLang="ja-JP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ไม่ว่าแบบไหนก็ต้อง</a:t>
            </a:r>
            <a:r>
              <a:rPr lang="th-TH" altLang="ja-JP" sz="2600" dirty="0">
                <a:solidFill>
                  <a:srgbClr val="42210B"/>
                </a:solidFill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สอบข้อเขียนและสอบสัมภาษณ์</a:t>
            </a:r>
            <a:r>
              <a:rPr lang="th-TH" altLang="ja-JP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ก่อนได้รับการบรรจุเข้ารับราชการ</a:t>
            </a:r>
            <a:endParaRPr lang="en-US" altLang="ja-JP" sz="2600" dirty="0">
              <a:solidFill>
                <a:srgbClr val="42210B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</a:t>
            </a:r>
            <a:r>
              <a:rPr lang="th-TH" altLang="ja-JP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ข้าราชการเป็นงานที่ต้องคิดถึงประโยชน์ของส่วนรวมและมีเป้าหมายดำรงตนเพื่อบำบัดทุกข์บำรุงสุขให้แก่คนในชาติ มีความ</a:t>
            </a:r>
            <a:r>
              <a:rPr lang="th-TH" altLang="ja-JP" sz="2600" dirty="0">
                <a:solidFill>
                  <a:srgbClr val="42210B"/>
                </a:solidFill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ซื่อสัตย์และยุติธรรม </a:t>
            </a:r>
            <a:r>
              <a:rPr lang="th-TH" altLang="ja-JP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เคียงข้างประชาชนและผู้คนในท้องถิ่น รับฟังความคิดเห็นไม่ว่าจะเป็นความเห็นแบบใด เป็นงานที่ต้องการความเป็น</a:t>
            </a:r>
            <a:r>
              <a:rPr lang="th-TH" altLang="ja-JP" sz="2600" dirty="0">
                <a:solidFill>
                  <a:srgbClr val="42210B"/>
                </a:solidFill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นักปฏิบัติ</a:t>
            </a:r>
            <a:r>
              <a:rPr lang="th-TH" altLang="ja-JP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ที่ลงมือทำงานจริง</a:t>
            </a:r>
            <a:endParaRPr lang="ja-JP" altLang="en-US" sz="2600" dirty="0">
              <a:solidFill>
                <a:srgbClr val="42210B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3" name="テキスト ボックス 8">
            <a:extLst>
              <a:ext uri="{FF2B5EF4-FFF2-40B4-BE49-F238E27FC236}">
                <a16:creationId xmlns:a16="http://schemas.microsoft.com/office/drawing/2014/main" id="{EC166C90-EFA0-D3CE-A864-081ECBD44C1C}"/>
              </a:ext>
            </a:extLst>
          </p:cNvPr>
          <p:cNvSpPr txBox="1"/>
          <p:nvPr/>
        </p:nvSpPr>
        <p:spPr>
          <a:xfrm>
            <a:off x="814284" y="924113"/>
            <a:ext cx="7082534" cy="830997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266700" dist="38100" dir="16200000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r>
              <a:rPr lang="th-TH" altLang="ja-JP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ข้าราชการส่วนกลาง</a:t>
            </a:r>
            <a:r>
              <a:rPr lang="ja-JP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・</a:t>
            </a:r>
            <a:r>
              <a:rPr lang="th-TH" altLang="ja-JP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ส่วนท้องถิ่น</a:t>
            </a:r>
            <a:endParaRPr lang="en-US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43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白いシャツを着ている男性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9217CCAA-E2B7-7861-B55B-3D18F55E23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4067175"/>
          </a:xfrm>
          <a:prstGeom prst="rect">
            <a:avLst/>
          </a:prstGeom>
        </p:spPr>
      </p:pic>
      <p:pic>
        <p:nvPicPr>
          <p:cNvPr id="17" name="図 16" descr="テーブル が含まれている画像&#10;&#10;自動的に生成された説明">
            <a:extLst>
              <a:ext uri="{FF2B5EF4-FFF2-40B4-BE49-F238E27FC236}">
                <a16:creationId xmlns:a16="http://schemas.microsoft.com/office/drawing/2014/main" id="{67C007DA-FB66-9467-4E7D-65D4F193FBD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9887"/>
            <a:ext cx="6097236" cy="4068000"/>
          </a:xfrm>
          <a:prstGeom prst="rect">
            <a:avLst/>
          </a:prstGeom>
        </p:spPr>
      </p:pic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5B9F61DD-34EC-1B50-91DD-92E1C2A41A85}"/>
              </a:ext>
            </a:extLst>
          </p:cNvPr>
          <p:cNvSpPr/>
          <p:nvPr/>
        </p:nvSpPr>
        <p:spPr>
          <a:xfrm>
            <a:off x="598106" y="1995295"/>
            <a:ext cx="11029336" cy="4317470"/>
          </a:xfrm>
          <a:prstGeom prst="roundRect">
            <a:avLst>
              <a:gd name="adj" fmla="val 8070"/>
            </a:avLst>
          </a:prstGeom>
          <a:solidFill>
            <a:srgbClr val="FFFFFF">
              <a:alpha val="89804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2600" i="0" dirty="0">
                <a:solidFill>
                  <a:srgbClr val="42210B"/>
                </a:solidFill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</a:t>
            </a:r>
            <a:r>
              <a:rPr lang="th-TH" altLang="ja-JP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ผู้เชี่ยวชาญที่ใช้</a:t>
            </a:r>
            <a:r>
              <a:rPr lang="th-TH" altLang="ja-JP" sz="2600" dirty="0">
                <a:solidFill>
                  <a:srgbClr val="42210B"/>
                </a:solidFill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ศาสตร์เฉพาะทางด้านจิตวิทยาและทักษะด้านการให้คำปรึกษา</a:t>
            </a:r>
            <a:r>
              <a:rPr lang="th-TH" altLang="ja-JP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ช่วยเหลือดูแลด้านสุขภาพจิตให้แก่ผู้ที่มีปัญหาหรือทุกข์ใจ </a:t>
            </a:r>
          </a:p>
          <a:p>
            <a:pPr>
              <a:lnSpc>
                <a:spcPct val="150000"/>
              </a:lnSpc>
            </a:pPr>
            <a:r>
              <a:rPr lang="ja-JP" altLang="en-US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</a:t>
            </a:r>
            <a:r>
              <a:rPr lang="th-TH" altLang="ja-JP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นักจิตวิทยาคลินิกจำเป็นต้องผ่าน</a:t>
            </a:r>
            <a:r>
              <a:rPr lang="th-TH" altLang="ja-JP" sz="2600" dirty="0">
                <a:solidFill>
                  <a:srgbClr val="42210B"/>
                </a:solidFill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การสอบความรู้เพื่อขอรับใบอนุญาตเป็นผู้ประกอบโรคศิลปะ </a:t>
            </a:r>
            <a:r>
              <a:rPr lang="th-TH" altLang="ja-JP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สาขาจิตวิทยาคลินิก ในขณะที่นักจิตวิทยาการปรึกษาไม่ต้องมีใบประกอบโรคศิลปะ เป็นผู้ที่ทำงานโดยอาศัยประสบการณ์และทักษะต่างๆ</a:t>
            </a:r>
          </a:p>
          <a:p>
            <a:pPr>
              <a:lnSpc>
                <a:spcPct val="150000"/>
              </a:lnSpc>
            </a:pPr>
            <a:r>
              <a:rPr lang="ja-JP" altLang="en-US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</a:t>
            </a:r>
            <a:r>
              <a:rPr lang="th-TH" altLang="ja-JP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จำเป็นต้องเป็นผู้ที่</a:t>
            </a:r>
            <a:r>
              <a:rPr lang="th-TH" altLang="ja-JP" sz="2600" dirty="0">
                <a:solidFill>
                  <a:srgbClr val="42210B"/>
                </a:solidFill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เข้าใจความคิด อารมณ์ หรือความรู้สึกของผู้อื่น </a:t>
            </a:r>
            <a:r>
              <a:rPr lang="th-TH" altLang="ja-JP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รับฟังปัญหาต่างๆจากผู้รับบริการที่มีหลากหลาย เช่น ผู้ที่กำลังเจ็บป่วย เด็ก นักเรียน หรือผู้ที่ทำงานในบริษัท ในขณะเดียวกันก็จำเป็นต้อง</a:t>
            </a:r>
            <a:r>
              <a:rPr lang="th-TH" altLang="ja-JP" sz="2600" dirty="0">
                <a:solidFill>
                  <a:srgbClr val="42210B"/>
                </a:solidFill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มีจิตใจแข็งแกร่ง</a:t>
            </a:r>
            <a:r>
              <a:rPr lang="th-TH" altLang="ja-JP" sz="26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ไม่ถูกชักจูงไปตามสภาพจิตใจของผู้รับบริการ</a:t>
            </a:r>
            <a:endParaRPr lang="en-US" altLang="ja-JP" sz="2600" dirty="0">
              <a:solidFill>
                <a:srgbClr val="42210B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31F1CC5-14DC-A07E-F733-4481642AA5BE}"/>
              </a:ext>
            </a:extLst>
          </p:cNvPr>
          <p:cNvSpPr txBox="1"/>
          <p:nvPr/>
        </p:nvSpPr>
        <p:spPr>
          <a:xfrm>
            <a:off x="598106" y="741401"/>
            <a:ext cx="10995788" cy="830997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th-TH" altLang="ja-JP" sz="4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นักจิตวิทยาการปรึกษา</a:t>
            </a:r>
            <a:r>
              <a:rPr lang="ja-JP" altLang="th-TH" sz="4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・</a:t>
            </a:r>
            <a:r>
              <a:rPr lang="th-TH" altLang="ja-JP" sz="4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นักจิตวิทยาคลินิก</a:t>
            </a:r>
          </a:p>
        </p:txBody>
      </p:sp>
    </p:spTree>
    <p:extLst>
      <p:ext uri="{BB962C8B-B14F-4D97-AF65-F5344CB8AC3E}">
        <p14:creationId xmlns:p14="http://schemas.microsoft.com/office/powerpoint/2010/main" val="427969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ED99035-3202-993A-0A82-E01D756542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0"/>
            <a:ext cx="6096000" cy="4067175"/>
          </a:xfrm>
          <a:prstGeom prst="rect">
            <a:avLst/>
          </a:prstGeom>
        </p:spPr>
      </p:pic>
      <p:pic>
        <p:nvPicPr>
          <p:cNvPr id="4" name="図 3" descr="グラフィカル ユーザー インターフェイス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363C769-2D08-9F1E-C1AF-CEA8CCFCFC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6000" cy="3990975"/>
          </a:xfrm>
          <a:prstGeom prst="rect">
            <a:avLst/>
          </a:prstGeom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FB086580-9126-797D-E1E6-DF1FEAE7C747}"/>
              </a:ext>
            </a:extLst>
          </p:cNvPr>
          <p:cNvGrpSpPr/>
          <p:nvPr/>
        </p:nvGrpSpPr>
        <p:grpSpPr>
          <a:xfrm>
            <a:off x="663882" y="1930400"/>
            <a:ext cx="10864236" cy="4499762"/>
            <a:chOff x="663882" y="1930400"/>
            <a:chExt cx="10864236" cy="4499762"/>
          </a:xfrm>
        </p:grpSpPr>
        <p:sp>
          <p:nvSpPr>
            <p:cNvPr id="22" name="四角形: 角を丸くする 21">
              <a:extLst>
                <a:ext uri="{FF2B5EF4-FFF2-40B4-BE49-F238E27FC236}">
                  <a16:creationId xmlns:a16="http://schemas.microsoft.com/office/drawing/2014/main" id="{C6AD8569-82CD-D7FC-49B4-6985D525A2E3}"/>
                </a:ext>
              </a:extLst>
            </p:cNvPr>
            <p:cNvSpPr/>
            <p:nvPr/>
          </p:nvSpPr>
          <p:spPr>
            <a:xfrm>
              <a:off x="663882" y="1930400"/>
              <a:ext cx="10864236" cy="4499762"/>
            </a:xfrm>
            <a:prstGeom prst="roundRect">
              <a:avLst>
                <a:gd name="adj" fmla="val 10051"/>
              </a:avLst>
            </a:prstGeom>
            <a:solidFill>
              <a:srgbClr val="FFFFFF">
                <a:alpha val="89804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ja-JP" altLang="en-US" sz="2600" dirty="0">
                  <a:solidFill>
                    <a:srgbClr val="42210B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・</a:t>
              </a:r>
              <a:r>
                <a:rPr lang="en-US" altLang="ja-JP" sz="2600" dirty="0">
                  <a:solidFill>
                    <a:srgbClr val="42210B"/>
                  </a:solidFill>
                  <a:latin typeface="Cordia New" panose="020B0304020202020204" pitchFamily="34" charset="-34"/>
                  <a:ea typeface="UD Digi Kyokasho NK-R" panose="02020400000000000000" pitchFamily="18" charset="-128"/>
                  <a:cs typeface="Cordia New" panose="020B0304020202020204" pitchFamily="34" charset="-34"/>
                </a:rPr>
                <a:t>System Engineer(SE)</a:t>
              </a:r>
              <a:r>
                <a:rPr lang="ja-JP" altLang="en-US" sz="2600" dirty="0">
                  <a:solidFill>
                    <a:srgbClr val="42210B"/>
                  </a:solidFill>
                  <a:latin typeface="Cordia New" panose="020B0304020202020204" pitchFamily="34" charset="-34"/>
                  <a:ea typeface="UD Digi Kyokasho NK-R" panose="02020400000000000000" pitchFamily="18" charset="-128"/>
                  <a:cs typeface="Cordia New" panose="020B0304020202020204" pitchFamily="34" charset="-34"/>
                </a:rPr>
                <a:t> </a:t>
              </a:r>
              <a:r>
                <a:rPr lang="th-TH" altLang="ja-JP" sz="2600" dirty="0">
                  <a:solidFill>
                    <a:srgbClr val="42210B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เป็นผู้วางแผนออกแบบ</a:t>
              </a:r>
              <a:r>
                <a:rPr lang="en-US" sz="2800" b="0" i="0" dirty="0">
                  <a:solidFill>
                    <a:srgbClr val="373737"/>
                  </a:solidFill>
                  <a:effectLst/>
                  <a:latin typeface="Cordia New" panose="020B0304020202020204" pitchFamily="34" charset="-34"/>
                  <a:cs typeface="Cordia New" panose="020B0304020202020204" pitchFamily="34" charset="-34"/>
                </a:rPr>
                <a:t>Design Specification</a:t>
              </a:r>
              <a:r>
                <a:rPr lang="th-TH" altLang="ja-JP" sz="2600" dirty="0">
                  <a:solidFill>
                    <a:srgbClr val="42210B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 ตามความต้องการของลูกค้า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2600" dirty="0">
                  <a:solidFill>
                    <a:srgbClr val="42210B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・</a:t>
              </a:r>
              <a:r>
                <a:rPr lang="th-TH" altLang="ja-JP" sz="2600" dirty="0">
                  <a:solidFill>
                    <a:srgbClr val="42210B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จำเป็นต้องมี</a:t>
              </a:r>
              <a:r>
                <a:rPr lang="th-TH" altLang="ja-JP" sz="2600" dirty="0">
                  <a:solidFill>
                    <a:srgbClr val="42210B"/>
                  </a:solidFill>
                  <a:highlight>
                    <a:srgbClr val="FFFFCC"/>
                  </a:highlight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ทักษะในการสื่อสาร </a:t>
              </a:r>
              <a:r>
                <a:rPr lang="th-TH" altLang="ja-JP" sz="2600" dirty="0">
                  <a:solidFill>
                    <a:srgbClr val="42210B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เพื่อประสานงานกับลูกค้าและแผนกที่เกี่ยวข้องไปพร้อมกับพัฒนาโปรเจ</a:t>
              </a:r>
              <a:r>
                <a:rPr lang="th-TH" altLang="ja-JP" sz="2600" dirty="0" err="1">
                  <a:solidFill>
                    <a:srgbClr val="42210B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็ค</a:t>
              </a:r>
              <a:endParaRPr lang="en-US" altLang="ja-JP" sz="12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2600" dirty="0">
                  <a:solidFill>
                    <a:srgbClr val="42210B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・</a:t>
              </a:r>
              <a:r>
                <a:rPr lang="en-US" altLang="ja-JP" sz="2600" dirty="0">
                  <a:solidFill>
                    <a:srgbClr val="42210B"/>
                  </a:solidFill>
                  <a:latin typeface="Cordia New" panose="020B0304020202020204" pitchFamily="34" charset="-34"/>
                  <a:ea typeface="UD Digi Kyokasho NK-R" panose="02020400000000000000" pitchFamily="18" charset="-128"/>
                  <a:cs typeface="Cordia New" panose="020B0304020202020204" pitchFamily="34" charset="-34"/>
                </a:rPr>
                <a:t>Programmer </a:t>
              </a:r>
              <a:r>
                <a:rPr lang="th-TH" altLang="ja-JP" sz="2600" dirty="0">
                  <a:solidFill>
                    <a:srgbClr val="42210B"/>
                  </a:solidFill>
                  <a:latin typeface="Cordia New" panose="020B0304020202020204" pitchFamily="34" charset="-34"/>
                  <a:ea typeface="UD Digi Kyokasho NK-R" panose="02020400000000000000" pitchFamily="18" charset="-128"/>
                  <a:cs typeface="Cordia New" panose="020B0304020202020204" pitchFamily="34" charset="-34"/>
                </a:rPr>
                <a:t>เป็นผู้เขียนโปรแกรมตาม</a:t>
              </a:r>
              <a:r>
                <a:rPr lang="en-US" sz="2400" b="0" i="0" dirty="0">
                  <a:solidFill>
                    <a:srgbClr val="373737"/>
                  </a:solidFill>
                  <a:effectLst/>
                  <a:latin typeface="Cordia New" panose="020B0304020202020204" pitchFamily="34" charset="-34"/>
                  <a:cs typeface="Cordia New" panose="020B0304020202020204" pitchFamily="34" charset="-34"/>
                </a:rPr>
                <a:t> Design Specification</a:t>
              </a:r>
              <a:r>
                <a:rPr lang="th-TH" sz="2400" b="0" i="0" dirty="0">
                  <a:solidFill>
                    <a:srgbClr val="373737"/>
                  </a:solidFill>
                  <a:effectLst/>
                  <a:latin typeface="Cordia New" panose="020B0304020202020204" pitchFamily="34" charset="-34"/>
                  <a:cs typeface="Cordia New" panose="020B0304020202020204" pitchFamily="34" charset="-34"/>
                </a:rPr>
                <a:t> ที่ </a:t>
              </a:r>
              <a:r>
                <a:rPr lang="en-US" altLang="ja-JP" sz="2600" dirty="0">
                  <a:solidFill>
                    <a:srgbClr val="42210B"/>
                  </a:solidFill>
                  <a:latin typeface="Cordia New" panose="020B0304020202020204" pitchFamily="34" charset="-34"/>
                  <a:ea typeface="UD Digi Kyokasho NK-R" panose="02020400000000000000" pitchFamily="18" charset="-128"/>
                  <a:cs typeface="Cordia New" panose="020B0304020202020204" pitchFamily="34" charset="-34"/>
                </a:rPr>
                <a:t>SE</a:t>
              </a:r>
              <a:r>
                <a:rPr lang="th-TH" altLang="ja-JP" sz="2600" dirty="0">
                  <a:solidFill>
                    <a:srgbClr val="42210B"/>
                  </a:solidFill>
                  <a:latin typeface="Cordia New" panose="020B0304020202020204" pitchFamily="34" charset="-34"/>
                  <a:ea typeface="UD Digi Kyokasho NK-R" panose="02020400000000000000" pitchFamily="18" charset="-128"/>
                  <a:cs typeface="Cordia New" panose="020B0304020202020204" pitchFamily="34" charset="-34"/>
                </a:rPr>
                <a:t> เป็นผู้ออกแบบ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2600" dirty="0">
                  <a:solidFill>
                    <a:srgbClr val="42210B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・</a:t>
              </a:r>
              <a:r>
                <a:rPr lang="th-TH" altLang="ja-JP" sz="2600" dirty="0">
                  <a:solidFill>
                    <a:srgbClr val="42210B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ต้องคอยอัพเดทความรู้ใหม่ๆเกี่ยวกับการเขียนโปรแกรมอยู่ตลอดเวลาจึงต้องเป็นผู้ที่สามารถ</a:t>
              </a:r>
              <a:r>
                <a:rPr lang="th-TH" altLang="ja-JP" sz="2600" dirty="0">
                  <a:solidFill>
                    <a:srgbClr val="42210B"/>
                  </a:solidFill>
                  <a:highlight>
                    <a:srgbClr val="FFFFCC"/>
                  </a:highlight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เรียนรู้และฝึกฝนได้ด้วยตนเอง</a:t>
              </a:r>
              <a:endParaRPr lang="en-US" sz="2600" dirty="0"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  <p:cxnSp>
          <p:nvCxnSpPr>
            <p:cNvPr id="6" name="直線コネクタ 5">
              <a:extLst>
                <a:ext uri="{FF2B5EF4-FFF2-40B4-BE49-F238E27FC236}">
                  <a16:creationId xmlns:a16="http://schemas.microsoft.com/office/drawing/2014/main" id="{FB6BBEFE-D998-1861-BB4A-249978302060}"/>
                </a:ext>
              </a:extLst>
            </p:cNvPr>
            <p:cNvCxnSpPr>
              <a:cxnSpLocks/>
            </p:cNvCxnSpPr>
            <p:nvPr/>
          </p:nvCxnSpPr>
          <p:spPr>
            <a:xfrm>
              <a:off x="806095" y="4481915"/>
              <a:ext cx="10579810" cy="0"/>
            </a:xfrm>
            <a:prstGeom prst="line">
              <a:avLst/>
            </a:prstGeom>
            <a:ln w="28575">
              <a:solidFill>
                <a:srgbClr val="42210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9820E32-89E5-DBA9-BB34-FB13EFFF11C6}"/>
              </a:ext>
            </a:extLst>
          </p:cNvPr>
          <p:cNvSpPr txBox="1"/>
          <p:nvPr/>
        </p:nvSpPr>
        <p:spPr>
          <a:xfrm>
            <a:off x="440040" y="843326"/>
            <a:ext cx="10086871" cy="830997"/>
          </a:xfrm>
          <a:prstGeom prst="rect">
            <a:avLst/>
          </a:prstGeom>
          <a:solidFill>
            <a:srgbClr val="7F7F7F">
              <a:alpha val="56863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ja-JP" sz="4800" dirty="0">
                <a:ln w="0"/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48600">
                      <a:schemeClr val="bg1">
                        <a:lumMod val="95000"/>
                      </a:schemeClr>
                    </a:gs>
                    <a:gs pos="100000">
                      <a:schemeClr val="tx2">
                        <a:lumMod val="40000"/>
                        <a:lumOff val="6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System engineer/Programmer</a:t>
            </a:r>
            <a:endParaRPr lang="en-US" sz="4800" dirty="0">
              <a:ln w="0"/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48600">
                    <a:schemeClr val="bg1">
                      <a:lumMod val="95000"/>
                    </a:schemeClr>
                  </a:gs>
                  <a:gs pos="100000">
                    <a:schemeClr val="tx2">
                      <a:lumMod val="40000"/>
                      <a:lumOff val="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709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男性の写真のコラージュ&#10;&#10;中程度の精度で自動的に生成された説明">
            <a:extLst>
              <a:ext uri="{FF2B5EF4-FFF2-40B4-BE49-F238E27FC236}">
                <a16:creationId xmlns:a16="http://schemas.microsoft.com/office/drawing/2014/main" id="{90F2ABFB-3778-DA69-B586-E7B4E77607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58" t="62293" r="153" b="8357"/>
          <a:stretch/>
        </p:blipFill>
        <p:spPr>
          <a:xfrm>
            <a:off x="6154846" y="1"/>
            <a:ext cx="6037154" cy="3624448"/>
          </a:xfrm>
          <a:prstGeom prst="rect">
            <a:avLst/>
          </a:prstGeom>
        </p:spPr>
      </p:pic>
      <p:pic>
        <p:nvPicPr>
          <p:cNvPr id="9" name="図 8" descr="男性の写真のコラージュ&#10;&#10;中程度の精度で自動的に生成された説明">
            <a:extLst>
              <a:ext uri="{FF2B5EF4-FFF2-40B4-BE49-F238E27FC236}">
                <a16:creationId xmlns:a16="http://schemas.microsoft.com/office/drawing/2014/main" id="{8DC8D121-9CD4-24EF-9A57-71E84F26A7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1483" b="59167"/>
          <a:stretch/>
        </p:blipFill>
        <p:spPr>
          <a:xfrm>
            <a:off x="-1" y="-5428"/>
            <a:ext cx="6183611" cy="3629877"/>
          </a:xfrm>
          <a:prstGeom prst="rect">
            <a:avLst/>
          </a:prstGeom>
        </p:spPr>
      </p:pic>
      <p:pic>
        <p:nvPicPr>
          <p:cNvPr id="7" name="図 6" descr="おもちゃの人形と人の絵&#10;&#10;低い精度で自動的に生成された説明">
            <a:extLst>
              <a:ext uri="{FF2B5EF4-FFF2-40B4-BE49-F238E27FC236}">
                <a16:creationId xmlns:a16="http://schemas.microsoft.com/office/drawing/2014/main" id="{F562F331-9AD5-8C21-B8CC-ECAB45816A3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7" t="-342" r="33066" b="54393"/>
          <a:stretch/>
        </p:blipFill>
        <p:spPr>
          <a:xfrm>
            <a:off x="10306254" y="4590960"/>
            <a:ext cx="1352346" cy="2047099"/>
          </a:xfrm>
          <a:prstGeom prst="rect">
            <a:avLst/>
          </a:prstGeom>
        </p:spPr>
      </p:pic>
      <p:pic>
        <p:nvPicPr>
          <p:cNvPr id="8" name="図 7" descr="おもちゃの人形と人の絵&#10;&#10;低い精度で自動的に生成された説明">
            <a:extLst>
              <a:ext uri="{FF2B5EF4-FFF2-40B4-BE49-F238E27FC236}">
                <a16:creationId xmlns:a16="http://schemas.microsoft.com/office/drawing/2014/main" id="{B0DACEB0-2EE7-0C94-F1E0-A738CC8D5F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1" r="16288" b="56536"/>
          <a:stretch/>
        </p:blipFill>
        <p:spPr>
          <a:xfrm>
            <a:off x="666648" y="4701628"/>
            <a:ext cx="1409700" cy="1936431"/>
          </a:xfrm>
          <a:prstGeom prst="rect">
            <a:avLst/>
          </a:prstGeom>
        </p:spPr>
      </p:pic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ABF32112-90F2-D103-00C2-9DF6A6C53B31}"/>
              </a:ext>
            </a:extLst>
          </p:cNvPr>
          <p:cNvSpPr/>
          <p:nvPr/>
        </p:nvSpPr>
        <p:spPr>
          <a:xfrm>
            <a:off x="2228850" y="4381500"/>
            <a:ext cx="3896554" cy="2306291"/>
          </a:xfrm>
          <a:prstGeom prst="wedgeRoundRectCallout">
            <a:avLst>
              <a:gd name="adj1" fmla="val -56533"/>
              <a:gd name="adj2" fmla="val 2963"/>
              <a:gd name="adj3" fmla="val 16667"/>
            </a:avLst>
          </a:prstGeom>
          <a:ln>
            <a:solidFill>
              <a:srgbClr val="9999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ชอบดูแลเด็กที่อายุน้อยกว่ามาตั้งแต่เด็กแล้วครับ พอ</a:t>
            </a:r>
            <a:r>
              <a:rPr kumimoji="0" lang="th-TH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CC"/>
                </a:highlight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ตอนม.ต้นได้มีโอกาสไปเรียนรู้ด้านอาชีพที่โรงเรียนเตรียมอนุบาล</a:t>
            </a:r>
            <a:r>
              <a:rPr kumimoji="0" lang="th-TH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CC"/>
                </a:highlight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 </a:t>
            </a:r>
            <a:r>
              <a:rPr kumimoji="0" lang="th-TH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ก็เลยทำให้อยากเป็นครูพี่เลี้ยงครับ </a:t>
            </a:r>
            <a:r>
              <a:rPr lang="th-TH" altLang="ja-JP" sz="2000" dirty="0">
                <a:solidFill>
                  <a:prstClr val="black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ยิ่งพอได้เรียนรู้เกี่ยวกับสังคมญี่ปุ่นและได้ทราบถึงความสำคัญของ</a:t>
            </a:r>
            <a:r>
              <a:rPr kumimoji="0" lang="th-TH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การเลี้ยงดู</a:t>
            </a:r>
            <a:r>
              <a:rPr kumimoji="0" lang="th-TH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เด็ก </a:t>
            </a:r>
            <a:r>
              <a:rPr kumimoji="0" lang="th-TH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CC"/>
                </a:highlight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ผมก็เลยอยากมีส่วนช่วยเหลือสังคมด้วยการทำงานด้านการดูแลเด็กเล็กครับ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B4687C6B-B516-06A8-1380-A19B3301A3D2}"/>
              </a:ext>
            </a:extLst>
          </p:cNvPr>
          <p:cNvSpPr/>
          <p:nvPr/>
        </p:nvSpPr>
        <p:spPr>
          <a:xfrm>
            <a:off x="6229535" y="4667906"/>
            <a:ext cx="4003525" cy="1983681"/>
          </a:xfrm>
          <a:prstGeom prst="wedgeRoundRectCallout">
            <a:avLst>
              <a:gd name="adj1" fmla="val 57336"/>
              <a:gd name="adj2" fmla="val 7646"/>
              <a:gd name="adj3" fmla="val 16667"/>
            </a:avLst>
          </a:prstGeom>
          <a:ln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ตอนเด็กๆ</a:t>
            </a:r>
            <a:r>
              <a:rPr kumimoji="0" lang="th-TH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ชอ</a:t>
            </a:r>
            <a:r>
              <a:rPr lang="th-TH" altLang="ja-JP" sz="2400" dirty="0">
                <a:solidFill>
                  <a:prstClr val="black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บ</a:t>
            </a:r>
            <a:r>
              <a:rPr kumimoji="0" lang="th-TH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คุณครูที่ดูแล </a:t>
            </a:r>
            <a:r>
              <a:rPr kumimoji="0" lang="th-TH" altLang="ja-JP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CC"/>
                </a:highlight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ถึงแม้จะเป็นโลกยุคที่</a:t>
            </a: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CC"/>
                </a:highlight>
                <a:uLnTx/>
                <a:uFillTx/>
                <a:latin typeface="Cordia New" panose="020B0304020202020204" pitchFamily="34" charset="-34"/>
                <a:ea typeface="UD Digi Kyokasho NK-R" panose="02020400000000000000" pitchFamily="18" charset="-128"/>
                <a:cs typeface="Cordia New" panose="020B0304020202020204" pitchFamily="34" charset="-34"/>
              </a:rPr>
              <a:t>AI</a:t>
            </a:r>
            <a:r>
              <a:rPr kumimoji="0" lang="th-TH" altLang="ja-JP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CC"/>
                </a:highlight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กำลังพัฒนา ก็คิดว่าครูพี่เลี้ยงเป็นอาชีพที่มีเสน่ห์และจำเป็นต้องมีเพื่อให้ความรักความอบอุ่นแก่ผู้คนค่ะ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7572307-B77F-DE0F-9F6D-0A999968DAC9}"/>
              </a:ext>
            </a:extLst>
          </p:cNvPr>
          <p:cNvSpPr txBox="1"/>
          <p:nvPr/>
        </p:nvSpPr>
        <p:spPr>
          <a:xfrm>
            <a:off x="362278" y="132735"/>
            <a:ext cx="11526252" cy="923330"/>
          </a:xfrm>
          <a:prstGeom prst="rect">
            <a:avLst/>
          </a:prstGeom>
          <a:solidFill>
            <a:srgbClr val="E6E6E6">
              <a:alpha val="69804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ja-JP" sz="5400" b="1" i="0" u="none" strike="noStrike" kern="1200" cap="none" spc="0" normalizeH="0" baseline="0" noProof="0" dirty="0">
                <a:ln w="19050">
                  <a:solidFill>
                    <a:srgbClr val="6666FF"/>
                  </a:solidFill>
                  <a:prstDash val="solid"/>
                </a:ln>
                <a:pattFill prst="ltUpDiag">
                  <a:fgClr>
                    <a:srgbClr val="FF9999"/>
                  </a:fgClr>
                  <a:bgClr>
                    <a:prstClr val="white"/>
                  </a:bgClr>
                </a:patt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ครูพี่เลี้ยงในสถานรับเลี้ยงเด็ก</a:t>
            </a:r>
            <a:r>
              <a:rPr kumimoji="0" lang="en-US" altLang="ja-JP" sz="5400" b="1" i="0" u="none" strike="noStrike" kern="1200" cap="none" spc="0" normalizeH="0" baseline="0" noProof="0" dirty="0">
                <a:ln w="19050">
                  <a:solidFill>
                    <a:srgbClr val="6666FF"/>
                  </a:solidFill>
                  <a:prstDash val="solid"/>
                </a:ln>
                <a:pattFill prst="ltUpDiag">
                  <a:fgClr>
                    <a:srgbClr val="FF9999"/>
                  </a:fgClr>
                  <a:bgClr>
                    <a:prstClr val="white"/>
                  </a:bgClr>
                </a:patt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/</a:t>
            </a:r>
            <a:r>
              <a:rPr kumimoji="0" lang="th-TH" altLang="ja-JP" sz="5400" b="1" i="0" u="none" strike="noStrike" kern="1200" cap="none" spc="0" normalizeH="0" baseline="0" noProof="0" dirty="0">
                <a:ln w="19050">
                  <a:solidFill>
                    <a:srgbClr val="6666FF"/>
                  </a:solidFill>
                  <a:prstDash val="solid"/>
                </a:ln>
                <a:pattFill prst="ltUpDiag">
                  <a:fgClr>
                    <a:srgbClr val="FF9999"/>
                  </a:fgClr>
                  <a:bgClr>
                    <a:prstClr val="white"/>
                  </a:bgClr>
                </a:patt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โรงเรียนเตรียมอนุบาล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44E4AC39-BF47-561A-688A-730F25D8FEB7}"/>
              </a:ext>
            </a:extLst>
          </p:cNvPr>
          <p:cNvSpPr/>
          <p:nvPr/>
        </p:nvSpPr>
        <p:spPr>
          <a:xfrm>
            <a:off x="554804" y="1058779"/>
            <a:ext cx="10974384" cy="2653986"/>
          </a:xfrm>
          <a:prstGeom prst="round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42210B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งานของครูพี่เลี้ยงในสถานรับเลี้ยงเด็กและโรงเรียนเตรียมอนุบาลไม่ใช่เพียงแค่เปลี่ยนผ้าอ้อมเด็กทารก เล่นเป็นเพื่อนและดูแลเด็กอ่อนเท่านั้น แต่รวมถึงต้องกระตุ้นให้เด็กๆช่วยเหลือตนเองได้ สอนทักษะเข้าสังคมและส่งเสริมพัฒนาการทางร่างกายและจิตใจที่เหมาะสมตามวัย ซึ่งล้วนแต่เป็นหน้าที่สำคัญ ยิ่งครอบครัวที่ทั้งพ่อและแม่ทำงานทั้งคู่มีมากขึ้น ความต้องการพึ่งพาสถานรับเลี้ยงเด็กก็เพิ่มขึ้นตามไป</a:t>
            </a:r>
            <a:r>
              <a:rPr lang="th-TH" altLang="ja-JP" sz="24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ด้วย</a:t>
            </a:r>
            <a:r>
              <a:rPr kumimoji="0" lang="th-TH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42210B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 ความคาดหวังก็มีมากขึ้น เป็นต้นว่าอยากให้มีบริการรับฝากช่วงกลางคืนหรือในวันหยุด การเตรียมเรียนต่อระดับอนุบาล การเสริมทักษะภาษาอังกฤษ รวมทั้งการร้องขออื่นๆ การจะตอบสนองต่อความต้องการเหล่านี้จำเป็นต้องมีวิสัยทัศน์ที่กว้างไกลและ</a:t>
            </a:r>
            <a:r>
              <a:rPr lang="th-TH" altLang="ja-JP" sz="24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ต้อง</a:t>
            </a:r>
            <a:r>
              <a:rPr kumimoji="0" lang="th-TH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42210B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พัฒนาทักษะของตนเองให้สูงขึ้น การจะเป็นครูพี่เลี้ยงในสถานรับเลี้ยงเด็กและโรงเรียนเตรียมอนุบาลได้จำเป็นต้องเรียนในระดับปริญญาตรีด้านปฐมวัยหรือสาขาที่เกี่ยวข้อง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A883453B-01E1-D15B-2C6B-397737601564}"/>
              </a:ext>
            </a:extLst>
          </p:cNvPr>
          <p:cNvSpPr/>
          <p:nvPr/>
        </p:nvSpPr>
        <p:spPr>
          <a:xfrm>
            <a:off x="3864207" y="3712765"/>
            <a:ext cx="4133850" cy="580418"/>
          </a:xfrm>
          <a:custGeom>
            <a:avLst/>
            <a:gdLst>
              <a:gd name="connsiteX0" fmla="*/ 0 w 4133850"/>
              <a:gd name="connsiteY0" fmla="*/ 0 h 580418"/>
              <a:gd name="connsiteX1" fmla="*/ 606298 w 4133850"/>
              <a:gd name="connsiteY1" fmla="*/ 0 h 580418"/>
              <a:gd name="connsiteX2" fmla="*/ 1377950 w 4133850"/>
              <a:gd name="connsiteY2" fmla="*/ 0 h 580418"/>
              <a:gd name="connsiteX3" fmla="*/ 2025587 w 4133850"/>
              <a:gd name="connsiteY3" fmla="*/ 0 h 580418"/>
              <a:gd name="connsiteX4" fmla="*/ 2631885 w 4133850"/>
              <a:gd name="connsiteY4" fmla="*/ 0 h 580418"/>
              <a:gd name="connsiteX5" fmla="*/ 3279521 w 4133850"/>
              <a:gd name="connsiteY5" fmla="*/ 0 h 580418"/>
              <a:gd name="connsiteX6" fmla="*/ 4133850 w 4133850"/>
              <a:gd name="connsiteY6" fmla="*/ 0 h 580418"/>
              <a:gd name="connsiteX7" fmla="*/ 4133850 w 4133850"/>
              <a:gd name="connsiteY7" fmla="*/ 580418 h 580418"/>
              <a:gd name="connsiteX8" fmla="*/ 3444875 w 4133850"/>
              <a:gd name="connsiteY8" fmla="*/ 580418 h 580418"/>
              <a:gd name="connsiteX9" fmla="*/ 2673223 w 4133850"/>
              <a:gd name="connsiteY9" fmla="*/ 580418 h 580418"/>
              <a:gd name="connsiteX10" fmla="*/ 1901571 w 4133850"/>
              <a:gd name="connsiteY10" fmla="*/ 580418 h 580418"/>
              <a:gd name="connsiteX11" fmla="*/ 1253935 w 4133850"/>
              <a:gd name="connsiteY11" fmla="*/ 580418 h 580418"/>
              <a:gd name="connsiteX12" fmla="*/ 647637 w 4133850"/>
              <a:gd name="connsiteY12" fmla="*/ 580418 h 580418"/>
              <a:gd name="connsiteX13" fmla="*/ 0 w 4133850"/>
              <a:gd name="connsiteY13" fmla="*/ 580418 h 580418"/>
              <a:gd name="connsiteX14" fmla="*/ 0 w 4133850"/>
              <a:gd name="connsiteY14" fmla="*/ 0 h 580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33850" h="580418" fill="none" extrusionOk="0">
                <a:moveTo>
                  <a:pt x="0" y="0"/>
                </a:moveTo>
                <a:cubicBezTo>
                  <a:pt x="125690" y="14942"/>
                  <a:pt x="402277" y="7282"/>
                  <a:pt x="606298" y="0"/>
                </a:cubicBezTo>
                <a:cubicBezTo>
                  <a:pt x="810319" y="-7282"/>
                  <a:pt x="1203170" y="27352"/>
                  <a:pt x="1377950" y="0"/>
                </a:cubicBezTo>
                <a:cubicBezTo>
                  <a:pt x="1552730" y="-27352"/>
                  <a:pt x="1836903" y="-7073"/>
                  <a:pt x="2025587" y="0"/>
                </a:cubicBezTo>
                <a:cubicBezTo>
                  <a:pt x="2214271" y="7073"/>
                  <a:pt x="2370027" y="-16704"/>
                  <a:pt x="2631885" y="0"/>
                </a:cubicBezTo>
                <a:cubicBezTo>
                  <a:pt x="2893743" y="16704"/>
                  <a:pt x="3004379" y="-12686"/>
                  <a:pt x="3279521" y="0"/>
                </a:cubicBezTo>
                <a:cubicBezTo>
                  <a:pt x="3554663" y="12686"/>
                  <a:pt x="3789374" y="-36433"/>
                  <a:pt x="4133850" y="0"/>
                </a:cubicBezTo>
                <a:cubicBezTo>
                  <a:pt x="4122671" y="246148"/>
                  <a:pt x="4160462" y="457160"/>
                  <a:pt x="4133850" y="580418"/>
                </a:cubicBezTo>
                <a:cubicBezTo>
                  <a:pt x="3794802" y="558650"/>
                  <a:pt x="3674607" y="590622"/>
                  <a:pt x="3444875" y="580418"/>
                </a:cubicBezTo>
                <a:cubicBezTo>
                  <a:pt x="3215143" y="570214"/>
                  <a:pt x="2897161" y="568856"/>
                  <a:pt x="2673223" y="580418"/>
                </a:cubicBezTo>
                <a:cubicBezTo>
                  <a:pt x="2449285" y="591980"/>
                  <a:pt x="2142692" y="551284"/>
                  <a:pt x="1901571" y="580418"/>
                </a:cubicBezTo>
                <a:cubicBezTo>
                  <a:pt x="1660450" y="609552"/>
                  <a:pt x="1528137" y="590926"/>
                  <a:pt x="1253935" y="580418"/>
                </a:cubicBezTo>
                <a:cubicBezTo>
                  <a:pt x="979733" y="569910"/>
                  <a:pt x="864131" y="561620"/>
                  <a:pt x="647637" y="580418"/>
                </a:cubicBezTo>
                <a:cubicBezTo>
                  <a:pt x="431143" y="599216"/>
                  <a:pt x="188891" y="552162"/>
                  <a:pt x="0" y="580418"/>
                </a:cubicBezTo>
                <a:cubicBezTo>
                  <a:pt x="4162" y="295660"/>
                  <a:pt x="21487" y="167990"/>
                  <a:pt x="0" y="0"/>
                </a:cubicBezTo>
                <a:close/>
              </a:path>
              <a:path w="4133850" h="580418" stroke="0" extrusionOk="0">
                <a:moveTo>
                  <a:pt x="0" y="0"/>
                </a:moveTo>
                <a:cubicBezTo>
                  <a:pt x="271604" y="-32614"/>
                  <a:pt x="612434" y="36807"/>
                  <a:pt x="771652" y="0"/>
                </a:cubicBezTo>
                <a:cubicBezTo>
                  <a:pt x="930870" y="-36807"/>
                  <a:pt x="1304751" y="-2659"/>
                  <a:pt x="1460627" y="0"/>
                </a:cubicBezTo>
                <a:cubicBezTo>
                  <a:pt x="1616504" y="2659"/>
                  <a:pt x="1868314" y="22625"/>
                  <a:pt x="2066925" y="0"/>
                </a:cubicBezTo>
                <a:cubicBezTo>
                  <a:pt x="2265536" y="-22625"/>
                  <a:pt x="2411992" y="4889"/>
                  <a:pt x="2755900" y="0"/>
                </a:cubicBezTo>
                <a:cubicBezTo>
                  <a:pt x="3099809" y="-4889"/>
                  <a:pt x="3355059" y="31450"/>
                  <a:pt x="3527552" y="0"/>
                </a:cubicBezTo>
                <a:cubicBezTo>
                  <a:pt x="3700045" y="-31450"/>
                  <a:pt x="3987760" y="-8885"/>
                  <a:pt x="4133850" y="0"/>
                </a:cubicBezTo>
                <a:cubicBezTo>
                  <a:pt x="4136532" y="194459"/>
                  <a:pt x="4139702" y="384679"/>
                  <a:pt x="4133850" y="580418"/>
                </a:cubicBezTo>
                <a:cubicBezTo>
                  <a:pt x="3870499" y="590626"/>
                  <a:pt x="3844040" y="578570"/>
                  <a:pt x="3568891" y="580418"/>
                </a:cubicBezTo>
                <a:cubicBezTo>
                  <a:pt x="3293742" y="582266"/>
                  <a:pt x="3209983" y="582954"/>
                  <a:pt x="3003931" y="580418"/>
                </a:cubicBezTo>
                <a:cubicBezTo>
                  <a:pt x="2797879" y="577882"/>
                  <a:pt x="2502027" y="562472"/>
                  <a:pt x="2356295" y="580418"/>
                </a:cubicBezTo>
                <a:cubicBezTo>
                  <a:pt x="2210563" y="598364"/>
                  <a:pt x="1869005" y="572030"/>
                  <a:pt x="1708658" y="580418"/>
                </a:cubicBezTo>
                <a:cubicBezTo>
                  <a:pt x="1548311" y="588806"/>
                  <a:pt x="1299267" y="564360"/>
                  <a:pt x="978345" y="580418"/>
                </a:cubicBezTo>
                <a:cubicBezTo>
                  <a:pt x="657423" y="596476"/>
                  <a:pt x="366948" y="627999"/>
                  <a:pt x="0" y="580418"/>
                </a:cubicBezTo>
                <a:cubicBezTo>
                  <a:pt x="-44" y="364347"/>
                  <a:pt x="27429" y="270993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เหตุผลที่นักเรียนม.ปลายเลือกอาชีพนี้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4542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CCFAEC2-B282-B465-8C26-D5F801406C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6495" y="1872621"/>
            <a:ext cx="10103735" cy="138499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h-TH" altLang="ja-JP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ตอนนี้มีอาชีพไหนที่เพื่อนๆสนใจอยู่บ้างไหมคะ</a:t>
            </a:r>
          </a:p>
          <a:p>
            <a:pPr>
              <a:lnSpc>
                <a:spcPct val="100000"/>
              </a:lnSpc>
            </a:pPr>
            <a:r>
              <a:rPr lang="th-TH" altLang="ja-JP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ถ้ายังไม่มีอาชีพที่สนใจ แล้วตอนนี้เพื่อนๆสนใจเรื่องอะไร</a:t>
            </a:r>
            <a:r>
              <a:rPr lang="th-TH" altLang="ja-JP" sz="3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อยู่บ้างคะ</a:t>
            </a:r>
            <a:endParaRPr lang="en-US" altLang="ja-JP" sz="3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2" name="図 1" descr="鏡に映った姿を撮影している女性&#10;&#10;低い精度で自動的に生成された説明">
            <a:extLst>
              <a:ext uri="{FF2B5EF4-FFF2-40B4-BE49-F238E27FC236}">
                <a16:creationId xmlns:a16="http://schemas.microsoft.com/office/drawing/2014/main" id="{E9A1E554-5254-65E0-7F62-CEAEB90BC4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995" y="3257616"/>
            <a:ext cx="4744009" cy="3166624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5F3693A3-D466-2942-0310-1CBE0F17C64C}"/>
              </a:ext>
            </a:extLst>
          </p:cNvPr>
          <p:cNvGrpSpPr/>
          <p:nvPr/>
        </p:nvGrpSpPr>
        <p:grpSpPr>
          <a:xfrm>
            <a:off x="635361" y="433760"/>
            <a:ext cx="8568067" cy="972332"/>
            <a:chOff x="656143" y="995604"/>
            <a:chExt cx="8568067" cy="972332"/>
          </a:xfrm>
        </p:grpSpPr>
        <p:sp>
          <p:nvSpPr>
            <p:cNvPr id="7" name="矢印: 五方向 6">
              <a:extLst>
                <a:ext uri="{FF2B5EF4-FFF2-40B4-BE49-F238E27FC236}">
                  <a16:creationId xmlns:a16="http://schemas.microsoft.com/office/drawing/2014/main" id="{6AA2A915-A50B-2C1B-E44A-A8BB43296E5A}"/>
                </a:ext>
              </a:extLst>
            </p:cNvPr>
            <p:cNvSpPr/>
            <p:nvPr/>
          </p:nvSpPr>
          <p:spPr>
            <a:xfrm>
              <a:off x="656143" y="995604"/>
              <a:ext cx="8568067" cy="972332"/>
            </a:xfrm>
            <a:custGeom>
              <a:avLst/>
              <a:gdLst>
                <a:gd name="connsiteX0" fmla="*/ 0 w 8568067"/>
                <a:gd name="connsiteY0" fmla="*/ 0 h 972332"/>
                <a:gd name="connsiteX1" fmla="*/ 8081901 w 8568067"/>
                <a:gd name="connsiteY1" fmla="*/ 0 h 972332"/>
                <a:gd name="connsiteX2" fmla="*/ 8568067 w 8568067"/>
                <a:gd name="connsiteY2" fmla="*/ 486166 h 972332"/>
                <a:gd name="connsiteX3" fmla="*/ 8081901 w 8568067"/>
                <a:gd name="connsiteY3" fmla="*/ 972332 h 972332"/>
                <a:gd name="connsiteX4" fmla="*/ 0 w 8568067"/>
                <a:gd name="connsiteY4" fmla="*/ 972332 h 972332"/>
                <a:gd name="connsiteX5" fmla="*/ 0 w 8568067"/>
                <a:gd name="connsiteY5" fmla="*/ 0 h 97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68067" h="972332" fill="none" extrusionOk="0">
                  <a:moveTo>
                    <a:pt x="0" y="0"/>
                  </a:moveTo>
                  <a:cubicBezTo>
                    <a:pt x="3203158" y="-32626"/>
                    <a:pt x="6788629" y="-6805"/>
                    <a:pt x="8081901" y="0"/>
                  </a:cubicBezTo>
                  <a:cubicBezTo>
                    <a:pt x="8254924" y="251774"/>
                    <a:pt x="8522281" y="368609"/>
                    <a:pt x="8568067" y="486166"/>
                  </a:cubicBezTo>
                  <a:cubicBezTo>
                    <a:pt x="8341336" y="711398"/>
                    <a:pt x="8187064" y="837858"/>
                    <a:pt x="8081901" y="972332"/>
                  </a:cubicBezTo>
                  <a:cubicBezTo>
                    <a:pt x="4264910" y="973154"/>
                    <a:pt x="3898716" y="844112"/>
                    <a:pt x="0" y="972332"/>
                  </a:cubicBezTo>
                  <a:cubicBezTo>
                    <a:pt x="58446" y="768374"/>
                    <a:pt x="-988" y="191774"/>
                    <a:pt x="0" y="0"/>
                  </a:cubicBezTo>
                  <a:close/>
                </a:path>
                <a:path w="8568067" h="972332" stroke="0" extrusionOk="0">
                  <a:moveTo>
                    <a:pt x="0" y="0"/>
                  </a:moveTo>
                  <a:cubicBezTo>
                    <a:pt x="3078239" y="-25156"/>
                    <a:pt x="4650016" y="-142152"/>
                    <a:pt x="8081901" y="0"/>
                  </a:cubicBezTo>
                  <a:cubicBezTo>
                    <a:pt x="8206610" y="196585"/>
                    <a:pt x="8516874" y="369305"/>
                    <a:pt x="8568067" y="486166"/>
                  </a:cubicBezTo>
                  <a:cubicBezTo>
                    <a:pt x="8462579" y="616492"/>
                    <a:pt x="8175271" y="798440"/>
                    <a:pt x="8081901" y="972332"/>
                  </a:cubicBezTo>
                  <a:cubicBezTo>
                    <a:pt x="6537050" y="1022831"/>
                    <a:pt x="1231297" y="1062856"/>
                    <a:pt x="0" y="972332"/>
                  </a:cubicBezTo>
                  <a:cubicBezTo>
                    <a:pt x="52081" y="644732"/>
                    <a:pt x="23110" y="448807"/>
                    <a:pt x="0" y="0"/>
                  </a:cubicBezTo>
                  <a:close/>
                </a:path>
              </a:pathLst>
            </a:custGeom>
            <a:pattFill prst="wdUpDiag">
              <a:fgClr>
                <a:schemeClr val="accent4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4"/>
              </a:solidFill>
              <a:extLst>
                <a:ext uri="{C807C97D-BFC1-408E-A445-0C87EB9F89A2}">
                  <ask:lineSketchStyleProps xmlns:ask="http://schemas.microsoft.com/office/drawing/2018/sketchyshapes" sd="380318463">
                    <a:prstGeom prst="homePlat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8B56C41F-D45A-9BED-FBF8-16EA183311F2}"/>
                </a:ext>
              </a:extLst>
            </p:cNvPr>
            <p:cNvSpPr txBox="1"/>
            <p:nvPr/>
          </p:nvSpPr>
          <p:spPr>
            <a:xfrm>
              <a:off x="785763" y="1158604"/>
              <a:ext cx="783316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altLang="ja-JP" sz="3600" b="1" dirty="0"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ลองคิดเกี่ยวกับอาชีพที่อยากลองทำในอนาคตกันค่ะ</a:t>
              </a:r>
              <a:endParaRPr lang="en-US" sz="3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18737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 descr="おもちゃの人形と人の絵&#10;&#10;低い精度で自動的に生成された説明">
            <a:extLst>
              <a:ext uri="{FF2B5EF4-FFF2-40B4-BE49-F238E27FC236}">
                <a16:creationId xmlns:a16="http://schemas.microsoft.com/office/drawing/2014/main" id="{DCAE7697-7369-27AF-7292-2BF4DC2A7B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" t="-342" r="82692" b="57447"/>
          <a:stretch/>
        </p:blipFill>
        <p:spPr>
          <a:xfrm>
            <a:off x="10524498" y="4669970"/>
            <a:ext cx="1430001" cy="1911057"/>
          </a:xfrm>
          <a:prstGeom prst="rect">
            <a:avLst/>
          </a:prstGeom>
        </p:spPr>
      </p:pic>
      <p:pic>
        <p:nvPicPr>
          <p:cNvPr id="23" name="図 22" descr="おもちゃの人形と人の絵&#10;&#10;低い精度で自動的に生成された説明">
            <a:extLst>
              <a:ext uri="{FF2B5EF4-FFF2-40B4-BE49-F238E27FC236}">
                <a16:creationId xmlns:a16="http://schemas.microsoft.com/office/drawing/2014/main" id="{46898F41-421B-96F9-6020-0F8B0FDBC4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11" r="49707" b="53017"/>
          <a:stretch/>
        </p:blipFill>
        <p:spPr>
          <a:xfrm>
            <a:off x="626804" y="4487818"/>
            <a:ext cx="1370893" cy="2093209"/>
          </a:xfrm>
          <a:prstGeom prst="rect">
            <a:avLst/>
          </a:prstGeom>
        </p:spPr>
      </p:pic>
      <p:pic>
        <p:nvPicPr>
          <p:cNvPr id="18" name="図 17" descr="椅子に座っている女性&#10;&#10;中程度の精度で自動的に生成された説明">
            <a:extLst>
              <a:ext uri="{FF2B5EF4-FFF2-40B4-BE49-F238E27FC236}">
                <a16:creationId xmlns:a16="http://schemas.microsoft.com/office/drawing/2014/main" id="{44E7AEE8-B577-7B71-DD5F-A76B5EA723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83"/>
          <a:stretch/>
        </p:blipFill>
        <p:spPr>
          <a:xfrm>
            <a:off x="6066596" y="0"/>
            <a:ext cx="6125404" cy="3597106"/>
          </a:xfrm>
          <a:prstGeom prst="rect">
            <a:avLst/>
          </a:prstGeom>
        </p:spPr>
      </p:pic>
      <p:pic>
        <p:nvPicPr>
          <p:cNvPr id="11" name="図 10" descr="座る, テーブル, 衣類, 女性 が含まれている画像&#10;&#10;自動的に生成された説明">
            <a:extLst>
              <a:ext uri="{FF2B5EF4-FFF2-40B4-BE49-F238E27FC236}">
                <a16:creationId xmlns:a16="http://schemas.microsoft.com/office/drawing/2014/main" id="{932B1508-1595-3D1F-EAD0-D0A05BD0810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" t="11982" r="-66"/>
          <a:stretch/>
        </p:blipFill>
        <p:spPr>
          <a:xfrm>
            <a:off x="-29405" y="0"/>
            <a:ext cx="6125404" cy="3597106"/>
          </a:xfrm>
          <a:prstGeom prst="rect">
            <a:avLst/>
          </a:prstGeom>
        </p:spPr>
      </p:pic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ABF32112-90F2-D103-00C2-9DF6A6C53B31}"/>
              </a:ext>
            </a:extLst>
          </p:cNvPr>
          <p:cNvSpPr/>
          <p:nvPr/>
        </p:nvSpPr>
        <p:spPr>
          <a:xfrm>
            <a:off x="2228850" y="4590960"/>
            <a:ext cx="3896554" cy="2096831"/>
          </a:xfrm>
          <a:prstGeom prst="wedgeRoundRectCallout">
            <a:avLst>
              <a:gd name="adj1" fmla="val -56533"/>
              <a:gd name="adj2" fmla="val 2963"/>
              <a:gd name="adj3" fmla="val 16667"/>
            </a:avLst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ตอนที่ป่วยจนร่างกายอ่อนแอ ก็มีแค่โลกในเกมที่ทำให้เดินทางท่องเที่ยวรอบโลกได้ ก็เลยฝันอยากจะทำให้เด็กที่ไม่ค่อยมีโอกาสได้ออกไปเล่นข้างนอกแบบฉัน</a:t>
            </a:r>
            <a:r>
              <a:rPr kumimoji="0" lang="th-TH" altLang="ja-JP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CC"/>
                </a:highlight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ได้มีความหวังผ่านเกมที่</a:t>
            </a:r>
            <a:r>
              <a:rPr lang="th-TH" altLang="ja-JP" sz="2400" b="1" dirty="0">
                <a:solidFill>
                  <a:prstClr val="black"/>
                </a:solidFill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ฉัน</a:t>
            </a:r>
            <a:r>
              <a:rPr kumimoji="0" lang="th-TH" altLang="ja-JP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CC"/>
                </a:highlight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สร้าง</a:t>
            </a:r>
            <a:r>
              <a:rPr kumimoji="0" lang="th-TH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ค่ะ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B4687C6B-B516-06A8-1380-A19B3301A3D2}"/>
              </a:ext>
            </a:extLst>
          </p:cNvPr>
          <p:cNvSpPr/>
          <p:nvPr/>
        </p:nvSpPr>
        <p:spPr>
          <a:xfrm>
            <a:off x="6244052" y="4704110"/>
            <a:ext cx="3896554" cy="1983681"/>
          </a:xfrm>
          <a:prstGeom prst="wedgeRoundRectCallout">
            <a:avLst>
              <a:gd name="adj1" fmla="val 57336"/>
              <a:gd name="adj2" fmla="val 7646"/>
              <a:gd name="adj3" fmla="val 16667"/>
            </a:avLst>
          </a:prstGeom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ผมชอบเกมมากๆเลยครับ แต่ก็มักจะคิดว่าถ้าเกมมีแบบนั้นแบบนี้บ้างก็คงดี ก็เลยคิดว่า</a:t>
            </a:r>
            <a:r>
              <a:rPr kumimoji="0" lang="th-TH" altLang="ja-JP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CC"/>
                </a:highlight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อยากทำเกม</a:t>
            </a:r>
            <a:r>
              <a:rPr lang="th-TH" altLang="ja-JP" sz="2400" b="1" dirty="0">
                <a:solidFill>
                  <a:prstClr val="black"/>
                </a:solidFill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เอง</a:t>
            </a:r>
            <a:r>
              <a:rPr kumimoji="0" lang="th-TH" altLang="ja-JP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CC"/>
                </a:highlight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บ้างครับ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7572307-B77F-DE0F-9F6D-0A999968DAC9}"/>
              </a:ext>
            </a:extLst>
          </p:cNvPr>
          <p:cNvSpPr txBox="1"/>
          <p:nvPr/>
        </p:nvSpPr>
        <p:spPr>
          <a:xfrm>
            <a:off x="666648" y="195672"/>
            <a:ext cx="993628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6000" b="1" i="0" u="none" strike="noStrike" kern="1200" cap="none" spc="0" normalizeH="0" baseline="0" noProof="0" dirty="0">
                <a:ln/>
                <a:solidFill>
                  <a:srgbClr val="00FF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Game Creator</a:t>
            </a:r>
            <a:r>
              <a:rPr kumimoji="0" lang="th-TH" altLang="ja-JP" sz="6000" b="1" i="0" u="none" strike="noStrike" kern="1200" cap="none" spc="0" normalizeH="0" baseline="0" noProof="0" dirty="0">
                <a:ln/>
                <a:solidFill>
                  <a:srgbClr val="00FF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 (ผู้พัฒนาเกม)</a:t>
            </a:r>
            <a:endParaRPr kumimoji="0" lang="en-US" sz="6000" b="1" i="0" u="none" strike="noStrike" kern="1200" cap="none" spc="0" normalizeH="0" baseline="0" noProof="0" dirty="0">
              <a:ln/>
              <a:solidFill>
                <a:srgbClr val="00FF00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93BD4CCA-099D-E0FB-F710-ABB66B6AF8EE}"/>
              </a:ext>
            </a:extLst>
          </p:cNvPr>
          <p:cNvSpPr/>
          <p:nvPr/>
        </p:nvSpPr>
        <p:spPr>
          <a:xfrm>
            <a:off x="781664" y="1232501"/>
            <a:ext cx="10457835" cy="2196499"/>
          </a:xfrm>
          <a:prstGeom prst="round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42210B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การสร้างเกมซึ่งเป็นสิ่งใกล้ตัวนักเรียนม.ปลาย ที่จริงแล้วเกี่ยวข้องกับคนมากมาย ไม่ว่าจะโปรด</a:t>
            </a:r>
            <a:r>
              <a:rPr kumimoji="0" lang="th-TH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42210B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ิว</a:t>
            </a:r>
            <a:r>
              <a:rPr kumimoji="0" lang="th-TH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42210B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เซอร์หรือผู้กำกับที่เป็นผู้วางแผน เกม</a:t>
            </a:r>
            <a:r>
              <a:rPr kumimoji="0" lang="th-TH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42210B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แพลน</a:t>
            </a:r>
            <a:r>
              <a:rPr kumimoji="0" lang="th-TH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42210B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เนอร์ รวมทั้ง</a:t>
            </a:r>
            <a:r>
              <a:rPr kumimoji="0" lang="th-TH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42210B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กราฟิค</a:t>
            </a:r>
            <a:r>
              <a:rPr kumimoji="0" lang="th-TH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42210B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ดีไซเนอร์และโปรแกรมเมอร์ที่ทำหน้าที่พัฒนาและผลิต ผู้เขียนบทเกม มีผู้ทำอาชีพที่ต้องใช้เทคนิคเฉพาะตัวเช่น ผู้ทำดนตรีประกอบ ทั้งหมดที่กล่าวมานี้เรียกว่า </a:t>
            </a:r>
            <a:r>
              <a:rPr kumimoji="0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42210B"/>
                </a:solidFill>
                <a:effectLst/>
                <a:uLnTx/>
                <a:uFillTx/>
                <a:latin typeface="Cordia New" panose="020B0304020202020204" pitchFamily="34" charset="-34"/>
                <a:ea typeface="UD Digi Kyokasho NK-R" panose="02020400000000000000" pitchFamily="18" charset="-128"/>
                <a:cs typeface="Cordia New" panose="020B0304020202020204" pitchFamily="34" charset="-34"/>
              </a:rPr>
              <a:t>“Game Creator” </a:t>
            </a:r>
            <a:r>
              <a:rPr lang="th-TH" altLang="ja-JP" sz="2400" dirty="0">
                <a:solidFill>
                  <a:srgbClr val="42210B"/>
                </a:solidFill>
                <a:latin typeface="Cordia New" panose="020B0304020202020204" pitchFamily="34" charset="-34"/>
                <a:ea typeface="UD Digi Kyokasho NK-R" panose="02020400000000000000" pitchFamily="18" charset="-128"/>
                <a:cs typeface="Cordia New" panose="020B0304020202020204" pitchFamily="34" charset="-34"/>
              </a:rPr>
              <a:t>โดยทั่วไป</a:t>
            </a:r>
            <a:r>
              <a:rPr lang="th-TH" altLang="ja-JP" sz="2400" dirty="0">
                <a:solidFill>
                  <a:srgbClr val="42210B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การจะเป็น</a:t>
            </a:r>
            <a:r>
              <a:rPr kumimoji="0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42210B"/>
                </a:solidFill>
                <a:effectLst/>
                <a:uLnTx/>
                <a:uFillTx/>
                <a:latin typeface="Cordia New" panose="020B0304020202020204" pitchFamily="34" charset="-34"/>
                <a:ea typeface="UD Digi Kyokasho NK-R" panose="02020400000000000000" pitchFamily="18" charset="-128"/>
                <a:cs typeface="Cordia New" panose="020B0304020202020204" pitchFamily="34" charset="-34"/>
              </a:rPr>
              <a:t> Game Creator</a:t>
            </a:r>
            <a:r>
              <a:rPr kumimoji="0" lang="th-TH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42210B"/>
                </a:solidFill>
                <a:effectLst/>
                <a:uLnTx/>
                <a:uFillTx/>
                <a:latin typeface="Cordia New" panose="020B0304020202020204" pitchFamily="34" charset="-34"/>
                <a:ea typeface="UD Digi Kyokasho NK-R" panose="02020400000000000000" pitchFamily="18" charset="-128"/>
                <a:cs typeface="Cordia New" panose="020B0304020202020204" pitchFamily="34" charset="-34"/>
              </a:rPr>
              <a:t> ต้องจบจากโรงเรียนเฉพาะทางหรือมหาวิทยาลัยที่เกี่ยวข้อง แต่ในจำนวนนี้ก็มีบางคนที่เรียนรู้ด้วยตนเองและทำผลงานออกมาจนได้รับการจ้างงาน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7D4DB91B-A961-CAFB-B6BC-74848D96C7CB}"/>
              </a:ext>
            </a:extLst>
          </p:cNvPr>
          <p:cNvSpPr/>
          <p:nvPr/>
        </p:nvSpPr>
        <p:spPr>
          <a:xfrm>
            <a:off x="4151883" y="3841730"/>
            <a:ext cx="4133850" cy="580418"/>
          </a:xfrm>
          <a:custGeom>
            <a:avLst/>
            <a:gdLst>
              <a:gd name="connsiteX0" fmla="*/ 0 w 4133850"/>
              <a:gd name="connsiteY0" fmla="*/ 0 h 580418"/>
              <a:gd name="connsiteX1" fmla="*/ 606298 w 4133850"/>
              <a:gd name="connsiteY1" fmla="*/ 0 h 580418"/>
              <a:gd name="connsiteX2" fmla="*/ 1377950 w 4133850"/>
              <a:gd name="connsiteY2" fmla="*/ 0 h 580418"/>
              <a:gd name="connsiteX3" fmla="*/ 2025587 w 4133850"/>
              <a:gd name="connsiteY3" fmla="*/ 0 h 580418"/>
              <a:gd name="connsiteX4" fmla="*/ 2631885 w 4133850"/>
              <a:gd name="connsiteY4" fmla="*/ 0 h 580418"/>
              <a:gd name="connsiteX5" fmla="*/ 3279521 w 4133850"/>
              <a:gd name="connsiteY5" fmla="*/ 0 h 580418"/>
              <a:gd name="connsiteX6" fmla="*/ 4133850 w 4133850"/>
              <a:gd name="connsiteY6" fmla="*/ 0 h 580418"/>
              <a:gd name="connsiteX7" fmla="*/ 4133850 w 4133850"/>
              <a:gd name="connsiteY7" fmla="*/ 580418 h 580418"/>
              <a:gd name="connsiteX8" fmla="*/ 3444875 w 4133850"/>
              <a:gd name="connsiteY8" fmla="*/ 580418 h 580418"/>
              <a:gd name="connsiteX9" fmla="*/ 2673223 w 4133850"/>
              <a:gd name="connsiteY9" fmla="*/ 580418 h 580418"/>
              <a:gd name="connsiteX10" fmla="*/ 1901571 w 4133850"/>
              <a:gd name="connsiteY10" fmla="*/ 580418 h 580418"/>
              <a:gd name="connsiteX11" fmla="*/ 1253935 w 4133850"/>
              <a:gd name="connsiteY11" fmla="*/ 580418 h 580418"/>
              <a:gd name="connsiteX12" fmla="*/ 647637 w 4133850"/>
              <a:gd name="connsiteY12" fmla="*/ 580418 h 580418"/>
              <a:gd name="connsiteX13" fmla="*/ 0 w 4133850"/>
              <a:gd name="connsiteY13" fmla="*/ 580418 h 580418"/>
              <a:gd name="connsiteX14" fmla="*/ 0 w 4133850"/>
              <a:gd name="connsiteY14" fmla="*/ 0 h 580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33850" h="580418" fill="none" extrusionOk="0">
                <a:moveTo>
                  <a:pt x="0" y="0"/>
                </a:moveTo>
                <a:cubicBezTo>
                  <a:pt x="125690" y="14942"/>
                  <a:pt x="402277" y="7282"/>
                  <a:pt x="606298" y="0"/>
                </a:cubicBezTo>
                <a:cubicBezTo>
                  <a:pt x="810319" y="-7282"/>
                  <a:pt x="1203170" y="27352"/>
                  <a:pt x="1377950" y="0"/>
                </a:cubicBezTo>
                <a:cubicBezTo>
                  <a:pt x="1552730" y="-27352"/>
                  <a:pt x="1836903" y="-7073"/>
                  <a:pt x="2025587" y="0"/>
                </a:cubicBezTo>
                <a:cubicBezTo>
                  <a:pt x="2214271" y="7073"/>
                  <a:pt x="2370027" y="-16704"/>
                  <a:pt x="2631885" y="0"/>
                </a:cubicBezTo>
                <a:cubicBezTo>
                  <a:pt x="2893743" y="16704"/>
                  <a:pt x="3004379" y="-12686"/>
                  <a:pt x="3279521" y="0"/>
                </a:cubicBezTo>
                <a:cubicBezTo>
                  <a:pt x="3554663" y="12686"/>
                  <a:pt x="3789374" y="-36433"/>
                  <a:pt x="4133850" y="0"/>
                </a:cubicBezTo>
                <a:cubicBezTo>
                  <a:pt x="4122671" y="246148"/>
                  <a:pt x="4160462" y="457160"/>
                  <a:pt x="4133850" y="580418"/>
                </a:cubicBezTo>
                <a:cubicBezTo>
                  <a:pt x="3794802" y="558650"/>
                  <a:pt x="3674607" y="590622"/>
                  <a:pt x="3444875" y="580418"/>
                </a:cubicBezTo>
                <a:cubicBezTo>
                  <a:pt x="3215143" y="570214"/>
                  <a:pt x="2897161" y="568856"/>
                  <a:pt x="2673223" y="580418"/>
                </a:cubicBezTo>
                <a:cubicBezTo>
                  <a:pt x="2449285" y="591980"/>
                  <a:pt x="2142692" y="551284"/>
                  <a:pt x="1901571" y="580418"/>
                </a:cubicBezTo>
                <a:cubicBezTo>
                  <a:pt x="1660450" y="609552"/>
                  <a:pt x="1528137" y="590926"/>
                  <a:pt x="1253935" y="580418"/>
                </a:cubicBezTo>
                <a:cubicBezTo>
                  <a:pt x="979733" y="569910"/>
                  <a:pt x="864131" y="561620"/>
                  <a:pt x="647637" y="580418"/>
                </a:cubicBezTo>
                <a:cubicBezTo>
                  <a:pt x="431143" y="599216"/>
                  <a:pt x="188891" y="552162"/>
                  <a:pt x="0" y="580418"/>
                </a:cubicBezTo>
                <a:cubicBezTo>
                  <a:pt x="4162" y="295660"/>
                  <a:pt x="21487" y="167990"/>
                  <a:pt x="0" y="0"/>
                </a:cubicBezTo>
                <a:close/>
              </a:path>
              <a:path w="4133850" h="580418" stroke="0" extrusionOk="0">
                <a:moveTo>
                  <a:pt x="0" y="0"/>
                </a:moveTo>
                <a:cubicBezTo>
                  <a:pt x="271604" y="-32614"/>
                  <a:pt x="612434" y="36807"/>
                  <a:pt x="771652" y="0"/>
                </a:cubicBezTo>
                <a:cubicBezTo>
                  <a:pt x="930870" y="-36807"/>
                  <a:pt x="1304751" y="-2659"/>
                  <a:pt x="1460627" y="0"/>
                </a:cubicBezTo>
                <a:cubicBezTo>
                  <a:pt x="1616504" y="2659"/>
                  <a:pt x="1868314" y="22625"/>
                  <a:pt x="2066925" y="0"/>
                </a:cubicBezTo>
                <a:cubicBezTo>
                  <a:pt x="2265536" y="-22625"/>
                  <a:pt x="2411992" y="4889"/>
                  <a:pt x="2755900" y="0"/>
                </a:cubicBezTo>
                <a:cubicBezTo>
                  <a:pt x="3099809" y="-4889"/>
                  <a:pt x="3355059" y="31450"/>
                  <a:pt x="3527552" y="0"/>
                </a:cubicBezTo>
                <a:cubicBezTo>
                  <a:pt x="3700045" y="-31450"/>
                  <a:pt x="3987760" y="-8885"/>
                  <a:pt x="4133850" y="0"/>
                </a:cubicBezTo>
                <a:cubicBezTo>
                  <a:pt x="4136532" y="194459"/>
                  <a:pt x="4139702" y="384679"/>
                  <a:pt x="4133850" y="580418"/>
                </a:cubicBezTo>
                <a:cubicBezTo>
                  <a:pt x="3870499" y="590626"/>
                  <a:pt x="3844040" y="578570"/>
                  <a:pt x="3568891" y="580418"/>
                </a:cubicBezTo>
                <a:cubicBezTo>
                  <a:pt x="3293742" y="582266"/>
                  <a:pt x="3209983" y="582954"/>
                  <a:pt x="3003931" y="580418"/>
                </a:cubicBezTo>
                <a:cubicBezTo>
                  <a:pt x="2797879" y="577882"/>
                  <a:pt x="2502027" y="562472"/>
                  <a:pt x="2356295" y="580418"/>
                </a:cubicBezTo>
                <a:cubicBezTo>
                  <a:pt x="2210563" y="598364"/>
                  <a:pt x="1869005" y="572030"/>
                  <a:pt x="1708658" y="580418"/>
                </a:cubicBezTo>
                <a:cubicBezTo>
                  <a:pt x="1548311" y="588806"/>
                  <a:pt x="1299267" y="564360"/>
                  <a:pt x="978345" y="580418"/>
                </a:cubicBezTo>
                <a:cubicBezTo>
                  <a:pt x="657423" y="596476"/>
                  <a:pt x="366948" y="627999"/>
                  <a:pt x="0" y="580418"/>
                </a:cubicBezTo>
                <a:cubicBezTo>
                  <a:pt x="-44" y="364347"/>
                  <a:pt x="27429" y="270993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th-TH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เหตุผลที่นักเรียนม.ปลายเลือกอาชีพนี้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27879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1CCD24-0834-662B-D99D-2A665A8A2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CE883A-3DD5-6C21-FC68-496F0F3DA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063" y="387531"/>
            <a:ext cx="10515600" cy="1325563"/>
          </a:xfrm>
        </p:spPr>
        <p:txBody>
          <a:bodyPr>
            <a:normAutofit/>
          </a:bodyPr>
          <a:lstStyle/>
          <a:p>
            <a:r>
              <a:rPr lang="ja-JP" altLang="en-US" sz="360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sz="360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77F528A-2EA1-E6B9-4D9D-92EC5E41D8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063" y="1456348"/>
            <a:ext cx="11553091" cy="5401651"/>
          </a:xfrm>
        </p:spPr>
        <p:txBody>
          <a:bodyPr>
            <a:normAutofit/>
          </a:bodyPr>
          <a:lstStyle/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P.4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LINE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「中学生・高校生のなりたい職業、「国家公務員・地方公務員」が上位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: LINE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リサーチ調査レポート｜リサーチノート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powered by LINE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https://lineresearch-platform.blog.jp/archives/43895191.html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P.8</a:t>
            </a:r>
            <a:r>
              <a:rPr lang="ja-JP" altLang="en-US" sz="2400" dirty="0">
                <a:solidFill>
                  <a:srgbClr val="FF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UTCC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</a:t>
            </a:r>
            <a:r>
              <a:rPr lang="th-TH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ม.หอการค้าไทย เผย 10 อาชีพ เด่นของเด็กรุ่นใหม่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Gen Z </a:t>
            </a:r>
            <a:r>
              <a:rPr lang="th-TH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ปี 2567 - มหาวิทยาลัยหอการค้าไทย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</a:t>
            </a:r>
            <a:r>
              <a:rPr lang="en-US" altLang="ja-JP" sz="2400" dirty="0">
                <a:hlinkClick r:id="rId4" tooltip="https://www.utcc.ac.th/%e0%b8%a1-%e0%b8%ab%e0%b8%ad%e0%b8%81%e0%b8%b2%e0%b8%a3%e0%b8%84%e0%b9%89%e0%b8%b2%e0%b9%84%e0%b8%97%e0%b8%a2-%e0%b9%80%e0%b8%9c%e0%b8%a2-10-%e0%b8%ad%e0%b8%b2%e0%b8%8a%e0%b8%b5%e0%b8%9e-%e0%b9%80/"/>
              </a:rPr>
              <a:t>https://www.utcc.ac.th/</a:t>
            </a:r>
            <a:r>
              <a:rPr lang="th-TH" altLang="ja-JP" sz="2400" dirty="0">
                <a:hlinkClick r:id="rId4" tooltip="https://www.utcc.ac.th/%e0%b8%a1-%e0%b8%ab%e0%b8%ad%e0%b8%81%e0%b8%b2%e0%b8%a3%e0%b8%84%e0%b9%89%e0%b8%b2%e0%b9%84%e0%b8%97%e0%b8%a2-%e0%b9%80%e0%b8%9c%e0%b8%a2-10-%e0%b8%ad%e0%b8%b2%e0%b8%8a%e0%b8%b5%e0%b8%9e-%e0%b9%80/"/>
              </a:rPr>
              <a:t>ม-หอการค้าไทย-เผย-10-อาชีพ-เ/</a:t>
            </a: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（</a:t>
            </a:r>
            <a:r>
              <a:rPr kumimoji="0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2026</a:t>
            </a: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年</a:t>
            </a:r>
            <a:r>
              <a:rPr kumimoji="0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2</a:t>
            </a: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月</a:t>
            </a:r>
            <a:r>
              <a:rPr kumimoji="0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27</a:t>
            </a: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日最終アクセス）</a:t>
            </a:r>
            <a:endParaRPr lang="en-US" altLang="ja-JP" sz="2400" dirty="0">
              <a:solidFill>
                <a:srgbClr val="FF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P.14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独立行政法人日本貿易振興機構「在タイ日系企業数が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5,856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社に、前回調査から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412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社増加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(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タイ、日本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) 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ビジネス短信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―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ジェトロの海外ニュース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-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ジェトロ」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https://www.jetro.go.jp/biznews/2021/04/20d5c3d9315e11b9.html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8633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8">
            <a:extLst>
              <a:ext uri="{FF2B5EF4-FFF2-40B4-BE49-F238E27FC236}">
                <a16:creationId xmlns:a16="http://schemas.microsoft.com/office/drawing/2014/main" id="{E91330CD-1C53-A7E9-0353-7414C7CBF5B5}"/>
              </a:ext>
            </a:extLst>
          </p:cNvPr>
          <p:cNvGrpSpPr/>
          <p:nvPr/>
        </p:nvGrpSpPr>
        <p:grpSpPr>
          <a:xfrm>
            <a:off x="656143" y="433760"/>
            <a:ext cx="8568067" cy="972332"/>
            <a:chOff x="656143" y="995604"/>
            <a:chExt cx="8568067" cy="972332"/>
          </a:xfrm>
        </p:grpSpPr>
        <p:sp>
          <p:nvSpPr>
            <p:cNvPr id="4" name="矢印: 五方向 6">
              <a:extLst>
                <a:ext uri="{FF2B5EF4-FFF2-40B4-BE49-F238E27FC236}">
                  <a16:creationId xmlns:a16="http://schemas.microsoft.com/office/drawing/2014/main" id="{3B09D645-261E-1462-8EBE-F0523A38F805}"/>
                </a:ext>
              </a:extLst>
            </p:cNvPr>
            <p:cNvSpPr/>
            <p:nvPr/>
          </p:nvSpPr>
          <p:spPr>
            <a:xfrm>
              <a:off x="656143" y="995604"/>
              <a:ext cx="8568067" cy="972332"/>
            </a:xfrm>
            <a:custGeom>
              <a:avLst/>
              <a:gdLst>
                <a:gd name="connsiteX0" fmla="*/ 0 w 8568067"/>
                <a:gd name="connsiteY0" fmla="*/ 0 h 972332"/>
                <a:gd name="connsiteX1" fmla="*/ 8081901 w 8568067"/>
                <a:gd name="connsiteY1" fmla="*/ 0 h 972332"/>
                <a:gd name="connsiteX2" fmla="*/ 8568067 w 8568067"/>
                <a:gd name="connsiteY2" fmla="*/ 486166 h 972332"/>
                <a:gd name="connsiteX3" fmla="*/ 8081901 w 8568067"/>
                <a:gd name="connsiteY3" fmla="*/ 972332 h 972332"/>
                <a:gd name="connsiteX4" fmla="*/ 0 w 8568067"/>
                <a:gd name="connsiteY4" fmla="*/ 972332 h 972332"/>
                <a:gd name="connsiteX5" fmla="*/ 0 w 8568067"/>
                <a:gd name="connsiteY5" fmla="*/ 0 h 97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68067" h="972332" fill="none" extrusionOk="0">
                  <a:moveTo>
                    <a:pt x="0" y="0"/>
                  </a:moveTo>
                  <a:cubicBezTo>
                    <a:pt x="3203158" y="-32626"/>
                    <a:pt x="6788629" y="-6805"/>
                    <a:pt x="8081901" y="0"/>
                  </a:cubicBezTo>
                  <a:cubicBezTo>
                    <a:pt x="8254924" y="251774"/>
                    <a:pt x="8522281" y="368609"/>
                    <a:pt x="8568067" y="486166"/>
                  </a:cubicBezTo>
                  <a:cubicBezTo>
                    <a:pt x="8341336" y="711398"/>
                    <a:pt x="8187064" y="837858"/>
                    <a:pt x="8081901" y="972332"/>
                  </a:cubicBezTo>
                  <a:cubicBezTo>
                    <a:pt x="4264910" y="973154"/>
                    <a:pt x="3898716" y="844112"/>
                    <a:pt x="0" y="972332"/>
                  </a:cubicBezTo>
                  <a:cubicBezTo>
                    <a:pt x="58446" y="768374"/>
                    <a:pt x="-988" y="191774"/>
                    <a:pt x="0" y="0"/>
                  </a:cubicBezTo>
                  <a:close/>
                </a:path>
                <a:path w="8568067" h="972332" stroke="0" extrusionOk="0">
                  <a:moveTo>
                    <a:pt x="0" y="0"/>
                  </a:moveTo>
                  <a:cubicBezTo>
                    <a:pt x="3078239" y="-25156"/>
                    <a:pt x="4650016" y="-142152"/>
                    <a:pt x="8081901" y="0"/>
                  </a:cubicBezTo>
                  <a:cubicBezTo>
                    <a:pt x="8206610" y="196585"/>
                    <a:pt x="8516874" y="369305"/>
                    <a:pt x="8568067" y="486166"/>
                  </a:cubicBezTo>
                  <a:cubicBezTo>
                    <a:pt x="8462579" y="616492"/>
                    <a:pt x="8175271" y="798440"/>
                    <a:pt x="8081901" y="972332"/>
                  </a:cubicBezTo>
                  <a:cubicBezTo>
                    <a:pt x="6537050" y="1022831"/>
                    <a:pt x="1231297" y="1062856"/>
                    <a:pt x="0" y="972332"/>
                  </a:cubicBezTo>
                  <a:cubicBezTo>
                    <a:pt x="52081" y="644732"/>
                    <a:pt x="23110" y="448807"/>
                    <a:pt x="0" y="0"/>
                  </a:cubicBezTo>
                  <a:close/>
                </a:path>
              </a:pathLst>
            </a:custGeom>
            <a:pattFill prst="wdUpDiag">
              <a:fgClr>
                <a:schemeClr val="accent4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4"/>
              </a:solidFill>
              <a:extLst>
                <a:ext uri="{C807C97D-BFC1-408E-A445-0C87EB9F89A2}">
                  <ask:lineSketchStyleProps xmlns:ask="http://schemas.microsoft.com/office/drawing/2018/sketchyshapes" sd="380318463">
                    <a:prstGeom prst="homePlat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6" name="テキスト ボックス 7">
              <a:extLst>
                <a:ext uri="{FF2B5EF4-FFF2-40B4-BE49-F238E27FC236}">
                  <a16:creationId xmlns:a16="http://schemas.microsoft.com/office/drawing/2014/main" id="{4813BE25-61A6-9127-E37F-E7D562370F5D}"/>
                </a:ext>
              </a:extLst>
            </p:cNvPr>
            <p:cNvSpPr txBox="1"/>
            <p:nvPr/>
          </p:nvSpPr>
          <p:spPr>
            <a:xfrm>
              <a:off x="785763" y="1158604"/>
              <a:ext cx="783316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altLang="ja-JP" sz="3600" b="1"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ลองคิดเกี่ยวกับอาชีพที่อยากลองทำในอนาคตกันค่ะ</a:t>
              </a:r>
              <a:endParaRPr lang="en-US" sz="3600" b="1"/>
            </a:p>
          </p:txBody>
        </p:sp>
      </p:grpSp>
      <p:pic>
        <p:nvPicPr>
          <p:cNvPr id="2" name="図 1" descr="鏡に映った姿を撮影している女性&#10;&#10;低い精度で自動的に生成された説明">
            <a:extLst>
              <a:ext uri="{FF2B5EF4-FFF2-40B4-BE49-F238E27FC236}">
                <a16:creationId xmlns:a16="http://schemas.microsoft.com/office/drawing/2014/main" id="{E9A1E554-5254-65E0-7F62-CEAEB90BC4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995" y="3257616"/>
            <a:ext cx="4744009" cy="3166624"/>
          </a:xfrm>
          <a:prstGeom prst="rect">
            <a:avLst/>
          </a:prstGeom>
        </p:spPr>
      </p:pic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2B5EC1CC-607A-6B05-5F04-C7BFA04D454C}"/>
              </a:ext>
            </a:extLst>
          </p:cNvPr>
          <p:cNvGrpSpPr/>
          <p:nvPr/>
        </p:nvGrpSpPr>
        <p:grpSpPr>
          <a:xfrm>
            <a:off x="718552" y="1674079"/>
            <a:ext cx="10754894" cy="1888029"/>
            <a:chOff x="832778" y="4774003"/>
            <a:chExt cx="10754894" cy="1888029"/>
          </a:xfrm>
        </p:grpSpPr>
        <p:sp>
          <p:nvSpPr>
            <p:cNvPr id="5" name="四角形: 角を丸くする 4">
              <a:extLst>
                <a:ext uri="{FF2B5EF4-FFF2-40B4-BE49-F238E27FC236}">
                  <a16:creationId xmlns:a16="http://schemas.microsoft.com/office/drawing/2014/main" id="{86E21B4A-A1A7-024D-067A-8153512FEFE2}"/>
                </a:ext>
              </a:extLst>
            </p:cNvPr>
            <p:cNvSpPr/>
            <p:nvPr/>
          </p:nvSpPr>
          <p:spPr>
            <a:xfrm>
              <a:off x="832778" y="4774003"/>
              <a:ext cx="10754894" cy="1888029"/>
            </a:xfrm>
            <a:prstGeom prst="roundRect">
              <a:avLst/>
            </a:prstGeom>
            <a:solidFill>
              <a:srgbClr val="FFD7B9">
                <a:alpha val="89804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80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21AD05F6-17F3-4428-9A5C-04BEFD4E1D99}"/>
                </a:ext>
              </a:extLst>
            </p:cNvPr>
            <p:cNvSpPr txBox="1"/>
            <p:nvPr/>
          </p:nvSpPr>
          <p:spPr>
            <a:xfrm>
              <a:off x="2434391" y="4946895"/>
              <a:ext cx="9153281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altLang="ja-JP" sz="3200" dirty="0">
                  <a:solidFill>
                    <a:sysClr val="windowText" lastClr="000000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ในบทนี้ ช่วยกันคิดว่าอาชีพยอดนิยมของนักเรียนญี่ปุ่นคืออาชีพอะไร และเพราะอะไรจึงเป็นที่นิยม</a:t>
              </a:r>
              <a:endParaRPr lang="en-US" altLang="ja-JP" sz="32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altLang="ja-JP" sz="3200" dirty="0">
                  <a:solidFill>
                    <a:sysClr val="windowText" lastClr="000000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ลองคิดดูว่าอาชีพที่เพื่อน</a:t>
              </a:r>
              <a:r>
                <a:rPr lang="th-TH" altLang="ja-JP" sz="3200" dirty="0" err="1">
                  <a:solidFill>
                    <a:sysClr val="windowText" lastClr="000000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ๆอ</a:t>
              </a:r>
              <a:r>
                <a:rPr lang="th-TH" altLang="ja-JP" sz="3200" dirty="0">
                  <a:solidFill>
                    <a:sysClr val="windowText" lastClr="000000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ยาก</a:t>
              </a:r>
              <a:r>
                <a:rPr lang="th-TH" altLang="ja-JP" sz="3200" dirty="0" err="1">
                  <a:solidFill>
                    <a:sysClr val="windowText" lastClr="000000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ทำใน</a:t>
              </a:r>
              <a:r>
                <a:rPr lang="th-TH" altLang="ja-JP" sz="3200" dirty="0">
                  <a:solidFill>
                    <a:sysClr val="windowText" lastClr="000000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อนาคตจำเป็นต้องมีทักษะอะไรบ้าง</a:t>
              </a:r>
              <a:endParaRPr lang="en-US" sz="32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  <p:pic>
          <p:nvPicPr>
            <p:cNvPr id="15" name="グラフィックス 14" descr="アイデアが浮かんだ人 枠線">
              <a:extLst>
                <a:ext uri="{FF2B5EF4-FFF2-40B4-BE49-F238E27FC236}">
                  <a16:creationId xmlns:a16="http://schemas.microsoft.com/office/drawing/2014/main" id="{0430794A-8709-962A-4DC9-8310915E6A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29324" y="5169305"/>
              <a:ext cx="1305067" cy="13050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392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C13D7B8-4DE6-2C44-923D-D7CEAD8CA1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434" y="893774"/>
            <a:ext cx="11028265" cy="82309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th-TH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ตารางด้านล่างคือผลสรุปแบบสอบถามนักเรียนชั้นม.</a:t>
            </a:r>
            <a:r>
              <a:rPr lang="en-US" dirty="0">
                <a:latin typeface="Cordia New" panose="020B0304020202020204" pitchFamily="34" charset="-34"/>
                <a:ea typeface="UD Digi Kyokasho NK-R" panose="02020400000000000000" pitchFamily="18" charset="-128"/>
                <a:cs typeface="Cordia New" panose="020B0304020202020204" pitchFamily="34" charset="-34"/>
              </a:rPr>
              <a:t>4-</a:t>
            </a:r>
            <a:r>
              <a:rPr lang="th-TH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ม.</a:t>
            </a:r>
            <a:r>
              <a:rPr lang="en-US" dirty="0">
                <a:latin typeface="Cordia New" panose="020B0304020202020204" pitchFamily="34" charset="-34"/>
                <a:ea typeface="UD Digi Kyokasho NK-R" panose="02020400000000000000" pitchFamily="18" charset="-128"/>
                <a:cs typeface="Cordia New" panose="020B0304020202020204" pitchFamily="34" charset="-34"/>
              </a:rPr>
              <a:t>6</a:t>
            </a:r>
            <a:r>
              <a:rPr lang="th-TH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ทั้งชายหญิงทั่วประเทศญี่ปุ่น จำนวน 533 คน </a:t>
            </a:r>
            <a:br>
              <a:rPr lang="th-TH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th-TH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จัดทำโดย "</a:t>
            </a:r>
            <a:r>
              <a:rPr lang="en-US" sz="1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Line Research</a:t>
            </a:r>
            <a:r>
              <a:rPr 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" </a:t>
            </a:r>
            <a:r>
              <a:rPr lang="th-TH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ในปี 2023 มาดูลำดับอาชีพยอดนิยมกัน</a:t>
            </a:r>
            <a:endParaRPr lang="en-US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A211FC96-2323-2E2F-88C0-336D32B0D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8408" y="5331291"/>
            <a:ext cx="1013092" cy="1415554"/>
          </a:xfrm>
          <a:prstGeom prst="rect">
            <a:avLst/>
          </a:prstGeom>
        </p:spPr>
      </p:pic>
      <p:graphicFrame>
        <p:nvGraphicFramePr>
          <p:cNvPr id="17" name="表 17">
            <a:extLst>
              <a:ext uri="{FF2B5EF4-FFF2-40B4-BE49-F238E27FC236}">
                <a16:creationId xmlns:a16="http://schemas.microsoft.com/office/drawing/2014/main" id="{7D07B3DA-FE54-8A8C-5E79-F2B903474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176124"/>
              </p:ext>
            </p:extLst>
          </p:nvPr>
        </p:nvGraphicFramePr>
        <p:xfrm>
          <a:off x="1311419" y="1906620"/>
          <a:ext cx="4447029" cy="44500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24875">
                  <a:extLst>
                    <a:ext uri="{9D8B030D-6E8A-4147-A177-3AD203B41FA5}">
                      <a16:colId xmlns:a16="http://schemas.microsoft.com/office/drawing/2014/main" val="3795932108"/>
                    </a:ext>
                  </a:extLst>
                </a:gridCol>
                <a:gridCol w="3079897">
                  <a:extLst>
                    <a:ext uri="{9D8B030D-6E8A-4147-A177-3AD203B41FA5}">
                      <a16:colId xmlns:a16="http://schemas.microsoft.com/office/drawing/2014/main" val="795782398"/>
                    </a:ext>
                  </a:extLst>
                </a:gridCol>
                <a:gridCol w="842257">
                  <a:extLst>
                    <a:ext uri="{9D8B030D-6E8A-4147-A177-3AD203B41FA5}">
                      <a16:colId xmlns:a16="http://schemas.microsoft.com/office/drawing/2014/main" val="169765172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นักเรียนหญิง</a:t>
                      </a:r>
                      <a:r>
                        <a:rPr lang="ja-JP" alt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  </a:t>
                      </a:r>
                      <a:r>
                        <a:rPr lang="en-US" altLang="ja-JP" sz="11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(261</a:t>
                      </a:r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คน</a:t>
                      </a:r>
                      <a:r>
                        <a:rPr lang="en-US" altLang="ja-JP" sz="11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)</a:t>
                      </a:r>
                      <a:endParaRPr lang="en-US" sz="14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ja-JP" altLang="en-US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女子高生</a:t>
                      </a:r>
                      <a:endParaRPr lang="en-US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3008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ข้าราชการส่วนกลาง</a:t>
                      </a:r>
                      <a:r>
                        <a:rPr lang="en-US" altLang="ja-JP" sz="1600" b="1" dirty="0">
                          <a:latin typeface="Cordia New" panose="020B0304020202020204" pitchFamily="34" charset="-34"/>
                          <a:ea typeface="UD Digi Kyokasho NK-R" panose="02020400000000000000" pitchFamily="18" charset="-128"/>
                          <a:cs typeface="Cordia New" panose="020B0304020202020204" pitchFamily="34" charset="-34"/>
                        </a:rPr>
                        <a:t>/</a:t>
                      </a:r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ส่วนท้องถิ่น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6.9%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2266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พยาบาล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6.5%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5751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kern="1200" dirty="0">
                          <a:solidFill>
                            <a:schemeClr val="dk1"/>
                          </a:solidFill>
                          <a:effectLst/>
                          <a:latin typeface="Cordia New" panose="020B0304020202020204" pitchFamily="34" charset="-34"/>
                          <a:ea typeface="+mn-ea"/>
                          <a:cs typeface="Cordia New" panose="020B0304020202020204" pitchFamily="34" charset="-34"/>
                        </a:rPr>
                        <a:t>นักจิตวิทยาการปรึกษา</a:t>
                      </a:r>
                      <a:r>
                        <a:rPr lang="th-TH" sz="1600" b="1" i="0" kern="1200" dirty="0">
                          <a:solidFill>
                            <a:schemeClr val="dk1"/>
                          </a:solidFill>
                          <a:effectLst/>
                          <a:latin typeface="Cordia New" panose="020B0304020202020204" pitchFamily="34" charset="-34"/>
                          <a:ea typeface="UD Digi Kyokasho NK-R" panose="02020400000000000000" pitchFamily="18" charset="-128"/>
                          <a:cs typeface="Cordia New" panose="020B0304020202020204" pitchFamily="34" charset="-34"/>
                        </a:rPr>
                        <a:t> </a:t>
                      </a:r>
                      <a:r>
                        <a:rPr lang="th-TH" altLang="ja-JP" sz="1600" b="1" dirty="0">
                          <a:latin typeface="Cordia New" panose="020B0304020202020204" pitchFamily="34" charset="-34"/>
                          <a:ea typeface="UD Digi Kyokasho NK-R" panose="02020400000000000000" pitchFamily="18" charset="-128"/>
                          <a:cs typeface="Cordia New" panose="020B0304020202020204" pitchFamily="34" charset="-34"/>
                        </a:rPr>
                        <a:t>นักจิตวิทยาคลินิก</a:t>
                      </a:r>
                      <a:endParaRPr lang="en-US" sz="1600" b="1" dirty="0">
                        <a:latin typeface="Cordia New" panose="020B0304020202020204" pitchFamily="34" charset="-34"/>
                        <a:ea typeface="UD Digi Kyokasho NK-R" panose="02020400000000000000" pitchFamily="18" charset="-128"/>
                        <a:cs typeface="Cordia New" panose="020B03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4.6%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47707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งานธุรการสำนักงาน งานฝ่ายขาย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4.2%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4837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ครู อาจารย์ อาจารย์มหาวิทยาลัย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3.1%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8979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ครูพี่เลี้ยงใน</a:t>
                      </a:r>
                      <a:r>
                        <a:rPr lang="th-TH" altLang="ja-JP" sz="1600" b="1" dirty="0" err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เนิร์สเซอรี่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2.3%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4809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แพทย์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2.3%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478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นักวิชาการ นักวิจัย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2.3%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7278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นัก</a:t>
                      </a:r>
                      <a:r>
                        <a:rPr lang="th-TH" sz="1600" b="1" dirty="0" err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จั</a:t>
                      </a:r>
                      <a:r>
                        <a:rPr lang="th-TH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ดอ</a:t>
                      </a:r>
                      <a:r>
                        <a:rPr lang="th-TH" sz="1600" b="1" dirty="0" err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ีเ</a:t>
                      </a:r>
                      <a:r>
                        <a:rPr lang="th-TH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วน</a:t>
                      </a:r>
                      <a:r>
                        <a:rPr lang="th-TH" sz="1600" b="1" dirty="0" err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ต์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2.3%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722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นักโภชนาการ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2.3%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803046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ยังไม่ได้ตัดสินใจ ยังไม่ทราบ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21.5%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0897406"/>
                  </a:ext>
                </a:extLst>
              </a:tr>
            </a:tbl>
          </a:graphicData>
        </a:graphic>
      </p:graphicFrame>
      <p:pic>
        <p:nvPicPr>
          <p:cNvPr id="26" name="図 25">
            <a:extLst>
              <a:ext uri="{FF2B5EF4-FFF2-40B4-BE49-F238E27FC236}">
                <a16:creationId xmlns:a16="http://schemas.microsoft.com/office/drawing/2014/main" id="{53BB005D-FD82-129B-92D7-7C9A33FFD5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7019" y="2314010"/>
            <a:ext cx="308645" cy="299000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F1A51F08-EF78-4663-0024-2E3CCF64B2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9751" y="2676621"/>
            <a:ext cx="308645" cy="29900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73EFEAFF-3729-B716-F319-4036BD15D4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9751" y="3048671"/>
            <a:ext cx="308645" cy="299000"/>
          </a:xfrm>
          <a:prstGeom prst="rect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BA639C58-8C13-568A-4017-87DAC0D68978}"/>
              </a:ext>
            </a:extLst>
          </p:cNvPr>
          <p:cNvSpPr txBox="1"/>
          <p:nvPr/>
        </p:nvSpPr>
        <p:spPr>
          <a:xfrm>
            <a:off x="1411729" y="2301518"/>
            <a:ext cx="3853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C2C43BE3-AEEA-A98B-35FD-38EA8C0E2C29}"/>
              </a:ext>
            </a:extLst>
          </p:cNvPr>
          <p:cNvSpPr txBox="1"/>
          <p:nvPr/>
        </p:nvSpPr>
        <p:spPr>
          <a:xfrm>
            <a:off x="1421782" y="2678680"/>
            <a:ext cx="3853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EDEB20F4-EA5B-6A79-09ED-93F8B7DB4DEB}"/>
              </a:ext>
            </a:extLst>
          </p:cNvPr>
          <p:cNvSpPr txBox="1"/>
          <p:nvPr/>
        </p:nvSpPr>
        <p:spPr>
          <a:xfrm>
            <a:off x="1425219" y="3045809"/>
            <a:ext cx="3853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3</a:t>
            </a:r>
          </a:p>
        </p:txBody>
      </p:sp>
      <p:graphicFrame>
        <p:nvGraphicFramePr>
          <p:cNvPr id="40" name="表 17">
            <a:extLst>
              <a:ext uri="{FF2B5EF4-FFF2-40B4-BE49-F238E27FC236}">
                <a16:creationId xmlns:a16="http://schemas.microsoft.com/office/drawing/2014/main" id="{E3CD6DC8-2E24-5A1C-F80E-2A111858B0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680315"/>
              </p:ext>
            </p:extLst>
          </p:nvPr>
        </p:nvGraphicFramePr>
        <p:xfrm>
          <a:off x="6147884" y="1906620"/>
          <a:ext cx="4447029" cy="44500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24875">
                  <a:extLst>
                    <a:ext uri="{9D8B030D-6E8A-4147-A177-3AD203B41FA5}">
                      <a16:colId xmlns:a16="http://schemas.microsoft.com/office/drawing/2014/main" val="3795932108"/>
                    </a:ext>
                  </a:extLst>
                </a:gridCol>
                <a:gridCol w="3079897">
                  <a:extLst>
                    <a:ext uri="{9D8B030D-6E8A-4147-A177-3AD203B41FA5}">
                      <a16:colId xmlns:a16="http://schemas.microsoft.com/office/drawing/2014/main" val="795782398"/>
                    </a:ext>
                  </a:extLst>
                </a:gridCol>
                <a:gridCol w="842257">
                  <a:extLst>
                    <a:ext uri="{9D8B030D-6E8A-4147-A177-3AD203B41FA5}">
                      <a16:colId xmlns:a16="http://schemas.microsoft.com/office/drawing/2014/main" val="169765172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นักเรียนชาย</a:t>
                      </a:r>
                      <a:r>
                        <a:rPr lang="ja-JP" alt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  </a:t>
                      </a:r>
                      <a:r>
                        <a:rPr lang="en-US" altLang="ja-JP" sz="11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(262</a:t>
                      </a:r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คน</a:t>
                      </a:r>
                      <a:r>
                        <a:rPr lang="en-US" altLang="ja-JP" sz="11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)</a:t>
                      </a:r>
                      <a:endParaRPr lang="en-US" sz="14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ja-JP" altLang="en-US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女子高生</a:t>
                      </a:r>
                      <a:endParaRPr lang="en-US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3008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ข้าราชการส่วนกลาง</a:t>
                      </a:r>
                      <a:r>
                        <a:rPr lang="en-US" altLang="ja-JP" sz="1600" b="1" dirty="0">
                          <a:latin typeface="Cordia New" panose="020B0304020202020204" pitchFamily="34" charset="-34"/>
                          <a:ea typeface="UD Digi Kyokasho NK-R" panose="02020400000000000000" pitchFamily="18" charset="-128"/>
                          <a:cs typeface="Cordia New" panose="020B0304020202020204" pitchFamily="34" charset="-34"/>
                        </a:rPr>
                        <a:t>/</a:t>
                      </a:r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ส่วนท้องถิ่น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10.0%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2266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ja-JP" sz="1600" b="1" dirty="0">
                          <a:latin typeface="Cordia New" panose="020B0304020202020204" pitchFamily="34" charset="-34"/>
                          <a:ea typeface="UD Digi Kyokasho NK-R" panose="02020400000000000000" pitchFamily="18" charset="-128"/>
                          <a:cs typeface="Cordia New" panose="020B0304020202020204" pitchFamily="34" charset="-34"/>
                        </a:rPr>
                        <a:t>System Engineer/ Programmer</a:t>
                      </a:r>
                      <a:endParaRPr lang="en-US" sz="1600" b="1" dirty="0">
                        <a:latin typeface="Cordia New" panose="020B0304020202020204" pitchFamily="34" charset="-34"/>
                        <a:ea typeface="UD Digi Kyokasho NK-R" panose="02020400000000000000" pitchFamily="18" charset="-128"/>
                        <a:cs typeface="Cordia New" panose="020B0304020202020204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5.3%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5751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แพทย์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4.2%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47707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วิศวกรเครื่องกล ช่างเครื่อง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4.1%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4837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นักพัฒนา นักออกแบบเชิงอุตสาหกรรม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3.9%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8979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ครู อาจารย์ อาจารย์มหาวิทยาลัย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3.8%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4809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สถาปนิก นักออกแบบ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3.1%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478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นักร้อง นักดนตรี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3.0%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7278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งานพัฒนาเกม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3.0%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722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ตำรวจ ตำรวจดับเพลิง กองกำลังป้องกันตนเอง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2.7%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803046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en-US" sz="1600" b="1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altLang="ja-JP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ยังไม่ได้ตัดสินใจ ยังไม่ทราบ</a:t>
                      </a:r>
                      <a:endParaRPr lang="en-US" sz="1600" b="1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21.9%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42265352"/>
                  </a:ext>
                </a:extLst>
              </a:tr>
            </a:tbl>
          </a:graphicData>
        </a:graphic>
      </p:graphicFrame>
      <p:pic>
        <p:nvPicPr>
          <p:cNvPr id="50" name="図 49">
            <a:extLst>
              <a:ext uri="{FF2B5EF4-FFF2-40B4-BE49-F238E27FC236}">
                <a16:creationId xmlns:a16="http://schemas.microsoft.com/office/drawing/2014/main" id="{305FED96-855B-CB4B-E2C9-C87A2D426A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2543" y="3046478"/>
            <a:ext cx="315990" cy="305324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A8D1144D-5178-DEBB-F9EB-2254E448B6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2543" y="2672161"/>
            <a:ext cx="315990" cy="30532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F1B6F3A2-6877-8464-72D2-BA18BF8FF6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7822" y="2298696"/>
            <a:ext cx="315990" cy="305324"/>
          </a:xfrm>
          <a:prstGeom prst="rect">
            <a:avLst/>
          </a:prstGeom>
        </p:spPr>
      </p:pic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10A256B3-66C4-19E8-5BE8-7394DB783A6B}"/>
              </a:ext>
            </a:extLst>
          </p:cNvPr>
          <p:cNvSpPr txBox="1"/>
          <p:nvPr/>
        </p:nvSpPr>
        <p:spPr>
          <a:xfrm>
            <a:off x="6263175" y="3054540"/>
            <a:ext cx="3853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3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5A34B34E-8B9B-2AF3-B2F3-C28D50806A49}"/>
              </a:ext>
            </a:extLst>
          </p:cNvPr>
          <p:cNvSpPr txBox="1"/>
          <p:nvPr/>
        </p:nvSpPr>
        <p:spPr>
          <a:xfrm>
            <a:off x="6259673" y="2684599"/>
            <a:ext cx="3853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D794464B-F442-BA52-053F-CC00772B84D2}"/>
              </a:ext>
            </a:extLst>
          </p:cNvPr>
          <p:cNvSpPr txBox="1"/>
          <p:nvPr/>
        </p:nvSpPr>
        <p:spPr>
          <a:xfrm>
            <a:off x="6259742" y="2293318"/>
            <a:ext cx="3853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</a:t>
            </a: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2A51CBA-C69C-1056-E8FB-529014439B74}"/>
              </a:ext>
            </a:extLst>
          </p:cNvPr>
          <p:cNvGrpSpPr/>
          <p:nvPr/>
        </p:nvGrpSpPr>
        <p:grpSpPr>
          <a:xfrm>
            <a:off x="7315264" y="5037957"/>
            <a:ext cx="3388383" cy="1318743"/>
            <a:chOff x="7414494" y="5252739"/>
            <a:chExt cx="3388383" cy="1318743"/>
          </a:xfrm>
        </p:grpSpPr>
        <p:sp>
          <p:nvSpPr>
            <p:cNvPr id="7" name="吹き出し: 円形 6">
              <a:extLst>
                <a:ext uri="{FF2B5EF4-FFF2-40B4-BE49-F238E27FC236}">
                  <a16:creationId xmlns:a16="http://schemas.microsoft.com/office/drawing/2014/main" id="{B934196A-F89B-6052-0A76-573D7AF57EE9}"/>
                </a:ext>
              </a:extLst>
            </p:cNvPr>
            <p:cNvSpPr/>
            <p:nvPr/>
          </p:nvSpPr>
          <p:spPr>
            <a:xfrm>
              <a:off x="7414494" y="5252739"/>
              <a:ext cx="3388383" cy="1318743"/>
            </a:xfrm>
            <a:custGeom>
              <a:avLst/>
              <a:gdLst>
                <a:gd name="connsiteX0" fmla="*/ 3509009 w 3388383"/>
                <a:gd name="connsiteY0" fmla="*/ 795967 h 1318743"/>
                <a:gd name="connsiteX1" fmla="*/ 3265623 w 3388383"/>
                <a:gd name="connsiteY1" fmla="*/ 905793 h 1318743"/>
                <a:gd name="connsiteX2" fmla="*/ 1617060 w 3388383"/>
                <a:gd name="connsiteY2" fmla="*/ 1318060 h 1318743"/>
                <a:gd name="connsiteX3" fmla="*/ 32821 w 3388383"/>
                <a:gd name="connsiteY3" fmla="*/ 530211 h 1318743"/>
                <a:gd name="connsiteX4" fmla="*/ 1719658 w 3388383"/>
                <a:gd name="connsiteY4" fmla="*/ 75 h 1318743"/>
                <a:gd name="connsiteX5" fmla="*/ 3388382 w 3388383"/>
                <a:gd name="connsiteY5" fmla="*/ 658743 h 1318743"/>
                <a:gd name="connsiteX6" fmla="*/ 3509009 w 3388383"/>
                <a:gd name="connsiteY6" fmla="*/ 795967 h 131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8383" h="1318743" fill="none" extrusionOk="0">
                  <a:moveTo>
                    <a:pt x="3509009" y="795967"/>
                  </a:moveTo>
                  <a:cubicBezTo>
                    <a:pt x="3445306" y="845386"/>
                    <a:pt x="3319284" y="902172"/>
                    <a:pt x="3265623" y="905793"/>
                  </a:cubicBezTo>
                  <a:cubicBezTo>
                    <a:pt x="3057440" y="1229979"/>
                    <a:pt x="2253163" y="1326000"/>
                    <a:pt x="1617060" y="1318060"/>
                  </a:cubicBezTo>
                  <a:cubicBezTo>
                    <a:pt x="515285" y="1327173"/>
                    <a:pt x="-213154" y="945023"/>
                    <a:pt x="32821" y="530211"/>
                  </a:cubicBezTo>
                  <a:cubicBezTo>
                    <a:pt x="141385" y="237684"/>
                    <a:pt x="908709" y="-115751"/>
                    <a:pt x="1719658" y="75"/>
                  </a:cubicBezTo>
                  <a:cubicBezTo>
                    <a:pt x="2675359" y="55408"/>
                    <a:pt x="3337071" y="343769"/>
                    <a:pt x="3388382" y="658743"/>
                  </a:cubicBezTo>
                  <a:cubicBezTo>
                    <a:pt x="3408717" y="698207"/>
                    <a:pt x="3486486" y="786792"/>
                    <a:pt x="3509009" y="795967"/>
                  </a:cubicBezTo>
                  <a:close/>
                </a:path>
                <a:path w="3388383" h="1318743" stroke="0" extrusionOk="0">
                  <a:moveTo>
                    <a:pt x="3509009" y="795967"/>
                  </a:moveTo>
                  <a:cubicBezTo>
                    <a:pt x="3400099" y="847926"/>
                    <a:pt x="3336866" y="883166"/>
                    <a:pt x="3265623" y="905793"/>
                  </a:cubicBezTo>
                  <a:cubicBezTo>
                    <a:pt x="2995968" y="1088631"/>
                    <a:pt x="2334407" y="1405752"/>
                    <a:pt x="1617060" y="1318060"/>
                  </a:cubicBezTo>
                  <a:cubicBezTo>
                    <a:pt x="553700" y="1283288"/>
                    <a:pt x="-161050" y="969086"/>
                    <a:pt x="32821" y="530211"/>
                  </a:cubicBezTo>
                  <a:cubicBezTo>
                    <a:pt x="181076" y="140410"/>
                    <a:pt x="887246" y="55022"/>
                    <a:pt x="1719658" y="75"/>
                  </a:cubicBezTo>
                  <a:cubicBezTo>
                    <a:pt x="2653958" y="-19052"/>
                    <a:pt x="3347868" y="279299"/>
                    <a:pt x="3388382" y="658743"/>
                  </a:cubicBezTo>
                  <a:cubicBezTo>
                    <a:pt x="3456237" y="717686"/>
                    <a:pt x="3504898" y="769898"/>
                    <a:pt x="3509009" y="795967"/>
                  </a:cubicBezTo>
                  <a:close/>
                </a:path>
              </a:pathLst>
            </a:custGeom>
            <a:solidFill>
              <a:schemeClr val="bg1"/>
            </a:solidFill>
            <a:ln w="11430" cap="flat" cmpd="sng" algn="ctr">
              <a:solidFill>
                <a:schemeClr val="accent2">
                  <a:lumMod val="75000"/>
                </a:schemeClr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916794825">
                    <a:prstGeom prst="wedgeEllipseCallout">
                      <a:avLst>
                        <a:gd name="adj1" fmla="val 53560"/>
                        <a:gd name="adj2" fmla="val 10358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25000" dir="5400000" rotWithShape="0">
                <a:schemeClr val="accent5">
                  <a:alpha val="38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endParaRP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66AB0299-4EC8-2360-AA09-69E71B129B2A}"/>
                </a:ext>
              </a:extLst>
            </p:cNvPr>
            <p:cNvSpPr txBox="1"/>
            <p:nvPr/>
          </p:nvSpPr>
          <p:spPr>
            <a:xfrm>
              <a:off x="7663912" y="5619663"/>
              <a:ext cx="3009910" cy="7663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ja-JP" sz="2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ดูตารางแล้ว สงสัยหรือ</a:t>
              </a:r>
              <a:br>
                <a:rPr kumimoji="0" lang="th-TH" altLang="ja-JP" sz="2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</a:br>
              <a:r>
                <a:rPr kumimoji="0" lang="th-TH" altLang="ja-JP" sz="2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อยากรู้</a:t>
              </a:r>
              <a:r>
                <a:rPr kumimoji="0" lang="th-TH" altLang="ja-JP" sz="240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อะ</a:t>
              </a:r>
              <a:r>
                <a:rPr lang="th-TH" altLang="ja-JP" sz="2400" kern="0" dirty="0">
                  <a:solidFill>
                    <a:prstClr val="black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ไรเพิ่มเติม</a:t>
              </a:r>
              <a:r>
                <a:rPr kumimoji="0" lang="th-TH" altLang="ja-JP" sz="2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ไหมคะ</a:t>
              </a:r>
              <a:endParaRPr kumimoji="0" lang="en-US" sz="2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  <p:sp>
        <p:nvSpPr>
          <p:cNvPr id="14" name="矢印: 五方向 13">
            <a:extLst>
              <a:ext uri="{FF2B5EF4-FFF2-40B4-BE49-F238E27FC236}">
                <a16:creationId xmlns:a16="http://schemas.microsoft.com/office/drawing/2014/main" id="{4722D179-804C-FB13-C819-B932810184D3}"/>
              </a:ext>
            </a:extLst>
          </p:cNvPr>
          <p:cNvSpPr/>
          <p:nvPr/>
        </p:nvSpPr>
        <p:spPr>
          <a:xfrm>
            <a:off x="774263" y="173508"/>
            <a:ext cx="4996896" cy="497722"/>
          </a:xfrm>
          <a:custGeom>
            <a:avLst/>
            <a:gdLst>
              <a:gd name="connsiteX0" fmla="*/ 0 w 4996896"/>
              <a:gd name="connsiteY0" fmla="*/ 0 h 497722"/>
              <a:gd name="connsiteX1" fmla="*/ 4748035 w 4996896"/>
              <a:gd name="connsiteY1" fmla="*/ 0 h 497722"/>
              <a:gd name="connsiteX2" fmla="*/ 4996896 w 4996896"/>
              <a:gd name="connsiteY2" fmla="*/ 248861 h 497722"/>
              <a:gd name="connsiteX3" fmla="*/ 4748035 w 4996896"/>
              <a:gd name="connsiteY3" fmla="*/ 497722 h 497722"/>
              <a:gd name="connsiteX4" fmla="*/ 0 w 4996896"/>
              <a:gd name="connsiteY4" fmla="*/ 497722 h 497722"/>
              <a:gd name="connsiteX5" fmla="*/ 0 w 4996896"/>
              <a:gd name="connsiteY5" fmla="*/ 0 h 49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6896" h="497722" fill="none" extrusionOk="0">
                <a:moveTo>
                  <a:pt x="0" y="0"/>
                </a:moveTo>
                <a:cubicBezTo>
                  <a:pt x="1316743" y="-32626"/>
                  <a:pt x="2912910" y="-6805"/>
                  <a:pt x="4748035" y="0"/>
                </a:cubicBezTo>
                <a:cubicBezTo>
                  <a:pt x="4843112" y="63324"/>
                  <a:pt x="4926109" y="166307"/>
                  <a:pt x="4996896" y="248861"/>
                </a:cubicBezTo>
                <a:cubicBezTo>
                  <a:pt x="4889191" y="352098"/>
                  <a:pt x="4848430" y="397011"/>
                  <a:pt x="4748035" y="497722"/>
                </a:cubicBezTo>
                <a:cubicBezTo>
                  <a:pt x="2594978" y="498544"/>
                  <a:pt x="775360" y="369502"/>
                  <a:pt x="0" y="497722"/>
                </a:cubicBezTo>
                <a:cubicBezTo>
                  <a:pt x="-14717" y="385053"/>
                  <a:pt x="-7045" y="221324"/>
                  <a:pt x="0" y="0"/>
                </a:cubicBezTo>
                <a:close/>
              </a:path>
              <a:path w="4996896" h="497722" stroke="0" extrusionOk="0">
                <a:moveTo>
                  <a:pt x="0" y="0"/>
                </a:moveTo>
                <a:cubicBezTo>
                  <a:pt x="610641" y="-25156"/>
                  <a:pt x="2448858" y="-142152"/>
                  <a:pt x="4748035" y="0"/>
                </a:cubicBezTo>
                <a:cubicBezTo>
                  <a:pt x="4760491" y="39721"/>
                  <a:pt x="4912830" y="196713"/>
                  <a:pt x="4996896" y="248861"/>
                </a:cubicBezTo>
                <a:cubicBezTo>
                  <a:pt x="4939505" y="288831"/>
                  <a:pt x="4837959" y="443255"/>
                  <a:pt x="4748035" y="497722"/>
                </a:cubicBezTo>
                <a:cubicBezTo>
                  <a:pt x="3736195" y="548221"/>
                  <a:pt x="2359092" y="588246"/>
                  <a:pt x="0" y="497722"/>
                </a:cubicBezTo>
                <a:cubicBezTo>
                  <a:pt x="42039" y="436146"/>
                  <a:pt x="8257" y="149779"/>
                  <a:pt x="0" y="0"/>
                </a:cubicBezTo>
                <a:close/>
              </a:path>
            </a:pathLst>
          </a:custGeom>
          <a:pattFill prst="wdUp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90000"/>
              </a:schemeClr>
            </a:solidFill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8769933-E92C-2EF2-C114-DF54A6A471D5}"/>
              </a:ext>
            </a:extLst>
          </p:cNvPr>
          <p:cNvSpPr txBox="1"/>
          <p:nvPr/>
        </p:nvSpPr>
        <p:spPr>
          <a:xfrm>
            <a:off x="774263" y="209565"/>
            <a:ext cx="4891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800" dirty="0"/>
              <a:t>อาชีพยอดนิยมของนักเรียนมัธยมปลายญี่ปุ่น</a:t>
            </a:r>
            <a:endParaRPr lang="en-US" sz="2800" dirty="0"/>
          </a:p>
        </p:txBody>
      </p:sp>
      <p:sp>
        <p:nvSpPr>
          <p:cNvPr id="5" name="矢印: 右 4">
            <a:extLst>
              <a:ext uri="{FF2B5EF4-FFF2-40B4-BE49-F238E27FC236}">
                <a16:creationId xmlns:a16="http://schemas.microsoft.com/office/drawing/2014/main" id="{E4AA4E9B-C24B-EEDA-75D9-E9D842DFF628}"/>
              </a:ext>
            </a:extLst>
          </p:cNvPr>
          <p:cNvSpPr/>
          <p:nvPr/>
        </p:nvSpPr>
        <p:spPr>
          <a:xfrm>
            <a:off x="4909552" y="2498534"/>
            <a:ext cx="1346835" cy="652578"/>
          </a:xfrm>
          <a:custGeom>
            <a:avLst/>
            <a:gdLst>
              <a:gd name="connsiteX0" fmla="*/ 0 w 1346835"/>
              <a:gd name="connsiteY0" fmla="*/ 163145 h 652578"/>
              <a:gd name="connsiteX1" fmla="*/ 1020546 w 1346835"/>
              <a:gd name="connsiteY1" fmla="*/ 163145 h 652578"/>
              <a:gd name="connsiteX2" fmla="*/ 1020546 w 1346835"/>
              <a:gd name="connsiteY2" fmla="*/ 0 h 652578"/>
              <a:gd name="connsiteX3" fmla="*/ 1346835 w 1346835"/>
              <a:gd name="connsiteY3" fmla="*/ 326289 h 652578"/>
              <a:gd name="connsiteX4" fmla="*/ 1020546 w 1346835"/>
              <a:gd name="connsiteY4" fmla="*/ 652578 h 652578"/>
              <a:gd name="connsiteX5" fmla="*/ 1020546 w 1346835"/>
              <a:gd name="connsiteY5" fmla="*/ 489434 h 652578"/>
              <a:gd name="connsiteX6" fmla="*/ 0 w 1346835"/>
              <a:gd name="connsiteY6" fmla="*/ 489434 h 652578"/>
              <a:gd name="connsiteX7" fmla="*/ 0 w 1346835"/>
              <a:gd name="connsiteY7" fmla="*/ 163145 h 652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6835" h="652578" fill="none" extrusionOk="0">
                <a:moveTo>
                  <a:pt x="0" y="163145"/>
                </a:moveTo>
                <a:cubicBezTo>
                  <a:pt x="391830" y="242436"/>
                  <a:pt x="785739" y="128448"/>
                  <a:pt x="1020546" y="163145"/>
                </a:cubicBezTo>
                <a:cubicBezTo>
                  <a:pt x="1010505" y="137924"/>
                  <a:pt x="1012568" y="56120"/>
                  <a:pt x="1020546" y="0"/>
                </a:cubicBezTo>
                <a:cubicBezTo>
                  <a:pt x="1167150" y="107538"/>
                  <a:pt x="1275800" y="245682"/>
                  <a:pt x="1346835" y="326289"/>
                </a:cubicBezTo>
                <a:cubicBezTo>
                  <a:pt x="1185503" y="448310"/>
                  <a:pt x="1189781" y="526618"/>
                  <a:pt x="1020546" y="652578"/>
                </a:cubicBezTo>
                <a:cubicBezTo>
                  <a:pt x="1018758" y="600984"/>
                  <a:pt x="1025043" y="535531"/>
                  <a:pt x="1020546" y="489434"/>
                </a:cubicBezTo>
                <a:cubicBezTo>
                  <a:pt x="682020" y="494136"/>
                  <a:pt x="105121" y="511146"/>
                  <a:pt x="0" y="489434"/>
                </a:cubicBezTo>
                <a:cubicBezTo>
                  <a:pt x="-11474" y="392128"/>
                  <a:pt x="-9412" y="225190"/>
                  <a:pt x="0" y="163145"/>
                </a:cubicBezTo>
                <a:close/>
              </a:path>
              <a:path w="1346835" h="652578" stroke="0" extrusionOk="0">
                <a:moveTo>
                  <a:pt x="0" y="163145"/>
                </a:moveTo>
                <a:cubicBezTo>
                  <a:pt x="483131" y="207831"/>
                  <a:pt x="799381" y="90924"/>
                  <a:pt x="1020546" y="163145"/>
                </a:cubicBezTo>
                <a:cubicBezTo>
                  <a:pt x="1025239" y="87222"/>
                  <a:pt x="1007445" y="21607"/>
                  <a:pt x="1020546" y="0"/>
                </a:cubicBezTo>
                <a:cubicBezTo>
                  <a:pt x="1168414" y="119353"/>
                  <a:pt x="1274030" y="309858"/>
                  <a:pt x="1346835" y="326289"/>
                </a:cubicBezTo>
                <a:cubicBezTo>
                  <a:pt x="1205820" y="453371"/>
                  <a:pt x="1178992" y="516915"/>
                  <a:pt x="1020546" y="652578"/>
                </a:cubicBezTo>
                <a:cubicBezTo>
                  <a:pt x="1028180" y="605886"/>
                  <a:pt x="1009675" y="537309"/>
                  <a:pt x="1020546" y="489434"/>
                </a:cubicBezTo>
                <a:cubicBezTo>
                  <a:pt x="724788" y="473490"/>
                  <a:pt x="348027" y="471496"/>
                  <a:pt x="0" y="489434"/>
                </a:cubicBezTo>
                <a:cubicBezTo>
                  <a:pt x="-22592" y="402659"/>
                  <a:pt x="-784" y="215833"/>
                  <a:pt x="0" y="163145"/>
                </a:cubicBezTo>
                <a:close/>
              </a:path>
            </a:pathLst>
          </a:custGeom>
          <a:solidFill>
            <a:srgbClr val="FFFF99"/>
          </a:solidFill>
          <a:ln>
            <a:solidFill>
              <a:srgbClr val="FFCA08"/>
            </a:solidFill>
            <a:extLst>
              <a:ext uri="{C807C97D-BFC1-408E-A445-0C87EB9F89A2}">
                <ask:lineSketchStyleProps xmlns:ask="http://schemas.microsoft.com/office/drawing/2018/sketchyshapes" sd="1252919925">
                  <a:prstGeom prst="rightArrow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Pick up!</a:t>
            </a:r>
          </a:p>
        </p:txBody>
      </p:sp>
      <p:sp>
        <p:nvSpPr>
          <p:cNvPr id="18" name="矢印: 右 17">
            <a:extLst>
              <a:ext uri="{FF2B5EF4-FFF2-40B4-BE49-F238E27FC236}">
                <a16:creationId xmlns:a16="http://schemas.microsoft.com/office/drawing/2014/main" id="{B62BCD70-71CF-BC2C-D3E9-FA80BB8B56C7}"/>
              </a:ext>
            </a:extLst>
          </p:cNvPr>
          <p:cNvSpPr/>
          <p:nvPr/>
        </p:nvSpPr>
        <p:spPr>
          <a:xfrm>
            <a:off x="92547" y="2149925"/>
            <a:ext cx="1346835" cy="652578"/>
          </a:xfrm>
          <a:custGeom>
            <a:avLst/>
            <a:gdLst>
              <a:gd name="connsiteX0" fmla="*/ 0 w 1346835"/>
              <a:gd name="connsiteY0" fmla="*/ 163145 h 652578"/>
              <a:gd name="connsiteX1" fmla="*/ 1020546 w 1346835"/>
              <a:gd name="connsiteY1" fmla="*/ 163145 h 652578"/>
              <a:gd name="connsiteX2" fmla="*/ 1020546 w 1346835"/>
              <a:gd name="connsiteY2" fmla="*/ 0 h 652578"/>
              <a:gd name="connsiteX3" fmla="*/ 1346835 w 1346835"/>
              <a:gd name="connsiteY3" fmla="*/ 326289 h 652578"/>
              <a:gd name="connsiteX4" fmla="*/ 1020546 w 1346835"/>
              <a:gd name="connsiteY4" fmla="*/ 652578 h 652578"/>
              <a:gd name="connsiteX5" fmla="*/ 1020546 w 1346835"/>
              <a:gd name="connsiteY5" fmla="*/ 489434 h 652578"/>
              <a:gd name="connsiteX6" fmla="*/ 0 w 1346835"/>
              <a:gd name="connsiteY6" fmla="*/ 489434 h 652578"/>
              <a:gd name="connsiteX7" fmla="*/ 0 w 1346835"/>
              <a:gd name="connsiteY7" fmla="*/ 163145 h 652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6835" h="652578" fill="none" extrusionOk="0">
                <a:moveTo>
                  <a:pt x="0" y="163145"/>
                </a:moveTo>
                <a:cubicBezTo>
                  <a:pt x="391830" y="242436"/>
                  <a:pt x="785739" y="128448"/>
                  <a:pt x="1020546" y="163145"/>
                </a:cubicBezTo>
                <a:cubicBezTo>
                  <a:pt x="1010505" y="137924"/>
                  <a:pt x="1012568" y="56120"/>
                  <a:pt x="1020546" y="0"/>
                </a:cubicBezTo>
                <a:cubicBezTo>
                  <a:pt x="1167150" y="107538"/>
                  <a:pt x="1275800" y="245682"/>
                  <a:pt x="1346835" y="326289"/>
                </a:cubicBezTo>
                <a:cubicBezTo>
                  <a:pt x="1185503" y="448310"/>
                  <a:pt x="1189781" y="526618"/>
                  <a:pt x="1020546" y="652578"/>
                </a:cubicBezTo>
                <a:cubicBezTo>
                  <a:pt x="1018758" y="600984"/>
                  <a:pt x="1025043" y="535531"/>
                  <a:pt x="1020546" y="489434"/>
                </a:cubicBezTo>
                <a:cubicBezTo>
                  <a:pt x="682020" y="494136"/>
                  <a:pt x="105121" y="511146"/>
                  <a:pt x="0" y="489434"/>
                </a:cubicBezTo>
                <a:cubicBezTo>
                  <a:pt x="-11474" y="392128"/>
                  <a:pt x="-9412" y="225190"/>
                  <a:pt x="0" y="163145"/>
                </a:cubicBezTo>
                <a:close/>
              </a:path>
              <a:path w="1346835" h="652578" stroke="0" extrusionOk="0">
                <a:moveTo>
                  <a:pt x="0" y="163145"/>
                </a:moveTo>
                <a:cubicBezTo>
                  <a:pt x="483131" y="207831"/>
                  <a:pt x="799381" y="90924"/>
                  <a:pt x="1020546" y="163145"/>
                </a:cubicBezTo>
                <a:cubicBezTo>
                  <a:pt x="1025239" y="87222"/>
                  <a:pt x="1007445" y="21607"/>
                  <a:pt x="1020546" y="0"/>
                </a:cubicBezTo>
                <a:cubicBezTo>
                  <a:pt x="1168414" y="119353"/>
                  <a:pt x="1274030" y="309858"/>
                  <a:pt x="1346835" y="326289"/>
                </a:cubicBezTo>
                <a:cubicBezTo>
                  <a:pt x="1205820" y="453371"/>
                  <a:pt x="1178992" y="516915"/>
                  <a:pt x="1020546" y="652578"/>
                </a:cubicBezTo>
                <a:cubicBezTo>
                  <a:pt x="1028180" y="605886"/>
                  <a:pt x="1009675" y="537309"/>
                  <a:pt x="1020546" y="489434"/>
                </a:cubicBezTo>
                <a:cubicBezTo>
                  <a:pt x="724788" y="473490"/>
                  <a:pt x="348027" y="471496"/>
                  <a:pt x="0" y="489434"/>
                </a:cubicBezTo>
                <a:cubicBezTo>
                  <a:pt x="-22592" y="402659"/>
                  <a:pt x="-784" y="215833"/>
                  <a:pt x="0" y="163145"/>
                </a:cubicBezTo>
                <a:close/>
              </a:path>
            </a:pathLst>
          </a:custGeom>
          <a:solidFill>
            <a:srgbClr val="FFFF99"/>
          </a:solidFill>
          <a:ln>
            <a:solidFill>
              <a:srgbClr val="FFCA08"/>
            </a:solidFill>
            <a:extLst>
              <a:ext uri="{C807C97D-BFC1-408E-A445-0C87EB9F89A2}">
                <ask:lineSketchStyleProps xmlns:ask="http://schemas.microsoft.com/office/drawing/2018/sketchyshapes" sd="1252919925">
                  <a:prstGeom prst="rightArrow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Pick up!</a:t>
            </a:r>
          </a:p>
        </p:txBody>
      </p:sp>
      <p:sp>
        <p:nvSpPr>
          <p:cNvPr id="21" name="Rectangle 1">
            <a:extLst>
              <a:ext uri="{FF2B5EF4-FFF2-40B4-BE49-F238E27FC236}">
                <a16:creationId xmlns:a16="http://schemas.microsoft.com/office/drawing/2014/main" id="{7E845CC1-9A8E-5A5E-AA9F-AD42B6052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4608" y="6455106"/>
            <a:ext cx="26606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altLang="ja-JP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ที่มา</a:t>
            </a:r>
            <a:r>
              <a:rPr lang="ja-JP" altLang="en-US" sz="1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：</a:t>
            </a:r>
            <a:r>
              <a:rPr lang="th-TH" altLang="ja-JP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ผลสำรวจ</a:t>
            </a:r>
            <a:r>
              <a:rPr lang="en-US" altLang="ja-JP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altLang="ja-JP" sz="12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LINE</a:t>
            </a:r>
            <a:r>
              <a:rPr lang="ja-JP" altLang="en-US" sz="12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altLang="ja-JP" sz="12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Research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25" name="矢印: 右 24">
            <a:extLst>
              <a:ext uri="{FF2B5EF4-FFF2-40B4-BE49-F238E27FC236}">
                <a16:creationId xmlns:a16="http://schemas.microsoft.com/office/drawing/2014/main" id="{DCB88654-6C86-59FF-8494-126E5C3D6F8A}"/>
              </a:ext>
            </a:extLst>
          </p:cNvPr>
          <p:cNvSpPr/>
          <p:nvPr/>
        </p:nvSpPr>
        <p:spPr>
          <a:xfrm>
            <a:off x="92547" y="2871112"/>
            <a:ext cx="1346835" cy="652578"/>
          </a:xfrm>
          <a:custGeom>
            <a:avLst/>
            <a:gdLst>
              <a:gd name="connsiteX0" fmla="*/ 0 w 1346835"/>
              <a:gd name="connsiteY0" fmla="*/ 163145 h 652578"/>
              <a:gd name="connsiteX1" fmla="*/ 1020546 w 1346835"/>
              <a:gd name="connsiteY1" fmla="*/ 163145 h 652578"/>
              <a:gd name="connsiteX2" fmla="*/ 1020546 w 1346835"/>
              <a:gd name="connsiteY2" fmla="*/ 0 h 652578"/>
              <a:gd name="connsiteX3" fmla="*/ 1346835 w 1346835"/>
              <a:gd name="connsiteY3" fmla="*/ 326289 h 652578"/>
              <a:gd name="connsiteX4" fmla="*/ 1020546 w 1346835"/>
              <a:gd name="connsiteY4" fmla="*/ 652578 h 652578"/>
              <a:gd name="connsiteX5" fmla="*/ 1020546 w 1346835"/>
              <a:gd name="connsiteY5" fmla="*/ 489434 h 652578"/>
              <a:gd name="connsiteX6" fmla="*/ 0 w 1346835"/>
              <a:gd name="connsiteY6" fmla="*/ 489434 h 652578"/>
              <a:gd name="connsiteX7" fmla="*/ 0 w 1346835"/>
              <a:gd name="connsiteY7" fmla="*/ 163145 h 652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6835" h="652578" fill="none" extrusionOk="0">
                <a:moveTo>
                  <a:pt x="0" y="163145"/>
                </a:moveTo>
                <a:cubicBezTo>
                  <a:pt x="391830" y="242436"/>
                  <a:pt x="785739" y="128448"/>
                  <a:pt x="1020546" y="163145"/>
                </a:cubicBezTo>
                <a:cubicBezTo>
                  <a:pt x="1010505" y="137924"/>
                  <a:pt x="1012568" y="56120"/>
                  <a:pt x="1020546" y="0"/>
                </a:cubicBezTo>
                <a:cubicBezTo>
                  <a:pt x="1167150" y="107538"/>
                  <a:pt x="1275800" y="245682"/>
                  <a:pt x="1346835" y="326289"/>
                </a:cubicBezTo>
                <a:cubicBezTo>
                  <a:pt x="1185503" y="448310"/>
                  <a:pt x="1189781" y="526618"/>
                  <a:pt x="1020546" y="652578"/>
                </a:cubicBezTo>
                <a:cubicBezTo>
                  <a:pt x="1018758" y="600984"/>
                  <a:pt x="1025043" y="535531"/>
                  <a:pt x="1020546" y="489434"/>
                </a:cubicBezTo>
                <a:cubicBezTo>
                  <a:pt x="682020" y="494136"/>
                  <a:pt x="105121" y="511146"/>
                  <a:pt x="0" y="489434"/>
                </a:cubicBezTo>
                <a:cubicBezTo>
                  <a:pt x="-11474" y="392128"/>
                  <a:pt x="-9412" y="225190"/>
                  <a:pt x="0" y="163145"/>
                </a:cubicBezTo>
                <a:close/>
              </a:path>
              <a:path w="1346835" h="652578" stroke="0" extrusionOk="0">
                <a:moveTo>
                  <a:pt x="0" y="163145"/>
                </a:moveTo>
                <a:cubicBezTo>
                  <a:pt x="483131" y="207831"/>
                  <a:pt x="799381" y="90924"/>
                  <a:pt x="1020546" y="163145"/>
                </a:cubicBezTo>
                <a:cubicBezTo>
                  <a:pt x="1025239" y="87222"/>
                  <a:pt x="1007445" y="21607"/>
                  <a:pt x="1020546" y="0"/>
                </a:cubicBezTo>
                <a:cubicBezTo>
                  <a:pt x="1168414" y="119353"/>
                  <a:pt x="1274030" y="309858"/>
                  <a:pt x="1346835" y="326289"/>
                </a:cubicBezTo>
                <a:cubicBezTo>
                  <a:pt x="1205820" y="453371"/>
                  <a:pt x="1178992" y="516915"/>
                  <a:pt x="1020546" y="652578"/>
                </a:cubicBezTo>
                <a:cubicBezTo>
                  <a:pt x="1028180" y="605886"/>
                  <a:pt x="1009675" y="537309"/>
                  <a:pt x="1020546" y="489434"/>
                </a:cubicBezTo>
                <a:cubicBezTo>
                  <a:pt x="724788" y="473490"/>
                  <a:pt x="348027" y="471496"/>
                  <a:pt x="0" y="489434"/>
                </a:cubicBezTo>
                <a:cubicBezTo>
                  <a:pt x="-22592" y="402659"/>
                  <a:pt x="-784" y="215833"/>
                  <a:pt x="0" y="163145"/>
                </a:cubicBezTo>
                <a:close/>
              </a:path>
            </a:pathLst>
          </a:custGeom>
          <a:solidFill>
            <a:srgbClr val="FFFF99"/>
          </a:solidFill>
          <a:ln>
            <a:solidFill>
              <a:srgbClr val="FFCA08"/>
            </a:solidFill>
            <a:extLst>
              <a:ext uri="{C807C97D-BFC1-408E-A445-0C87EB9F89A2}">
                <ask:lineSketchStyleProps xmlns:ask="http://schemas.microsoft.com/office/drawing/2018/sketchyshapes" sd="1252919925">
                  <a:prstGeom prst="rightArrow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Pick up!</a:t>
            </a:r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7F63286D-3A7E-5201-5B8C-73DFA7401B4E}"/>
              </a:ext>
            </a:extLst>
          </p:cNvPr>
          <p:cNvSpPr/>
          <p:nvPr/>
        </p:nvSpPr>
        <p:spPr>
          <a:xfrm>
            <a:off x="1807154" y="3045809"/>
            <a:ext cx="3115888" cy="310519"/>
          </a:xfrm>
          <a:prstGeom prst="rect">
            <a:avLst/>
          </a:prstGeom>
          <a:solidFill>
            <a:srgbClr val="FF8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102F7E47-EB15-183D-3584-6A6B40FFC881}"/>
              </a:ext>
            </a:extLst>
          </p:cNvPr>
          <p:cNvSpPr/>
          <p:nvPr/>
        </p:nvSpPr>
        <p:spPr>
          <a:xfrm>
            <a:off x="1828818" y="2699351"/>
            <a:ext cx="3115888" cy="310519"/>
          </a:xfrm>
          <a:prstGeom prst="rect">
            <a:avLst/>
          </a:prstGeom>
          <a:solidFill>
            <a:srgbClr val="FF8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1033808E-0CC1-9C3F-3AC2-986627F48D10}"/>
              </a:ext>
            </a:extLst>
          </p:cNvPr>
          <p:cNvSpPr/>
          <p:nvPr/>
        </p:nvSpPr>
        <p:spPr>
          <a:xfrm>
            <a:off x="1835602" y="2306571"/>
            <a:ext cx="3115888" cy="310519"/>
          </a:xfrm>
          <a:prstGeom prst="rect">
            <a:avLst/>
          </a:prstGeom>
          <a:solidFill>
            <a:srgbClr val="FF8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970887F5-1A47-87BF-AFDD-84AE97D0F0F5}"/>
              </a:ext>
            </a:extLst>
          </p:cNvPr>
          <p:cNvSpPr/>
          <p:nvPr/>
        </p:nvSpPr>
        <p:spPr>
          <a:xfrm>
            <a:off x="6706633" y="3051631"/>
            <a:ext cx="3019924" cy="304697"/>
          </a:xfrm>
          <a:prstGeom prst="rect">
            <a:avLst/>
          </a:prstGeom>
          <a:solidFill>
            <a:srgbClr val="5DCE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C20E1369-A0D1-922D-8EC5-261B7AD98007}"/>
              </a:ext>
            </a:extLst>
          </p:cNvPr>
          <p:cNvSpPr/>
          <p:nvPr/>
        </p:nvSpPr>
        <p:spPr>
          <a:xfrm>
            <a:off x="6706633" y="2676622"/>
            <a:ext cx="3019924" cy="279138"/>
          </a:xfrm>
          <a:prstGeom prst="rect">
            <a:avLst/>
          </a:prstGeom>
          <a:solidFill>
            <a:srgbClr val="5DCE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สี่เหลี่ยมผืนผ้า 19">
            <a:extLst>
              <a:ext uri="{FF2B5EF4-FFF2-40B4-BE49-F238E27FC236}">
                <a16:creationId xmlns:a16="http://schemas.microsoft.com/office/drawing/2014/main" id="{A8788E2C-A6F2-8A6B-6764-3250947AA10C}"/>
              </a:ext>
            </a:extLst>
          </p:cNvPr>
          <p:cNvSpPr/>
          <p:nvPr/>
        </p:nvSpPr>
        <p:spPr>
          <a:xfrm>
            <a:off x="6718524" y="2316642"/>
            <a:ext cx="3019924" cy="279138"/>
          </a:xfrm>
          <a:prstGeom prst="rect">
            <a:avLst/>
          </a:prstGeom>
          <a:solidFill>
            <a:srgbClr val="5DCE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60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25" grpId="0" animBg="1"/>
      <p:bldP spid="2" grpId="0" animBg="1"/>
      <p:bldP spid="4" grpId="0" animBg="1"/>
      <p:bldP spid="9" grpId="0" animBg="1"/>
      <p:bldP spid="16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机の上のノートパソコンを見ている女性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65A28E6-70AB-6955-26FB-34EEF714C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4067175"/>
          </a:xfrm>
          <a:prstGeom prst="rect">
            <a:avLst/>
          </a:prstGeom>
        </p:spPr>
      </p:pic>
      <p:pic>
        <p:nvPicPr>
          <p:cNvPr id="10" name="図 9" descr="レゴ, おもちゃ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0CA11B2-D435-13EA-C2D5-6D68B78D58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27" y="34522"/>
            <a:ext cx="5753572" cy="4068000"/>
          </a:xfrm>
          <a:prstGeom prst="rect">
            <a:avLst/>
          </a:prstGeom>
        </p:spPr>
      </p:pic>
      <p:pic>
        <p:nvPicPr>
          <p:cNvPr id="6" name="図 5" descr="おもちゃの人形と人の絵&#10;&#10;低い精度で自動的に生成された説明">
            <a:extLst>
              <a:ext uri="{FF2B5EF4-FFF2-40B4-BE49-F238E27FC236}">
                <a16:creationId xmlns:a16="http://schemas.microsoft.com/office/drawing/2014/main" id="{B0105365-C141-ABDA-EDAC-0AB10010E4C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" t="-342" r="82692" b="57447"/>
          <a:stretch/>
        </p:blipFill>
        <p:spPr>
          <a:xfrm>
            <a:off x="10359414" y="4370082"/>
            <a:ext cx="1430001" cy="1911057"/>
          </a:xfrm>
          <a:prstGeom prst="rect">
            <a:avLst/>
          </a:prstGeom>
        </p:spPr>
      </p:pic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ABF32112-90F2-D103-00C2-9DF6A6C53B31}"/>
              </a:ext>
            </a:extLst>
          </p:cNvPr>
          <p:cNvSpPr/>
          <p:nvPr/>
        </p:nvSpPr>
        <p:spPr>
          <a:xfrm>
            <a:off x="2138596" y="4536867"/>
            <a:ext cx="3960000" cy="1768395"/>
          </a:xfrm>
          <a:prstGeom prst="wedgeRoundRectCallout">
            <a:avLst>
              <a:gd name="adj1" fmla="val -56533"/>
              <a:gd name="adj2" fmla="val 2963"/>
              <a:gd name="adj3" fmla="val 16667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altLang="ja-JP" sz="2400" b="1" dirty="0"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ดูมีภาพลักษณ์มั่นคง</a:t>
            </a:r>
            <a:r>
              <a:rPr lang="th-TH" altLang="ja-JP" sz="24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และอยากทำงานที่</a:t>
            </a:r>
            <a:r>
              <a:rPr lang="th-TH" altLang="ja-JP" sz="2400" b="1" dirty="0"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ใกล้ชิดกับท้องถิ่น</a:t>
            </a:r>
            <a:r>
              <a:rPr lang="th-TH" altLang="ja-JP" sz="24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และคอยช่วยเหลือผู้คนในการอยู่อาศัยและการใช้ชีวิตจากเบื้องหลังค่ะ</a:t>
            </a:r>
            <a:endParaRPr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B4687C6B-B516-06A8-1380-A19B3301A3D2}"/>
              </a:ext>
            </a:extLst>
          </p:cNvPr>
          <p:cNvSpPr/>
          <p:nvPr/>
        </p:nvSpPr>
        <p:spPr>
          <a:xfrm>
            <a:off x="6217244" y="4534176"/>
            <a:ext cx="3960000" cy="1768395"/>
          </a:xfrm>
          <a:prstGeom prst="wedgeRoundRectCallout">
            <a:avLst>
              <a:gd name="adj1" fmla="val 57336"/>
              <a:gd name="adj2" fmla="val 7646"/>
              <a:gd name="adj3" fmla="val 16667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altLang="ja-JP" sz="2400" b="1" dirty="0"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รายได้มั่นคง</a:t>
            </a:r>
            <a:r>
              <a:rPr lang="th-TH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และคิดว่าตั้ง</a:t>
            </a:r>
            <a:r>
              <a:rPr lang="th-TH" altLang="ja-JP" sz="2400" dirty="0"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เป้าให้ใหญ่ไว้ก่อนดีกว่า</a:t>
            </a:r>
            <a:r>
              <a:rPr lang="th-TH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ครับ</a:t>
            </a:r>
            <a:endParaRPr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45938180-C382-8AC7-8C6B-C3E309A52C30}"/>
              </a:ext>
            </a:extLst>
          </p:cNvPr>
          <p:cNvSpPr/>
          <p:nvPr/>
        </p:nvSpPr>
        <p:spPr>
          <a:xfrm>
            <a:off x="3700462" y="3510220"/>
            <a:ext cx="4791075" cy="830996"/>
          </a:xfrm>
          <a:custGeom>
            <a:avLst/>
            <a:gdLst>
              <a:gd name="connsiteX0" fmla="*/ 0 w 4791075"/>
              <a:gd name="connsiteY0" fmla="*/ 0 h 830996"/>
              <a:gd name="connsiteX1" fmla="*/ 588618 w 4791075"/>
              <a:gd name="connsiteY1" fmla="*/ 0 h 830996"/>
              <a:gd name="connsiteX2" fmla="*/ 1273057 w 4791075"/>
              <a:gd name="connsiteY2" fmla="*/ 0 h 830996"/>
              <a:gd name="connsiteX3" fmla="*/ 2005407 w 4791075"/>
              <a:gd name="connsiteY3" fmla="*/ 0 h 830996"/>
              <a:gd name="connsiteX4" fmla="*/ 2641936 w 4791075"/>
              <a:gd name="connsiteY4" fmla="*/ 0 h 830996"/>
              <a:gd name="connsiteX5" fmla="*/ 3326375 w 4791075"/>
              <a:gd name="connsiteY5" fmla="*/ 0 h 830996"/>
              <a:gd name="connsiteX6" fmla="*/ 3867082 w 4791075"/>
              <a:gd name="connsiteY6" fmla="*/ 0 h 830996"/>
              <a:gd name="connsiteX7" fmla="*/ 4791075 w 4791075"/>
              <a:gd name="connsiteY7" fmla="*/ 0 h 830996"/>
              <a:gd name="connsiteX8" fmla="*/ 4791075 w 4791075"/>
              <a:gd name="connsiteY8" fmla="*/ 407188 h 830996"/>
              <a:gd name="connsiteX9" fmla="*/ 4791075 w 4791075"/>
              <a:gd name="connsiteY9" fmla="*/ 830996 h 830996"/>
              <a:gd name="connsiteX10" fmla="*/ 4106636 w 4791075"/>
              <a:gd name="connsiteY10" fmla="*/ 830996 h 830996"/>
              <a:gd name="connsiteX11" fmla="*/ 3326375 w 4791075"/>
              <a:gd name="connsiteY11" fmla="*/ 830996 h 830996"/>
              <a:gd name="connsiteX12" fmla="*/ 2546114 w 4791075"/>
              <a:gd name="connsiteY12" fmla="*/ 830996 h 830996"/>
              <a:gd name="connsiteX13" fmla="*/ 1909586 w 4791075"/>
              <a:gd name="connsiteY13" fmla="*/ 830996 h 830996"/>
              <a:gd name="connsiteX14" fmla="*/ 1177236 w 4791075"/>
              <a:gd name="connsiteY14" fmla="*/ 830996 h 830996"/>
              <a:gd name="connsiteX15" fmla="*/ 636529 w 4791075"/>
              <a:gd name="connsiteY15" fmla="*/ 830996 h 830996"/>
              <a:gd name="connsiteX16" fmla="*/ 0 w 4791075"/>
              <a:gd name="connsiteY16" fmla="*/ 830996 h 830996"/>
              <a:gd name="connsiteX17" fmla="*/ 0 w 4791075"/>
              <a:gd name="connsiteY17" fmla="*/ 398878 h 830996"/>
              <a:gd name="connsiteX18" fmla="*/ 0 w 4791075"/>
              <a:gd name="connsiteY18" fmla="*/ 0 h 830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791075" h="830996" fill="none" extrusionOk="0">
                <a:moveTo>
                  <a:pt x="0" y="0"/>
                </a:moveTo>
                <a:cubicBezTo>
                  <a:pt x="176221" y="23409"/>
                  <a:pt x="349190" y="-17285"/>
                  <a:pt x="588618" y="0"/>
                </a:cubicBezTo>
                <a:cubicBezTo>
                  <a:pt x="828046" y="17285"/>
                  <a:pt x="1049870" y="25959"/>
                  <a:pt x="1273057" y="0"/>
                </a:cubicBezTo>
                <a:cubicBezTo>
                  <a:pt x="1496244" y="-25959"/>
                  <a:pt x="1807261" y="-28392"/>
                  <a:pt x="2005407" y="0"/>
                </a:cubicBezTo>
                <a:cubicBezTo>
                  <a:pt x="2203553" y="28392"/>
                  <a:pt x="2434289" y="-28305"/>
                  <a:pt x="2641936" y="0"/>
                </a:cubicBezTo>
                <a:cubicBezTo>
                  <a:pt x="2849583" y="28305"/>
                  <a:pt x="3007047" y="-16902"/>
                  <a:pt x="3326375" y="0"/>
                </a:cubicBezTo>
                <a:cubicBezTo>
                  <a:pt x="3645703" y="16902"/>
                  <a:pt x="3728474" y="-13840"/>
                  <a:pt x="3867082" y="0"/>
                </a:cubicBezTo>
                <a:cubicBezTo>
                  <a:pt x="4005690" y="13840"/>
                  <a:pt x="4387646" y="40144"/>
                  <a:pt x="4791075" y="0"/>
                </a:cubicBezTo>
                <a:cubicBezTo>
                  <a:pt x="4789510" y="161771"/>
                  <a:pt x="4784753" y="298898"/>
                  <a:pt x="4791075" y="407188"/>
                </a:cubicBezTo>
                <a:cubicBezTo>
                  <a:pt x="4797397" y="515478"/>
                  <a:pt x="4800672" y="734874"/>
                  <a:pt x="4791075" y="830996"/>
                </a:cubicBezTo>
                <a:cubicBezTo>
                  <a:pt x="4494493" y="797976"/>
                  <a:pt x="4423297" y="828164"/>
                  <a:pt x="4106636" y="830996"/>
                </a:cubicBezTo>
                <a:cubicBezTo>
                  <a:pt x="3789975" y="833828"/>
                  <a:pt x="3609819" y="837729"/>
                  <a:pt x="3326375" y="830996"/>
                </a:cubicBezTo>
                <a:cubicBezTo>
                  <a:pt x="3042931" y="824263"/>
                  <a:pt x="2713485" y="818710"/>
                  <a:pt x="2546114" y="830996"/>
                </a:cubicBezTo>
                <a:cubicBezTo>
                  <a:pt x="2378743" y="843282"/>
                  <a:pt x="2095776" y="860936"/>
                  <a:pt x="1909586" y="830996"/>
                </a:cubicBezTo>
                <a:cubicBezTo>
                  <a:pt x="1723396" y="801056"/>
                  <a:pt x="1467601" y="798025"/>
                  <a:pt x="1177236" y="830996"/>
                </a:cubicBezTo>
                <a:cubicBezTo>
                  <a:pt x="886871" y="863968"/>
                  <a:pt x="821068" y="808947"/>
                  <a:pt x="636529" y="830996"/>
                </a:cubicBezTo>
                <a:cubicBezTo>
                  <a:pt x="451990" y="853045"/>
                  <a:pt x="230071" y="815334"/>
                  <a:pt x="0" y="830996"/>
                </a:cubicBezTo>
                <a:cubicBezTo>
                  <a:pt x="-21514" y="639919"/>
                  <a:pt x="16760" y="612322"/>
                  <a:pt x="0" y="398878"/>
                </a:cubicBezTo>
                <a:cubicBezTo>
                  <a:pt x="-16760" y="185434"/>
                  <a:pt x="1090" y="163443"/>
                  <a:pt x="0" y="0"/>
                </a:cubicBezTo>
                <a:close/>
              </a:path>
              <a:path w="4791075" h="830996" stroke="0" extrusionOk="0">
                <a:moveTo>
                  <a:pt x="0" y="0"/>
                </a:moveTo>
                <a:cubicBezTo>
                  <a:pt x="236036" y="-14484"/>
                  <a:pt x="513369" y="-4386"/>
                  <a:pt x="780261" y="0"/>
                </a:cubicBezTo>
                <a:cubicBezTo>
                  <a:pt x="1047153" y="4386"/>
                  <a:pt x="1250077" y="-2488"/>
                  <a:pt x="1464700" y="0"/>
                </a:cubicBezTo>
                <a:cubicBezTo>
                  <a:pt x="1679323" y="2488"/>
                  <a:pt x="1829262" y="27723"/>
                  <a:pt x="2053318" y="0"/>
                </a:cubicBezTo>
                <a:cubicBezTo>
                  <a:pt x="2277374" y="-27723"/>
                  <a:pt x="2590340" y="9824"/>
                  <a:pt x="2737757" y="0"/>
                </a:cubicBezTo>
                <a:cubicBezTo>
                  <a:pt x="2885174" y="-9824"/>
                  <a:pt x="3178281" y="31552"/>
                  <a:pt x="3518018" y="0"/>
                </a:cubicBezTo>
                <a:cubicBezTo>
                  <a:pt x="3857755" y="-31552"/>
                  <a:pt x="3847617" y="-8160"/>
                  <a:pt x="4106636" y="0"/>
                </a:cubicBezTo>
                <a:cubicBezTo>
                  <a:pt x="4365655" y="8160"/>
                  <a:pt x="4541803" y="-31424"/>
                  <a:pt x="4791075" y="0"/>
                </a:cubicBezTo>
                <a:cubicBezTo>
                  <a:pt x="4787430" y="154422"/>
                  <a:pt x="4797315" y="228714"/>
                  <a:pt x="4791075" y="415498"/>
                </a:cubicBezTo>
                <a:cubicBezTo>
                  <a:pt x="4784835" y="602282"/>
                  <a:pt x="4802438" y="624405"/>
                  <a:pt x="4791075" y="830996"/>
                </a:cubicBezTo>
                <a:cubicBezTo>
                  <a:pt x="4613099" y="813717"/>
                  <a:pt x="4333010" y="853384"/>
                  <a:pt x="4058725" y="830996"/>
                </a:cubicBezTo>
                <a:cubicBezTo>
                  <a:pt x="3784440" y="808609"/>
                  <a:pt x="3667035" y="845940"/>
                  <a:pt x="3422196" y="830996"/>
                </a:cubicBezTo>
                <a:cubicBezTo>
                  <a:pt x="3177357" y="816052"/>
                  <a:pt x="2877137" y="854248"/>
                  <a:pt x="2689846" y="830996"/>
                </a:cubicBezTo>
                <a:cubicBezTo>
                  <a:pt x="2502555" y="807745"/>
                  <a:pt x="2360548" y="824977"/>
                  <a:pt x="2101229" y="830996"/>
                </a:cubicBezTo>
                <a:cubicBezTo>
                  <a:pt x="1841910" y="837015"/>
                  <a:pt x="1759911" y="810011"/>
                  <a:pt x="1464700" y="830996"/>
                </a:cubicBezTo>
                <a:cubicBezTo>
                  <a:pt x="1169489" y="851981"/>
                  <a:pt x="965178" y="843222"/>
                  <a:pt x="732350" y="830996"/>
                </a:cubicBezTo>
                <a:cubicBezTo>
                  <a:pt x="499522" y="818771"/>
                  <a:pt x="319379" y="858456"/>
                  <a:pt x="0" y="830996"/>
                </a:cubicBezTo>
                <a:cubicBezTo>
                  <a:pt x="-820" y="647879"/>
                  <a:pt x="-3359" y="519975"/>
                  <a:pt x="0" y="407188"/>
                </a:cubicBezTo>
                <a:cubicBezTo>
                  <a:pt x="3359" y="294401"/>
                  <a:pt x="-62" y="180326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เหตุผลที่นักเรียนม.ปลายเลือกอาชีพนี้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図 6" descr="おもちゃの人形と人の絵&#10;&#10;低い精度で自動的に生成された説明">
            <a:extLst>
              <a:ext uri="{FF2B5EF4-FFF2-40B4-BE49-F238E27FC236}">
                <a16:creationId xmlns:a16="http://schemas.microsoft.com/office/drawing/2014/main" id="{1830A158-86AB-11F5-CF98-F9951DACC1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11" r="49707" b="53017"/>
          <a:stretch/>
        </p:blipFill>
        <p:spPr>
          <a:xfrm>
            <a:off x="466885" y="4200347"/>
            <a:ext cx="1370893" cy="2093209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1C371C5-B4DE-49B9-CCB4-0C7FF24E4C77}"/>
              </a:ext>
            </a:extLst>
          </p:cNvPr>
          <p:cNvSpPr txBox="1"/>
          <p:nvPr/>
        </p:nvSpPr>
        <p:spPr>
          <a:xfrm>
            <a:off x="591058" y="924113"/>
            <a:ext cx="6218808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glow rad="63500">
              <a:schemeClr val="accent3">
                <a:satMod val="175000"/>
                <a:alpha val="40000"/>
              </a:schemeClr>
            </a:glow>
            <a:outerShdw blurRad="266700" dist="38100" dir="16200000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altLang="ja-JP" sz="4800" dirty="0">
                <a:ln w="0"/>
                <a:solidFill>
                  <a:schemeClr val="accent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ข้าราชการส่วนกลาง</a:t>
            </a:r>
            <a:r>
              <a:rPr lang="ja-JP" altLang="en-US" sz="4800" dirty="0">
                <a:ln w="0"/>
                <a:solidFill>
                  <a:schemeClr val="accent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・</a:t>
            </a:r>
            <a:r>
              <a:rPr lang="th-TH" altLang="ja-JP" sz="4800" dirty="0">
                <a:ln w="0"/>
                <a:solidFill>
                  <a:schemeClr val="accent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ส่วนท้องถิ่น</a:t>
            </a:r>
            <a:endParaRPr lang="en-US" sz="4800" dirty="0">
              <a:ln w="0"/>
              <a:solidFill>
                <a:schemeClr val="accent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841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白いシャツを着ている男性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5A4736B-F7AB-896A-C608-F9DB0F799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4067175"/>
          </a:xfrm>
          <a:prstGeom prst="rect">
            <a:avLst/>
          </a:prstGeom>
        </p:spPr>
      </p:pic>
      <p:pic>
        <p:nvPicPr>
          <p:cNvPr id="17" name="図 16" descr="テーブル が含まれている画像&#10;&#10;自動的に生成された説明">
            <a:extLst>
              <a:ext uri="{FF2B5EF4-FFF2-40B4-BE49-F238E27FC236}">
                <a16:creationId xmlns:a16="http://schemas.microsoft.com/office/drawing/2014/main" id="{67C007DA-FB66-9467-4E7D-65D4F193FBD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9887"/>
            <a:ext cx="6097236" cy="4068000"/>
          </a:xfrm>
          <a:prstGeom prst="rect">
            <a:avLst/>
          </a:prstGeom>
        </p:spPr>
      </p:pic>
      <p:pic>
        <p:nvPicPr>
          <p:cNvPr id="5" name="図 4" descr="おもちゃの人形と人の絵&#10;&#10;低い精度で自動的に生成された説明">
            <a:extLst>
              <a:ext uri="{FF2B5EF4-FFF2-40B4-BE49-F238E27FC236}">
                <a16:creationId xmlns:a16="http://schemas.microsoft.com/office/drawing/2014/main" id="{EA6B4547-4010-9DC8-D0AA-5D03C58CBC3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79" t="2935" r="764" b="51116"/>
          <a:stretch/>
        </p:blipFill>
        <p:spPr>
          <a:xfrm>
            <a:off x="360412" y="4256281"/>
            <a:ext cx="1352346" cy="2047099"/>
          </a:xfrm>
          <a:prstGeom prst="rect">
            <a:avLst/>
          </a:prstGeom>
        </p:spPr>
      </p:pic>
      <p:pic>
        <p:nvPicPr>
          <p:cNvPr id="7" name="図 6" descr="おもちゃの人形と人の絵&#10;&#10;低い精度で自動的に生成された説明">
            <a:extLst>
              <a:ext uri="{FF2B5EF4-FFF2-40B4-BE49-F238E27FC236}">
                <a16:creationId xmlns:a16="http://schemas.microsoft.com/office/drawing/2014/main" id="{F562F331-9AD5-8C21-B8CC-ECAB45816A3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7" t="-342" r="33066" b="54393"/>
          <a:stretch/>
        </p:blipFill>
        <p:spPr>
          <a:xfrm>
            <a:off x="10096704" y="4242753"/>
            <a:ext cx="1352346" cy="2047099"/>
          </a:xfrm>
          <a:prstGeom prst="rect">
            <a:avLst/>
          </a:prstGeom>
        </p:spPr>
      </p:pic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ABF32112-90F2-D103-00C2-9DF6A6C53B31}"/>
              </a:ext>
            </a:extLst>
          </p:cNvPr>
          <p:cNvSpPr/>
          <p:nvPr/>
        </p:nvSpPr>
        <p:spPr>
          <a:xfrm>
            <a:off x="1944731" y="4547929"/>
            <a:ext cx="3960000" cy="1755451"/>
          </a:xfrm>
          <a:prstGeom prst="wedgeRoundRectCallout">
            <a:avLst>
              <a:gd name="adj1" fmla="val -56533"/>
              <a:gd name="adj2" fmla="val 2963"/>
              <a:gd name="adj3" fmla="val 16667"/>
            </a:avLst>
          </a:prstGeom>
          <a:ln>
            <a:solidFill>
              <a:srgbClr val="9999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altLang="ja-JP" sz="2800" b="1" dirty="0"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เคยได้รับการช่วยเหลือ</a:t>
            </a:r>
            <a:r>
              <a:rPr lang="th-TH" altLang="ja-JP" sz="2800" dirty="0"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</a:p>
          <a:p>
            <a:pPr algn="ctr"/>
            <a:r>
              <a:rPr lang="th-TH" altLang="ja-JP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จึงอยากทำอาชีพนี้ค่ะ</a:t>
            </a:r>
            <a:endParaRPr lang="en-US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B4687C6B-B516-06A8-1380-A19B3301A3D2}"/>
              </a:ext>
            </a:extLst>
          </p:cNvPr>
          <p:cNvSpPr/>
          <p:nvPr/>
        </p:nvSpPr>
        <p:spPr>
          <a:xfrm>
            <a:off x="6009258" y="4529661"/>
            <a:ext cx="3960000" cy="1723987"/>
          </a:xfrm>
          <a:prstGeom prst="wedgeRoundRectCallout">
            <a:avLst>
              <a:gd name="adj1" fmla="val 57336"/>
              <a:gd name="adj2" fmla="val 7646"/>
              <a:gd name="adj3" fmla="val 16667"/>
            </a:avLst>
          </a:prstGeom>
          <a:ln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altLang="ja-JP" sz="2800" b="1" dirty="0"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เห็นการให้คำปรึกษาจากโทรทัศน์</a:t>
            </a:r>
            <a:r>
              <a:rPr lang="th-TH" altLang="ja-JP" sz="2800" dirty="0"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th-TH" altLang="ja-JP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จึงทำให้สนใจด้านจิตวิทยาค่ะ</a:t>
            </a:r>
            <a:endParaRPr lang="en-US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A883453B-01E1-D15B-2C6B-397737601564}"/>
              </a:ext>
            </a:extLst>
          </p:cNvPr>
          <p:cNvSpPr/>
          <p:nvPr/>
        </p:nvSpPr>
        <p:spPr>
          <a:xfrm>
            <a:off x="3787204" y="3575997"/>
            <a:ext cx="4371978" cy="778712"/>
          </a:xfrm>
          <a:custGeom>
            <a:avLst/>
            <a:gdLst>
              <a:gd name="connsiteX0" fmla="*/ 0 w 4371978"/>
              <a:gd name="connsiteY0" fmla="*/ 0 h 778712"/>
              <a:gd name="connsiteX1" fmla="*/ 537129 w 4371978"/>
              <a:gd name="connsiteY1" fmla="*/ 0 h 778712"/>
              <a:gd name="connsiteX2" fmla="*/ 1161697 w 4371978"/>
              <a:gd name="connsiteY2" fmla="*/ 0 h 778712"/>
              <a:gd name="connsiteX3" fmla="*/ 1829985 w 4371978"/>
              <a:gd name="connsiteY3" fmla="*/ 0 h 778712"/>
              <a:gd name="connsiteX4" fmla="*/ 2410834 w 4371978"/>
              <a:gd name="connsiteY4" fmla="*/ 0 h 778712"/>
              <a:gd name="connsiteX5" fmla="*/ 3035402 w 4371978"/>
              <a:gd name="connsiteY5" fmla="*/ 0 h 778712"/>
              <a:gd name="connsiteX6" fmla="*/ 3528811 w 4371978"/>
              <a:gd name="connsiteY6" fmla="*/ 0 h 778712"/>
              <a:gd name="connsiteX7" fmla="*/ 4371978 w 4371978"/>
              <a:gd name="connsiteY7" fmla="*/ 0 h 778712"/>
              <a:gd name="connsiteX8" fmla="*/ 4371978 w 4371978"/>
              <a:gd name="connsiteY8" fmla="*/ 381569 h 778712"/>
              <a:gd name="connsiteX9" fmla="*/ 4371978 w 4371978"/>
              <a:gd name="connsiteY9" fmla="*/ 778712 h 778712"/>
              <a:gd name="connsiteX10" fmla="*/ 3747410 w 4371978"/>
              <a:gd name="connsiteY10" fmla="*/ 778712 h 778712"/>
              <a:gd name="connsiteX11" fmla="*/ 3035402 w 4371978"/>
              <a:gd name="connsiteY11" fmla="*/ 778712 h 778712"/>
              <a:gd name="connsiteX12" fmla="*/ 2323394 w 4371978"/>
              <a:gd name="connsiteY12" fmla="*/ 778712 h 778712"/>
              <a:gd name="connsiteX13" fmla="*/ 1742546 w 4371978"/>
              <a:gd name="connsiteY13" fmla="*/ 778712 h 778712"/>
              <a:gd name="connsiteX14" fmla="*/ 1074257 w 4371978"/>
              <a:gd name="connsiteY14" fmla="*/ 778712 h 778712"/>
              <a:gd name="connsiteX15" fmla="*/ 580849 w 4371978"/>
              <a:gd name="connsiteY15" fmla="*/ 778712 h 778712"/>
              <a:gd name="connsiteX16" fmla="*/ 0 w 4371978"/>
              <a:gd name="connsiteY16" fmla="*/ 778712 h 778712"/>
              <a:gd name="connsiteX17" fmla="*/ 0 w 4371978"/>
              <a:gd name="connsiteY17" fmla="*/ 373782 h 778712"/>
              <a:gd name="connsiteX18" fmla="*/ 0 w 4371978"/>
              <a:gd name="connsiteY18" fmla="*/ 0 h 778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71978" h="778712" fill="none" extrusionOk="0">
                <a:moveTo>
                  <a:pt x="0" y="0"/>
                </a:moveTo>
                <a:cubicBezTo>
                  <a:pt x="246347" y="21137"/>
                  <a:pt x="428879" y="-14661"/>
                  <a:pt x="537129" y="0"/>
                </a:cubicBezTo>
                <a:cubicBezTo>
                  <a:pt x="645379" y="14661"/>
                  <a:pt x="882390" y="693"/>
                  <a:pt x="1161697" y="0"/>
                </a:cubicBezTo>
                <a:cubicBezTo>
                  <a:pt x="1441004" y="-693"/>
                  <a:pt x="1673423" y="2152"/>
                  <a:pt x="1829985" y="0"/>
                </a:cubicBezTo>
                <a:cubicBezTo>
                  <a:pt x="1986547" y="-2152"/>
                  <a:pt x="2211958" y="6642"/>
                  <a:pt x="2410834" y="0"/>
                </a:cubicBezTo>
                <a:cubicBezTo>
                  <a:pt x="2609710" y="-6642"/>
                  <a:pt x="2858704" y="-29578"/>
                  <a:pt x="3035402" y="0"/>
                </a:cubicBezTo>
                <a:cubicBezTo>
                  <a:pt x="3212100" y="29578"/>
                  <a:pt x="3357801" y="535"/>
                  <a:pt x="3528811" y="0"/>
                </a:cubicBezTo>
                <a:cubicBezTo>
                  <a:pt x="3699821" y="-535"/>
                  <a:pt x="4192202" y="-37615"/>
                  <a:pt x="4371978" y="0"/>
                </a:cubicBezTo>
                <a:cubicBezTo>
                  <a:pt x="4389138" y="80063"/>
                  <a:pt x="4385159" y="190896"/>
                  <a:pt x="4371978" y="381569"/>
                </a:cubicBezTo>
                <a:cubicBezTo>
                  <a:pt x="4358797" y="572242"/>
                  <a:pt x="4363246" y="658251"/>
                  <a:pt x="4371978" y="778712"/>
                </a:cubicBezTo>
                <a:cubicBezTo>
                  <a:pt x="4238898" y="757365"/>
                  <a:pt x="3905180" y="761103"/>
                  <a:pt x="3747410" y="778712"/>
                </a:cubicBezTo>
                <a:cubicBezTo>
                  <a:pt x="3589640" y="796321"/>
                  <a:pt x="3260268" y="763415"/>
                  <a:pt x="3035402" y="778712"/>
                </a:cubicBezTo>
                <a:cubicBezTo>
                  <a:pt x="2810536" y="794009"/>
                  <a:pt x="2661398" y="753856"/>
                  <a:pt x="2323394" y="778712"/>
                </a:cubicBezTo>
                <a:cubicBezTo>
                  <a:pt x="1985390" y="803568"/>
                  <a:pt x="1877002" y="775710"/>
                  <a:pt x="1742546" y="778712"/>
                </a:cubicBezTo>
                <a:cubicBezTo>
                  <a:pt x="1608090" y="781714"/>
                  <a:pt x="1375236" y="794142"/>
                  <a:pt x="1074257" y="778712"/>
                </a:cubicBezTo>
                <a:cubicBezTo>
                  <a:pt x="773278" y="763282"/>
                  <a:pt x="714927" y="775425"/>
                  <a:pt x="580849" y="778712"/>
                </a:cubicBezTo>
                <a:cubicBezTo>
                  <a:pt x="446771" y="781999"/>
                  <a:pt x="238754" y="772126"/>
                  <a:pt x="0" y="778712"/>
                </a:cubicBezTo>
                <a:cubicBezTo>
                  <a:pt x="-737" y="629670"/>
                  <a:pt x="-3082" y="503020"/>
                  <a:pt x="0" y="373782"/>
                </a:cubicBezTo>
                <a:cubicBezTo>
                  <a:pt x="3082" y="244544"/>
                  <a:pt x="11475" y="132938"/>
                  <a:pt x="0" y="0"/>
                </a:cubicBezTo>
                <a:close/>
              </a:path>
              <a:path w="4371978" h="778712" stroke="0" extrusionOk="0">
                <a:moveTo>
                  <a:pt x="0" y="0"/>
                </a:moveTo>
                <a:cubicBezTo>
                  <a:pt x="183848" y="1318"/>
                  <a:pt x="504401" y="-33979"/>
                  <a:pt x="712008" y="0"/>
                </a:cubicBezTo>
                <a:cubicBezTo>
                  <a:pt x="919615" y="33979"/>
                  <a:pt x="1098676" y="29843"/>
                  <a:pt x="1336576" y="0"/>
                </a:cubicBezTo>
                <a:cubicBezTo>
                  <a:pt x="1574476" y="-29843"/>
                  <a:pt x="1714109" y="19915"/>
                  <a:pt x="1873705" y="0"/>
                </a:cubicBezTo>
                <a:cubicBezTo>
                  <a:pt x="2033301" y="-19915"/>
                  <a:pt x="2278689" y="24767"/>
                  <a:pt x="2498273" y="0"/>
                </a:cubicBezTo>
                <a:cubicBezTo>
                  <a:pt x="2717857" y="-24767"/>
                  <a:pt x="2891589" y="23086"/>
                  <a:pt x="3210281" y="0"/>
                </a:cubicBezTo>
                <a:cubicBezTo>
                  <a:pt x="3528973" y="-23086"/>
                  <a:pt x="3565338" y="-5059"/>
                  <a:pt x="3747410" y="0"/>
                </a:cubicBezTo>
                <a:cubicBezTo>
                  <a:pt x="3929482" y="5059"/>
                  <a:pt x="4094556" y="18966"/>
                  <a:pt x="4371978" y="0"/>
                </a:cubicBezTo>
                <a:cubicBezTo>
                  <a:pt x="4358644" y="151015"/>
                  <a:pt x="4359846" y="296938"/>
                  <a:pt x="4371978" y="389356"/>
                </a:cubicBezTo>
                <a:cubicBezTo>
                  <a:pt x="4384110" y="481774"/>
                  <a:pt x="4361277" y="594465"/>
                  <a:pt x="4371978" y="778712"/>
                </a:cubicBezTo>
                <a:cubicBezTo>
                  <a:pt x="4061263" y="768896"/>
                  <a:pt x="3899920" y="753208"/>
                  <a:pt x="3703690" y="778712"/>
                </a:cubicBezTo>
                <a:cubicBezTo>
                  <a:pt x="3507460" y="804216"/>
                  <a:pt x="3271555" y="796378"/>
                  <a:pt x="3122841" y="778712"/>
                </a:cubicBezTo>
                <a:cubicBezTo>
                  <a:pt x="2974127" y="761046"/>
                  <a:pt x="2605125" y="785896"/>
                  <a:pt x="2454553" y="778712"/>
                </a:cubicBezTo>
                <a:cubicBezTo>
                  <a:pt x="2303981" y="771528"/>
                  <a:pt x="2145174" y="804647"/>
                  <a:pt x="1917425" y="778712"/>
                </a:cubicBezTo>
                <a:cubicBezTo>
                  <a:pt x="1689676" y="752777"/>
                  <a:pt x="1596839" y="753269"/>
                  <a:pt x="1336576" y="778712"/>
                </a:cubicBezTo>
                <a:cubicBezTo>
                  <a:pt x="1076313" y="804155"/>
                  <a:pt x="826176" y="763924"/>
                  <a:pt x="668288" y="778712"/>
                </a:cubicBezTo>
                <a:cubicBezTo>
                  <a:pt x="510400" y="793500"/>
                  <a:pt x="229673" y="772356"/>
                  <a:pt x="0" y="778712"/>
                </a:cubicBezTo>
                <a:cubicBezTo>
                  <a:pt x="-13578" y="601517"/>
                  <a:pt x="-2143" y="493562"/>
                  <a:pt x="0" y="381569"/>
                </a:cubicBezTo>
                <a:cubicBezTo>
                  <a:pt x="2143" y="269576"/>
                  <a:pt x="-11266" y="189181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เหตุผลที่นักเรียนม.ปลายเลือกอาชีพนี้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テキスト ボックス 17">
            <a:extLst>
              <a:ext uri="{FF2B5EF4-FFF2-40B4-BE49-F238E27FC236}">
                <a16:creationId xmlns:a16="http://schemas.microsoft.com/office/drawing/2014/main" id="{B0DAE1BD-AD89-66DF-6C9E-2286A943569C}"/>
              </a:ext>
            </a:extLst>
          </p:cNvPr>
          <p:cNvSpPr txBox="1"/>
          <p:nvPr/>
        </p:nvSpPr>
        <p:spPr>
          <a:xfrm>
            <a:off x="360412" y="1845372"/>
            <a:ext cx="7932577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altLang="ja-JP" sz="4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นักจิตวิทยาการปรึกษา</a:t>
            </a:r>
            <a:r>
              <a:rPr lang="ja-JP" altLang="th-TH" sz="4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・</a:t>
            </a:r>
            <a:r>
              <a:rPr lang="th-TH" altLang="ja-JP" sz="4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นักจิตวิทยาคลินิก</a:t>
            </a:r>
          </a:p>
        </p:txBody>
      </p:sp>
    </p:spTree>
    <p:extLst>
      <p:ext uri="{BB962C8B-B14F-4D97-AF65-F5344CB8AC3E}">
        <p14:creationId xmlns:p14="http://schemas.microsoft.com/office/powerpoint/2010/main" val="233278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1023834D-FE7F-F8AC-F0B0-C65E2E0F5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0"/>
            <a:ext cx="6096000" cy="4067175"/>
          </a:xfrm>
          <a:prstGeom prst="rect">
            <a:avLst/>
          </a:prstGeom>
        </p:spPr>
      </p:pic>
      <p:pic>
        <p:nvPicPr>
          <p:cNvPr id="7" name="図 6" descr="グラフィカル ユーザー インターフェイス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FF3352D-BAE5-0B48-78FF-085647974E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6000" cy="3990975"/>
          </a:xfrm>
          <a:prstGeom prst="rect">
            <a:avLst/>
          </a:prstGeom>
        </p:spPr>
      </p:pic>
      <p:pic>
        <p:nvPicPr>
          <p:cNvPr id="8" name="図 7" descr="おもちゃの人形と人の絵&#10;&#10;低い精度で自動的に生成された説明">
            <a:extLst>
              <a:ext uri="{FF2B5EF4-FFF2-40B4-BE49-F238E27FC236}">
                <a16:creationId xmlns:a16="http://schemas.microsoft.com/office/drawing/2014/main" id="{41C1A76B-C1F4-CED8-6852-BB4BBDB125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1" r="16288" b="56536"/>
          <a:stretch/>
        </p:blipFill>
        <p:spPr>
          <a:xfrm>
            <a:off x="10317234" y="4564783"/>
            <a:ext cx="1409700" cy="1936431"/>
          </a:xfrm>
          <a:prstGeom prst="rect">
            <a:avLst/>
          </a:prstGeom>
        </p:spPr>
      </p:pic>
      <p:pic>
        <p:nvPicPr>
          <p:cNvPr id="25" name="図 24" descr="おもちゃの人形と人の絵&#10;&#10;低い精度で自動的に生成された説明">
            <a:extLst>
              <a:ext uri="{FF2B5EF4-FFF2-40B4-BE49-F238E27FC236}">
                <a16:creationId xmlns:a16="http://schemas.microsoft.com/office/drawing/2014/main" id="{64A93D21-AA17-B061-0079-5D9CB654DDE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54" t="757" r="65795" b="55779"/>
          <a:stretch/>
        </p:blipFill>
        <p:spPr>
          <a:xfrm>
            <a:off x="440040" y="4642673"/>
            <a:ext cx="1409700" cy="1936431"/>
          </a:xfrm>
          <a:prstGeom prst="rect">
            <a:avLst/>
          </a:prstGeom>
        </p:spPr>
      </p:pic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ABF32112-90F2-D103-00C2-9DF6A6C53B31}"/>
              </a:ext>
            </a:extLst>
          </p:cNvPr>
          <p:cNvSpPr/>
          <p:nvPr/>
        </p:nvSpPr>
        <p:spPr>
          <a:xfrm>
            <a:off x="2095646" y="4556311"/>
            <a:ext cx="3960000" cy="1983681"/>
          </a:xfrm>
          <a:prstGeom prst="wedgeRoundRectCallout">
            <a:avLst>
              <a:gd name="adj1" fmla="val -56533"/>
              <a:gd name="adj2" fmla="val 2963"/>
              <a:gd name="adj3" fmla="val 16667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altLang="ja-JP" sz="2400" b="1" dirty="0"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ชอบด้านคอมพิวเตอร์และการควบคุมเครื่องจักร</a:t>
            </a:r>
            <a:r>
              <a:rPr lang="th-TH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ครับ แล้วก็สอบได้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altLang="ja-JP" sz="2400" dirty="0">
                <a:latin typeface="Cordia New" panose="020B0304020202020204" pitchFamily="34" charset="-34"/>
                <a:ea typeface="UD Digi Kyokasho NK-R" panose="02020400000000000000" pitchFamily="18" charset="-128"/>
                <a:cs typeface="Cordia New" panose="020B0304020202020204" pitchFamily="34" charset="-34"/>
              </a:rPr>
              <a:t>HTML Professional Certification</a:t>
            </a:r>
            <a:r>
              <a:rPr lang="th-TH" altLang="ja-JP" sz="2400" dirty="0">
                <a:latin typeface="Cordia New" panose="020B0304020202020204" pitchFamily="34" charset="-34"/>
                <a:ea typeface="UD Digi Kyokasho NK-R" panose="02020400000000000000" pitchFamily="18" charset="-128"/>
                <a:cs typeface="Cordia New" panose="020B0304020202020204" pitchFamily="34" charset="-34"/>
              </a:rPr>
              <a:t> มาแล้วจึงอยากนำไปใช้ทำงานครับ</a:t>
            </a:r>
            <a:endParaRPr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B4687C6B-B516-06A8-1380-A19B3301A3D2}"/>
              </a:ext>
            </a:extLst>
          </p:cNvPr>
          <p:cNvSpPr/>
          <p:nvPr/>
        </p:nvSpPr>
        <p:spPr>
          <a:xfrm>
            <a:off x="6174774" y="4578497"/>
            <a:ext cx="3960000" cy="1983681"/>
          </a:xfrm>
          <a:prstGeom prst="wedgeRoundRectCallout">
            <a:avLst>
              <a:gd name="adj1" fmla="val 57336"/>
              <a:gd name="adj2" fmla="val 7646"/>
              <a:gd name="adj3" fmla="val 16667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ในช่วงนี้มี</a:t>
            </a:r>
            <a:r>
              <a:rPr lang="th-TH" altLang="ja-JP" sz="2400" b="1" dirty="0"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ตัวเลขการจ้างงานสูง</a:t>
            </a:r>
            <a:br>
              <a:rPr lang="th-TH" altLang="ja-JP" sz="2400" b="1" dirty="0"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th-TH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ต่อไปคงเป็นอาชีพที่เป็นที่ต้องการ ได้ยินว่า</a:t>
            </a:r>
            <a:r>
              <a:rPr lang="th-TH" altLang="ja-JP" sz="2400" b="1" dirty="0">
                <a:highlight>
                  <a:srgbClr val="FFFFCC"/>
                </a:highlight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เงินเดือนดี</a:t>
            </a:r>
            <a:r>
              <a:rPr lang="th-TH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ด้วยครับ</a:t>
            </a:r>
            <a:endParaRPr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45938180-C382-8AC7-8C6B-C3E309A52C30}"/>
              </a:ext>
            </a:extLst>
          </p:cNvPr>
          <p:cNvSpPr/>
          <p:nvPr/>
        </p:nvSpPr>
        <p:spPr>
          <a:xfrm>
            <a:off x="3758269" y="3429000"/>
            <a:ext cx="4427390" cy="941465"/>
          </a:xfrm>
          <a:custGeom>
            <a:avLst/>
            <a:gdLst>
              <a:gd name="connsiteX0" fmla="*/ 0 w 4427390"/>
              <a:gd name="connsiteY0" fmla="*/ 0 h 941465"/>
              <a:gd name="connsiteX1" fmla="*/ 543936 w 4427390"/>
              <a:gd name="connsiteY1" fmla="*/ 0 h 941465"/>
              <a:gd name="connsiteX2" fmla="*/ 1176421 w 4427390"/>
              <a:gd name="connsiteY2" fmla="*/ 0 h 941465"/>
              <a:gd name="connsiteX3" fmla="*/ 1853179 w 4427390"/>
              <a:gd name="connsiteY3" fmla="*/ 0 h 941465"/>
              <a:gd name="connsiteX4" fmla="*/ 2441389 w 4427390"/>
              <a:gd name="connsiteY4" fmla="*/ 0 h 941465"/>
              <a:gd name="connsiteX5" fmla="*/ 3073874 w 4427390"/>
              <a:gd name="connsiteY5" fmla="*/ 0 h 941465"/>
              <a:gd name="connsiteX6" fmla="*/ 3573536 w 4427390"/>
              <a:gd name="connsiteY6" fmla="*/ 0 h 941465"/>
              <a:gd name="connsiteX7" fmla="*/ 4427390 w 4427390"/>
              <a:gd name="connsiteY7" fmla="*/ 0 h 941465"/>
              <a:gd name="connsiteX8" fmla="*/ 4427390 w 4427390"/>
              <a:gd name="connsiteY8" fmla="*/ 461318 h 941465"/>
              <a:gd name="connsiteX9" fmla="*/ 4427390 w 4427390"/>
              <a:gd name="connsiteY9" fmla="*/ 941465 h 941465"/>
              <a:gd name="connsiteX10" fmla="*/ 3794906 w 4427390"/>
              <a:gd name="connsiteY10" fmla="*/ 941465 h 941465"/>
              <a:gd name="connsiteX11" fmla="*/ 3073874 w 4427390"/>
              <a:gd name="connsiteY11" fmla="*/ 941465 h 941465"/>
              <a:gd name="connsiteX12" fmla="*/ 2352842 w 4427390"/>
              <a:gd name="connsiteY12" fmla="*/ 941465 h 941465"/>
              <a:gd name="connsiteX13" fmla="*/ 1764631 w 4427390"/>
              <a:gd name="connsiteY13" fmla="*/ 941465 h 941465"/>
              <a:gd name="connsiteX14" fmla="*/ 1087873 w 4427390"/>
              <a:gd name="connsiteY14" fmla="*/ 941465 h 941465"/>
              <a:gd name="connsiteX15" fmla="*/ 588210 w 4427390"/>
              <a:gd name="connsiteY15" fmla="*/ 941465 h 941465"/>
              <a:gd name="connsiteX16" fmla="*/ 0 w 4427390"/>
              <a:gd name="connsiteY16" fmla="*/ 941465 h 941465"/>
              <a:gd name="connsiteX17" fmla="*/ 0 w 4427390"/>
              <a:gd name="connsiteY17" fmla="*/ 451903 h 941465"/>
              <a:gd name="connsiteX18" fmla="*/ 0 w 4427390"/>
              <a:gd name="connsiteY18" fmla="*/ 0 h 941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427390" h="941465" fill="none" extrusionOk="0">
                <a:moveTo>
                  <a:pt x="0" y="0"/>
                </a:moveTo>
                <a:cubicBezTo>
                  <a:pt x="209586" y="2270"/>
                  <a:pt x="368599" y="-10754"/>
                  <a:pt x="543936" y="0"/>
                </a:cubicBezTo>
                <a:cubicBezTo>
                  <a:pt x="719273" y="10754"/>
                  <a:pt x="1022018" y="-16431"/>
                  <a:pt x="1176421" y="0"/>
                </a:cubicBezTo>
                <a:cubicBezTo>
                  <a:pt x="1330824" y="16431"/>
                  <a:pt x="1621559" y="30068"/>
                  <a:pt x="1853179" y="0"/>
                </a:cubicBezTo>
                <a:cubicBezTo>
                  <a:pt x="2084799" y="-30068"/>
                  <a:pt x="2218099" y="12911"/>
                  <a:pt x="2441389" y="0"/>
                </a:cubicBezTo>
                <a:cubicBezTo>
                  <a:pt x="2664679" y="-12911"/>
                  <a:pt x="2905765" y="-9433"/>
                  <a:pt x="3073874" y="0"/>
                </a:cubicBezTo>
                <a:cubicBezTo>
                  <a:pt x="3241984" y="9433"/>
                  <a:pt x="3370954" y="10826"/>
                  <a:pt x="3573536" y="0"/>
                </a:cubicBezTo>
                <a:cubicBezTo>
                  <a:pt x="3776118" y="-10826"/>
                  <a:pt x="4222218" y="-24505"/>
                  <a:pt x="4427390" y="0"/>
                </a:cubicBezTo>
                <a:cubicBezTo>
                  <a:pt x="4429023" y="110923"/>
                  <a:pt x="4436683" y="297736"/>
                  <a:pt x="4427390" y="461318"/>
                </a:cubicBezTo>
                <a:cubicBezTo>
                  <a:pt x="4418097" y="624900"/>
                  <a:pt x="4420248" y="758803"/>
                  <a:pt x="4427390" y="941465"/>
                </a:cubicBezTo>
                <a:cubicBezTo>
                  <a:pt x="4147430" y="966241"/>
                  <a:pt x="3943391" y="916893"/>
                  <a:pt x="3794906" y="941465"/>
                </a:cubicBezTo>
                <a:cubicBezTo>
                  <a:pt x="3646421" y="966037"/>
                  <a:pt x="3420404" y="964640"/>
                  <a:pt x="3073874" y="941465"/>
                </a:cubicBezTo>
                <a:cubicBezTo>
                  <a:pt x="2727344" y="918290"/>
                  <a:pt x="2632401" y="911821"/>
                  <a:pt x="2352842" y="941465"/>
                </a:cubicBezTo>
                <a:cubicBezTo>
                  <a:pt x="2073283" y="971109"/>
                  <a:pt x="2041344" y="953695"/>
                  <a:pt x="1764631" y="941465"/>
                </a:cubicBezTo>
                <a:cubicBezTo>
                  <a:pt x="1487918" y="929235"/>
                  <a:pt x="1412782" y="934651"/>
                  <a:pt x="1087873" y="941465"/>
                </a:cubicBezTo>
                <a:cubicBezTo>
                  <a:pt x="762964" y="948279"/>
                  <a:pt x="796277" y="965260"/>
                  <a:pt x="588210" y="941465"/>
                </a:cubicBezTo>
                <a:cubicBezTo>
                  <a:pt x="380143" y="917670"/>
                  <a:pt x="251277" y="922454"/>
                  <a:pt x="0" y="941465"/>
                </a:cubicBezTo>
                <a:cubicBezTo>
                  <a:pt x="4939" y="711089"/>
                  <a:pt x="-9841" y="632584"/>
                  <a:pt x="0" y="451903"/>
                </a:cubicBezTo>
                <a:cubicBezTo>
                  <a:pt x="9841" y="271222"/>
                  <a:pt x="-13079" y="136749"/>
                  <a:pt x="0" y="0"/>
                </a:cubicBezTo>
                <a:close/>
              </a:path>
              <a:path w="4427390" h="941465" stroke="0" extrusionOk="0">
                <a:moveTo>
                  <a:pt x="0" y="0"/>
                </a:moveTo>
                <a:cubicBezTo>
                  <a:pt x="264164" y="-34694"/>
                  <a:pt x="519742" y="320"/>
                  <a:pt x="721032" y="0"/>
                </a:cubicBezTo>
                <a:cubicBezTo>
                  <a:pt x="922322" y="-320"/>
                  <a:pt x="1181427" y="-12198"/>
                  <a:pt x="1353516" y="0"/>
                </a:cubicBezTo>
                <a:cubicBezTo>
                  <a:pt x="1525605" y="12198"/>
                  <a:pt x="1651149" y="-21962"/>
                  <a:pt x="1897453" y="0"/>
                </a:cubicBezTo>
                <a:cubicBezTo>
                  <a:pt x="2143757" y="21962"/>
                  <a:pt x="2330095" y="-15142"/>
                  <a:pt x="2529937" y="0"/>
                </a:cubicBezTo>
                <a:cubicBezTo>
                  <a:pt x="2729779" y="15142"/>
                  <a:pt x="3067109" y="32542"/>
                  <a:pt x="3250969" y="0"/>
                </a:cubicBezTo>
                <a:cubicBezTo>
                  <a:pt x="3434829" y="-32542"/>
                  <a:pt x="3530235" y="3776"/>
                  <a:pt x="3794906" y="0"/>
                </a:cubicBezTo>
                <a:cubicBezTo>
                  <a:pt x="4059577" y="-3776"/>
                  <a:pt x="4222406" y="-14522"/>
                  <a:pt x="4427390" y="0"/>
                </a:cubicBezTo>
                <a:cubicBezTo>
                  <a:pt x="4412197" y="117326"/>
                  <a:pt x="4429848" y="357565"/>
                  <a:pt x="4427390" y="470733"/>
                </a:cubicBezTo>
                <a:cubicBezTo>
                  <a:pt x="4424932" y="583901"/>
                  <a:pt x="4439527" y="812321"/>
                  <a:pt x="4427390" y="941465"/>
                </a:cubicBezTo>
                <a:cubicBezTo>
                  <a:pt x="4182460" y="959255"/>
                  <a:pt x="4014901" y="953671"/>
                  <a:pt x="3750632" y="941465"/>
                </a:cubicBezTo>
                <a:cubicBezTo>
                  <a:pt x="3486363" y="929259"/>
                  <a:pt x="3386500" y="936958"/>
                  <a:pt x="3162421" y="941465"/>
                </a:cubicBezTo>
                <a:cubicBezTo>
                  <a:pt x="2938342" y="945972"/>
                  <a:pt x="2690638" y="957822"/>
                  <a:pt x="2485663" y="941465"/>
                </a:cubicBezTo>
                <a:cubicBezTo>
                  <a:pt x="2280688" y="925108"/>
                  <a:pt x="2175844" y="938579"/>
                  <a:pt x="1941727" y="941465"/>
                </a:cubicBezTo>
                <a:cubicBezTo>
                  <a:pt x="1707610" y="944351"/>
                  <a:pt x="1518197" y="932333"/>
                  <a:pt x="1353516" y="941465"/>
                </a:cubicBezTo>
                <a:cubicBezTo>
                  <a:pt x="1188835" y="950597"/>
                  <a:pt x="1014036" y="910615"/>
                  <a:pt x="676758" y="941465"/>
                </a:cubicBezTo>
                <a:cubicBezTo>
                  <a:pt x="339480" y="972315"/>
                  <a:pt x="317638" y="941082"/>
                  <a:pt x="0" y="941465"/>
                </a:cubicBezTo>
                <a:cubicBezTo>
                  <a:pt x="-7571" y="746170"/>
                  <a:pt x="-17432" y="581275"/>
                  <a:pt x="0" y="461318"/>
                </a:cubicBezTo>
                <a:cubicBezTo>
                  <a:pt x="17432" y="341361"/>
                  <a:pt x="-21590" y="154180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เหตุผลที่นักเรียนม.ปลายเลือกอาชีพนี้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FB6BBEFE-D998-1861-BB4A-249978302060}"/>
              </a:ext>
            </a:extLst>
          </p:cNvPr>
          <p:cNvCxnSpPr>
            <a:cxnSpLocks/>
          </p:cNvCxnSpPr>
          <p:nvPr/>
        </p:nvCxnSpPr>
        <p:spPr>
          <a:xfrm>
            <a:off x="786690" y="2517648"/>
            <a:ext cx="10579810" cy="0"/>
          </a:xfrm>
          <a:prstGeom prst="line">
            <a:avLst/>
          </a:prstGeom>
          <a:ln w="28575">
            <a:solidFill>
              <a:srgbClr val="42210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8">
            <a:extLst>
              <a:ext uri="{FF2B5EF4-FFF2-40B4-BE49-F238E27FC236}">
                <a16:creationId xmlns:a16="http://schemas.microsoft.com/office/drawing/2014/main" id="{89586079-9B72-6B3B-7091-5AAE287B0F9E}"/>
              </a:ext>
            </a:extLst>
          </p:cNvPr>
          <p:cNvSpPr txBox="1"/>
          <p:nvPr/>
        </p:nvSpPr>
        <p:spPr>
          <a:xfrm>
            <a:off x="440040" y="843326"/>
            <a:ext cx="10086871" cy="830997"/>
          </a:xfrm>
          <a:prstGeom prst="rect">
            <a:avLst/>
          </a:prstGeom>
          <a:solidFill>
            <a:schemeClr val="bg1">
              <a:lumMod val="95000"/>
              <a:alpha val="56863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ja-JP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System engineer/Programmer</a:t>
            </a:r>
            <a:endParaRPr lang="en-US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4233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矢印: 五方向 24">
            <a:extLst>
              <a:ext uri="{FF2B5EF4-FFF2-40B4-BE49-F238E27FC236}">
                <a16:creationId xmlns:a16="http://schemas.microsoft.com/office/drawing/2014/main" id="{B693552C-1DC0-93BB-4436-BE4835A7BD99}"/>
              </a:ext>
            </a:extLst>
          </p:cNvPr>
          <p:cNvSpPr/>
          <p:nvPr/>
        </p:nvSpPr>
        <p:spPr>
          <a:xfrm>
            <a:off x="889554" y="149158"/>
            <a:ext cx="5206446" cy="584264"/>
          </a:xfrm>
          <a:custGeom>
            <a:avLst/>
            <a:gdLst>
              <a:gd name="connsiteX0" fmla="*/ 0 w 5206446"/>
              <a:gd name="connsiteY0" fmla="*/ 0 h 584264"/>
              <a:gd name="connsiteX1" fmla="*/ 4914314 w 5206446"/>
              <a:gd name="connsiteY1" fmla="*/ 0 h 584264"/>
              <a:gd name="connsiteX2" fmla="*/ 5206446 w 5206446"/>
              <a:gd name="connsiteY2" fmla="*/ 292132 h 584264"/>
              <a:gd name="connsiteX3" fmla="*/ 4914314 w 5206446"/>
              <a:gd name="connsiteY3" fmla="*/ 584264 h 584264"/>
              <a:gd name="connsiteX4" fmla="*/ 0 w 5206446"/>
              <a:gd name="connsiteY4" fmla="*/ 584264 h 584264"/>
              <a:gd name="connsiteX5" fmla="*/ 0 w 5206446"/>
              <a:gd name="connsiteY5" fmla="*/ 0 h 58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6446" h="584264" fill="none" extrusionOk="0">
                <a:moveTo>
                  <a:pt x="0" y="0"/>
                </a:moveTo>
                <a:cubicBezTo>
                  <a:pt x="708590" y="-32626"/>
                  <a:pt x="4214518" y="-6805"/>
                  <a:pt x="4914314" y="0"/>
                </a:cubicBezTo>
                <a:cubicBezTo>
                  <a:pt x="4955359" y="27942"/>
                  <a:pt x="5181655" y="238357"/>
                  <a:pt x="5206446" y="292132"/>
                </a:cubicBezTo>
                <a:cubicBezTo>
                  <a:pt x="5089838" y="427459"/>
                  <a:pt x="4964549" y="541437"/>
                  <a:pt x="4914314" y="584264"/>
                </a:cubicBezTo>
                <a:cubicBezTo>
                  <a:pt x="3545499" y="585086"/>
                  <a:pt x="2351376" y="456044"/>
                  <a:pt x="0" y="584264"/>
                </a:cubicBezTo>
                <a:cubicBezTo>
                  <a:pt x="10296" y="507521"/>
                  <a:pt x="-9711" y="144903"/>
                  <a:pt x="0" y="0"/>
                </a:cubicBezTo>
                <a:close/>
              </a:path>
              <a:path w="5206446" h="584264" stroke="0" extrusionOk="0">
                <a:moveTo>
                  <a:pt x="0" y="0"/>
                </a:moveTo>
                <a:cubicBezTo>
                  <a:pt x="2309134" y="-25156"/>
                  <a:pt x="3938909" y="-142152"/>
                  <a:pt x="4914314" y="0"/>
                </a:cubicBezTo>
                <a:cubicBezTo>
                  <a:pt x="4973662" y="99827"/>
                  <a:pt x="5089863" y="216969"/>
                  <a:pt x="5206446" y="292132"/>
                </a:cubicBezTo>
                <a:cubicBezTo>
                  <a:pt x="5158151" y="306950"/>
                  <a:pt x="5010581" y="531288"/>
                  <a:pt x="4914314" y="584264"/>
                </a:cubicBezTo>
                <a:cubicBezTo>
                  <a:pt x="2977036" y="634763"/>
                  <a:pt x="1513253" y="674788"/>
                  <a:pt x="0" y="584264"/>
                </a:cubicBezTo>
                <a:cubicBezTo>
                  <a:pt x="10574" y="516855"/>
                  <a:pt x="20644" y="129517"/>
                  <a:pt x="0" y="0"/>
                </a:cubicBezTo>
                <a:close/>
              </a:path>
            </a:pathLst>
          </a:custGeom>
          <a:pattFill prst="wdUpDiag">
            <a:fgClr>
              <a:srgbClr val="FFFFCC"/>
            </a:fgClr>
            <a:bgClr>
              <a:schemeClr val="bg1"/>
            </a:bgClr>
          </a:pattFill>
          <a:ln>
            <a:solidFill>
              <a:srgbClr val="C830CC"/>
            </a:solidFill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B30F458D-E491-0A61-D6AF-951414DB0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0112" y="866346"/>
            <a:ext cx="11474392" cy="98241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th-TH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ตารางด้านล่างคือผลสรุปแบบสอบถามนักเรียนไทยอายุระหว่าง </a:t>
            </a:r>
            <a:r>
              <a:rPr lang="en-US" sz="2400" dirty="0">
                <a:latin typeface="Cordia New" panose="020B0304020202020204" pitchFamily="34" charset="-34"/>
                <a:ea typeface="UD Digi Kyokasho NK-R" panose="02020400000000000000" pitchFamily="18" charset="-128"/>
              </a:rPr>
              <a:t>15-17</a:t>
            </a:r>
            <a:r>
              <a:rPr 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th-TH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ปี จำนวน </a:t>
            </a:r>
            <a:r>
              <a:rPr lang="en-US" sz="2400" dirty="0">
                <a:latin typeface="Cordia New" panose="020B0304020202020204" pitchFamily="34" charset="-34"/>
                <a:ea typeface="UD Digi Kyokasho NK-R" panose="02020400000000000000" pitchFamily="18" charset="-128"/>
              </a:rPr>
              <a:t>4050</a:t>
            </a:r>
            <a:r>
              <a:rPr lang="th-TH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คน</a:t>
            </a:r>
            <a:r>
              <a:rPr 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th-TH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ในปี </a:t>
            </a:r>
            <a:r>
              <a:rPr lang="en-US" sz="2400" dirty="0">
                <a:latin typeface="Cordia New" panose="020B0304020202020204" pitchFamily="34" charset="-34"/>
                <a:ea typeface="UD Digi Kyokasho NK-R" panose="02020400000000000000" pitchFamily="18" charset="-128"/>
              </a:rPr>
              <a:t>2024</a:t>
            </a:r>
            <a:r>
              <a:rPr lang="th-TH" sz="2400" dirty="0">
                <a:latin typeface="Cordia New" panose="020B0304020202020204" pitchFamily="34" charset="-34"/>
                <a:ea typeface="UD Digi Kyokasho NK-R" panose="02020400000000000000" pitchFamily="18" charset="-128"/>
              </a:rPr>
              <a:t> </a:t>
            </a:r>
            <a:r>
              <a:rPr lang="th-TH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มาดูลำดับอาชีพยอดนิยมกัน</a:t>
            </a:r>
            <a:r>
              <a:rPr 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endParaRPr lang="th-TH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>
              <a:lnSpc>
                <a:spcPct val="100000"/>
              </a:lnSpc>
            </a:pPr>
            <a:r>
              <a:rPr lang="th-TH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คิดว่าอาชีพยอดนิยม </a:t>
            </a:r>
            <a:r>
              <a:rPr lang="en-US" sz="2400" dirty="0">
                <a:latin typeface="Cordia New" panose="020B0304020202020204" pitchFamily="34" charset="-34"/>
                <a:ea typeface="UD Digi Kyokasho NK-R" panose="02020400000000000000" pitchFamily="18" charset="-128"/>
              </a:rPr>
              <a:t>3 </a:t>
            </a:r>
            <a:r>
              <a:rPr lang="th-TH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อันดับแรกคืออะไรคะ</a:t>
            </a:r>
            <a:endParaRPr lang="en-US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608DD80B-8938-B884-F2AA-E0A1035295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4387" y="4997003"/>
            <a:ext cx="1135170" cy="1586129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CFE7CD34-B7F2-2DE7-7814-A5B214F6A2EA}"/>
              </a:ext>
            </a:extLst>
          </p:cNvPr>
          <p:cNvGrpSpPr/>
          <p:nvPr/>
        </p:nvGrpSpPr>
        <p:grpSpPr>
          <a:xfrm>
            <a:off x="8656170" y="2357329"/>
            <a:ext cx="3007189" cy="1261768"/>
            <a:chOff x="7795688" y="5309714"/>
            <a:chExt cx="3007189" cy="1261768"/>
          </a:xfrm>
        </p:grpSpPr>
        <p:sp>
          <p:nvSpPr>
            <p:cNvPr id="7" name="吹き出し: 円形 6">
              <a:extLst>
                <a:ext uri="{FF2B5EF4-FFF2-40B4-BE49-F238E27FC236}">
                  <a16:creationId xmlns:a16="http://schemas.microsoft.com/office/drawing/2014/main" id="{BC5E40EA-97D4-26B9-5CAA-072B97490562}"/>
                </a:ext>
              </a:extLst>
            </p:cNvPr>
            <p:cNvSpPr/>
            <p:nvPr/>
          </p:nvSpPr>
          <p:spPr>
            <a:xfrm>
              <a:off x="7795688" y="5309714"/>
              <a:ext cx="3007189" cy="1261768"/>
            </a:xfrm>
            <a:custGeom>
              <a:avLst/>
              <a:gdLst>
                <a:gd name="connsiteX0" fmla="*/ 2321670 w 3007189"/>
                <a:gd name="connsiteY0" fmla="*/ 1433343 h 1261768"/>
                <a:gd name="connsiteX1" fmla="*/ 1820284 w 3007189"/>
                <a:gd name="connsiteY1" fmla="*/ 1247616 h 1261768"/>
                <a:gd name="connsiteX2" fmla="*/ 729731 w 3007189"/>
                <a:gd name="connsiteY2" fmla="*/ 1171795 h 1261768"/>
                <a:gd name="connsiteX3" fmla="*/ 960294 w 3007189"/>
                <a:gd name="connsiteY3" fmla="*/ 42625 h 1261768"/>
                <a:gd name="connsiteX4" fmla="*/ 1995134 w 3007189"/>
                <a:gd name="connsiteY4" fmla="*/ 34664 h 1261768"/>
                <a:gd name="connsiteX5" fmla="*/ 2347846 w 3007189"/>
                <a:gd name="connsiteY5" fmla="*/ 1152932 h 1261768"/>
                <a:gd name="connsiteX6" fmla="*/ 2321670 w 3007189"/>
                <a:gd name="connsiteY6" fmla="*/ 1433343 h 126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7189" h="1261768" fill="none" extrusionOk="0">
                  <a:moveTo>
                    <a:pt x="2321670" y="1433343"/>
                  </a:moveTo>
                  <a:cubicBezTo>
                    <a:pt x="2253425" y="1358325"/>
                    <a:pt x="2044654" y="1333836"/>
                    <a:pt x="1820284" y="1247616"/>
                  </a:cubicBezTo>
                  <a:cubicBezTo>
                    <a:pt x="1457900" y="1292933"/>
                    <a:pt x="1050884" y="1253890"/>
                    <a:pt x="729731" y="1171795"/>
                  </a:cubicBezTo>
                  <a:cubicBezTo>
                    <a:pt x="-441866" y="943500"/>
                    <a:pt x="-330257" y="286918"/>
                    <a:pt x="960294" y="42625"/>
                  </a:cubicBezTo>
                  <a:cubicBezTo>
                    <a:pt x="1253834" y="3093"/>
                    <a:pt x="1661278" y="-57732"/>
                    <a:pt x="1995134" y="34664"/>
                  </a:cubicBezTo>
                  <a:cubicBezTo>
                    <a:pt x="3234645" y="318001"/>
                    <a:pt x="3337689" y="892032"/>
                    <a:pt x="2347846" y="1152932"/>
                  </a:cubicBezTo>
                  <a:cubicBezTo>
                    <a:pt x="2331947" y="1205245"/>
                    <a:pt x="2329005" y="1399417"/>
                    <a:pt x="2321670" y="1433343"/>
                  </a:cubicBezTo>
                  <a:close/>
                </a:path>
                <a:path w="3007189" h="1261768" stroke="0" extrusionOk="0">
                  <a:moveTo>
                    <a:pt x="2321670" y="1433343"/>
                  </a:moveTo>
                  <a:cubicBezTo>
                    <a:pt x="2239366" y="1378850"/>
                    <a:pt x="2049605" y="1292449"/>
                    <a:pt x="1820284" y="1247616"/>
                  </a:cubicBezTo>
                  <a:cubicBezTo>
                    <a:pt x="1446900" y="1270777"/>
                    <a:pt x="1056312" y="1299075"/>
                    <a:pt x="729731" y="1171795"/>
                  </a:cubicBezTo>
                  <a:cubicBezTo>
                    <a:pt x="-398867" y="867335"/>
                    <a:pt x="-187103" y="318578"/>
                    <a:pt x="960294" y="42625"/>
                  </a:cubicBezTo>
                  <a:cubicBezTo>
                    <a:pt x="1289798" y="-26628"/>
                    <a:pt x="1647015" y="32273"/>
                    <a:pt x="1995134" y="34664"/>
                  </a:cubicBezTo>
                  <a:cubicBezTo>
                    <a:pt x="3188121" y="142902"/>
                    <a:pt x="3356675" y="853828"/>
                    <a:pt x="2347846" y="1152932"/>
                  </a:cubicBezTo>
                  <a:cubicBezTo>
                    <a:pt x="2346311" y="1251664"/>
                    <a:pt x="2342751" y="1380528"/>
                    <a:pt x="2321670" y="1433343"/>
                  </a:cubicBezTo>
                  <a:close/>
                </a:path>
              </a:pathLst>
            </a:custGeom>
            <a:solidFill>
              <a:schemeClr val="bg1"/>
            </a:solidFill>
            <a:ln w="11430" cap="flat" cmpd="sng" algn="ctr">
              <a:solidFill>
                <a:srgbClr val="C830CC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916794825">
                    <a:prstGeom prst="wedgeEllipseCallout">
                      <a:avLst>
                        <a:gd name="adj1" fmla="val 27204"/>
                        <a:gd name="adj2" fmla="val 63598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25000" dir="5400000" rotWithShape="0">
                <a:srgbClr val="C830CC">
                  <a:shade val="30000"/>
                  <a:satMod val="150000"/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8F22CBA1-F721-6224-90E2-BF6732AC54AB}"/>
                </a:ext>
              </a:extLst>
            </p:cNvPr>
            <p:cNvSpPr txBox="1"/>
            <p:nvPr/>
          </p:nvSpPr>
          <p:spPr>
            <a:xfrm>
              <a:off x="7931678" y="5740152"/>
              <a:ext cx="2865005" cy="4339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อาชีพไหนบ้างที่ได้รับความนิยม</a:t>
              </a:r>
              <a:endParaRPr kumimoji="0" lang="en-US" sz="24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E1CD731D-CCBE-0940-4C4C-EEFF6270C170}"/>
              </a:ext>
            </a:extLst>
          </p:cNvPr>
          <p:cNvGrpSpPr/>
          <p:nvPr/>
        </p:nvGrpSpPr>
        <p:grpSpPr>
          <a:xfrm>
            <a:off x="8279971" y="3778344"/>
            <a:ext cx="3383388" cy="1261768"/>
            <a:chOff x="7557302" y="5309714"/>
            <a:chExt cx="3383388" cy="1261768"/>
          </a:xfrm>
        </p:grpSpPr>
        <p:sp>
          <p:nvSpPr>
            <p:cNvPr id="23" name="吹き出し: 円形 22">
              <a:extLst>
                <a:ext uri="{FF2B5EF4-FFF2-40B4-BE49-F238E27FC236}">
                  <a16:creationId xmlns:a16="http://schemas.microsoft.com/office/drawing/2014/main" id="{6D1391E6-A41D-257B-EECA-D693952AD9EC}"/>
                </a:ext>
              </a:extLst>
            </p:cNvPr>
            <p:cNvSpPr/>
            <p:nvPr/>
          </p:nvSpPr>
          <p:spPr>
            <a:xfrm>
              <a:off x="7557302" y="5309714"/>
              <a:ext cx="3383388" cy="1261768"/>
            </a:xfrm>
            <a:custGeom>
              <a:avLst/>
              <a:gdLst>
                <a:gd name="connsiteX0" fmla="*/ 2311734 w 3383388"/>
                <a:gd name="connsiteY0" fmla="*/ 1415073 h 1261768"/>
                <a:gd name="connsiteX1" fmla="*/ 1851751 w 3383388"/>
                <a:gd name="connsiteY1" fmla="*/ 1258938 h 1261768"/>
                <a:gd name="connsiteX2" fmla="*/ 614334 w 3383388"/>
                <a:gd name="connsiteY2" fmla="*/ 1117286 h 1261768"/>
                <a:gd name="connsiteX3" fmla="*/ 1274637 w 3383388"/>
                <a:gd name="connsiteY3" fmla="*/ 19472 h 1261768"/>
                <a:gd name="connsiteX4" fmla="*/ 2295598 w 3383388"/>
                <a:gd name="connsiteY4" fmla="*/ 41567 h 1261768"/>
                <a:gd name="connsiteX5" fmla="*/ 2470974 w 3383388"/>
                <a:gd name="connsiteY5" fmla="*/ 1190844 h 1261768"/>
                <a:gd name="connsiteX6" fmla="*/ 2311734 w 3383388"/>
                <a:gd name="connsiteY6" fmla="*/ 1415073 h 126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3388" h="1261768" fill="none" extrusionOk="0">
                  <a:moveTo>
                    <a:pt x="2311734" y="1415073"/>
                  </a:moveTo>
                  <a:cubicBezTo>
                    <a:pt x="2107662" y="1358344"/>
                    <a:pt x="2015473" y="1360442"/>
                    <a:pt x="1851751" y="1258938"/>
                  </a:cubicBezTo>
                  <a:cubicBezTo>
                    <a:pt x="1439442" y="1311105"/>
                    <a:pt x="934673" y="1222331"/>
                    <a:pt x="614334" y="1117286"/>
                  </a:cubicBezTo>
                  <a:cubicBezTo>
                    <a:pt x="-463444" y="792811"/>
                    <a:pt x="-154988" y="185402"/>
                    <a:pt x="1274637" y="19472"/>
                  </a:cubicBezTo>
                  <a:cubicBezTo>
                    <a:pt x="1603672" y="-9137"/>
                    <a:pt x="1971632" y="-41862"/>
                    <a:pt x="2295598" y="41567"/>
                  </a:cubicBezTo>
                  <a:cubicBezTo>
                    <a:pt x="3713396" y="323783"/>
                    <a:pt x="3741247" y="962904"/>
                    <a:pt x="2470974" y="1190844"/>
                  </a:cubicBezTo>
                  <a:cubicBezTo>
                    <a:pt x="2423247" y="1265141"/>
                    <a:pt x="2347016" y="1386232"/>
                    <a:pt x="2311734" y="1415073"/>
                  </a:cubicBezTo>
                  <a:close/>
                </a:path>
                <a:path w="3383388" h="1261768" stroke="0" extrusionOk="0">
                  <a:moveTo>
                    <a:pt x="2311734" y="1415073"/>
                  </a:moveTo>
                  <a:cubicBezTo>
                    <a:pt x="2143640" y="1358736"/>
                    <a:pt x="2076028" y="1295550"/>
                    <a:pt x="1851751" y="1258938"/>
                  </a:cubicBezTo>
                  <a:cubicBezTo>
                    <a:pt x="1404552" y="1207906"/>
                    <a:pt x="959797" y="1243048"/>
                    <a:pt x="614334" y="1117286"/>
                  </a:cubicBezTo>
                  <a:cubicBezTo>
                    <a:pt x="-539945" y="735364"/>
                    <a:pt x="-59142" y="183371"/>
                    <a:pt x="1274637" y="19472"/>
                  </a:cubicBezTo>
                  <a:cubicBezTo>
                    <a:pt x="1609112" y="-37646"/>
                    <a:pt x="1959680" y="33898"/>
                    <a:pt x="2295598" y="41567"/>
                  </a:cubicBezTo>
                  <a:cubicBezTo>
                    <a:pt x="3679609" y="182517"/>
                    <a:pt x="3745242" y="929466"/>
                    <a:pt x="2470974" y="1190844"/>
                  </a:cubicBezTo>
                  <a:cubicBezTo>
                    <a:pt x="2390907" y="1273819"/>
                    <a:pt x="2364553" y="1305495"/>
                    <a:pt x="2311734" y="1415073"/>
                  </a:cubicBezTo>
                  <a:close/>
                </a:path>
              </a:pathLst>
            </a:custGeom>
            <a:solidFill>
              <a:schemeClr val="bg1"/>
            </a:solidFill>
            <a:ln w="11430" cap="flat" cmpd="sng" algn="ctr">
              <a:solidFill>
                <a:srgbClr val="C830CC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916794825">
                    <a:prstGeom prst="wedgeEllipseCallout">
                      <a:avLst>
                        <a:gd name="adj1" fmla="val 18326"/>
                        <a:gd name="adj2" fmla="val 6215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25000" dir="5400000" rotWithShape="0">
                <a:srgbClr val="C830CC">
                  <a:shade val="30000"/>
                  <a:satMod val="150000"/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1F12EBF7-9585-CF99-C88D-CE0C110AC7F7}"/>
                </a:ext>
              </a:extLst>
            </p:cNvPr>
            <p:cNvSpPr txBox="1"/>
            <p:nvPr/>
          </p:nvSpPr>
          <p:spPr>
            <a:xfrm>
              <a:off x="7695679" y="5588635"/>
              <a:ext cx="3106634" cy="8433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th-TH" sz="2400" kern="0" dirty="0">
                  <a:solidFill>
                    <a:prstClr val="black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คิดว่าเพราะอะไรอาชีพเหล่านี้</a:t>
              </a:r>
            </a:p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th-TH" sz="2400" kern="0" dirty="0">
                  <a:solidFill>
                    <a:prstClr val="black"/>
                  </a:solidFill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ถึงได้รับความนิยมกันนะ</a:t>
              </a:r>
              <a:endParaRPr kumimoji="0" lang="en-US" sz="2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318FBCDD-41F7-2003-049A-C3D3F6609B06}"/>
              </a:ext>
            </a:extLst>
          </p:cNvPr>
          <p:cNvSpPr txBox="1"/>
          <p:nvPr/>
        </p:nvSpPr>
        <p:spPr>
          <a:xfrm>
            <a:off x="889554" y="226335"/>
            <a:ext cx="4891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800"/>
              <a:t>อาชีพยอดนิยมของนักเรียนมัธยมปลายไทย</a:t>
            </a:r>
            <a:endParaRPr lang="en-US" sz="2800"/>
          </a:p>
        </p:txBody>
      </p:sp>
      <p:graphicFrame>
        <p:nvGraphicFramePr>
          <p:cNvPr id="14" name="表 17">
            <a:extLst>
              <a:ext uri="{FF2B5EF4-FFF2-40B4-BE49-F238E27FC236}">
                <a16:creationId xmlns:a16="http://schemas.microsoft.com/office/drawing/2014/main" id="{FD92B99E-BC19-BDC4-EDB3-ABF420A7AD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478731"/>
              </p:ext>
            </p:extLst>
          </p:nvPr>
        </p:nvGraphicFramePr>
        <p:xfrm>
          <a:off x="4073089" y="1848217"/>
          <a:ext cx="4021732" cy="478344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85587">
                  <a:extLst>
                    <a:ext uri="{9D8B030D-6E8A-4147-A177-3AD203B41FA5}">
                      <a16:colId xmlns:a16="http://schemas.microsoft.com/office/drawing/2014/main" val="3795932108"/>
                    </a:ext>
                  </a:extLst>
                </a:gridCol>
                <a:gridCol w="3436145">
                  <a:extLst>
                    <a:ext uri="{9D8B030D-6E8A-4147-A177-3AD203B41FA5}">
                      <a16:colId xmlns:a16="http://schemas.microsoft.com/office/drawing/2014/main" val="795782398"/>
                    </a:ext>
                  </a:extLst>
                </a:gridCol>
              </a:tblGrid>
              <a:tr h="413734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ja-JP" sz="2000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Cordia New" panose="020B0304020202020204" pitchFamily="34" charset="-34"/>
                        </a:rPr>
                        <a:t>10 </a:t>
                      </a:r>
                      <a:r>
                        <a:rPr lang="th-TH" altLang="ja-JP" sz="2000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Cordia New" panose="020B0304020202020204" pitchFamily="34" charset="-34"/>
                        </a:rPr>
                        <a:t>อันดับสูงสุด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ja-JP" altLang="en-US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女子高生</a:t>
                      </a:r>
                      <a:endParaRPr lang="en-US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3008206"/>
                  </a:ext>
                </a:extLst>
              </a:tr>
              <a:tr h="413734"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UD Digi Kyokasho NK-B" panose="02020700000000000000" pitchFamily="18" charset="-128"/>
                        <a:ea typeface="UD Digi Kyokasho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ครู อาจารย์ ติวเตอร์</a:t>
                      </a:r>
                      <a:endParaRPr lang="en-US" sz="2000" dirty="0">
                        <a:latin typeface="UD Digi Kyokasho NK-B" panose="02020700000000000000" pitchFamily="18" charset="-128"/>
                        <a:ea typeface="UD Digi Kyokasho NK-B" panose="020207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2266532"/>
                  </a:ext>
                </a:extLst>
              </a:tr>
              <a:tr h="413734"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UD Digi Kyokasho NK-B" panose="02020700000000000000" pitchFamily="18" charset="-128"/>
                        <a:ea typeface="UD Digi Kyokasho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หมอ แพทย์ พยาบาล</a:t>
                      </a:r>
                      <a:endParaRPr lang="en-US" sz="2000" dirty="0">
                        <a:latin typeface="UD Digi Kyokasho NK-B" panose="02020700000000000000" pitchFamily="18" charset="-128"/>
                        <a:ea typeface="UD Digi Kyokasho NK-B" panose="020207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5751710"/>
                  </a:ext>
                </a:extLst>
              </a:tr>
              <a:tr h="413734"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UD Digi Kyokasho NK-B" panose="02020700000000000000" pitchFamily="18" charset="-128"/>
                        <a:ea typeface="UD Digi Kyokasho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งานด้านต่างประเทศ</a:t>
                      </a:r>
                      <a:endParaRPr lang="en-US" sz="2000" dirty="0">
                        <a:latin typeface="UD Digi Kyokasho NK-B" panose="02020700000000000000" pitchFamily="18" charset="-128"/>
                        <a:ea typeface="UD Digi Kyokasho NK-B" panose="020207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47707993"/>
                  </a:ext>
                </a:extLst>
              </a:tr>
              <a:tr h="646106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Cordia New" panose="020B0304020202020204" pitchFamily="34" charset="-34"/>
                        </a:rPr>
                        <a:t>อิน</a:t>
                      </a:r>
                      <a:r>
                        <a:rPr lang="th-TH" sz="2000" dirty="0" err="1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Cordia New" panose="020B0304020202020204" pitchFamily="34" charset="-34"/>
                        </a:rPr>
                        <a:t>ฟลู</a:t>
                      </a:r>
                      <a:r>
                        <a:rPr lang="th-TH" sz="2000" dirty="0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Cordia New" panose="020B0304020202020204" pitchFamily="34" charset="-34"/>
                        </a:rPr>
                        <a:t>เอนเซอร์ สตรีมเมอร์ ยูทูบเบอร์</a:t>
                      </a:r>
                      <a:endParaRPr lang="en-US" sz="2000" dirty="0">
                        <a:latin typeface="Cordia New" panose="020B0304020202020204" pitchFamily="34" charset="-34"/>
                        <a:ea typeface="UD Digi Kyokasho NK-B" panose="02020700000000000000" pitchFamily="18" charset="-128"/>
                        <a:cs typeface="Cordia New" panose="020B0304020202020204" pitchFamily="34" charset="-3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4837190"/>
                  </a:ext>
                </a:extLst>
              </a:tr>
              <a:tr h="413734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Cordia New" panose="020B0304020202020204" pitchFamily="34" charset="-34"/>
                        </a:rPr>
                        <a:t>ประกอบธุรกิจส่วนตัว นายตัวเอง</a:t>
                      </a:r>
                      <a:endParaRPr lang="en-US" sz="2000">
                        <a:latin typeface="Cordia New" panose="020B0304020202020204" pitchFamily="34" charset="-34"/>
                        <a:ea typeface="UD Digi Kyokasho NK-B" panose="02020700000000000000" pitchFamily="18" charset="-128"/>
                        <a:cs typeface="Cordia New" panose="020B0304020202020204" pitchFamily="34" charset="-3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8979562"/>
                  </a:ext>
                </a:extLst>
              </a:tr>
              <a:tr h="413734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Cordia New" panose="020B0304020202020204" pitchFamily="34" charset="-34"/>
                        </a:rPr>
                        <a:t>ทนายความ อัยการ ผู้พิพากษา</a:t>
                      </a:r>
                      <a:endParaRPr lang="en-US" sz="2000">
                        <a:latin typeface="Cordia New" panose="020B0304020202020204" pitchFamily="34" charset="-34"/>
                        <a:ea typeface="UD Digi Kyokasho NK-B" panose="02020700000000000000" pitchFamily="18" charset="-128"/>
                        <a:cs typeface="Cordia New" panose="020B0304020202020204" pitchFamily="34" charset="-3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4809943"/>
                  </a:ext>
                </a:extLst>
              </a:tr>
              <a:tr h="413734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Cordia New" panose="020B0304020202020204" pitchFamily="34" charset="-34"/>
                        </a:rPr>
                        <a:t>นักออกแบบกราฟิก</a:t>
                      </a:r>
                      <a:endParaRPr lang="en-US" sz="2000">
                        <a:latin typeface="Cordia New" panose="020B0304020202020204" pitchFamily="34" charset="-34"/>
                        <a:ea typeface="UD Digi Kyokasho NK-B" panose="02020700000000000000" pitchFamily="18" charset="-128"/>
                        <a:cs typeface="Cordia New" panose="020B0304020202020204" pitchFamily="34" charset="-3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478209"/>
                  </a:ext>
                </a:extLst>
              </a:tr>
              <a:tr h="413734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Cordia New" panose="020B0304020202020204" pitchFamily="34" charset="-34"/>
                        </a:rPr>
                        <a:t>นักตัดต่อ (</a:t>
                      </a:r>
                      <a:r>
                        <a:rPr lang="en-US" sz="2000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Cordia New" panose="020B0304020202020204" pitchFamily="34" charset="-34"/>
                        </a:rPr>
                        <a:t>Editor</a:t>
                      </a:r>
                      <a:r>
                        <a:rPr lang="th-TH" sz="2000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Cordia New" panose="020B0304020202020204" pitchFamily="34" charset="-34"/>
                        </a:rPr>
                        <a:t>) </a:t>
                      </a:r>
                      <a:endParaRPr lang="en-US" sz="2000">
                        <a:latin typeface="Cordia New" panose="020B0304020202020204" pitchFamily="34" charset="-34"/>
                        <a:ea typeface="UD Digi Kyokasho NK-B" panose="02020700000000000000" pitchFamily="18" charset="-128"/>
                        <a:cs typeface="Cordia New" panose="020B0304020202020204" pitchFamily="34" charset="-3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7278858"/>
                  </a:ext>
                </a:extLst>
              </a:tr>
              <a:tr h="413734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Cordia New" panose="020B0304020202020204" pitchFamily="34" charset="-34"/>
                        </a:rPr>
                        <a:t>นักบิน แอร์โฮสเตส</a:t>
                      </a:r>
                      <a:endParaRPr lang="en-US" sz="2000">
                        <a:latin typeface="Cordia New" panose="020B0304020202020204" pitchFamily="34" charset="-34"/>
                        <a:ea typeface="UD Digi Kyokasho NK-B" panose="02020700000000000000" pitchFamily="18" charset="-128"/>
                        <a:cs typeface="Cordia New" panose="020B0304020202020204" pitchFamily="34" charset="-3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722443"/>
                  </a:ext>
                </a:extLst>
              </a:tr>
              <a:tr h="413734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UD Digi Kyokasho NK-B" panose="02020700000000000000" pitchFamily="18" charset="-128"/>
                          <a:ea typeface="UD Digi Kyokasho NK-B" panose="02020700000000000000" pitchFamily="18" charset="-128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latin typeface="Cordia New" panose="020B0304020202020204" pitchFamily="34" charset="-34"/>
                          <a:ea typeface="UD Digi Kyokasho NK-B" panose="02020700000000000000" pitchFamily="18" charset="-128"/>
                          <a:cs typeface="Cordia New" panose="020B0304020202020204" pitchFamily="34" charset="-34"/>
                        </a:rPr>
                        <a:t>ข้าราชการ</a:t>
                      </a:r>
                      <a:endParaRPr lang="en-US" sz="2000" dirty="0">
                        <a:latin typeface="Cordia New" panose="020B0304020202020204" pitchFamily="34" charset="-34"/>
                        <a:ea typeface="UD Digi Kyokasho NK-B" panose="02020700000000000000" pitchFamily="18" charset="-128"/>
                        <a:cs typeface="Cordia New" panose="020B0304020202020204" pitchFamily="34" charset="-3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80304674"/>
                  </a:ext>
                </a:extLst>
              </a:tr>
            </a:tbl>
          </a:graphicData>
        </a:graphic>
      </p:graphicFrame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7D2B74D5-A090-C013-48DC-D49E9DDE6612}"/>
              </a:ext>
            </a:extLst>
          </p:cNvPr>
          <p:cNvGrpSpPr/>
          <p:nvPr/>
        </p:nvGrpSpPr>
        <p:grpSpPr>
          <a:xfrm>
            <a:off x="4197730" y="3119985"/>
            <a:ext cx="447603" cy="371822"/>
            <a:chOff x="4176297" y="3341023"/>
            <a:chExt cx="447603" cy="371822"/>
          </a:xfrm>
        </p:grpSpPr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C2BA7D60-D5A8-E81F-9039-E3B308328B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76297" y="3341023"/>
              <a:ext cx="352541" cy="340641"/>
            </a:xfrm>
            <a:prstGeom prst="rect">
              <a:avLst/>
            </a:prstGeom>
          </p:spPr>
        </p:pic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CF6DB90D-3244-EBCE-D799-7152DB87EA7C}"/>
                </a:ext>
              </a:extLst>
            </p:cNvPr>
            <p:cNvSpPr txBox="1"/>
            <p:nvPr/>
          </p:nvSpPr>
          <p:spPr>
            <a:xfrm>
              <a:off x="4193952" y="3365425"/>
              <a:ext cx="429948" cy="3474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ja-JP" sz="160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3</a:t>
              </a: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394E6C4D-63EB-681C-F3DF-D2415122ECF1}"/>
              </a:ext>
            </a:extLst>
          </p:cNvPr>
          <p:cNvGrpSpPr/>
          <p:nvPr/>
        </p:nvGrpSpPr>
        <p:grpSpPr>
          <a:xfrm>
            <a:off x="4201509" y="2705134"/>
            <a:ext cx="447603" cy="374317"/>
            <a:chOff x="4176297" y="2966706"/>
            <a:chExt cx="447603" cy="374317"/>
          </a:xfrm>
        </p:grpSpPr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CA42B962-E24C-60A6-C105-A99605DB56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76297" y="2966706"/>
              <a:ext cx="352541" cy="340641"/>
            </a:xfrm>
            <a:prstGeom prst="rect">
              <a:avLst/>
            </a:prstGeom>
          </p:spPr>
        </p:pic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FDFDAEDD-82B8-CEB3-B104-91FD314875BC}"/>
                </a:ext>
              </a:extLst>
            </p:cNvPr>
            <p:cNvSpPr txBox="1"/>
            <p:nvPr/>
          </p:nvSpPr>
          <p:spPr>
            <a:xfrm>
              <a:off x="4193952" y="2993603"/>
              <a:ext cx="429948" cy="3474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ja-JP" sz="160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2</a:t>
              </a:r>
            </a:p>
          </p:txBody>
        </p: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15CC98C5-EB34-41B4-F15C-816F88396BA3}"/>
              </a:ext>
            </a:extLst>
          </p:cNvPr>
          <p:cNvGrpSpPr/>
          <p:nvPr/>
        </p:nvGrpSpPr>
        <p:grpSpPr>
          <a:xfrm>
            <a:off x="4193952" y="2308508"/>
            <a:ext cx="455160" cy="358507"/>
            <a:chOff x="4171576" y="2593241"/>
            <a:chExt cx="455160" cy="358507"/>
          </a:xfrm>
        </p:grpSpPr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1AFD460C-A611-B829-E4F9-5A3279C7A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71576" y="2593241"/>
              <a:ext cx="352541" cy="340641"/>
            </a:xfrm>
            <a:prstGeom prst="rect">
              <a:avLst/>
            </a:prstGeom>
          </p:spPr>
        </p:pic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52B83858-568E-CD00-A31D-797DE95E54AA}"/>
                </a:ext>
              </a:extLst>
            </p:cNvPr>
            <p:cNvSpPr txBox="1"/>
            <p:nvPr/>
          </p:nvSpPr>
          <p:spPr>
            <a:xfrm>
              <a:off x="4196788" y="2604328"/>
              <a:ext cx="429948" cy="3474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ja-JP" sz="160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1</a:t>
              </a:r>
            </a:p>
          </p:txBody>
        </p:sp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B71547B2-2F02-1180-09C8-CC70CEA619F7}"/>
              </a:ext>
            </a:extLst>
          </p:cNvPr>
          <p:cNvGrpSpPr/>
          <p:nvPr/>
        </p:nvGrpSpPr>
        <p:grpSpPr>
          <a:xfrm>
            <a:off x="92690" y="2605869"/>
            <a:ext cx="3639258" cy="3558533"/>
            <a:chOff x="-248451" y="3360097"/>
            <a:chExt cx="3639258" cy="3558533"/>
          </a:xfrm>
        </p:grpSpPr>
        <p:pic>
          <p:nvPicPr>
            <p:cNvPr id="33" name="グラフィックス 32" descr="飛行機 枠線">
              <a:extLst>
                <a:ext uri="{FF2B5EF4-FFF2-40B4-BE49-F238E27FC236}">
                  <a16:creationId xmlns:a16="http://schemas.microsoft.com/office/drawing/2014/main" id="{921558E1-B198-981C-CF13-1F42FC1048B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91540" y="3360097"/>
              <a:ext cx="2048860" cy="2048860"/>
            </a:xfrm>
            <a:prstGeom prst="rect">
              <a:avLst/>
            </a:prstGeom>
          </p:spPr>
        </p:pic>
        <p:pic>
          <p:nvPicPr>
            <p:cNvPr id="34" name="グラフィックス 33" descr="医師女性 枠線">
              <a:extLst>
                <a:ext uri="{FF2B5EF4-FFF2-40B4-BE49-F238E27FC236}">
                  <a16:creationId xmlns:a16="http://schemas.microsoft.com/office/drawing/2014/main" id="{1C2E3399-49BD-1888-F869-307B72E3BD0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-248451" y="3919437"/>
              <a:ext cx="2257126" cy="2257126"/>
            </a:xfrm>
            <a:prstGeom prst="rect">
              <a:avLst/>
            </a:prstGeom>
          </p:spPr>
        </p:pic>
        <p:pic>
          <p:nvPicPr>
            <p:cNvPr id="35" name="グラフィックス 34" descr="ドラマ 枠線">
              <a:extLst>
                <a:ext uri="{FF2B5EF4-FFF2-40B4-BE49-F238E27FC236}">
                  <a16:creationId xmlns:a16="http://schemas.microsoft.com/office/drawing/2014/main" id="{0F46C913-9FA2-B729-CEC2-ED35C471D45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133681" y="4661504"/>
              <a:ext cx="2257126" cy="2257126"/>
            </a:xfrm>
            <a:prstGeom prst="rect">
              <a:avLst/>
            </a:prstGeom>
          </p:spPr>
        </p:pic>
      </p:grp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3269E06-407D-8104-4D8B-C8D1135E3A3F}"/>
              </a:ext>
            </a:extLst>
          </p:cNvPr>
          <p:cNvSpPr txBox="1"/>
          <p:nvPr/>
        </p:nvSpPr>
        <p:spPr>
          <a:xfrm>
            <a:off x="672592" y="5981675"/>
            <a:ext cx="3004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ที่มา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th-TH" dirty="0"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 อาชีพเด่น อาชีพในฝันของเด็กรุ่นใหม่และสถานภาพของเด็ก </a:t>
            </a:r>
            <a:r>
              <a:rPr lang="en-US" dirty="0" err="1"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GenZ</a:t>
            </a:r>
            <a:r>
              <a:rPr lang="en-US" dirty="0"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th-TH" dirty="0"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ปี 2567 (</a:t>
            </a:r>
            <a:r>
              <a:rPr lang="en-US" dirty="0"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utcc.ac.th)</a:t>
            </a:r>
            <a:endParaRPr lang="en-US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30" name="四角形: 角を丸くする 29">
            <a:extLst>
              <a:ext uri="{FF2B5EF4-FFF2-40B4-BE49-F238E27FC236}">
                <a16:creationId xmlns:a16="http://schemas.microsoft.com/office/drawing/2014/main" id="{3CE31784-FD65-22F4-E8EA-A2C295EC7AF0}"/>
              </a:ext>
            </a:extLst>
          </p:cNvPr>
          <p:cNvSpPr/>
          <p:nvPr/>
        </p:nvSpPr>
        <p:spPr>
          <a:xfrm>
            <a:off x="5038205" y="2330435"/>
            <a:ext cx="2562781" cy="296786"/>
          </a:xfrm>
          <a:prstGeom prst="roundRect">
            <a:avLst/>
          </a:prstGeom>
          <a:pattFill prst="wdUpDiag">
            <a:fgClr>
              <a:srgbClr val="FFFFCC"/>
            </a:fgClr>
            <a:bgClr>
              <a:schemeClr val="bg1"/>
            </a:bgClr>
          </a:pattFill>
          <a:ln>
            <a:solidFill>
              <a:srgbClr val="C830C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>
                <a:solidFill>
                  <a:schemeClr val="tx1"/>
                </a:solidFill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？</a:t>
            </a:r>
            <a:endParaRPr lang="en-US" sz="1600">
              <a:solidFill>
                <a:schemeClr val="tx1"/>
              </a:solidFill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</p:txBody>
      </p:sp>
      <p:sp>
        <p:nvSpPr>
          <p:cNvPr id="31" name="四角形: 角を丸くする 30">
            <a:extLst>
              <a:ext uri="{FF2B5EF4-FFF2-40B4-BE49-F238E27FC236}">
                <a16:creationId xmlns:a16="http://schemas.microsoft.com/office/drawing/2014/main" id="{5B3BA6BA-71A5-25AE-3485-8C3EA4D8E2FD}"/>
              </a:ext>
            </a:extLst>
          </p:cNvPr>
          <p:cNvSpPr/>
          <p:nvPr/>
        </p:nvSpPr>
        <p:spPr>
          <a:xfrm>
            <a:off x="5038204" y="2729624"/>
            <a:ext cx="2562781" cy="296786"/>
          </a:xfrm>
          <a:prstGeom prst="roundRect">
            <a:avLst/>
          </a:prstGeom>
          <a:pattFill prst="wdUpDiag">
            <a:fgClr>
              <a:srgbClr val="FFFFCC"/>
            </a:fgClr>
            <a:bgClr>
              <a:schemeClr val="bg1"/>
            </a:bgClr>
          </a:pattFill>
          <a:ln>
            <a:solidFill>
              <a:srgbClr val="C830C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>
                <a:solidFill>
                  <a:schemeClr val="tx1"/>
                </a:solidFill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？</a:t>
            </a:r>
            <a:endParaRPr lang="en-US" sz="1600">
              <a:solidFill>
                <a:schemeClr val="tx1"/>
              </a:solidFill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</p:txBody>
      </p:sp>
      <p:sp>
        <p:nvSpPr>
          <p:cNvPr id="32" name="四角形: 角を丸くする 31">
            <a:extLst>
              <a:ext uri="{FF2B5EF4-FFF2-40B4-BE49-F238E27FC236}">
                <a16:creationId xmlns:a16="http://schemas.microsoft.com/office/drawing/2014/main" id="{B2E06C7F-9EB0-13B8-6447-54B6268A4E3F}"/>
              </a:ext>
            </a:extLst>
          </p:cNvPr>
          <p:cNvSpPr/>
          <p:nvPr/>
        </p:nvSpPr>
        <p:spPr>
          <a:xfrm>
            <a:off x="5038204" y="3119985"/>
            <a:ext cx="2562781" cy="296786"/>
          </a:xfrm>
          <a:prstGeom prst="roundRect">
            <a:avLst/>
          </a:prstGeom>
          <a:pattFill prst="wdUpDiag">
            <a:fgClr>
              <a:srgbClr val="FFFFCC"/>
            </a:fgClr>
            <a:bgClr>
              <a:schemeClr val="bg1"/>
            </a:bgClr>
          </a:pattFill>
          <a:ln>
            <a:solidFill>
              <a:srgbClr val="C830C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>
                <a:solidFill>
                  <a:schemeClr val="tx1"/>
                </a:solidFill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？</a:t>
            </a:r>
            <a:endParaRPr lang="en-US" sz="1600">
              <a:solidFill>
                <a:schemeClr val="tx1"/>
              </a:solidFill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426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B6323AE-2FD5-DFAB-B0D6-B9608B2FDBD9}"/>
              </a:ext>
            </a:extLst>
          </p:cNvPr>
          <p:cNvSpPr/>
          <p:nvPr/>
        </p:nvSpPr>
        <p:spPr>
          <a:xfrm>
            <a:off x="967320" y="459001"/>
            <a:ext cx="10288712" cy="590708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図 3" descr="グラフィカル ユーザー インターフェイス, テーブル&#10;&#10;自動的に生成された説明">
            <a:extLst>
              <a:ext uri="{FF2B5EF4-FFF2-40B4-BE49-F238E27FC236}">
                <a16:creationId xmlns:a16="http://schemas.microsoft.com/office/drawing/2014/main" id="{6FEF9179-662E-AF4A-7529-BD9C255BDD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065" y="631276"/>
            <a:ext cx="9991869" cy="5595447"/>
          </a:xfrm>
          <a:prstGeom prst="rect">
            <a:avLst/>
          </a:prstGeom>
          <a:ln>
            <a:noFill/>
          </a:ln>
        </p:spPr>
      </p:pic>
      <p:sp>
        <p:nvSpPr>
          <p:cNvPr id="2" name="テキスト ボックス 5">
            <a:extLst>
              <a:ext uri="{FF2B5EF4-FFF2-40B4-BE49-F238E27FC236}">
                <a16:creationId xmlns:a16="http://schemas.microsoft.com/office/drawing/2014/main" id="{BCB97D4C-02E0-CEE6-310F-78D1C2A349BA}"/>
              </a:ext>
            </a:extLst>
          </p:cNvPr>
          <p:cNvSpPr txBox="1"/>
          <p:nvPr/>
        </p:nvSpPr>
        <p:spPr>
          <a:xfrm>
            <a:off x="2327656" y="6398998"/>
            <a:ext cx="667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ที่มา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th-TH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 อาชีพเด่น อาชีพในฝันของเด็กรุ่นใหม่และสถานภาพของเด็ก </a:t>
            </a:r>
            <a:r>
              <a:rPr lang="en-US" dirty="0" err="1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GenZ</a:t>
            </a:r>
            <a:r>
              <a:rPr lang="en-US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th-TH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ปี 2567 (</a:t>
            </a:r>
            <a:r>
              <a:rPr lang="en-US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utcc.ac.th)</a:t>
            </a:r>
            <a:endParaRPr lang="en-US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92102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スリップストリーム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BB0A11A2231C944A97F3CA5C2E8BE01" ma:contentTypeVersion="16" ma:contentTypeDescription="新しいドキュメントを作成します。" ma:contentTypeScope="" ma:versionID="b571397f1bfc9213b97b4bd25671e55f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a96f8175d241023c110063f5b18f8eb8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578254-5B9D-4F99-B455-DC74E7A9505A}">
  <ds:schemaRefs>
    <ds:schemaRef ds:uri="http://schemas.microsoft.com/office/2006/metadata/properties"/>
    <ds:schemaRef ds:uri="http://www.w3.org/XML/1998/namespace"/>
    <ds:schemaRef ds:uri="http://purl.org/dc/terms/"/>
    <ds:schemaRef ds:uri="dd831380-f772-4d0a-86be-ca519d40c5a8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b0c4f587-39ca-41af-b763-ad6198fafdf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C48BC19-931B-46E1-B40A-264BC5F145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A80AB8F-9F18-4086-8A7B-3E4C4DD80B6B}"/>
</file>

<file path=docProps/app.xml><?xml version="1.0" encoding="utf-8"?>
<Properties xmlns="http://schemas.openxmlformats.org/officeDocument/2006/extended-properties" xmlns:vt="http://schemas.openxmlformats.org/officeDocument/2006/docPropsVTypes">
  <TotalTime>3116</TotalTime>
  <Words>4048</Words>
  <Application>Microsoft Office PowerPoint</Application>
  <PresentationFormat>ワイド画面</PresentationFormat>
  <Paragraphs>361</Paragraphs>
  <Slides>21</Slides>
  <Notes>21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13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21</vt:i4>
      </vt:variant>
    </vt:vector>
  </HeadingPairs>
  <TitlesOfParts>
    <vt:vector size="36" baseType="lpstr">
      <vt:lpstr>Google Sans</vt:lpstr>
      <vt:lpstr>Meiryo</vt:lpstr>
      <vt:lpstr>UD Digi Kyokasho N-B</vt:lpstr>
      <vt:lpstr>UD Digi Kyokasho NK-B</vt:lpstr>
      <vt:lpstr>UD Digi Kyokasho NK-R</vt:lpstr>
      <vt:lpstr>UD Digi Kyokasho NP-B</vt:lpstr>
      <vt:lpstr>游ゴシック</vt:lpstr>
      <vt:lpstr>ヒラギノ角ゴ Pro W3</vt:lpstr>
      <vt:lpstr>arial</vt:lpstr>
      <vt:lpstr>arial</vt:lpstr>
      <vt:lpstr>Calibri</vt:lpstr>
      <vt:lpstr>Calibri Light</vt:lpstr>
      <vt:lpstr>Cordia New</vt:lpstr>
      <vt:lpstr>Office テーマ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สนใจสายงานด้านไหนกันบ้าง?</vt:lpstr>
      <vt:lpstr>สนใจสายงานด้านไหนกันบ้าง?</vt:lpstr>
      <vt:lpstr>PowerPoint プレゼンテーション</vt:lpstr>
      <vt:lpstr>อาชีพที่ใช้ภาษาญี่ปุ่น</vt:lpstr>
      <vt:lpstr>ข้อมูลอ้างอิงเกี่ยวกับอาชีพที่ติดอันดับอาชีพยอดนิยม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Yuka Ichimaru</dc:creator>
  <cp:lastModifiedBy>Mei Fukada</cp:lastModifiedBy>
  <cp:revision>1</cp:revision>
  <dcterms:created xsi:type="dcterms:W3CDTF">2024-03-18T02:50:32Z</dcterms:created>
  <dcterms:modified xsi:type="dcterms:W3CDTF">2026-02-27T07:26:41Z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