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8"/>
  </p:notesMasterIdLst>
  <p:sldIdLst>
    <p:sldId id="264" r:id="rId5"/>
    <p:sldId id="260" r:id="rId6"/>
    <p:sldId id="261" r:id="rId7"/>
    <p:sldId id="265" r:id="rId8"/>
    <p:sldId id="270" r:id="rId9"/>
    <p:sldId id="258" r:id="rId10"/>
    <p:sldId id="274" r:id="rId11"/>
    <p:sldId id="268" r:id="rId12"/>
    <p:sldId id="271" r:id="rId13"/>
    <p:sldId id="273" r:id="rId14"/>
    <p:sldId id="280" r:id="rId15"/>
    <p:sldId id="269" r:id="rId16"/>
    <p:sldId id="314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DE76604-74A9-4AA8-E780-A9C2D0991143}" name="Narisara Thongmee" initials="NT" userId="S::Narisara@jpf.go.jp::6757c35e-10a4-4930-b694-0eb276fcf2f1" providerId="AD"/>
  <p188:author id="{FE726F17-E774-0F7B-8126-361C176D9964}" name="Preyawan Phositlimpagul" initials="PP" userId="S::Preyawan@jpf.go.jp::516c888d-eece-4e06-ad99-7b467d4b00d5" providerId="AD"/>
  <p188:author id="{2778F25A-0217-1956-F08D-B90D3FEF60B9}" name="Yuka Ichimaru" initials="YI" userId="S::Yuka_Ichimaru@jpf.go.jp::62276e7c-db92-415b-b9ae-97277e573f73" providerId="AD"/>
  <p188:author id="{55822285-4AC6-A1A2-9F07-F9A00FD4F891}" name="Maiko Kondo" initials="MK" userId="S::Maiko_Kondo@jpf.go.jp::08723079-52d7-44d4-b094-d03874e15015" providerId="AD"/>
  <p188:author id="{310538F0-7995-8A3A-6400-5E116EDE4009}" name="Arpaporn Naosaran" initials="AN" userId="S::Arpaporn@jpf.go.jp::d4b4372d-2302-4eb5-9e3f-7814eb01fc00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BC2D3"/>
    <a:srgbClr val="D4EBF1"/>
    <a:srgbClr val="DEEDC4"/>
    <a:srgbClr val="FCE2C7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C0E2028-55F6-4733-93EE-CA7AD9A55778}" v="46" dt="2026-03-05T05:58:15.09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1" d="100"/>
          <a:sy n="61" d="100"/>
        </p:scale>
        <p:origin x="996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Yuka Ichimaru" userId="62276e7c-db92-415b-b9ae-97277e573f73" providerId="ADAL" clId="{0941ADE9-96CA-462E-9CCF-782B3E49F42C}"/>
    <pc:docChg chg="">
      <pc:chgData name="Yuka Ichimaru" userId="62276e7c-db92-415b-b9ae-97277e573f73" providerId="ADAL" clId="{0941ADE9-96CA-462E-9CCF-782B3E49F42C}" dt="2024-03-26T08:17:42.799" v="0"/>
      <pc:docMkLst>
        <pc:docMk/>
      </pc:docMkLst>
      <pc:sldChg chg="addCm">
        <pc:chgData name="Yuka Ichimaru" userId="62276e7c-db92-415b-b9ae-97277e573f73" providerId="ADAL" clId="{0941ADE9-96CA-462E-9CCF-782B3E49F42C}" dt="2024-03-26T08:17:42.799" v="0"/>
        <pc:sldMkLst>
          <pc:docMk/>
          <pc:sldMk cId="172866395" sldId="266"/>
        </pc:sldMkLst>
      </pc:sldChg>
    </pc:docChg>
  </pc:docChgLst>
  <pc:docChgLst>
    <pc:chgData name="Preyawan Phositlimpagul" userId="516c888d-eece-4e06-ad99-7b467d4b00d5" providerId="ADAL" clId="{714BE4CF-61C9-4924-8D6C-6B9BAA554570}"/>
    <pc:docChg chg="undo custSel modSld">
      <pc:chgData name="Preyawan Phositlimpagul" userId="516c888d-eece-4e06-ad99-7b467d4b00d5" providerId="ADAL" clId="{714BE4CF-61C9-4924-8D6C-6B9BAA554570}" dt="2024-09-27T03:23:54.602" v="154" actId="1076"/>
      <pc:docMkLst>
        <pc:docMk/>
      </pc:docMkLst>
      <pc:sldChg chg="addSp delSp modSp mod modNotesTx">
        <pc:chgData name="Preyawan Phositlimpagul" userId="516c888d-eece-4e06-ad99-7b467d4b00d5" providerId="ADAL" clId="{714BE4CF-61C9-4924-8D6C-6B9BAA554570}" dt="2024-09-27T03:23:54.602" v="154" actId="1076"/>
        <pc:sldMkLst>
          <pc:docMk/>
          <pc:sldMk cId="2112376270" sldId="265"/>
        </pc:sldMkLst>
      </pc:sldChg>
    </pc:docChg>
  </pc:docChgLst>
  <pc:docChgLst>
    <pc:chgData name="Narisara Thongmee" userId="6757c35e-10a4-4930-b694-0eb276fcf2f1" providerId="ADAL" clId="{5A8A280E-C618-4055-8B74-2193B3A1C952}"/>
    <pc:docChg chg="">
      <pc:chgData name="Narisara Thongmee" userId="6757c35e-10a4-4930-b694-0eb276fcf2f1" providerId="ADAL" clId="{5A8A280E-C618-4055-8B74-2193B3A1C952}" dt="2024-04-09T10:05:07.526" v="2"/>
      <pc:docMkLst>
        <pc:docMk/>
      </pc:docMkLst>
      <pc:sldChg chg="addCm">
        <pc:chgData name="Narisara Thongmee" userId="6757c35e-10a4-4930-b694-0eb276fcf2f1" providerId="ADAL" clId="{5A8A280E-C618-4055-8B74-2193B3A1C952}" dt="2024-04-09T09:57:32.414" v="0"/>
        <pc:sldMkLst>
          <pc:docMk/>
          <pc:sldMk cId="3278354456" sldId="260"/>
        </pc:sldMkLst>
      </pc:sldChg>
      <pc:sldChg chg="addCm">
        <pc:chgData name="Narisara Thongmee" userId="6757c35e-10a4-4930-b694-0eb276fcf2f1" providerId="ADAL" clId="{5A8A280E-C618-4055-8B74-2193B3A1C952}" dt="2024-04-09T10:04:07.928" v="1"/>
        <pc:sldMkLst>
          <pc:docMk/>
          <pc:sldMk cId="4144650430" sldId="268"/>
        </pc:sldMkLst>
      </pc:sldChg>
      <pc:sldChg chg="addCm">
        <pc:chgData name="Narisara Thongmee" userId="6757c35e-10a4-4930-b694-0eb276fcf2f1" providerId="ADAL" clId="{5A8A280E-C618-4055-8B74-2193B3A1C952}" dt="2024-04-09T10:05:07.526" v="2"/>
        <pc:sldMkLst>
          <pc:docMk/>
          <pc:sldMk cId="1582303595" sldId="269"/>
        </pc:sldMkLst>
      </pc:sldChg>
    </pc:docChg>
  </pc:docChgLst>
  <pc:docChgLst>
    <pc:chgData name="Preyawan Phositlimpagul" userId="516c888d-eece-4e06-ad99-7b467d4b00d5" providerId="ADAL" clId="{997FF6E5-EFBA-4B28-8BF5-9A1AC97B874E}"/>
    <pc:docChg chg="modSld">
      <pc:chgData name="Preyawan Phositlimpagul" userId="516c888d-eece-4e06-ad99-7b467d4b00d5" providerId="ADAL" clId="{997FF6E5-EFBA-4B28-8BF5-9A1AC97B874E}" dt="2024-10-25T05:54:12.752" v="55"/>
      <pc:docMkLst>
        <pc:docMk/>
      </pc:docMkLst>
      <pc:sldChg chg="addSp modSp">
        <pc:chgData name="Preyawan Phositlimpagul" userId="516c888d-eece-4e06-ad99-7b467d4b00d5" providerId="ADAL" clId="{997FF6E5-EFBA-4B28-8BF5-9A1AC97B874E}" dt="2024-10-25T05:54:12.752" v="55"/>
        <pc:sldMkLst>
          <pc:docMk/>
          <pc:sldMk cId="2112376270" sldId="265"/>
        </pc:sldMkLst>
      </pc:sldChg>
    </pc:docChg>
  </pc:docChgLst>
  <pc:docChgLst>
    <pc:chgData name="Preyawan Phositlimpagul" userId="516c888d-eece-4e06-ad99-7b467d4b00d5" providerId="ADAL" clId="{01DB2AD4-32ED-4947-B1E2-2C5A30E87B55}"/>
    <pc:docChg chg="undo custSel addSld delSld modSld">
      <pc:chgData name="Preyawan Phositlimpagul" userId="516c888d-eece-4e06-ad99-7b467d4b00d5" providerId="ADAL" clId="{01DB2AD4-32ED-4947-B1E2-2C5A30E87B55}" dt="2024-03-20T08:48:37.384" v="5866" actId="20577"/>
      <pc:docMkLst>
        <pc:docMk/>
      </pc:docMkLst>
      <pc:sldChg chg="addSp delSp modSp mod delAnim modAnim modNotesTx">
        <pc:chgData name="Preyawan Phositlimpagul" userId="516c888d-eece-4e06-ad99-7b467d4b00d5" providerId="ADAL" clId="{01DB2AD4-32ED-4947-B1E2-2C5A30E87B55}" dt="2024-03-20T07:52:59.151" v="5049" actId="20577"/>
        <pc:sldMkLst>
          <pc:docMk/>
          <pc:sldMk cId="4227128683" sldId="256"/>
        </pc:sldMkLst>
      </pc:sldChg>
      <pc:sldChg chg="addSp modSp mod modAnim modNotesTx">
        <pc:chgData name="Preyawan Phositlimpagul" userId="516c888d-eece-4e06-ad99-7b467d4b00d5" providerId="ADAL" clId="{01DB2AD4-32ED-4947-B1E2-2C5A30E87B55}" dt="2024-03-20T08:37:48.506" v="5498" actId="20577"/>
        <pc:sldMkLst>
          <pc:docMk/>
          <pc:sldMk cId="3001870719" sldId="257"/>
        </pc:sldMkLst>
      </pc:sldChg>
      <pc:sldChg chg="addSp delSp modSp mod delAnim modAnim modNotesTx">
        <pc:chgData name="Preyawan Phositlimpagul" userId="516c888d-eece-4e06-ad99-7b467d4b00d5" providerId="ADAL" clId="{01DB2AD4-32ED-4947-B1E2-2C5A30E87B55}" dt="2024-03-20T08:21:48.894" v="5275" actId="20577"/>
        <pc:sldMkLst>
          <pc:docMk/>
          <pc:sldMk cId="3924393739" sldId="258"/>
        </pc:sldMkLst>
      </pc:sldChg>
      <pc:sldChg chg="addSp delSp modSp mod addAnim delAnim modAnim modNotesTx">
        <pc:chgData name="Preyawan Phositlimpagul" userId="516c888d-eece-4e06-ad99-7b467d4b00d5" providerId="ADAL" clId="{01DB2AD4-32ED-4947-B1E2-2C5A30E87B55}" dt="2024-03-20T08:24:55.728" v="5426" actId="20577"/>
        <pc:sldMkLst>
          <pc:docMk/>
          <pc:sldMk cId="1612913987" sldId="259"/>
        </pc:sldMkLst>
      </pc:sldChg>
      <pc:sldChg chg="addSp modSp mod modNotesTx">
        <pc:chgData name="Preyawan Phositlimpagul" userId="516c888d-eece-4e06-ad99-7b467d4b00d5" providerId="ADAL" clId="{01DB2AD4-32ED-4947-B1E2-2C5A30E87B55}" dt="2024-03-20T07:38:09.418" v="4663" actId="20577"/>
        <pc:sldMkLst>
          <pc:docMk/>
          <pc:sldMk cId="3278354456" sldId="260"/>
        </pc:sldMkLst>
      </pc:sldChg>
      <pc:sldChg chg="addSp modSp mod modAnim modNotesTx">
        <pc:chgData name="Preyawan Phositlimpagul" userId="516c888d-eece-4e06-ad99-7b467d4b00d5" providerId="ADAL" clId="{01DB2AD4-32ED-4947-B1E2-2C5A30E87B55}" dt="2024-03-20T07:40:55.170" v="4700" actId="20577"/>
        <pc:sldMkLst>
          <pc:docMk/>
          <pc:sldMk cId="2911569974" sldId="261"/>
        </pc:sldMkLst>
      </pc:sldChg>
      <pc:sldChg chg="addSp delSp modSp new del mod modClrScheme chgLayout">
        <pc:chgData name="Preyawan Phositlimpagul" userId="516c888d-eece-4e06-ad99-7b467d4b00d5" providerId="ADAL" clId="{01DB2AD4-32ED-4947-B1E2-2C5A30E87B55}" dt="2024-03-20T06:26:39.604" v="3508" actId="47"/>
        <pc:sldMkLst>
          <pc:docMk/>
          <pc:sldMk cId="3097790474" sldId="262"/>
        </pc:sldMkLst>
      </pc:sldChg>
      <pc:sldChg chg="addSp modSp new del">
        <pc:chgData name="Preyawan Phositlimpagul" userId="516c888d-eece-4e06-ad99-7b467d4b00d5" providerId="ADAL" clId="{01DB2AD4-32ED-4947-B1E2-2C5A30E87B55}" dt="2024-03-20T06:26:41.829" v="3509" actId="47"/>
        <pc:sldMkLst>
          <pc:docMk/>
          <pc:sldMk cId="1785154655" sldId="263"/>
        </pc:sldMkLst>
      </pc:sldChg>
      <pc:sldChg chg="modSp new del mod">
        <pc:chgData name="Preyawan Phositlimpagul" userId="516c888d-eece-4e06-ad99-7b467d4b00d5" providerId="ADAL" clId="{01DB2AD4-32ED-4947-B1E2-2C5A30E87B55}" dt="2024-03-20T02:52:07" v="527" actId="47"/>
        <pc:sldMkLst>
          <pc:docMk/>
          <pc:sldMk cId="315516415" sldId="264"/>
        </pc:sldMkLst>
      </pc:sldChg>
      <pc:sldChg chg="addSp modSp new mod modNotesTx">
        <pc:chgData name="Preyawan Phositlimpagul" userId="516c888d-eece-4e06-ad99-7b467d4b00d5" providerId="ADAL" clId="{01DB2AD4-32ED-4947-B1E2-2C5A30E87B55}" dt="2024-03-20T07:43:01.468" v="4815" actId="20577"/>
        <pc:sldMkLst>
          <pc:docMk/>
          <pc:sldMk cId="2839816084" sldId="264"/>
        </pc:sldMkLst>
      </pc:sldChg>
      <pc:sldChg chg="addSp modSp new mod modAnim modNotesTx">
        <pc:chgData name="Preyawan Phositlimpagul" userId="516c888d-eece-4e06-ad99-7b467d4b00d5" providerId="ADAL" clId="{01DB2AD4-32ED-4947-B1E2-2C5A30E87B55}" dt="2024-03-20T07:47:44.045" v="4956" actId="20577"/>
        <pc:sldMkLst>
          <pc:docMk/>
          <pc:sldMk cId="2112376270" sldId="265"/>
        </pc:sldMkLst>
      </pc:sldChg>
      <pc:sldChg chg="addSp delSp modSp add mod delAnim modNotesTx">
        <pc:chgData name="Preyawan Phositlimpagul" userId="516c888d-eece-4e06-ad99-7b467d4b00d5" providerId="ADAL" clId="{01DB2AD4-32ED-4947-B1E2-2C5A30E87B55}" dt="2024-03-20T08:09:02.143" v="5242" actId="20577"/>
        <pc:sldMkLst>
          <pc:docMk/>
          <pc:sldMk cId="172866395" sldId="266"/>
        </pc:sldMkLst>
      </pc:sldChg>
      <pc:sldChg chg="addSp modSp new mod modAnim modNotesTx">
        <pc:chgData name="Preyawan Phositlimpagul" userId="516c888d-eece-4e06-ad99-7b467d4b00d5" providerId="ADAL" clId="{01DB2AD4-32ED-4947-B1E2-2C5A30E87B55}" dt="2024-03-20T08:26:01.884" v="5458" actId="20577"/>
        <pc:sldMkLst>
          <pc:docMk/>
          <pc:sldMk cId="2655927768" sldId="267"/>
        </pc:sldMkLst>
      </pc:sldChg>
      <pc:sldChg chg="addSp delSp modSp new mod modClrScheme modAnim chgLayout modNotesTx">
        <pc:chgData name="Preyawan Phositlimpagul" userId="516c888d-eece-4e06-ad99-7b467d4b00d5" providerId="ADAL" clId="{01DB2AD4-32ED-4947-B1E2-2C5A30E87B55}" dt="2024-03-20T08:45:28.884" v="5628" actId="20577"/>
        <pc:sldMkLst>
          <pc:docMk/>
          <pc:sldMk cId="4144650430" sldId="268"/>
        </pc:sldMkLst>
      </pc:sldChg>
      <pc:sldChg chg="addSp delSp modSp new mod delAnim modAnim modNotesTx">
        <pc:chgData name="Preyawan Phositlimpagul" userId="516c888d-eece-4e06-ad99-7b467d4b00d5" providerId="ADAL" clId="{01DB2AD4-32ED-4947-B1E2-2C5A30E87B55}" dt="2024-03-20T08:48:37.384" v="5866" actId="20577"/>
        <pc:sldMkLst>
          <pc:docMk/>
          <pc:sldMk cId="1582303595" sldId="269"/>
        </pc:sldMkLst>
      </pc:sldChg>
      <pc:sldChg chg="modSp add del mod modNotesTx">
        <pc:chgData name="Preyawan Phositlimpagul" userId="516c888d-eece-4e06-ad99-7b467d4b00d5" providerId="ADAL" clId="{01DB2AD4-32ED-4947-B1E2-2C5A30E87B55}" dt="2024-03-20T07:06:31.407" v="4495" actId="47"/>
        <pc:sldMkLst>
          <pc:docMk/>
          <pc:sldMk cId="981511424" sldId="285"/>
        </pc:sldMkLst>
      </pc:sldChg>
    </pc:docChg>
  </pc:docChgLst>
  <pc:docChgLst>
    <pc:chgData name="Arpaporn Naosaran" userId="d4b4372d-2302-4eb5-9e3f-7814eb01fc00" providerId="ADAL" clId="{17AB5A7C-022C-4CD1-8349-BF8D52976149}"/>
    <pc:docChg chg="">
      <pc:chgData name="Arpaporn Naosaran" userId="d4b4372d-2302-4eb5-9e3f-7814eb01fc00" providerId="ADAL" clId="{17AB5A7C-022C-4CD1-8349-BF8D52976149}" dt="2024-04-27T04:09:37.681" v="2"/>
      <pc:docMkLst>
        <pc:docMk/>
      </pc:docMkLst>
      <pc:sldChg chg="addCm">
        <pc:chgData name="Arpaporn Naosaran" userId="d4b4372d-2302-4eb5-9e3f-7814eb01fc00" providerId="ADAL" clId="{17AB5A7C-022C-4CD1-8349-BF8D52976149}" dt="2024-04-27T04:09:37.681" v="2"/>
        <pc:sldMkLst>
          <pc:docMk/>
          <pc:sldMk cId="1582303595" sldId="269"/>
        </pc:sldMkLst>
      </pc:sldChg>
      <pc:sldChg chg="addCm">
        <pc:chgData name="Arpaporn Naosaran" userId="d4b4372d-2302-4eb5-9e3f-7814eb01fc00" providerId="ADAL" clId="{17AB5A7C-022C-4CD1-8349-BF8D52976149}" dt="2024-04-27T04:01:30.325" v="0"/>
        <pc:sldMkLst>
          <pc:docMk/>
          <pc:sldMk cId="2340200506" sldId="270"/>
        </pc:sldMkLst>
      </pc:sldChg>
    </pc:docChg>
  </pc:docChgLst>
  <pc:docChgLst>
    <pc:chgData name="Preyawan Phositlimpagul" userId="516c888d-eece-4e06-ad99-7b467d4b00d5" providerId="ADAL" clId="{52FB767B-390D-44E9-B1BA-A56A96D24B97}"/>
    <pc:docChg chg="undo custSel addSld delSld modSld sldOrd">
      <pc:chgData name="Preyawan Phositlimpagul" userId="516c888d-eece-4e06-ad99-7b467d4b00d5" providerId="ADAL" clId="{52FB767B-390D-44E9-B1BA-A56A96D24B97}" dt="2025-05-19T06:55:39.103" v="275" actId="20577"/>
      <pc:docMkLst>
        <pc:docMk/>
      </pc:docMkLst>
      <pc:sldChg chg="modNotesTx">
        <pc:chgData name="Preyawan Phositlimpagul" userId="516c888d-eece-4e06-ad99-7b467d4b00d5" providerId="ADAL" clId="{52FB767B-390D-44E9-B1BA-A56A96D24B97}" dt="2025-05-19T06:55:39.103" v="275" actId="20577"/>
        <pc:sldMkLst>
          <pc:docMk/>
          <pc:sldMk cId="3924393739" sldId="258"/>
        </pc:sldMkLst>
      </pc:sldChg>
      <pc:sldChg chg="modNotesTx">
        <pc:chgData name="Preyawan Phositlimpagul" userId="516c888d-eece-4e06-ad99-7b467d4b00d5" providerId="ADAL" clId="{52FB767B-390D-44E9-B1BA-A56A96D24B97}" dt="2025-05-19T06:53:43.394" v="173" actId="20577"/>
        <pc:sldMkLst>
          <pc:docMk/>
          <pc:sldMk cId="3278354456" sldId="260"/>
        </pc:sldMkLst>
      </pc:sldChg>
      <pc:sldChg chg="modNotesTx">
        <pc:chgData name="Preyawan Phositlimpagul" userId="516c888d-eece-4e06-ad99-7b467d4b00d5" providerId="ADAL" clId="{52FB767B-390D-44E9-B1BA-A56A96D24B97}" dt="2025-05-19T06:53:50.151" v="174" actId="20577"/>
        <pc:sldMkLst>
          <pc:docMk/>
          <pc:sldMk cId="2911569974" sldId="261"/>
        </pc:sldMkLst>
      </pc:sldChg>
      <pc:sldChg chg="modAnim">
        <pc:chgData name="Preyawan Phositlimpagul" userId="516c888d-eece-4e06-ad99-7b467d4b00d5" providerId="ADAL" clId="{52FB767B-390D-44E9-B1BA-A56A96D24B97}" dt="2025-05-07T08:36:09.194" v="1"/>
        <pc:sldMkLst>
          <pc:docMk/>
          <pc:sldMk cId="2839816084" sldId="264"/>
        </pc:sldMkLst>
      </pc:sldChg>
      <pc:sldChg chg="modSp mod modNotesTx">
        <pc:chgData name="Preyawan Phositlimpagul" userId="516c888d-eece-4e06-ad99-7b467d4b00d5" providerId="ADAL" clId="{52FB767B-390D-44E9-B1BA-A56A96D24B97}" dt="2025-05-19T06:53:57.847" v="175" actId="20577"/>
        <pc:sldMkLst>
          <pc:docMk/>
          <pc:sldMk cId="2112376270" sldId="265"/>
        </pc:sldMkLst>
      </pc:sldChg>
      <pc:sldChg chg="modNotesTx">
        <pc:chgData name="Preyawan Phositlimpagul" userId="516c888d-eece-4e06-ad99-7b467d4b00d5" providerId="ADAL" clId="{52FB767B-390D-44E9-B1BA-A56A96D24B97}" dt="2025-05-19T06:54:32.452" v="182" actId="6549"/>
        <pc:sldMkLst>
          <pc:docMk/>
          <pc:sldMk cId="4144650430" sldId="268"/>
        </pc:sldMkLst>
      </pc:sldChg>
      <pc:sldChg chg="modNotesTx">
        <pc:chgData name="Preyawan Phositlimpagul" userId="516c888d-eece-4e06-ad99-7b467d4b00d5" providerId="ADAL" clId="{52FB767B-390D-44E9-B1BA-A56A96D24B97}" dt="2025-05-19T06:54:52.606" v="186" actId="20577"/>
        <pc:sldMkLst>
          <pc:docMk/>
          <pc:sldMk cId="1582303595" sldId="269"/>
        </pc:sldMkLst>
      </pc:sldChg>
      <pc:sldChg chg="modNotesTx">
        <pc:chgData name="Preyawan Phositlimpagul" userId="516c888d-eece-4e06-ad99-7b467d4b00d5" providerId="ADAL" clId="{52FB767B-390D-44E9-B1BA-A56A96D24B97}" dt="2025-05-19T06:54:16.357" v="177" actId="20577"/>
        <pc:sldMkLst>
          <pc:docMk/>
          <pc:sldMk cId="2340200506" sldId="270"/>
        </pc:sldMkLst>
      </pc:sldChg>
      <pc:sldChg chg="modNotesTx">
        <pc:chgData name="Preyawan Phositlimpagul" userId="516c888d-eece-4e06-ad99-7b467d4b00d5" providerId="ADAL" clId="{52FB767B-390D-44E9-B1BA-A56A96D24B97}" dt="2025-05-19T06:54:36.181" v="183" actId="20577"/>
        <pc:sldMkLst>
          <pc:docMk/>
          <pc:sldMk cId="2059473316" sldId="271"/>
        </pc:sldMkLst>
      </pc:sldChg>
      <pc:sldChg chg="modNotesTx">
        <pc:chgData name="Preyawan Phositlimpagul" userId="516c888d-eece-4e06-ad99-7b467d4b00d5" providerId="ADAL" clId="{52FB767B-390D-44E9-B1BA-A56A96D24B97}" dt="2025-05-19T06:54:39.439" v="184" actId="20577"/>
        <pc:sldMkLst>
          <pc:docMk/>
          <pc:sldMk cId="3896705382" sldId="273"/>
        </pc:sldMkLst>
      </pc:sldChg>
      <pc:sldChg chg="modNotesTx">
        <pc:chgData name="Preyawan Phositlimpagul" userId="516c888d-eece-4e06-ad99-7b467d4b00d5" providerId="ADAL" clId="{52FB767B-390D-44E9-B1BA-A56A96D24B97}" dt="2025-05-19T06:54:25.831" v="180" actId="20577"/>
        <pc:sldMkLst>
          <pc:docMk/>
          <pc:sldMk cId="1454895866" sldId="274"/>
        </pc:sldMkLst>
      </pc:sldChg>
      <pc:sldChg chg="modNotesTx">
        <pc:chgData name="Preyawan Phositlimpagul" userId="516c888d-eece-4e06-ad99-7b467d4b00d5" providerId="ADAL" clId="{52FB767B-390D-44E9-B1BA-A56A96D24B97}" dt="2025-05-19T06:54:45.417" v="185" actId="20577"/>
        <pc:sldMkLst>
          <pc:docMk/>
          <pc:sldMk cId="1825250739" sldId="280"/>
        </pc:sldMkLst>
      </pc:sldChg>
      <pc:sldChg chg="addSp modSp new del mod ord">
        <pc:chgData name="Preyawan Phositlimpagul" userId="516c888d-eece-4e06-ad99-7b467d4b00d5" providerId="ADAL" clId="{52FB767B-390D-44E9-B1BA-A56A96D24B97}" dt="2025-05-07T08:41:50.735" v="154" actId="47"/>
        <pc:sldMkLst>
          <pc:docMk/>
          <pc:sldMk cId="1578587227" sldId="281"/>
        </pc:sldMkLst>
      </pc:sldChg>
    </pc:docChg>
  </pc:docChgLst>
  <pc:docChgLst>
    <pc:chgData name="Mei Fukada" userId="4b4e81c0-5f69-430b-9e93-db87b6b5cf3b" providerId="ADAL" clId="{2CCEF440-18B5-4B37-8BF7-DB8A4A6F3142}"/>
    <pc:docChg chg="undo custSel addSld modSld">
      <pc:chgData name="Mei Fukada" userId="4b4e81c0-5f69-430b-9e93-db87b6b5cf3b" providerId="ADAL" clId="{2CCEF440-18B5-4B37-8BF7-DB8A4A6F3142}" dt="2026-03-05T05:58:15.097" v="251"/>
      <pc:docMkLst>
        <pc:docMk/>
      </pc:docMkLst>
      <pc:sldChg chg="modNotesTx">
        <pc:chgData name="Mei Fukada" userId="4b4e81c0-5f69-430b-9e93-db87b6b5cf3b" providerId="ADAL" clId="{2CCEF440-18B5-4B37-8BF7-DB8A4A6F3142}" dt="2026-02-27T06:52:00.143" v="202" actId="20577"/>
        <pc:sldMkLst>
          <pc:docMk/>
          <pc:sldMk cId="2112376270" sldId="265"/>
        </pc:sldMkLst>
      </pc:sldChg>
      <pc:sldChg chg="modSp add mod">
        <pc:chgData name="Mei Fukada" userId="4b4e81c0-5f69-430b-9e93-db87b6b5cf3b" providerId="ADAL" clId="{2CCEF440-18B5-4B37-8BF7-DB8A4A6F3142}" dt="2026-03-05T05:58:15.097" v="251"/>
        <pc:sldMkLst>
          <pc:docMk/>
          <pc:sldMk cId="1105005549" sldId="314"/>
        </pc:sldMkLst>
        <pc:spChg chg="mod">
          <ac:chgData name="Mei Fukada" userId="4b4e81c0-5f69-430b-9e93-db87b6b5cf3b" providerId="ADAL" clId="{2CCEF440-18B5-4B37-8BF7-DB8A4A6F3142}" dt="2026-03-05T05:58:15.097" v="251"/>
          <ac:spMkLst>
            <pc:docMk/>
            <pc:sldMk cId="1105005549" sldId="314"/>
            <ac:spMk id="3" creationId="{FAEBA4DC-31A9-1478-29E2-063B446A5C1D}"/>
          </ac:spMkLst>
        </pc:spChg>
      </pc:sldChg>
    </pc:docChg>
  </pc:docChgLst>
  <pc:docChgLst>
    <pc:chgData name="Jldstaff3" userId="a05ea172-e8dc-4df0-ae92-caa84018ac31" providerId="ADAL" clId="{3C12C4D5-818B-49E0-B93C-4976C8389BF8}"/>
    <pc:docChg chg="custSel modSld">
      <pc:chgData name="Jldstaff3" userId="a05ea172-e8dc-4df0-ae92-caa84018ac31" providerId="ADAL" clId="{3C12C4D5-818B-49E0-B93C-4976C8389BF8}" dt="2024-05-24T03:16:16.189" v="3" actId="1076"/>
      <pc:docMkLst>
        <pc:docMk/>
      </pc:docMkLst>
      <pc:sldChg chg="addSp delSp modSp mod">
        <pc:chgData name="Jldstaff3" userId="a05ea172-e8dc-4df0-ae92-caa84018ac31" providerId="ADAL" clId="{3C12C4D5-818B-49E0-B93C-4976C8389BF8}" dt="2024-05-24T03:16:16.189" v="3" actId="1076"/>
        <pc:sldMkLst>
          <pc:docMk/>
          <pc:sldMk cId="2839816084" sldId="264"/>
        </pc:sldMkLst>
      </pc:sldChg>
    </pc:docChg>
  </pc:docChgLst>
  <pc:docChgLst>
    <pc:chgData name="Preyawan Phositlimpagul" userId="516c888d-eece-4e06-ad99-7b467d4b00d5" providerId="ADAL" clId="{BA4D4034-9BE5-4FFD-8B13-400F874BDCED}"/>
    <pc:docChg chg="undo custSel addSld delSld modSld sldOrd">
      <pc:chgData name="Preyawan Phositlimpagul" userId="516c888d-eece-4e06-ad99-7b467d4b00d5" providerId="ADAL" clId="{BA4D4034-9BE5-4FFD-8B13-400F874BDCED}" dt="2024-05-15T04:27:03.376" v="1961" actId="1076"/>
      <pc:docMkLst>
        <pc:docMk/>
      </pc:docMkLst>
      <pc:sldChg chg="del">
        <pc:chgData name="Preyawan Phositlimpagul" userId="516c888d-eece-4e06-ad99-7b467d4b00d5" providerId="ADAL" clId="{BA4D4034-9BE5-4FFD-8B13-400F874BDCED}" dt="2024-05-14T08:35:37.339" v="772" actId="47"/>
        <pc:sldMkLst>
          <pc:docMk/>
          <pc:sldMk cId="4227128683" sldId="256"/>
        </pc:sldMkLst>
      </pc:sldChg>
      <pc:sldChg chg="del">
        <pc:chgData name="Preyawan Phositlimpagul" userId="516c888d-eece-4e06-ad99-7b467d4b00d5" providerId="ADAL" clId="{BA4D4034-9BE5-4FFD-8B13-400F874BDCED}" dt="2024-05-14T09:19:41.476" v="1198" actId="47"/>
        <pc:sldMkLst>
          <pc:docMk/>
          <pc:sldMk cId="3001870719" sldId="257"/>
        </pc:sldMkLst>
      </pc:sldChg>
      <pc:sldChg chg="modSp mod ord modNotesTx">
        <pc:chgData name="Preyawan Phositlimpagul" userId="516c888d-eece-4e06-ad99-7b467d4b00d5" providerId="ADAL" clId="{BA4D4034-9BE5-4FFD-8B13-400F874BDCED}" dt="2024-05-15T04:27:03.376" v="1961" actId="1076"/>
        <pc:sldMkLst>
          <pc:docMk/>
          <pc:sldMk cId="3924393739" sldId="258"/>
        </pc:sldMkLst>
      </pc:sldChg>
      <pc:sldChg chg="del mod modShow">
        <pc:chgData name="Preyawan Phositlimpagul" userId="516c888d-eece-4e06-ad99-7b467d4b00d5" providerId="ADAL" clId="{BA4D4034-9BE5-4FFD-8B13-400F874BDCED}" dt="2024-05-14T09:20:04.728" v="1204" actId="47"/>
        <pc:sldMkLst>
          <pc:docMk/>
          <pc:sldMk cId="1612913987" sldId="259"/>
        </pc:sldMkLst>
      </pc:sldChg>
      <pc:sldChg chg="addSp delSp modSp mod delCm modCm modNotesTx">
        <pc:chgData name="Preyawan Phositlimpagul" userId="516c888d-eece-4e06-ad99-7b467d4b00d5" providerId="ADAL" clId="{BA4D4034-9BE5-4FFD-8B13-400F874BDCED}" dt="2024-05-14T08:30:00.057" v="652"/>
        <pc:sldMkLst>
          <pc:docMk/>
          <pc:sldMk cId="3278354456" sldId="260"/>
        </pc:sldMkLst>
      </pc:sldChg>
      <pc:sldChg chg="addSp delSp modSp mod delAnim modNotesTx">
        <pc:chgData name="Preyawan Phositlimpagul" userId="516c888d-eece-4e06-ad99-7b467d4b00d5" providerId="ADAL" clId="{BA4D4034-9BE5-4FFD-8B13-400F874BDCED}" dt="2024-05-14T08:30:38.763" v="698" actId="1076"/>
        <pc:sldMkLst>
          <pc:docMk/>
          <pc:sldMk cId="2911569974" sldId="261"/>
        </pc:sldMkLst>
      </pc:sldChg>
      <pc:sldChg chg="addSp delSp modSp mod ord">
        <pc:chgData name="Preyawan Phositlimpagul" userId="516c888d-eece-4e06-ad99-7b467d4b00d5" providerId="ADAL" clId="{BA4D4034-9BE5-4FFD-8B13-400F874BDCED}" dt="2024-05-15T04:15:25.116" v="1498" actId="1076"/>
        <pc:sldMkLst>
          <pc:docMk/>
          <pc:sldMk cId="2839816084" sldId="264"/>
        </pc:sldMkLst>
      </pc:sldChg>
      <pc:sldChg chg="del">
        <pc:chgData name="Preyawan Phositlimpagul" userId="516c888d-eece-4e06-ad99-7b467d4b00d5" providerId="ADAL" clId="{BA4D4034-9BE5-4FFD-8B13-400F874BDCED}" dt="2024-05-15T04:21:51.726" v="1807" actId="47"/>
        <pc:sldMkLst>
          <pc:docMk/>
          <pc:sldMk cId="2655927768" sldId="267"/>
        </pc:sldMkLst>
      </pc:sldChg>
      <pc:sldChg chg="addSp delSp modSp mod ord addAnim delAnim modAnim delCm modNotesTx">
        <pc:chgData name="Preyawan Phositlimpagul" userId="516c888d-eece-4e06-ad99-7b467d4b00d5" providerId="ADAL" clId="{BA4D4034-9BE5-4FFD-8B13-400F874BDCED}" dt="2024-05-15T04:23:15.530" v="1820" actId="20577"/>
        <pc:sldMkLst>
          <pc:docMk/>
          <pc:sldMk cId="4144650430" sldId="268"/>
        </pc:sldMkLst>
      </pc:sldChg>
      <pc:sldChg chg="modSp modAnim delCm modNotesTx">
        <pc:chgData name="Preyawan Phositlimpagul" userId="516c888d-eece-4e06-ad99-7b467d4b00d5" providerId="ADAL" clId="{BA4D4034-9BE5-4FFD-8B13-400F874BDCED}" dt="2024-05-15T04:21:10.645" v="1805" actId="20577"/>
        <pc:sldMkLst>
          <pc:docMk/>
          <pc:sldMk cId="1582303595" sldId="269"/>
        </pc:sldMkLst>
      </pc:sldChg>
      <pc:sldChg chg="addSp delSp modSp mod ord delCm modNotesTx">
        <pc:chgData name="Preyawan Phositlimpagul" userId="516c888d-eece-4e06-ad99-7b467d4b00d5" providerId="ADAL" clId="{BA4D4034-9BE5-4FFD-8B13-400F874BDCED}" dt="2024-05-14T08:35:01.814" v="771" actId="20577"/>
        <pc:sldMkLst>
          <pc:docMk/>
          <pc:sldMk cId="2340200506" sldId="270"/>
        </pc:sldMkLst>
      </pc:sldChg>
      <pc:sldChg chg="delSp mod ord modAnim">
        <pc:chgData name="Preyawan Phositlimpagul" userId="516c888d-eece-4e06-ad99-7b467d4b00d5" providerId="ADAL" clId="{BA4D4034-9BE5-4FFD-8B13-400F874BDCED}" dt="2024-05-14T09:19:58.783" v="1203"/>
        <pc:sldMkLst>
          <pc:docMk/>
          <pc:sldMk cId="2059473316" sldId="271"/>
        </pc:sldMkLst>
      </pc:sldChg>
      <pc:sldChg chg="ord">
        <pc:chgData name="Preyawan Phositlimpagul" userId="516c888d-eece-4e06-ad99-7b467d4b00d5" providerId="ADAL" clId="{BA4D4034-9BE5-4FFD-8B13-400F874BDCED}" dt="2024-05-14T09:20:09.615" v="1206"/>
        <pc:sldMkLst>
          <pc:docMk/>
          <pc:sldMk cId="3896705382" sldId="273"/>
        </pc:sldMkLst>
      </pc:sldChg>
      <pc:sldChg chg="addSp delSp modSp mod ord delAnim modNotesTx">
        <pc:chgData name="Preyawan Phositlimpagul" userId="516c888d-eece-4e06-ad99-7b467d4b00d5" providerId="ADAL" clId="{BA4D4034-9BE5-4FFD-8B13-400F874BDCED}" dt="2024-05-14T09:13:22.958" v="983" actId="20577"/>
        <pc:sldMkLst>
          <pc:docMk/>
          <pc:sldMk cId="1454895866" sldId="274"/>
        </pc:sldMkLst>
      </pc:sldChg>
      <pc:sldChg chg="del">
        <pc:chgData name="Preyawan Phositlimpagul" userId="516c888d-eece-4e06-ad99-7b467d4b00d5" providerId="ADAL" clId="{BA4D4034-9BE5-4FFD-8B13-400F874BDCED}" dt="2024-05-14T09:28:10.804" v="1208" actId="47"/>
        <pc:sldMkLst>
          <pc:docMk/>
          <pc:sldMk cId="534590013" sldId="275"/>
        </pc:sldMkLst>
      </pc:sldChg>
      <pc:sldChg chg="del">
        <pc:chgData name="Preyawan Phositlimpagul" userId="516c888d-eece-4e06-ad99-7b467d4b00d5" providerId="ADAL" clId="{BA4D4034-9BE5-4FFD-8B13-400F874BDCED}" dt="2024-05-15T04:21:27.043" v="1806" actId="47"/>
        <pc:sldMkLst>
          <pc:docMk/>
          <pc:sldMk cId="914637852" sldId="276"/>
        </pc:sldMkLst>
      </pc:sldChg>
      <pc:sldChg chg="modSp add modNotesTx">
        <pc:chgData name="Preyawan Phositlimpagul" userId="516c888d-eece-4e06-ad99-7b467d4b00d5" providerId="ADAL" clId="{BA4D4034-9BE5-4FFD-8B13-400F874BDCED}" dt="2024-05-15T04:14:48.419" v="1495" actId="20577"/>
        <pc:sldMkLst>
          <pc:docMk/>
          <pc:sldMk cId="1825250739" sldId="280"/>
        </pc:sldMkLst>
      </pc:sldChg>
    </pc:docChg>
  </pc:docChgLst>
  <pc:docChgLst>
    <pc:chgData name="Preyawan Phositlimpagul" userId="516c888d-eece-4e06-ad99-7b467d4b00d5" providerId="ADAL" clId="{46197FBB-0991-4BAD-B1C6-011786272218}"/>
    <pc:docChg chg="undo custSel addSld delSld modSld">
      <pc:chgData name="Preyawan Phositlimpagul" userId="516c888d-eece-4e06-ad99-7b467d4b00d5" providerId="ADAL" clId="{46197FBB-0991-4BAD-B1C6-011786272218}" dt="2024-04-30T03:23:18.871" v="1070" actId="20577"/>
      <pc:docMkLst>
        <pc:docMk/>
      </pc:docMkLst>
      <pc:sldChg chg="addSp modSp mod modCm modNotesTx">
        <pc:chgData name="Preyawan Phositlimpagul" userId="516c888d-eece-4e06-ad99-7b467d4b00d5" providerId="ADAL" clId="{46197FBB-0991-4BAD-B1C6-011786272218}" dt="2024-04-30T03:20:40.977" v="930" actId="11529"/>
        <pc:sldMkLst>
          <pc:docMk/>
          <pc:sldMk cId="3278354456" sldId="260"/>
        </pc:sldMkLst>
      </pc:sldChg>
      <pc:sldChg chg="addSp modSp">
        <pc:chgData name="Preyawan Phositlimpagul" userId="516c888d-eece-4e06-ad99-7b467d4b00d5" providerId="ADAL" clId="{46197FBB-0991-4BAD-B1C6-011786272218}" dt="2024-04-30T03:20:43.983" v="931"/>
        <pc:sldMkLst>
          <pc:docMk/>
          <pc:sldMk cId="2911569974" sldId="261"/>
        </pc:sldMkLst>
      </pc:sldChg>
      <pc:sldChg chg="del modCm">
        <pc:chgData name="Preyawan Phositlimpagul" userId="516c888d-eece-4e06-ad99-7b467d4b00d5" providerId="ADAL" clId="{46197FBB-0991-4BAD-B1C6-011786272218}" dt="2024-04-18T00:40:30.253" v="52" actId="47"/>
        <pc:sldMkLst>
          <pc:docMk/>
          <pc:sldMk cId="172866395" sldId="266"/>
        </pc:sldMkLst>
      </pc:sldChg>
      <pc:sldChg chg="modSp mod">
        <pc:chgData name="Preyawan Phositlimpagul" userId="516c888d-eece-4e06-ad99-7b467d4b00d5" providerId="ADAL" clId="{46197FBB-0991-4BAD-B1C6-011786272218}" dt="2024-04-30T02:29:59.997" v="846" actId="20577"/>
        <pc:sldMkLst>
          <pc:docMk/>
          <pc:sldMk cId="2655927768" sldId="267"/>
        </pc:sldMkLst>
      </pc:sldChg>
      <pc:sldChg chg="delSp modSp mod delAnim modCm">
        <pc:chgData name="Preyawan Phositlimpagul" userId="516c888d-eece-4e06-ad99-7b467d4b00d5" providerId="ADAL" clId="{46197FBB-0991-4BAD-B1C6-011786272218}" dt="2024-04-18T00:54:06.774" v="303" actId="1076"/>
        <pc:sldMkLst>
          <pc:docMk/>
          <pc:sldMk cId="4144650430" sldId="268"/>
        </pc:sldMkLst>
      </pc:sldChg>
      <pc:sldChg chg="addSp delSp modSp mod delAnim modAnim modNotesTx">
        <pc:chgData name="Preyawan Phositlimpagul" userId="516c888d-eece-4e06-ad99-7b467d4b00d5" providerId="ADAL" clId="{46197FBB-0991-4BAD-B1C6-011786272218}" dt="2024-04-29T02:29:17.083" v="827" actId="20577"/>
        <pc:sldMkLst>
          <pc:docMk/>
          <pc:sldMk cId="1582303595" sldId="269"/>
        </pc:sldMkLst>
      </pc:sldChg>
      <pc:sldChg chg="addSp delSp modSp add mod modCm">
        <pc:chgData name="Preyawan Phositlimpagul" userId="516c888d-eece-4e06-ad99-7b467d4b00d5" providerId="ADAL" clId="{46197FBB-0991-4BAD-B1C6-011786272218}" dt="2024-04-29T02:29:33.320" v="828"/>
        <pc:sldMkLst>
          <pc:docMk/>
          <pc:sldMk cId="2340200506" sldId="270"/>
        </pc:sldMkLst>
      </pc:sldChg>
      <pc:sldChg chg="addSp modSp new mod modAnim">
        <pc:chgData name="Preyawan Phositlimpagul" userId="516c888d-eece-4e06-ad99-7b467d4b00d5" providerId="ADAL" clId="{46197FBB-0991-4BAD-B1C6-011786272218}" dt="2024-04-18T01:21:07.830" v="561" actId="20577"/>
        <pc:sldMkLst>
          <pc:docMk/>
          <pc:sldMk cId="2059473316" sldId="271"/>
        </pc:sldMkLst>
      </pc:sldChg>
      <pc:sldChg chg="delSp add del mod delAnim">
        <pc:chgData name="Preyawan Phositlimpagul" userId="516c888d-eece-4e06-ad99-7b467d4b00d5" providerId="ADAL" clId="{46197FBB-0991-4BAD-B1C6-011786272218}" dt="2024-04-18T01:08:30.422" v="365" actId="47"/>
        <pc:sldMkLst>
          <pc:docMk/>
          <pc:sldMk cId="2301010533" sldId="272"/>
        </pc:sldMkLst>
      </pc:sldChg>
      <pc:sldChg chg="addSp modSp new mod modAnim">
        <pc:chgData name="Preyawan Phositlimpagul" userId="516c888d-eece-4e06-ad99-7b467d4b00d5" providerId="ADAL" clId="{46197FBB-0991-4BAD-B1C6-011786272218}" dt="2024-04-18T01:28:34.159" v="648" actId="20577"/>
        <pc:sldMkLst>
          <pc:docMk/>
          <pc:sldMk cId="3896705382" sldId="273"/>
        </pc:sldMkLst>
      </pc:sldChg>
      <pc:sldChg chg="addSp modSp new mod modAnim">
        <pc:chgData name="Preyawan Phositlimpagul" userId="516c888d-eece-4e06-ad99-7b467d4b00d5" providerId="ADAL" clId="{46197FBB-0991-4BAD-B1C6-011786272218}" dt="2024-04-18T01:55:48.695" v="731"/>
        <pc:sldMkLst>
          <pc:docMk/>
          <pc:sldMk cId="1454895866" sldId="274"/>
        </pc:sldMkLst>
      </pc:sldChg>
      <pc:sldChg chg="addSp modSp new modNotesTx">
        <pc:chgData name="Preyawan Phositlimpagul" userId="516c888d-eece-4e06-ad99-7b467d4b00d5" providerId="ADAL" clId="{46197FBB-0991-4BAD-B1C6-011786272218}" dt="2024-04-30T03:23:18.871" v="1070" actId="20577"/>
        <pc:sldMkLst>
          <pc:docMk/>
          <pc:sldMk cId="534590013" sldId="275"/>
        </pc:sldMkLst>
      </pc:sldChg>
      <pc:sldChg chg="new modNotesTx">
        <pc:chgData name="Preyawan Phositlimpagul" userId="516c888d-eece-4e06-ad99-7b467d4b00d5" providerId="ADAL" clId="{46197FBB-0991-4BAD-B1C6-011786272218}" dt="2024-04-30T03:22:37.415" v="1050" actId="20577"/>
        <pc:sldMkLst>
          <pc:docMk/>
          <pc:sldMk cId="914637852" sldId="276"/>
        </pc:sldMkLst>
      </pc:sldChg>
    </pc:docChg>
  </pc:docChgLst>
  <pc:docChgLst>
    <pc:chgData name="Maiko Kondo" userId="08723079-52d7-44d4-b094-d03874e15015" providerId="ADAL" clId="{EF921B2E-256D-4766-8106-CC58B4FF5C08}"/>
    <pc:docChg chg="">
      <pc:chgData name="Maiko Kondo" userId="08723079-52d7-44d4-b094-d03874e15015" providerId="ADAL" clId="{EF921B2E-256D-4766-8106-CC58B4FF5C08}" dt="2024-04-30T03:24:18.852" v="0"/>
      <pc:docMkLst>
        <pc:docMk/>
      </pc:docMkLst>
      <pc:sldChg chg="addCm">
        <pc:chgData name="Maiko Kondo" userId="08723079-52d7-44d4-b094-d03874e15015" providerId="ADAL" clId="{EF921B2E-256D-4766-8106-CC58B4FF5C08}" dt="2024-04-30T03:24:18.852" v="0"/>
        <pc:sldMkLst>
          <pc:docMk/>
          <pc:sldMk cId="2340200506" sldId="270"/>
        </pc:sldMkLst>
      </pc:sldChg>
    </pc:docChg>
  </pc:docChgLst>
  <pc:docChgLst>
    <pc:chgData name="Preyawan Phositlimpagul" userId="516c888d-eece-4e06-ad99-7b467d4b00d5" providerId="ADAL" clId="{AF075701-124E-41C8-9CF9-2D50F7CA2F87}"/>
    <pc:docChg chg="undo custSel modSld">
      <pc:chgData name="Preyawan Phositlimpagul" userId="516c888d-eece-4e06-ad99-7b467d4b00d5" providerId="ADAL" clId="{AF075701-124E-41C8-9CF9-2D50F7CA2F87}" dt="2024-09-18T08:17:13.494" v="472"/>
      <pc:docMkLst>
        <pc:docMk/>
      </pc:docMkLst>
      <pc:sldChg chg="addSp delSp modSp mod modNotesTx">
        <pc:chgData name="Preyawan Phositlimpagul" userId="516c888d-eece-4e06-ad99-7b467d4b00d5" providerId="ADAL" clId="{AF075701-124E-41C8-9CF9-2D50F7CA2F87}" dt="2024-09-18T07:50:01.472" v="340"/>
        <pc:sldMkLst>
          <pc:docMk/>
          <pc:sldMk cId="3924393739" sldId="258"/>
        </pc:sldMkLst>
      </pc:sldChg>
      <pc:sldChg chg="modNotesTx">
        <pc:chgData name="Preyawan Phositlimpagul" userId="516c888d-eece-4e06-ad99-7b467d4b00d5" providerId="ADAL" clId="{AF075701-124E-41C8-9CF9-2D50F7CA2F87}" dt="2024-09-18T07:17:48.841" v="149" actId="20577"/>
        <pc:sldMkLst>
          <pc:docMk/>
          <pc:sldMk cId="3278354456" sldId="260"/>
        </pc:sldMkLst>
      </pc:sldChg>
      <pc:sldChg chg="modNotesTx">
        <pc:chgData name="Preyawan Phositlimpagul" userId="516c888d-eece-4e06-ad99-7b467d4b00d5" providerId="ADAL" clId="{AF075701-124E-41C8-9CF9-2D50F7CA2F87}" dt="2024-09-18T07:19:18.116" v="151"/>
        <pc:sldMkLst>
          <pc:docMk/>
          <pc:sldMk cId="2911569974" sldId="261"/>
        </pc:sldMkLst>
      </pc:sldChg>
      <pc:sldChg chg="modNotesTx">
        <pc:chgData name="Preyawan Phositlimpagul" userId="516c888d-eece-4e06-ad99-7b467d4b00d5" providerId="ADAL" clId="{AF075701-124E-41C8-9CF9-2D50F7CA2F87}" dt="2024-09-18T06:06:10.586" v="0" actId="6549"/>
        <pc:sldMkLst>
          <pc:docMk/>
          <pc:sldMk cId="2839816084" sldId="264"/>
        </pc:sldMkLst>
      </pc:sldChg>
      <pc:sldChg chg="addSp modSp mod modNotesTx">
        <pc:chgData name="Preyawan Phositlimpagul" userId="516c888d-eece-4e06-ad99-7b467d4b00d5" providerId="ADAL" clId="{AF075701-124E-41C8-9CF9-2D50F7CA2F87}" dt="2024-09-18T07:22:46.342" v="209" actId="1036"/>
        <pc:sldMkLst>
          <pc:docMk/>
          <pc:sldMk cId="2112376270" sldId="265"/>
        </pc:sldMkLst>
      </pc:sldChg>
      <pc:sldChg chg="modSp mod modNotesTx">
        <pc:chgData name="Preyawan Phositlimpagul" userId="516c888d-eece-4e06-ad99-7b467d4b00d5" providerId="ADAL" clId="{AF075701-124E-41C8-9CF9-2D50F7CA2F87}" dt="2024-09-18T07:56:37.747" v="377"/>
        <pc:sldMkLst>
          <pc:docMk/>
          <pc:sldMk cId="4144650430" sldId="268"/>
        </pc:sldMkLst>
      </pc:sldChg>
      <pc:sldChg chg="modNotesTx">
        <pc:chgData name="Preyawan Phositlimpagul" userId="516c888d-eece-4e06-ad99-7b467d4b00d5" providerId="ADAL" clId="{AF075701-124E-41C8-9CF9-2D50F7CA2F87}" dt="2024-09-18T07:32:31.952" v="328" actId="20577"/>
        <pc:sldMkLst>
          <pc:docMk/>
          <pc:sldMk cId="2340200506" sldId="270"/>
        </pc:sldMkLst>
      </pc:sldChg>
      <pc:sldChg chg="addSp delSp modSp mod modNotesTx">
        <pc:chgData name="Preyawan Phositlimpagul" userId="516c888d-eece-4e06-ad99-7b467d4b00d5" providerId="ADAL" clId="{AF075701-124E-41C8-9CF9-2D50F7CA2F87}" dt="2024-09-18T08:03:28.098" v="460"/>
        <pc:sldMkLst>
          <pc:docMk/>
          <pc:sldMk cId="2059473316" sldId="271"/>
        </pc:sldMkLst>
      </pc:sldChg>
      <pc:sldChg chg="addSp delSp modSp mod modNotesTx">
        <pc:chgData name="Preyawan Phositlimpagul" userId="516c888d-eece-4e06-ad99-7b467d4b00d5" providerId="ADAL" clId="{AF075701-124E-41C8-9CF9-2D50F7CA2F87}" dt="2024-09-18T08:17:13.494" v="472"/>
        <pc:sldMkLst>
          <pc:docMk/>
          <pc:sldMk cId="3896705382" sldId="273"/>
        </pc:sldMkLst>
      </pc:sldChg>
      <pc:sldChg chg="addSp delSp modSp mod modNotesTx">
        <pc:chgData name="Preyawan Phositlimpagul" userId="516c888d-eece-4e06-ad99-7b467d4b00d5" providerId="ADAL" clId="{AF075701-124E-41C8-9CF9-2D50F7CA2F87}" dt="2024-09-18T07:55:43.728" v="356" actId="1076"/>
        <pc:sldMkLst>
          <pc:docMk/>
          <pc:sldMk cId="1454895866" sldId="274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93CDCA-A00F-4A9D-B6D3-AE391F7AAF42}" type="datetimeFigureOut">
              <a:rPr lang="en-US" smtClean="0"/>
              <a:t>3/5/2026</a:t>
            </a:fld>
            <a:endParaRPr lang="en-US"/>
          </a:p>
        </p:txBody>
      </p:sp>
      <p:sp>
        <p:nvSpPr>
          <p:cNvPr id="4" name="ตัวแทนรูปบนสไลด์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5BE044-2689-4C13-ACCA-C8BC6077FD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14826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5BE044-2689-4C13-ACCA-C8BC6077FD2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88175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5BE044-2689-4C13-ACCA-C8BC6077FD2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662450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3407EC-1255-465D-B76A-8BFD1D8DE42D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32449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ja-JP" b="0" i="0">
              <a:solidFill>
                <a:srgbClr val="0D0D0D"/>
              </a:solidFill>
              <a:effectLst/>
              <a:latin typeface="Söhne"/>
            </a:endParaRPr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5BE044-2689-4C13-ACCA-C8BC6077FD29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957028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4B94BA-761E-48C6-87B8-C44F337BA46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13197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/>
              <a:t>ไทย</a:t>
            </a:r>
            <a:r>
              <a:rPr lang="en-US"/>
              <a:t>:</a:t>
            </a:r>
            <a:r>
              <a:rPr lang="th-TH"/>
              <a:t> </a:t>
            </a:r>
            <a:r>
              <a:rPr lang="th-TH" altLang="ja-JP"/>
              <a:t>ข้อมูลจาก</a:t>
            </a:r>
            <a:r>
              <a:rPr lang="th-TH"/>
              <a:t>กรมควบคุมมลพิษ ปี </a:t>
            </a:r>
            <a:r>
              <a:rPr lang="en-US"/>
              <a:t>2022</a:t>
            </a:r>
            <a:r>
              <a:rPr lang="th-TH" altLang="ja-JP"/>
              <a:t>ระบุว่า เฉลี่ยแล้วใน</a:t>
            </a:r>
            <a:r>
              <a:rPr lang="en-US" altLang="ja-JP"/>
              <a:t>1</a:t>
            </a:r>
            <a:r>
              <a:rPr lang="th-TH" altLang="ja-JP"/>
              <a:t>วัน คนไทยทิ้งขยะประมาณ </a:t>
            </a:r>
            <a:r>
              <a:rPr lang="en-US"/>
              <a:t> 1.2</a:t>
            </a:r>
            <a:r>
              <a:rPr lang="th-TH"/>
              <a:t> กิโลกรัมต่อคน</a:t>
            </a:r>
            <a:br>
              <a:rPr lang="th-TH"/>
            </a:br>
            <a:r>
              <a:rPr lang="en-US"/>
              <a:t>https://ddc.moph.go.th/os/journal_detail.php?publish=14048&amp;deptcode=os#:~:text=View-,</a:t>
            </a:r>
            <a:r>
              <a:rPr lang="th-TH"/>
              <a:t> แยกขยะดีต่อโลก%20ดีต่อเรา%20ดีต่อ,ขยะที่ไม่ถูกวิธี</a:t>
            </a:r>
            <a:endParaRPr lang="en-US"/>
          </a:p>
          <a:p>
            <a:r>
              <a:rPr lang="th-TH" altLang="ja-JP"/>
              <a:t>ญี่ปุ่น</a:t>
            </a:r>
            <a:r>
              <a:rPr lang="en-US" altLang="ja-JP"/>
              <a:t>:</a:t>
            </a:r>
            <a:r>
              <a:rPr lang="th-TH" altLang="ja-JP"/>
              <a:t> ข้อมูลจากกระทรวงสิ่งแวดล้อมปี</a:t>
            </a:r>
            <a:r>
              <a:rPr lang="en-US" altLang="ja-JP"/>
              <a:t>2023</a:t>
            </a:r>
            <a:r>
              <a:rPr lang="th-TH" altLang="ja-JP"/>
              <a:t>ระบุว่า เฉลี่ยแล้วใน</a:t>
            </a:r>
            <a:r>
              <a:rPr lang="en-US" altLang="ja-JP"/>
              <a:t>1</a:t>
            </a:r>
            <a:r>
              <a:rPr lang="th-TH" altLang="ja-JP"/>
              <a:t>วัน คนญี่ปุ่นทิ้งขยะประมาณ </a:t>
            </a:r>
            <a:r>
              <a:rPr lang="en-US" altLang="ja-JP"/>
              <a:t>890</a:t>
            </a:r>
            <a:r>
              <a:rPr lang="th-TH" altLang="ja-JP"/>
              <a:t> กรัม </a:t>
            </a:r>
            <a:endParaRPr lang="en-US" altLang="ja-JP"/>
          </a:p>
          <a:p>
            <a:r>
              <a:rPr lang="en-US"/>
              <a:t>https://www.env.go.jp/press/press_01383.html</a:t>
            </a:r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5BE044-2689-4C13-ACCA-C8BC6077FD2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16198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5BE044-2689-4C13-ACCA-C8BC6077FD2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23308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altLang="ja-JP" sz="1100" b="0" i="0">
                <a:solidFill>
                  <a:srgbClr val="000000"/>
                </a:solidFill>
                <a:effectLst/>
                <a:latin typeface="Noto Sans JP"/>
              </a:rPr>
              <a:t>ข้อมูลสำหรับครู</a:t>
            </a:r>
            <a:r>
              <a:rPr lang="ja-JP" altLang="en-US" sz="1100" b="0" i="0">
                <a:solidFill>
                  <a:srgbClr val="000000"/>
                </a:solidFill>
                <a:effectLst/>
                <a:latin typeface="Noto Sans JP"/>
              </a:rPr>
              <a:t>：</a:t>
            </a:r>
            <a:r>
              <a:rPr lang="th-TH" altLang="ja-JP" sz="1100" b="0" i="0">
                <a:solidFill>
                  <a:srgbClr val="000000"/>
                </a:solidFill>
                <a:effectLst/>
                <a:latin typeface="Noto Sans JP"/>
              </a:rPr>
              <a:t>เวลาสอนให้นำภาพถุงขยะจากลิงก์ด้านล่างมาใส่ในสไลด์</a:t>
            </a:r>
            <a:endParaRPr lang="en-US" altLang="ja-JP" sz="1100" b="0" i="0">
              <a:solidFill>
                <a:srgbClr val="000000"/>
              </a:solidFill>
              <a:effectLst/>
              <a:latin typeface="Noto Sans JP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100" b="0" i="0">
                <a:solidFill>
                  <a:srgbClr val="000000"/>
                </a:solidFill>
                <a:effectLst/>
                <a:latin typeface="Noto Sans JP"/>
              </a:rPr>
              <a:t>ゴミ袋の画像：</a:t>
            </a:r>
            <a:r>
              <a:rPr lang="en-US" altLang="ja-JP" sz="1100" b="0" i="0">
                <a:solidFill>
                  <a:srgbClr val="000000"/>
                </a:solidFill>
                <a:effectLst/>
                <a:latin typeface="Noto Sans JP"/>
              </a:rPr>
              <a:t>https://www.city.kobe.lg.jp/documents/39621/nihongoyaku1.pdf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h-TH" altLang="ja-JP" sz="1100" b="0" i="0">
              <a:solidFill>
                <a:srgbClr val="000000"/>
              </a:solidFill>
              <a:effectLst/>
              <a:latin typeface="Noto Sans JP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altLang="ja-JP" sz="1100" b="0" i="0">
                <a:solidFill>
                  <a:srgbClr val="000000"/>
                </a:solidFill>
                <a:effectLst/>
                <a:latin typeface="Noto Sans JP"/>
              </a:rPr>
              <a:t>ในแต่ละท้องที่มีการแยกประเภทขยะเผาได้ เผาไม่ได้ และรีไซเคิลไม่เหมือนกัน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altLang="ja-JP" sz="1100" b="0" i="0">
                <a:solidFill>
                  <a:srgbClr val="000000"/>
                </a:solidFill>
                <a:effectLst/>
                <a:latin typeface="Noto Sans JP"/>
              </a:rPr>
              <a:t>และขยะชิ้นใหญ่ซึ่งจะต้องให้เจ้าหน้าที่มาเก็บ</a:t>
            </a:r>
            <a:endParaRPr lang="en-US" altLang="ja-JP" sz="1100" b="0" i="0">
              <a:solidFill>
                <a:srgbClr val="000000"/>
              </a:solidFill>
              <a:effectLst/>
              <a:latin typeface="Noto Sans JP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ja-JP" sz="1100" b="0" i="0">
              <a:solidFill>
                <a:srgbClr val="000000"/>
              </a:solidFill>
              <a:effectLst/>
              <a:latin typeface="Noto Sans JP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100" b="0" i="0">
                <a:solidFill>
                  <a:srgbClr val="000000"/>
                </a:solidFill>
                <a:effectLst/>
                <a:latin typeface="Noto Sans JP"/>
              </a:rPr>
              <a:t>神戸市</a:t>
            </a:r>
            <a:r>
              <a:rPr lang="ja-JP" altLang="en-US" sz="1100" b="0" i="0">
                <a:solidFill>
                  <a:srgbClr val="FFFFFF"/>
                </a:solidFill>
                <a:effectLst/>
                <a:latin typeface="Noto Sans JP"/>
              </a:rPr>
              <a:t>外国人向けごみ出しルール情報</a:t>
            </a:r>
            <a:br>
              <a:rPr lang="en-US" altLang="ja-JP" sz="1100" b="0" i="0">
                <a:solidFill>
                  <a:srgbClr val="FFFFFF"/>
                </a:solidFill>
                <a:effectLst/>
                <a:latin typeface="Noto Sans JP"/>
              </a:rPr>
            </a:br>
            <a:r>
              <a:rPr lang="en-US" altLang="ja-JP" sz="1100" b="0" i="0">
                <a:solidFill>
                  <a:srgbClr val="FFFFFF"/>
                </a:solidFill>
                <a:effectLst/>
                <a:latin typeface="Noto Sans JP"/>
              </a:rPr>
              <a:t>https://www.city.kobe.lg.jp/a04164/kurashi/recycle/gomi/gaikokujin.html</a:t>
            </a:r>
            <a:endParaRPr lang="ja-JP" altLang="en-US" sz="1100" b="0" i="0">
              <a:solidFill>
                <a:srgbClr val="FFFFFF"/>
              </a:solidFill>
              <a:effectLst/>
              <a:latin typeface="Noto Sans JP"/>
            </a:endParaRPr>
          </a:p>
          <a:p>
            <a:pPr algn="l"/>
            <a:r>
              <a:rPr lang="ja-JP" altLang="en-US" sz="1600" b="0" i="0">
                <a:solidFill>
                  <a:srgbClr val="000000"/>
                </a:solidFill>
                <a:effectLst/>
                <a:latin typeface="Noto Sans JP"/>
              </a:rPr>
              <a:t>「やさしい日本語」ごみ出しルールちらし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100" b="0" i="0">
                <a:solidFill>
                  <a:srgbClr val="000000"/>
                </a:solidFill>
                <a:effectLst/>
                <a:latin typeface="Noto Sans JP"/>
              </a:rPr>
              <a:t>https://www.city.kobe.lg.jp/documents/39621/yasashiinihonngo.pdf</a:t>
            </a:r>
            <a:endParaRPr lang="ja-JP" altLang="en-US" sz="1100" b="0" i="0">
              <a:solidFill>
                <a:srgbClr val="000000"/>
              </a:solidFill>
              <a:effectLst/>
              <a:latin typeface="Noto Sans JP"/>
            </a:endParaRPr>
          </a:p>
          <a:p>
            <a:endParaRPr lang="en-US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5BE044-2689-4C13-ACCA-C8BC6077FD2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6243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5BE044-2689-4C13-ACCA-C8BC6077FD2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83497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/>
              <a:t>สำหรับประเทศไทย เวลาจะทิ้ง</a:t>
            </a:r>
            <a:r>
              <a:rPr lang="th-TH" sz="1200"/>
              <a:t>ขยะชิ้นใหญ่ๆ ก็ต้องติดต่อเทศบาลหรือเขตเพื่อให้มาเก็บไปเช่นกัน</a:t>
            </a:r>
            <a:endParaRPr lang="en-US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5BE044-2689-4C13-ACCA-C8BC6077FD2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86042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5BE044-2689-4C13-ACCA-C8BC6077FD2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11517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altLang="ja-JP" b="0" i="0">
                <a:solidFill>
                  <a:srgbClr val="0D0D0D"/>
                </a:solidFill>
                <a:effectLst/>
                <a:latin typeface="Söhne"/>
              </a:rPr>
              <a:t>คำตอบ</a:t>
            </a:r>
            <a:r>
              <a:rPr lang="ja-JP" altLang="en-US" b="0" i="0">
                <a:solidFill>
                  <a:srgbClr val="0D0D0D"/>
                </a:solidFill>
                <a:effectLst/>
                <a:latin typeface="Söhne"/>
              </a:rPr>
              <a:t>：</a:t>
            </a:r>
            <a:r>
              <a:rPr lang="en-US" altLang="ja-JP" b="0" i="0">
                <a:solidFill>
                  <a:srgbClr val="0D0D0D"/>
                </a:solidFill>
                <a:effectLst/>
                <a:latin typeface="Söhne"/>
              </a:rPr>
              <a:t>Reduce</a:t>
            </a:r>
            <a:r>
              <a:rPr lang="th-TH" altLang="ja-JP" b="0" i="0">
                <a:solidFill>
                  <a:srgbClr val="0D0D0D"/>
                </a:solidFill>
                <a:effectLst/>
                <a:latin typeface="Söhne"/>
              </a:rPr>
              <a:t> และ </a:t>
            </a:r>
            <a:r>
              <a:rPr lang="en-US" altLang="ja-JP" b="0" i="0">
                <a:solidFill>
                  <a:srgbClr val="0D0D0D"/>
                </a:solidFill>
                <a:effectLst/>
                <a:latin typeface="Söhne"/>
              </a:rPr>
              <a:t>Reuse</a:t>
            </a:r>
            <a:endParaRPr lang="en-US" altLang="ja-JP" b="0" i="0">
              <a:solidFill>
                <a:srgbClr val="000011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5BE044-2689-4C13-ACCA-C8BC6077FD2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22827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5BE044-2689-4C13-ACCA-C8BC6077FD2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92460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06BD2A2E-D76A-B31E-AA34-AE0421D1CB3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ชื่อเรื่องรอง 2">
            <a:extLst>
              <a:ext uri="{FF2B5EF4-FFF2-40B4-BE49-F238E27FC236}">
                <a16:creationId xmlns:a16="http://schemas.microsoft.com/office/drawing/2014/main" id="{B9F0D8B1-3BEF-DFBB-0DB4-57D98DD58D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  <a:endParaRPr lang="en-US"/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CDB8948C-B697-6BF9-ED58-9F5BE70A8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C125B-A7D5-4FC3-A83E-380E9AB10FA0}" type="datetimeFigureOut">
              <a:rPr lang="en-US" smtClean="0"/>
              <a:t>3/5/2026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D612B43A-6629-D3D3-7922-DC7659A6E3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A6538192-4C08-7EC0-37AB-855DE6F9F3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8BABD-A832-455F-8351-94BCC8076A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62393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8F9FDE4B-ED0E-8612-C3FB-C5BEA6514E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แนวตั้ง 2">
            <a:extLst>
              <a:ext uri="{FF2B5EF4-FFF2-40B4-BE49-F238E27FC236}">
                <a16:creationId xmlns:a16="http://schemas.microsoft.com/office/drawing/2014/main" id="{94058360-D8E9-9971-9004-D6B4F926AB3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27D0E053-61C0-4C90-1114-2D672C30F9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C125B-A7D5-4FC3-A83E-380E9AB10FA0}" type="datetimeFigureOut">
              <a:rPr lang="en-US" smtClean="0"/>
              <a:t>3/5/2026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316D4287-7723-C083-4123-66F9CAE742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E8B5C8FC-95DF-92CB-BB34-5C4E411297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8BABD-A832-455F-8351-94BCC8076A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82690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>
            <a:extLst>
              <a:ext uri="{FF2B5EF4-FFF2-40B4-BE49-F238E27FC236}">
                <a16:creationId xmlns:a16="http://schemas.microsoft.com/office/drawing/2014/main" id="{76A3601B-C3BB-FBAC-E92B-1E76A98D203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แนวตั้ง 2">
            <a:extLst>
              <a:ext uri="{FF2B5EF4-FFF2-40B4-BE49-F238E27FC236}">
                <a16:creationId xmlns:a16="http://schemas.microsoft.com/office/drawing/2014/main" id="{25976F8C-4974-0227-68E6-5396F2F0B4B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82893B94-E925-C62B-C87C-D9942B922C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C125B-A7D5-4FC3-A83E-380E9AB10FA0}" type="datetimeFigureOut">
              <a:rPr lang="en-US" smtClean="0"/>
              <a:t>3/5/2026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5F467A38-017A-A66E-D144-B7F00CE400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DDEFA609-16D8-F07F-C762-9C51A15D0D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8BABD-A832-455F-8351-94BCC8076A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51272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EDD7F7E0-3435-DCA5-BE06-F41CEC38FF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0A3635EC-AA8D-4145-DAAD-1B546A287A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233F678C-FEDA-82AA-8C34-E782FDB701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C125B-A7D5-4FC3-A83E-380E9AB10FA0}" type="datetimeFigureOut">
              <a:rPr lang="en-US" smtClean="0"/>
              <a:t>3/5/2026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226CD789-229E-0D85-29F8-6034187FD6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F820D0B9-35F9-E500-6161-6AB890C940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8BABD-A832-455F-8351-94BCC8076A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74901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4B9FAB9A-D988-8DA6-1A7E-12471E6D52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:a16="http://schemas.microsoft.com/office/drawing/2014/main" id="{FED7B9A1-7F76-6951-3FB0-A248F3188D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18218687-C43B-665A-781B-17B0902D05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C125B-A7D5-4FC3-A83E-380E9AB10FA0}" type="datetimeFigureOut">
              <a:rPr lang="en-US" smtClean="0"/>
              <a:t>3/5/2026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5D88F7E7-1DEB-379F-24B0-DD2A5FE3F8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779E5459-2F64-F269-39FA-BBC01D750A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8BABD-A832-455F-8351-94BCC8076A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74505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592E186B-C8F3-B9AF-286F-318FE59A80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CA0A9856-ED46-A64C-6BE3-6EADE083260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เนื้อหา 3">
            <a:extLst>
              <a:ext uri="{FF2B5EF4-FFF2-40B4-BE49-F238E27FC236}">
                <a16:creationId xmlns:a16="http://schemas.microsoft.com/office/drawing/2014/main" id="{9E4EAE7E-BD03-CFA0-803E-158C54E6D14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:a16="http://schemas.microsoft.com/office/drawing/2014/main" id="{602AF041-0B27-EFE9-C5E2-17E8EAE0F8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C125B-A7D5-4FC3-A83E-380E9AB10FA0}" type="datetimeFigureOut">
              <a:rPr lang="en-US" smtClean="0"/>
              <a:t>3/5/2026</a:t>
            </a:fld>
            <a:endParaRPr lang="en-US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:a16="http://schemas.microsoft.com/office/drawing/2014/main" id="{B27E8109-C00B-CBEF-6306-390036929C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:a16="http://schemas.microsoft.com/office/drawing/2014/main" id="{A3E9F4C9-0F33-8F3C-9A91-3C3CC1AAEF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8BABD-A832-455F-8351-94BCC8076A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99406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6C60118A-59B2-314F-8119-115ADD6CB5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:a16="http://schemas.microsoft.com/office/drawing/2014/main" id="{5E6879CD-0EFB-7D7F-4C0A-E1B5335214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เนื้อหา 3">
            <a:extLst>
              <a:ext uri="{FF2B5EF4-FFF2-40B4-BE49-F238E27FC236}">
                <a16:creationId xmlns:a16="http://schemas.microsoft.com/office/drawing/2014/main" id="{03982108-4406-FAF6-5691-A311057344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5" name="ตัวแทนข้อความ 4">
            <a:extLst>
              <a:ext uri="{FF2B5EF4-FFF2-40B4-BE49-F238E27FC236}">
                <a16:creationId xmlns:a16="http://schemas.microsoft.com/office/drawing/2014/main" id="{FDA4F713-56BF-E63F-0C7F-2B19E20D5D6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6" name="ตัวแทนเนื้อหา 5">
            <a:extLst>
              <a:ext uri="{FF2B5EF4-FFF2-40B4-BE49-F238E27FC236}">
                <a16:creationId xmlns:a16="http://schemas.microsoft.com/office/drawing/2014/main" id="{5977B503-D268-6CE5-C690-1328841C7DE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7" name="ตัวแทนวันที่ 6">
            <a:extLst>
              <a:ext uri="{FF2B5EF4-FFF2-40B4-BE49-F238E27FC236}">
                <a16:creationId xmlns:a16="http://schemas.microsoft.com/office/drawing/2014/main" id="{02A5645E-0D87-93CD-F06F-D9F570956C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C125B-A7D5-4FC3-A83E-380E9AB10FA0}" type="datetimeFigureOut">
              <a:rPr lang="en-US" smtClean="0"/>
              <a:t>3/5/2026</a:t>
            </a:fld>
            <a:endParaRPr lang="en-US"/>
          </a:p>
        </p:txBody>
      </p:sp>
      <p:sp>
        <p:nvSpPr>
          <p:cNvPr id="8" name="ตัวแทนท้ายกระดาษ 7">
            <a:extLst>
              <a:ext uri="{FF2B5EF4-FFF2-40B4-BE49-F238E27FC236}">
                <a16:creationId xmlns:a16="http://schemas.microsoft.com/office/drawing/2014/main" id="{824ED7FD-85FF-F942-D447-28E2C0A1F2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ตัวแทนหมายเลขสไลด์ 8">
            <a:extLst>
              <a:ext uri="{FF2B5EF4-FFF2-40B4-BE49-F238E27FC236}">
                <a16:creationId xmlns:a16="http://schemas.microsoft.com/office/drawing/2014/main" id="{82EEBE3D-3476-8471-D5A4-1FED21F420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8BABD-A832-455F-8351-94BCC8076A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780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475D2B90-754F-191F-40C8-BE732D0FD1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วันที่ 2">
            <a:extLst>
              <a:ext uri="{FF2B5EF4-FFF2-40B4-BE49-F238E27FC236}">
                <a16:creationId xmlns:a16="http://schemas.microsoft.com/office/drawing/2014/main" id="{209F0C19-4C05-C316-0014-67FFA29FD3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C125B-A7D5-4FC3-A83E-380E9AB10FA0}" type="datetimeFigureOut">
              <a:rPr lang="en-US" smtClean="0"/>
              <a:t>3/5/2026</a:t>
            </a:fld>
            <a:endParaRPr lang="en-US"/>
          </a:p>
        </p:txBody>
      </p:sp>
      <p:sp>
        <p:nvSpPr>
          <p:cNvPr id="4" name="ตัวแทนท้ายกระดาษ 3">
            <a:extLst>
              <a:ext uri="{FF2B5EF4-FFF2-40B4-BE49-F238E27FC236}">
                <a16:creationId xmlns:a16="http://schemas.microsoft.com/office/drawing/2014/main" id="{72879D5C-7BFB-1FB1-804E-C1AFB1463B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ตัวแทนหมายเลขสไลด์ 4">
            <a:extLst>
              <a:ext uri="{FF2B5EF4-FFF2-40B4-BE49-F238E27FC236}">
                <a16:creationId xmlns:a16="http://schemas.microsoft.com/office/drawing/2014/main" id="{E6E1CFDE-4BAD-3AA8-C5B9-B455ABDD52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8BABD-A832-455F-8351-94BCC8076A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17050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>
            <a:extLst>
              <a:ext uri="{FF2B5EF4-FFF2-40B4-BE49-F238E27FC236}">
                <a16:creationId xmlns:a16="http://schemas.microsoft.com/office/drawing/2014/main" id="{4BF5F006-63D3-35BD-3A86-05B2C99E49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C125B-A7D5-4FC3-A83E-380E9AB10FA0}" type="datetimeFigureOut">
              <a:rPr lang="en-US" smtClean="0"/>
              <a:t>3/5/2026</a:t>
            </a:fld>
            <a:endParaRPr lang="en-US"/>
          </a:p>
        </p:txBody>
      </p:sp>
      <p:sp>
        <p:nvSpPr>
          <p:cNvPr id="3" name="ตัวแทนท้ายกระดาษ 2">
            <a:extLst>
              <a:ext uri="{FF2B5EF4-FFF2-40B4-BE49-F238E27FC236}">
                <a16:creationId xmlns:a16="http://schemas.microsoft.com/office/drawing/2014/main" id="{E1BEC377-324A-1621-F22A-421342F0E5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ตัวแทนหมายเลขสไลด์ 3">
            <a:extLst>
              <a:ext uri="{FF2B5EF4-FFF2-40B4-BE49-F238E27FC236}">
                <a16:creationId xmlns:a16="http://schemas.microsoft.com/office/drawing/2014/main" id="{A8BAD5CD-9836-ED52-4125-38D20FB0E1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8BABD-A832-455F-8351-94BCC8076A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81720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7DFDFDA3-989B-AC36-6E3F-1FD50A5529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0998744B-F593-473A-4ACB-FB1C0249BD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ข้อความ 3">
            <a:extLst>
              <a:ext uri="{FF2B5EF4-FFF2-40B4-BE49-F238E27FC236}">
                <a16:creationId xmlns:a16="http://schemas.microsoft.com/office/drawing/2014/main" id="{8C8F48F5-3C4A-4A83-4C97-6435DAE2B0B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:a16="http://schemas.microsoft.com/office/drawing/2014/main" id="{0051ED90-9C3A-ED84-2D94-BF7C3E5251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C125B-A7D5-4FC3-A83E-380E9AB10FA0}" type="datetimeFigureOut">
              <a:rPr lang="en-US" smtClean="0"/>
              <a:t>3/5/2026</a:t>
            </a:fld>
            <a:endParaRPr lang="en-US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:a16="http://schemas.microsoft.com/office/drawing/2014/main" id="{399C076B-BA3A-C926-A02C-259E5814D6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:a16="http://schemas.microsoft.com/office/drawing/2014/main" id="{E261A674-B8AB-149D-E14F-CC397B5B4F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8BABD-A832-455F-8351-94BCC8076A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31685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997F22D7-7369-2E2A-33FE-48CE146A8D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รูปภาพ 2">
            <a:extLst>
              <a:ext uri="{FF2B5EF4-FFF2-40B4-BE49-F238E27FC236}">
                <a16:creationId xmlns:a16="http://schemas.microsoft.com/office/drawing/2014/main" id="{2D096339-E667-12A8-86F7-4610A6A209F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ตัวแทนข้อความ 3">
            <a:extLst>
              <a:ext uri="{FF2B5EF4-FFF2-40B4-BE49-F238E27FC236}">
                <a16:creationId xmlns:a16="http://schemas.microsoft.com/office/drawing/2014/main" id="{6382FC8B-50CC-5364-6BA2-A78D08BA6FC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:a16="http://schemas.microsoft.com/office/drawing/2014/main" id="{5136154D-367E-2983-9C1E-3E83F632E4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C125B-A7D5-4FC3-A83E-380E9AB10FA0}" type="datetimeFigureOut">
              <a:rPr lang="en-US" smtClean="0"/>
              <a:t>3/5/2026</a:t>
            </a:fld>
            <a:endParaRPr lang="en-US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:a16="http://schemas.microsoft.com/office/drawing/2014/main" id="{AFE5ECA3-AC45-3B9E-114E-62DCBC7BEE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:a16="http://schemas.microsoft.com/office/drawing/2014/main" id="{1113802D-86F6-F368-D27E-7345F04389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8BABD-A832-455F-8351-94BCC8076A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83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>
            <a:extLst>
              <a:ext uri="{FF2B5EF4-FFF2-40B4-BE49-F238E27FC236}">
                <a16:creationId xmlns:a16="http://schemas.microsoft.com/office/drawing/2014/main" id="{EB8BDF98-345C-E0CE-6F2B-6B630BF524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:a16="http://schemas.microsoft.com/office/drawing/2014/main" id="{4A7F598A-98D5-A04E-D0EB-C6C78C5FD1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48E94E24-B42E-D59E-78CE-0E197A3707B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8C125B-A7D5-4FC3-A83E-380E9AB10FA0}" type="datetimeFigureOut">
              <a:rPr lang="en-US" smtClean="0"/>
              <a:t>3/5/2026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9E97E523-562A-EF28-7FC2-DC10944F760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67332CEB-1C64-994F-5785-08FDA641A6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88BABD-A832-455F-8351-94BCC8076A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7587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ddc.moph.go.th/os/journal_detail.php?publish=14048&amp;deptcode=os#:~:text=View-,%20%E0%B9%81%E0%B8%A2%E0%B8%81%E0%B8%82%E0%B8%A2%E0%B8%B0%E0%B8%94%E0%B8%B5%E0%B8%95%E0%B9%88%E0%B8%AD%E0%B9%82%E0%B8%A5%E0%B8%81%20%E0%B8%94%E0%B8%B5%E0%B8%95%E0%B9%88%E0%B8%AD%E0%B9%80%E0%B8%A3%E0%B8%B2%20%E0%B8%94%E0%B8%B5%E0%B8%95%E0%B9%88%E0%B8%AD,%E0%B8%82%E0%B8%A2%E0%B8%B0%E0%B8%97%E0%B8%B5%E0%B9%88%E0%B9%84%E0%B8%A1%E0%B9%88%E0%B8%96%E0%B8%B9%E0%B8%81%E0%B8%A7%E0%B8%B4%E0%B8%98%E0%B8%B5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city.kobe.lg.jp/a04164/kurashi/recycle/gomi/gaikokujin.html" TargetMode="External"/><Relationship Id="rId4" Type="http://schemas.openxmlformats.org/officeDocument/2006/relationships/hyperlink" Target="https://www.env.go.jp/press/press_01383.html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hyperlink" Target="https://www.city.kobe.lg.jp/documents/39621/nihongoyaku1.pdf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コンテンツ プレースホルダー 2">
            <a:extLst>
              <a:ext uri="{FF2B5EF4-FFF2-40B4-BE49-F238E27FC236}">
                <a16:creationId xmlns:a16="http://schemas.microsoft.com/office/drawing/2014/main" id="{6634E519-B75E-A0E9-B55A-8D712319C56D}"/>
              </a:ext>
            </a:extLst>
          </p:cNvPr>
          <p:cNvSpPr txBox="1">
            <a:spLocks/>
          </p:cNvSpPr>
          <p:nvPr/>
        </p:nvSpPr>
        <p:spPr>
          <a:xfrm>
            <a:off x="1900787" y="4566709"/>
            <a:ext cx="9106303" cy="161057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th-TH" sz="3200"/>
              <a:t>เพื่อนๆเคยได้เห็นหรือเคยได้ยินอะไรเกี่ยวกับการกำจัดขยะ</a:t>
            </a:r>
            <a:r>
              <a:rPr kumimoji="1" lang="th-TH" altLang="ja-JP" sz="3200"/>
              <a:t>ของ</a:t>
            </a:r>
            <a:r>
              <a:rPr kumimoji="1" lang="th-TH" sz="3200"/>
              <a:t>ญี่ปุ่นบ้างไหม </a:t>
            </a:r>
          </a:p>
          <a:p>
            <a:r>
              <a:rPr lang="th-TH" sz="3200"/>
              <a:t>หากเคยลองเล่าให้เพื่อนฟังว่าข้อมูลที่ได้รับเป็นอย่างไรบ้าง</a:t>
            </a:r>
            <a:endParaRPr kumimoji="1" lang="en-US" sz="3200"/>
          </a:p>
        </p:txBody>
      </p:sp>
      <p:sp>
        <p:nvSpPr>
          <p:cNvPr id="6" name="角丸四角形吹き出し 7">
            <a:extLst>
              <a:ext uri="{FF2B5EF4-FFF2-40B4-BE49-F238E27FC236}">
                <a16:creationId xmlns:a16="http://schemas.microsoft.com/office/drawing/2014/main" id="{7D937A8F-760F-22D0-7B6E-110B06E750AB}"/>
              </a:ext>
            </a:extLst>
          </p:cNvPr>
          <p:cNvSpPr/>
          <p:nvPr/>
        </p:nvSpPr>
        <p:spPr>
          <a:xfrm>
            <a:off x="7897623" y="1391603"/>
            <a:ext cx="2957395" cy="972390"/>
          </a:xfrm>
          <a:custGeom>
            <a:avLst/>
            <a:gdLst>
              <a:gd name="connsiteX0" fmla="*/ 0 w 2957395"/>
              <a:gd name="connsiteY0" fmla="*/ 162068 h 972390"/>
              <a:gd name="connsiteX1" fmla="*/ 162068 w 2957395"/>
              <a:gd name="connsiteY1" fmla="*/ 0 h 972390"/>
              <a:gd name="connsiteX2" fmla="*/ 492899 w 2957395"/>
              <a:gd name="connsiteY2" fmla="*/ 0 h 972390"/>
              <a:gd name="connsiteX3" fmla="*/ 492899 w 2957395"/>
              <a:gd name="connsiteY3" fmla="*/ 0 h 972390"/>
              <a:gd name="connsiteX4" fmla="*/ 855180 w 2957395"/>
              <a:gd name="connsiteY4" fmla="*/ 0 h 972390"/>
              <a:gd name="connsiteX5" fmla="*/ 1232248 w 2957395"/>
              <a:gd name="connsiteY5" fmla="*/ 0 h 972390"/>
              <a:gd name="connsiteX6" fmla="*/ 1784536 w 2957395"/>
              <a:gd name="connsiteY6" fmla="*/ 0 h 972390"/>
              <a:gd name="connsiteX7" fmla="*/ 2305562 w 2957395"/>
              <a:gd name="connsiteY7" fmla="*/ 0 h 972390"/>
              <a:gd name="connsiteX8" fmla="*/ 2795327 w 2957395"/>
              <a:gd name="connsiteY8" fmla="*/ 0 h 972390"/>
              <a:gd name="connsiteX9" fmla="*/ 2957395 w 2957395"/>
              <a:gd name="connsiteY9" fmla="*/ 162068 h 972390"/>
              <a:gd name="connsiteX10" fmla="*/ 2957395 w 2957395"/>
              <a:gd name="connsiteY10" fmla="*/ 567228 h 972390"/>
              <a:gd name="connsiteX11" fmla="*/ 2957395 w 2957395"/>
              <a:gd name="connsiteY11" fmla="*/ 567228 h 972390"/>
              <a:gd name="connsiteX12" fmla="*/ 2957395 w 2957395"/>
              <a:gd name="connsiteY12" fmla="*/ 810325 h 972390"/>
              <a:gd name="connsiteX13" fmla="*/ 2957395 w 2957395"/>
              <a:gd name="connsiteY13" fmla="*/ 810322 h 972390"/>
              <a:gd name="connsiteX14" fmla="*/ 2795327 w 2957395"/>
              <a:gd name="connsiteY14" fmla="*/ 972390 h 972390"/>
              <a:gd name="connsiteX15" fmla="*/ 2274301 w 2957395"/>
              <a:gd name="connsiteY15" fmla="*/ 972390 h 972390"/>
              <a:gd name="connsiteX16" fmla="*/ 1768905 w 2957395"/>
              <a:gd name="connsiteY16" fmla="*/ 972390 h 972390"/>
              <a:gd name="connsiteX17" fmla="*/ 1232248 w 2957395"/>
              <a:gd name="connsiteY17" fmla="*/ 972390 h 972390"/>
              <a:gd name="connsiteX18" fmla="*/ 855180 w 2957395"/>
              <a:gd name="connsiteY18" fmla="*/ 972390 h 972390"/>
              <a:gd name="connsiteX19" fmla="*/ 492899 w 2957395"/>
              <a:gd name="connsiteY19" fmla="*/ 972390 h 972390"/>
              <a:gd name="connsiteX20" fmla="*/ 492899 w 2957395"/>
              <a:gd name="connsiteY20" fmla="*/ 972390 h 972390"/>
              <a:gd name="connsiteX21" fmla="*/ 162068 w 2957395"/>
              <a:gd name="connsiteY21" fmla="*/ 972390 h 972390"/>
              <a:gd name="connsiteX22" fmla="*/ 0 w 2957395"/>
              <a:gd name="connsiteY22" fmla="*/ 810322 h 972390"/>
              <a:gd name="connsiteX23" fmla="*/ 0 w 2957395"/>
              <a:gd name="connsiteY23" fmla="*/ 810325 h 972390"/>
              <a:gd name="connsiteX24" fmla="*/ -567583 w 2957395"/>
              <a:gd name="connsiteY24" fmla="*/ 815475 h 972390"/>
              <a:gd name="connsiteX25" fmla="*/ -300819 w 2957395"/>
              <a:gd name="connsiteY25" fmla="*/ 698799 h 972390"/>
              <a:gd name="connsiteX26" fmla="*/ 0 w 2957395"/>
              <a:gd name="connsiteY26" fmla="*/ 567228 h 972390"/>
              <a:gd name="connsiteX27" fmla="*/ 0 w 2957395"/>
              <a:gd name="connsiteY27" fmla="*/ 162068 h 972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957395" h="972390" fill="none" extrusionOk="0">
                <a:moveTo>
                  <a:pt x="0" y="162068"/>
                </a:moveTo>
                <a:cubicBezTo>
                  <a:pt x="-18366" y="69794"/>
                  <a:pt x="58707" y="-18112"/>
                  <a:pt x="162068" y="0"/>
                </a:cubicBezTo>
                <a:cubicBezTo>
                  <a:pt x="313025" y="-25048"/>
                  <a:pt x="404704" y="30406"/>
                  <a:pt x="492899" y="0"/>
                </a:cubicBezTo>
                <a:lnTo>
                  <a:pt x="492899" y="0"/>
                </a:lnTo>
                <a:cubicBezTo>
                  <a:pt x="587380" y="-11146"/>
                  <a:pt x="751814" y="36824"/>
                  <a:pt x="855180" y="0"/>
                </a:cubicBezTo>
                <a:cubicBezTo>
                  <a:pt x="958546" y="-36824"/>
                  <a:pt x="1086474" y="1879"/>
                  <a:pt x="1232248" y="0"/>
                </a:cubicBezTo>
                <a:cubicBezTo>
                  <a:pt x="1403771" y="-54528"/>
                  <a:pt x="1522124" y="4888"/>
                  <a:pt x="1784536" y="0"/>
                </a:cubicBezTo>
                <a:cubicBezTo>
                  <a:pt x="2046948" y="-4888"/>
                  <a:pt x="2199298" y="7191"/>
                  <a:pt x="2305562" y="0"/>
                </a:cubicBezTo>
                <a:cubicBezTo>
                  <a:pt x="2411826" y="-7191"/>
                  <a:pt x="2608821" y="51962"/>
                  <a:pt x="2795327" y="0"/>
                </a:cubicBezTo>
                <a:cubicBezTo>
                  <a:pt x="2883057" y="-13156"/>
                  <a:pt x="2938585" y="67251"/>
                  <a:pt x="2957395" y="162068"/>
                </a:cubicBezTo>
                <a:cubicBezTo>
                  <a:pt x="2994799" y="330748"/>
                  <a:pt x="2911052" y="440918"/>
                  <a:pt x="2957395" y="567228"/>
                </a:cubicBezTo>
                <a:lnTo>
                  <a:pt x="2957395" y="567228"/>
                </a:lnTo>
                <a:cubicBezTo>
                  <a:pt x="2972803" y="668951"/>
                  <a:pt x="2952062" y="728028"/>
                  <a:pt x="2957395" y="810325"/>
                </a:cubicBezTo>
                <a:lnTo>
                  <a:pt x="2957395" y="810322"/>
                </a:lnTo>
                <a:cubicBezTo>
                  <a:pt x="2957506" y="903230"/>
                  <a:pt x="2876022" y="983628"/>
                  <a:pt x="2795327" y="972390"/>
                </a:cubicBezTo>
                <a:cubicBezTo>
                  <a:pt x="2551382" y="1010992"/>
                  <a:pt x="2380141" y="967249"/>
                  <a:pt x="2274301" y="972390"/>
                </a:cubicBezTo>
                <a:cubicBezTo>
                  <a:pt x="2168461" y="977531"/>
                  <a:pt x="1944052" y="941186"/>
                  <a:pt x="1768905" y="972390"/>
                </a:cubicBezTo>
                <a:cubicBezTo>
                  <a:pt x="1593758" y="1003594"/>
                  <a:pt x="1486011" y="954952"/>
                  <a:pt x="1232248" y="972390"/>
                </a:cubicBezTo>
                <a:cubicBezTo>
                  <a:pt x="1063885" y="1004451"/>
                  <a:pt x="948658" y="942455"/>
                  <a:pt x="855180" y="972390"/>
                </a:cubicBezTo>
                <a:cubicBezTo>
                  <a:pt x="761702" y="1002325"/>
                  <a:pt x="663433" y="957890"/>
                  <a:pt x="492899" y="972390"/>
                </a:cubicBezTo>
                <a:lnTo>
                  <a:pt x="492899" y="972390"/>
                </a:lnTo>
                <a:cubicBezTo>
                  <a:pt x="413670" y="1001686"/>
                  <a:pt x="290208" y="933047"/>
                  <a:pt x="162068" y="972390"/>
                </a:cubicBezTo>
                <a:cubicBezTo>
                  <a:pt x="80197" y="969452"/>
                  <a:pt x="-4490" y="911261"/>
                  <a:pt x="0" y="810322"/>
                </a:cubicBezTo>
                <a:lnTo>
                  <a:pt x="0" y="810325"/>
                </a:lnTo>
                <a:cubicBezTo>
                  <a:pt x="-197887" y="840113"/>
                  <a:pt x="-440420" y="773606"/>
                  <a:pt x="-567583" y="815475"/>
                </a:cubicBezTo>
                <a:cubicBezTo>
                  <a:pt x="-444973" y="759508"/>
                  <a:pt x="-364663" y="760990"/>
                  <a:pt x="-300819" y="698799"/>
                </a:cubicBezTo>
                <a:cubicBezTo>
                  <a:pt x="-236975" y="636608"/>
                  <a:pt x="-74483" y="635165"/>
                  <a:pt x="0" y="567228"/>
                </a:cubicBezTo>
                <a:cubicBezTo>
                  <a:pt x="-30162" y="438097"/>
                  <a:pt x="11980" y="335202"/>
                  <a:pt x="0" y="162068"/>
                </a:cubicBezTo>
                <a:close/>
              </a:path>
              <a:path w="2957395" h="972390" stroke="0" extrusionOk="0">
                <a:moveTo>
                  <a:pt x="0" y="162068"/>
                </a:moveTo>
                <a:cubicBezTo>
                  <a:pt x="12237" y="78325"/>
                  <a:pt x="53192" y="15651"/>
                  <a:pt x="162068" y="0"/>
                </a:cubicBezTo>
                <a:cubicBezTo>
                  <a:pt x="302297" y="-5555"/>
                  <a:pt x="415648" y="36827"/>
                  <a:pt x="492899" y="0"/>
                </a:cubicBezTo>
                <a:lnTo>
                  <a:pt x="492899" y="0"/>
                </a:lnTo>
                <a:cubicBezTo>
                  <a:pt x="597074" y="-34959"/>
                  <a:pt x="765370" y="28775"/>
                  <a:pt x="862574" y="0"/>
                </a:cubicBezTo>
                <a:cubicBezTo>
                  <a:pt x="959779" y="-28775"/>
                  <a:pt x="1082358" y="35206"/>
                  <a:pt x="1232248" y="0"/>
                </a:cubicBezTo>
                <a:cubicBezTo>
                  <a:pt x="1387475" y="-13819"/>
                  <a:pt x="1580750" y="39913"/>
                  <a:pt x="1737644" y="0"/>
                </a:cubicBezTo>
                <a:cubicBezTo>
                  <a:pt x="1894538" y="-39913"/>
                  <a:pt x="2134803" y="49547"/>
                  <a:pt x="2274301" y="0"/>
                </a:cubicBezTo>
                <a:cubicBezTo>
                  <a:pt x="2413799" y="-49547"/>
                  <a:pt x="2580002" y="35867"/>
                  <a:pt x="2795327" y="0"/>
                </a:cubicBezTo>
                <a:cubicBezTo>
                  <a:pt x="2871498" y="872"/>
                  <a:pt x="2938863" y="62610"/>
                  <a:pt x="2957395" y="162068"/>
                </a:cubicBezTo>
                <a:cubicBezTo>
                  <a:pt x="2960150" y="354563"/>
                  <a:pt x="2917607" y="452551"/>
                  <a:pt x="2957395" y="567228"/>
                </a:cubicBezTo>
                <a:lnTo>
                  <a:pt x="2957395" y="567228"/>
                </a:lnTo>
                <a:cubicBezTo>
                  <a:pt x="2960845" y="641559"/>
                  <a:pt x="2945386" y="729724"/>
                  <a:pt x="2957395" y="810325"/>
                </a:cubicBezTo>
                <a:lnTo>
                  <a:pt x="2957395" y="810322"/>
                </a:lnTo>
                <a:cubicBezTo>
                  <a:pt x="2971929" y="891380"/>
                  <a:pt x="2887170" y="974355"/>
                  <a:pt x="2795327" y="972390"/>
                </a:cubicBezTo>
                <a:cubicBezTo>
                  <a:pt x="2575752" y="1006727"/>
                  <a:pt x="2369320" y="929401"/>
                  <a:pt x="2258670" y="972390"/>
                </a:cubicBezTo>
                <a:cubicBezTo>
                  <a:pt x="2148020" y="1015379"/>
                  <a:pt x="1979000" y="928590"/>
                  <a:pt x="1722013" y="972390"/>
                </a:cubicBezTo>
                <a:cubicBezTo>
                  <a:pt x="1465026" y="1016190"/>
                  <a:pt x="1429109" y="928063"/>
                  <a:pt x="1232248" y="972390"/>
                </a:cubicBezTo>
                <a:cubicBezTo>
                  <a:pt x="1143488" y="997428"/>
                  <a:pt x="1022009" y="940877"/>
                  <a:pt x="877360" y="972390"/>
                </a:cubicBezTo>
                <a:cubicBezTo>
                  <a:pt x="732711" y="1003903"/>
                  <a:pt x="609913" y="965121"/>
                  <a:pt x="492899" y="972390"/>
                </a:cubicBezTo>
                <a:lnTo>
                  <a:pt x="492899" y="972390"/>
                </a:lnTo>
                <a:cubicBezTo>
                  <a:pt x="377711" y="992337"/>
                  <a:pt x="312844" y="969239"/>
                  <a:pt x="162068" y="972390"/>
                </a:cubicBezTo>
                <a:cubicBezTo>
                  <a:pt x="64023" y="962618"/>
                  <a:pt x="-17860" y="917960"/>
                  <a:pt x="0" y="810322"/>
                </a:cubicBezTo>
                <a:lnTo>
                  <a:pt x="0" y="810325"/>
                </a:lnTo>
                <a:cubicBezTo>
                  <a:pt x="-164832" y="861825"/>
                  <a:pt x="-419216" y="792388"/>
                  <a:pt x="-567583" y="815475"/>
                </a:cubicBezTo>
                <a:cubicBezTo>
                  <a:pt x="-483534" y="768965"/>
                  <a:pt x="-406622" y="769377"/>
                  <a:pt x="-289467" y="693834"/>
                </a:cubicBezTo>
                <a:cubicBezTo>
                  <a:pt x="-172312" y="618290"/>
                  <a:pt x="-85084" y="628040"/>
                  <a:pt x="0" y="567228"/>
                </a:cubicBezTo>
                <a:cubicBezTo>
                  <a:pt x="-3833" y="371537"/>
                  <a:pt x="39471" y="301827"/>
                  <a:pt x="0" y="162068"/>
                </a:cubicBezTo>
                <a:close/>
              </a:path>
            </a:pathLst>
          </a:custGeom>
          <a:ln w="19050">
            <a:solidFill>
              <a:schemeClr val="tx1"/>
            </a:solidFill>
            <a:prstDash val="sysDot"/>
            <a:extLst>
              <a:ext uri="{C807C97D-BFC1-408E-A445-0C87EB9F89A2}">
                <ask:lineSketchStyleProps xmlns:ask="http://schemas.microsoft.com/office/drawing/2018/sketchyshapes" sd="3211780792">
                  <a:prstGeom prst="wedgeRoundRectCallout">
                    <a:avLst>
                      <a:gd name="adj1" fmla="val -69192"/>
                      <a:gd name="adj2" fmla="val 33863"/>
                      <a:gd name="adj3" fmla="val 16667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altLang="ja-JP" sz="2400"/>
              <a:t>เห็นว่าที่ญี่ปุ่นต้องแยกขยะ</a:t>
            </a:r>
          </a:p>
          <a:p>
            <a:pPr algn="ctr"/>
            <a:r>
              <a:rPr lang="th-TH" altLang="ja-JP" sz="2400"/>
              <a:t>ก่อนทิ้งด้วยนะ</a:t>
            </a:r>
            <a:endParaRPr kumimoji="1" lang="en-US" sz="3600"/>
          </a:p>
        </p:txBody>
      </p:sp>
      <p:sp>
        <p:nvSpPr>
          <p:cNvPr id="7" name="タイトル 1">
            <a:extLst>
              <a:ext uri="{FF2B5EF4-FFF2-40B4-BE49-F238E27FC236}">
                <a16:creationId xmlns:a16="http://schemas.microsoft.com/office/drawing/2014/main" id="{147C822D-1B74-4993-E94F-AA9AF171C9E4}"/>
              </a:ext>
            </a:extLst>
          </p:cNvPr>
          <p:cNvSpPr txBox="1">
            <a:spLocks/>
          </p:cNvSpPr>
          <p:nvPr/>
        </p:nvSpPr>
        <p:spPr>
          <a:xfrm>
            <a:off x="3048000" y="353121"/>
            <a:ext cx="7651126" cy="655196"/>
          </a:xfrm>
          <a:prstGeom prst="rect">
            <a:avLst/>
          </a:prstGeom>
        </p:spPr>
        <p:txBody>
          <a:bodyPr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1" lang="ja-JP" altLang="en-US" sz="3600" b="1"/>
              <a:t>だい</a:t>
            </a:r>
            <a:r>
              <a:rPr kumimoji="1" lang="en-US" altLang="ja-JP" sz="3600" b="1"/>
              <a:t>23</a:t>
            </a:r>
            <a:r>
              <a:rPr lang="ja-JP" altLang="en-US" sz="3600" b="1"/>
              <a:t>か</a:t>
            </a:r>
            <a:r>
              <a:rPr kumimoji="1" lang="ja-JP" altLang="en-US" sz="3600" b="1">
                <a:cs typeface="+mn-cs"/>
              </a:rPr>
              <a:t>　</a:t>
            </a:r>
            <a:r>
              <a:rPr kumimoji="1" lang="th-TH" altLang="ja-JP" b="1">
                <a:cs typeface="+mn-cs"/>
              </a:rPr>
              <a:t>การกำจัดขยะ</a:t>
            </a:r>
            <a:r>
              <a:rPr lang="ja-JP" altLang="en-US" sz="3600" b="1"/>
              <a:t>（ごみしょり）</a:t>
            </a:r>
            <a:endParaRPr kumimoji="1" lang="en-US" sz="3600" b="1">
              <a:cs typeface="+mn-cs"/>
            </a:endParaRPr>
          </a:p>
        </p:txBody>
      </p:sp>
      <p:pic>
        <p:nvPicPr>
          <p:cNvPr id="8" name="図 6">
            <a:extLst>
              <a:ext uri="{FF2B5EF4-FFF2-40B4-BE49-F238E27FC236}">
                <a16:creationId xmlns:a16="http://schemas.microsoft.com/office/drawing/2014/main" id="{B1EAE56E-87FB-2460-232C-BB1D0F7C94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2681" y="1532649"/>
            <a:ext cx="3740260" cy="2509728"/>
          </a:xfrm>
          <a:prstGeom prst="rect">
            <a:avLst/>
          </a:prstGeom>
        </p:spPr>
      </p:pic>
      <p:sp>
        <p:nvSpPr>
          <p:cNvPr id="4" name="矢印: 五方向 6">
            <a:extLst>
              <a:ext uri="{FF2B5EF4-FFF2-40B4-BE49-F238E27FC236}">
                <a16:creationId xmlns:a16="http://schemas.microsoft.com/office/drawing/2014/main" id="{0E897474-4EBD-08AC-A501-A18F9760E479}"/>
              </a:ext>
            </a:extLst>
          </p:cNvPr>
          <p:cNvSpPr/>
          <p:nvPr/>
        </p:nvSpPr>
        <p:spPr>
          <a:xfrm>
            <a:off x="795670" y="1004081"/>
            <a:ext cx="2210234" cy="775043"/>
          </a:xfrm>
          <a:custGeom>
            <a:avLst/>
            <a:gdLst>
              <a:gd name="connsiteX0" fmla="*/ 0 w 2210234"/>
              <a:gd name="connsiteY0" fmla="*/ 0 h 775043"/>
              <a:gd name="connsiteX1" fmla="*/ 1822713 w 2210234"/>
              <a:gd name="connsiteY1" fmla="*/ 0 h 775043"/>
              <a:gd name="connsiteX2" fmla="*/ 2210234 w 2210234"/>
              <a:gd name="connsiteY2" fmla="*/ 387522 h 775043"/>
              <a:gd name="connsiteX3" fmla="*/ 1822713 w 2210234"/>
              <a:gd name="connsiteY3" fmla="*/ 775043 h 775043"/>
              <a:gd name="connsiteX4" fmla="*/ 0 w 2210234"/>
              <a:gd name="connsiteY4" fmla="*/ 775043 h 775043"/>
              <a:gd name="connsiteX5" fmla="*/ 0 w 2210234"/>
              <a:gd name="connsiteY5" fmla="*/ 0 h 775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10234" h="775043" fill="none" extrusionOk="0">
                <a:moveTo>
                  <a:pt x="0" y="0"/>
                </a:moveTo>
                <a:cubicBezTo>
                  <a:pt x="771473" y="1323"/>
                  <a:pt x="1518200" y="56473"/>
                  <a:pt x="1822713" y="0"/>
                </a:cubicBezTo>
                <a:cubicBezTo>
                  <a:pt x="1887600" y="125241"/>
                  <a:pt x="2138300" y="373075"/>
                  <a:pt x="2210234" y="387522"/>
                </a:cubicBezTo>
                <a:cubicBezTo>
                  <a:pt x="2091872" y="468189"/>
                  <a:pt x="1862123" y="671690"/>
                  <a:pt x="1822713" y="775043"/>
                </a:cubicBezTo>
                <a:cubicBezTo>
                  <a:pt x="1559185" y="742632"/>
                  <a:pt x="438328" y="690266"/>
                  <a:pt x="0" y="775043"/>
                </a:cubicBezTo>
                <a:cubicBezTo>
                  <a:pt x="34774" y="565007"/>
                  <a:pt x="55805" y="136291"/>
                  <a:pt x="0" y="0"/>
                </a:cubicBezTo>
                <a:close/>
              </a:path>
              <a:path w="2210234" h="775043" stroke="0" extrusionOk="0">
                <a:moveTo>
                  <a:pt x="0" y="0"/>
                </a:moveTo>
                <a:cubicBezTo>
                  <a:pt x="682006" y="-55942"/>
                  <a:pt x="955956" y="8340"/>
                  <a:pt x="1822713" y="0"/>
                </a:cubicBezTo>
                <a:cubicBezTo>
                  <a:pt x="1957740" y="155358"/>
                  <a:pt x="2044064" y="260391"/>
                  <a:pt x="2210234" y="387522"/>
                </a:cubicBezTo>
                <a:cubicBezTo>
                  <a:pt x="2098891" y="450952"/>
                  <a:pt x="1992387" y="610435"/>
                  <a:pt x="1822713" y="775043"/>
                </a:cubicBezTo>
                <a:cubicBezTo>
                  <a:pt x="1563175" y="711598"/>
                  <a:pt x="771437" y="844545"/>
                  <a:pt x="0" y="775043"/>
                </a:cubicBezTo>
                <a:cubicBezTo>
                  <a:pt x="-33438" y="676595"/>
                  <a:pt x="-30800" y="326315"/>
                  <a:pt x="0" y="0"/>
                </a:cubicBezTo>
                <a:close/>
              </a:path>
            </a:pathLst>
          </a:custGeom>
          <a:solidFill>
            <a:srgbClr val="C55A11"/>
          </a:solidFill>
          <a:ln w="12700" cap="flat" cmpd="sng" algn="ctr">
            <a:solidFill>
              <a:schemeClr val="accent5">
                <a:lumMod val="50000"/>
              </a:schemeClr>
            </a:solidFill>
            <a:prstDash val="solid"/>
            <a:miter lim="800000"/>
            <a:extLst>
              <a:ext uri="{C807C97D-BFC1-408E-A445-0C87EB9F89A2}">
                <ask:lineSketchStyleProps xmlns:ask="http://schemas.microsoft.com/office/drawing/2018/sketchyshapes" sd="380318463">
                  <a:prstGeom prst="homePlat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th-TH" sz="2800" b="1" i="0" u="none" strike="noStrike" kern="1200" normalizeH="0" baseline="0" noProof="0">
                <a:solidFill>
                  <a:schemeClr val="bg1"/>
                </a:solidFill>
                <a:uLnTx/>
                <a:uFillTx/>
                <a:latin typeface="Calibri" panose="020F0502020204030204"/>
              </a:rPr>
              <a:t>แชร์ข้อมูลที่รู้มา</a:t>
            </a:r>
            <a:endParaRPr kumimoji="0" lang="en-US" sz="2800" b="1" i="0" u="none" strike="noStrike" kern="1200" normalizeH="0" baseline="0" noProof="0">
              <a:solidFill>
                <a:schemeClr val="bg1"/>
              </a:solidFill>
              <a:uLnTx/>
              <a:uFillTx/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839816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วงรี 2">
            <a:extLst>
              <a:ext uri="{FF2B5EF4-FFF2-40B4-BE49-F238E27FC236}">
                <a16:creationId xmlns:a16="http://schemas.microsoft.com/office/drawing/2014/main" id="{7836DE34-C0FA-7BB4-7AF3-C812D5E84C36}"/>
              </a:ext>
            </a:extLst>
          </p:cNvPr>
          <p:cNvSpPr/>
          <p:nvPr/>
        </p:nvSpPr>
        <p:spPr>
          <a:xfrm>
            <a:off x="5454626" y="445063"/>
            <a:ext cx="617838" cy="407773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角丸四角形吹き出し 17">
            <a:extLst>
              <a:ext uri="{FF2B5EF4-FFF2-40B4-BE49-F238E27FC236}">
                <a16:creationId xmlns:a16="http://schemas.microsoft.com/office/drawing/2014/main" id="{9C89CB6B-264F-4928-F839-8774636119B4}"/>
              </a:ext>
            </a:extLst>
          </p:cNvPr>
          <p:cNvSpPr/>
          <p:nvPr/>
        </p:nvSpPr>
        <p:spPr>
          <a:xfrm>
            <a:off x="1632489" y="2167222"/>
            <a:ext cx="5343415" cy="679622"/>
          </a:xfrm>
          <a:prstGeom prst="wedgeRoundRectCallout">
            <a:avLst>
              <a:gd name="adj1" fmla="val 56443"/>
              <a:gd name="adj2" fmla="val 50138"/>
              <a:gd name="adj3" fmla="val 16667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h-TH" sz="3200"/>
              <a:t>ตัวอย่างการนำมาใช้ซ้ำของคนญี่ปุ่น</a:t>
            </a:r>
          </a:p>
        </p:txBody>
      </p:sp>
      <p:pic>
        <p:nvPicPr>
          <p:cNvPr id="8" name="รูปภาพ 7">
            <a:extLst>
              <a:ext uri="{FF2B5EF4-FFF2-40B4-BE49-F238E27FC236}">
                <a16:creationId xmlns:a16="http://schemas.microsoft.com/office/drawing/2014/main" id="{B16F7151-1ACF-85FF-A4D6-C1717563FB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26075" y="2846844"/>
            <a:ext cx="4452550" cy="3339413"/>
          </a:xfrm>
          <a:prstGeom prst="rect">
            <a:avLst/>
          </a:prstGeom>
        </p:spPr>
      </p:pic>
      <p:sp>
        <p:nvSpPr>
          <p:cNvPr id="9" name="角丸四角形吹き出し 17">
            <a:extLst>
              <a:ext uri="{FF2B5EF4-FFF2-40B4-BE49-F238E27FC236}">
                <a16:creationId xmlns:a16="http://schemas.microsoft.com/office/drawing/2014/main" id="{34A65508-8ED7-2E68-B3ED-FD219CC2B4FF}"/>
              </a:ext>
            </a:extLst>
          </p:cNvPr>
          <p:cNvSpPr/>
          <p:nvPr/>
        </p:nvSpPr>
        <p:spPr>
          <a:xfrm>
            <a:off x="6727710" y="4011157"/>
            <a:ext cx="4627338" cy="1433280"/>
          </a:xfrm>
          <a:prstGeom prst="wedgeRoundRectCallout">
            <a:avLst>
              <a:gd name="adj1" fmla="val -67188"/>
              <a:gd name="adj2" fmla="val -46279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3200"/>
              <a:t>เลือกซื้อเสื้อผ้าและของใช้จาก</a:t>
            </a:r>
          </a:p>
          <a:p>
            <a:pPr algn="ctr"/>
            <a:r>
              <a:rPr lang="th-TH" sz="3200"/>
              <a:t>ร้านขายของมือสอง</a:t>
            </a:r>
          </a:p>
        </p:txBody>
      </p:sp>
      <p:pic>
        <p:nvPicPr>
          <p:cNvPr id="10" name="รูปภาพ 9" descr="รูปภาพประกอบด้วย ขวด, ข้อความ, ดื่ม, น้ำอัดลม&#10;&#10;คำอธิบายที่สร้างโดยอัตโนมัติ">
            <a:extLst>
              <a:ext uri="{FF2B5EF4-FFF2-40B4-BE49-F238E27FC236}">
                <a16:creationId xmlns:a16="http://schemas.microsoft.com/office/drawing/2014/main" id="{2A3EBDA0-CA4F-D99E-C9AD-317918230D2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429" b="35047"/>
          <a:stretch/>
        </p:blipFill>
        <p:spPr>
          <a:xfrm>
            <a:off x="4358421" y="526649"/>
            <a:ext cx="4315316" cy="1444344"/>
          </a:xfrm>
          <a:prstGeom prst="rect">
            <a:avLst/>
          </a:prstGeom>
        </p:spPr>
      </p:pic>
      <p:sp>
        <p:nvSpPr>
          <p:cNvPr id="4" name="สี่เหลี่ยมผืนผ้า: มุมมน 3">
            <a:extLst>
              <a:ext uri="{FF2B5EF4-FFF2-40B4-BE49-F238E27FC236}">
                <a16:creationId xmlns:a16="http://schemas.microsoft.com/office/drawing/2014/main" id="{B7385F4F-49BB-6EE9-3637-C37A5C2CC6A1}"/>
              </a:ext>
            </a:extLst>
          </p:cNvPr>
          <p:cNvSpPr/>
          <p:nvPr/>
        </p:nvSpPr>
        <p:spPr>
          <a:xfrm>
            <a:off x="5475720" y="243702"/>
            <a:ext cx="1897380" cy="502920"/>
          </a:xfrm>
          <a:prstGeom prst="round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>
                <a:solidFill>
                  <a:schemeClr val="tx1"/>
                </a:solidFill>
              </a:rPr>
              <a:t>นำมาใช้ซ้ำ</a:t>
            </a:r>
            <a:endParaRPr lang="en-US" sz="24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6705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8722135-F28D-841B-F247-2ED9B64A1B91}"/>
              </a:ext>
            </a:extLst>
          </p:cNvPr>
          <p:cNvSpPr txBox="1">
            <a:spLocks/>
          </p:cNvSpPr>
          <p:nvPr/>
        </p:nvSpPr>
        <p:spPr>
          <a:xfrm>
            <a:off x="2888009" y="382704"/>
            <a:ext cx="9015412" cy="1325563"/>
          </a:xfrm>
          <a:prstGeom prst="rect">
            <a:avLst/>
          </a:prstGeom>
        </p:spPr>
        <p:txBody>
          <a:bodyPr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br>
              <a:rPr lang="th-TH" altLang="ja-JP">
                <a:cs typeface="+mn-cs"/>
              </a:rPr>
            </a:br>
            <a:r>
              <a:rPr lang="th-TH" altLang="ja-JP">
                <a:cs typeface="+mn-cs"/>
              </a:rPr>
              <a:t>มาลองคิดกันดูว่าเรามีวิธีลดปริมาณขยะในชีวิตประจำวัน</a:t>
            </a:r>
          </a:p>
          <a:p>
            <a:r>
              <a:rPr kumimoji="1" lang="th-TH">
                <a:cs typeface="+mn-cs"/>
              </a:rPr>
              <a:t>ได้อย่างไรบ้าง</a:t>
            </a:r>
            <a:endParaRPr kumimoji="1" lang="en-US">
              <a:cs typeface="+mn-cs"/>
            </a:endParaRPr>
          </a:p>
        </p:txBody>
      </p:sp>
      <p:sp>
        <p:nvSpPr>
          <p:cNvPr id="3" name="角丸四角形吹き出し 5">
            <a:extLst>
              <a:ext uri="{FF2B5EF4-FFF2-40B4-BE49-F238E27FC236}">
                <a16:creationId xmlns:a16="http://schemas.microsoft.com/office/drawing/2014/main" id="{FC05D661-6E65-6D58-7889-B46051A86E96}"/>
              </a:ext>
            </a:extLst>
          </p:cNvPr>
          <p:cNvSpPr/>
          <p:nvPr/>
        </p:nvSpPr>
        <p:spPr>
          <a:xfrm>
            <a:off x="288579" y="382704"/>
            <a:ext cx="2338243" cy="899338"/>
          </a:xfrm>
          <a:prstGeom prst="wedgeRoundRectCallout">
            <a:avLst>
              <a:gd name="adj1" fmla="val 49505"/>
              <a:gd name="adj2" fmla="val 10334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th-TH" sz="4000" b="1">
                <a:latin typeface="MS PGothic" panose="020B0600070205080204" pitchFamily="34" charset="-128"/>
                <a:ea typeface="MS PGothic" panose="020B0600070205080204" pitchFamily="34" charset="-128"/>
              </a:rPr>
              <a:t>จับกลุ่มคุยกัน</a:t>
            </a:r>
            <a:endParaRPr kumimoji="1" lang="en-US" sz="4000" b="1">
              <a:latin typeface="MS PGothic" panose="020B0600070205080204" pitchFamily="34" charset="-128"/>
              <a:ea typeface="MS PGothic" panose="020B0600070205080204" pitchFamily="34" charset="-128"/>
            </a:endParaRPr>
          </a:p>
        </p:txBody>
      </p:sp>
      <p:sp>
        <p:nvSpPr>
          <p:cNvPr id="4" name="円形吹き出し 12">
            <a:extLst>
              <a:ext uri="{FF2B5EF4-FFF2-40B4-BE49-F238E27FC236}">
                <a16:creationId xmlns:a16="http://schemas.microsoft.com/office/drawing/2014/main" id="{E83B583F-C16B-2A1E-3D58-2B6435E7147E}"/>
              </a:ext>
            </a:extLst>
          </p:cNvPr>
          <p:cNvSpPr/>
          <p:nvPr/>
        </p:nvSpPr>
        <p:spPr>
          <a:xfrm>
            <a:off x="8268797" y="1959509"/>
            <a:ext cx="897543" cy="693778"/>
          </a:xfrm>
          <a:prstGeom prst="wedgeEllipseCallout">
            <a:avLst>
              <a:gd name="adj1" fmla="val -64122"/>
              <a:gd name="adj2" fmla="val 62633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/>
              <a:t>❓</a:t>
            </a:r>
            <a:endParaRPr kumimoji="1" lang="en-US" sz="3200"/>
          </a:p>
        </p:txBody>
      </p:sp>
      <p:sp>
        <p:nvSpPr>
          <p:cNvPr id="10" name="角丸四角形吹き出し 5">
            <a:extLst>
              <a:ext uri="{FF2B5EF4-FFF2-40B4-BE49-F238E27FC236}">
                <a16:creationId xmlns:a16="http://schemas.microsoft.com/office/drawing/2014/main" id="{AFFE83D1-532A-2791-DE31-8CC3F463E6F6}"/>
              </a:ext>
            </a:extLst>
          </p:cNvPr>
          <p:cNvSpPr/>
          <p:nvPr/>
        </p:nvSpPr>
        <p:spPr>
          <a:xfrm>
            <a:off x="7969539" y="4800983"/>
            <a:ext cx="3435523" cy="1483438"/>
          </a:xfrm>
          <a:prstGeom prst="wedgeRoundRectCallout">
            <a:avLst>
              <a:gd name="adj1" fmla="val -73932"/>
              <a:gd name="adj2" fmla="val -4030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th-TH" sz="3600">
                <a:latin typeface="MS PGothic" panose="020B0600070205080204" pitchFamily="34" charset="-128"/>
                <a:ea typeface="MS PGothic" panose="020B0600070205080204" pitchFamily="34" charset="-128"/>
              </a:rPr>
              <a:t>หลังคุยกันเสร็จแล้วลองแชร์กับเพื่อนๆ กลุ่มอื่นดู</a:t>
            </a:r>
            <a:endParaRPr kumimoji="1" lang="en-US" sz="3600">
              <a:latin typeface="MS PGothic" panose="020B0600070205080204" pitchFamily="34" charset="-128"/>
              <a:ea typeface="MS PGothic" panose="020B0600070205080204" pitchFamily="34" charset="-128"/>
            </a:endParaRPr>
          </a:p>
        </p:txBody>
      </p:sp>
      <p:pic>
        <p:nvPicPr>
          <p:cNvPr id="5" name="図 6">
            <a:extLst>
              <a:ext uri="{FF2B5EF4-FFF2-40B4-BE49-F238E27FC236}">
                <a16:creationId xmlns:a16="http://schemas.microsoft.com/office/drawing/2014/main" id="{0A1BA873-8A07-B7EB-1E0B-7B78E17B35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3949" y="2174136"/>
            <a:ext cx="3740260" cy="2509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250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60A7A88-994C-6863-6B12-809028186F6B}"/>
              </a:ext>
            </a:extLst>
          </p:cNvPr>
          <p:cNvSpPr txBox="1">
            <a:spLocks/>
          </p:cNvSpPr>
          <p:nvPr/>
        </p:nvSpPr>
        <p:spPr>
          <a:xfrm>
            <a:off x="2497164" y="593213"/>
            <a:ext cx="6764867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kumimoji="1" lang="th-TH">
                <a:cs typeface="+mn-cs"/>
              </a:rPr>
              <a:t>จุดเหมือนและจุดต่างกับญี่ปุ่น</a:t>
            </a:r>
            <a:endParaRPr kumimoji="1" lang="en-US">
              <a:cs typeface="+mn-cs"/>
            </a:endParaRPr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3882D0C5-1C6C-6209-9E4C-65EABCB2CC9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8103" y="3321910"/>
            <a:ext cx="2029883" cy="2121081"/>
          </a:xfrm>
          <a:prstGeom prst="rect">
            <a:avLst/>
          </a:prstGeom>
        </p:spPr>
      </p:pic>
      <p:sp>
        <p:nvSpPr>
          <p:cNvPr id="4" name="雲形吹き出し 5">
            <a:extLst>
              <a:ext uri="{FF2B5EF4-FFF2-40B4-BE49-F238E27FC236}">
                <a16:creationId xmlns:a16="http://schemas.microsoft.com/office/drawing/2014/main" id="{1A43F2F5-0B46-B958-CD64-FDC0BCE4F7D8}"/>
              </a:ext>
            </a:extLst>
          </p:cNvPr>
          <p:cNvSpPr/>
          <p:nvPr/>
        </p:nvSpPr>
        <p:spPr>
          <a:xfrm>
            <a:off x="791632" y="172385"/>
            <a:ext cx="2099733" cy="1213115"/>
          </a:xfrm>
          <a:prstGeom prst="cloudCallout">
            <a:avLst>
              <a:gd name="adj1" fmla="val 31586"/>
              <a:gd name="adj2" fmla="val 6110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/>
          </a:p>
        </p:txBody>
      </p:sp>
      <p:sp>
        <p:nvSpPr>
          <p:cNvPr id="5" name="テキスト ボックス 6">
            <a:extLst>
              <a:ext uri="{FF2B5EF4-FFF2-40B4-BE49-F238E27FC236}">
                <a16:creationId xmlns:a16="http://schemas.microsoft.com/office/drawing/2014/main" id="{E6E381E5-D893-11F6-B946-2D47CDA52AD6}"/>
              </a:ext>
            </a:extLst>
          </p:cNvPr>
          <p:cNvSpPr txBox="1"/>
          <p:nvPr/>
        </p:nvSpPr>
        <p:spPr>
          <a:xfrm>
            <a:off x="1066017" y="301888"/>
            <a:ext cx="16340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th-TH" sz="2800" b="1">
                <a:solidFill>
                  <a:schemeClr val="bg1"/>
                </a:solidFill>
              </a:rPr>
              <a:t>ย้อนคิด</a:t>
            </a:r>
          </a:p>
          <a:p>
            <a:pPr algn="ctr"/>
            <a:r>
              <a:rPr lang="th-TH" sz="2800" b="1">
                <a:solidFill>
                  <a:schemeClr val="bg1"/>
                </a:solidFill>
              </a:rPr>
              <a:t>เรื่องของไทย</a:t>
            </a:r>
            <a:endParaRPr kumimoji="1" lang="en-US" sz="2800" b="1">
              <a:solidFill>
                <a:schemeClr val="bg1"/>
              </a:solidFill>
            </a:endParaRPr>
          </a:p>
        </p:txBody>
      </p:sp>
      <p:sp>
        <p:nvSpPr>
          <p:cNvPr id="7" name="円形吹き出し 8">
            <a:extLst>
              <a:ext uri="{FF2B5EF4-FFF2-40B4-BE49-F238E27FC236}">
                <a16:creationId xmlns:a16="http://schemas.microsoft.com/office/drawing/2014/main" id="{2244A605-D8C4-4829-19B1-B33B7B864443}"/>
              </a:ext>
            </a:extLst>
          </p:cNvPr>
          <p:cNvSpPr/>
          <p:nvPr/>
        </p:nvSpPr>
        <p:spPr>
          <a:xfrm>
            <a:off x="6432790" y="1741561"/>
            <a:ext cx="4774787" cy="1885551"/>
          </a:xfrm>
          <a:prstGeom prst="wedgeEllipseCallout">
            <a:avLst>
              <a:gd name="adj1" fmla="val -42011"/>
              <a:gd name="adj2" fmla="val 50082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r>
              <a:rPr lang="th-TH" sz="3200">
                <a:solidFill>
                  <a:sysClr val="windowText" lastClr="000000"/>
                </a:solidFill>
              </a:rPr>
              <a:t>ถ้ามี มีการแยกเป็นกี่ประเภท</a:t>
            </a:r>
          </a:p>
          <a:p>
            <a:pPr algn="ctr">
              <a:lnSpc>
                <a:spcPct val="100000"/>
              </a:lnSpc>
            </a:pPr>
            <a:r>
              <a:rPr lang="th-TH" sz="3200">
                <a:solidFill>
                  <a:sysClr val="windowText" lastClr="000000"/>
                </a:solidFill>
              </a:rPr>
              <a:t>อะไรบ้างนะ</a:t>
            </a:r>
          </a:p>
        </p:txBody>
      </p:sp>
      <p:sp>
        <p:nvSpPr>
          <p:cNvPr id="6" name="円形吹き出し 8">
            <a:extLst>
              <a:ext uri="{FF2B5EF4-FFF2-40B4-BE49-F238E27FC236}">
                <a16:creationId xmlns:a16="http://schemas.microsoft.com/office/drawing/2014/main" id="{A1A5F8CF-092A-5F2E-8286-A7D4281010AC}"/>
              </a:ext>
            </a:extLst>
          </p:cNvPr>
          <p:cNvSpPr/>
          <p:nvPr/>
        </p:nvSpPr>
        <p:spPr>
          <a:xfrm>
            <a:off x="267069" y="2046763"/>
            <a:ext cx="4460190" cy="1885551"/>
          </a:xfrm>
          <a:prstGeom prst="wedgeEllipseCallout">
            <a:avLst>
              <a:gd name="adj1" fmla="val 47751"/>
              <a:gd name="adj2" fmla="val 37630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r>
              <a:rPr lang="th-TH" sz="3200">
                <a:solidFill>
                  <a:sysClr val="windowText" lastClr="000000"/>
                </a:solidFill>
              </a:rPr>
              <a:t>เรามีการแยกขยะ</a:t>
            </a:r>
          </a:p>
          <a:p>
            <a:pPr algn="ctr">
              <a:lnSpc>
                <a:spcPct val="100000"/>
              </a:lnSpc>
            </a:pPr>
            <a:r>
              <a:rPr lang="th-TH" sz="3200">
                <a:solidFill>
                  <a:sysClr val="windowText" lastClr="000000"/>
                </a:solidFill>
              </a:rPr>
              <a:t>ก่อนทิ้งไหมนะ</a:t>
            </a:r>
          </a:p>
        </p:txBody>
      </p:sp>
      <p:sp>
        <p:nvSpPr>
          <p:cNvPr id="8" name="円形吹き出し 8">
            <a:extLst>
              <a:ext uri="{FF2B5EF4-FFF2-40B4-BE49-F238E27FC236}">
                <a16:creationId xmlns:a16="http://schemas.microsoft.com/office/drawing/2014/main" id="{31B0BC96-E774-8151-5F06-114F39DC8D04}"/>
              </a:ext>
            </a:extLst>
          </p:cNvPr>
          <p:cNvSpPr/>
          <p:nvPr/>
        </p:nvSpPr>
        <p:spPr>
          <a:xfrm>
            <a:off x="7153601" y="3935793"/>
            <a:ext cx="4460190" cy="1885551"/>
          </a:xfrm>
          <a:prstGeom prst="wedgeEllipseCallout">
            <a:avLst>
              <a:gd name="adj1" fmla="val -59742"/>
              <a:gd name="adj2" fmla="val -28559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00000"/>
              </a:lnSpc>
            </a:pPr>
            <a:r>
              <a:rPr lang="th-TH" sz="2800">
                <a:solidFill>
                  <a:sysClr val="windowText" lastClr="000000"/>
                </a:solidFill>
              </a:rPr>
              <a:t>จริงหรือเปล่าที่แยกขยะไป</a:t>
            </a:r>
          </a:p>
          <a:p>
            <a:pPr>
              <a:lnSpc>
                <a:spcPct val="100000"/>
              </a:lnSpc>
            </a:pPr>
            <a:r>
              <a:rPr lang="th-TH" sz="2800">
                <a:solidFill>
                  <a:sysClr val="windowText" lastClr="000000"/>
                </a:solidFill>
              </a:rPr>
              <a:t>รถเก็บขยะก็เอาไปรวมกันอยู่ดี</a:t>
            </a:r>
          </a:p>
        </p:txBody>
      </p:sp>
    </p:spTree>
    <p:extLst>
      <p:ext uri="{BB962C8B-B14F-4D97-AF65-F5344CB8AC3E}">
        <p14:creationId xmlns:p14="http://schemas.microsoft.com/office/powerpoint/2010/main" val="1582303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70EC383-499F-77F0-72E4-9FD66EA5E2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3063" y="387531"/>
            <a:ext cx="10515600" cy="1325563"/>
          </a:xfrm>
        </p:spPr>
        <p:txBody>
          <a:bodyPr>
            <a:normAutofit/>
          </a:bodyPr>
          <a:lstStyle/>
          <a:p>
            <a:r>
              <a:rPr lang="ja-JP" altLang="en-US" sz="3600">
                <a:latin typeface="UD Digi Kyokasho N-B" panose="02020700000000000000" pitchFamily="17" charset="-128"/>
                <a:ea typeface="UD Digi Kyokasho N-B" panose="02020700000000000000" pitchFamily="17" charset="-128"/>
              </a:rPr>
              <a:t>出典</a:t>
            </a:r>
            <a:endParaRPr lang="en-US" sz="3600">
              <a:latin typeface="UD Digi Kyokasho N-B" panose="02020700000000000000" pitchFamily="17" charset="-128"/>
              <a:ea typeface="UD Digi Kyokasho N-B" panose="02020700000000000000" pitchFamily="17" charset="-128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AEBA4DC-31A9-1478-29E2-063B446A5C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3063" y="1456348"/>
            <a:ext cx="11553091" cy="5401651"/>
          </a:xfrm>
        </p:spPr>
        <p:txBody>
          <a:bodyPr>
            <a:normAutofit/>
          </a:bodyPr>
          <a:lstStyle/>
          <a:p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P.2 </a:t>
            </a:r>
            <a:r>
              <a:rPr lang="th-TH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กรมควบคุมโรค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「</a:t>
            </a:r>
            <a:r>
              <a:rPr lang="th-TH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หน้าแรก | กรมควบคุมโรค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」</a:t>
            </a:r>
            <a:r>
              <a:rPr lang="en-US" altLang="ja-JP" sz="2400" dirty="0">
                <a:solidFill>
                  <a:srgbClr val="FF0000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  <a:hlinkClick r:id="rId3"/>
              </a:rPr>
              <a:t>https://ddc.moph.go.th/os/journal_detail.php?publish=14048&amp;deptcode=os#:~:text=View-, </a:t>
            </a:r>
            <a:r>
              <a:rPr lang="th-TH" altLang="ja-JP" sz="2400" dirty="0">
                <a:solidFill>
                  <a:srgbClr val="FF0000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  <a:hlinkClick r:id="rId3"/>
              </a:rPr>
              <a:t>แยกขยะดีต่อโลก%20ดีต่อเรา%20ดีต่อ,ขยะที่ไม่ถูกวิธี</a:t>
            </a:r>
            <a:r>
              <a:rPr lang="ja-JP" altLang="en-US" sz="2400" dirty="0">
                <a:solidFill>
                  <a:srgbClr val="FF0000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　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（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2026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年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2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月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27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日最終アクセス）</a:t>
            </a:r>
            <a:endParaRPr lang="en-US" altLang="ja-JP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P.2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　環境省「一般廃棄物の排出及び処理状況等（令和３年度）について 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| 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報道発表資料 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| 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環境省」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  <a:hlinkClick r:id="rId4"/>
              </a:rPr>
              <a:t>https://www.env.go.jp/press/press_01383.html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　（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2026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年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2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月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27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日最終アクセス）</a:t>
            </a:r>
            <a:endParaRPr lang="en-US" altLang="ja-JP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P.4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　神戸市「神戸市：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Garbage Disposal Rules in KOBE</a:t>
            </a:r>
            <a:r>
              <a:rPr lang="ja-JP" altLang="en-US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／外国人向けごみ出しルール情報」</a:t>
            </a:r>
            <a:r>
              <a:rPr lang="en-US" altLang="ja-JP" sz="2400">
                <a:latin typeface="UD Digi Kyokasho NK-R" panose="02020400000000000000" pitchFamily="18" charset="-128"/>
                <a:ea typeface="UD Digi Kyokasho NK-R" panose="02020400000000000000" pitchFamily="18" charset="-128"/>
                <a:hlinkClick r:id="rId5"/>
              </a:rPr>
              <a:t>https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  <a:hlinkClick r:id="rId5"/>
              </a:rPr>
              <a:t>://www.city.kobe.lg.jp/a04164/kurashi/recycle/gomi/gaikokujin.html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　（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2026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年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2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月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27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日最終アクセス）</a:t>
            </a:r>
            <a:endParaRPr lang="en-US" altLang="ja-JP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050055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8">
            <a:extLst>
              <a:ext uri="{FF2B5EF4-FFF2-40B4-BE49-F238E27FC236}">
                <a16:creationId xmlns:a16="http://schemas.microsoft.com/office/drawing/2014/main" id="{3E5F1B45-3031-DBC2-4B90-2A88B24325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92067" y="4282498"/>
            <a:ext cx="1324770" cy="1851049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7C57E5D3-65E5-ADC3-FA62-CC44408D8036}"/>
              </a:ext>
            </a:extLst>
          </p:cNvPr>
          <p:cNvSpPr txBox="1">
            <a:spLocks/>
          </p:cNvSpPr>
          <p:nvPr/>
        </p:nvSpPr>
        <p:spPr>
          <a:xfrm>
            <a:off x="2821817" y="281490"/>
            <a:ext cx="8869440" cy="161099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kumimoji="1" lang="th-TH" sz="3600" b="1">
                <a:cs typeface="+mn-cs"/>
              </a:rPr>
              <a:t>คนไทยทั่วประเทศทิ้งขยะเฉลี่ยคนละประมาณ </a:t>
            </a:r>
            <a:r>
              <a:rPr kumimoji="1" lang="en-US" sz="3600" b="1">
                <a:cs typeface="+mn-cs"/>
              </a:rPr>
              <a:t>1 </a:t>
            </a:r>
            <a:r>
              <a:rPr kumimoji="1" lang="th-TH" sz="3600" b="1">
                <a:cs typeface="+mn-cs"/>
              </a:rPr>
              <a:t>กิโลกรัมต่อวัน</a:t>
            </a:r>
            <a:endParaRPr kumimoji="1" lang="en-US" sz="3600" b="1">
              <a:cs typeface="+mn-cs"/>
            </a:endParaRPr>
          </a:p>
          <a:p>
            <a:pPr algn="l"/>
            <a:r>
              <a:rPr kumimoji="1" lang="th-TH" sz="3600" b="1">
                <a:cs typeface="+mn-cs"/>
              </a:rPr>
              <a:t>ลองมาทายกันว่าคนญี่ปุ่นทั่วประเทศทิ้งขยะเฉลี่ยคนละ</a:t>
            </a:r>
          </a:p>
          <a:p>
            <a:pPr algn="l"/>
            <a:r>
              <a:rPr kumimoji="1" lang="th-TH" sz="3600" b="1">
                <a:cs typeface="+mn-cs"/>
              </a:rPr>
              <a:t>ปริมาณเท่าไหร่ต่อวัน</a:t>
            </a:r>
            <a:endParaRPr kumimoji="1" lang="en-US" sz="3600" b="1">
              <a:cs typeface="+mn-cs"/>
            </a:endParaRPr>
          </a:p>
        </p:txBody>
      </p:sp>
      <p:sp>
        <p:nvSpPr>
          <p:cNvPr id="3" name="角丸四角形吹き出し 5">
            <a:extLst>
              <a:ext uri="{FF2B5EF4-FFF2-40B4-BE49-F238E27FC236}">
                <a16:creationId xmlns:a16="http://schemas.microsoft.com/office/drawing/2014/main" id="{D7198160-133E-982D-CD8C-0027BA5A2EB3}"/>
              </a:ext>
            </a:extLst>
          </p:cNvPr>
          <p:cNvSpPr/>
          <p:nvPr/>
        </p:nvSpPr>
        <p:spPr>
          <a:xfrm>
            <a:off x="1018959" y="254642"/>
            <a:ext cx="1679719" cy="899338"/>
          </a:xfrm>
          <a:prstGeom prst="wedgeRoundRectCallout">
            <a:avLst>
              <a:gd name="adj1" fmla="val -13776"/>
              <a:gd name="adj2" fmla="val 7191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4000" b="1">
                <a:latin typeface="MS PGothic" panose="020B0600070205080204" pitchFamily="34" charset="-128"/>
                <a:ea typeface="MS PGothic" panose="020B0600070205080204" pitchFamily="34" charset="-128"/>
              </a:rPr>
              <a:t>クイズ</a:t>
            </a:r>
            <a:endParaRPr kumimoji="1" lang="en-US" sz="4000" b="1">
              <a:latin typeface="MS PGothic" panose="020B0600070205080204" pitchFamily="34" charset="-128"/>
              <a:ea typeface="MS PGothic" panose="020B0600070205080204" pitchFamily="34" charset="-128"/>
            </a:endParaRPr>
          </a:p>
        </p:txBody>
      </p:sp>
      <p:sp>
        <p:nvSpPr>
          <p:cNvPr id="5" name="円形吹き出し 12">
            <a:extLst>
              <a:ext uri="{FF2B5EF4-FFF2-40B4-BE49-F238E27FC236}">
                <a16:creationId xmlns:a16="http://schemas.microsoft.com/office/drawing/2014/main" id="{03063D43-EB02-3660-A95E-DF76F6771CA1}"/>
              </a:ext>
            </a:extLst>
          </p:cNvPr>
          <p:cNvSpPr/>
          <p:nvPr/>
        </p:nvSpPr>
        <p:spPr>
          <a:xfrm>
            <a:off x="224105" y="517637"/>
            <a:ext cx="897543" cy="693778"/>
          </a:xfrm>
          <a:prstGeom prst="wedgeEllipseCallout">
            <a:avLst>
              <a:gd name="adj1" fmla="val 43313"/>
              <a:gd name="adj2" fmla="val 69822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/>
              <a:t>❓</a:t>
            </a:r>
            <a:endParaRPr kumimoji="1" lang="en-US" sz="3200"/>
          </a:p>
        </p:txBody>
      </p:sp>
      <p:sp>
        <p:nvSpPr>
          <p:cNvPr id="6" name="テキスト ボックス 4">
            <a:extLst>
              <a:ext uri="{FF2B5EF4-FFF2-40B4-BE49-F238E27FC236}">
                <a16:creationId xmlns:a16="http://schemas.microsoft.com/office/drawing/2014/main" id="{6F8970A9-8B8A-8766-D78B-9C765D44C286}"/>
              </a:ext>
            </a:extLst>
          </p:cNvPr>
          <p:cNvSpPr txBox="1"/>
          <p:nvPr/>
        </p:nvSpPr>
        <p:spPr>
          <a:xfrm>
            <a:off x="5504762" y="2038710"/>
            <a:ext cx="4654200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lnSpc>
                <a:spcPct val="150000"/>
              </a:lnSpc>
              <a:buAutoNum type="alphaLcPeriod"/>
            </a:pPr>
            <a:r>
              <a:rPr lang="en-US" sz="4000"/>
              <a:t>0.5 </a:t>
            </a:r>
            <a:r>
              <a:rPr lang="th-TH" sz="4000"/>
              <a:t>กิโลกรัมต่อวัน </a:t>
            </a:r>
          </a:p>
          <a:p>
            <a:pPr marL="742950" indent="-742950">
              <a:lnSpc>
                <a:spcPct val="150000"/>
              </a:lnSpc>
              <a:buAutoNum type="alphaLcPeriod"/>
            </a:pPr>
            <a:r>
              <a:rPr lang="en-US" sz="4000"/>
              <a:t>1 </a:t>
            </a:r>
            <a:r>
              <a:rPr lang="th-TH" sz="4000"/>
              <a:t>กิโลกรัมต่อวัน </a:t>
            </a:r>
            <a:endParaRPr lang="en-US" sz="4000"/>
          </a:p>
          <a:p>
            <a:pPr marL="742950" indent="-742950">
              <a:lnSpc>
                <a:spcPct val="150000"/>
              </a:lnSpc>
              <a:buAutoNum type="alphaLcPeriod"/>
            </a:pPr>
            <a:r>
              <a:rPr lang="en-US" sz="4000"/>
              <a:t>5</a:t>
            </a:r>
            <a:r>
              <a:rPr lang="th-TH" sz="4000"/>
              <a:t> กิโลกรัมต่อวัน </a:t>
            </a:r>
            <a:endParaRPr kumimoji="1" lang="en-US" sz="4000"/>
          </a:p>
        </p:txBody>
      </p:sp>
      <p:sp>
        <p:nvSpPr>
          <p:cNvPr id="9" name="楕円 10">
            <a:extLst>
              <a:ext uri="{FF2B5EF4-FFF2-40B4-BE49-F238E27FC236}">
                <a16:creationId xmlns:a16="http://schemas.microsoft.com/office/drawing/2014/main" id="{040075E6-23D3-3603-998E-48E994E36C26}"/>
              </a:ext>
            </a:extLst>
          </p:cNvPr>
          <p:cNvSpPr/>
          <p:nvPr/>
        </p:nvSpPr>
        <p:spPr>
          <a:xfrm>
            <a:off x="5357822" y="3167631"/>
            <a:ext cx="665824" cy="66759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/>
          </a:p>
        </p:txBody>
      </p:sp>
      <p:pic>
        <p:nvPicPr>
          <p:cNvPr id="12" name="รูปภาพ 11" descr="รูปภาพประกอบด้วย กลางแจ้ง, ถังขยะ, พื้น, ถัง&#10;&#10;คำอธิบายที่สร้างโดยอัตโนมัติ">
            <a:extLst>
              <a:ext uri="{FF2B5EF4-FFF2-40B4-BE49-F238E27FC236}">
                <a16:creationId xmlns:a16="http://schemas.microsoft.com/office/drawing/2014/main" id="{07CA103E-E862-27CE-49C2-606D1C4BAC9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74" y="2320199"/>
            <a:ext cx="3964886" cy="2645322"/>
          </a:xfrm>
          <a:prstGeom prst="rect">
            <a:avLst/>
          </a:prstGeom>
        </p:spPr>
      </p:pic>
      <p:sp>
        <p:nvSpPr>
          <p:cNvPr id="10" name="กล่องข้อความ 9">
            <a:extLst>
              <a:ext uri="{FF2B5EF4-FFF2-40B4-BE49-F238E27FC236}">
                <a16:creationId xmlns:a16="http://schemas.microsoft.com/office/drawing/2014/main" id="{E3789B46-BE9B-FCBD-4A5B-BE8C098653EA}"/>
              </a:ext>
            </a:extLst>
          </p:cNvPr>
          <p:cNvSpPr txBox="1"/>
          <p:nvPr/>
        </p:nvSpPr>
        <p:spPr>
          <a:xfrm>
            <a:off x="794554" y="5848874"/>
            <a:ext cx="733217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h-TH" sz="2000"/>
              <a:t>ข้อมูลจาก</a:t>
            </a:r>
            <a:r>
              <a:rPr lang="en-US" sz="2000"/>
              <a:t>: </a:t>
            </a:r>
            <a:r>
              <a:rPr lang="th-TH" sz="2000"/>
              <a:t>กรมควบคุมมลพิษ ประเทศไทย(</a:t>
            </a:r>
            <a:r>
              <a:rPr lang="en-US" sz="2000"/>
              <a:t>2022) </a:t>
            </a:r>
            <a:r>
              <a:rPr lang="th-TH" sz="2000"/>
              <a:t>และกระทรวงสิ่งแวดล้อม ประเทศญี่ปุ่น (</a:t>
            </a:r>
            <a:r>
              <a:rPr lang="en-US" sz="2000"/>
              <a:t>2023)</a:t>
            </a:r>
            <a:r>
              <a:rPr lang="th-TH" sz="2000"/>
              <a:t> </a:t>
            </a:r>
            <a:endParaRPr lang="en-US" sz="2000"/>
          </a:p>
        </p:txBody>
      </p:sp>
    </p:spTree>
    <p:extLst>
      <p:ext uri="{BB962C8B-B14F-4D97-AF65-F5344CB8AC3E}">
        <p14:creationId xmlns:p14="http://schemas.microsoft.com/office/powerpoint/2010/main" val="3278354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รูปภาพ 6" descr="รูปภาพประกอบด้วย ภาพตัดปะ, การวาดภาพ, ร่าง, การ์ตูน&#10;&#10;คำอธิบายที่สร้างโดยอัตโนมัติ">
            <a:extLst>
              <a:ext uri="{FF2B5EF4-FFF2-40B4-BE49-F238E27FC236}">
                <a16:creationId xmlns:a16="http://schemas.microsoft.com/office/drawing/2014/main" id="{A729276D-C263-C611-66B8-5BEDC37204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5718" y="2769567"/>
            <a:ext cx="4572310" cy="3120601"/>
          </a:xfrm>
          <a:prstGeom prst="rect">
            <a:avLst/>
          </a:prstGeom>
        </p:spPr>
      </p:pic>
      <p:pic>
        <p:nvPicPr>
          <p:cNvPr id="2" name="図 8">
            <a:extLst>
              <a:ext uri="{FF2B5EF4-FFF2-40B4-BE49-F238E27FC236}">
                <a16:creationId xmlns:a16="http://schemas.microsoft.com/office/drawing/2014/main" id="{3EB999D3-FA21-1DC8-BC29-DC228BFC4B9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9515" y="3070503"/>
            <a:ext cx="1324770" cy="1851049"/>
          </a:xfrm>
          <a:prstGeom prst="rect">
            <a:avLst/>
          </a:prstGeom>
        </p:spPr>
      </p:pic>
      <p:sp>
        <p:nvSpPr>
          <p:cNvPr id="5" name="กล่องข้อความ 4">
            <a:extLst>
              <a:ext uri="{FF2B5EF4-FFF2-40B4-BE49-F238E27FC236}">
                <a16:creationId xmlns:a16="http://schemas.microsoft.com/office/drawing/2014/main" id="{6D646D4D-2B0E-A595-EDCE-F3EF0243550D}"/>
              </a:ext>
            </a:extLst>
          </p:cNvPr>
          <p:cNvSpPr txBox="1"/>
          <p:nvPr/>
        </p:nvSpPr>
        <p:spPr>
          <a:xfrm>
            <a:off x="783772" y="730308"/>
            <a:ext cx="992777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h-TH" sz="3600"/>
              <a:t>ปัญหาขยะ เป็นหนึ่งในปัญหาสังคมของญี่ปุ่น</a:t>
            </a:r>
          </a:p>
          <a:p>
            <a:pPr algn="ctr"/>
            <a:r>
              <a:rPr lang="th-TH" sz="3600"/>
              <a:t>เพื่อเป็นการลดปริมาณขยะ จึงมีมาตรการต่างๆ เกี่ยวกับการทิ้งขยะออกมาค่ะ</a:t>
            </a:r>
          </a:p>
        </p:txBody>
      </p:sp>
      <p:sp>
        <p:nvSpPr>
          <p:cNvPr id="6" name="คำบรรยายภาพ: สี่เหลี่ยมมุมมน 5">
            <a:extLst>
              <a:ext uri="{FF2B5EF4-FFF2-40B4-BE49-F238E27FC236}">
                <a16:creationId xmlns:a16="http://schemas.microsoft.com/office/drawing/2014/main" id="{7F8C36CF-648B-70F8-1DD5-E07ECB3941B5}"/>
              </a:ext>
            </a:extLst>
          </p:cNvPr>
          <p:cNvSpPr/>
          <p:nvPr/>
        </p:nvSpPr>
        <p:spPr>
          <a:xfrm>
            <a:off x="849086" y="352697"/>
            <a:ext cx="9797143" cy="1939338"/>
          </a:xfrm>
          <a:prstGeom prst="wedgeRoundRectCallout">
            <a:avLst>
              <a:gd name="adj1" fmla="val -30300"/>
              <a:gd name="adj2" fmla="val 72604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15699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กล่องข้อความ 1">
            <a:extLst>
              <a:ext uri="{FF2B5EF4-FFF2-40B4-BE49-F238E27FC236}">
                <a16:creationId xmlns:a16="http://schemas.microsoft.com/office/drawing/2014/main" id="{CC95F447-751F-9BDB-868F-900D2E35A404}"/>
              </a:ext>
            </a:extLst>
          </p:cNvPr>
          <p:cNvSpPr txBox="1"/>
          <p:nvPr/>
        </p:nvSpPr>
        <p:spPr>
          <a:xfrm>
            <a:off x="251460" y="224135"/>
            <a:ext cx="1140714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h-TH" sz="3600"/>
              <a:t>หนึ่งในมาตรการลดขยะของญี่ปุ่นก็คือ</a:t>
            </a:r>
            <a:r>
              <a:rPr lang="th-TH" sz="3600">
                <a:solidFill>
                  <a:srgbClr val="FF3399"/>
                </a:solidFill>
              </a:rPr>
              <a:t>การแยกขยะ</a:t>
            </a:r>
            <a:r>
              <a:rPr lang="th-TH" sz="3600"/>
              <a:t>ก่อนทิ้ง</a:t>
            </a:r>
          </a:p>
          <a:p>
            <a:pPr algn="ctr"/>
            <a:r>
              <a:rPr lang="th-TH" sz="3600"/>
              <a:t>โดยทั่วไปจะแยกเป็นขยะ</a:t>
            </a:r>
            <a:r>
              <a:rPr lang="th-TH" sz="3600">
                <a:solidFill>
                  <a:srgbClr val="FF3399"/>
                </a:solidFill>
              </a:rPr>
              <a:t>ประเภทที่เผาได้ ประเภทที่เผาไม่ได้ </a:t>
            </a:r>
            <a:r>
              <a:rPr lang="th-TH" sz="3600"/>
              <a:t>และ</a:t>
            </a:r>
            <a:r>
              <a:rPr lang="th-TH" sz="3600">
                <a:solidFill>
                  <a:srgbClr val="FF3399"/>
                </a:solidFill>
              </a:rPr>
              <a:t>ขยะที่รีไซเคิลได้</a:t>
            </a:r>
          </a:p>
          <a:p>
            <a:pPr algn="ctr"/>
            <a:r>
              <a:rPr lang="th-TH" sz="3600"/>
              <a:t>หลายท้องที่จะต้องใช้ถุงขยะที่กำหนดมาโดยเฉพาะ</a:t>
            </a:r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DE9F2D8E-B96E-AA2F-22F1-D3422AD690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251460" y="4607442"/>
            <a:ext cx="1182207" cy="1651851"/>
          </a:xfrm>
          <a:prstGeom prst="rect">
            <a:avLst/>
          </a:prstGeom>
        </p:spPr>
      </p:pic>
      <p:sp>
        <p:nvSpPr>
          <p:cNvPr id="10" name="角丸四角形吹き出し 17">
            <a:extLst>
              <a:ext uri="{FF2B5EF4-FFF2-40B4-BE49-F238E27FC236}">
                <a16:creationId xmlns:a16="http://schemas.microsoft.com/office/drawing/2014/main" id="{6BE45344-6D8F-26B8-2678-6744251A97D3}"/>
              </a:ext>
            </a:extLst>
          </p:cNvPr>
          <p:cNvSpPr/>
          <p:nvPr/>
        </p:nvSpPr>
        <p:spPr>
          <a:xfrm>
            <a:off x="2151016" y="5030536"/>
            <a:ext cx="6897748" cy="1214061"/>
          </a:xfrm>
          <a:prstGeom prst="wedgeRoundRectCallout">
            <a:avLst>
              <a:gd name="adj1" fmla="val -59260"/>
              <a:gd name="adj2" fmla="val -35825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800"/>
              <a:t>กดที่รูปภาพเพื่อดูถุงขยะของเมืองโก</a:t>
            </a:r>
            <a:r>
              <a:rPr lang="th-TH" sz="2800" err="1"/>
              <a:t>เบ</a:t>
            </a:r>
            <a:r>
              <a:rPr lang="th-TH" sz="2800"/>
              <a:t> จังหวัดเฮีย</a:t>
            </a:r>
            <a:r>
              <a:rPr lang="th-TH" sz="2800" err="1"/>
              <a:t>วโงะ</a:t>
            </a:r>
            <a:endParaRPr lang="en-US" sz="2800"/>
          </a:p>
          <a:p>
            <a:pPr algn="ctr"/>
            <a:r>
              <a:rPr lang="th-TH" sz="2800"/>
              <a:t>เพื่อน</a:t>
            </a:r>
            <a:r>
              <a:rPr lang="th-TH" sz="2800" err="1"/>
              <a:t>ๆเ</a:t>
            </a:r>
            <a:r>
              <a:rPr lang="th-TH" sz="2800"/>
              <a:t>ดาได้ไหมคะว่าถุงไหนเอาไว้ใส่ขยะประเภทใด </a:t>
            </a:r>
          </a:p>
        </p:txBody>
      </p:sp>
      <p:sp>
        <p:nvSpPr>
          <p:cNvPr id="5" name="กล่องข้อความ 4">
            <a:extLst>
              <a:ext uri="{FF2B5EF4-FFF2-40B4-BE49-F238E27FC236}">
                <a16:creationId xmlns:a16="http://schemas.microsoft.com/office/drawing/2014/main" id="{6590B80B-FF35-B679-0FC4-D0F9936B733C}"/>
              </a:ext>
            </a:extLst>
          </p:cNvPr>
          <p:cNvSpPr txBox="1"/>
          <p:nvPr/>
        </p:nvSpPr>
        <p:spPr>
          <a:xfrm>
            <a:off x="4246502" y="6398307"/>
            <a:ext cx="819367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800" b="0" i="0">
                <a:solidFill>
                  <a:srgbClr val="000000"/>
                </a:solidFill>
                <a:effectLst/>
                <a:latin typeface="Noto Sans JP"/>
              </a:rPr>
              <a:t>出典：</a:t>
            </a:r>
            <a:r>
              <a:rPr lang="en-US" altLang="ja-JP" sz="1800" b="0" i="0">
                <a:solidFill>
                  <a:srgbClr val="000000"/>
                </a:solidFill>
                <a:effectLst/>
                <a:latin typeface="Noto Sans JP"/>
              </a:rPr>
              <a:t>https://www.city.kobe.lg.jp/documents/39621/nihongoyaku1.pdf</a:t>
            </a:r>
            <a:endParaRPr lang="en-US"/>
          </a:p>
        </p:txBody>
      </p:sp>
      <p:grpSp>
        <p:nvGrpSpPr>
          <p:cNvPr id="6" name="กลุ่ม 5">
            <a:extLst>
              <a:ext uri="{FF2B5EF4-FFF2-40B4-BE49-F238E27FC236}">
                <a16:creationId xmlns:a16="http://schemas.microsoft.com/office/drawing/2014/main" id="{9A87CCFC-17F9-76C4-FFA3-1C4BF1A1EEC2}"/>
              </a:ext>
            </a:extLst>
          </p:cNvPr>
          <p:cNvGrpSpPr/>
          <p:nvPr/>
        </p:nvGrpSpPr>
        <p:grpSpPr>
          <a:xfrm>
            <a:off x="2175521" y="2103857"/>
            <a:ext cx="7840958" cy="2503586"/>
            <a:chOff x="2175521" y="2103857"/>
            <a:chExt cx="7840958" cy="2503586"/>
          </a:xfrm>
        </p:grpSpPr>
        <p:pic>
          <p:nvPicPr>
            <p:cNvPr id="4" name="รูปภาพ 3">
              <a:hlinkClick r:id="rId4"/>
              <a:extLst>
                <a:ext uri="{FF2B5EF4-FFF2-40B4-BE49-F238E27FC236}">
                  <a16:creationId xmlns:a16="http://schemas.microsoft.com/office/drawing/2014/main" id="{E8EFA8A2-4598-268B-717B-A9C921E256B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385" t="29905" r="81419" b="54451"/>
            <a:stretch/>
          </p:blipFill>
          <p:spPr>
            <a:xfrm>
              <a:off x="7903620" y="2140036"/>
              <a:ext cx="2112859" cy="2431227"/>
            </a:xfrm>
            <a:prstGeom prst="rect">
              <a:avLst/>
            </a:prstGeom>
          </p:spPr>
        </p:pic>
        <p:pic>
          <p:nvPicPr>
            <p:cNvPr id="3" name="รูปภาพ 2">
              <a:hlinkClick r:id="rId4"/>
              <a:extLst>
                <a:ext uri="{FF2B5EF4-FFF2-40B4-BE49-F238E27FC236}">
                  <a16:creationId xmlns:a16="http://schemas.microsoft.com/office/drawing/2014/main" id="{C0C7CC36-5524-000E-B511-81420050A3E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02" t="7236" r="80795" b="77035"/>
            <a:stretch/>
          </p:blipFill>
          <p:spPr>
            <a:xfrm>
              <a:off x="4901586" y="2103857"/>
              <a:ext cx="2335237" cy="2503586"/>
            </a:xfrm>
            <a:prstGeom prst="rect">
              <a:avLst/>
            </a:prstGeom>
          </p:spPr>
        </p:pic>
        <p:pic>
          <p:nvPicPr>
            <p:cNvPr id="7" name="รูปภาพ 6">
              <a:hlinkClick r:id="rId4"/>
              <a:extLst>
                <a:ext uri="{FF2B5EF4-FFF2-40B4-BE49-F238E27FC236}">
                  <a16:creationId xmlns:a16="http://schemas.microsoft.com/office/drawing/2014/main" id="{B33CE73B-693C-51A5-926A-836219779B9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156" t="51290" r="83066" b="35234"/>
            <a:stretch/>
          </p:blipFill>
          <p:spPr>
            <a:xfrm>
              <a:off x="2175521" y="2350505"/>
              <a:ext cx="1740607" cy="215698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12376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กล่องข้อความ 5">
            <a:extLst>
              <a:ext uri="{FF2B5EF4-FFF2-40B4-BE49-F238E27FC236}">
                <a16:creationId xmlns:a16="http://schemas.microsoft.com/office/drawing/2014/main" id="{3FC8D65D-1DD5-2F03-C068-B95D8E7C279E}"/>
              </a:ext>
            </a:extLst>
          </p:cNvPr>
          <p:cNvSpPr txBox="1"/>
          <p:nvPr/>
        </p:nvSpPr>
        <p:spPr>
          <a:xfrm>
            <a:off x="720090" y="291797"/>
            <a:ext cx="10984230" cy="29854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th-TH" sz="3200"/>
              <a:t>ขยะที่รีไซเคิลได้ เช่นขวดน้ำพลาสติกที่มีสัญลักษณ์               </a:t>
            </a:r>
            <a:r>
              <a:rPr lang="th-TH" sz="3200">
                <a:solidFill>
                  <a:srgbClr val="1F1F1F"/>
                </a:solidFill>
                <a:latin typeface="Google Sans"/>
              </a:rPr>
              <a:t>ซึ่งหมายถึงพลาสติก</a:t>
            </a:r>
            <a:r>
              <a:rPr lang="th-TH" sz="3200" b="0" i="0">
                <a:solidFill>
                  <a:srgbClr val="040C28"/>
                </a:solidFill>
                <a:effectLst/>
                <a:latin typeface="Google Sans"/>
              </a:rPr>
              <a:t>โพลีเอทิลีน</a:t>
            </a:r>
          </a:p>
          <a:p>
            <a:pPr>
              <a:lnSpc>
                <a:spcPct val="150000"/>
              </a:lnSpc>
            </a:pPr>
            <a:r>
              <a:rPr lang="th-TH" sz="3200">
                <a:solidFill>
                  <a:srgbClr val="040C28"/>
                </a:solidFill>
                <a:latin typeface="Google Sans"/>
              </a:rPr>
              <a:t>จะต้องแยกทิ้งเพื่อนำเข้ากระบวนการนำกลับมาใช้ใหม่ (รีไซเคิล)</a:t>
            </a:r>
          </a:p>
          <a:p>
            <a:pPr>
              <a:lnSpc>
                <a:spcPct val="150000"/>
              </a:lnSpc>
            </a:pPr>
            <a:r>
              <a:rPr lang="th-TH" sz="3200">
                <a:solidFill>
                  <a:srgbClr val="040C28"/>
                </a:solidFill>
                <a:latin typeface="Google Sans"/>
              </a:rPr>
              <a:t>หากเป็นพลาสติกอื่นๆ เช่น ฝาขวด หรือฉลากที่มีสัญลักษณ์             บางท้องที่จัดเป็นขยะที่เผาได้และต้องแยกทิ้ง</a:t>
            </a:r>
          </a:p>
        </p:txBody>
      </p:sp>
      <p:pic>
        <p:nvPicPr>
          <p:cNvPr id="8" name="รูปภาพ 7">
            <a:extLst>
              <a:ext uri="{FF2B5EF4-FFF2-40B4-BE49-F238E27FC236}">
                <a16:creationId xmlns:a16="http://schemas.microsoft.com/office/drawing/2014/main" id="{5A307866-027C-9FFD-4FF6-10D5D4C4B7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80854" y="1822308"/>
            <a:ext cx="654728" cy="615523"/>
          </a:xfrm>
          <a:prstGeom prst="rect">
            <a:avLst/>
          </a:prstGeom>
        </p:spPr>
      </p:pic>
      <p:pic>
        <p:nvPicPr>
          <p:cNvPr id="7" name="รูปภาพ 6" descr="รูปภาพประกอบด้วย ข้อความ, ในร่ม, น้ำอัดลม, ขวด&#10;&#10;คำอธิบายที่สร้างโดยอัตโนมัติ">
            <a:extLst>
              <a:ext uri="{FF2B5EF4-FFF2-40B4-BE49-F238E27FC236}">
                <a16:creationId xmlns:a16="http://schemas.microsoft.com/office/drawing/2014/main" id="{50EA3754-5F23-FDB0-520E-F9E926AE89C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951396" y="2616198"/>
            <a:ext cx="3386155" cy="4513855"/>
          </a:xfrm>
          <a:prstGeom prst="rect">
            <a:avLst/>
          </a:prstGeom>
        </p:spPr>
      </p:pic>
      <p:pic>
        <p:nvPicPr>
          <p:cNvPr id="18" name="รูปภาพ 17">
            <a:extLst>
              <a:ext uri="{FF2B5EF4-FFF2-40B4-BE49-F238E27FC236}">
                <a16:creationId xmlns:a16="http://schemas.microsoft.com/office/drawing/2014/main" id="{ABBA47C2-43A6-5B73-D5A2-AC17A20F2D6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59683" y="5188099"/>
            <a:ext cx="807721" cy="920426"/>
          </a:xfrm>
          <a:prstGeom prst="rect">
            <a:avLst/>
          </a:prstGeom>
        </p:spPr>
      </p:pic>
      <p:pic>
        <p:nvPicPr>
          <p:cNvPr id="11" name="รูปภาพ 10">
            <a:extLst>
              <a:ext uri="{FF2B5EF4-FFF2-40B4-BE49-F238E27FC236}">
                <a16:creationId xmlns:a16="http://schemas.microsoft.com/office/drawing/2014/main" id="{40065390-D9A6-1D1E-7F3D-037865C4AD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4255" y="4068391"/>
            <a:ext cx="654728" cy="615523"/>
          </a:xfrm>
          <a:prstGeom prst="rect">
            <a:avLst/>
          </a:prstGeom>
        </p:spPr>
      </p:pic>
      <p:pic>
        <p:nvPicPr>
          <p:cNvPr id="25" name="รูปภาพ 24" descr="รูปภาพประกอบด้วย ขวด, ขวดพลาสติก, ขวดน้ำ, น้ำดื่ม&#10;&#10;คำอธิบายที่สร้างโดยอัตโนมัติ">
            <a:extLst>
              <a:ext uri="{FF2B5EF4-FFF2-40B4-BE49-F238E27FC236}">
                <a16:creationId xmlns:a16="http://schemas.microsoft.com/office/drawing/2014/main" id="{501B3639-941C-D7E9-8997-8AB100A3D6E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44"/>
          <a:stretch/>
        </p:blipFill>
        <p:spPr>
          <a:xfrm>
            <a:off x="7252401" y="2817125"/>
            <a:ext cx="3759698" cy="3749078"/>
          </a:xfrm>
          <a:prstGeom prst="rect">
            <a:avLst/>
          </a:prstGeom>
        </p:spPr>
      </p:pic>
      <p:pic>
        <p:nvPicPr>
          <p:cNvPr id="2" name="รูปภาพ 1">
            <a:extLst>
              <a:ext uri="{FF2B5EF4-FFF2-40B4-BE49-F238E27FC236}">
                <a16:creationId xmlns:a16="http://schemas.microsoft.com/office/drawing/2014/main" id="{8F83A7D7-34D6-D341-8B1C-565DEAB0FAC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73133" y="291797"/>
            <a:ext cx="807721" cy="920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02005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図 8">
            <a:extLst>
              <a:ext uri="{FF2B5EF4-FFF2-40B4-BE49-F238E27FC236}">
                <a16:creationId xmlns:a16="http://schemas.microsoft.com/office/drawing/2014/main" id="{E1A31566-C6CB-6084-F35B-4C7C805EAD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293420" y="219320"/>
            <a:ext cx="1324770" cy="1851049"/>
          </a:xfrm>
          <a:prstGeom prst="rect">
            <a:avLst/>
          </a:prstGeom>
        </p:spPr>
      </p:pic>
      <p:sp>
        <p:nvSpPr>
          <p:cNvPr id="15" name="角丸四角形吹き出し 17">
            <a:extLst>
              <a:ext uri="{FF2B5EF4-FFF2-40B4-BE49-F238E27FC236}">
                <a16:creationId xmlns:a16="http://schemas.microsoft.com/office/drawing/2014/main" id="{12728350-ED98-9DFE-FEC1-432E92365158}"/>
              </a:ext>
            </a:extLst>
          </p:cNvPr>
          <p:cNvSpPr/>
          <p:nvPr/>
        </p:nvSpPr>
        <p:spPr>
          <a:xfrm>
            <a:off x="2480489" y="449487"/>
            <a:ext cx="7886521" cy="1353187"/>
          </a:xfrm>
          <a:prstGeom prst="wedgeRoundRectCallout">
            <a:avLst>
              <a:gd name="adj1" fmla="val -59660"/>
              <a:gd name="adj2" fmla="val -11169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3200"/>
              <a:t>ขยะที่แยกแล้วต้องนำมาทิ้งในที่ที่กำหนด ตามวันที่กำหนดไว้เท่านั้น</a:t>
            </a:r>
          </a:p>
          <a:p>
            <a:pPr algn="ctr"/>
            <a:r>
              <a:rPr lang="th-TH" sz="3200"/>
              <a:t>จุดทิ้งขยะและวันทิ้งขึ้นอยู่กับแต่ละท้องที่ </a:t>
            </a:r>
          </a:p>
        </p:txBody>
      </p:sp>
      <p:sp>
        <p:nvSpPr>
          <p:cNvPr id="22" name="กล่องข้อความ 21">
            <a:extLst>
              <a:ext uri="{FF2B5EF4-FFF2-40B4-BE49-F238E27FC236}">
                <a16:creationId xmlns:a16="http://schemas.microsoft.com/office/drawing/2014/main" id="{A02035D0-1730-4B3B-F732-90FCC9004B8C}"/>
              </a:ext>
            </a:extLst>
          </p:cNvPr>
          <p:cNvSpPr txBox="1"/>
          <p:nvPr/>
        </p:nvSpPr>
        <p:spPr>
          <a:xfrm>
            <a:off x="670066" y="5561462"/>
            <a:ext cx="11191008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h-TH" sz="3200"/>
              <a:t>ขยะที่กล่าวมานี้ไม่ต้องเสียค่าใช้จ่ายในการกำจัด </a:t>
            </a:r>
          </a:p>
          <a:p>
            <a:pPr algn="ctr"/>
            <a:r>
              <a:rPr lang="th-TH" sz="3200"/>
              <a:t>แต่หากเป็นขยะชิ้นใหญ่ๆ เช่นเครื่องเรือนหรือฟูกนอนต้องติดต่อศูนย์รับกำจัดขยะขนาดใหญ่มารับไป</a:t>
            </a:r>
          </a:p>
        </p:txBody>
      </p:sp>
      <p:pic>
        <p:nvPicPr>
          <p:cNvPr id="3" name="รูปภาพ 2" descr="รูปภาพประกอบด้วย เสื้อผ้า, การ์ตูน, การวาดภาพ, การ์ตูนแอนิเมชัน&#10;&#10;คำอธิบายที่สร้างโดยอัตโนมัติ">
            <a:extLst>
              <a:ext uri="{FF2B5EF4-FFF2-40B4-BE49-F238E27FC236}">
                <a16:creationId xmlns:a16="http://schemas.microsoft.com/office/drawing/2014/main" id="{10BBAA92-F930-2386-FF42-46B3C968C9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7487" y="1881783"/>
            <a:ext cx="4657025" cy="3411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43937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วงรี 3">
            <a:extLst>
              <a:ext uri="{FF2B5EF4-FFF2-40B4-BE49-F238E27FC236}">
                <a16:creationId xmlns:a16="http://schemas.microsoft.com/office/drawing/2014/main" id="{A28622CA-AA5C-7B4D-86D8-5E7AF8609AE1}"/>
              </a:ext>
            </a:extLst>
          </p:cNvPr>
          <p:cNvSpPr/>
          <p:nvPr/>
        </p:nvSpPr>
        <p:spPr>
          <a:xfrm>
            <a:off x="2440679" y="2797779"/>
            <a:ext cx="617838" cy="407773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図 8">
            <a:extLst>
              <a:ext uri="{FF2B5EF4-FFF2-40B4-BE49-F238E27FC236}">
                <a16:creationId xmlns:a16="http://schemas.microsoft.com/office/drawing/2014/main" id="{90B13B99-D6BE-CC56-D06C-5BE7A61968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54508" y="1341062"/>
            <a:ext cx="1324770" cy="1851049"/>
          </a:xfrm>
          <a:prstGeom prst="rect">
            <a:avLst/>
          </a:prstGeom>
        </p:spPr>
      </p:pic>
      <p:sp>
        <p:nvSpPr>
          <p:cNvPr id="9" name="角丸四角形吹き出し 17">
            <a:extLst>
              <a:ext uri="{FF2B5EF4-FFF2-40B4-BE49-F238E27FC236}">
                <a16:creationId xmlns:a16="http://schemas.microsoft.com/office/drawing/2014/main" id="{0B8C6AEE-CA61-AA82-3838-0B946A223B12}"/>
              </a:ext>
            </a:extLst>
          </p:cNvPr>
          <p:cNvSpPr/>
          <p:nvPr/>
        </p:nvSpPr>
        <p:spPr>
          <a:xfrm>
            <a:off x="1149532" y="4060221"/>
            <a:ext cx="10267406" cy="1620881"/>
          </a:xfrm>
          <a:prstGeom prst="wedgeRoundRectCallout">
            <a:avLst>
              <a:gd name="adj1" fmla="val -44256"/>
              <a:gd name="adj2" fmla="val -103849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3200"/>
              <a:t>แต่การแยกขยะและการรีไซเคิลเพียงอย่างเดียวก็ไม่ช่วยให้ปริมาณขยะลดลง</a:t>
            </a:r>
          </a:p>
        </p:txBody>
      </p:sp>
      <p:pic>
        <p:nvPicPr>
          <p:cNvPr id="8" name="รูปภาพ 7" descr="รูปภาพประกอบด้วย ขวด, ข้อความ, ดื่ม, น้ำอัดลม&#10;&#10;คำอธิบายที่สร้างโดยอัตโนมัติ">
            <a:extLst>
              <a:ext uri="{FF2B5EF4-FFF2-40B4-BE49-F238E27FC236}">
                <a16:creationId xmlns:a16="http://schemas.microsoft.com/office/drawing/2014/main" id="{0B55084F-F4F8-64D1-443B-54276BDE151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571"/>
          <a:stretch/>
        </p:blipFill>
        <p:spPr>
          <a:xfrm>
            <a:off x="3058517" y="479215"/>
            <a:ext cx="6868990" cy="2429691"/>
          </a:xfrm>
          <a:prstGeom prst="rect">
            <a:avLst/>
          </a:prstGeom>
        </p:spPr>
      </p:pic>
      <p:sp>
        <p:nvSpPr>
          <p:cNvPr id="3" name="สี่เหลี่ยมผืนผ้า: มุมมน 2">
            <a:extLst>
              <a:ext uri="{FF2B5EF4-FFF2-40B4-BE49-F238E27FC236}">
                <a16:creationId xmlns:a16="http://schemas.microsoft.com/office/drawing/2014/main" id="{D8F62885-C338-13F0-6E32-4F2BF3FDC580}"/>
              </a:ext>
            </a:extLst>
          </p:cNvPr>
          <p:cNvSpPr/>
          <p:nvPr/>
        </p:nvSpPr>
        <p:spPr>
          <a:xfrm>
            <a:off x="5348107" y="2704354"/>
            <a:ext cx="2289810" cy="642176"/>
          </a:xfrm>
          <a:prstGeom prst="roundRect">
            <a:avLst/>
          </a:prstGeom>
          <a:solidFill>
            <a:schemeClr val="bg1"/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>
                <a:solidFill>
                  <a:schemeClr val="tx1"/>
                </a:solidFill>
              </a:rPr>
              <a:t>ผ่านกระบวนการ</a:t>
            </a:r>
          </a:p>
          <a:p>
            <a:pPr algn="ctr"/>
            <a:r>
              <a:rPr lang="th-TH" sz="2400">
                <a:solidFill>
                  <a:schemeClr val="tx1"/>
                </a:solidFill>
              </a:rPr>
              <a:t>นำกลับมาใช้ใหม่</a:t>
            </a:r>
            <a:endParaRPr lang="en-US" sz="24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48958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รูปภาพ 4" descr="รูปภาพประกอบด้วย ข้อความ, ภาพตัดปะ, ศิลปะเด็ก, ออกแบบ&#10;&#10;คำอธิบายที่สร้างโดยอัตโนมัติ">
            <a:extLst>
              <a:ext uri="{FF2B5EF4-FFF2-40B4-BE49-F238E27FC236}">
                <a16:creationId xmlns:a16="http://schemas.microsoft.com/office/drawing/2014/main" id="{F2B971CC-B500-C4E6-81F9-89591D46773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11" t="8834" r="5723" b="8834"/>
          <a:stretch/>
        </p:blipFill>
        <p:spPr>
          <a:xfrm>
            <a:off x="3733675" y="1929243"/>
            <a:ext cx="4780197" cy="4463927"/>
          </a:xfrm>
          <a:prstGeom prst="rect">
            <a:avLst/>
          </a:prstGeom>
        </p:spPr>
      </p:pic>
      <p:sp>
        <p:nvSpPr>
          <p:cNvPr id="6" name="สี่เหลี่ยมผืนผ้า: มุมมน 5">
            <a:extLst>
              <a:ext uri="{FF2B5EF4-FFF2-40B4-BE49-F238E27FC236}">
                <a16:creationId xmlns:a16="http://schemas.microsoft.com/office/drawing/2014/main" id="{EAE7DBD8-98CF-F691-DD62-A0F2B35E014E}"/>
              </a:ext>
            </a:extLst>
          </p:cNvPr>
          <p:cNvSpPr/>
          <p:nvPr/>
        </p:nvSpPr>
        <p:spPr>
          <a:xfrm>
            <a:off x="5161069" y="3378333"/>
            <a:ext cx="1897380" cy="502920"/>
          </a:xfrm>
          <a:prstGeom prst="round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800">
                <a:solidFill>
                  <a:schemeClr val="tx1"/>
                </a:solidFill>
              </a:rPr>
              <a:t>ลดการใช้</a:t>
            </a:r>
            <a:endParaRPr lang="en-US" sz="2800">
              <a:solidFill>
                <a:schemeClr val="tx1"/>
              </a:solidFill>
            </a:endParaRPr>
          </a:p>
        </p:txBody>
      </p:sp>
      <p:sp>
        <p:nvSpPr>
          <p:cNvPr id="7" name="สี่เหลี่ยมผืนผ้า: มุมมน 6">
            <a:extLst>
              <a:ext uri="{FF2B5EF4-FFF2-40B4-BE49-F238E27FC236}">
                <a16:creationId xmlns:a16="http://schemas.microsoft.com/office/drawing/2014/main" id="{4E092D41-78DB-1134-62CC-AFB5C427C557}"/>
              </a:ext>
            </a:extLst>
          </p:cNvPr>
          <p:cNvSpPr/>
          <p:nvPr/>
        </p:nvSpPr>
        <p:spPr>
          <a:xfrm>
            <a:off x="3524709" y="6003442"/>
            <a:ext cx="1897380" cy="502920"/>
          </a:xfrm>
          <a:prstGeom prst="round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>
                <a:solidFill>
                  <a:schemeClr val="tx1"/>
                </a:solidFill>
              </a:rPr>
              <a:t>นำมาใช้ซ้ำ</a:t>
            </a:r>
            <a:endParaRPr lang="en-US" sz="2400">
              <a:solidFill>
                <a:schemeClr val="tx1"/>
              </a:solidFill>
            </a:endParaRPr>
          </a:p>
        </p:txBody>
      </p:sp>
      <p:sp>
        <p:nvSpPr>
          <p:cNvPr id="8" name="สี่เหลี่ยมผืนผ้า: มุมมน 7">
            <a:extLst>
              <a:ext uri="{FF2B5EF4-FFF2-40B4-BE49-F238E27FC236}">
                <a16:creationId xmlns:a16="http://schemas.microsoft.com/office/drawing/2014/main" id="{1A274276-ABE0-11B5-DDA4-86BCFB3BFE06}"/>
              </a:ext>
            </a:extLst>
          </p:cNvPr>
          <p:cNvSpPr/>
          <p:nvPr/>
        </p:nvSpPr>
        <p:spPr>
          <a:xfrm>
            <a:off x="6523824" y="5977377"/>
            <a:ext cx="2289810" cy="642176"/>
          </a:xfrm>
          <a:prstGeom prst="roundRect">
            <a:avLst/>
          </a:prstGeom>
          <a:solidFill>
            <a:schemeClr val="bg1"/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>
                <a:solidFill>
                  <a:schemeClr val="tx1"/>
                </a:solidFill>
              </a:rPr>
              <a:t>ผ่านกระบวนการ</a:t>
            </a:r>
          </a:p>
          <a:p>
            <a:pPr algn="ctr"/>
            <a:r>
              <a:rPr lang="th-TH" sz="2400">
                <a:solidFill>
                  <a:schemeClr val="tx1"/>
                </a:solidFill>
              </a:rPr>
              <a:t>นำกลับมาใช้ใหม่</a:t>
            </a:r>
            <a:endParaRPr lang="en-US" sz="2400">
              <a:solidFill>
                <a:schemeClr val="tx1"/>
              </a:solidFill>
            </a:endParaRPr>
          </a:p>
        </p:txBody>
      </p:sp>
      <p:sp>
        <p:nvSpPr>
          <p:cNvPr id="9" name="วงรี 8">
            <a:extLst>
              <a:ext uri="{FF2B5EF4-FFF2-40B4-BE49-F238E27FC236}">
                <a16:creationId xmlns:a16="http://schemas.microsoft.com/office/drawing/2014/main" id="{6648C0E4-2B8A-6AEE-F960-AFC232E97847}"/>
              </a:ext>
            </a:extLst>
          </p:cNvPr>
          <p:cNvSpPr/>
          <p:nvPr/>
        </p:nvSpPr>
        <p:spPr>
          <a:xfrm>
            <a:off x="4838276" y="1816051"/>
            <a:ext cx="2515448" cy="2149798"/>
          </a:xfrm>
          <a:prstGeom prst="ellipse">
            <a:avLst/>
          </a:prstGeom>
          <a:solidFill>
            <a:srgbClr val="FCE2C7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?</a:t>
            </a:r>
          </a:p>
        </p:txBody>
      </p:sp>
      <p:sp>
        <p:nvSpPr>
          <p:cNvPr id="10" name="วงรี 9">
            <a:extLst>
              <a:ext uri="{FF2B5EF4-FFF2-40B4-BE49-F238E27FC236}">
                <a16:creationId xmlns:a16="http://schemas.microsoft.com/office/drawing/2014/main" id="{A8E1AAC2-B5EB-F19A-22E8-14E1ABA05088}"/>
              </a:ext>
            </a:extLst>
          </p:cNvPr>
          <p:cNvSpPr/>
          <p:nvPr/>
        </p:nvSpPr>
        <p:spPr>
          <a:xfrm>
            <a:off x="2891909" y="4498595"/>
            <a:ext cx="2707928" cy="2248410"/>
          </a:xfrm>
          <a:prstGeom prst="ellipse">
            <a:avLst/>
          </a:prstGeom>
          <a:solidFill>
            <a:srgbClr val="DEEDC4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>
                <a:ln w="22225">
                  <a:solidFill>
                    <a:srgbClr val="00B050"/>
                  </a:solidFill>
                  <a:prstDash val="solid"/>
                </a:ln>
                <a:solidFill>
                  <a:schemeClr val="accent6">
                    <a:lumMod val="40000"/>
                    <a:lumOff val="60000"/>
                  </a:schemeClr>
                </a:solidFill>
              </a:rPr>
              <a:t>?</a:t>
            </a:r>
          </a:p>
        </p:txBody>
      </p:sp>
      <p:pic>
        <p:nvPicPr>
          <p:cNvPr id="2" name="図 8">
            <a:extLst>
              <a:ext uri="{FF2B5EF4-FFF2-40B4-BE49-F238E27FC236}">
                <a16:creationId xmlns:a16="http://schemas.microsoft.com/office/drawing/2014/main" id="{F6DA27C6-BEC9-9AC0-142A-1BCD960837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83244" y="203372"/>
            <a:ext cx="1324770" cy="1851049"/>
          </a:xfrm>
          <a:prstGeom prst="rect">
            <a:avLst/>
          </a:prstGeom>
        </p:spPr>
      </p:pic>
      <p:sp>
        <p:nvSpPr>
          <p:cNvPr id="3" name="角丸四角形吹き出し 17">
            <a:extLst>
              <a:ext uri="{FF2B5EF4-FFF2-40B4-BE49-F238E27FC236}">
                <a16:creationId xmlns:a16="http://schemas.microsoft.com/office/drawing/2014/main" id="{D9564921-2B8E-9573-5D6E-7316459155E3}"/>
              </a:ext>
            </a:extLst>
          </p:cNvPr>
          <p:cNvSpPr/>
          <p:nvPr/>
        </p:nvSpPr>
        <p:spPr>
          <a:xfrm>
            <a:off x="2013623" y="235363"/>
            <a:ext cx="7982210" cy="1580688"/>
          </a:xfrm>
          <a:prstGeom prst="wedgeRoundRectCallout">
            <a:avLst>
              <a:gd name="adj1" fmla="val -59660"/>
              <a:gd name="adj2" fmla="val -11169"/>
              <a:gd name="adj3" fmla="val 16667"/>
            </a:avLst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3200"/>
              <a:t>ที่ญี่ปุ่นมีการนำแนวคิด </a:t>
            </a:r>
            <a:r>
              <a:rPr lang="en-US" sz="3200"/>
              <a:t>3R</a:t>
            </a:r>
            <a:r>
              <a:rPr lang="th-TH" sz="3200"/>
              <a:t> มาใช้เพื่อลดปริมาณขยะ</a:t>
            </a:r>
          </a:p>
          <a:p>
            <a:pPr algn="ctr"/>
            <a:r>
              <a:rPr lang="th-TH" sz="3200"/>
              <a:t>หนึ่งในนั้นก็คือ </a:t>
            </a:r>
            <a:r>
              <a:rPr lang="en-US" sz="3200"/>
              <a:t>R</a:t>
            </a:r>
            <a:r>
              <a:rPr lang="th-TH" sz="3200"/>
              <a:t>ของ</a:t>
            </a:r>
            <a:r>
              <a:rPr lang="en-US" sz="3200"/>
              <a:t>Recycle</a:t>
            </a:r>
            <a:endParaRPr lang="th-TH" sz="3200"/>
          </a:p>
          <a:p>
            <a:pPr algn="ctr"/>
            <a:r>
              <a:rPr lang="th-TH" sz="3200"/>
              <a:t>ทุกคนทราบไหมคะว่า </a:t>
            </a:r>
            <a:r>
              <a:rPr lang="en-US" sz="3200"/>
              <a:t>R</a:t>
            </a:r>
            <a:r>
              <a:rPr lang="th-TH" sz="3200"/>
              <a:t> ที่เหลือคืออะไร</a:t>
            </a:r>
          </a:p>
        </p:txBody>
      </p:sp>
      <p:sp>
        <p:nvSpPr>
          <p:cNvPr id="4" name="角丸四角形吹き出し 5">
            <a:extLst>
              <a:ext uri="{FF2B5EF4-FFF2-40B4-BE49-F238E27FC236}">
                <a16:creationId xmlns:a16="http://schemas.microsoft.com/office/drawing/2014/main" id="{DEFCC357-D6AD-EE4D-A6DD-7F7061CC383C}"/>
              </a:ext>
            </a:extLst>
          </p:cNvPr>
          <p:cNvSpPr/>
          <p:nvPr/>
        </p:nvSpPr>
        <p:spPr>
          <a:xfrm>
            <a:off x="1018959" y="254642"/>
            <a:ext cx="1679719" cy="899338"/>
          </a:xfrm>
          <a:prstGeom prst="wedgeRoundRectCallout">
            <a:avLst>
              <a:gd name="adj1" fmla="val -13776"/>
              <a:gd name="adj2" fmla="val 7191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4000" b="1">
                <a:latin typeface="MS PGothic" panose="020B0600070205080204" pitchFamily="34" charset="-128"/>
                <a:ea typeface="MS PGothic" panose="020B0600070205080204" pitchFamily="34" charset="-128"/>
              </a:rPr>
              <a:t>クイズ</a:t>
            </a:r>
            <a:endParaRPr kumimoji="1" lang="en-US" sz="4000" b="1">
              <a:latin typeface="MS PGothic" panose="020B0600070205080204" pitchFamily="34" charset="-128"/>
              <a:ea typeface="MS PGothic" panose="020B0600070205080204" pitchFamily="34" charset="-128"/>
            </a:endParaRPr>
          </a:p>
        </p:txBody>
      </p:sp>
      <p:sp>
        <p:nvSpPr>
          <p:cNvPr id="11" name="円形吹き出し 12">
            <a:extLst>
              <a:ext uri="{FF2B5EF4-FFF2-40B4-BE49-F238E27FC236}">
                <a16:creationId xmlns:a16="http://schemas.microsoft.com/office/drawing/2014/main" id="{D9D44C32-48AC-5DF0-1C5C-6A710168B48B}"/>
              </a:ext>
            </a:extLst>
          </p:cNvPr>
          <p:cNvSpPr/>
          <p:nvPr/>
        </p:nvSpPr>
        <p:spPr>
          <a:xfrm>
            <a:off x="224105" y="517637"/>
            <a:ext cx="897543" cy="693778"/>
          </a:xfrm>
          <a:prstGeom prst="wedgeEllipseCallout">
            <a:avLst>
              <a:gd name="adj1" fmla="val 43313"/>
              <a:gd name="adj2" fmla="val 69822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/>
              <a:t>❓</a:t>
            </a:r>
            <a:endParaRPr kumimoji="1" lang="en-US" sz="3200"/>
          </a:p>
        </p:txBody>
      </p:sp>
    </p:spTree>
    <p:extLst>
      <p:ext uri="{BB962C8B-B14F-4D97-AF65-F5344CB8AC3E}">
        <p14:creationId xmlns:p14="http://schemas.microsoft.com/office/powerpoint/2010/main" val="4144650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รูปภาพ 5" descr="รูปภาพประกอบด้วย คน, ยิ้ม, ใบหน้าของมนุษย์, เสื้อผ้า&#10;&#10;คำอธิบายที่สร้างโดยอัตโนมัติ">
            <a:extLst>
              <a:ext uri="{FF2B5EF4-FFF2-40B4-BE49-F238E27FC236}">
                <a16:creationId xmlns:a16="http://schemas.microsoft.com/office/drawing/2014/main" id="{D6E2084F-B080-D031-C533-37DCF5EB6FE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76" t="9304" r="25540"/>
          <a:stretch/>
        </p:blipFill>
        <p:spPr>
          <a:xfrm>
            <a:off x="8625632" y="339810"/>
            <a:ext cx="3126261" cy="3688758"/>
          </a:xfrm>
          <a:prstGeom prst="rect">
            <a:avLst/>
          </a:prstGeom>
        </p:spPr>
      </p:pic>
      <p:sp>
        <p:nvSpPr>
          <p:cNvPr id="7" name="角丸四角形吹き出し 17">
            <a:extLst>
              <a:ext uri="{FF2B5EF4-FFF2-40B4-BE49-F238E27FC236}">
                <a16:creationId xmlns:a16="http://schemas.microsoft.com/office/drawing/2014/main" id="{E0A981E5-7E61-45B5-8E1D-AB6DD320D4D7}"/>
              </a:ext>
            </a:extLst>
          </p:cNvPr>
          <p:cNvSpPr/>
          <p:nvPr/>
        </p:nvSpPr>
        <p:spPr>
          <a:xfrm>
            <a:off x="3247755" y="2225760"/>
            <a:ext cx="4627338" cy="1390712"/>
          </a:xfrm>
          <a:prstGeom prst="wedgeRoundRectCallout">
            <a:avLst>
              <a:gd name="adj1" fmla="val 64065"/>
              <a:gd name="adj2" fmla="val 4113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3200"/>
              <a:t>พกถุงผ้าไปซื้อของ</a:t>
            </a:r>
          </a:p>
          <a:p>
            <a:pPr algn="ctr"/>
            <a:r>
              <a:rPr lang="th-TH" sz="3200"/>
              <a:t>แทนการใช้ถุงพลาสติก</a:t>
            </a:r>
          </a:p>
        </p:txBody>
      </p:sp>
      <p:pic>
        <p:nvPicPr>
          <p:cNvPr id="10" name="รูปภาพ 9" descr="รูปภาพประกอบด้วย เล็บ, คน, ในร่ม, ชั้น&#10;&#10;คำอธิบายที่สร้างโดยอัตโนมัติ">
            <a:extLst>
              <a:ext uri="{FF2B5EF4-FFF2-40B4-BE49-F238E27FC236}">
                <a16:creationId xmlns:a16="http://schemas.microsoft.com/office/drawing/2014/main" id="{A673E71A-ECFA-3F63-490A-29D11D7B255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535" y="3822882"/>
            <a:ext cx="4104627" cy="2738556"/>
          </a:xfrm>
          <a:prstGeom prst="rect">
            <a:avLst/>
          </a:prstGeom>
        </p:spPr>
      </p:pic>
      <p:sp>
        <p:nvSpPr>
          <p:cNvPr id="11" name="角丸四角形吹き出し 17">
            <a:extLst>
              <a:ext uri="{FF2B5EF4-FFF2-40B4-BE49-F238E27FC236}">
                <a16:creationId xmlns:a16="http://schemas.microsoft.com/office/drawing/2014/main" id="{E19BBDBC-8BB9-F3F8-A7B8-32BD42198083}"/>
              </a:ext>
            </a:extLst>
          </p:cNvPr>
          <p:cNvSpPr/>
          <p:nvPr/>
        </p:nvSpPr>
        <p:spPr>
          <a:xfrm>
            <a:off x="5561424" y="4768652"/>
            <a:ext cx="4627338" cy="1390712"/>
          </a:xfrm>
          <a:prstGeom prst="wedgeRoundRectCallout">
            <a:avLst>
              <a:gd name="adj1" fmla="val -62389"/>
              <a:gd name="adj2" fmla="val -31606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3200"/>
              <a:t>ใช้ตะเกียบของตัวเอง</a:t>
            </a:r>
          </a:p>
          <a:p>
            <a:pPr algn="ctr"/>
            <a:r>
              <a:rPr lang="th-TH" sz="3200"/>
              <a:t>แทนการใช้ตะเกียบไม้แบบใช้แล้วทิ้ง</a:t>
            </a:r>
          </a:p>
        </p:txBody>
      </p:sp>
      <p:pic>
        <p:nvPicPr>
          <p:cNvPr id="8" name="รูปภาพ 7" descr="รูปภาพประกอบด้วย ขวด, ข้อความ, ดื่ม, น้ำอัดลม&#10;&#10;คำอธิบายที่สร้างโดยอัตโนมัติ">
            <a:extLst>
              <a:ext uri="{FF2B5EF4-FFF2-40B4-BE49-F238E27FC236}">
                <a16:creationId xmlns:a16="http://schemas.microsoft.com/office/drawing/2014/main" id="{AB43ACE2-9D2C-CCA7-52A3-0D896BA8184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534"/>
          <a:stretch/>
        </p:blipFill>
        <p:spPr>
          <a:xfrm>
            <a:off x="3507235" y="369829"/>
            <a:ext cx="4627338" cy="1407502"/>
          </a:xfrm>
          <a:prstGeom prst="rect">
            <a:avLst/>
          </a:prstGeom>
        </p:spPr>
      </p:pic>
      <p:sp>
        <p:nvSpPr>
          <p:cNvPr id="3" name="สี่เหลี่ยมผืนผ้า: มุมมน 2">
            <a:extLst>
              <a:ext uri="{FF2B5EF4-FFF2-40B4-BE49-F238E27FC236}">
                <a16:creationId xmlns:a16="http://schemas.microsoft.com/office/drawing/2014/main" id="{672A1A7A-2C1B-57D0-DAC6-1A5D3B49F142}"/>
              </a:ext>
            </a:extLst>
          </p:cNvPr>
          <p:cNvSpPr/>
          <p:nvPr/>
        </p:nvSpPr>
        <p:spPr>
          <a:xfrm>
            <a:off x="4890162" y="118369"/>
            <a:ext cx="1897380" cy="502920"/>
          </a:xfrm>
          <a:prstGeom prst="round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>
                <a:solidFill>
                  <a:schemeClr val="tx1"/>
                </a:solidFill>
              </a:rPr>
              <a:t>ลดปริมาณขยะ</a:t>
            </a:r>
            <a:endParaRPr lang="en-US" sz="24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9473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</p:bldLst>
  </p:timing>
</p:sld>
</file>

<file path=ppt/theme/theme1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d831380-f772-4d0a-86be-ca519d40c5a8" xsi:nil="true"/>
    <lcf76f155ced4ddcb4097134ff3c332f xmlns="b0c4f587-39ca-41af-b763-ad6198fafdf1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4BB0A11A2231C944A97F3CA5C2E8BE01" ma:contentTypeVersion="16" ma:contentTypeDescription="新しいドキュメントを作成します。" ma:contentTypeScope="" ma:versionID="b571397f1bfc9213b97b4bd25671e55f">
  <xsd:schema xmlns:xsd="http://www.w3.org/2001/XMLSchema" xmlns:xs="http://www.w3.org/2001/XMLSchema" xmlns:p="http://schemas.microsoft.com/office/2006/metadata/properties" xmlns:ns2="dd831380-f772-4d0a-86be-ca519d40c5a8" xmlns:ns3="b0c4f587-39ca-41af-b763-ad6198fafdf1" targetNamespace="http://schemas.microsoft.com/office/2006/metadata/properties" ma:root="true" ma:fieldsID="a96f8175d241023c110063f5b18f8eb8" ns2:_="" ns3:_="">
    <xsd:import namespace="dd831380-f772-4d0a-86be-ca519d40c5a8"/>
    <xsd:import namespace="b0c4f587-39ca-41af-b763-ad6198fafdf1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lcf76f155ced4ddcb4097134ff3c332f" minOccurs="0"/>
                <xsd:element ref="ns2:TaxCatchAll" minOccurs="0"/>
                <xsd:element ref="ns3:MediaServiceDateTake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LengthInSeconds" minOccurs="0"/>
                <xsd:element ref="ns3:MediaServiceObjectDetectorVersions" minOccurs="0"/>
                <xsd:element ref="ns3:MediaServiceSearchProperties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d831380-f772-4d0a-86be-ca519d40c5a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  <xsd:element name="TaxCatchAll" ma:index="14" nillable="true" ma:displayName="Taxonomy Catch All Column" ma:hidden="true" ma:list="{0afaffd2-f4f9-4246-913e-6686bc10e01b}" ma:internalName="TaxCatchAll" ma:showField="CatchAllData" ma:web="dd831380-f772-4d0a-86be-ca519d40c5a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0c4f587-39ca-41af-b763-ad6198fafdf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画像タグ" ma:readOnly="false" ma:fieldId="{5cf76f15-5ced-4ddc-b409-7134ff3c332f}" ma:taxonomyMulti="true" ma:sspId="a9872b46-498f-4fc2-91d4-a744c164aaf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A49F9A0-32F9-4023-B1E1-84C66E695C1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0B0B7DA-97F3-4E87-BD03-39DEDB6B8CF9}">
  <ds:schemaRefs>
    <ds:schemaRef ds:uri="http://www.w3.org/XML/1998/namespace"/>
    <ds:schemaRef ds:uri="http://purl.org/dc/elements/1.1/"/>
    <ds:schemaRef ds:uri="b0c4f587-39ca-41af-b763-ad6198fafdf1"/>
    <ds:schemaRef ds:uri="http://schemas.microsoft.com/office/2006/metadata/properties"/>
    <ds:schemaRef ds:uri="http://schemas.microsoft.com/office/2006/documentManagement/types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dd831380-f772-4d0a-86be-ca519d40c5a8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761C0156-F6EA-4077-828E-2E80DB3907D3}">
  <ds:schemaRefs>
    <ds:schemaRef ds:uri="b0c4f587-39ca-41af-b763-ad6198fafdf1"/>
    <ds:schemaRef ds:uri="dd831380-f772-4d0a-86be-ca519d40c5a8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988</Words>
  <Application>Microsoft Office PowerPoint</Application>
  <PresentationFormat>ワイド画面</PresentationFormat>
  <Paragraphs>98</Paragraphs>
  <Slides>13</Slides>
  <Notes>13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10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13</vt:i4>
      </vt:variant>
    </vt:vector>
  </HeadingPairs>
  <TitlesOfParts>
    <vt:vector size="24" baseType="lpstr">
      <vt:lpstr>Google Sans</vt:lpstr>
      <vt:lpstr>MS PGothic</vt:lpstr>
      <vt:lpstr>Noto Sans JP</vt:lpstr>
      <vt:lpstr>Söhne</vt:lpstr>
      <vt:lpstr>UD Digi Kyokasho N-B</vt:lpstr>
      <vt:lpstr>UD Digi Kyokasho NK-R</vt:lpstr>
      <vt:lpstr>Arial</vt:lpstr>
      <vt:lpstr>Calibri</vt:lpstr>
      <vt:lpstr>Calibri Light</vt:lpstr>
      <vt:lpstr>Times New Roman</vt:lpstr>
      <vt:lpstr>ธีมของ Office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出典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だい23か　การกำจัดขยะ（ごみのしょり）</dc:title>
  <dc:creator>Preyawan Phositlimpagul</dc:creator>
  <cp:lastModifiedBy>Mei Fukada</cp:lastModifiedBy>
  <cp:revision>1</cp:revision>
  <dcterms:created xsi:type="dcterms:W3CDTF">2024-01-05T05:43:57Z</dcterms:created>
  <dcterms:modified xsi:type="dcterms:W3CDTF">2026-03-05T05:58:17Z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0x0101004BB0A11A2231C944A97F3CA5C2E8BE01</vt:lpwstr>
  </property>
  <property fmtid="{D5CDD505-2E9C-101B-9397-08002B2CF9AE}" pid="3" name="MediaServiceImageTags">
    <vt:lpwstr/>
  </property>
</Properties>
</file>