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56" r:id="rId5"/>
    <p:sldId id="262" r:id="rId6"/>
    <p:sldId id="259" r:id="rId7"/>
    <p:sldId id="281" r:id="rId8"/>
    <p:sldId id="257" r:id="rId9"/>
    <p:sldId id="263" r:id="rId10"/>
    <p:sldId id="271" r:id="rId11"/>
    <p:sldId id="272" r:id="rId12"/>
    <p:sldId id="285" r:id="rId13"/>
    <p:sldId id="283" r:id="rId14"/>
    <p:sldId id="266" r:id="rId15"/>
    <p:sldId id="277" r:id="rId16"/>
    <p:sldId id="267" r:id="rId17"/>
    <p:sldId id="275" r:id="rId18"/>
    <p:sldId id="264" r:id="rId19"/>
    <p:sldId id="284" r:id="rId20"/>
    <p:sldId id="278" r:id="rId21"/>
    <p:sldId id="286" r:id="rId22"/>
    <p:sldId id="279" r:id="rId23"/>
    <p:sldId id="265" r:id="rId24"/>
    <p:sldId id="280" r:id="rId25"/>
    <p:sldId id="31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5E50E647-E3EE-8A11-A061-3A5577F32D61}" name="Mei Fukada" initials="MF" userId="S::Mei_Fukada@jpf.go.jp::4b4e81c0-5f69-430b-9e93-db87b6b5cf3b" providerId="AD"/>
  <p188:author id="{55822285-4AC6-A1A2-9F07-F9A00FD4F891}" name="Maiko Kondo" initials="MK" userId="S::Maiko_Kondo@jpf.go.jp::08723079-52d7-44d4-b094-d03874e15015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261058-3551-4EAE-ABD5-8EE5C75ED32F}" v="5" dt="2025-10-30T07:46:54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51" autoAdjust="0"/>
  </p:normalViewPr>
  <p:slideViewPr>
    <p:cSldViewPr snapToGrid="0">
      <p:cViewPr varScale="1">
        <p:scale>
          <a:sx n="79" d="100"/>
          <a:sy n="79" d="100"/>
        </p:scale>
        <p:origin x="82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isara Thongmee" userId="6757c35e-10a4-4930-b694-0eb276fcf2f1" providerId="ADAL" clId="{7086BCE7-6535-436D-AE10-717791942115}"/>
    <pc:docChg chg="">
      <pc:chgData name="Narisara Thongmee" userId="6757c35e-10a4-4930-b694-0eb276fcf2f1" providerId="ADAL" clId="{7086BCE7-6535-436D-AE10-717791942115}" dt="2024-09-12T04:10:22.447" v="1"/>
      <pc:docMkLst>
        <pc:docMk/>
      </pc:docMkLst>
      <pc:sldChg chg="addCm">
        <pc:chgData name="Narisara Thongmee" userId="6757c35e-10a4-4930-b694-0eb276fcf2f1" providerId="ADAL" clId="{7086BCE7-6535-436D-AE10-717791942115}" dt="2024-09-12T04:10:22.447" v="1"/>
        <pc:sldMkLst>
          <pc:docMk/>
          <pc:sldMk cId="3083379448" sldId="264"/>
        </pc:sldMkLst>
      </pc:sldChg>
      <pc:sldChg chg="addCm">
        <pc:chgData name="Narisara Thongmee" userId="6757c35e-10a4-4930-b694-0eb276fcf2f1" providerId="ADAL" clId="{7086BCE7-6535-436D-AE10-717791942115}" dt="2024-09-12T04:07:59.943" v="0"/>
        <pc:sldMkLst>
          <pc:docMk/>
          <pc:sldMk cId="263725460" sldId="280"/>
        </pc:sldMkLst>
      </pc:sldChg>
    </pc:docChg>
  </pc:docChgLst>
  <pc:docChgLst>
    <pc:chgData name="Mei Fukada" userId="4b4e81c0-5f69-430b-9e93-db87b6b5cf3b" providerId="ADAL" clId="{CF48534A-579E-4BDB-AD29-DBCD342DE2D0}"/>
    <pc:docChg chg="addSld modSld">
      <pc:chgData name="Mei Fukada" userId="4b4e81c0-5f69-430b-9e93-db87b6b5cf3b" providerId="ADAL" clId="{CF48534A-579E-4BDB-AD29-DBCD342DE2D0}" dt="2024-11-15T08:28:10.807" v="2"/>
      <pc:docMkLst>
        <pc:docMk/>
      </pc:docMkLst>
      <pc:sldChg chg="add">
        <pc:chgData name="Mei Fukada" userId="4b4e81c0-5f69-430b-9e93-db87b6b5cf3b" providerId="ADAL" clId="{CF48534A-579E-4BDB-AD29-DBCD342DE2D0}" dt="2024-11-15T08:28:10.807" v="2"/>
        <pc:sldMkLst>
          <pc:docMk/>
          <pc:sldMk cId="3677465775" sldId="276"/>
        </pc:sldMkLst>
      </pc:sldChg>
      <pc:sldChg chg="addCm">
        <pc:chgData name="Mei Fukada" userId="4b4e81c0-5f69-430b-9e93-db87b6b5cf3b" providerId="ADAL" clId="{CF48534A-579E-4BDB-AD29-DBCD342DE2D0}" dt="2024-11-14T07:59:50.354" v="1"/>
        <pc:sldMkLst>
          <pc:docMk/>
          <pc:sldMk cId="0" sldId="278"/>
        </pc:sldMkLst>
      </pc:sldChg>
      <pc:sldChg chg="addCm">
        <pc:chgData name="Mei Fukada" userId="4b4e81c0-5f69-430b-9e93-db87b6b5cf3b" providerId="ADAL" clId="{CF48534A-579E-4BDB-AD29-DBCD342DE2D0}" dt="2024-11-14T07:57:17.303" v="0"/>
        <pc:sldMkLst>
          <pc:docMk/>
          <pc:sldMk cId="3282405111" sldId="285"/>
        </pc:sldMkLst>
      </pc:sldChg>
    </pc:docChg>
  </pc:docChgLst>
  <pc:docChgLst>
    <pc:chgData name="Arpaporn Naosaran" userId="d4b4372d-2302-4eb5-9e3f-7814eb01fc00" providerId="ADAL" clId="{B59451BA-4CAE-4384-BBCF-8038F6C3F78F}"/>
    <pc:docChg chg="modSld">
      <pc:chgData name="Arpaporn Naosaran" userId="d4b4372d-2302-4eb5-9e3f-7814eb01fc00" providerId="ADAL" clId="{B59451BA-4CAE-4384-BBCF-8038F6C3F78F}" dt="2024-09-12T06:08:16.954" v="37" actId="20577"/>
      <pc:docMkLst>
        <pc:docMk/>
      </pc:docMkLst>
      <pc:sldChg chg="modSp mod addCm">
        <pc:chgData name="Arpaporn Naosaran" userId="d4b4372d-2302-4eb5-9e3f-7814eb01fc00" providerId="ADAL" clId="{B59451BA-4CAE-4384-BBCF-8038F6C3F78F}" dt="2024-09-12T06:08:16.954" v="37" actId="20577"/>
        <pc:sldMkLst>
          <pc:docMk/>
          <pc:sldMk cId="762113626" sldId="263"/>
        </pc:sldMkLst>
        <pc:spChg chg="mod">
          <ac:chgData name="Arpaporn Naosaran" userId="d4b4372d-2302-4eb5-9e3f-7814eb01fc00" providerId="ADAL" clId="{B59451BA-4CAE-4384-BBCF-8038F6C3F78F}" dt="2024-09-12T06:08:16.954" v="37" actId="20577"/>
          <ac:spMkLst>
            <pc:docMk/>
            <pc:sldMk cId="762113626" sldId="263"/>
            <ac:spMk id="28" creationId="{A00B2FEC-C33B-B928-7EAA-035AFD6F539A}"/>
          </ac:spMkLst>
        </pc:spChg>
      </pc:sldChg>
      <pc:sldChg chg="addCm">
        <pc:chgData name="Arpaporn Naosaran" userId="d4b4372d-2302-4eb5-9e3f-7814eb01fc00" providerId="ADAL" clId="{B59451BA-4CAE-4384-BBCF-8038F6C3F78F}" dt="2024-09-09T08:41:33.845" v="0"/>
        <pc:sldMkLst>
          <pc:docMk/>
          <pc:sldMk cId="3189148788" sldId="271"/>
        </pc:sldMkLst>
      </pc:sldChg>
    </pc:docChg>
  </pc:docChgLst>
  <pc:docChgLst>
    <pc:chgData name="Maiko Kondo" userId="08723079-52d7-44d4-b094-d03874e15015" providerId="ADAL" clId="{C2132655-7E38-4CF8-82AD-61D5C4EA1041}"/>
    <pc:docChg chg="">
      <pc:chgData name="Maiko Kondo" userId="08723079-52d7-44d4-b094-d03874e15015" providerId="ADAL" clId="{C2132655-7E38-4CF8-82AD-61D5C4EA1041}" dt="2024-09-11T08:43:05.183" v="3"/>
      <pc:docMkLst>
        <pc:docMk/>
      </pc:docMkLst>
      <pc:sldChg chg="addCm">
        <pc:chgData name="Maiko Kondo" userId="08723079-52d7-44d4-b094-d03874e15015" providerId="ADAL" clId="{C2132655-7E38-4CF8-82AD-61D5C4EA1041}" dt="2024-09-11T08:37:58.589" v="0"/>
        <pc:sldMkLst>
          <pc:docMk/>
          <pc:sldMk cId="0" sldId="259"/>
        </pc:sldMkLst>
      </pc:sldChg>
      <pc:sldChg chg="addCm modCm">
        <pc:chgData name="Maiko Kondo" userId="08723079-52d7-44d4-b094-d03874e15015" providerId="ADAL" clId="{C2132655-7E38-4CF8-82AD-61D5C4EA1041}" dt="2024-09-11T08:43:05.183" v="3"/>
        <pc:sldMkLst>
          <pc:docMk/>
          <pc:sldMk cId="740417790" sldId="267"/>
        </pc:sldMkLst>
      </pc:sldChg>
      <pc:sldChg chg="addCm">
        <pc:chgData name="Maiko Kondo" userId="08723079-52d7-44d4-b094-d03874e15015" providerId="ADAL" clId="{C2132655-7E38-4CF8-82AD-61D5C4EA1041}" dt="2024-09-11T08:41:14.202" v="1"/>
        <pc:sldMkLst>
          <pc:docMk/>
          <pc:sldMk cId="643538602" sldId="277"/>
        </pc:sldMkLst>
      </pc:sldChg>
    </pc:docChg>
  </pc:docChgLst>
  <pc:docChgLst>
    <pc:chgData name="Preyawan Phositlimpagul" userId="516c888d-eece-4e06-ad99-7b467d4b00d5" providerId="ADAL" clId="{05CA8046-B48E-4181-9884-4B8739DE384D}"/>
    <pc:docChg chg="">
      <pc:chgData name="Preyawan Phositlimpagul" userId="516c888d-eece-4e06-ad99-7b467d4b00d5" providerId="ADAL" clId="{05CA8046-B48E-4181-9884-4B8739DE384D}" dt="2024-09-10T08:03:14.082" v="0"/>
      <pc:docMkLst>
        <pc:docMk/>
      </pc:docMkLst>
      <pc:sldChg chg="addCm">
        <pc:chgData name="Preyawan Phositlimpagul" userId="516c888d-eece-4e06-ad99-7b467d4b00d5" providerId="ADAL" clId="{05CA8046-B48E-4181-9884-4B8739DE384D}" dt="2024-09-10T08:03:14.082" v="0"/>
        <pc:sldMkLst>
          <pc:docMk/>
          <pc:sldMk cId="448974451" sldId="257"/>
        </pc:sldMkLst>
      </pc:sldChg>
    </pc:docChg>
  </pc:docChgLst>
  <pc:docChgLst>
    <pc:chgData name="Mei Fukada" userId="4b4e81c0-5f69-430b-9e93-db87b6b5cf3b" providerId="ADAL" clId="{024C1A07-2681-42B1-AE94-DF9E9DDC360E}"/>
    <pc:docChg chg="undo custSel modSld">
      <pc:chgData name="Mei Fukada" userId="4b4e81c0-5f69-430b-9e93-db87b6b5cf3b" providerId="ADAL" clId="{024C1A07-2681-42B1-AE94-DF9E9DDC360E}" dt="2024-09-20T06:41:35.231" v="11" actId="165"/>
      <pc:docMkLst>
        <pc:docMk/>
      </pc:docMkLst>
      <pc:sldChg chg="modSp mod">
        <pc:chgData name="Mei Fukada" userId="4b4e81c0-5f69-430b-9e93-db87b6b5cf3b" providerId="ADAL" clId="{024C1A07-2681-42B1-AE94-DF9E9DDC360E}" dt="2024-09-20T06:35:24.267" v="1" actId="22711"/>
        <pc:sldMkLst>
          <pc:docMk/>
          <pc:sldMk cId="977621987" sldId="256"/>
        </pc:sldMkLst>
        <pc:picChg chg="mod">
          <ac:chgData name="Mei Fukada" userId="4b4e81c0-5f69-430b-9e93-db87b6b5cf3b" providerId="ADAL" clId="{024C1A07-2681-42B1-AE94-DF9E9DDC360E}" dt="2024-09-20T06:35:24.267" v="1" actId="22711"/>
          <ac:picMkLst>
            <pc:docMk/>
            <pc:sldMk cId="977621987" sldId="256"/>
            <ac:picMk id="8" creationId="{8BA2E0EB-E4F9-7EF1-BEE5-D4986AE82C14}"/>
          </ac:picMkLst>
        </pc:picChg>
      </pc:sldChg>
      <pc:sldChg chg="addSp delSp modSp mod">
        <pc:chgData name="Mei Fukada" userId="4b4e81c0-5f69-430b-9e93-db87b6b5cf3b" providerId="ADAL" clId="{024C1A07-2681-42B1-AE94-DF9E9DDC360E}" dt="2024-09-20T06:41:35.231" v="11" actId="165"/>
        <pc:sldMkLst>
          <pc:docMk/>
          <pc:sldMk cId="0" sldId="259"/>
        </pc:sldMkLst>
        <pc:spChg chg="mod topLvl">
          <ac:chgData name="Mei Fukada" userId="4b4e81c0-5f69-430b-9e93-db87b6b5cf3b" providerId="ADAL" clId="{024C1A07-2681-42B1-AE94-DF9E9DDC360E}" dt="2024-09-20T06:41:35.231" v="11" actId="165"/>
          <ac:spMkLst>
            <pc:docMk/>
            <pc:sldMk cId="0" sldId="259"/>
            <ac:spMk id="30" creationId="{00000000-0000-0000-0000-000000000000}"/>
          </ac:spMkLst>
        </pc:spChg>
        <pc:spChg chg="mod topLvl">
          <ac:chgData name="Mei Fukada" userId="4b4e81c0-5f69-430b-9e93-db87b6b5cf3b" providerId="ADAL" clId="{024C1A07-2681-42B1-AE94-DF9E9DDC360E}" dt="2024-09-20T06:41:35.231" v="11" actId="165"/>
          <ac:spMkLst>
            <pc:docMk/>
            <pc:sldMk cId="0" sldId="259"/>
            <ac:spMk id="31" creationId="{00000000-0000-0000-0000-000000000000}"/>
          </ac:spMkLst>
        </pc:spChg>
        <pc:spChg chg="mod topLvl">
          <ac:chgData name="Mei Fukada" userId="4b4e81c0-5f69-430b-9e93-db87b6b5cf3b" providerId="ADAL" clId="{024C1A07-2681-42B1-AE94-DF9E9DDC360E}" dt="2024-09-20T06:41:35.231" v="11" actId="165"/>
          <ac:spMkLst>
            <pc:docMk/>
            <pc:sldMk cId="0" sldId="259"/>
            <ac:spMk id="32" creationId="{00000000-0000-0000-0000-000000000000}"/>
          </ac:spMkLst>
        </pc:spChg>
        <pc:spChg chg="mod topLvl">
          <ac:chgData name="Mei Fukada" userId="4b4e81c0-5f69-430b-9e93-db87b6b5cf3b" providerId="ADAL" clId="{024C1A07-2681-42B1-AE94-DF9E9DDC360E}" dt="2024-09-20T06:41:35.231" v="11" actId="165"/>
          <ac:spMkLst>
            <pc:docMk/>
            <pc:sldMk cId="0" sldId="259"/>
            <ac:spMk id="33" creationId="{00000000-0000-0000-0000-000000000000}"/>
          </ac:spMkLst>
        </pc:spChg>
        <pc:spChg chg="mod topLvl">
          <ac:chgData name="Mei Fukada" userId="4b4e81c0-5f69-430b-9e93-db87b6b5cf3b" providerId="ADAL" clId="{024C1A07-2681-42B1-AE94-DF9E9DDC360E}" dt="2024-09-20T06:41:35.231" v="11" actId="165"/>
          <ac:spMkLst>
            <pc:docMk/>
            <pc:sldMk cId="0" sldId="259"/>
            <ac:spMk id="34" creationId="{00000000-0000-0000-0000-000000000000}"/>
          </ac:spMkLst>
        </pc:spChg>
        <pc:grpChg chg="add del mod">
          <ac:chgData name="Mei Fukada" userId="4b4e81c0-5f69-430b-9e93-db87b6b5cf3b" providerId="ADAL" clId="{024C1A07-2681-42B1-AE94-DF9E9DDC360E}" dt="2024-09-20T06:41:35.231" v="11" actId="165"/>
          <ac:grpSpMkLst>
            <pc:docMk/>
            <pc:sldMk cId="0" sldId="259"/>
            <ac:grpSpMk id="29" creationId="{00000000-0000-0000-0000-000000000000}"/>
          </ac:grpSpMkLst>
        </pc:grpChg>
      </pc:sldChg>
    </pc:docChg>
  </pc:docChgLst>
  <pc:docChgLst>
    <pc:chgData name="Rasa  Sevikul" userId="fe310784-d92c-4b49-a02c-ea7a8b3353d2" providerId="ADAL" clId="{093BB708-A66C-4C92-AC15-EB0F744BDF77}"/>
    <pc:docChg chg="undo custSel delSld modSld">
      <pc:chgData name="Rasa  Sevikul" userId="fe310784-d92c-4b49-a02c-ea7a8b3353d2" providerId="ADAL" clId="{093BB708-A66C-4C92-AC15-EB0F744BDF77}" dt="2025-05-19T06:44:45.669" v="161" actId="6549"/>
      <pc:docMkLst>
        <pc:docMk/>
      </pc:docMkLst>
      <pc:sldChg chg="modAnim modNotesTx">
        <pc:chgData name="Rasa  Sevikul" userId="fe310784-d92c-4b49-a02c-ea7a8b3353d2" providerId="ADAL" clId="{093BB708-A66C-4C92-AC15-EB0F744BDF77}" dt="2025-05-19T06:36:36.687" v="75" actId="6549"/>
        <pc:sldMkLst>
          <pc:docMk/>
          <pc:sldMk cId="448974451" sldId="257"/>
        </pc:sldMkLst>
      </pc:sldChg>
      <pc:sldChg chg="modSp mod modNotesTx">
        <pc:chgData name="Rasa  Sevikul" userId="fe310784-d92c-4b49-a02c-ea7a8b3353d2" providerId="ADAL" clId="{093BB708-A66C-4C92-AC15-EB0F744BDF77}" dt="2025-05-19T06:36:19.708" v="73" actId="20577"/>
        <pc:sldMkLst>
          <pc:docMk/>
          <pc:sldMk cId="0" sldId="259"/>
        </pc:sldMkLst>
        <pc:spChg chg="mod">
          <ac:chgData name="Rasa  Sevikul" userId="fe310784-d92c-4b49-a02c-ea7a8b3353d2" providerId="ADAL" clId="{093BB708-A66C-4C92-AC15-EB0F744BDF77}" dt="2025-05-19T06:36:19.708" v="73" actId="20577"/>
          <ac:spMkLst>
            <pc:docMk/>
            <pc:sldMk cId="0" sldId="259"/>
            <ac:spMk id="35" creationId="{00000000-0000-0000-0000-000000000000}"/>
          </ac:spMkLst>
        </pc:spChg>
      </pc:sldChg>
      <pc:sldChg chg="modAnim modNotesTx">
        <pc:chgData name="Rasa  Sevikul" userId="fe310784-d92c-4b49-a02c-ea7a8b3353d2" providerId="ADAL" clId="{093BB708-A66C-4C92-AC15-EB0F744BDF77}" dt="2025-05-19T06:36:09.583" v="71" actId="6549"/>
        <pc:sldMkLst>
          <pc:docMk/>
          <pc:sldMk cId="4161138751" sldId="262"/>
        </pc:sldMkLst>
      </pc:sldChg>
      <pc:sldChg chg="modSp mod modAnim modNotesTx">
        <pc:chgData name="Rasa  Sevikul" userId="fe310784-d92c-4b49-a02c-ea7a8b3353d2" providerId="ADAL" clId="{093BB708-A66C-4C92-AC15-EB0F744BDF77}" dt="2025-05-19T06:43:14.250" v="159"/>
        <pc:sldMkLst>
          <pc:docMk/>
          <pc:sldMk cId="762113626" sldId="263"/>
        </pc:sldMkLst>
        <pc:spChg chg="mod">
          <ac:chgData name="Rasa  Sevikul" userId="fe310784-d92c-4b49-a02c-ea7a8b3353d2" providerId="ADAL" clId="{093BB708-A66C-4C92-AC15-EB0F744BDF77}" dt="2025-05-19T06:42:44.362" v="157" actId="6549"/>
          <ac:spMkLst>
            <pc:docMk/>
            <pc:sldMk cId="762113626" sldId="263"/>
            <ac:spMk id="7" creationId="{83D41A92-88D2-50DC-1E0C-0816099287E0}"/>
          </ac:spMkLst>
        </pc:spChg>
      </pc:sldChg>
      <pc:sldChg chg="modNotesTx">
        <pc:chgData name="Rasa  Sevikul" userId="fe310784-d92c-4b49-a02c-ea7a8b3353d2" providerId="ADAL" clId="{093BB708-A66C-4C92-AC15-EB0F744BDF77}" dt="2025-05-19T06:40:05.851" v="119" actId="20577"/>
        <pc:sldMkLst>
          <pc:docMk/>
          <pc:sldMk cId="3083379448" sldId="264"/>
        </pc:sldMkLst>
      </pc:sldChg>
      <pc:sldChg chg="modNotesTx">
        <pc:chgData name="Rasa  Sevikul" userId="fe310784-d92c-4b49-a02c-ea7a8b3353d2" providerId="ADAL" clId="{093BB708-A66C-4C92-AC15-EB0F744BDF77}" dt="2025-05-19T06:44:39.904" v="160" actId="6549"/>
        <pc:sldMkLst>
          <pc:docMk/>
          <pc:sldMk cId="2847001497" sldId="265"/>
        </pc:sldMkLst>
      </pc:sldChg>
      <pc:sldChg chg="modNotesTx">
        <pc:chgData name="Rasa  Sevikul" userId="fe310784-d92c-4b49-a02c-ea7a8b3353d2" providerId="ADAL" clId="{093BB708-A66C-4C92-AC15-EB0F744BDF77}" dt="2025-05-19T06:39:01.479" v="102" actId="6549"/>
        <pc:sldMkLst>
          <pc:docMk/>
          <pc:sldMk cId="2124156099" sldId="266"/>
        </pc:sldMkLst>
      </pc:sldChg>
      <pc:sldChg chg="modNotesTx">
        <pc:chgData name="Rasa  Sevikul" userId="fe310784-d92c-4b49-a02c-ea7a8b3353d2" providerId="ADAL" clId="{093BB708-A66C-4C92-AC15-EB0F744BDF77}" dt="2025-05-19T06:39:51.640" v="116" actId="6549"/>
        <pc:sldMkLst>
          <pc:docMk/>
          <pc:sldMk cId="740417790" sldId="267"/>
        </pc:sldMkLst>
      </pc:sldChg>
      <pc:sldChg chg="modNotesTx">
        <pc:chgData name="Rasa  Sevikul" userId="fe310784-d92c-4b49-a02c-ea7a8b3353d2" providerId="ADAL" clId="{093BB708-A66C-4C92-AC15-EB0F744BDF77}" dt="2025-05-19T06:36:54.282" v="77" actId="6549"/>
        <pc:sldMkLst>
          <pc:docMk/>
          <pc:sldMk cId="3189148788" sldId="271"/>
        </pc:sldMkLst>
      </pc:sldChg>
      <pc:sldChg chg="modNotesTx">
        <pc:chgData name="Rasa  Sevikul" userId="fe310784-d92c-4b49-a02c-ea7a8b3353d2" providerId="ADAL" clId="{093BB708-A66C-4C92-AC15-EB0F744BDF77}" dt="2025-05-19T06:36:59.821" v="78" actId="6549"/>
        <pc:sldMkLst>
          <pc:docMk/>
          <pc:sldMk cId="1185179238" sldId="272"/>
        </pc:sldMkLst>
      </pc:sldChg>
      <pc:sldChg chg="modNotesTx">
        <pc:chgData name="Rasa  Sevikul" userId="fe310784-d92c-4b49-a02c-ea7a8b3353d2" providerId="ADAL" clId="{093BB708-A66C-4C92-AC15-EB0F744BDF77}" dt="2025-05-19T06:40:00.846" v="117" actId="6549"/>
        <pc:sldMkLst>
          <pc:docMk/>
          <pc:sldMk cId="2945999846" sldId="275"/>
        </pc:sldMkLst>
      </pc:sldChg>
      <pc:sldChg chg="del">
        <pc:chgData name="Rasa  Sevikul" userId="fe310784-d92c-4b49-a02c-ea7a8b3353d2" providerId="ADAL" clId="{093BB708-A66C-4C92-AC15-EB0F744BDF77}" dt="2025-05-19T06:41:52.981" v="136" actId="2696"/>
        <pc:sldMkLst>
          <pc:docMk/>
          <pc:sldMk cId="3677465775" sldId="276"/>
        </pc:sldMkLst>
      </pc:sldChg>
      <pc:sldChg chg="addSp modSp mod modAnim modNotesTx">
        <pc:chgData name="Rasa  Sevikul" userId="fe310784-d92c-4b49-a02c-ea7a8b3353d2" providerId="ADAL" clId="{093BB708-A66C-4C92-AC15-EB0F744BDF77}" dt="2025-05-19T06:39:43.953" v="115" actId="6549"/>
        <pc:sldMkLst>
          <pc:docMk/>
          <pc:sldMk cId="643538602" sldId="277"/>
        </pc:sldMkLst>
        <pc:spChg chg="add mod">
          <ac:chgData name="Rasa  Sevikul" userId="fe310784-d92c-4b49-a02c-ea7a8b3353d2" providerId="ADAL" clId="{093BB708-A66C-4C92-AC15-EB0F744BDF77}" dt="2025-05-19T06:39:39.136" v="114" actId="1076"/>
          <ac:spMkLst>
            <pc:docMk/>
            <pc:sldMk cId="643538602" sldId="277"/>
            <ac:spMk id="11" creationId="{8B83A1E9-9AB3-C73F-E3A4-241D5802823D}"/>
          </ac:spMkLst>
        </pc:spChg>
      </pc:sldChg>
      <pc:sldChg chg="modAnim delCm modNotesTx">
        <pc:chgData name="Rasa  Sevikul" userId="fe310784-d92c-4b49-a02c-ea7a8b3353d2" providerId="ADAL" clId="{093BB708-A66C-4C92-AC15-EB0F744BDF77}" dt="2025-05-19T06:40:54.445" v="130"/>
        <pc:sldMkLst>
          <pc:docMk/>
          <pc:sldMk cId="0" sldId="278"/>
        </pc:sldMkLst>
      </pc:sldChg>
      <pc:sldChg chg="modAnim modNotesTx">
        <pc:chgData name="Rasa  Sevikul" userId="fe310784-d92c-4b49-a02c-ea7a8b3353d2" providerId="ADAL" clId="{093BB708-A66C-4C92-AC15-EB0F744BDF77}" dt="2025-05-19T06:44:45.669" v="161" actId="6549"/>
        <pc:sldMkLst>
          <pc:docMk/>
          <pc:sldMk cId="263725460" sldId="280"/>
        </pc:sldMkLst>
      </pc:sldChg>
      <pc:sldChg chg="modNotesTx">
        <pc:chgData name="Rasa  Sevikul" userId="fe310784-d92c-4b49-a02c-ea7a8b3353d2" providerId="ADAL" clId="{093BB708-A66C-4C92-AC15-EB0F744BDF77}" dt="2025-05-19T06:36:30.329" v="74" actId="6549"/>
        <pc:sldMkLst>
          <pc:docMk/>
          <pc:sldMk cId="1611009588" sldId="281"/>
        </pc:sldMkLst>
      </pc:sldChg>
      <pc:sldChg chg="modAnim modNotesTx">
        <pc:chgData name="Rasa  Sevikul" userId="fe310784-d92c-4b49-a02c-ea7a8b3353d2" providerId="ADAL" clId="{093BB708-A66C-4C92-AC15-EB0F744BDF77}" dt="2025-05-19T06:38:55.962" v="101" actId="5793"/>
        <pc:sldMkLst>
          <pc:docMk/>
          <pc:sldMk cId="287255300" sldId="283"/>
        </pc:sldMkLst>
      </pc:sldChg>
      <pc:sldChg chg="modSp mod modNotesTx">
        <pc:chgData name="Rasa  Sevikul" userId="fe310784-d92c-4b49-a02c-ea7a8b3353d2" providerId="ADAL" clId="{093BB708-A66C-4C92-AC15-EB0F744BDF77}" dt="2025-05-19T06:40:18.546" v="127" actId="20577"/>
        <pc:sldMkLst>
          <pc:docMk/>
          <pc:sldMk cId="2941951239" sldId="284"/>
        </pc:sldMkLst>
        <pc:spChg chg="mod">
          <ac:chgData name="Rasa  Sevikul" userId="fe310784-d92c-4b49-a02c-ea7a8b3353d2" providerId="ADAL" clId="{093BB708-A66C-4C92-AC15-EB0F744BDF77}" dt="2025-05-19T06:40:18.546" v="127" actId="20577"/>
          <ac:spMkLst>
            <pc:docMk/>
            <pc:sldMk cId="2941951239" sldId="284"/>
            <ac:spMk id="7" creationId="{DDE5DA28-08FC-2AAC-9CA1-DEA9D4FE4FEB}"/>
          </ac:spMkLst>
        </pc:spChg>
      </pc:sldChg>
      <pc:sldChg chg="addSp modSp mod delCm modNotesTx">
        <pc:chgData name="Rasa  Sevikul" userId="fe310784-d92c-4b49-a02c-ea7a8b3353d2" providerId="ADAL" clId="{093BB708-A66C-4C92-AC15-EB0F744BDF77}" dt="2025-05-19T06:38:30.565" v="99" actId="1076"/>
        <pc:sldMkLst>
          <pc:docMk/>
          <pc:sldMk cId="3282405111" sldId="285"/>
        </pc:sldMkLst>
        <pc:spChg chg="add mod">
          <ac:chgData name="Rasa  Sevikul" userId="fe310784-d92c-4b49-a02c-ea7a8b3353d2" providerId="ADAL" clId="{093BB708-A66C-4C92-AC15-EB0F744BDF77}" dt="2025-05-19T06:38:30.565" v="99" actId="1076"/>
          <ac:spMkLst>
            <pc:docMk/>
            <pc:sldMk cId="3282405111" sldId="285"/>
            <ac:spMk id="6" creationId="{FF36F4F5-00B3-2494-A28E-0BC1C1C77104}"/>
          </ac:spMkLst>
        </pc:spChg>
        <pc:spChg chg="mod">
          <ac:chgData name="Rasa  Sevikul" userId="fe310784-d92c-4b49-a02c-ea7a8b3353d2" providerId="ADAL" clId="{093BB708-A66C-4C92-AC15-EB0F744BDF77}" dt="2025-05-19T06:38:21.800" v="98" actId="255"/>
          <ac:spMkLst>
            <pc:docMk/>
            <pc:sldMk cId="3282405111" sldId="285"/>
            <ac:spMk id="12" creationId="{6E64A0CE-0C1F-4476-A7F8-1AAB8A44B277}"/>
          </ac:spMkLst>
        </pc:spChg>
        <pc:picChg chg="mod">
          <ac:chgData name="Rasa  Sevikul" userId="fe310784-d92c-4b49-a02c-ea7a8b3353d2" providerId="ADAL" clId="{093BB708-A66C-4C92-AC15-EB0F744BDF77}" dt="2025-05-19T06:37:35.354" v="81" actId="1076"/>
          <ac:picMkLst>
            <pc:docMk/>
            <pc:sldMk cId="3282405111" sldId="285"/>
            <ac:picMk id="5" creationId="{C7F24E23-91D0-0C64-E083-C5C15E661A22}"/>
          </ac:picMkLst>
        </pc:picChg>
      </pc:sldChg>
      <pc:sldChg chg="modSp modAnim">
        <pc:chgData name="Rasa  Sevikul" userId="fe310784-d92c-4b49-a02c-ea7a8b3353d2" providerId="ADAL" clId="{093BB708-A66C-4C92-AC15-EB0F744BDF77}" dt="2025-05-19T06:41:17.984" v="135"/>
        <pc:sldMkLst>
          <pc:docMk/>
          <pc:sldMk cId="1147573977" sldId="286"/>
        </pc:sldMkLst>
        <pc:spChg chg="mod">
          <ac:chgData name="Rasa  Sevikul" userId="fe310784-d92c-4b49-a02c-ea7a8b3353d2" providerId="ADAL" clId="{093BB708-A66C-4C92-AC15-EB0F744BDF77}" dt="2025-05-07T08:31:33.099" v="65" actId="20577"/>
          <ac:spMkLst>
            <pc:docMk/>
            <pc:sldMk cId="1147573977" sldId="286"/>
            <ac:spMk id="6" creationId="{C5BE04FC-2F21-A230-F15B-E6E07EB97156}"/>
          </ac:spMkLst>
        </pc:spChg>
      </pc:sldChg>
    </pc:docChg>
  </pc:docChgLst>
  <pc:docChgLst>
    <pc:chgData name="Mei Fukada" userId="4b4e81c0-5f69-430b-9e93-db87b6b5cf3b" providerId="ADAL" clId="{B726F252-3829-44B8-AF46-FA41CBC31563}"/>
    <pc:docChg chg="undo custSel addSld delSld modSld">
      <pc:chgData name="Mei Fukada" userId="4b4e81c0-5f69-430b-9e93-db87b6b5cf3b" providerId="ADAL" clId="{B726F252-3829-44B8-AF46-FA41CBC31563}" dt="2025-06-05T02:18:35.364" v="382"/>
      <pc:docMkLst>
        <pc:docMk/>
      </pc:docMkLst>
      <pc:sldChg chg="new del">
        <pc:chgData name="Mei Fukada" userId="4b4e81c0-5f69-430b-9e93-db87b6b5cf3b" providerId="ADAL" clId="{B726F252-3829-44B8-AF46-FA41CBC31563}" dt="2025-06-05T01:52:42.202" v="1" actId="47"/>
        <pc:sldMkLst>
          <pc:docMk/>
          <pc:sldMk cId="3279024969" sldId="287"/>
        </pc:sldMkLst>
      </pc:sldChg>
      <pc:sldChg chg="modSp mod">
        <pc:chgData name="Mei Fukada" userId="4b4e81c0-5f69-430b-9e93-db87b6b5cf3b" providerId="ADAL" clId="{B726F252-3829-44B8-AF46-FA41CBC31563}" dt="2025-06-05T02:18:35.364" v="382"/>
        <pc:sldMkLst>
          <pc:docMk/>
          <pc:sldMk cId="1105005549" sldId="313"/>
        </pc:sldMkLst>
        <pc:spChg chg="mod">
          <ac:chgData name="Mei Fukada" userId="4b4e81c0-5f69-430b-9e93-db87b6b5cf3b" providerId="ADAL" clId="{B726F252-3829-44B8-AF46-FA41CBC31563}" dt="2025-06-05T02:18:35.364" v="382"/>
          <ac:spMkLst>
            <pc:docMk/>
            <pc:sldMk cId="1105005549" sldId="313"/>
            <ac:spMk id="3" creationId="{FAEBA4DC-31A9-1478-29E2-063B446A5C1D}"/>
          </ac:spMkLst>
        </pc:spChg>
      </pc:sldChg>
    </pc:docChg>
  </pc:docChgLst>
  <pc:docChgLst>
    <pc:chgData name="Rasa  Sevikul" userId="fe310784-d92c-4b49-a02c-ea7a8b3353d2" providerId="ADAL" clId="{59EF7A3F-B415-4C96-9223-4A5B9F918DD2}"/>
    <pc:docChg chg="undo custSel addSld delSld modSld sldOrd">
      <pc:chgData name="Rasa  Sevikul" userId="fe310784-d92c-4b49-a02c-ea7a8b3353d2" providerId="ADAL" clId="{59EF7A3F-B415-4C96-9223-4A5B9F918DD2}" dt="2024-09-18T02:47:42.256" v="4233"/>
      <pc:docMkLst>
        <pc:docMk/>
      </pc:docMkLst>
      <pc:sldChg chg="modSp mod">
        <pc:chgData name="Rasa  Sevikul" userId="fe310784-d92c-4b49-a02c-ea7a8b3353d2" providerId="ADAL" clId="{59EF7A3F-B415-4C96-9223-4A5B9F918DD2}" dt="2024-09-18T02:29:13.389" v="3960" actId="1076"/>
        <pc:sldMkLst>
          <pc:docMk/>
          <pc:sldMk cId="977621987" sldId="256"/>
        </pc:sldMkLst>
        <pc:spChg chg="mod">
          <ac:chgData name="Rasa  Sevikul" userId="fe310784-d92c-4b49-a02c-ea7a8b3353d2" providerId="ADAL" clId="{59EF7A3F-B415-4C96-9223-4A5B9F918DD2}" dt="2024-09-18T02:29:11.094" v="3959" actId="1076"/>
          <ac:spMkLst>
            <pc:docMk/>
            <pc:sldMk cId="977621987" sldId="256"/>
            <ac:spMk id="2" creationId="{1B1DE532-884B-5CA1-3705-A61105073E52}"/>
          </ac:spMkLst>
        </pc:spChg>
        <pc:spChg chg="mod">
          <ac:chgData name="Rasa  Sevikul" userId="fe310784-d92c-4b49-a02c-ea7a8b3353d2" providerId="ADAL" clId="{59EF7A3F-B415-4C96-9223-4A5B9F918DD2}" dt="2024-09-18T02:29:13.389" v="3960" actId="1076"/>
          <ac:spMkLst>
            <pc:docMk/>
            <pc:sldMk cId="977621987" sldId="256"/>
            <ac:spMk id="4" creationId="{910652AD-EA65-6A27-CEA2-969DD4AAB05A}"/>
          </ac:spMkLst>
        </pc:spChg>
      </pc:sldChg>
      <pc:sldChg chg="delCm">
        <pc:chgData name="Rasa  Sevikul" userId="fe310784-d92c-4b49-a02c-ea7a8b3353d2" providerId="ADAL" clId="{59EF7A3F-B415-4C96-9223-4A5B9F918DD2}" dt="2024-09-18T02:29:37.435" v="3962"/>
        <pc:sldMkLst>
          <pc:docMk/>
          <pc:sldMk cId="448974451" sldId="257"/>
        </pc:sldMkLst>
      </pc:sldChg>
      <pc:sldChg chg="modSp mod delCm modNotesTx">
        <pc:chgData name="Rasa  Sevikul" userId="fe310784-d92c-4b49-a02c-ea7a8b3353d2" providerId="ADAL" clId="{59EF7A3F-B415-4C96-9223-4A5B9F918DD2}" dt="2024-09-18T02:29:27.895" v="3961"/>
        <pc:sldMkLst>
          <pc:docMk/>
          <pc:sldMk cId="0" sldId="259"/>
        </pc:sldMkLst>
        <pc:spChg chg="mod">
          <ac:chgData name="Rasa  Sevikul" userId="fe310784-d92c-4b49-a02c-ea7a8b3353d2" providerId="ADAL" clId="{59EF7A3F-B415-4C96-9223-4A5B9F918DD2}" dt="2024-09-16T02:22:49.417" v="2554" actId="1076"/>
          <ac:spMkLst>
            <pc:docMk/>
            <pc:sldMk cId="0" sldId="259"/>
            <ac:spMk id="35" creationId="{00000000-0000-0000-0000-000000000000}"/>
          </ac:spMkLst>
        </pc:spChg>
      </pc:sldChg>
      <pc:sldChg chg="modSp mod delCm">
        <pc:chgData name="Rasa  Sevikul" userId="fe310784-d92c-4b49-a02c-ea7a8b3353d2" providerId="ADAL" clId="{59EF7A3F-B415-4C96-9223-4A5B9F918DD2}" dt="2024-09-18T02:29:46.702" v="3963"/>
        <pc:sldMkLst>
          <pc:docMk/>
          <pc:sldMk cId="762113626" sldId="263"/>
        </pc:sldMkLst>
        <pc:spChg chg="mod">
          <ac:chgData name="Rasa  Sevikul" userId="fe310784-d92c-4b49-a02c-ea7a8b3353d2" providerId="ADAL" clId="{59EF7A3F-B415-4C96-9223-4A5B9F918DD2}" dt="2024-09-13T02:49:05.715" v="960" actId="20577"/>
          <ac:spMkLst>
            <pc:docMk/>
            <pc:sldMk cId="762113626" sldId="263"/>
            <ac:spMk id="3" creationId="{46915358-7BAC-A3AF-EFE3-E5B4D3FF1D2E}"/>
          </ac:spMkLst>
        </pc:spChg>
        <pc:spChg chg="mod">
          <ac:chgData name="Rasa  Sevikul" userId="fe310784-d92c-4b49-a02c-ea7a8b3353d2" providerId="ADAL" clId="{59EF7A3F-B415-4C96-9223-4A5B9F918DD2}" dt="2024-09-16T09:13:31.459" v="3593" actId="1076"/>
          <ac:spMkLst>
            <pc:docMk/>
            <pc:sldMk cId="762113626" sldId="263"/>
            <ac:spMk id="7" creationId="{83D41A92-88D2-50DC-1E0C-0816099287E0}"/>
          </ac:spMkLst>
        </pc:spChg>
        <pc:spChg chg="mod">
          <ac:chgData name="Rasa  Sevikul" userId="fe310784-d92c-4b49-a02c-ea7a8b3353d2" providerId="ADAL" clId="{59EF7A3F-B415-4C96-9223-4A5B9F918DD2}" dt="2024-09-16T09:13:12.162" v="3592" actId="403"/>
          <ac:spMkLst>
            <pc:docMk/>
            <pc:sldMk cId="762113626" sldId="263"/>
            <ac:spMk id="28" creationId="{A00B2FEC-C33B-B928-7EAA-035AFD6F539A}"/>
          </ac:spMkLst>
        </pc:spChg>
      </pc:sldChg>
      <pc:sldChg chg="addSp modSp mod delCm">
        <pc:chgData name="Rasa  Sevikul" userId="fe310784-d92c-4b49-a02c-ea7a8b3353d2" providerId="ADAL" clId="{59EF7A3F-B415-4C96-9223-4A5B9F918DD2}" dt="2024-09-16T08:31:57.846" v="3413" actId="20577"/>
        <pc:sldMkLst>
          <pc:docMk/>
          <pc:sldMk cId="3083379448" sldId="264"/>
        </pc:sldMkLst>
        <pc:spChg chg="mod">
          <ac:chgData name="Rasa  Sevikul" userId="fe310784-d92c-4b49-a02c-ea7a8b3353d2" providerId="ADAL" clId="{59EF7A3F-B415-4C96-9223-4A5B9F918DD2}" dt="2024-09-16T04:02:49.650" v="2706" actId="14100"/>
          <ac:spMkLst>
            <pc:docMk/>
            <pc:sldMk cId="3083379448" sldId="264"/>
            <ac:spMk id="2" creationId="{B005FACF-B164-0CF2-CAE6-489802709188}"/>
          </ac:spMkLst>
        </pc:spChg>
        <pc:spChg chg="mod">
          <ac:chgData name="Rasa  Sevikul" userId="fe310784-d92c-4b49-a02c-ea7a8b3353d2" providerId="ADAL" clId="{59EF7A3F-B415-4C96-9223-4A5B9F918DD2}" dt="2024-09-16T04:03:27.317" v="2709" actId="2711"/>
          <ac:spMkLst>
            <pc:docMk/>
            <pc:sldMk cId="3083379448" sldId="264"/>
            <ac:spMk id="3" creationId="{D39B5DA3-7229-CEA7-25DC-D4D2D6C66B98}"/>
          </ac:spMkLst>
        </pc:spChg>
        <pc:spChg chg="add mod">
          <ac:chgData name="Rasa  Sevikul" userId="fe310784-d92c-4b49-a02c-ea7a8b3353d2" providerId="ADAL" clId="{59EF7A3F-B415-4C96-9223-4A5B9F918DD2}" dt="2024-09-16T08:31:57.846" v="3413" actId="20577"/>
          <ac:spMkLst>
            <pc:docMk/>
            <pc:sldMk cId="3083379448" sldId="264"/>
            <ac:spMk id="4" creationId="{4ED9564B-EB8B-8340-DA25-713D23CCD664}"/>
          </ac:spMkLst>
        </pc:spChg>
      </pc:sldChg>
      <pc:sldChg chg="modSp mod">
        <pc:chgData name="Rasa  Sevikul" userId="fe310784-d92c-4b49-a02c-ea7a8b3353d2" providerId="ADAL" clId="{59EF7A3F-B415-4C96-9223-4A5B9F918DD2}" dt="2024-09-16T04:12:47.662" v="2717" actId="207"/>
        <pc:sldMkLst>
          <pc:docMk/>
          <pc:sldMk cId="2847001497" sldId="265"/>
        </pc:sldMkLst>
        <pc:spChg chg="mod">
          <ac:chgData name="Rasa  Sevikul" userId="fe310784-d92c-4b49-a02c-ea7a8b3353d2" providerId="ADAL" clId="{59EF7A3F-B415-4C96-9223-4A5B9F918DD2}" dt="2024-09-16T04:12:47.662" v="2717" actId="207"/>
          <ac:spMkLst>
            <pc:docMk/>
            <pc:sldMk cId="2847001497" sldId="265"/>
            <ac:spMk id="4" creationId="{3C7A2AA6-726F-8C79-FDAF-E53424541BFE}"/>
          </ac:spMkLst>
        </pc:spChg>
      </pc:sldChg>
      <pc:sldChg chg="delCm modNotesTx">
        <pc:chgData name="Rasa  Sevikul" userId="fe310784-d92c-4b49-a02c-ea7a8b3353d2" providerId="ADAL" clId="{59EF7A3F-B415-4C96-9223-4A5B9F918DD2}" dt="2024-09-16T04:02:14.054" v="2703" actId="20577"/>
        <pc:sldMkLst>
          <pc:docMk/>
          <pc:sldMk cId="740417790" sldId="267"/>
        </pc:sldMkLst>
      </pc:sldChg>
      <pc:sldChg chg="delCm">
        <pc:chgData name="Rasa  Sevikul" userId="fe310784-d92c-4b49-a02c-ea7a8b3353d2" providerId="ADAL" clId="{59EF7A3F-B415-4C96-9223-4A5B9F918DD2}" dt="2024-09-18T02:30:00.371" v="3964"/>
        <pc:sldMkLst>
          <pc:docMk/>
          <pc:sldMk cId="3189148788" sldId="271"/>
        </pc:sldMkLst>
      </pc:sldChg>
      <pc:sldChg chg="delCm modNotesTx">
        <pc:chgData name="Rasa  Sevikul" userId="fe310784-d92c-4b49-a02c-ea7a8b3353d2" providerId="ADAL" clId="{59EF7A3F-B415-4C96-9223-4A5B9F918DD2}" dt="2024-09-16T04:01:31.211" v="2669"/>
        <pc:sldMkLst>
          <pc:docMk/>
          <pc:sldMk cId="643538602" sldId="277"/>
        </pc:sldMkLst>
      </pc:sldChg>
      <pc:sldChg chg="addSp modSp mod">
        <pc:chgData name="Rasa  Sevikul" userId="fe310784-d92c-4b49-a02c-ea7a8b3353d2" providerId="ADAL" clId="{59EF7A3F-B415-4C96-9223-4A5B9F918DD2}" dt="2024-09-16T05:41:30.457" v="3063"/>
        <pc:sldMkLst>
          <pc:docMk/>
          <pc:sldMk cId="0" sldId="278"/>
        </pc:sldMkLst>
        <pc:spChg chg="mod">
          <ac:chgData name="Rasa  Sevikul" userId="fe310784-d92c-4b49-a02c-ea7a8b3353d2" providerId="ADAL" clId="{59EF7A3F-B415-4C96-9223-4A5B9F918DD2}" dt="2024-09-16T05:41:10.603" v="3062" actId="1076"/>
          <ac:spMkLst>
            <pc:docMk/>
            <pc:sldMk cId="0" sldId="278"/>
            <ac:spMk id="16" creationId="{00000000-0000-0000-0000-000000000000}"/>
          </ac:spMkLst>
        </pc:spChg>
        <pc:spChg chg="mod">
          <ac:chgData name="Rasa  Sevikul" userId="fe310784-d92c-4b49-a02c-ea7a8b3353d2" providerId="ADAL" clId="{59EF7A3F-B415-4C96-9223-4A5B9F918DD2}" dt="2024-09-16T04:11:16.678" v="2716" actId="14100"/>
          <ac:spMkLst>
            <pc:docMk/>
            <pc:sldMk cId="0" sldId="278"/>
            <ac:spMk id="26" creationId="{00000000-0000-0000-0000-000000000000}"/>
          </ac:spMkLst>
        </pc:spChg>
        <pc:spChg chg="mod">
          <ac:chgData name="Rasa  Sevikul" userId="fe310784-d92c-4b49-a02c-ea7a8b3353d2" providerId="ADAL" clId="{59EF7A3F-B415-4C96-9223-4A5B9F918DD2}" dt="2024-09-03T08:53:20.658" v="570" actId="113"/>
          <ac:spMkLst>
            <pc:docMk/>
            <pc:sldMk cId="0" sldId="278"/>
            <ac:spMk id="33" creationId="{D1626745-3823-4994-0707-B13F4F87EDDB}"/>
          </ac:spMkLst>
        </pc:spChg>
        <pc:picChg chg="add mod">
          <ac:chgData name="Rasa  Sevikul" userId="fe310784-d92c-4b49-a02c-ea7a8b3353d2" providerId="ADAL" clId="{59EF7A3F-B415-4C96-9223-4A5B9F918DD2}" dt="2024-09-16T05:41:30.457" v="3063"/>
          <ac:picMkLst>
            <pc:docMk/>
            <pc:sldMk cId="0" sldId="278"/>
            <ac:picMk id="3" creationId="{D821B4EF-206D-8782-10DC-E9EDA6E0DA77}"/>
          </ac:picMkLst>
        </pc:picChg>
      </pc:sldChg>
      <pc:sldChg chg="modSp mod">
        <pc:chgData name="Rasa  Sevikul" userId="fe310784-d92c-4b49-a02c-ea7a8b3353d2" providerId="ADAL" clId="{59EF7A3F-B415-4C96-9223-4A5B9F918DD2}" dt="2024-09-18T02:30:57.902" v="3965" actId="113"/>
        <pc:sldMkLst>
          <pc:docMk/>
          <pc:sldMk cId="1104144456" sldId="279"/>
        </pc:sldMkLst>
        <pc:spChg chg="mod">
          <ac:chgData name="Rasa  Sevikul" userId="fe310784-d92c-4b49-a02c-ea7a8b3353d2" providerId="ADAL" clId="{59EF7A3F-B415-4C96-9223-4A5B9F918DD2}" dt="2024-09-16T09:26:24.144" v="3924" actId="1076"/>
          <ac:spMkLst>
            <pc:docMk/>
            <pc:sldMk cId="1104144456" sldId="279"/>
            <ac:spMk id="6" creationId="{2C3DA13C-4011-9A91-55F9-BD12C403C220}"/>
          </ac:spMkLst>
        </pc:spChg>
        <pc:spChg chg="mod">
          <ac:chgData name="Rasa  Sevikul" userId="fe310784-d92c-4b49-a02c-ea7a8b3353d2" providerId="ADAL" clId="{59EF7A3F-B415-4C96-9223-4A5B9F918DD2}" dt="2024-09-18T02:30:57.902" v="3965" actId="113"/>
          <ac:spMkLst>
            <pc:docMk/>
            <pc:sldMk cId="1104144456" sldId="279"/>
            <ac:spMk id="7" creationId="{EA4E2312-A3B3-F0E1-B9A4-8AC64BF46BF6}"/>
          </ac:spMkLst>
        </pc:spChg>
      </pc:sldChg>
      <pc:sldChg chg="modSp mod delCm modNotesTx">
        <pc:chgData name="Rasa  Sevikul" userId="fe310784-d92c-4b49-a02c-ea7a8b3353d2" providerId="ADAL" clId="{59EF7A3F-B415-4C96-9223-4A5B9F918DD2}" dt="2024-09-18T02:47:42.256" v="4233"/>
        <pc:sldMkLst>
          <pc:docMk/>
          <pc:sldMk cId="263725460" sldId="280"/>
        </pc:sldMkLst>
        <pc:spChg chg="mod">
          <ac:chgData name="Rasa  Sevikul" userId="fe310784-d92c-4b49-a02c-ea7a8b3353d2" providerId="ADAL" clId="{59EF7A3F-B415-4C96-9223-4A5B9F918DD2}" dt="2024-09-18T02:46:01.170" v="4130" actId="20577"/>
          <ac:spMkLst>
            <pc:docMk/>
            <pc:sldMk cId="263725460" sldId="280"/>
            <ac:spMk id="3" creationId="{00000000-0000-0000-0000-000000000000}"/>
          </ac:spMkLst>
        </pc:spChg>
      </pc:sldChg>
      <pc:sldChg chg="addSp delSp modSp add mod ord modAnim modNotesTx">
        <pc:chgData name="Rasa  Sevikul" userId="fe310784-d92c-4b49-a02c-ea7a8b3353d2" providerId="ADAL" clId="{59EF7A3F-B415-4C96-9223-4A5B9F918DD2}" dt="2024-09-03T08:52:39.954" v="567" actId="1076"/>
        <pc:sldMkLst>
          <pc:docMk/>
          <pc:sldMk cId="1611009588" sldId="281"/>
        </pc:sldMkLst>
        <pc:spChg chg="del">
          <ac:chgData name="Rasa  Sevikul" userId="fe310784-d92c-4b49-a02c-ea7a8b3353d2" providerId="ADAL" clId="{59EF7A3F-B415-4C96-9223-4A5B9F918DD2}" dt="2024-09-03T05:41:39.775" v="4" actId="478"/>
          <ac:spMkLst>
            <pc:docMk/>
            <pc:sldMk cId="1611009588" sldId="281"/>
            <ac:spMk id="3" creationId="{59E5BD7B-7047-01BA-4AF6-D1D0F4B6226D}"/>
          </ac:spMkLst>
        </pc:spChg>
        <pc:spChg chg="add mod">
          <ac:chgData name="Rasa  Sevikul" userId="fe310784-d92c-4b49-a02c-ea7a8b3353d2" providerId="ADAL" clId="{59EF7A3F-B415-4C96-9223-4A5B9F918DD2}" dt="2024-09-03T08:52:35.951" v="566" actId="5793"/>
          <ac:spMkLst>
            <pc:docMk/>
            <pc:sldMk cId="1611009588" sldId="281"/>
            <ac:spMk id="11" creationId="{255F615A-1F7A-78C2-36DE-B249132B25C0}"/>
          </ac:spMkLst>
        </pc:spChg>
        <pc:spChg chg="add mod">
          <ac:chgData name="Rasa  Sevikul" userId="fe310784-d92c-4b49-a02c-ea7a8b3353d2" providerId="ADAL" clId="{59EF7A3F-B415-4C96-9223-4A5B9F918DD2}" dt="2024-09-03T08:52:39.954" v="567" actId="1076"/>
          <ac:spMkLst>
            <pc:docMk/>
            <pc:sldMk cId="1611009588" sldId="281"/>
            <ac:spMk id="15" creationId="{5C50B981-9CB1-8D24-80BA-37BEEEF90553}"/>
          </ac:spMkLst>
        </pc:spChg>
        <pc:grpChg chg="del">
          <ac:chgData name="Rasa  Sevikul" userId="fe310784-d92c-4b49-a02c-ea7a8b3353d2" providerId="ADAL" clId="{59EF7A3F-B415-4C96-9223-4A5B9F918DD2}" dt="2024-09-03T05:41:34.869" v="1" actId="478"/>
          <ac:grpSpMkLst>
            <pc:docMk/>
            <pc:sldMk cId="1611009588" sldId="281"/>
            <ac:grpSpMk id="10" creationId="{C22EAD19-D29B-2B05-6A59-70474F3F2781}"/>
          </ac:grpSpMkLst>
        </pc:grpChg>
        <pc:picChg chg="add mod">
          <ac:chgData name="Rasa  Sevikul" userId="fe310784-d92c-4b49-a02c-ea7a8b3353d2" providerId="ADAL" clId="{59EF7A3F-B415-4C96-9223-4A5B9F918DD2}" dt="2024-09-03T05:41:50.536" v="7" actId="1076"/>
          <ac:picMkLst>
            <pc:docMk/>
            <pc:sldMk cId="1611009588" sldId="281"/>
            <ac:picMk id="13" creationId="{AE0584D9-2A5E-523F-3AA7-CA8924B67B10}"/>
          </ac:picMkLst>
        </pc:picChg>
        <pc:picChg chg="add del mod">
          <ac:chgData name="Rasa  Sevikul" userId="fe310784-d92c-4b49-a02c-ea7a8b3353d2" providerId="ADAL" clId="{59EF7A3F-B415-4C96-9223-4A5B9F918DD2}" dt="2024-09-03T05:43:53.163" v="133" actId="478"/>
          <ac:picMkLst>
            <pc:docMk/>
            <pc:sldMk cId="1611009588" sldId="281"/>
            <ac:picMk id="14" creationId="{4BB0D956-2E5F-98D8-C0DF-05B49654E18F}"/>
          </ac:picMkLst>
        </pc:picChg>
      </pc:sldChg>
      <pc:sldChg chg="new del">
        <pc:chgData name="Rasa  Sevikul" userId="fe310784-d92c-4b49-a02c-ea7a8b3353d2" providerId="ADAL" clId="{59EF7A3F-B415-4C96-9223-4A5B9F918DD2}" dt="2024-09-13T03:17:35.827" v="1070" actId="47"/>
        <pc:sldMkLst>
          <pc:docMk/>
          <pc:sldMk cId="511592808" sldId="282"/>
        </pc:sldMkLst>
      </pc:sldChg>
      <pc:sldChg chg="addSp delSp modSp add mod ord delAnim modNotesTx">
        <pc:chgData name="Rasa  Sevikul" userId="fe310784-d92c-4b49-a02c-ea7a8b3353d2" providerId="ADAL" clId="{59EF7A3F-B415-4C96-9223-4A5B9F918DD2}" dt="2024-09-16T03:59:41.136" v="2651" actId="20577"/>
        <pc:sldMkLst>
          <pc:docMk/>
          <pc:sldMk cId="287255300" sldId="283"/>
        </pc:sldMkLst>
        <pc:spChg chg="mod">
          <ac:chgData name="Rasa  Sevikul" userId="fe310784-d92c-4b49-a02c-ea7a8b3353d2" providerId="ADAL" clId="{59EF7A3F-B415-4C96-9223-4A5B9F918DD2}" dt="2024-09-13T02:27:28.768" v="739" actId="1076"/>
          <ac:spMkLst>
            <pc:docMk/>
            <pc:sldMk cId="287255300" sldId="283"/>
            <ac:spMk id="2" creationId="{80712A45-4147-675F-6D72-999C3D915674}"/>
          </ac:spMkLst>
        </pc:spChg>
        <pc:spChg chg="add mod">
          <ac:chgData name="Rasa  Sevikul" userId="fe310784-d92c-4b49-a02c-ea7a8b3353d2" providerId="ADAL" clId="{59EF7A3F-B415-4C96-9223-4A5B9F918DD2}" dt="2024-09-13T03:11:36.767" v="1043" actId="13822"/>
          <ac:spMkLst>
            <pc:docMk/>
            <pc:sldMk cId="287255300" sldId="283"/>
            <ac:spMk id="3" creationId="{8C08A48D-E1CB-0346-32A4-BA6790A045F6}"/>
          </ac:spMkLst>
        </pc:spChg>
        <pc:spChg chg="mod">
          <ac:chgData name="Rasa  Sevikul" userId="fe310784-d92c-4b49-a02c-ea7a8b3353d2" providerId="ADAL" clId="{59EF7A3F-B415-4C96-9223-4A5B9F918DD2}" dt="2024-09-13T05:50:28.153" v="1512" actId="20577"/>
          <ac:spMkLst>
            <pc:docMk/>
            <pc:sldMk cId="287255300" sldId="283"/>
            <ac:spMk id="11" creationId="{255F615A-1F7A-78C2-36DE-B249132B25C0}"/>
          </ac:spMkLst>
        </pc:spChg>
        <pc:spChg chg="del mod">
          <ac:chgData name="Rasa  Sevikul" userId="fe310784-d92c-4b49-a02c-ea7a8b3353d2" providerId="ADAL" clId="{59EF7A3F-B415-4C96-9223-4A5B9F918DD2}" dt="2024-09-13T02:48:03.146" v="955" actId="478"/>
          <ac:spMkLst>
            <pc:docMk/>
            <pc:sldMk cId="287255300" sldId="283"/>
            <ac:spMk id="15" creationId="{5C50B981-9CB1-8D24-80BA-37BEEEF90553}"/>
          </ac:spMkLst>
        </pc:spChg>
        <pc:picChg chg="add mod">
          <ac:chgData name="Rasa  Sevikul" userId="fe310784-d92c-4b49-a02c-ea7a8b3353d2" providerId="ADAL" clId="{59EF7A3F-B415-4C96-9223-4A5B9F918DD2}" dt="2024-09-13T03:09:53.698" v="997" actId="1076"/>
          <ac:picMkLst>
            <pc:docMk/>
            <pc:sldMk cId="287255300" sldId="283"/>
            <ac:picMk id="1026" creationId="{3A67F09B-70C0-E54E-2AF7-9D649ABBFA6C}"/>
          </ac:picMkLst>
        </pc:picChg>
      </pc:sldChg>
      <pc:sldChg chg="addSp delSp modSp new mod modNotesTx">
        <pc:chgData name="Rasa  Sevikul" userId="fe310784-d92c-4b49-a02c-ea7a8b3353d2" providerId="ADAL" clId="{59EF7A3F-B415-4C96-9223-4A5B9F918DD2}" dt="2024-09-16T09:26:08.035" v="3923" actId="1035"/>
        <pc:sldMkLst>
          <pc:docMk/>
          <pc:sldMk cId="2941951239" sldId="284"/>
        </pc:sldMkLst>
        <pc:spChg chg="mod">
          <ac:chgData name="Rasa  Sevikul" userId="fe310784-d92c-4b49-a02c-ea7a8b3353d2" providerId="ADAL" clId="{59EF7A3F-B415-4C96-9223-4A5B9F918DD2}" dt="2024-09-16T04:10:56.285" v="2712" actId="1076"/>
          <ac:spMkLst>
            <pc:docMk/>
            <pc:sldMk cId="2941951239" sldId="284"/>
            <ac:spMk id="2" creationId="{03D65F2B-277C-99FD-5F53-B057FD17D72B}"/>
          </ac:spMkLst>
        </pc:spChg>
        <pc:spChg chg="mod">
          <ac:chgData name="Rasa  Sevikul" userId="fe310784-d92c-4b49-a02c-ea7a8b3353d2" providerId="ADAL" clId="{59EF7A3F-B415-4C96-9223-4A5B9F918DD2}" dt="2024-09-16T09:26:00.051" v="3921" actId="20577"/>
          <ac:spMkLst>
            <pc:docMk/>
            <pc:sldMk cId="2941951239" sldId="284"/>
            <ac:spMk id="3" creationId="{B8C32722-8B6C-6E8F-319A-7ECB5CFABCC8}"/>
          </ac:spMkLst>
        </pc:spChg>
        <pc:spChg chg="add mod">
          <ac:chgData name="Rasa  Sevikul" userId="fe310784-d92c-4b49-a02c-ea7a8b3353d2" providerId="ADAL" clId="{59EF7A3F-B415-4C96-9223-4A5B9F918DD2}" dt="2024-09-16T09:26:08.035" v="3923" actId="1035"/>
          <ac:spMkLst>
            <pc:docMk/>
            <pc:sldMk cId="2941951239" sldId="284"/>
            <ac:spMk id="4" creationId="{162BAC9E-6535-CBC9-0BF2-AD78BE2CB55B}"/>
          </ac:spMkLst>
        </pc:spChg>
        <pc:spChg chg="add del">
          <ac:chgData name="Rasa  Sevikul" userId="fe310784-d92c-4b49-a02c-ea7a8b3353d2" providerId="ADAL" clId="{59EF7A3F-B415-4C96-9223-4A5B9F918DD2}" dt="2024-09-13T03:57:02.594" v="1075" actId="478"/>
          <ac:spMkLst>
            <pc:docMk/>
            <pc:sldMk cId="2941951239" sldId="284"/>
            <ac:spMk id="5" creationId="{0E6CCED4-71D7-2B4C-F26A-AF43A8C95996}"/>
          </ac:spMkLst>
        </pc:spChg>
        <pc:spChg chg="add mod">
          <ac:chgData name="Rasa  Sevikul" userId="fe310784-d92c-4b49-a02c-ea7a8b3353d2" providerId="ADAL" clId="{59EF7A3F-B415-4C96-9223-4A5B9F918DD2}" dt="2024-09-13T03:58:48.568" v="1092" actId="1076"/>
          <ac:spMkLst>
            <pc:docMk/>
            <pc:sldMk cId="2941951239" sldId="284"/>
            <ac:spMk id="7" creationId="{DDE5DA28-08FC-2AAC-9CA1-DEA9D4FE4FEB}"/>
          </ac:spMkLst>
        </pc:spChg>
      </pc:sldChg>
      <pc:sldChg chg="addSp delSp modSp new mod ord modNotesTx">
        <pc:chgData name="Rasa  Sevikul" userId="fe310784-d92c-4b49-a02c-ea7a8b3353d2" providerId="ADAL" clId="{59EF7A3F-B415-4C96-9223-4A5B9F918DD2}" dt="2024-09-16T05:40:36.022" v="3056"/>
        <pc:sldMkLst>
          <pc:docMk/>
          <pc:sldMk cId="3282405111" sldId="285"/>
        </pc:sldMkLst>
        <pc:spChg chg="mod">
          <ac:chgData name="Rasa  Sevikul" userId="fe310784-d92c-4b49-a02c-ea7a8b3353d2" providerId="ADAL" clId="{59EF7A3F-B415-4C96-9223-4A5B9F918DD2}" dt="2024-09-16T02:23:35.392" v="2555" actId="1076"/>
          <ac:spMkLst>
            <pc:docMk/>
            <pc:sldMk cId="3282405111" sldId="285"/>
            <ac:spMk id="2" creationId="{37B08AF0-D6C8-C393-AD38-8D0C874D2B38}"/>
          </ac:spMkLst>
        </pc:spChg>
        <pc:spChg chg="add mod">
          <ac:chgData name="Rasa  Sevikul" userId="fe310784-d92c-4b49-a02c-ea7a8b3353d2" providerId="ADAL" clId="{59EF7A3F-B415-4C96-9223-4A5B9F918DD2}" dt="2024-09-16T02:38:17.082" v="2595" actId="1076"/>
          <ac:spMkLst>
            <pc:docMk/>
            <pc:sldMk cId="3282405111" sldId="285"/>
            <ac:spMk id="3" creationId="{66B0D9E1-14A0-8951-A267-D9BA959FD4EA}"/>
          </ac:spMkLst>
        </pc:spChg>
        <pc:spChg chg="add del mod">
          <ac:chgData name="Rasa  Sevikul" userId="fe310784-d92c-4b49-a02c-ea7a8b3353d2" providerId="ADAL" clId="{59EF7A3F-B415-4C96-9223-4A5B9F918DD2}" dt="2024-09-13T06:31:34.915" v="1593"/>
          <ac:spMkLst>
            <pc:docMk/>
            <pc:sldMk cId="3282405111" sldId="285"/>
            <ac:spMk id="3" creationId="{96E45085-5074-52CC-3F59-7059C6883F38}"/>
          </ac:spMkLst>
        </pc:spChg>
        <pc:spChg chg="add mod">
          <ac:chgData name="Rasa  Sevikul" userId="fe310784-d92c-4b49-a02c-ea7a8b3353d2" providerId="ADAL" clId="{59EF7A3F-B415-4C96-9223-4A5B9F918DD2}" dt="2024-09-16T02:38:07.276" v="2592" actId="14100"/>
          <ac:spMkLst>
            <pc:docMk/>
            <pc:sldMk cId="3282405111" sldId="285"/>
            <ac:spMk id="12" creationId="{6E64A0CE-0C1F-4476-A7F8-1AAB8A44B277}"/>
          </ac:spMkLst>
        </pc:spChg>
        <pc:picChg chg="add del mod">
          <ac:chgData name="Rasa  Sevikul" userId="fe310784-d92c-4b49-a02c-ea7a8b3353d2" providerId="ADAL" clId="{59EF7A3F-B415-4C96-9223-4A5B9F918DD2}" dt="2024-09-13T06:31:28.581" v="1592"/>
          <ac:picMkLst>
            <pc:docMk/>
            <pc:sldMk cId="3282405111" sldId="285"/>
            <ac:picMk id="5" creationId="{667622B5-76E8-65FE-F512-2F590DB24089}"/>
          </ac:picMkLst>
        </pc:picChg>
        <pc:picChg chg="add mod">
          <ac:chgData name="Rasa  Sevikul" userId="fe310784-d92c-4b49-a02c-ea7a8b3353d2" providerId="ADAL" clId="{59EF7A3F-B415-4C96-9223-4A5B9F918DD2}" dt="2024-09-16T02:38:22.993" v="2597" actId="1076"/>
          <ac:picMkLst>
            <pc:docMk/>
            <pc:sldMk cId="3282405111" sldId="285"/>
            <ac:picMk id="5" creationId="{C7F24E23-91D0-0C64-E083-C5C15E661A22}"/>
          </ac:picMkLst>
        </pc:picChg>
        <pc:picChg chg="add mod">
          <ac:chgData name="Rasa  Sevikul" userId="fe310784-d92c-4b49-a02c-ea7a8b3353d2" providerId="ADAL" clId="{59EF7A3F-B415-4C96-9223-4A5B9F918DD2}" dt="2024-09-16T02:38:13.556" v="2594" actId="1076"/>
          <ac:picMkLst>
            <pc:docMk/>
            <pc:sldMk cId="3282405111" sldId="285"/>
            <ac:picMk id="7" creationId="{BCA2ADF8-D1F1-045B-955E-B640097881FF}"/>
          </ac:picMkLst>
        </pc:picChg>
        <pc:picChg chg="add mod">
          <ac:chgData name="Rasa  Sevikul" userId="fe310784-d92c-4b49-a02c-ea7a8b3353d2" providerId="ADAL" clId="{59EF7A3F-B415-4C96-9223-4A5B9F918DD2}" dt="2024-09-16T03:29:24.382" v="2631" actId="14100"/>
          <ac:picMkLst>
            <pc:docMk/>
            <pc:sldMk cId="3282405111" sldId="285"/>
            <ac:picMk id="8" creationId="{C6DEAE94-585A-AA15-ABCE-2EB23A4AF9CE}"/>
          </ac:picMkLst>
        </pc:picChg>
        <pc:picChg chg="add del mod ord">
          <ac:chgData name="Rasa  Sevikul" userId="fe310784-d92c-4b49-a02c-ea7a8b3353d2" providerId="ADAL" clId="{59EF7A3F-B415-4C96-9223-4A5B9F918DD2}" dt="2024-09-13T08:52:21.435" v="1614" actId="478"/>
          <ac:picMkLst>
            <pc:docMk/>
            <pc:sldMk cId="3282405111" sldId="285"/>
            <ac:picMk id="9" creationId="{57C75019-54C1-ACBF-5C0E-2A752D96F1CB}"/>
          </ac:picMkLst>
        </pc:picChg>
        <pc:picChg chg="add del mod">
          <ac:chgData name="Rasa  Sevikul" userId="fe310784-d92c-4b49-a02c-ea7a8b3353d2" providerId="ADAL" clId="{59EF7A3F-B415-4C96-9223-4A5B9F918DD2}" dt="2024-09-16T03:47:56.489" v="2638" actId="478"/>
          <ac:picMkLst>
            <pc:docMk/>
            <pc:sldMk cId="3282405111" sldId="285"/>
            <ac:picMk id="10" creationId="{72882A1F-EA42-5104-3989-4F021434BCEA}"/>
          </ac:picMkLst>
        </pc:picChg>
        <pc:picChg chg="add del mod">
          <ac:chgData name="Rasa  Sevikul" userId="fe310784-d92c-4b49-a02c-ea7a8b3353d2" providerId="ADAL" clId="{59EF7A3F-B415-4C96-9223-4A5B9F918DD2}" dt="2024-09-16T02:32:20.056" v="2558" actId="478"/>
          <ac:picMkLst>
            <pc:docMk/>
            <pc:sldMk cId="3282405111" sldId="285"/>
            <ac:picMk id="11" creationId="{56FEAA7B-3726-99F2-A82B-63B1A69566EA}"/>
          </ac:picMkLst>
        </pc:picChg>
        <pc:picChg chg="add del mod">
          <ac:chgData name="Rasa  Sevikul" userId="fe310784-d92c-4b49-a02c-ea7a8b3353d2" providerId="ADAL" clId="{59EF7A3F-B415-4C96-9223-4A5B9F918DD2}" dt="2024-09-16T05:39:59.585" v="3048" actId="478"/>
          <ac:picMkLst>
            <pc:docMk/>
            <pc:sldMk cId="3282405111" sldId="285"/>
            <ac:picMk id="14" creationId="{291E6523-7A44-9D3B-B655-B778D8B7001E}"/>
          </ac:picMkLst>
        </pc:picChg>
        <pc:picChg chg="add mod">
          <ac:chgData name="Rasa  Sevikul" userId="fe310784-d92c-4b49-a02c-ea7a8b3353d2" providerId="ADAL" clId="{59EF7A3F-B415-4C96-9223-4A5B9F918DD2}" dt="2024-09-16T05:40:36.022" v="3056"/>
          <ac:picMkLst>
            <pc:docMk/>
            <pc:sldMk cId="3282405111" sldId="285"/>
            <ac:picMk id="16" creationId="{A3569B06-2EFC-809D-14CA-519CAA5C5B01}"/>
          </ac:picMkLst>
        </pc:picChg>
      </pc:sldChg>
      <pc:sldChg chg="addSp delSp modSp new mod">
        <pc:chgData name="Rasa  Sevikul" userId="fe310784-d92c-4b49-a02c-ea7a8b3353d2" providerId="ADAL" clId="{59EF7A3F-B415-4C96-9223-4A5B9F918DD2}" dt="2024-09-16T08:11:45.720" v="3359" actId="1076"/>
        <pc:sldMkLst>
          <pc:docMk/>
          <pc:sldMk cId="1147573977" sldId="286"/>
        </pc:sldMkLst>
        <pc:spChg chg="add mod">
          <ac:chgData name="Rasa  Sevikul" userId="fe310784-d92c-4b49-a02c-ea7a8b3353d2" providerId="ADAL" clId="{59EF7A3F-B415-4C96-9223-4A5B9F918DD2}" dt="2024-09-16T04:23:34.797" v="2783" actId="404"/>
          <ac:spMkLst>
            <pc:docMk/>
            <pc:sldMk cId="1147573977" sldId="286"/>
            <ac:spMk id="2" creationId="{C4DF6122-11DE-E492-64F6-08E5C8942400}"/>
          </ac:spMkLst>
        </pc:spChg>
        <pc:spChg chg="add del mod">
          <ac:chgData name="Rasa  Sevikul" userId="fe310784-d92c-4b49-a02c-ea7a8b3353d2" providerId="ADAL" clId="{59EF7A3F-B415-4C96-9223-4A5B9F918DD2}" dt="2024-09-16T04:25:43.925" v="2824"/>
          <ac:spMkLst>
            <pc:docMk/>
            <pc:sldMk cId="1147573977" sldId="286"/>
            <ac:spMk id="5" creationId="{FA88B39D-7BD1-DE2F-AAB5-B6D12CE7E2FF}"/>
          </ac:spMkLst>
        </pc:spChg>
        <pc:spChg chg="add mod">
          <ac:chgData name="Rasa  Sevikul" userId="fe310784-d92c-4b49-a02c-ea7a8b3353d2" providerId="ADAL" clId="{59EF7A3F-B415-4C96-9223-4A5B9F918DD2}" dt="2024-09-16T08:11:45.720" v="3359" actId="1076"/>
          <ac:spMkLst>
            <pc:docMk/>
            <pc:sldMk cId="1147573977" sldId="286"/>
            <ac:spMk id="6" creationId="{C5BE04FC-2F21-A230-F15B-E6E07EB97156}"/>
          </ac:spMkLst>
        </pc:spChg>
        <pc:picChg chg="add mod">
          <ac:chgData name="Rasa  Sevikul" userId="fe310784-d92c-4b49-a02c-ea7a8b3353d2" providerId="ADAL" clId="{59EF7A3F-B415-4C96-9223-4A5B9F918DD2}" dt="2024-09-16T07:22:21.762" v="3294" actId="1076"/>
          <ac:picMkLst>
            <pc:docMk/>
            <pc:sldMk cId="1147573977" sldId="286"/>
            <ac:picMk id="4" creationId="{0DDEBD19-4E25-1990-94FA-43896ED5094D}"/>
          </ac:picMkLst>
        </pc:picChg>
      </pc:sldChg>
    </pc:docChg>
  </pc:docChgLst>
  <pc:docChgLst>
    <pc:chgData name="Arpaporn Naosaran" userId="d4b4372d-2302-4eb5-9e3f-7814eb01fc00" providerId="ADAL" clId="{2D261058-3551-4EAE-ABD5-8EE5C75ED32F}"/>
    <pc:docChg chg="modSld">
      <pc:chgData name="Arpaporn Naosaran" userId="d4b4372d-2302-4eb5-9e3f-7814eb01fc00" providerId="ADAL" clId="{2D261058-3551-4EAE-ABD5-8EE5C75ED32F}" dt="2025-10-30T07:47:01.021" v="28" actId="255"/>
      <pc:docMkLst>
        <pc:docMk/>
      </pc:docMkLst>
      <pc:sldChg chg="modSp mod">
        <pc:chgData name="Arpaporn Naosaran" userId="d4b4372d-2302-4eb5-9e3f-7814eb01fc00" providerId="ADAL" clId="{2D261058-3551-4EAE-ABD5-8EE5C75ED32F}" dt="2025-10-30T07:32:12.682" v="3" actId="20577"/>
        <pc:sldMkLst>
          <pc:docMk/>
          <pc:sldMk cId="448974451" sldId="257"/>
        </pc:sldMkLst>
        <pc:spChg chg="mod">
          <ac:chgData name="Arpaporn Naosaran" userId="d4b4372d-2302-4eb5-9e3f-7814eb01fc00" providerId="ADAL" clId="{2D261058-3551-4EAE-ABD5-8EE5C75ED32F}" dt="2025-10-30T07:32:12.682" v="3" actId="20577"/>
          <ac:spMkLst>
            <pc:docMk/>
            <pc:sldMk cId="448974451" sldId="257"/>
            <ac:spMk id="3" creationId="{59E5BD7B-7047-01BA-4AF6-D1D0F4B6226D}"/>
          </ac:spMkLst>
        </pc:spChg>
        <pc:spChg chg="mod">
          <ac:chgData name="Arpaporn Naosaran" userId="d4b4372d-2302-4eb5-9e3f-7814eb01fc00" providerId="ADAL" clId="{2D261058-3551-4EAE-ABD5-8EE5C75ED32F}" dt="2025-10-30T07:32:07.782" v="1" actId="20577"/>
          <ac:spMkLst>
            <pc:docMk/>
            <pc:sldMk cId="448974451" sldId="257"/>
            <ac:spMk id="6" creationId="{818DC633-0CBA-9A6D-0F4D-95F942549869}"/>
          </ac:spMkLst>
        </pc:spChg>
      </pc:sldChg>
      <pc:sldChg chg="addSp modSp mod">
        <pc:chgData name="Arpaporn Naosaran" userId="d4b4372d-2302-4eb5-9e3f-7814eb01fc00" providerId="ADAL" clId="{2D261058-3551-4EAE-ABD5-8EE5C75ED32F}" dt="2025-10-30T07:47:01.021" v="28" actId="255"/>
        <pc:sldMkLst>
          <pc:docMk/>
          <pc:sldMk cId="0" sldId="278"/>
        </pc:sldMkLst>
        <pc:spChg chg="add mod">
          <ac:chgData name="Arpaporn Naosaran" userId="d4b4372d-2302-4eb5-9e3f-7814eb01fc00" providerId="ADAL" clId="{2D261058-3551-4EAE-ABD5-8EE5C75ED32F}" dt="2025-10-30T07:47:01.021" v="28" actId="255"/>
          <ac:spMkLst>
            <pc:docMk/>
            <pc:sldMk cId="0" sldId="278"/>
            <ac:spMk id="2" creationId="{9E76552A-57F2-F6ED-B4B8-4D883E1F3036}"/>
          </ac:spMkLst>
        </pc:spChg>
      </pc:sldChg>
      <pc:sldChg chg="modSp mod">
        <pc:chgData name="Arpaporn Naosaran" userId="d4b4372d-2302-4eb5-9e3f-7814eb01fc00" providerId="ADAL" clId="{2D261058-3551-4EAE-ABD5-8EE5C75ED32F}" dt="2025-10-30T07:45:06.710" v="10" actId="20577"/>
        <pc:sldMkLst>
          <pc:docMk/>
          <pc:sldMk cId="2941951239" sldId="284"/>
        </pc:sldMkLst>
        <pc:spChg chg="mod">
          <ac:chgData name="Arpaporn Naosaran" userId="d4b4372d-2302-4eb5-9e3f-7814eb01fc00" providerId="ADAL" clId="{2D261058-3551-4EAE-ABD5-8EE5C75ED32F}" dt="2025-10-30T07:45:06.710" v="10" actId="20577"/>
          <ac:spMkLst>
            <pc:docMk/>
            <pc:sldMk cId="2941951239" sldId="284"/>
            <ac:spMk id="3" creationId="{B8C32722-8B6C-6E8F-319A-7ECB5CFABCC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22013-674E-4E3F-914F-F40421E5E359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13E5E-B303-4035-AD12-9760898D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98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30649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8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29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94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06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110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48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https://www.erin.jpf.go.jp/jp/lesson/22/let-us-see/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17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05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避難袋（ひなんぶくろ）にどんなものを入れますか？グループで話しましょう。（５分）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56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11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02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21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477357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89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60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48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26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039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b="0" i="0" dirty="0">
                <a:solidFill>
                  <a:srgbClr val="333333"/>
                </a:solidFill>
                <a:effectLst/>
                <a:latin typeface="ヒラギノ角ゴ Pro"/>
              </a:rPr>
              <a:t>https://www.youtube.com/watch?v=-PPE72_n48M&amp;t=96s</a:t>
            </a:r>
          </a:p>
          <a:p>
            <a:endParaRPr lang="en-US" altLang="ja-JP" b="0" i="0" dirty="0">
              <a:solidFill>
                <a:srgbClr val="333333"/>
              </a:solidFill>
              <a:effectLst/>
              <a:latin typeface="ヒラギノ角ゴ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14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13E5E-B303-4035-AD12-9760898DC9A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9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4B7CB-76F4-1750-05A4-DDC70B4846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C75368-431B-67E7-CD8D-3D3625F7F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67170-10CC-4FAC-3E6B-8F24AB43F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53ED5-A9D5-6B47-9EE8-BF32CFF5B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693-4810-07E1-7A02-79188F9A4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55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8E80-FC26-0A7F-51C7-EB5091E9D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151D06-0AFF-6A3C-5D95-6D4D771864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923F1-298D-22FB-BD80-DD7371D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B5CD3-658F-9454-319F-BC5647FAD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E799F-927D-81FB-E06B-A6D067B99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79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278847-E728-5067-4130-4514F7FCC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D85747-95D7-CA1C-02D4-9593CED2D8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DDD5F-E7D1-EAFE-6175-DC825321A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8BD9AA-7A8D-9E4A-3B19-DA25D5760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4AB69-E849-70A7-D127-1BEF3787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00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645EC-7EC6-4B6C-CBC3-4BABD4E7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93270-0BAD-54D7-3FA0-294CEC235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A0565-7809-16EF-26F1-62C017F4E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B5A89-82B1-BFF6-C8C6-1B58C8C6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5C47C-9306-0992-E8A9-E9F09CD9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8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A2A6F-1714-BE70-3166-BBEACB83D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09E04-3574-1010-278D-2C6F27EEB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B9162-7208-5BB1-92EC-B1B063115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CD2EE-D584-B3E9-4A8E-D37FABD9B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11393-730B-2821-1BA2-10ADA9CFA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74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D4AEB-AD05-5E0C-080D-0B534FE71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66803-47D4-105E-E052-22F84EB40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347A4-740A-4BA3-5FD5-01814B2908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EE7D41-656D-5A6E-5398-5ECE9ECB3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7A7F7D-7B3A-5C6A-EB2F-732B260B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D9268-2D5D-2645-509F-4D4095B47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6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6B8B9-03D3-CCFB-620B-538FFA2A3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4CCA60-5F40-76E0-3242-AAFD994C6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244835-5EF4-BCE5-5722-470C6227FE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1877E9-AC01-0292-97CA-CA4176901D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A3D03F-F233-A1FC-14F5-FAB1DCFE0C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640B77-203B-AA26-5244-1C973B95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7C5185-39A3-52E0-12FA-63499F78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66B66C-B14B-1426-7E64-94D44C6AD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70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1398B-EA24-69C7-0535-CEE6D31CF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BF2852-5632-F2D3-A9F9-EFD2E1367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60FD0C-FB77-8F96-FF39-E25690688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9FEB99-D967-3724-2E61-328197CEA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67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C303AD-D5AF-E225-EF41-80876637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7D3D8B-1BC3-E3A2-62E2-02E89050A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E93C-5807-1297-E412-4A84097C4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9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4AF32-A954-6176-B5C4-2CDFBE75E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D3A4-5AD5-C499-8EC9-6D9FB902D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9DA3A9-E780-E42B-BFA1-B9FB4BE387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70CF2-6561-3E1B-052A-111FC0586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B73102-BFC7-F99B-C304-119709FC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0E1B6-F985-57BB-415B-06279AEC6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90AB5-F46A-368C-82FB-7C6ED9DC0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B22D04-9D01-5E56-6DF3-B1BF4FC745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C1A1B-6921-3EF8-6FD2-E3DA0281EB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CA369B-B134-3D92-86A7-FE183A120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4AD449-74DF-B581-F793-A13C1AAD8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376F11-7C7F-99BE-4A29-EDF9CE68E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736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80C737-C0C6-5AAD-A66F-B94846A1C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3D42E-BDCC-C78A-46E9-406FC0CBF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A9443-1D09-FD16-5E98-02AE147C63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096A9-9893-471B-9D90-39ABE77AEDEE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21A7A-6234-5E8A-E6B0-E3C5ABFA5A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85477-3DB8-8E3C-56A7-88EEAB49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13287-677C-4DF2-B617-BD0BB425F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36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rin.jpf.go.jp/jp/lesson/22/let-us-see/" TargetMode="External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svg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.jma.go.jp/multi/quake/quake_advisory.html?lang=th" TargetMode="External"/><Relationship Id="rId7" Type="http://schemas.openxmlformats.org/officeDocument/2006/relationships/hyperlink" Target="https://www.erin.jpf.go.jp/jp/lesson/22/let-us-see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fd.metro.tokyo.lg.jp/learning/elib/qa/qa_59.html" TargetMode="External"/><Relationship Id="rId5" Type="http://schemas.openxmlformats.org/officeDocument/2006/relationships/hyperlink" Target="https://www.city.osaka-izumi.lg.jp/material/files/group/57/8bosai_thai.pdf" TargetMode="External"/><Relationship Id="rId4" Type="http://schemas.openxmlformats.org/officeDocument/2006/relationships/hyperlink" Target="https://www.youtube.com/watch?v=-PPE72_n48M&amp;t=96s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-PPE72_n48M&amp;t=96s" TargetMode="Externa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DE532-884B-5CA1-3705-A61105073E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77900"/>
            <a:ext cx="9144000" cy="2387600"/>
          </a:xfrm>
        </p:spPr>
        <p:txBody>
          <a:bodyPr/>
          <a:lstStyle/>
          <a:p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บทที่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 26 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แผ่นดินไหว </a:t>
            </a:r>
            <a:r>
              <a:rPr lang="ja-JP" altLang="en-US" sz="54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（地震）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0652AD-EA65-6A27-CEA2-969DD4AAB05A}"/>
              </a:ext>
            </a:extLst>
          </p:cNvPr>
          <p:cNvSpPr txBox="1"/>
          <p:nvPr/>
        </p:nvSpPr>
        <p:spPr>
          <a:xfrm>
            <a:off x="7648575" y="2057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じしん</a:t>
            </a:r>
            <a:endParaRPr lang="en-US" sz="24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pic>
        <p:nvPicPr>
          <p:cNvPr id="6" name="Picture 5" descr="A cartoon of a destroyed building&#10;&#10;Description automatically generated">
            <a:extLst>
              <a:ext uri="{FF2B5EF4-FFF2-40B4-BE49-F238E27FC236}">
                <a16:creationId xmlns:a16="http://schemas.microsoft.com/office/drawing/2014/main" id="{685F4598-190C-1375-E5E2-DD23F51BF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3895548"/>
            <a:ext cx="4145525" cy="2930702"/>
          </a:xfrm>
          <a:prstGeom prst="rect">
            <a:avLst/>
          </a:prstGeom>
        </p:spPr>
      </p:pic>
      <p:pic>
        <p:nvPicPr>
          <p:cNvPr id="8" name="Picture 7" descr="A cartoon of a person running out of a house&#10;&#10;Description automatically generated">
            <a:extLst>
              <a:ext uri="{FF2B5EF4-FFF2-40B4-BE49-F238E27FC236}">
                <a16:creationId xmlns:a16="http://schemas.microsoft.com/office/drawing/2014/main" id="{8BA2E0EB-E4F9-7EF1-BEE5-D4986AE82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875" y="4097742"/>
            <a:ext cx="3065589" cy="25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21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2A45-4147-675F-6D72-999C3D915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904" y="230959"/>
            <a:ext cx="10515600" cy="11493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>
                <a:latin typeface="CordiaUPC" panose="020B0304020202020204" pitchFamily="34" charset="-34"/>
                <a:cs typeface="CordiaUPC" panose="020B0304020202020204" pitchFamily="34" charset="-34"/>
              </a:rPr>
              <a:t> แล้วแผ่นดินไหวที่เกิดในประเทศไทยล่ะ?</a:t>
            </a:r>
            <a:endParaRPr lang="en-US" b="1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4" name="図 11">
            <a:extLst>
              <a:ext uri="{FF2B5EF4-FFF2-40B4-BE49-F238E27FC236}">
                <a16:creationId xmlns:a16="http://schemas.microsoft.com/office/drawing/2014/main" id="{D4C17BE7-0995-E85E-6230-352AF4656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878" y="0"/>
            <a:ext cx="1290141" cy="1611269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55F615A-1F7A-78C2-36DE-B249132B2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636" y="1812988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th-TH" sz="3600" dirty="0"/>
              <a:t>นักเรียนทราบไหมคะว่าประเทศไทยก็มีแผ่นดินไหวขึ้นเหมือนกัน แผ่นดินไหวที่เกิดขึ้นในประเทศไทยครั้งที่รุนแรงที่สุด </a:t>
            </a:r>
            <a:r>
              <a:rPr lang="th-TH" altLang="ja-JP" sz="3600" dirty="0"/>
              <a:t>เกิดที่ไหน</a:t>
            </a:r>
            <a:r>
              <a:rPr lang="th-TH" sz="3600" dirty="0"/>
              <a:t> มีความแรงระดับไหน และส่งผลกระทบอย่างไรบ้างคะ?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" name="Content Placeholder 4" descr="A group of colorful circles with white letters&#10;&#10;Description automatically generated">
            <a:extLst>
              <a:ext uri="{FF2B5EF4-FFF2-40B4-BE49-F238E27FC236}">
                <a16:creationId xmlns:a16="http://schemas.microsoft.com/office/drawing/2014/main" id="{AE0584D9-2A5E-523F-3AA7-CA8924B67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96" y="75971"/>
            <a:ext cx="2369357" cy="1673004"/>
          </a:xfrm>
          <a:prstGeom prst="rect">
            <a:avLst/>
          </a:prstGeom>
        </p:spPr>
      </p:pic>
      <p:pic>
        <p:nvPicPr>
          <p:cNvPr id="1026" name="Picture 2" descr="検索エンジンを使う人のイラスト">
            <a:extLst>
              <a:ext uri="{FF2B5EF4-FFF2-40B4-BE49-F238E27FC236}">
                <a16:creationId xmlns:a16="http://schemas.microsoft.com/office/drawing/2014/main" id="{3A67F09B-70C0-E54E-2AF7-9D649ABBF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829" y="4051978"/>
            <a:ext cx="2186041" cy="218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8C08A48D-E1CB-0346-32A4-BA6790A045F6}"/>
              </a:ext>
            </a:extLst>
          </p:cNvPr>
          <p:cNvSpPr/>
          <p:nvPr/>
        </p:nvSpPr>
        <p:spPr>
          <a:xfrm>
            <a:off x="2496620" y="4232953"/>
            <a:ext cx="4253501" cy="1315092"/>
          </a:xfrm>
          <a:prstGeom prst="wedgeEllipseCallout">
            <a:avLst>
              <a:gd name="adj1" fmla="val 59826"/>
              <a:gd name="adj2" fmla="val 398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latin typeface="CordiaUPC" panose="020B0304020202020204" pitchFamily="34" charset="-34"/>
                <a:cs typeface="CordiaUPC" panose="020B0304020202020204" pitchFamily="34" charset="-34"/>
              </a:rPr>
              <a:t>ลองสืบค้นข้อมูลกัน</a:t>
            </a:r>
            <a:r>
              <a:rPr lang="en-US" sz="3600" b="1" dirty="0">
                <a:latin typeface="CordiaUPC" panose="020B0304020202020204" pitchFamily="34" charset="-34"/>
                <a:cs typeface="CordiaUPC" panose="020B0304020202020204" pitchFamily="34" charset="-34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725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D74EB-780C-FCDD-7908-CD8EF2A6D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575" y="109943"/>
            <a:ext cx="10515600" cy="103837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>
                <a:cs typeface="+mn-cs"/>
              </a:rPr>
              <a:t>ระบบการแจ้งเตือนแผ่นดินไหว</a:t>
            </a:r>
            <a:endParaRPr lang="en-US" b="1">
              <a:cs typeface="+mn-cs"/>
            </a:endParaRPr>
          </a:p>
        </p:txBody>
      </p:sp>
      <p:pic>
        <p:nvPicPr>
          <p:cNvPr id="5" name="Content Placeholder 4" descr="A hand holding a phone&#10;&#10;Description automatically generated">
            <a:extLst>
              <a:ext uri="{FF2B5EF4-FFF2-40B4-BE49-F238E27FC236}">
                <a16:creationId xmlns:a16="http://schemas.microsoft.com/office/drawing/2014/main" id="{2901D73D-B15D-2CF9-8D40-3836724FFB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904" y="1815268"/>
            <a:ext cx="4474536" cy="298535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86B1FE-755A-8FB7-7E17-E1915767E6D7}"/>
              </a:ext>
            </a:extLst>
          </p:cNvPr>
          <p:cNvSpPr txBox="1"/>
          <p:nvPr/>
        </p:nvSpPr>
        <p:spPr>
          <a:xfrm>
            <a:off x="547575" y="1499719"/>
            <a:ext cx="612967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600" dirty="0"/>
              <a:t>ข้อมูลแผ่นดินไหวฉุกเฉินคือ ข้อมูลที่แจ้งเตือนจากกรมอุตุนิยมวิทยาของญี่ปุ่น เมื่อคาดว่าจะเกิดแผ่นดินไหวแรงสั่นสะเทือนระดับ 5 แบบเบาขึ้นไป ก่อนที่แผ่นดินไหวจะมา โดยจะเป็นรูปแบบของการแจ้งเตือนทั้งทางทีวี วิทยุ โทรศัพท์มือถือ และการกระจายเสียงในพื้นที่ที่คาดว่าจะเกิดแผ่นดินไหว 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24156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C9B68-A6C7-BD3C-4107-A1F5C884C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610" y="124637"/>
            <a:ext cx="10515600" cy="75786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4000" b="1" dirty="0">
                <a:cs typeface="+mn-cs"/>
              </a:rPr>
              <a:t>ภัยพิบัติ และความเสียหายที่อาจเกิดจากแผ่นดินไหว</a:t>
            </a:r>
            <a:endParaRPr lang="en-US" sz="4000" b="1" dirty="0"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4E501C3-DF54-9518-13AB-80E6953A1C17}"/>
              </a:ext>
            </a:extLst>
          </p:cNvPr>
          <p:cNvGrpSpPr/>
          <p:nvPr/>
        </p:nvGrpSpPr>
        <p:grpSpPr>
          <a:xfrm>
            <a:off x="710609" y="1060598"/>
            <a:ext cx="5167423" cy="2785729"/>
            <a:chOff x="710610" y="1382233"/>
            <a:chExt cx="4912241" cy="278573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EDB0820-D183-E350-8272-3B510822AD38}"/>
                </a:ext>
              </a:extLst>
            </p:cNvPr>
            <p:cNvSpPr/>
            <p:nvPr/>
          </p:nvSpPr>
          <p:spPr>
            <a:xfrm>
              <a:off x="710610" y="1382233"/>
              <a:ext cx="4912241" cy="278573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th-TH" altLang="ja-JP" sz="2400" b="1" dirty="0"/>
                <a:t>คลื่นสึนามิ</a:t>
              </a:r>
            </a:p>
            <a:p>
              <a:r>
                <a:rPr lang="th-TH" sz="2400" dirty="0"/>
                <a:t>เมื่อเกิดแผ่นดินไหวขึนที่ใต้พื้นมหาสมุทร การเคลื่อนที่ของเปลือกโลกจะปล่อยพลังงานมาถึงพื้นผิวทะเล อาจก่อให้เกิดคลื่นยักษ์สึนามิ</a:t>
              </a:r>
              <a:endParaRPr lang="th-TH" sz="2000" dirty="0"/>
            </a:p>
            <a:p>
              <a:endParaRPr lang="th-TH" dirty="0"/>
            </a:p>
            <a:p>
              <a:endParaRPr lang="th-TH" dirty="0"/>
            </a:p>
            <a:p>
              <a:endParaRPr lang="th-TH" dirty="0"/>
            </a:p>
            <a:p>
              <a:endParaRPr lang="th-TH" dirty="0"/>
            </a:p>
            <a:p>
              <a:endParaRPr lang="en-US" dirty="0"/>
            </a:p>
          </p:txBody>
        </p:sp>
        <p:pic>
          <p:nvPicPr>
            <p:cNvPr id="1026" name="Picture 2" descr="津波から逃げる人々のイラスト">
              <a:extLst>
                <a:ext uri="{FF2B5EF4-FFF2-40B4-BE49-F238E27FC236}">
                  <a16:creationId xmlns:a16="http://schemas.microsoft.com/office/drawing/2014/main" id="{01D3E9CF-49F2-8EF5-D632-47866C3379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174" y="2405616"/>
              <a:ext cx="1723168" cy="1723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8C368F7-DCDC-675D-7ABF-45BA223E9001}"/>
              </a:ext>
            </a:extLst>
          </p:cNvPr>
          <p:cNvGrpSpPr/>
          <p:nvPr/>
        </p:nvGrpSpPr>
        <p:grpSpPr>
          <a:xfrm>
            <a:off x="6096001" y="1089837"/>
            <a:ext cx="5025656" cy="2717310"/>
            <a:chOff x="6313969" y="1382233"/>
            <a:chExt cx="4812129" cy="278573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EF9DB0-4CED-8CC1-A378-D6964C115CED}"/>
                </a:ext>
              </a:extLst>
            </p:cNvPr>
            <p:cNvSpPr/>
            <p:nvPr/>
          </p:nvSpPr>
          <p:spPr>
            <a:xfrm>
              <a:off x="6313969" y="1382233"/>
              <a:ext cx="4812129" cy="278573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th-TH" altLang="ja-JP" sz="2400" b="1" dirty="0"/>
                <a:t>โคลนถล่ม ดินถล่ม </a:t>
              </a:r>
            </a:p>
            <a:p>
              <a:r>
                <a:rPr lang="th-TH" sz="2400" dirty="0"/>
                <a:t>แรงสั่นสะเทือนอาจก่อนให้เกิดโคลนถล่ม หรือดินถล่มในบริเวณที่เป็นเขตลาดชันของภูเขา</a:t>
              </a:r>
              <a:endParaRPr lang="en-US" sz="2400" dirty="0"/>
            </a:p>
            <a:p>
              <a:endParaRPr lang="th-TH" sz="2000" dirty="0"/>
            </a:p>
            <a:p>
              <a:pPr algn="ctr"/>
              <a:endParaRPr lang="th-TH" dirty="0"/>
            </a:p>
            <a:p>
              <a:pPr algn="ctr"/>
              <a:endParaRPr lang="th-TH" dirty="0"/>
            </a:p>
            <a:p>
              <a:pPr algn="ctr"/>
              <a:endParaRPr lang="th-TH" dirty="0"/>
            </a:p>
            <a:p>
              <a:pPr algn="ctr"/>
              <a:endParaRPr lang="th-TH" dirty="0"/>
            </a:p>
            <a:p>
              <a:pPr algn="ctr"/>
              <a:endParaRPr lang="en-US" dirty="0"/>
            </a:p>
          </p:txBody>
        </p:sp>
        <p:pic>
          <p:nvPicPr>
            <p:cNvPr id="1028" name="Picture 4" descr="土砂崩れ・土石流のイラスト（自然災害）">
              <a:extLst>
                <a:ext uri="{FF2B5EF4-FFF2-40B4-BE49-F238E27FC236}">
                  <a16:creationId xmlns:a16="http://schemas.microsoft.com/office/drawing/2014/main" id="{916342BF-1214-F6F9-70C3-B16180FBD5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0082" y="2453463"/>
              <a:ext cx="1714500" cy="171450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DF20BF0-F54A-A4E7-0283-1C0831EA7D77}"/>
              </a:ext>
            </a:extLst>
          </p:cNvPr>
          <p:cNvGrpSpPr/>
          <p:nvPr/>
        </p:nvGrpSpPr>
        <p:grpSpPr>
          <a:xfrm>
            <a:off x="2892660" y="4053662"/>
            <a:ext cx="5167423" cy="2804338"/>
            <a:chOff x="2892660" y="4053662"/>
            <a:chExt cx="5167423" cy="280433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3831E7-F240-59EF-A508-297ACDE342D7}"/>
                </a:ext>
              </a:extLst>
            </p:cNvPr>
            <p:cNvSpPr/>
            <p:nvPr/>
          </p:nvSpPr>
          <p:spPr>
            <a:xfrm>
              <a:off x="2892660" y="4053662"/>
              <a:ext cx="5167423" cy="261029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th-TH" altLang="ja-JP" sz="2400" b="1"/>
                <a:t>ไฟไหม้</a:t>
              </a:r>
            </a:p>
            <a:p>
              <a:r>
                <a:rPr lang="th-TH" sz="2400"/>
                <a:t>อาจเกิดไฟไหม้หลังจากแผ่นดินไหว</a:t>
              </a:r>
              <a:endParaRPr lang="th-TH" sz="2000"/>
            </a:p>
            <a:p>
              <a:endParaRPr lang="th-TH"/>
            </a:p>
            <a:p>
              <a:endParaRPr lang="th-TH"/>
            </a:p>
            <a:p>
              <a:endParaRPr lang="th-TH"/>
            </a:p>
            <a:p>
              <a:endParaRPr lang="th-TH"/>
            </a:p>
            <a:p>
              <a:endParaRPr lang="en-US"/>
            </a:p>
          </p:txBody>
        </p:sp>
        <p:pic>
          <p:nvPicPr>
            <p:cNvPr id="9" name="Picture 8" descr="A cartoon of a destroyed building&#10;&#10;Description automatically generated">
              <a:extLst>
                <a:ext uri="{FF2B5EF4-FFF2-40B4-BE49-F238E27FC236}">
                  <a16:creationId xmlns:a16="http://schemas.microsoft.com/office/drawing/2014/main" id="{D783C078-4F28-3D85-1DDA-D1EE5D3F6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4558" y="4677956"/>
              <a:ext cx="3083707" cy="218004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B83A1E9-9AB3-C73F-E3A4-241D5802823D}"/>
              </a:ext>
            </a:extLst>
          </p:cNvPr>
          <p:cNvSpPr txBox="1"/>
          <p:nvPr/>
        </p:nvSpPr>
        <p:spPr>
          <a:xfrm>
            <a:off x="8501063" y="5810033"/>
            <a:ext cx="35918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:https://www.city.osaka-izumi.lg.jp/material/files/group/57/8bosai_thai.pdf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435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BD64-03A2-69D6-E9DC-58D37D53B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67"/>
            <a:ext cx="10515600" cy="102774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th-TH" b="1">
                <a:cs typeface="+mn-cs"/>
              </a:rPr>
              <a:t>การปฏิบัติตัวเมื่อเกิดแผ่นดินไหว</a:t>
            </a:r>
            <a:endParaRPr lang="en-US" b="1">
              <a:cs typeface="+mn-cs"/>
            </a:endParaRPr>
          </a:p>
        </p:txBody>
      </p:sp>
      <p:pic>
        <p:nvPicPr>
          <p:cNvPr id="5" name="Content Placeholder 4" descr="A group of colorful circles with white letters&#10;&#10;Description automatically generated">
            <a:extLst>
              <a:ext uri="{FF2B5EF4-FFF2-40B4-BE49-F238E27FC236}">
                <a16:creationId xmlns:a16="http://schemas.microsoft.com/office/drawing/2014/main" id="{12EDAC17-BA71-572B-D41E-9C556FC4B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59" y="0"/>
            <a:ext cx="2564380" cy="181071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B78BDF-DD16-7B39-2A73-FC49BA185424}"/>
              </a:ext>
            </a:extLst>
          </p:cNvPr>
          <p:cNvSpPr txBox="1"/>
          <p:nvPr/>
        </p:nvSpPr>
        <p:spPr>
          <a:xfrm>
            <a:off x="1041992" y="1531373"/>
            <a:ext cx="9728791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h-TH" sz="3600" dirty="0"/>
              <a:t>เมื่อเกิดแผ่นดินไหวขณะที่อยู่ในบ้าน เราควรต้องทำอย่างไร?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th-TH" sz="3600" dirty="0"/>
              <a:t>รีบวิ่งออกมาข้างนอก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th-TH" sz="3600" dirty="0"/>
              <a:t>หลบใต้โต๊ะ 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th-TH" sz="3600" dirty="0"/>
              <a:t>เข้าไปหลบในห้องน้ำ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F0D9FB5-6C16-2FD6-9922-D5BE4A950FC2}"/>
              </a:ext>
            </a:extLst>
          </p:cNvPr>
          <p:cNvSpPr/>
          <p:nvPr/>
        </p:nvSpPr>
        <p:spPr>
          <a:xfrm>
            <a:off x="838200" y="4029739"/>
            <a:ext cx="771284" cy="6592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artoon of a family under a table&#10;&#10;Description automatically generated">
            <a:extLst>
              <a:ext uri="{FF2B5EF4-FFF2-40B4-BE49-F238E27FC236}">
                <a16:creationId xmlns:a16="http://schemas.microsoft.com/office/drawing/2014/main" id="{E86246C5-DE39-7A59-53B8-C4A042FB3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856" y="2896629"/>
            <a:ext cx="3967719" cy="39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1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BD64-03A2-69D6-E9DC-58D37D53B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131"/>
            <a:ext cx="10515600" cy="76879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th-TH" b="1">
                <a:cs typeface="+mn-cs"/>
              </a:rPr>
              <a:t>การปฏิบัติตัวเมื่อเกิดแผ่นดินไหว</a:t>
            </a:r>
            <a:endParaRPr lang="en-US" b="1"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78EB36B-15FE-9D9A-1FD6-64DC7D27290D}"/>
              </a:ext>
            </a:extLst>
          </p:cNvPr>
          <p:cNvGrpSpPr/>
          <p:nvPr/>
        </p:nvGrpSpPr>
        <p:grpSpPr>
          <a:xfrm>
            <a:off x="1084519" y="1154223"/>
            <a:ext cx="4174333" cy="2499904"/>
            <a:chOff x="1084519" y="1255136"/>
            <a:chExt cx="4174333" cy="255652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A895329-F4A5-7BA6-DF7D-8919C0526E13}"/>
                </a:ext>
              </a:extLst>
            </p:cNvPr>
            <p:cNvSpPr/>
            <p:nvPr/>
          </p:nvSpPr>
          <p:spPr>
            <a:xfrm>
              <a:off x="1084519" y="1255136"/>
              <a:ext cx="4174333" cy="25565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>
                  <a:latin typeface="CordiaUPC" panose="020B0304020202020204" pitchFamily="34" charset="-34"/>
                  <a:cs typeface="CordiaUPC" panose="020B0304020202020204" pitchFamily="34" charset="-34"/>
                </a:rPr>
                <a:t>ควรรีบปิดแก๊สหุงต้มเพื่อป้องกันเพลิงไหม้</a:t>
              </a: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en-US"/>
            </a:p>
          </p:txBody>
        </p:sp>
        <p:pic>
          <p:nvPicPr>
            <p:cNvPr id="14" name="Content Placeholder 4" descr="A cartoon of a person in different poses&#10;&#10;Description automatically generated">
              <a:extLst>
                <a:ext uri="{FF2B5EF4-FFF2-40B4-BE49-F238E27FC236}">
                  <a16:creationId xmlns:a16="http://schemas.microsoft.com/office/drawing/2014/main" id="{205FA363-9731-049F-101A-1D75FD815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65" t="53244" r="58794" b="1551"/>
            <a:stretch/>
          </p:blipFill>
          <p:spPr>
            <a:xfrm>
              <a:off x="2105247" y="1873570"/>
              <a:ext cx="1782246" cy="1882202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2937E06-C71F-6DA9-0011-D3DF464856E7}"/>
              </a:ext>
            </a:extLst>
          </p:cNvPr>
          <p:cNvGrpSpPr/>
          <p:nvPr/>
        </p:nvGrpSpPr>
        <p:grpSpPr>
          <a:xfrm>
            <a:off x="6817960" y="4026623"/>
            <a:ext cx="4174333" cy="2533666"/>
            <a:chOff x="6817960" y="4026622"/>
            <a:chExt cx="4174333" cy="266125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B04809F-D138-39AD-5B03-2F49D14C0ABF}"/>
                </a:ext>
              </a:extLst>
            </p:cNvPr>
            <p:cNvSpPr/>
            <p:nvPr/>
          </p:nvSpPr>
          <p:spPr>
            <a:xfrm>
              <a:off x="6817960" y="4026622"/>
              <a:ext cx="4174333" cy="2661257"/>
            </a:xfrm>
            <a:prstGeom prst="rect">
              <a:avLst/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>
                  <a:latin typeface="CordiaUPC" panose="020B0304020202020204" pitchFamily="34" charset="-34"/>
                  <a:cs typeface="CordiaUPC" panose="020B0304020202020204" pitchFamily="34" charset="-34"/>
                </a:rPr>
                <a:t>ควรแง้มประตูหน้าต่างไว้เพื่อเป็นทางออกหลังแผ่นดินไหวสงบแล้ว</a:t>
              </a:r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en-US"/>
            </a:p>
          </p:txBody>
        </p:sp>
        <p:pic>
          <p:nvPicPr>
            <p:cNvPr id="15" name="Content Placeholder 4" descr="A cartoon of a person in different poses&#10;&#10;Description automatically generated">
              <a:extLst>
                <a:ext uri="{FF2B5EF4-FFF2-40B4-BE49-F238E27FC236}">
                  <a16:creationId xmlns:a16="http://schemas.microsoft.com/office/drawing/2014/main" id="{A4AF1BE8-0BAD-1E66-4A39-0576DEA89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472" t="58420" r="-2206" b="-804"/>
            <a:stretch/>
          </p:blipFill>
          <p:spPr>
            <a:xfrm>
              <a:off x="7485030" y="4936581"/>
              <a:ext cx="2746024" cy="1751298"/>
            </a:xfrm>
            <a:prstGeom prst="rect">
              <a:avLst/>
            </a:prstGeom>
            <a:grpFill/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71F056-732C-4C04-FA6C-83DFE889A9A5}"/>
              </a:ext>
            </a:extLst>
          </p:cNvPr>
          <p:cNvGrpSpPr/>
          <p:nvPr/>
        </p:nvGrpSpPr>
        <p:grpSpPr>
          <a:xfrm>
            <a:off x="6738217" y="1046626"/>
            <a:ext cx="4333821" cy="2749197"/>
            <a:chOff x="7003806" y="1116420"/>
            <a:chExt cx="4171013" cy="2830437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292FCFE-6C11-2B71-5B15-8024A3AD4A27}"/>
                </a:ext>
              </a:extLst>
            </p:cNvPr>
            <p:cNvGrpSpPr/>
            <p:nvPr/>
          </p:nvGrpSpPr>
          <p:grpSpPr>
            <a:xfrm>
              <a:off x="7003806" y="1116420"/>
              <a:ext cx="4171013" cy="2830437"/>
              <a:chOff x="7003806" y="1116420"/>
              <a:chExt cx="4171013" cy="2830437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9DA7585-6DD4-0D8A-3BEB-48F7FF6BC003}"/>
                  </a:ext>
                </a:extLst>
              </p:cNvPr>
              <p:cNvSpPr/>
              <p:nvPr/>
            </p:nvSpPr>
            <p:spPr>
              <a:xfrm>
                <a:off x="7003806" y="1116420"/>
                <a:ext cx="4171013" cy="2795330"/>
              </a:xfrm>
              <a:prstGeom prst="rect">
                <a:avLst/>
              </a:prstGeom>
              <a:grpFill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2400">
                    <a:latin typeface="CordiaUPC" panose="020B0304020202020204" pitchFamily="34" charset="-34"/>
                    <a:cs typeface="CordiaUPC" panose="020B0304020202020204" pitchFamily="34" charset="-34"/>
                  </a:rPr>
                  <a:t>ไม่ควรรีบออกจากอาคารในทันทีเนื่องจากอาจมีสิ่งของขนาดใหญ่หรือเศษกระจกตกลงมาใส่ได้</a:t>
                </a:r>
                <a:endParaRPr lang="th-TH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th-TH" sz="1800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th-TH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th-TH" sz="1800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th-TH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th-TH" sz="1800">
                  <a:latin typeface="CordiaUPC" panose="020B0304020202020204" pitchFamily="34" charset="-34"/>
                  <a:cs typeface="CordiaUPC" panose="020B0304020202020204" pitchFamily="34" charset="-34"/>
                </a:endParaRPr>
              </a:p>
              <a:p>
                <a:pPr algn="ctr"/>
                <a:endParaRPr lang="en-US"/>
              </a:p>
            </p:txBody>
          </p:sp>
          <p:pic>
            <p:nvPicPr>
              <p:cNvPr id="13" name="Content Placeholder 4" descr="A cartoon of a person in different poses&#10;&#10;Description automatically generated">
                <a:extLst>
                  <a:ext uri="{FF2B5EF4-FFF2-40B4-BE49-F238E27FC236}">
                    <a16:creationId xmlns:a16="http://schemas.microsoft.com/office/drawing/2014/main" id="{62423479-8F6C-B2FD-8E80-18E366EF51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955" t="6348" r="1648" b="48114"/>
              <a:stretch/>
            </p:blipFill>
            <p:spPr>
              <a:xfrm>
                <a:off x="8079034" y="2139478"/>
                <a:ext cx="2376054" cy="1807379"/>
              </a:xfrm>
              <a:prstGeom prst="rect">
                <a:avLst/>
              </a:prstGeom>
              <a:grpFill/>
            </p:spPr>
          </p:pic>
        </p:grpSp>
        <p:sp>
          <p:nvSpPr>
            <p:cNvPr id="23" name="Cross 22">
              <a:extLst>
                <a:ext uri="{FF2B5EF4-FFF2-40B4-BE49-F238E27FC236}">
                  <a16:creationId xmlns:a16="http://schemas.microsoft.com/office/drawing/2014/main" id="{FFF4FD55-BFC8-E1BC-834D-4E108A89AE7F}"/>
                </a:ext>
              </a:extLst>
            </p:cNvPr>
            <p:cNvSpPr/>
            <p:nvPr/>
          </p:nvSpPr>
          <p:spPr>
            <a:xfrm rot="18799647">
              <a:off x="8160105" y="2291102"/>
              <a:ext cx="1639124" cy="1605516"/>
            </a:xfrm>
            <a:prstGeom prst="plus">
              <a:avLst>
                <a:gd name="adj" fmla="val 38908"/>
              </a:avLst>
            </a:prstGeom>
            <a:solidFill>
              <a:srgbClr val="FF0000">
                <a:alpha val="7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D871911-4B81-5E25-6268-5D49790B2B7D}"/>
              </a:ext>
            </a:extLst>
          </p:cNvPr>
          <p:cNvGrpSpPr/>
          <p:nvPr/>
        </p:nvGrpSpPr>
        <p:grpSpPr>
          <a:xfrm>
            <a:off x="1084519" y="4026622"/>
            <a:ext cx="4174333" cy="2556527"/>
            <a:chOff x="1084519" y="4026622"/>
            <a:chExt cx="4174333" cy="27215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D77834-0F1A-8B63-7058-8942EB79B37C}"/>
                </a:ext>
              </a:extLst>
            </p:cNvPr>
            <p:cNvSpPr/>
            <p:nvPr/>
          </p:nvSpPr>
          <p:spPr>
            <a:xfrm>
              <a:off x="1084519" y="4026622"/>
              <a:ext cx="4174333" cy="266125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>
                  <a:latin typeface="CordiaUPC" panose="020B0304020202020204" pitchFamily="34" charset="-34"/>
                  <a:cs typeface="CordiaUPC" panose="020B0304020202020204" pitchFamily="34" charset="-34"/>
                </a:rPr>
                <a:t>ควรหาที่กำบัง เช่น ใต้โต๊ะหรือเตียง</a:t>
              </a: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th-TH" sz="1800">
                <a:latin typeface="CordiaUPC" panose="020B0304020202020204" pitchFamily="34" charset="-34"/>
                <a:cs typeface="CordiaUPC" panose="020B0304020202020204" pitchFamily="34" charset="-34"/>
              </a:endParaRPr>
            </a:p>
            <a:p>
              <a:pPr algn="ctr"/>
              <a:endParaRPr lang="en-US"/>
            </a:p>
          </p:txBody>
        </p:sp>
        <p:pic>
          <p:nvPicPr>
            <p:cNvPr id="10" name="Content Placeholder 4" descr="A cartoon of a person in different poses&#10;&#10;Description automatically generated">
              <a:extLst>
                <a:ext uri="{FF2B5EF4-FFF2-40B4-BE49-F238E27FC236}">
                  <a16:creationId xmlns:a16="http://schemas.microsoft.com/office/drawing/2014/main" id="{E7D7E610-C565-5DCF-9868-87359C6593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84" t="-339" r="59897" b="50069"/>
            <a:stretch/>
          </p:blipFill>
          <p:spPr>
            <a:xfrm>
              <a:off x="1960946" y="4560768"/>
              <a:ext cx="2070847" cy="2187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599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5FACF-B164-0CF2-CAE6-489802709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74"/>
            <a:ext cx="10515600" cy="963807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th-TH" altLang="ja-JP" sz="4000" b="1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+mn-cs"/>
              </a:rPr>
              <a:t>การฝึกซ้อมเพื่อรับมือภัยพิบัติ</a:t>
            </a:r>
            <a:endParaRPr lang="en-US" sz="40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pic>
        <p:nvPicPr>
          <p:cNvPr id="5" name="Content Placeholder 4" descr="A cartoon of a person walking with a group of children&#10;&#10;Description automatically generated">
            <a:extLst>
              <a:ext uri="{FF2B5EF4-FFF2-40B4-BE49-F238E27FC236}">
                <a16:creationId xmlns:a16="http://schemas.microsoft.com/office/drawing/2014/main" id="{152CDA3B-4504-81A7-DFD9-3AA9AC004C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73" y="1892595"/>
            <a:ext cx="3465661" cy="346566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9B5DA3-7229-CEA7-25DC-D4D2D6C66B98}"/>
              </a:ext>
            </a:extLst>
          </p:cNvPr>
          <p:cNvSpPr txBox="1"/>
          <p:nvPr/>
        </p:nvSpPr>
        <p:spPr>
          <a:xfrm>
            <a:off x="5394248" y="1755465"/>
            <a:ext cx="6129672" cy="3347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600" dirty="0">
                <a:latin typeface="CordiaUPC" panose="020B0304020202020204" pitchFamily="34" charset="-34"/>
                <a:cs typeface="CordiaUPC" panose="020B0304020202020204" pitchFamily="34" charset="-34"/>
              </a:rPr>
              <a:t>ในประเทศญี่ปุ่นจะมีการจัดซ้อมรับมือภัยพิบัติ ในสถานศึกษาทุกระดับ และในองค์กรต่างๆอย่างสม่ำเสมอ โดยวันที่</a:t>
            </a:r>
            <a:r>
              <a:rPr lang="en-US" sz="3600" dirty="0">
                <a:latin typeface="CordiaUPC" panose="020B0304020202020204" pitchFamily="34" charset="-34"/>
                <a:cs typeface="CordiaUPC" panose="020B0304020202020204" pitchFamily="34" charset="-34"/>
              </a:rPr>
              <a:t>1</a:t>
            </a:r>
            <a:r>
              <a:rPr lang="th-TH" sz="3600" dirty="0">
                <a:latin typeface="CordiaUPC" panose="020B0304020202020204" pitchFamily="34" charset="-34"/>
                <a:cs typeface="CordiaUPC" panose="020B0304020202020204" pitchFamily="34" charset="-34"/>
              </a:rPr>
              <a:t> กันยายน ของทุกปี ถือว่าเป็นวันป้องกันภัยพิบัติ </a:t>
            </a:r>
            <a:r>
              <a:rPr lang="ja-JP" altLang="en-US" sz="28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（防災の日）</a:t>
            </a:r>
            <a:r>
              <a:rPr lang="th-TH" sz="28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 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9564B-EB8B-8340-DA25-713D23CCD664}"/>
              </a:ext>
            </a:extLst>
          </p:cNvPr>
          <p:cNvSpPr txBox="1"/>
          <p:nvPr/>
        </p:nvSpPr>
        <p:spPr>
          <a:xfrm>
            <a:off x="8804910" y="4137660"/>
            <a:ext cx="188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ぼうさい　ひ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3379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65F2B-277C-99FD-5F53-B057FD17D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3584"/>
            <a:ext cx="10515600" cy="774905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b="1" dirty="0">
                <a:latin typeface="CordiaUPC" panose="020B0304020202020204" pitchFamily="34" charset="-34"/>
                <a:cs typeface="CordiaUPC" panose="020B0304020202020204" pitchFamily="34" charset="-34"/>
              </a:rPr>
              <a:t>วันป้องกันภัยพิบัติ </a:t>
            </a:r>
            <a:r>
              <a:rPr lang="th-TH" sz="40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（</a:t>
            </a:r>
            <a:r>
              <a:rPr lang="ja-JP" altLang="en-US" sz="40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防災の日）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32722-8B6C-6E8F-319A-7ECB5CFAB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2679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h-TH" sz="3200" dirty="0"/>
              <a:t>วันป้องกันภัยพิบัติ หรือ </a:t>
            </a:r>
            <a:r>
              <a:rPr lang="ja-JP" altLang="en-US" sz="32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防災の日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 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ตรงกับวันที่</a:t>
            </a:r>
            <a:r>
              <a:rPr lang="en-US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1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 กันยายนของทุกปี เนื่องจากในวันที่</a:t>
            </a:r>
            <a:r>
              <a:rPr lang="en-US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1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กันยายน </a:t>
            </a:r>
            <a:r>
              <a:rPr lang="en-US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1923 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เคยเกิดแผ่นดินไหวครั้งใหญ่ในโตเกียว ทำให้มีผู้เสียชีวิตถึง</a:t>
            </a:r>
            <a:r>
              <a:rPr lang="en-US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105,000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คน ซึ่งถือเป็นการสูญเสียครั้งยิ่งใหญ่ที่สุดในประวัติศาสตร์ญี่ปุ่น ยิ่งไปกว่านั้น ในเดือนกันยายน ยังถือว่าเป็นเดือนที่เกิดพายุไต้ฝุ่นบ่อยครั้ง เพื่อเป็นการสร้างความตระหนักเกี่ยวกับการป้องกันภัยพิบัติ จึงได้ถือว่าวันที่</a:t>
            </a:r>
            <a:r>
              <a:rPr lang="en-US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1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 กันยายน เป็นวันป้องกันภัยพิบัติ และมักมีการซักซ้อมรับมือภัยพิบัติในเดือนกันยายน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E5DA28-08FC-2AAC-9CA1-DEA9D4FE4FEB}"/>
              </a:ext>
            </a:extLst>
          </p:cNvPr>
          <p:cNvSpPr txBox="1"/>
          <p:nvPr/>
        </p:nvSpPr>
        <p:spPr>
          <a:xfrm>
            <a:off x="293914" y="6308208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 https://www.tfd.metro.tokyo.lg.jp/libr/qa/qa_59.htm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2BAC9E-6535-CBC9-0BF2-AD78BE2CB55B}"/>
              </a:ext>
            </a:extLst>
          </p:cNvPr>
          <p:cNvSpPr txBox="1"/>
          <p:nvPr/>
        </p:nvSpPr>
        <p:spPr>
          <a:xfrm>
            <a:off x="3822963" y="1408023"/>
            <a:ext cx="188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ぼうさい　ひ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1951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3"/>
          <p:cNvSpPr/>
          <p:nvPr/>
        </p:nvSpPr>
        <p:spPr>
          <a:xfrm>
            <a:off x="1506403" y="1336199"/>
            <a:ext cx="2694202" cy="2454173"/>
          </a:xfrm>
          <a:custGeom>
            <a:avLst/>
            <a:gdLst/>
            <a:ahLst/>
            <a:cxnLst/>
            <a:rect l="l" t="t" r="r" b="b"/>
            <a:pathLst>
              <a:path w="2873815" h="2617784">
                <a:moveTo>
                  <a:pt x="0" y="0"/>
                </a:moveTo>
                <a:lnTo>
                  <a:pt x="2873815" y="0"/>
                </a:lnTo>
                <a:lnTo>
                  <a:pt x="2873815" y="2617784"/>
                </a:lnTo>
                <a:lnTo>
                  <a:pt x="0" y="26177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2387120" y="1751143"/>
            <a:ext cx="2154223" cy="1624284"/>
          </a:xfrm>
          <a:custGeom>
            <a:avLst/>
            <a:gdLst/>
            <a:ahLst/>
            <a:cxnLst/>
            <a:rect l="l" t="t" r="r" b="b"/>
            <a:pathLst>
              <a:path w="2297838" h="1732570">
                <a:moveTo>
                  <a:pt x="0" y="0"/>
                </a:moveTo>
                <a:lnTo>
                  <a:pt x="2297838" y="0"/>
                </a:lnTo>
                <a:lnTo>
                  <a:pt x="2297838" y="1732569"/>
                </a:lnTo>
                <a:lnTo>
                  <a:pt x="0" y="1732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513111" y="2178652"/>
            <a:ext cx="1677767" cy="1690446"/>
          </a:xfrm>
          <a:custGeom>
            <a:avLst/>
            <a:gdLst/>
            <a:ahLst/>
            <a:cxnLst/>
            <a:rect l="l" t="t" r="r" b="b"/>
            <a:pathLst>
              <a:path w="1789618" h="1803142">
                <a:moveTo>
                  <a:pt x="1789618" y="0"/>
                </a:moveTo>
                <a:lnTo>
                  <a:pt x="0" y="0"/>
                </a:lnTo>
                <a:lnTo>
                  <a:pt x="0" y="1803141"/>
                </a:lnTo>
                <a:lnTo>
                  <a:pt x="1789618" y="1803141"/>
                </a:lnTo>
                <a:lnTo>
                  <a:pt x="178961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7991397" y="3586443"/>
            <a:ext cx="3652449" cy="2963904"/>
          </a:xfrm>
          <a:custGeom>
            <a:avLst/>
            <a:gdLst/>
            <a:ahLst/>
            <a:cxnLst/>
            <a:rect l="l" t="t" r="r" b="b"/>
            <a:pathLst>
              <a:path w="2806569" h="2583326">
                <a:moveTo>
                  <a:pt x="0" y="0"/>
                </a:moveTo>
                <a:lnTo>
                  <a:pt x="2806568" y="0"/>
                </a:lnTo>
                <a:lnTo>
                  <a:pt x="2806568" y="2583326"/>
                </a:lnTo>
                <a:lnTo>
                  <a:pt x="0" y="25833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359" b="-43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724395" y="68587"/>
            <a:ext cx="10949049" cy="8463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chemeClr val="tx1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เนื้อหาในการซ้อมรับมือภัยพิบัติ</a:t>
            </a:r>
            <a:endParaRPr lang="en-US" sz="4000" b="1" dirty="0">
              <a:solidFill>
                <a:schemeClr val="tx1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422060" y="1220991"/>
            <a:ext cx="5603046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การจำลองสถานการณ์เมื่อเกิดภัยพิบัติ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เพื่อให้รู้ว่าจะต้องทำอะไรบ้าง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เช่น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ต้องปฏิบัติตัวอย่างไร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อพยพเส้นทางไหน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ตรวจนับคนอย่างไร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เป็นต้น</a:t>
            </a:r>
            <a:endParaRPr lang="en-US" sz="3200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3" name="TextBox 28">
            <a:extLst>
              <a:ext uri="{FF2B5EF4-FFF2-40B4-BE49-F238E27FC236}">
                <a16:creationId xmlns:a16="http://schemas.microsoft.com/office/drawing/2014/main" id="{D1626745-3823-4994-0707-B13F4F87EDDB}"/>
              </a:ext>
            </a:extLst>
          </p:cNvPr>
          <p:cNvSpPr txBox="1"/>
          <p:nvPr/>
        </p:nvSpPr>
        <p:spPr>
          <a:xfrm>
            <a:off x="1153529" y="4021554"/>
            <a:ext cx="6775627" cy="26237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200" b="1" dirty="0">
                <a:latin typeface="CordiaUPC" panose="020B0304020202020204" pitchFamily="34" charset="-34"/>
                <a:cs typeface="CordiaUPC" panose="020B0304020202020204" pitchFamily="34" charset="-34"/>
              </a:rPr>
              <a:t>รถสาธิตแผ่นดินไหว</a:t>
            </a:r>
            <a:r>
              <a:rPr lang="ja-JP" altLang="en-US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（起震車）</a:t>
            </a:r>
            <a:endParaRPr lang="th-TH" altLang="ja-JP" sz="2400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pPr>
              <a:lnSpc>
                <a:spcPct val="150000"/>
              </a:lnSpc>
            </a:pPr>
            <a:r>
              <a:rPr lang="th-TH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เป็นรถที่จำลองสถานการณ์แผ่นดินไหว โดยมีระดับการสั่นสะเทือนตามแต่ละระดับของแผ่นดินไหวตั้งแต่เบาไปจนถึงแรง เพื่อเป็นการสร้างความตระหนักและสามารถรับมือเมื่อเกิดแผ่นดินไหวได้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pic>
        <p:nvPicPr>
          <p:cNvPr id="3" name="Picture 2" descr="A red and white play butto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D821B4EF-206D-8782-10DC-E9EDA6E0DA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936" y="5736887"/>
            <a:ext cx="1177937" cy="9084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76552A-57F2-F6ED-B4B8-4D883E1F3036}"/>
              </a:ext>
            </a:extLst>
          </p:cNvPr>
          <p:cNvSpPr txBox="1"/>
          <p:nvPr/>
        </p:nvSpPr>
        <p:spPr>
          <a:xfrm>
            <a:off x="3600272" y="3945954"/>
            <a:ext cx="1882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きしんしゃ</a:t>
            </a:r>
            <a:endParaRPr lang="en-US" sz="1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F6122-11DE-E492-64F6-08E5C8942400}"/>
              </a:ext>
            </a:extLst>
          </p:cNvPr>
          <p:cNvSpPr txBox="1">
            <a:spLocks/>
          </p:cNvSpPr>
          <p:nvPr/>
        </p:nvSpPr>
        <p:spPr>
          <a:xfrm>
            <a:off x="838200" y="174831"/>
            <a:ext cx="10515600" cy="7039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600" b="1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おかしも</a:t>
            </a:r>
            <a:r>
              <a:rPr lang="th-TH" altLang="ja-JP" sz="3600" b="1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 </a:t>
            </a:r>
            <a:r>
              <a:rPr lang="en-US" altLang="ja-JP" b="1" dirty="0">
                <a:latin typeface="CordiaUPC" panose="020B0304020202020204" pitchFamily="34" charset="-34"/>
                <a:cs typeface="CordiaUPC" panose="020B0304020202020204" pitchFamily="34" charset="-34"/>
              </a:rPr>
              <a:t>Keyword </a:t>
            </a:r>
            <a:r>
              <a:rPr lang="th-TH" altLang="ja-JP" b="1" dirty="0">
                <a:latin typeface="CordiaUPC" panose="020B0304020202020204" pitchFamily="34" charset="-34"/>
                <a:cs typeface="CordiaUPC" panose="020B0304020202020204" pitchFamily="34" charset="-34"/>
              </a:rPr>
              <a:t>สำคัญในยามอพยพฉุกเฉิน</a:t>
            </a:r>
            <a:endParaRPr lang="en-US" b="1" dirty="0"/>
          </a:p>
        </p:txBody>
      </p:sp>
      <p:pic>
        <p:nvPicPr>
          <p:cNvPr id="4" name="Picture 3" descr="A group of cartoon characters&#10;&#10;Description automatically generated">
            <a:extLst>
              <a:ext uri="{FF2B5EF4-FFF2-40B4-BE49-F238E27FC236}">
                <a16:creationId xmlns:a16="http://schemas.microsoft.com/office/drawing/2014/main" id="{0DDEBD19-4E25-1990-94FA-43896ED50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7" y="1528365"/>
            <a:ext cx="5875786" cy="4316681"/>
          </a:xfrm>
          <a:prstGeom prst="rect">
            <a:avLst/>
          </a:prstGeom>
        </p:spPr>
      </p:pic>
      <p:sp>
        <p:nvSpPr>
          <p:cNvPr id="6" name="TextBox 28">
            <a:extLst>
              <a:ext uri="{FF2B5EF4-FFF2-40B4-BE49-F238E27FC236}">
                <a16:creationId xmlns:a16="http://schemas.microsoft.com/office/drawing/2014/main" id="{C5BE04FC-2F21-A230-F15B-E6E07EB97156}"/>
              </a:ext>
            </a:extLst>
          </p:cNvPr>
          <p:cNvSpPr txBox="1"/>
          <p:nvPr/>
        </p:nvSpPr>
        <p:spPr>
          <a:xfrm>
            <a:off x="5776753" y="1132159"/>
            <a:ext cx="6088082" cy="51090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ในประเทศญี่ปุ่น จะมีการให้ความรู้เด็กๆในระดับอนุบาลหรือประถมศึกษา โดยให้จดจำคำว่า </a:t>
            </a: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おかしも</a:t>
            </a:r>
            <a:r>
              <a:rPr lang="th-TH" altLang="ja-JP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 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ที่เป็นเรื่องที่ห้ามทำ</a:t>
            </a:r>
            <a:r>
              <a:rPr lang="th-TH" altLang="ja-JP" sz="3200" dirty="0">
                <a:latin typeface="CordiaUPC" panose="020B0304020202020204" pitchFamily="34" charset="-34"/>
                <a:ea typeface="UD Digi Kyokasho N-B" panose="02020700000000000000" pitchFamily="17" charset="-128"/>
                <a:cs typeface="CordiaUPC" panose="020B0304020202020204" pitchFamily="34" charset="-34"/>
              </a:rPr>
              <a:t>เวลา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อพยพฉุกเฉิน </a:t>
            </a:r>
            <a:endParaRPr lang="th-TH" altLang="ja-JP" sz="2400" dirty="0">
              <a:latin typeface="UD Digi Kyokasho N-B" panose="02020700000000000000" pitchFamily="17" charset="-128"/>
              <a:ea typeface="UD Digi Kyokasho N-B" panose="02020700000000000000" pitchFamily="17" charset="-128"/>
              <a:cs typeface="CordiaUPC" panose="020B0304020202020204" pitchFamily="34" charset="-3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お＝おさない</a:t>
            </a:r>
            <a:r>
              <a:rPr lang="th-TH" altLang="ja-JP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 	 </a:t>
            </a: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　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ไม่ผลักหรือดันกัน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か＝かけない　</a:t>
            </a:r>
            <a:r>
              <a:rPr lang="th-TH" altLang="ja-JP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	</a:t>
            </a: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　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ไม่วิ่ง </a:t>
            </a:r>
            <a:endParaRPr lang="th-TH" altLang="ja-JP" sz="2800" dirty="0">
              <a:latin typeface="UD Digi Kyokasho N-B" panose="02020700000000000000" pitchFamily="17" charset="-128"/>
              <a:ea typeface="UD Digi Kyokasho N-B" panose="02020700000000000000" pitchFamily="17" charset="-128"/>
              <a:cs typeface="CordiaUPC" panose="020B0304020202020204" pitchFamily="34" charset="-3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し＝しゃべらない　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ไม่คุยกัน</a:t>
            </a:r>
            <a:endParaRPr lang="th-TH" altLang="ja-JP" sz="2800" dirty="0">
              <a:latin typeface="UD Digi Kyokasho N-B" panose="02020700000000000000" pitchFamily="17" charset="-128"/>
              <a:ea typeface="UD Digi Kyokasho N-B" panose="02020700000000000000" pitchFamily="17" charset="-128"/>
              <a:cs typeface="CordiaUPC" panose="020B0304020202020204" pitchFamily="34" charset="-3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も＝もどらない</a:t>
            </a:r>
            <a:r>
              <a:rPr lang="th-TH" altLang="ja-JP" sz="28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 	 </a:t>
            </a:r>
            <a:r>
              <a:rPr lang="ja-JP" altLang="en-US" sz="28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　</a:t>
            </a:r>
            <a:r>
              <a:rPr lang="th-TH" altLang="ja-JP" sz="3200" dirty="0">
                <a:latin typeface="UD Digi Kyokasho N-B" panose="02020700000000000000" pitchFamily="17" charset="-128"/>
                <a:ea typeface="UD Digi Kyokasho N-B" panose="02020700000000000000" pitchFamily="17" charset="-128"/>
                <a:cs typeface="CordiaUPC" panose="020B0304020202020204" pitchFamily="34" charset="-34"/>
              </a:rPr>
              <a:t>ไม่กลับไปยังที่เกิดเหตุ </a:t>
            </a:r>
            <a:endParaRPr lang="en-US" sz="2800" dirty="0">
              <a:latin typeface="UD Digi Kyokasho N-B" panose="02020700000000000000" pitchFamily="17" charset="-128"/>
              <a:ea typeface="UD Digi Kyokasho N-B" panose="02020700000000000000" pitchFamily="17" charset="-128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757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E53CF-30A6-036D-6252-AE71A8F9C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1418"/>
          </a:xfrm>
        </p:spPr>
        <p:txBody>
          <a:bodyPr/>
          <a:lstStyle/>
          <a:p>
            <a:pPr algn="ctr"/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かんがえましょう</a:t>
            </a:r>
            <a:endParaRPr lang="en-US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5" name="Content Placeholder 4" descr="A cartoon of a backpack&#10;&#10;Description automatically generated">
            <a:extLst>
              <a:ext uri="{FF2B5EF4-FFF2-40B4-BE49-F238E27FC236}">
                <a16:creationId xmlns:a16="http://schemas.microsoft.com/office/drawing/2014/main" id="{D7D86929-22CA-3553-D3C0-BC311031AD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324" y="2362376"/>
            <a:ext cx="2891414" cy="289141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3DA13C-4011-9A91-55F9-BD12C403C220}"/>
              </a:ext>
            </a:extLst>
          </p:cNvPr>
          <p:cNvSpPr txBox="1"/>
          <p:nvPr/>
        </p:nvSpPr>
        <p:spPr>
          <a:xfrm>
            <a:off x="1611086" y="2019837"/>
            <a:ext cx="7652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/>
              <a:t>นักเรียนคิดว่า ในถุงยังชีพที่บรรจุสิ่งจำเป็นเมื่อเกิดแผ่นดินไหว ควรจะต้องมีอะไรบ้าง? </a:t>
            </a:r>
            <a:endParaRPr lang="en-US" sz="36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A4E2312-A3B3-F0E1-B9A4-8AC64BF46BF6}"/>
              </a:ext>
            </a:extLst>
          </p:cNvPr>
          <p:cNvSpPr/>
          <p:nvPr/>
        </p:nvSpPr>
        <p:spPr>
          <a:xfrm>
            <a:off x="1611086" y="4408246"/>
            <a:ext cx="6226629" cy="156754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>
                <a:latin typeface="CordiaUPC" panose="020B0304020202020204" pitchFamily="34" charset="-34"/>
                <a:cs typeface="CordiaUPC" panose="020B0304020202020204" pitchFamily="34" charset="-34"/>
              </a:rPr>
              <a:t>จับกลุ่มพูดคุยกัน </a:t>
            </a:r>
            <a:r>
              <a:rPr lang="en-US" sz="4000" b="1">
                <a:latin typeface="CordiaUPC" panose="020B0304020202020204" pitchFamily="34" charset="-34"/>
                <a:cs typeface="CordiaUPC" panose="020B0304020202020204" pitchFamily="34" charset="-34"/>
              </a:rPr>
              <a:t>5</a:t>
            </a:r>
            <a:r>
              <a:rPr lang="th-TH" sz="4000" b="1">
                <a:latin typeface="CordiaUPC" panose="020B0304020202020204" pitchFamily="34" charset="-34"/>
                <a:cs typeface="CordiaUPC" panose="020B0304020202020204" pitchFamily="34" charset="-34"/>
              </a:rPr>
              <a:t> นาที </a:t>
            </a:r>
            <a:endParaRPr lang="en-US" sz="4000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04144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0072" y="1490074"/>
            <a:ext cx="7502610" cy="444913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th-TH" sz="3600" dirty="0"/>
              <a:t>ภัยธรรมชาติของไทยที่นักเรียนรู้จักมีอะไรบ้างคะ และภัยธรรมชาตินั้นสร้างความเสียหายอย่างไรบ้าง</a:t>
            </a:r>
          </a:p>
          <a:p>
            <a:pPr>
              <a:lnSpc>
                <a:spcPct val="150000"/>
              </a:lnSpc>
            </a:pPr>
            <a:r>
              <a:rPr kumimoji="1" lang="th-TH" sz="3600" dirty="0"/>
              <a:t>นักเรียนรู้จักภัยธรรมชาติของญี่ปุ่นไหมคะ คิดว่าภัยธรรมชาติของญี่ปุ่นสร้างความเสียหายอย่างไรบ้าง ลองแชร์สิ่งที่รู้กับเพื่อนในกลุ่มดูนะคะ </a:t>
            </a:r>
            <a:endParaRPr kumimoji="1"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A454D6-A2DD-0CAE-6308-66852E70B765}"/>
              </a:ext>
            </a:extLst>
          </p:cNvPr>
          <p:cNvSpPr txBox="1"/>
          <p:nvPr/>
        </p:nvSpPr>
        <p:spPr>
          <a:xfrm>
            <a:off x="849528" y="203758"/>
            <a:ext cx="9860691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5400" b="1"/>
              <a:t>มาลองคิดกัน</a:t>
            </a:r>
            <a:endParaRPr lang="en-US" sz="5400" b="1"/>
          </a:p>
        </p:txBody>
      </p:sp>
      <p:pic>
        <p:nvPicPr>
          <p:cNvPr id="4" name="図 10">
            <a:extLst>
              <a:ext uri="{FF2B5EF4-FFF2-40B4-BE49-F238E27FC236}">
                <a16:creationId xmlns:a16="http://schemas.microsoft.com/office/drawing/2014/main" id="{4B8BF109-F576-4857-CF49-71E2A9E6C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682" y="3456858"/>
            <a:ext cx="3699466" cy="248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objects on a black background&#10;&#10;Description automatically generated">
            <a:extLst>
              <a:ext uri="{FF2B5EF4-FFF2-40B4-BE49-F238E27FC236}">
                <a16:creationId xmlns:a16="http://schemas.microsoft.com/office/drawing/2014/main" id="{1ED7452D-8DFD-B1A1-0EB2-D0FF987A5F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067" y="1901825"/>
            <a:ext cx="4259246" cy="3247118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C7A2AA6-726F-8C79-FDAF-E53424541BFE}"/>
              </a:ext>
            </a:extLst>
          </p:cNvPr>
          <p:cNvSpPr txBox="1">
            <a:spLocks/>
          </p:cNvSpPr>
          <p:nvPr/>
        </p:nvSpPr>
        <p:spPr>
          <a:xfrm>
            <a:off x="838200" y="167167"/>
            <a:ext cx="10515600" cy="10277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b="1">
                <a:cs typeface="+mn-cs"/>
              </a:rPr>
              <a:t>ถุงยังชีพ </a:t>
            </a:r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避難袋（ひなんぶくろ）</a:t>
            </a:r>
            <a:r>
              <a:rPr lang="th-TH" altLang="ja-JP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 </a:t>
            </a:r>
            <a:endParaRPr lang="en-US" b="1"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F2E990-8795-E61B-F981-A45FFAE017E5}"/>
              </a:ext>
            </a:extLst>
          </p:cNvPr>
          <p:cNvSpPr txBox="1"/>
          <p:nvPr/>
        </p:nvSpPr>
        <p:spPr>
          <a:xfrm>
            <a:off x="365276" y="1629682"/>
            <a:ext cx="672132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ถุงยังชีพ หรือที่</a:t>
            </a:r>
            <a:r>
              <a:rPr lang="th-TH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เรียกว่า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避難袋（ひなんぶくろ）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เป็นถุงที่ใส่สิ่งของจำเป็นเวลาเกิดภัยพิบัติ</a:t>
            </a:r>
          </a:p>
          <a:p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อย่าง น้ำและอาหารแห้งที่เพียงพอต่อการบริโภคประมาณ 2-3 วัน  ยาที่ใช้ประจำ อุปกรณ์ไฟฟ้าสำรอง อุปกรณ์ความปลอดภัย  อุปกรณ์ปฐมพยาบาล เงินสด และเอกสารสำคัญ เป็นต้น</a:t>
            </a:r>
            <a:r>
              <a:rPr lang="ja-JP" alt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　</a:t>
            </a:r>
            <a:endParaRPr lang="th-TH" altLang="ja-JP" sz="3200" dirty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ทั้งนี้ควรเก็บไว้ในที่ที่สามารถหยิบได้ง่ายเมื่อเกิดเหตุการณ์จะได้หยิบคว้าได้ทันที</a:t>
            </a:r>
          </a:p>
        </p:txBody>
      </p:sp>
    </p:spTree>
    <p:extLst>
      <p:ext uri="{BB962C8B-B14F-4D97-AF65-F5344CB8AC3E}">
        <p14:creationId xmlns:p14="http://schemas.microsoft.com/office/powerpoint/2010/main" val="2847001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0072" y="1490074"/>
            <a:ext cx="7502610" cy="444913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kumimoji="1" lang="th-TH" sz="3600" dirty="0"/>
              <a:t>นักเรียนเคยฝึกซ้อมรับมือกับภัยพิบัติไหมคะ เป็นการฝึกซ้อมอย่างไร มีเนื้อหาเหมือนหรือต่างกับในประเทศญี่ปุ่นไหมคะ</a:t>
            </a:r>
          </a:p>
          <a:p>
            <a:pPr>
              <a:lnSpc>
                <a:spcPct val="150000"/>
              </a:lnSpc>
            </a:pPr>
            <a:r>
              <a:rPr kumimoji="1" lang="th-TH" sz="3600" dirty="0"/>
              <a:t>ในท้องถิ่นที่นักเรียนอาศัยอยู่ หรือองค์กรต่างๆมีมาตรการในการป้องกันภัยธรรมชาติอย่างไรบ้างคะ และนักเรียนจะเตรียมความพร้อมของตัวเองอย่างไรในการรับมือต่อภัยธรรมชาติที่อาจเกิดขึ้น</a:t>
            </a:r>
            <a:endParaRPr kumimoji="1" lang="en-US" sz="3600" dirty="0"/>
          </a:p>
        </p:txBody>
      </p:sp>
      <p:pic>
        <p:nvPicPr>
          <p:cNvPr id="4" name="図 10">
            <a:extLst>
              <a:ext uri="{FF2B5EF4-FFF2-40B4-BE49-F238E27FC236}">
                <a16:creationId xmlns:a16="http://schemas.microsoft.com/office/drawing/2014/main" id="{4B8BF109-F576-4857-CF49-71E2A9E6C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740" y="3779187"/>
            <a:ext cx="3413775" cy="229065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7123D16-5E1A-854C-0A6A-9F6753920984}"/>
              </a:ext>
            </a:extLst>
          </p:cNvPr>
          <p:cNvSpPr txBox="1">
            <a:spLocks/>
          </p:cNvSpPr>
          <p:nvPr/>
        </p:nvSpPr>
        <p:spPr>
          <a:xfrm>
            <a:off x="1752599" y="347995"/>
            <a:ext cx="8686802" cy="7950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th-TH" sz="4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Cordia New" panose="020B0304020202020204" pitchFamily="34" charset="-34"/>
              </a:rPr>
              <a:t>จุดเหมือนและจุดต่างกับญี่ปุ่น</a:t>
            </a:r>
            <a:endParaRPr kumimoji="1" lang="en-US" sz="4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6" name="Graphic 5" descr="Question Mark with solid fill">
            <a:extLst>
              <a:ext uri="{FF2B5EF4-FFF2-40B4-BE49-F238E27FC236}">
                <a16:creationId xmlns:a16="http://schemas.microsoft.com/office/drawing/2014/main" id="{872BF2F1-0ED5-13B0-EAEC-88A7D3762D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21686" y="2595584"/>
            <a:ext cx="1186543" cy="111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014120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７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altLang="ja-JP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กรมอุตุนิยมวิทยาญี่ปุ่น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กรมอุตุนิยมวิทยาญี่ปุ่น | ข้อมูลแผ่นดินไหว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https://www.data.jma.go.jp/multi/quake/quake_advisory.html?lang=th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P.9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NowNetNews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東日本大震災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国家存亡の危機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180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秒映像！地震津波の瞬間・原発事故！」（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https://www.youtube.com/watch?v=-PPE72_n48M&amp;t=96s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大阪府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『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外国人のための防災ガイド（地震編） タイ語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日本語版（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2021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月改訂版）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』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https://www.city.osaka-izumi.lg.jp/material/files/group/57/8bosai_thai.pdf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東京消防庁「防災の日と二百十日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東京消防庁」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https://www.tfd.metro.tokyo.lg.jp/learning/elib/qa/qa_59.html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国際交流基金「第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課 見てみよう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エリンが挑戦！にほんごできます。コンテンツライブラリー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国際交流基金」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7"/>
              </a:rPr>
              <a:t>https://www.erin.jpf.go.jp/jp/lesson/22/let-us-see/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851811" y="147916"/>
            <a:ext cx="6488382" cy="6517702"/>
          </a:xfrm>
          <a:prstGeom prst="rect">
            <a:avLst/>
          </a:prstGeom>
        </p:spPr>
        <p:txBody>
          <a:bodyPr lIns="33866" tIns="33866" rIns="33866" bIns="33866" rtlCol="0" anchor="ctr"/>
          <a:lstStyle/>
          <a:p>
            <a:pPr algn="ctr">
              <a:lnSpc>
                <a:spcPts val="1306"/>
              </a:lnSpc>
              <a:spcBef>
                <a:spcPct val="0"/>
              </a:spcBef>
            </a:pPr>
            <a:endParaRPr sz="1688"/>
          </a:p>
        </p:txBody>
      </p:sp>
      <p:grpSp>
        <p:nvGrpSpPr>
          <p:cNvPr id="29" name="Group 29"/>
          <p:cNvGrpSpPr/>
          <p:nvPr/>
        </p:nvGrpSpPr>
        <p:grpSpPr>
          <a:xfrm>
            <a:off x="579119" y="1785817"/>
            <a:ext cx="3469007" cy="4580363"/>
            <a:chOff x="157495" y="97126"/>
            <a:chExt cx="3338796" cy="5000083"/>
          </a:xfrm>
        </p:grpSpPr>
        <p:sp>
          <p:nvSpPr>
            <p:cNvPr id="30" name="Freeform 30"/>
            <p:cNvSpPr/>
            <p:nvPr/>
          </p:nvSpPr>
          <p:spPr>
            <a:xfrm rot="221248">
              <a:off x="157495" y="97126"/>
              <a:ext cx="3181301" cy="5000083"/>
            </a:xfrm>
            <a:custGeom>
              <a:avLst/>
              <a:gdLst/>
              <a:ahLst/>
              <a:cxnLst/>
              <a:rect l="l" t="t" r="r" b="b"/>
              <a:pathLst>
                <a:path w="3181301" h="5000080">
                  <a:moveTo>
                    <a:pt x="0" y="0"/>
                  </a:moveTo>
                  <a:lnTo>
                    <a:pt x="3181301" y="0"/>
                  </a:lnTo>
                  <a:lnTo>
                    <a:pt x="3181301" y="5000079"/>
                  </a:lnTo>
                  <a:lnTo>
                    <a:pt x="0" y="50000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1"/>
            <p:cNvSpPr/>
            <p:nvPr/>
          </p:nvSpPr>
          <p:spPr>
            <a:xfrm>
              <a:off x="2853902" y="155395"/>
              <a:ext cx="642388" cy="634359"/>
            </a:xfrm>
            <a:custGeom>
              <a:avLst/>
              <a:gdLst/>
              <a:ahLst/>
              <a:cxnLst/>
              <a:rect l="l" t="t" r="r" b="b"/>
              <a:pathLst>
                <a:path w="642388" h="634358">
                  <a:moveTo>
                    <a:pt x="0" y="0"/>
                  </a:moveTo>
                  <a:lnTo>
                    <a:pt x="642388" y="0"/>
                  </a:lnTo>
                  <a:lnTo>
                    <a:pt x="642388" y="634358"/>
                  </a:lnTo>
                  <a:lnTo>
                    <a:pt x="0" y="634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/>
            <p:cNvSpPr/>
            <p:nvPr/>
          </p:nvSpPr>
          <p:spPr>
            <a:xfrm>
              <a:off x="1413853" y="3763092"/>
              <a:ext cx="917284" cy="827850"/>
            </a:xfrm>
            <a:custGeom>
              <a:avLst/>
              <a:gdLst/>
              <a:ahLst/>
              <a:cxnLst/>
              <a:rect l="l" t="t" r="r" b="b"/>
              <a:pathLst>
                <a:path w="917284" h="827849">
                  <a:moveTo>
                    <a:pt x="0" y="0"/>
                  </a:moveTo>
                  <a:lnTo>
                    <a:pt x="917284" y="0"/>
                  </a:lnTo>
                  <a:lnTo>
                    <a:pt x="917284" y="827849"/>
                  </a:lnTo>
                  <a:lnTo>
                    <a:pt x="0" y="8278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3"/>
            <p:cNvSpPr/>
            <p:nvPr/>
          </p:nvSpPr>
          <p:spPr>
            <a:xfrm rot="21507832">
              <a:off x="1135259" y="954549"/>
              <a:ext cx="812415" cy="825835"/>
            </a:xfrm>
            <a:custGeom>
              <a:avLst/>
              <a:gdLst/>
              <a:ahLst/>
              <a:cxnLst/>
              <a:rect l="l" t="t" r="r" b="b"/>
              <a:pathLst>
                <a:path w="812415" h="825834">
                  <a:moveTo>
                    <a:pt x="0" y="0"/>
                  </a:moveTo>
                  <a:lnTo>
                    <a:pt x="812415" y="0"/>
                  </a:lnTo>
                  <a:lnTo>
                    <a:pt x="812415" y="825835"/>
                  </a:lnTo>
                  <a:lnTo>
                    <a:pt x="0" y="8258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2496103" y="2971692"/>
              <a:ext cx="1000188" cy="791399"/>
            </a:xfrm>
            <a:custGeom>
              <a:avLst/>
              <a:gdLst/>
              <a:ahLst/>
              <a:cxnLst/>
              <a:rect l="l" t="t" r="r" b="b"/>
              <a:pathLst>
                <a:path w="1000188" h="791399">
                  <a:moveTo>
                    <a:pt x="0" y="0"/>
                  </a:moveTo>
                  <a:lnTo>
                    <a:pt x="1000187" y="0"/>
                  </a:lnTo>
                  <a:lnTo>
                    <a:pt x="1000187" y="791399"/>
                  </a:lnTo>
                  <a:lnTo>
                    <a:pt x="0" y="7913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5080429" y="1839195"/>
            <a:ext cx="6488382" cy="3631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ประเทศญี่ปุ่นมีภัยธรรมชาติหลายอย่าง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เช่น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ไต้ฝุ่น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น้ำท่วม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หิมะตกหนัก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แตกต่างกันไปตามภูมิภาค </a:t>
            </a:r>
            <a:endParaRPr lang="en-US" sz="3200" dirty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>
              <a:lnSpc>
                <a:spcPct val="150000"/>
              </a:lnSpc>
            </a:pP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นอกจากนั้น ประเทศญี่ปุ่นยังมีภัยพิบัติจาก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แผ่นดินไหว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และ</a:t>
            </a:r>
            <a:r>
              <a:rPr lang="en-US" sz="3200" dirty="0" err="1">
                <a:latin typeface="CordiaUPC" panose="020B0304020202020204" pitchFamily="34" charset="-34"/>
                <a:cs typeface="CordiaUPC" panose="020B0304020202020204" pitchFamily="34" charset="-34"/>
              </a:rPr>
              <a:t>สึนามิ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 ซึ่งภัยธรรมชาติที่สร้างความเสียหายให้แก่ประเทศญี่ปุ่นมากที่สุดคือ</a:t>
            </a: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3200" dirty="0">
                <a:latin typeface="CordiaUPC" panose="020B0304020202020204" pitchFamily="34" charset="-34"/>
                <a:cs typeface="CordiaUPC" panose="020B0304020202020204" pitchFamily="34" charset="-34"/>
              </a:rPr>
              <a:t>แผ่นดินไหวนี้เอง</a:t>
            </a:r>
            <a:endParaRPr lang="en-US" sz="3200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94826B-302A-B54B-3D36-EADCE2AD3642}"/>
              </a:ext>
            </a:extLst>
          </p:cNvPr>
          <p:cNvSpPr txBox="1"/>
          <p:nvPr/>
        </p:nvSpPr>
        <p:spPr>
          <a:xfrm>
            <a:off x="2017065" y="317630"/>
            <a:ext cx="7584083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000" b="1"/>
              <a:t>ภัยธรรมชาติที่เกิดขึ้นในประเทศญี่ปุ่น </a:t>
            </a:r>
            <a:endParaRPr lang="en-US" sz="4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2A45-4147-675F-6D72-999C3D915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1" y="137706"/>
            <a:ext cx="10515600" cy="11493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>
                <a:latin typeface="CordiaUPC" panose="020B0304020202020204" pitchFamily="34" charset="-34"/>
                <a:cs typeface="CordiaUPC" panose="020B0304020202020204" pitchFamily="34" charset="-34"/>
              </a:rPr>
              <a:t>ทำไมญี่ปุ่นจึงเกิดแผ่นดินไหวบ่อย?</a:t>
            </a:r>
            <a:endParaRPr lang="en-US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4" name="図 11">
            <a:extLst>
              <a:ext uri="{FF2B5EF4-FFF2-40B4-BE49-F238E27FC236}">
                <a16:creationId xmlns:a16="http://schemas.microsoft.com/office/drawing/2014/main" id="{D4C17BE7-0995-E85E-6230-352AF4656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878" y="0"/>
            <a:ext cx="1290141" cy="1611269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55F615A-1F7A-78C2-36DE-B249132B25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4000"/>
              <a:t>นักเรียนทราบไหมคะ ว่าทำไมประเทศญี่ปุ่นจึงเกิดแผ่นดินไหวบ่อย 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UcPeriod"/>
            </a:pPr>
            <a:r>
              <a:rPr lang="th-TH" sz="3600"/>
              <a:t>เพราะญี่ปุ่นมีภูมิประเทศเป็นเกาะ 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UcPeriod"/>
            </a:pPr>
            <a:r>
              <a:rPr lang="th-TH" sz="3600"/>
              <a:t>เพราะประเทศญี่ปุ่นตั้งอยู่บนรอยต่อระหว่างแผ่นเปลือกโลก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UcPeriod"/>
            </a:pPr>
            <a:r>
              <a:rPr lang="th-TH" sz="3600"/>
              <a:t>เพราะประเทศญี่ปุ่นมีการขุดน้ำบาดาลมาใช้จำนวนมาก </a:t>
            </a:r>
          </a:p>
          <a:p>
            <a:pPr marL="514350" indent="-514350">
              <a:buFont typeface="+mj-lt"/>
              <a:buAutoNum type="alphaUcPeriod"/>
            </a:pPr>
            <a:endParaRPr lang="en-US"/>
          </a:p>
        </p:txBody>
      </p:sp>
      <p:pic>
        <p:nvPicPr>
          <p:cNvPr id="13" name="Content Placeholder 4" descr="A group of colorful circles with white letters&#10;&#10;Description automatically generated">
            <a:extLst>
              <a:ext uri="{FF2B5EF4-FFF2-40B4-BE49-F238E27FC236}">
                <a16:creationId xmlns:a16="http://schemas.microsoft.com/office/drawing/2014/main" id="{AE0584D9-2A5E-523F-3AA7-CA8924B67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96" y="75971"/>
            <a:ext cx="2369357" cy="1673004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C50B981-9CB1-8D24-80BA-37BEEEF90553}"/>
              </a:ext>
            </a:extLst>
          </p:cNvPr>
          <p:cNvSpPr/>
          <p:nvPr/>
        </p:nvSpPr>
        <p:spPr>
          <a:xfrm>
            <a:off x="660033" y="3564807"/>
            <a:ext cx="771284" cy="6592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0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2A45-4147-675F-6D72-999C3D915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1" y="137706"/>
            <a:ext cx="10515600" cy="11493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>
                <a:latin typeface="CordiaUPC" panose="020B0304020202020204" pitchFamily="34" charset="-34"/>
                <a:cs typeface="CordiaUPC" panose="020B0304020202020204" pitchFamily="34" charset="-34"/>
              </a:rPr>
              <a:t>ทำไมญี่ปุ่นจึงเกิดแผ่นดินไหวบ่อย?</a:t>
            </a:r>
            <a:endParaRPr lang="en-US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5BD7B-7047-01BA-4AF6-D1D0F4B62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8054" y="1611269"/>
            <a:ext cx="6453965" cy="4747001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ประเทศญี่ปุ่นเป็นเกาะที่ตั้งอยู่บนรอยต่อของแผ่นเปลือกโลกทั้งหมด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4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แผ่น อันได้แก่ แผ่นอเมริกาเหนือ แผ่นยูเรเซีย แผ่นแปซิฟิค และแผ่นทะเลฟิลิปปินส์ ซึ่งแผ่นเปลือกโลกนั้นมีการเคลื่อนตัวอยู่ตลอดเวลา ทำให้ประเทศญี่ปุ่นมีแผ่นดินไหวบ่อย กล่าวคือ แผ่นดินไหวที่มีขนาดแมกนิจูด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6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 ขึ้นไปที่เกิดขึ้นบนโลกนี้ เกิดขึ้นในประเทศญี่ปุ่นถึง 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20%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endParaRPr lang="en-US" dirty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>
              <a:lnSpc>
                <a:spcPct val="150000"/>
              </a:lnSpc>
            </a:pP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นอกจากนี้ประเทศญี่ปุ่นยังมีภูเขาไฟที่ยังไม่ดับอยู่ถึง 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111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แห่งด้วยกัน ซึ่งคิดเป็น</a:t>
            </a:r>
            <a:r>
              <a:rPr lang="en-US" dirty="0">
                <a:latin typeface="CordiaUPC" panose="020B0304020202020204" pitchFamily="34" charset="-34"/>
                <a:cs typeface="CordiaUPC" panose="020B0304020202020204" pitchFamily="34" charset="-34"/>
              </a:rPr>
              <a:t>10%</a:t>
            </a:r>
            <a:r>
              <a:rPr lang="th-TH" dirty="0">
                <a:latin typeface="CordiaUPC" panose="020B0304020202020204" pitchFamily="34" charset="-34"/>
                <a:cs typeface="CordiaUPC" panose="020B0304020202020204" pitchFamily="34" charset="-34"/>
              </a:rPr>
              <a:t>ของภูเขาไฟที่ยังไม่ดับทั่วโลก </a:t>
            </a:r>
            <a:endParaRPr lang="en-US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4" name="図 11">
            <a:extLst>
              <a:ext uri="{FF2B5EF4-FFF2-40B4-BE49-F238E27FC236}">
                <a16:creationId xmlns:a16="http://schemas.microsoft.com/office/drawing/2014/main" id="{D4C17BE7-0995-E85E-6230-352AF4656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878" y="0"/>
            <a:ext cx="1290141" cy="161126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22EAD19-D29B-2B05-6A59-70474F3F2781}"/>
              </a:ext>
            </a:extLst>
          </p:cNvPr>
          <p:cNvGrpSpPr/>
          <p:nvPr/>
        </p:nvGrpSpPr>
        <p:grpSpPr>
          <a:xfrm>
            <a:off x="127589" y="1787060"/>
            <a:ext cx="5050465" cy="3672322"/>
            <a:chOff x="95692" y="1580162"/>
            <a:chExt cx="5050465" cy="3672322"/>
          </a:xfrm>
        </p:grpSpPr>
        <p:pic>
          <p:nvPicPr>
            <p:cNvPr id="12" name="Picture 11" descr="A map of different colors and shapes&#10;&#10;Description automatically generated">
              <a:extLst>
                <a:ext uri="{FF2B5EF4-FFF2-40B4-BE49-F238E27FC236}">
                  <a16:creationId xmlns:a16="http://schemas.microsoft.com/office/drawing/2014/main" id="{38267307-74CC-17B3-17E3-27265DC24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692" y="1580162"/>
              <a:ext cx="5050465" cy="367232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18DC633-0CBA-9A6D-0F4D-95F942549869}"/>
                </a:ext>
              </a:extLst>
            </p:cNvPr>
            <p:cNvSpPr txBox="1"/>
            <p:nvPr/>
          </p:nvSpPr>
          <p:spPr>
            <a:xfrm>
              <a:off x="1562986" y="2604018"/>
              <a:ext cx="1371601" cy="4001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CordiaUPC" panose="020B0304020202020204" pitchFamily="34" charset="-34"/>
                  <a:cs typeface="CordiaUPC" panose="020B0304020202020204" pitchFamily="34" charset="-34"/>
                </a:rPr>
                <a:t>แผ่นยูเรเซีย 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9051CA8-FF3A-3883-930D-6D397FDD6EE7}"/>
                </a:ext>
              </a:extLst>
            </p:cNvPr>
            <p:cNvSpPr txBox="1"/>
            <p:nvPr/>
          </p:nvSpPr>
          <p:spPr>
            <a:xfrm>
              <a:off x="1645388" y="4428093"/>
              <a:ext cx="1597542" cy="3693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b="1">
                  <a:latin typeface="CordiaUPC" panose="020B0304020202020204" pitchFamily="34" charset="-34"/>
                  <a:cs typeface="CordiaUPC" panose="020B0304020202020204" pitchFamily="34" charset="-34"/>
                </a:rPr>
                <a:t>แผ่นทะเลฟิลิปปินส์</a:t>
              </a:r>
              <a:endParaRPr lang="en-US" sz="1200" b="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6067E8-297E-432D-F1DB-114A096A6B44}"/>
                </a:ext>
              </a:extLst>
            </p:cNvPr>
            <p:cNvSpPr txBox="1"/>
            <p:nvPr/>
          </p:nvSpPr>
          <p:spPr>
            <a:xfrm>
              <a:off x="3563685" y="3695140"/>
              <a:ext cx="1339480" cy="3693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b="1">
                  <a:latin typeface="CordiaUPC" panose="020B0304020202020204" pitchFamily="34" charset="-34"/>
                  <a:cs typeface="CordiaUPC" panose="020B0304020202020204" pitchFamily="34" charset="-34"/>
                </a:rPr>
                <a:t>แผ่นแปซิฟิค</a:t>
              </a:r>
              <a:endParaRPr lang="en-US" sz="1200" b="1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598B47-687D-9994-1E2F-C112154A044F}"/>
                </a:ext>
              </a:extLst>
            </p:cNvPr>
            <p:cNvSpPr txBox="1"/>
            <p:nvPr/>
          </p:nvSpPr>
          <p:spPr>
            <a:xfrm>
              <a:off x="3370743" y="1671529"/>
              <a:ext cx="1700987" cy="3693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b="1">
                  <a:latin typeface="CordiaUPC" panose="020B0304020202020204" pitchFamily="34" charset="-34"/>
                  <a:cs typeface="CordiaUPC" panose="020B0304020202020204" pitchFamily="34" charset="-34"/>
                </a:rPr>
                <a:t>แผ่นอเมริกาเหนือ </a:t>
              </a:r>
              <a:endParaRPr lang="en-US" sz="1200" b="1"/>
            </a:p>
          </p:txBody>
        </p:sp>
      </p:grpSp>
    </p:spTree>
    <p:extLst>
      <p:ext uri="{BB962C8B-B14F-4D97-AF65-F5344CB8AC3E}">
        <p14:creationId xmlns:p14="http://schemas.microsoft.com/office/powerpoint/2010/main" val="44897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593D4A-100F-7A00-8809-1412ED8DDCB0}"/>
              </a:ext>
            </a:extLst>
          </p:cNvPr>
          <p:cNvSpPr/>
          <p:nvPr/>
        </p:nvSpPr>
        <p:spPr>
          <a:xfrm>
            <a:off x="7046728" y="2732566"/>
            <a:ext cx="4070497" cy="33917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8746DF-3609-404F-82BB-1F29867FC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064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>
                <a:cs typeface="+mn-cs"/>
              </a:rPr>
              <a:t>มาตรวัดความรุนแรงของแผ่นดินไหว</a:t>
            </a:r>
            <a:endParaRPr lang="en-US" b="1"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15358-7BAC-A3AF-EFE3-E5B4D3FF1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204" y="1325451"/>
            <a:ext cx="5672470" cy="5234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เมื่อพูดถึงความรุนแรงของแผ่นดินไหว เรามักจะเจอกับคำที่ใช้เรียกความรุนแรงของแผ่นดินไหว เช่น คำว่าแมกนิจูด</a:t>
            </a:r>
            <a:r>
              <a:rPr lang="ja-JP" altLang="en-US" sz="2000" dirty="0"/>
              <a:t>（マグニチュード）</a:t>
            </a:r>
            <a:r>
              <a:rPr lang="th-TH" sz="2000" dirty="0"/>
              <a:t> </a:t>
            </a:r>
            <a:r>
              <a:rPr lang="th-TH" dirty="0"/>
              <a:t>หรือคำว่าระดับความสั่นสะเทือน หรือ</a:t>
            </a:r>
            <a:r>
              <a:rPr lang="ja-JP" altLang="en-US" sz="2000" dirty="0"/>
              <a:t>震度（しんど）</a:t>
            </a:r>
            <a:r>
              <a:rPr lang="th-TH" altLang="ja-JP" dirty="0"/>
              <a:t>อยู่บ่อยครั้ง</a:t>
            </a:r>
          </a:p>
          <a:p>
            <a:r>
              <a:rPr lang="th-TH" dirty="0"/>
              <a:t>แต่คำว่าแมกนิจูด</a:t>
            </a:r>
            <a:r>
              <a:rPr lang="ja-JP" altLang="en-US" sz="2800" dirty="0"/>
              <a:t> </a:t>
            </a:r>
            <a:r>
              <a:rPr lang="ja-JP" altLang="en-US" sz="2000" dirty="0"/>
              <a:t>（マグニチュード）</a:t>
            </a:r>
            <a:r>
              <a:rPr lang="th-TH" sz="2000" dirty="0"/>
              <a:t> </a:t>
            </a:r>
            <a:r>
              <a:rPr lang="th-TH" dirty="0"/>
              <a:t>และระดับความสั่นสะเทือน</a:t>
            </a:r>
            <a:r>
              <a:rPr lang="en-US" dirty="0"/>
              <a:t> </a:t>
            </a:r>
            <a:r>
              <a:rPr lang="ja-JP" altLang="en-US" sz="2000" dirty="0"/>
              <a:t>震度（しんど） </a:t>
            </a:r>
            <a:r>
              <a:rPr lang="th-TH" altLang="ja-JP" dirty="0"/>
              <a:t>นั้น </a:t>
            </a:r>
            <a:r>
              <a:rPr lang="th-TH" dirty="0"/>
              <a:t> ใช้ไม่เหมือนกัน </a:t>
            </a:r>
            <a:endParaRPr lang="en-US" dirty="0"/>
          </a:p>
          <a:p>
            <a:r>
              <a:rPr lang="th-TH" dirty="0"/>
              <a:t>แมกนิจูด</a:t>
            </a:r>
            <a:r>
              <a:rPr lang="ja-JP" altLang="en-US" sz="2800" dirty="0"/>
              <a:t> </a:t>
            </a:r>
            <a:r>
              <a:rPr lang="ja-JP" altLang="en-US" sz="2000" dirty="0"/>
              <a:t>（マグニチュード）</a:t>
            </a:r>
            <a:r>
              <a:rPr lang="th-TH" sz="2000" dirty="0"/>
              <a:t> </a:t>
            </a:r>
            <a:r>
              <a:rPr lang="th-TH" dirty="0"/>
              <a:t>จะเป็นมาตรวัดแรงสั่นสะเทือนที่</a:t>
            </a:r>
            <a:r>
              <a:rPr lang="th-TH" b="1" dirty="0">
                <a:solidFill>
                  <a:srgbClr val="FF0000"/>
                </a:solidFill>
              </a:rPr>
              <a:t>จุดศูนย์กลางของแผ่นดินไหว </a:t>
            </a:r>
          </a:p>
          <a:p>
            <a:r>
              <a:rPr lang="th-TH" dirty="0"/>
              <a:t>แต่ระดับความสั่นสะเทือนหรือ</a:t>
            </a:r>
            <a:r>
              <a:rPr lang="ja-JP" altLang="en-US" sz="2000" dirty="0"/>
              <a:t>震度（しんど） </a:t>
            </a:r>
            <a:r>
              <a:rPr lang="th-TH" altLang="ja-JP" dirty="0"/>
              <a:t>จะใช้วัด</a:t>
            </a:r>
            <a:r>
              <a:rPr lang="th-TH" altLang="ja-JP" b="1" dirty="0">
                <a:solidFill>
                  <a:srgbClr val="FF0000"/>
                </a:solidFill>
              </a:rPr>
              <a:t>ระดับความสั่นสะเทือนที่รู้สึกได้ในสถานที่นั้นๆ  </a:t>
            </a:r>
            <a:endParaRPr lang="th-TH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5" name="Picture 4" descr="A cartoon of buildings and trees&#10;&#10;Description automatically generated">
            <a:extLst>
              <a:ext uri="{FF2B5EF4-FFF2-40B4-BE49-F238E27FC236}">
                <a16:creationId xmlns:a16="http://schemas.microsoft.com/office/drawing/2014/main" id="{F61CD705-0BE5-BC40-280B-AB851ACCA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59" y="733647"/>
            <a:ext cx="3470265" cy="303648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7F7CE8E9-D2DA-3691-1510-1731044C907C}"/>
              </a:ext>
            </a:extLst>
          </p:cNvPr>
          <p:cNvSpPr/>
          <p:nvPr/>
        </p:nvSpPr>
        <p:spPr>
          <a:xfrm>
            <a:off x="7655442" y="4993715"/>
            <a:ext cx="946298" cy="8342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8A6EB3F-0AB4-4ABB-A3CC-9BDCD368A734}"/>
              </a:ext>
            </a:extLst>
          </p:cNvPr>
          <p:cNvCxnSpPr>
            <a:cxnSpLocks/>
          </p:cNvCxnSpPr>
          <p:nvPr/>
        </p:nvCxnSpPr>
        <p:spPr>
          <a:xfrm flipV="1">
            <a:off x="8272761" y="3080414"/>
            <a:ext cx="809216" cy="177995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DDB931C3-5D4A-559F-BAD7-0A59AB6E8CC3}"/>
              </a:ext>
            </a:extLst>
          </p:cNvPr>
          <p:cNvSpPr/>
          <p:nvPr/>
        </p:nvSpPr>
        <p:spPr>
          <a:xfrm>
            <a:off x="7751134" y="5056204"/>
            <a:ext cx="750527" cy="7008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 descr="Aquarius with solid fill">
            <a:extLst>
              <a:ext uri="{FF2B5EF4-FFF2-40B4-BE49-F238E27FC236}">
                <a16:creationId xmlns:a16="http://schemas.microsoft.com/office/drawing/2014/main" id="{1B5DD8A0-B7A4-5116-7FA3-8C1274C78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294337">
            <a:off x="7205095" y="4321425"/>
            <a:ext cx="1005953" cy="690428"/>
          </a:xfrm>
          <a:prstGeom prst="rect">
            <a:avLst/>
          </a:prstGeom>
        </p:spPr>
      </p:pic>
      <p:pic>
        <p:nvPicPr>
          <p:cNvPr id="26" name="Graphic 25" descr="Aquarius with solid fill">
            <a:extLst>
              <a:ext uri="{FF2B5EF4-FFF2-40B4-BE49-F238E27FC236}">
                <a16:creationId xmlns:a16="http://schemas.microsoft.com/office/drawing/2014/main" id="{4B7D9E66-1A50-A31E-4E01-7E6FAAC41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039340">
            <a:off x="8487836" y="4675120"/>
            <a:ext cx="878819" cy="73520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F51C27E-8CEB-71C1-165D-F0FA090FBC9F}"/>
              </a:ext>
            </a:extLst>
          </p:cNvPr>
          <p:cNvSpPr/>
          <p:nvPr/>
        </p:nvSpPr>
        <p:spPr>
          <a:xfrm>
            <a:off x="8971327" y="5389623"/>
            <a:ext cx="1340952" cy="5244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/>
              <a:t>แมกนิจูด</a:t>
            </a:r>
            <a:endParaRPr lang="en-US" sz="28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00B2FEC-C33B-B928-7EAA-035AFD6F539A}"/>
              </a:ext>
            </a:extLst>
          </p:cNvPr>
          <p:cNvSpPr/>
          <p:nvPr/>
        </p:nvSpPr>
        <p:spPr>
          <a:xfrm>
            <a:off x="9239148" y="3040932"/>
            <a:ext cx="1516482" cy="5244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/>
              <a:t>แรงสั่นสะเทือน</a:t>
            </a:r>
            <a:endParaRPr lang="en-US"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D41A92-88D2-50DC-1E0C-0816099287E0}"/>
              </a:ext>
            </a:extLst>
          </p:cNvPr>
          <p:cNvSpPr txBox="1"/>
          <p:nvPr/>
        </p:nvSpPr>
        <p:spPr>
          <a:xfrm>
            <a:off x="137160" y="6010053"/>
            <a:ext cx="63810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:https://www.skr.mlit.go.jp/bosai/bosai/tounannkai/kisochishiki/tunamikankei/magunicyuudo/magunicyuudo.html</a:t>
            </a:r>
          </a:p>
        </p:txBody>
      </p:sp>
    </p:spTree>
    <p:extLst>
      <p:ext uri="{BB962C8B-B14F-4D97-AF65-F5344CB8AC3E}">
        <p14:creationId xmlns:p14="http://schemas.microsoft.com/office/powerpoint/2010/main" val="76211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FA49E-5456-DD52-BA51-41FE81305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088" y="101845"/>
            <a:ext cx="10653823" cy="81508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ระดับความสั่นสะเทือน</a:t>
            </a:r>
            <a:r>
              <a:rPr lang="ja-JP" altLang="en-US" sz="3200" b="1">
                <a:latin typeface="CordiaUPC" panose="020B0304020202020204" pitchFamily="34" charset="-34"/>
                <a:cs typeface="CordiaUPC" panose="020B0304020202020204" pitchFamily="34" charset="-34"/>
              </a:rPr>
              <a:t>（しんど）</a:t>
            </a:r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แบ่งเป็นทั้งหมด </a:t>
            </a:r>
            <a:r>
              <a:rPr lang="en-US" sz="3600" b="1">
                <a:latin typeface="CordiaUPC" panose="020B0304020202020204" pitchFamily="34" charset="-34"/>
                <a:cs typeface="CordiaUPC" panose="020B0304020202020204" pitchFamily="34" charset="-34"/>
              </a:rPr>
              <a:t>10</a:t>
            </a:r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 ระดับ</a:t>
            </a:r>
            <a:endParaRPr lang="en-US" sz="3600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DFDBA0-BBEA-2922-E731-D163A67AC0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079066"/>
              </p:ext>
            </p:extLst>
          </p:nvPr>
        </p:nvGraphicFramePr>
        <p:xfrm>
          <a:off x="1216196" y="916934"/>
          <a:ext cx="8954385" cy="537901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68659">
                  <a:extLst>
                    <a:ext uri="{9D8B030D-6E8A-4147-A177-3AD203B41FA5}">
                      <a16:colId xmlns:a16="http://schemas.microsoft.com/office/drawing/2014/main" val="3461355891"/>
                    </a:ext>
                  </a:extLst>
                </a:gridCol>
                <a:gridCol w="7585726">
                  <a:extLst>
                    <a:ext uri="{9D8B030D-6E8A-4147-A177-3AD203B41FA5}">
                      <a16:colId xmlns:a16="http://schemas.microsoft.com/office/drawing/2014/main" val="491868494"/>
                    </a:ext>
                  </a:extLst>
                </a:gridCol>
              </a:tblGrid>
              <a:tr h="886299">
                <a:tc>
                  <a:txBody>
                    <a:bodyPr/>
                    <a:lstStyle/>
                    <a:p>
                      <a:r>
                        <a:rPr lang="th-TH" sz="2800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 i="0" kern="1200">
                          <a:solidFill>
                            <a:schemeClr val="dk1"/>
                          </a:solidFill>
                          <a:effectLst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คนไม่รู้สึกถึงความสั่นสะเทือน มีเพียงเครื่องวัดเท่านั้นที่จับความสั่นสะเทือนได้ </a:t>
                      </a:r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506657"/>
                  </a:ext>
                </a:extLst>
              </a:tr>
              <a:tr h="8701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kumimoji="0" lang="en-US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1</a:t>
                      </a:r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 i="0" kern="1200">
                          <a:solidFill>
                            <a:schemeClr val="dk1"/>
                          </a:solidFill>
                          <a:effectLst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บางคนที่อยู่ภายในอาคารรู้สึกถึงความสั่นสะเทือนเล็กน้อย</a:t>
                      </a:r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317317"/>
                  </a:ext>
                </a:extLst>
              </a:tr>
              <a:tr h="13597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kumimoji="0" lang="en-US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2</a:t>
                      </a:r>
                    </a:p>
                    <a:p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คนที่อยู่ภายในอาคารส่วนใหญ่รู้สึกถึงความสั่นสะเทือน สิ่งของที่แขวนอยู่ เช่น โคมไฟ สั่นสะเทือนเล็กน้อย</a:t>
                      </a:r>
                      <a:endParaRPr lang="en-US" sz="28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620889"/>
                  </a:ext>
                </a:extLst>
              </a:tr>
              <a:tr h="13179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kumimoji="0" lang="en-US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3</a:t>
                      </a:r>
                    </a:p>
                    <a:p>
                      <a:endParaRPr lang="en-US" sz="180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 i="0" kern="1200">
                          <a:solidFill>
                            <a:schemeClr val="dk1"/>
                          </a:solidFill>
                          <a:effectLst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คนที่อยู่ภายในอาคารเกือบทุกคนรู้สึกถึงความสั่นสะเทือน เครื่องครัวที่อยู่บนชั้นวางของอาจกระทบกันเกิดเสียง</a:t>
                      </a:r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143632"/>
                  </a:ext>
                </a:extLst>
              </a:tr>
              <a:tr h="853863">
                <a:tc>
                  <a:txBody>
                    <a:bodyPr/>
                    <a:lstStyle/>
                    <a:p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4</a:t>
                      </a:r>
                      <a:endParaRPr lang="th-TH" sz="2800" b="1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เกือบทุกคนตกใจ สิ่งของที่แขวนอยู่ เช่น โคมไฟ สั่นสะเทือนอย่างรุนแรง และของที่ฐานไม่ดีอาจล้มลง</a:t>
                      </a:r>
                      <a:endParaRPr lang="en-US" sz="28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50085"/>
                  </a:ext>
                </a:extLst>
              </a:tr>
            </a:tbl>
          </a:graphicData>
        </a:graphic>
      </p:graphicFrame>
      <p:sp>
        <p:nvSpPr>
          <p:cNvPr id="3" name="Freeform 73">
            <a:extLst>
              <a:ext uri="{FF2B5EF4-FFF2-40B4-BE49-F238E27FC236}">
                <a16:creationId xmlns:a16="http://schemas.microsoft.com/office/drawing/2014/main" id="{C863914C-4E2F-E899-41F1-66CB4BAA0441}"/>
              </a:ext>
            </a:extLst>
          </p:cNvPr>
          <p:cNvSpPr/>
          <p:nvPr/>
        </p:nvSpPr>
        <p:spPr>
          <a:xfrm>
            <a:off x="10052587" y="4786688"/>
            <a:ext cx="2114440" cy="1738739"/>
          </a:xfrm>
          <a:custGeom>
            <a:avLst/>
            <a:gdLst/>
            <a:ahLst/>
            <a:cxnLst/>
            <a:rect l="l" t="t" r="r" b="b"/>
            <a:pathLst>
              <a:path w="2114440" h="1738739">
                <a:moveTo>
                  <a:pt x="0" y="0"/>
                </a:moveTo>
                <a:lnTo>
                  <a:pt x="2114440" y="0"/>
                </a:lnTo>
                <a:lnTo>
                  <a:pt x="2114440" y="1738739"/>
                </a:lnTo>
                <a:lnTo>
                  <a:pt x="0" y="17387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5950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050" name="Picture 2" descr="地震を気にしない人のイラスト">
            <a:extLst>
              <a:ext uri="{FF2B5EF4-FFF2-40B4-BE49-F238E27FC236}">
                <a16:creationId xmlns:a16="http://schemas.microsoft.com/office/drawing/2014/main" id="{DE859B9C-1DD2-1C9C-027F-E8C6AD2EC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557" y="242924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E1A33A-9F41-4370-7E76-BF0ACCADF6EE}"/>
              </a:ext>
            </a:extLst>
          </p:cNvPr>
          <p:cNvSpPr txBox="1"/>
          <p:nvPr/>
        </p:nvSpPr>
        <p:spPr>
          <a:xfrm>
            <a:off x="353291" y="6340761"/>
            <a:ext cx="79268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ที่มา</a:t>
            </a:r>
            <a:r>
              <a:rPr lang="en-US" dirty="0"/>
              <a:t>: https://www.data.jma.go.jp/multi/quake/quake_advisory.html?lang=th</a:t>
            </a:r>
          </a:p>
        </p:txBody>
      </p:sp>
    </p:spTree>
    <p:extLst>
      <p:ext uri="{BB962C8B-B14F-4D97-AF65-F5344CB8AC3E}">
        <p14:creationId xmlns:p14="http://schemas.microsoft.com/office/powerpoint/2010/main" val="3189148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artoon a cartoon character running away from a drawer&#10;&#10;Description automatically generated">
            <a:extLst>
              <a:ext uri="{FF2B5EF4-FFF2-40B4-BE49-F238E27FC236}">
                <a16:creationId xmlns:a16="http://schemas.microsoft.com/office/drawing/2014/main" id="{E5556880-CDA1-2A11-16C2-B430B2696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527" y="3226981"/>
            <a:ext cx="1793547" cy="1345160"/>
          </a:xfrm>
          <a:prstGeom prst="rect">
            <a:avLst/>
          </a:prstGeom>
        </p:spPr>
      </p:pic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2D54C98-8B00-BA6F-B776-0579385F4D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815833"/>
              </p:ext>
            </p:extLst>
          </p:nvPr>
        </p:nvGraphicFramePr>
        <p:xfrm>
          <a:off x="1078318" y="1331463"/>
          <a:ext cx="9135139" cy="4572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812356">
                  <a:extLst>
                    <a:ext uri="{9D8B030D-6E8A-4147-A177-3AD203B41FA5}">
                      <a16:colId xmlns:a16="http://schemas.microsoft.com/office/drawing/2014/main" val="1704504111"/>
                    </a:ext>
                  </a:extLst>
                </a:gridCol>
                <a:gridCol w="7322783">
                  <a:extLst>
                    <a:ext uri="{9D8B030D-6E8A-4147-A177-3AD203B41FA5}">
                      <a16:colId xmlns:a16="http://schemas.microsoft.com/office/drawing/2014/main" val="1576734906"/>
                    </a:ext>
                  </a:extLst>
                </a:gridCol>
              </a:tblGrid>
              <a:tr h="483414">
                <a:tc>
                  <a:txBody>
                    <a:bodyPr/>
                    <a:lstStyle/>
                    <a:p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</a:t>
                      </a:r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 (เบา) </a:t>
                      </a:r>
                    </a:p>
                    <a:p>
                      <a:endParaRPr lang="en-US" sz="18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คนส่วนใหญ่กลัวและรู้สึกว่าต้องหาที่จับ เครื่องครัวที่อยู่บนชั้นวางของและหนังสือบนชั้นวางหนังสืออาจตกลงมา</a:t>
                      </a:r>
                      <a:endParaRPr lang="en-US" sz="2800" b="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16335"/>
                  </a:ext>
                </a:extLst>
              </a:tr>
              <a:tr h="483414">
                <a:tc>
                  <a:txBody>
                    <a:bodyPr/>
                    <a:lstStyle/>
                    <a:p>
                      <a:r>
                        <a:rPr lang="th-TH" sz="2800" b="1"/>
                        <a:t>ระดับ5 (แรง) </a:t>
                      </a:r>
                    </a:p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/>
                        <a:t>คนส่วนใหญ่รู้สึกว่าทำอะไรไม่ได้ เฟอร์นิเจอร์ที่ไม่ได้ยึดเอาไว้อาจล้มลง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323759"/>
                  </a:ext>
                </a:extLst>
              </a:tr>
              <a:tr h="483414">
                <a:tc>
                  <a:txBody>
                    <a:bodyPr/>
                    <a:lstStyle/>
                    <a:p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6</a:t>
                      </a:r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 (เบา)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/>
                        <a:t>ยากที่จะยืนอยู่ อาจเปิดประตูไม่ได้ กระเบื้องที่กำแพงและกระจกหน้าต่างอาจแตกและตกลงมา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66769"/>
                  </a:ext>
                </a:extLst>
              </a:tr>
              <a:tr h="483414">
                <a:tc>
                  <a:txBody>
                    <a:bodyPr/>
                    <a:lstStyle/>
                    <a:p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6</a:t>
                      </a:r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 (แรง) 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0" i="0" kern="1200">
                          <a:solidFill>
                            <a:schemeClr val="dk1"/>
                          </a:solidFill>
                          <a:effectLst/>
                          <a:latin typeface="CordiaUPC" panose="020B0304020202020204" pitchFamily="34" charset="-34"/>
                          <a:ea typeface="+mn-ea"/>
                          <a:cs typeface="CordiaUPC" panose="020B0304020202020204" pitchFamily="34" charset="-34"/>
                        </a:rPr>
                        <a:t>ยืนไม่ได้ ทนแรงสั่นสะเทือนไม่ไหว เฟอร์นิเจอร์ที่ไม่ได้ยึดเอาไว้เกือบทั้งหมดจะเคลื่อนที่ไปมา และมีของที่ล้มลงจำนวนมาก</a:t>
                      </a:r>
                      <a:endParaRPr lang="en-US" sz="2400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806589"/>
                  </a:ext>
                </a:extLst>
              </a:tr>
              <a:tr h="4834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ระดับ</a:t>
                      </a:r>
                      <a:r>
                        <a:rPr lang="en-US" sz="2800" b="1"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7</a:t>
                      </a:r>
                      <a:endParaRPr lang="th-TH" sz="2800" b="1"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/>
                        <a:t>เฟอร์นิเจอร์ที่ไม่ได้ยึดเอาไว้เกือบทั้งหมดจะเคลื่อนที่ไปมา ล้มลง และอาจถูกเหวี่ยงจนลอยไปมา</a:t>
                      </a:r>
                      <a:endParaRPr lang="en-US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43146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CDE5291-3A5F-EEE4-A975-9B75AA625024}"/>
              </a:ext>
            </a:extLst>
          </p:cNvPr>
          <p:cNvSpPr txBox="1"/>
          <p:nvPr/>
        </p:nvSpPr>
        <p:spPr>
          <a:xfrm>
            <a:off x="318977" y="6376803"/>
            <a:ext cx="7339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/>
              <a:t>ที่มา</a:t>
            </a:r>
            <a:r>
              <a:rPr lang="en-US"/>
              <a:t>: https://www.data.jma.go.jp/multi/quake/quake_advisory.html?lang=th</a:t>
            </a:r>
          </a:p>
        </p:txBody>
      </p:sp>
      <p:pic>
        <p:nvPicPr>
          <p:cNvPr id="12" name="Picture 11" descr="A cartoon of a destroyed city&#10;&#10;Description automatically generated">
            <a:extLst>
              <a:ext uri="{FF2B5EF4-FFF2-40B4-BE49-F238E27FC236}">
                <a16:creationId xmlns:a16="http://schemas.microsoft.com/office/drawing/2014/main" id="{6205169E-A8EF-5CBC-7968-EE27DB8D5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573" y="4986670"/>
            <a:ext cx="2653606" cy="187598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4AEBBF-C65F-820F-6C7E-00455474F5F5}"/>
              </a:ext>
            </a:extLst>
          </p:cNvPr>
          <p:cNvSpPr txBox="1">
            <a:spLocks/>
          </p:cNvSpPr>
          <p:nvPr/>
        </p:nvSpPr>
        <p:spPr>
          <a:xfrm>
            <a:off x="769088" y="101845"/>
            <a:ext cx="10653823" cy="81508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ระดับความสั่นสะเทือน</a:t>
            </a:r>
            <a:r>
              <a:rPr lang="ja-JP" altLang="en-US" sz="3200" b="1">
                <a:latin typeface="CordiaUPC" panose="020B0304020202020204" pitchFamily="34" charset="-34"/>
                <a:cs typeface="CordiaUPC" panose="020B0304020202020204" pitchFamily="34" charset="-34"/>
              </a:rPr>
              <a:t>（しんど）</a:t>
            </a:r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แบ่งเป็นทั้งหมด </a:t>
            </a:r>
            <a:r>
              <a:rPr lang="en-US" sz="3600" b="1">
                <a:latin typeface="CordiaUPC" panose="020B0304020202020204" pitchFamily="34" charset="-34"/>
                <a:cs typeface="CordiaUPC" panose="020B0304020202020204" pitchFamily="34" charset="-34"/>
              </a:rPr>
              <a:t>10</a:t>
            </a:r>
            <a:r>
              <a:rPr lang="th-TH" sz="3600" b="1">
                <a:latin typeface="CordiaUPC" panose="020B0304020202020204" pitchFamily="34" charset="-34"/>
                <a:cs typeface="CordiaUPC" panose="020B0304020202020204" pitchFamily="34" charset="-34"/>
              </a:rPr>
              <a:t> ระดับ</a:t>
            </a:r>
            <a:endParaRPr lang="en-US" sz="3600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5179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08AF0-D6C8-C393-AD38-8D0C874D2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72" y="213714"/>
            <a:ext cx="10515600" cy="82240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>
                <a:latin typeface="CordiaUPC" panose="020B0304020202020204" pitchFamily="34" charset="-34"/>
                <a:cs typeface="CordiaUPC" panose="020B0304020202020204" pitchFamily="34" charset="-34"/>
              </a:rPr>
              <a:t>แผ่นดินไหวครั้งที่รุนแรงที่สุดในประวัติศาสตร์ญี่ปุ่น </a:t>
            </a:r>
            <a:endParaRPr lang="en-US" b="1" dirty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pic>
        <p:nvPicPr>
          <p:cNvPr id="7" name="Content Placeholder 6" descr="A green map of japan&#10;&#10;Description automatically generated">
            <a:extLst>
              <a:ext uri="{FF2B5EF4-FFF2-40B4-BE49-F238E27FC236}">
                <a16:creationId xmlns:a16="http://schemas.microsoft.com/office/drawing/2014/main" id="{BCA2ADF8-D1F1-045B-955E-B640097881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15" y="1758749"/>
            <a:ext cx="3236357" cy="3340502"/>
          </a:xfrm>
        </p:spPr>
      </p:pic>
      <p:sp>
        <p:nvSpPr>
          <p:cNvPr id="12" name="TextBox 35">
            <a:extLst>
              <a:ext uri="{FF2B5EF4-FFF2-40B4-BE49-F238E27FC236}">
                <a16:creationId xmlns:a16="http://schemas.microsoft.com/office/drawing/2014/main" id="{6E64A0CE-0C1F-4476-A7F8-1AAB8A44B277}"/>
              </a:ext>
            </a:extLst>
          </p:cNvPr>
          <p:cNvSpPr txBox="1"/>
          <p:nvPr/>
        </p:nvSpPr>
        <p:spPr>
          <a:xfrm>
            <a:off x="5070987" y="1196035"/>
            <a:ext cx="6745951" cy="4616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th-TH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แผ่นดินไหวครั้งที่รุนแรงที่สุดในประวัติศาตร์ของประเทศญี่ปุ่น เกิดขึ้นในวันที่</a:t>
            </a:r>
            <a:r>
              <a:rPr lang="en-US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11</a:t>
            </a:r>
            <a:r>
              <a:rPr lang="th-TH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 มีนาคม พ.ศ. </a:t>
            </a:r>
            <a:r>
              <a:rPr lang="en-US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2554 </a:t>
            </a:r>
            <a:r>
              <a:rPr lang="th-TH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เป็นแผ่นดินไหวที่มีขนาดถึง</a:t>
            </a:r>
            <a:r>
              <a:rPr lang="en-US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9.0</a:t>
            </a:r>
            <a:r>
              <a:rPr lang="th-TH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 แมกนิจูด ระดับแรงสั่นสะเทือนระดับ</a:t>
            </a:r>
            <a:r>
              <a:rPr lang="en-US" altLang="ja-JP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7</a:t>
            </a:r>
            <a:r>
              <a:rPr lang="th-TH" altLang="ja-JP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 โดยมีจุดศูนย์กลางอยู่ที่ภูมิภาคโทโฮะคุ (ตะวันออกเฉียงเหนือ) ของประเทศญี่ปุ่น ทำให้เกิดคลื่นสึนามิขนาดใหญ่ในวงกว้าง และมีผู้เสียชีวิตและสูญหายถึง</a:t>
            </a:r>
            <a:r>
              <a:rPr lang="en-US" altLang="ja-JP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 22,000 </a:t>
            </a:r>
            <a:r>
              <a:rPr lang="th-TH" altLang="ja-JP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คน นอกจากนั้นยังก่อความเสียหายให้กับเตาปฏิกรณ์ปรมาณู ฟุคุชิมะไดอิจิ ทำให้มีรังสีรั่วไหลออกมาอีกด้วย </a:t>
            </a:r>
          </a:p>
          <a:p>
            <a:r>
              <a:rPr lang="th-TH" altLang="ja-JP" sz="3000" dirty="0">
                <a:latin typeface="CordiaUPC" panose="020B0304020202020204" pitchFamily="34" charset="-34"/>
                <a:cs typeface="CordiaUPC" panose="020B0304020202020204" pitchFamily="34" charset="-34"/>
              </a:rPr>
              <a:t>หลังจากแผ่นดินไหวครั้งนี้ ทำให้ประเทศญี่ปุ่นมีมาตรการเกี่ยวกับการป้องกันคลื่นสึนามิ และความปลอดภัยเกี่ยวกับเตาปฏิกรณ์ปรมาณูที่เข้มงวดยิ่งขึ้น </a:t>
            </a:r>
          </a:p>
        </p:txBody>
      </p:sp>
      <p:sp>
        <p:nvSpPr>
          <p:cNvPr id="3" name="Explosion: 8 Points 2">
            <a:extLst>
              <a:ext uri="{FF2B5EF4-FFF2-40B4-BE49-F238E27FC236}">
                <a16:creationId xmlns:a16="http://schemas.microsoft.com/office/drawing/2014/main" id="{66B0D9E1-14A0-8951-A267-D9BA959FD4EA}"/>
              </a:ext>
            </a:extLst>
          </p:cNvPr>
          <p:cNvSpPr/>
          <p:nvPr/>
        </p:nvSpPr>
        <p:spPr>
          <a:xfrm>
            <a:off x="3605242" y="3104099"/>
            <a:ext cx="1214087" cy="985431"/>
          </a:xfrm>
          <a:prstGeom prst="irregularSeal1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M9.0</a:t>
            </a:r>
          </a:p>
        </p:txBody>
      </p:sp>
      <p:pic>
        <p:nvPicPr>
          <p:cNvPr id="5" name="Picture 4" descr="A house destroyed by a hurricane&#10;&#10;Description automatically generated">
            <a:extLst>
              <a:ext uri="{FF2B5EF4-FFF2-40B4-BE49-F238E27FC236}">
                <a16:creationId xmlns:a16="http://schemas.microsoft.com/office/drawing/2014/main" id="{C7F24E23-91D0-0C64-E083-C5C15E661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9" y="1169719"/>
            <a:ext cx="2965255" cy="1978381"/>
          </a:xfrm>
          <a:prstGeom prst="rect">
            <a:avLst/>
          </a:prstGeom>
        </p:spPr>
      </p:pic>
      <p:pic>
        <p:nvPicPr>
          <p:cNvPr id="8" name="Picture 7" descr="A large ship that is being towed&#10;&#10;Description automatically generated with medium confidence">
            <a:extLst>
              <a:ext uri="{FF2B5EF4-FFF2-40B4-BE49-F238E27FC236}">
                <a16:creationId xmlns:a16="http://schemas.microsoft.com/office/drawing/2014/main" id="{C6DEAE94-585A-AA15-ABCE-2EB23A4AF9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432" y="4711238"/>
            <a:ext cx="2648198" cy="1986148"/>
          </a:xfrm>
          <a:prstGeom prst="rect">
            <a:avLst/>
          </a:prstGeom>
        </p:spPr>
      </p:pic>
      <p:pic>
        <p:nvPicPr>
          <p:cNvPr id="16" name="Picture 15" descr="A red and white play butt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A3569B06-2EFC-809D-14CA-519CAA5C5B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2" y="5688281"/>
            <a:ext cx="1036997" cy="7997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36F4F5-00B3-2494-A28E-0BC1C1C77104}"/>
              </a:ext>
            </a:extLst>
          </p:cNvPr>
          <p:cNvSpPr txBox="1"/>
          <p:nvPr/>
        </p:nvSpPr>
        <p:spPr>
          <a:xfrm>
            <a:off x="7180173" y="6459620"/>
            <a:ext cx="43233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b="0" i="0" dirty="0">
                <a:solidFill>
                  <a:srgbClr val="333333"/>
                </a:solidFill>
                <a:effectLst/>
                <a:latin typeface="ヒラギノ角ゴ Pro"/>
              </a:rPr>
              <a:t>ที่มา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ヒラギノ角ゴ Pro"/>
              </a:rPr>
              <a:t>: https://media.jreast.co.jp/articles/1648</a:t>
            </a:r>
          </a:p>
        </p:txBody>
      </p:sp>
    </p:spTree>
    <p:extLst>
      <p:ext uri="{BB962C8B-B14F-4D97-AF65-F5344CB8AC3E}">
        <p14:creationId xmlns:p14="http://schemas.microsoft.com/office/powerpoint/2010/main" val="3282405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D463FB2-FA33-466C-8644-14D74DC312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89D184-FA18-4557-ACB1-0759E8AF0778}"/>
</file>

<file path=customXml/itemProps3.xml><?xml version="1.0" encoding="utf-8"?>
<ds:datastoreItem xmlns:ds="http://schemas.openxmlformats.org/officeDocument/2006/customXml" ds:itemID="{99E1D667-2555-482B-93A7-A7386DFCEBDA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b0c4f587-39ca-41af-b763-ad6198fafdf1"/>
    <ds:schemaRef ds:uri="dd831380-f772-4d0a-86be-ca519d40c5a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2174</Words>
  <Application>Microsoft Office PowerPoint</Application>
  <PresentationFormat>Widescreen</PresentationFormat>
  <Paragraphs>168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UD Digi Kyokasho N-B</vt:lpstr>
      <vt:lpstr>UD Digi Kyokasho NK-B</vt:lpstr>
      <vt:lpstr>UD Digi Kyokasho NK-R</vt:lpstr>
      <vt:lpstr>ヒラギノ角ゴ Pro</vt:lpstr>
      <vt:lpstr>Arial</vt:lpstr>
      <vt:lpstr>Calibri</vt:lpstr>
      <vt:lpstr>Calibri Light</vt:lpstr>
      <vt:lpstr>CordiaUPC</vt:lpstr>
      <vt:lpstr>Wingdings</vt:lpstr>
      <vt:lpstr>Office Theme</vt:lpstr>
      <vt:lpstr>บทที่ 26 แผ่นดินไหว （地震）</vt:lpstr>
      <vt:lpstr>PowerPoint Presentation</vt:lpstr>
      <vt:lpstr>PowerPoint Presentation</vt:lpstr>
      <vt:lpstr>ทำไมญี่ปุ่นจึงเกิดแผ่นดินไหวบ่อย?</vt:lpstr>
      <vt:lpstr>ทำไมญี่ปุ่นจึงเกิดแผ่นดินไหวบ่อย?</vt:lpstr>
      <vt:lpstr>มาตรวัดความรุนแรงของแผ่นดินไหว</vt:lpstr>
      <vt:lpstr>ระดับความสั่นสะเทือน（しんど）แบ่งเป็นทั้งหมด 10 ระดับ</vt:lpstr>
      <vt:lpstr>PowerPoint Presentation</vt:lpstr>
      <vt:lpstr>แผ่นดินไหวครั้งที่รุนแรงที่สุดในประวัติศาสตร์ญี่ปุ่น </vt:lpstr>
      <vt:lpstr> แล้วแผ่นดินไหวที่เกิดในประเทศไทยล่ะ?</vt:lpstr>
      <vt:lpstr>ระบบการแจ้งเตือนแผ่นดินไหว</vt:lpstr>
      <vt:lpstr>ภัยพิบัติ และความเสียหายที่อาจเกิดจากแผ่นดินไหว</vt:lpstr>
      <vt:lpstr>การปฏิบัติตัวเมื่อเกิดแผ่นดินไหว</vt:lpstr>
      <vt:lpstr>การปฏิบัติตัวเมื่อเกิดแผ่นดินไหว</vt:lpstr>
      <vt:lpstr>การฝึกซ้อมเพื่อรับมือภัยพิบัติ</vt:lpstr>
      <vt:lpstr>วันป้องกันภัยพิบัติ （防災の日）</vt:lpstr>
      <vt:lpstr>PowerPoint Presentation</vt:lpstr>
      <vt:lpstr>PowerPoint Presentation</vt:lpstr>
      <vt:lpstr>かんがえましょう</vt:lpstr>
      <vt:lpstr>PowerPoint Presentation</vt:lpstr>
      <vt:lpstr>PowerPoint Presentation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26 แผ่นดินไหว （地震）</dc:title>
  <dc:creator>Rasa  Sevikul</dc:creator>
  <cp:lastModifiedBy>Arpaporn Naosaran</cp:lastModifiedBy>
  <cp:revision>1</cp:revision>
  <dcterms:created xsi:type="dcterms:W3CDTF">2024-06-24T02:43:59Z</dcterms:created>
  <dcterms:modified xsi:type="dcterms:W3CDTF">2025-10-30T07:47:09Z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