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256" r:id="rId5"/>
    <p:sldId id="257" r:id="rId6"/>
    <p:sldId id="258" r:id="rId7"/>
    <p:sldId id="259" r:id="rId8"/>
    <p:sldId id="260" r:id="rId9"/>
    <p:sldId id="262" r:id="rId10"/>
    <p:sldId id="261" r:id="rId11"/>
    <p:sldId id="263" r:id="rId12"/>
    <p:sldId id="264" r:id="rId13"/>
    <p:sldId id="274" r:id="rId14"/>
    <p:sldId id="265" r:id="rId15"/>
    <p:sldId id="266" r:id="rId16"/>
    <p:sldId id="267" r:id="rId17"/>
    <p:sldId id="269" r:id="rId18"/>
    <p:sldId id="268" r:id="rId19"/>
    <p:sldId id="271" r:id="rId20"/>
    <p:sldId id="272" r:id="rId21"/>
    <p:sldId id="275" r:id="rId22"/>
    <p:sldId id="273" r:id="rId23"/>
    <p:sldId id="270" r:id="rId24"/>
    <p:sldId id="31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726F17-E774-0F7B-8126-361C176D9964}" name="Preyawan Phositlimpagul" initials="PP" userId="S::Preyawan@jpf.go.jp::516c888d-eece-4e06-ad99-7b467d4b00d5" providerId="AD"/>
  <p188:author id="{55822285-4AC6-A1A2-9F07-F9A00FD4F891}" name="Maiko Kondo" initials="MK" userId="S::Maiko_Kondo@jpf.go.jp::08723079-52d7-44d4-b094-d03874e15015" providerId="AD"/>
  <p188:author id="{310538F0-7995-8A3A-6400-5E116EDE4009}" name="Arpaporn Naosaran" initials="AN" userId="S::Arpaporn@jpf.go.jp::d4b4372d-2302-4eb5-9e3f-7814eb01fc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84CA"/>
    <a:srgbClr val="FFB3B3"/>
    <a:srgbClr val="FFCCFF"/>
    <a:srgbClr val="FAC090"/>
    <a:srgbClr val="F79646"/>
    <a:srgbClr val="FCD5B5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ED5BD6-F037-4D04-ADA1-BA4EF87A61CA}" v="8" dt="2025-06-05T02:22:54.9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8812" autoAdjust="0"/>
  </p:normalViewPr>
  <p:slideViewPr>
    <p:cSldViewPr snapToGrid="0">
      <p:cViewPr varScale="1">
        <p:scale>
          <a:sx n="51" d="100"/>
          <a:sy n="51" d="100"/>
        </p:scale>
        <p:origin x="14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eyawan Phositlimpagul" userId="516c888d-eece-4e06-ad99-7b467d4b00d5" providerId="ADAL" clId="{F613B074-C21B-401C-9EB1-E8E740AA5B1A}"/>
    <pc:docChg chg="modSld">
      <pc:chgData name="Preyawan Phositlimpagul" userId="516c888d-eece-4e06-ad99-7b467d4b00d5" providerId="ADAL" clId="{F613B074-C21B-401C-9EB1-E8E740AA5B1A}" dt="2025-05-07T09:01:03.610" v="2"/>
      <pc:docMkLst>
        <pc:docMk/>
      </pc:docMkLst>
      <pc:sldChg chg="modAnim">
        <pc:chgData name="Preyawan Phositlimpagul" userId="516c888d-eece-4e06-ad99-7b467d4b00d5" providerId="ADAL" clId="{F613B074-C21B-401C-9EB1-E8E740AA5B1A}" dt="2025-05-07T09:01:03.610" v="2"/>
        <pc:sldMkLst>
          <pc:docMk/>
          <pc:sldMk cId="2804855247" sldId="265"/>
        </pc:sldMkLst>
      </pc:sldChg>
    </pc:docChg>
  </pc:docChgLst>
  <pc:docChgLst>
    <pc:chgData name="Maiko Kondo" userId="08723079-52d7-44d4-b094-d03874e15015" providerId="ADAL" clId="{3E10AF5C-CA93-456F-9121-3CD6DEC0B174}"/>
    <pc:docChg chg="">
      <pc:chgData name="Maiko Kondo" userId="08723079-52d7-44d4-b094-d03874e15015" providerId="ADAL" clId="{3E10AF5C-CA93-456F-9121-3CD6DEC0B174}" dt="2024-09-11T08:21:38.260" v="3"/>
      <pc:docMkLst>
        <pc:docMk/>
      </pc:docMkLst>
      <pc:sldChg chg="addCm">
        <pc:chgData name="Maiko Kondo" userId="08723079-52d7-44d4-b094-d03874e15015" providerId="ADAL" clId="{3E10AF5C-CA93-456F-9121-3CD6DEC0B174}" dt="2024-09-11T08:06:55.714" v="0"/>
        <pc:sldMkLst>
          <pc:docMk/>
          <pc:sldMk cId="463719436" sldId="260"/>
        </pc:sldMkLst>
      </pc:sldChg>
      <pc:sldChg chg="addCm">
        <pc:chgData name="Maiko Kondo" userId="08723079-52d7-44d4-b094-d03874e15015" providerId="ADAL" clId="{3E10AF5C-CA93-456F-9121-3CD6DEC0B174}" dt="2024-09-11T08:08:19.885" v="1"/>
        <pc:sldMkLst>
          <pc:docMk/>
          <pc:sldMk cId="3207882403" sldId="262"/>
        </pc:sldMkLst>
      </pc:sldChg>
      <pc:sldChg chg="addCm">
        <pc:chgData name="Maiko Kondo" userId="08723079-52d7-44d4-b094-d03874e15015" providerId="ADAL" clId="{3E10AF5C-CA93-456F-9121-3CD6DEC0B174}" dt="2024-09-11T08:10:59.959" v="2"/>
        <pc:sldMkLst>
          <pc:docMk/>
          <pc:sldMk cId="3897693901" sldId="269"/>
        </pc:sldMkLst>
      </pc:sldChg>
      <pc:sldChg chg="addCm">
        <pc:chgData name="Maiko Kondo" userId="08723079-52d7-44d4-b094-d03874e15015" providerId="ADAL" clId="{3E10AF5C-CA93-456F-9121-3CD6DEC0B174}" dt="2024-09-11T08:21:38.260" v="3"/>
        <pc:sldMkLst>
          <pc:docMk/>
          <pc:sldMk cId="964380759" sldId="272"/>
        </pc:sldMkLst>
      </pc:sldChg>
    </pc:docChg>
  </pc:docChgLst>
  <pc:docChgLst>
    <pc:chgData name="Mei Fukada" userId="4b4e81c0-5f69-430b-9e93-db87b6b5cf3b" providerId="ADAL" clId="{90ED5BD6-F037-4D04-ADA1-BA4EF87A61CA}"/>
    <pc:docChg chg="custSel addSld delSld modSld">
      <pc:chgData name="Mei Fukada" userId="4b4e81c0-5f69-430b-9e93-db87b6b5cf3b" providerId="ADAL" clId="{90ED5BD6-F037-4D04-ADA1-BA4EF87A61CA}" dt="2025-06-05T02:22:54.958" v="36"/>
      <pc:docMkLst>
        <pc:docMk/>
      </pc:docMkLst>
      <pc:sldChg chg="del">
        <pc:chgData name="Mei Fukada" userId="4b4e81c0-5f69-430b-9e93-db87b6b5cf3b" providerId="ADAL" clId="{90ED5BD6-F037-4D04-ADA1-BA4EF87A61CA}" dt="2025-06-05T02:21:29.218" v="31" actId="47"/>
        <pc:sldMkLst>
          <pc:docMk/>
          <pc:sldMk cId="4124471786" sldId="277"/>
        </pc:sldMkLst>
      </pc:sldChg>
      <pc:sldChg chg="modSp add mod">
        <pc:chgData name="Mei Fukada" userId="4b4e81c0-5f69-430b-9e93-db87b6b5cf3b" providerId="ADAL" clId="{90ED5BD6-F037-4D04-ADA1-BA4EF87A61CA}" dt="2025-06-05T02:22:54.958" v="36"/>
        <pc:sldMkLst>
          <pc:docMk/>
          <pc:sldMk cId="1105005549" sldId="313"/>
        </pc:sldMkLst>
        <pc:spChg chg="mod">
          <ac:chgData name="Mei Fukada" userId="4b4e81c0-5f69-430b-9e93-db87b6b5cf3b" providerId="ADAL" clId="{90ED5BD6-F037-4D04-ADA1-BA4EF87A61CA}" dt="2025-06-05T02:22:54.958" v="36"/>
          <ac:spMkLst>
            <pc:docMk/>
            <pc:sldMk cId="1105005549" sldId="313"/>
            <ac:spMk id="3" creationId="{FAEBA4DC-31A9-1478-29E2-063B446A5C1D}"/>
          </ac:spMkLst>
        </pc:spChg>
      </pc:sldChg>
    </pc:docChg>
  </pc:docChgLst>
  <pc:docChgLst>
    <pc:chgData name="Mei Fukada" userId="4b4e81c0-5f69-430b-9e93-db87b6b5cf3b" providerId="ADAL" clId="{1BB353FA-7CE4-4082-85B4-925B2E98EB66}"/>
    <pc:docChg chg="undo custSel addSld delSld modSld">
      <pc:chgData name="Mei Fukada" userId="4b4e81c0-5f69-430b-9e93-db87b6b5cf3b" providerId="ADAL" clId="{1BB353FA-7CE4-4082-85B4-925B2E98EB66}" dt="2024-11-15T08:28:54.399" v="259" actId="47"/>
      <pc:docMkLst>
        <pc:docMk/>
      </pc:docMkLst>
      <pc:sldChg chg="modSp mod">
        <pc:chgData name="Mei Fukada" userId="4b4e81c0-5f69-430b-9e93-db87b6b5cf3b" providerId="ADAL" clId="{1BB353FA-7CE4-4082-85B4-925B2E98EB66}" dt="2024-11-15T08:26:08.935" v="258" actId="1582"/>
        <pc:sldMkLst>
          <pc:docMk/>
          <pc:sldMk cId="439359805" sldId="257"/>
        </pc:sldMkLst>
        <pc:spChg chg="mod">
          <ac:chgData name="Mei Fukada" userId="4b4e81c0-5f69-430b-9e93-db87b6b5cf3b" providerId="ADAL" clId="{1BB353FA-7CE4-4082-85B4-925B2E98EB66}" dt="2024-11-15T08:26:08.935" v="258" actId="1582"/>
          <ac:spMkLst>
            <pc:docMk/>
            <pc:sldMk cId="439359805" sldId="257"/>
            <ac:spMk id="13" creationId="{4A790A82-4844-8A25-D645-6D46F1259B32}"/>
          </ac:spMkLst>
        </pc:spChg>
      </pc:sldChg>
      <pc:sldChg chg="modSp mod">
        <pc:chgData name="Mei Fukada" userId="4b4e81c0-5f69-430b-9e93-db87b6b5cf3b" providerId="ADAL" clId="{1BB353FA-7CE4-4082-85B4-925B2E98EB66}" dt="2024-11-15T08:09:22.150" v="2" actId="1582"/>
        <pc:sldMkLst>
          <pc:docMk/>
          <pc:sldMk cId="811440034" sldId="259"/>
        </pc:sldMkLst>
        <pc:spChg chg="mod">
          <ac:chgData name="Mei Fukada" userId="4b4e81c0-5f69-430b-9e93-db87b6b5cf3b" providerId="ADAL" clId="{1BB353FA-7CE4-4082-85B4-925B2E98EB66}" dt="2024-11-15T08:09:22.150" v="2" actId="1582"/>
          <ac:spMkLst>
            <pc:docMk/>
            <pc:sldMk cId="811440034" sldId="259"/>
            <ac:spMk id="13" creationId="{AA8661A8-05CA-1D0C-9BC5-81F565EC4065}"/>
          </ac:spMkLst>
        </pc:spChg>
      </pc:sldChg>
      <pc:sldChg chg="modSp mod">
        <pc:chgData name="Mei Fukada" userId="4b4e81c0-5f69-430b-9e93-db87b6b5cf3b" providerId="ADAL" clId="{1BB353FA-7CE4-4082-85B4-925B2E98EB66}" dt="2024-11-15T08:09:31.054" v="4" actId="1582"/>
        <pc:sldMkLst>
          <pc:docMk/>
          <pc:sldMk cId="463719436" sldId="260"/>
        </pc:sldMkLst>
        <pc:spChg chg="mod">
          <ac:chgData name="Mei Fukada" userId="4b4e81c0-5f69-430b-9e93-db87b6b5cf3b" providerId="ADAL" clId="{1BB353FA-7CE4-4082-85B4-925B2E98EB66}" dt="2024-11-15T08:09:31.054" v="4" actId="1582"/>
          <ac:spMkLst>
            <pc:docMk/>
            <pc:sldMk cId="463719436" sldId="260"/>
            <ac:spMk id="5" creationId="{0C33F3B0-D85B-0C9B-44E8-AF9A4A438E40}"/>
          </ac:spMkLst>
        </pc:spChg>
      </pc:sldChg>
      <pc:sldChg chg="modSp mod">
        <pc:chgData name="Mei Fukada" userId="4b4e81c0-5f69-430b-9e93-db87b6b5cf3b" providerId="ADAL" clId="{1BB353FA-7CE4-4082-85B4-925B2E98EB66}" dt="2024-11-15T08:10:12.131" v="14" actId="1582"/>
        <pc:sldMkLst>
          <pc:docMk/>
          <pc:sldMk cId="1518563444" sldId="264"/>
        </pc:sldMkLst>
        <pc:spChg chg="mod">
          <ac:chgData name="Mei Fukada" userId="4b4e81c0-5f69-430b-9e93-db87b6b5cf3b" providerId="ADAL" clId="{1BB353FA-7CE4-4082-85B4-925B2E98EB66}" dt="2024-11-15T08:10:12.131" v="14" actId="1582"/>
          <ac:spMkLst>
            <pc:docMk/>
            <pc:sldMk cId="1518563444" sldId="264"/>
            <ac:spMk id="11" creationId="{2779D733-0472-806E-ADD9-066592A3B6F0}"/>
          </ac:spMkLst>
        </pc:spChg>
      </pc:sldChg>
      <pc:sldChg chg="modSp mod">
        <pc:chgData name="Mei Fukada" userId="4b4e81c0-5f69-430b-9e93-db87b6b5cf3b" providerId="ADAL" clId="{1BB353FA-7CE4-4082-85B4-925B2E98EB66}" dt="2024-11-15T08:11:13.553" v="32" actId="14100"/>
        <pc:sldMkLst>
          <pc:docMk/>
          <pc:sldMk cId="2804855247" sldId="265"/>
        </pc:sldMkLst>
        <pc:spChg chg="mod">
          <ac:chgData name="Mei Fukada" userId="4b4e81c0-5f69-430b-9e93-db87b6b5cf3b" providerId="ADAL" clId="{1BB353FA-7CE4-4082-85B4-925B2E98EB66}" dt="2024-11-15T08:11:02.017" v="28" actId="1076"/>
          <ac:spMkLst>
            <pc:docMk/>
            <pc:sldMk cId="2804855247" sldId="265"/>
            <ac:spMk id="8" creationId="{6D57CAA0-A087-DE2E-B619-2694AADD4A5D}"/>
          </ac:spMkLst>
        </pc:spChg>
        <pc:spChg chg="mod">
          <ac:chgData name="Mei Fukada" userId="4b4e81c0-5f69-430b-9e93-db87b6b5cf3b" providerId="ADAL" clId="{1BB353FA-7CE4-4082-85B4-925B2E98EB66}" dt="2024-11-15T08:11:13.553" v="32" actId="14100"/>
          <ac:spMkLst>
            <pc:docMk/>
            <pc:sldMk cId="2804855247" sldId="265"/>
            <ac:spMk id="22" creationId="{49AB3B62-1BFF-D61C-89F4-BBCFE9A93BA0}"/>
          </ac:spMkLst>
        </pc:spChg>
        <pc:grpChg chg="mod">
          <ac:chgData name="Mei Fukada" userId="4b4e81c0-5f69-430b-9e93-db87b6b5cf3b" providerId="ADAL" clId="{1BB353FA-7CE4-4082-85B4-925B2E98EB66}" dt="2024-11-15T08:11:04.740" v="29" actId="1076"/>
          <ac:grpSpMkLst>
            <pc:docMk/>
            <pc:sldMk cId="2804855247" sldId="265"/>
            <ac:grpSpMk id="19" creationId="{A88EB6F3-8304-FEEB-D93A-5C9EADA03C94}"/>
          </ac:grpSpMkLst>
        </pc:grpChg>
        <pc:picChg chg="mod">
          <ac:chgData name="Mei Fukada" userId="4b4e81c0-5f69-430b-9e93-db87b6b5cf3b" providerId="ADAL" clId="{1BB353FA-7CE4-4082-85B4-925B2E98EB66}" dt="2024-11-15T08:11:08.143" v="30" actId="1076"/>
          <ac:picMkLst>
            <pc:docMk/>
            <pc:sldMk cId="2804855247" sldId="265"/>
            <ac:picMk id="21" creationId="{E1CCC3BA-064F-D5F1-C52D-4EE87060DA5D}"/>
          </ac:picMkLst>
        </pc:picChg>
      </pc:sldChg>
      <pc:sldChg chg="modSp mod">
        <pc:chgData name="Mei Fukada" userId="4b4e81c0-5f69-430b-9e93-db87b6b5cf3b" providerId="ADAL" clId="{1BB353FA-7CE4-4082-85B4-925B2E98EB66}" dt="2024-11-15T08:12:12.876" v="48" actId="1076"/>
        <pc:sldMkLst>
          <pc:docMk/>
          <pc:sldMk cId="3253704612" sldId="266"/>
        </pc:sldMkLst>
        <pc:spChg chg="mod">
          <ac:chgData name="Mei Fukada" userId="4b4e81c0-5f69-430b-9e93-db87b6b5cf3b" providerId="ADAL" clId="{1BB353FA-7CE4-4082-85B4-925B2E98EB66}" dt="2024-11-15T08:12:08.493" v="47" actId="1076"/>
          <ac:spMkLst>
            <pc:docMk/>
            <pc:sldMk cId="3253704612" sldId="266"/>
            <ac:spMk id="6" creationId="{CE704626-8D98-8724-0CAD-B91CED2A70D9}"/>
          </ac:spMkLst>
        </pc:spChg>
        <pc:picChg chg="mod">
          <ac:chgData name="Mei Fukada" userId="4b4e81c0-5f69-430b-9e93-db87b6b5cf3b" providerId="ADAL" clId="{1BB353FA-7CE4-4082-85B4-925B2E98EB66}" dt="2024-11-15T08:12:12.876" v="48" actId="1076"/>
          <ac:picMkLst>
            <pc:docMk/>
            <pc:sldMk cId="3253704612" sldId="266"/>
            <ac:picMk id="4" creationId="{E9764DD5-E685-58AD-BF68-F54A89F828E8}"/>
          </ac:picMkLst>
        </pc:picChg>
      </pc:sldChg>
      <pc:sldChg chg="addSp delSp modSp mod">
        <pc:chgData name="Mei Fukada" userId="4b4e81c0-5f69-430b-9e93-db87b6b5cf3b" providerId="ADAL" clId="{1BB353FA-7CE4-4082-85B4-925B2E98EB66}" dt="2024-11-15T08:13:54.583" v="80" actId="1076"/>
        <pc:sldMkLst>
          <pc:docMk/>
          <pc:sldMk cId="2319230745" sldId="267"/>
        </pc:sldMkLst>
        <pc:spChg chg="add mod ord">
          <ac:chgData name="Mei Fukada" userId="4b4e81c0-5f69-430b-9e93-db87b6b5cf3b" providerId="ADAL" clId="{1BB353FA-7CE4-4082-85B4-925B2E98EB66}" dt="2024-11-15T08:13:39.425" v="78" actId="14100"/>
          <ac:spMkLst>
            <pc:docMk/>
            <pc:sldMk cId="2319230745" sldId="267"/>
            <ac:spMk id="4" creationId="{0868CFF7-6459-C4CE-E4B3-27A9FF65A7FD}"/>
          </ac:spMkLst>
        </pc:spChg>
        <pc:spChg chg="mod">
          <ac:chgData name="Mei Fukada" userId="4b4e81c0-5f69-430b-9e93-db87b6b5cf3b" providerId="ADAL" clId="{1BB353FA-7CE4-4082-85B4-925B2E98EB66}" dt="2024-11-15T08:12:33.519" v="56" actId="1076"/>
          <ac:spMkLst>
            <pc:docMk/>
            <pc:sldMk cId="2319230745" sldId="267"/>
            <ac:spMk id="10" creationId="{4039D728-812B-730F-2701-51FB5BD2DB95}"/>
          </ac:spMkLst>
        </pc:spChg>
        <pc:spChg chg="del mod">
          <ac:chgData name="Mei Fukada" userId="4b4e81c0-5f69-430b-9e93-db87b6b5cf3b" providerId="ADAL" clId="{1BB353FA-7CE4-4082-85B4-925B2E98EB66}" dt="2024-11-15T08:12:55.745" v="59" actId="478"/>
          <ac:spMkLst>
            <pc:docMk/>
            <pc:sldMk cId="2319230745" sldId="267"/>
            <ac:spMk id="12" creationId="{A9E78422-7250-B5B4-F8F8-54F6B41FF97F}"/>
          </ac:spMkLst>
        </pc:spChg>
        <pc:picChg chg="mod">
          <ac:chgData name="Mei Fukada" userId="4b4e81c0-5f69-430b-9e93-db87b6b5cf3b" providerId="ADAL" clId="{1BB353FA-7CE4-4082-85B4-925B2E98EB66}" dt="2024-11-15T08:13:54.583" v="80" actId="1076"/>
          <ac:picMkLst>
            <pc:docMk/>
            <pc:sldMk cId="2319230745" sldId="267"/>
            <ac:picMk id="2" creationId="{23A549C0-E51E-6DCF-BF18-998F957C6A0A}"/>
          </ac:picMkLst>
        </pc:picChg>
      </pc:sldChg>
      <pc:sldChg chg="modSp mod">
        <pc:chgData name="Mei Fukada" userId="4b4e81c0-5f69-430b-9e93-db87b6b5cf3b" providerId="ADAL" clId="{1BB353FA-7CE4-4082-85B4-925B2E98EB66}" dt="2024-11-15T08:25:36.579" v="255"/>
        <pc:sldMkLst>
          <pc:docMk/>
          <pc:sldMk cId="1427065975" sldId="270"/>
        </pc:sldMkLst>
        <pc:spChg chg="mod">
          <ac:chgData name="Mei Fukada" userId="4b4e81c0-5f69-430b-9e93-db87b6b5cf3b" providerId="ADAL" clId="{1BB353FA-7CE4-4082-85B4-925B2E98EB66}" dt="2024-11-15T08:25:36.579" v="255"/>
          <ac:spMkLst>
            <pc:docMk/>
            <pc:sldMk cId="1427065975" sldId="270"/>
            <ac:spMk id="6" creationId="{4C248E95-270D-C588-FED4-8CF69826A3A3}"/>
          </ac:spMkLst>
        </pc:spChg>
        <pc:spChg chg="mod">
          <ac:chgData name="Mei Fukada" userId="4b4e81c0-5f69-430b-9e93-db87b6b5cf3b" providerId="ADAL" clId="{1BB353FA-7CE4-4082-85B4-925B2E98EB66}" dt="2024-11-15T08:25:36.579" v="255"/>
          <ac:spMkLst>
            <pc:docMk/>
            <pc:sldMk cId="1427065975" sldId="270"/>
            <ac:spMk id="7" creationId="{4EB6964E-C1D3-2CBE-0F05-0BC0865A18D9}"/>
          </ac:spMkLst>
        </pc:spChg>
        <pc:spChg chg="mod">
          <ac:chgData name="Mei Fukada" userId="4b4e81c0-5f69-430b-9e93-db87b6b5cf3b" providerId="ADAL" clId="{1BB353FA-7CE4-4082-85B4-925B2E98EB66}" dt="2024-11-15T08:25:36.579" v="255"/>
          <ac:spMkLst>
            <pc:docMk/>
            <pc:sldMk cId="1427065975" sldId="270"/>
            <ac:spMk id="8" creationId="{21BFE94D-EE0B-66FD-612C-BF30C32C7E4F}"/>
          </ac:spMkLst>
        </pc:spChg>
      </pc:sldChg>
      <pc:sldChg chg="modSp mod">
        <pc:chgData name="Mei Fukada" userId="4b4e81c0-5f69-430b-9e93-db87b6b5cf3b" providerId="ADAL" clId="{1BB353FA-7CE4-4082-85B4-925B2E98EB66}" dt="2024-11-15T08:24:20.546" v="234" actId="208"/>
        <pc:sldMkLst>
          <pc:docMk/>
          <pc:sldMk cId="2740682905" sldId="271"/>
        </pc:sldMkLst>
        <pc:spChg chg="mod">
          <ac:chgData name="Mei Fukada" userId="4b4e81c0-5f69-430b-9e93-db87b6b5cf3b" providerId="ADAL" clId="{1BB353FA-7CE4-4082-85B4-925B2E98EB66}" dt="2024-11-15T08:24:20.546" v="234" actId="208"/>
          <ac:spMkLst>
            <pc:docMk/>
            <pc:sldMk cId="2740682905" sldId="271"/>
            <ac:spMk id="2" creationId="{B711F19D-66B0-F5C5-E0EF-DFE41AC4ACE2}"/>
          </ac:spMkLst>
        </pc:spChg>
        <pc:spChg chg="mod">
          <ac:chgData name="Mei Fukada" userId="4b4e81c0-5f69-430b-9e93-db87b6b5cf3b" providerId="ADAL" clId="{1BB353FA-7CE4-4082-85B4-925B2E98EB66}" dt="2024-11-15T08:24:13.261" v="232" actId="1582"/>
          <ac:spMkLst>
            <pc:docMk/>
            <pc:sldMk cId="2740682905" sldId="271"/>
            <ac:spMk id="5" creationId="{C6FE0D31-47C7-106A-6E55-854B3039278B}"/>
          </ac:spMkLst>
        </pc:spChg>
      </pc:sldChg>
      <pc:sldChg chg="modSp mod">
        <pc:chgData name="Mei Fukada" userId="4b4e81c0-5f69-430b-9e93-db87b6b5cf3b" providerId="ADAL" clId="{1BB353FA-7CE4-4082-85B4-925B2E98EB66}" dt="2024-11-15T08:24:29.575" v="236" actId="1582"/>
        <pc:sldMkLst>
          <pc:docMk/>
          <pc:sldMk cId="964380759" sldId="272"/>
        </pc:sldMkLst>
        <pc:spChg chg="mod">
          <ac:chgData name="Mei Fukada" userId="4b4e81c0-5f69-430b-9e93-db87b6b5cf3b" providerId="ADAL" clId="{1BB353FA-7CE4-4082-85B4-925B2E98EB66}" dt="2024-11-15T08:24:29.575" v="236" actId="1582"/>
          <ac:spMkLst>
            <pc:docMk/>
            <pc:sldMk cId="964380759" sldId="272"/>
            <ac:spMk id="9" creationId="{9D7AE56E-17AB-9B64-99C4-11D6B1CEA9D0}"/>
          </ac:spMkLst>
        </pc:spChg>
      </pc:sldChg>
      <pc:sldChg chg="modSp mod">
        <pc:chgData name="Mei Fukada" userId="4b4e81c0-5f69-430b-9e93-db87b6b5cf3b" providerId="ADAL" clId="{1BB353FA-7CE4-4082-85B4-925B2E98EB66}" dt="2024-11-15T08:25:02.902" v="249" actId="1076"/>
        <pc:sldMkLst>
          <pc:docMk/>
          <pc:sldMk cId="259469267" sldId="273"/>
        </pc:sldMkLst>
        <pc:spChg chg="mod">
          <ac:chgData name="Mei Fukada" userId="4b4e81c0-5f69-430b-9e93-db87b6b5cf3b" providerId="ADAL" clId="{1BB353FA-7CE4-4082-85B4-925B2E98EB66}" dt="2024-11-15T08:25:01.734" v="248" actId="14100"/>
          <ac:spMkLst>
            <pc:docMk/>
            <pc:sldMk cId="259469267" sldId="273"/>
            <ac:spMk id="12" creationId="{C27A631A-A2AB-1303-5518-CFEBD3EB9055}"/>
          </ac:spMkLst>
        </pc:spChg>
        <pc:picChg chg="mod">
          <ac:chgData name="Mei Fukada" userId="4b4e81c0-5f69-430b-9e93-db87b6b5cf3b" providerId="ADAL" clId="{1BB353FA-7CE4-4082-85B4-925B2E98EB66}" dt="2024-11-15T08:25:02.902" v="249" actId="1076"/>
          <ac:picMkLst>
            <pc:docMk/>
            <pc:sldMk cId="259469267" sldId="273"/>
            <ac:picMk id="11" creationId="{00B4DA90-EA02-787B-4EDF-DCEFC7899398}"/>
          </ac:picMkLst>
        </pc:picChg>
      </pc:sldChg>
      <pc:sldChg chg="modSp mod">
        <pc:chgData name="Mei Fukada" userId="4b4e81c0-5f69-430b-9e93-db87b6b5cf3b" providerId="ADAL" clId="{1BB353FA-7CE4-4082-85B4-925B2E98EB66}" dt="2024-11-15T08:10:19.054" v="16" actId="1582"/>
        <pc:sldMkLst>
          <pc:docMk/>
          <pc:sldMk cId="656276739" sldId="274"/>
        </pc:sldMkLst>
        <pc:spChg chg="mod">
          <ac:chgData name="Mei Fukada" userId="4b4e81c0-5f69-430b-9e93-db87b6b5cf3b" providerId="ADAL" clId="{1BB353FA-7CE4-4082-85B4-925B2E98EB66}" dt="2024-11-15T08:10:19.054" v="16" actId="1582"/>
          <ac:spMkLst>
            <pc:docMk/>
            <pc:sldMk cId="656276739" sldId="274"/>
            <ac:spMk id="5" creationId="{50E3093E-8A87-CB3C-876B-D7C522BE84E3}"/>
          </ac:spMkLst>
        </pc:spChg>
      </pc:sldChg>
      <pc:sldChg chg="modSp mod">
        <pc:chgData name="Mei Fukada" userId="4b4e81c0-5f69-430b-9e93-db87b6b5cf3b" providerId="ADAL" clId="{1BB353FA-7CE4-4082-85B4-925B2E98EB66}" dt="2024-11-15T08:25:42.962" v="256" actId="1076"/>
        <pc:sldMkLst>
          <pc:docMk/>
          <pc:sldMk cId="1313449729" sldId="275"/>
        </pc:sldMkLst>
        <pc:spChg chg="mod">
          <ac:chgData name="Mei Fukada" userId="4b4e81c0-5f69-430b-9e93-db87b6b5cf3b" providerId="ADAL" clId="{1BB353FA-7CE4-4082-85B4-925B2E98EB66}" dt="2024-11-15T08:24:38.455" v="239" actId="1582"/>
          <ac:spMkLst>
            <pc:docMk/>
            <pc:sldMk cId="1313449729" sldId="275"/>
            <ac:spMk id="8" creationId="{1757A8A4-9D9C-9C36-D4D4-63B9F6F1E48D}"/>
          </ac:spMkLst>
        </pc:spChg>
        <pc:picChg chg="mod">
          <ac:chgData name="Mei Fukada" userId="4b4e81c0-5f69-430b-9e93-db87b6b5cf3b" providerId="ADAL" clId="{1BB353FA-7CE4-4082-85B4-925B2E98EB66}" dt="2024-11-15T08:25:42.962" v="256" actId="1076"/>
          <ac:picMkLst>
            <pc:docMk/>
            <pc:sldMk cId="1313449729" sldId="275"/>
            <ac:picMk id="7" creationId="{2F90F25C-97A4-9BCE-0F05-CE6C67A7484B}"/>
          </ac:picMkLst>
        </pc:picChg>
      </pc:sldChg>
      <pc:sldChg chg="modSp add del mod">
        <pc:chgData name="Mei Fukada" userId="4b4e81c0-5f69-430b-9e93-db87b6b5cf3b" providerId="ADAL" clId="{1BB353FA-7CE4-4082-85B4-925B2E98EB66}" dt="2024-11-15T08:28:54.399" v="259" actId="47"/>
        <pc:sldMkLst>
          <pc:docMk/>
          <pc:sldMk cId="3677465775" sldId="276"/>
        </pc:sldMkLst>
        <pc:spChg chg="mod">
          <ac:chgData name="Mei Fukada" userId="4b4e81c0-5f69-430b-9e93-db87b6b5cf3b" providerId="ADAL" clId="{1BB353FA-7CE4-4082-85B4-925B2E98EB66}" dt="2024-11-15T08:14:32.477" v="86" actId="20577"/>
          <ac:spMkLst>
            <pc:docMk/>
            <pc:sldMk cId="3677465775" sldId="276"/>
            <ac:spMk id="3" creationId="{FAEBA4DC-31A9-1478-29E2-063B446A5C1D}"/>
          </ac:spMkLst>
        </pc:spChg>
      </pc:sldChg>
      <pc:sldChg chg="modSp add mod">
        <pc:chgData name="Mei Fukada" userId="4b4e81c0-5f69-430b-9e93-db87b6b5cf3b" providerId="ADAL" clId="{1BB353FA-7CE4-4082-85B4-925B2E98EB66}" dt="2024-11-15T08:22:25.085" v="230" actId="14100"/>
        <pc:sldMkLst>
          <pc:docMk/>
          <pc:sldMk cId="4124471786" sldId="277"/>
        </pc:sldMkLst>
        <pc:spChg chg="mod">
          <ac:chgData name="Mei Fukada" userId="4b4e81c0-5f69-430b-9e93-db87b6b5cf3b" providerId="ADAL" clId="{1BB353FA-7CE4-4082-85B4-925B2E98EB66}" dt="2024-11-15T08:22:25.085" v="230" actId="14100"/>
          <ac:spMkLst>
            <pc:docMk/>
            <pc:sldMk cId="4124471786" sldId="277"/>
            <ac:spMk id="3" creationId="{FAEBA4DC-31A9-1478-29E2-063B446A5C1D}"/>
          </ac:spMkLst>
        </pc:spChg>
      </pc:sldChg>
    </pc:docChg>
  </pc:docChgLst>
  <pc:docChgLst>
    <pc:chgData name="Preyawan Phositlimpagul" userId="516c888d-eece-4e06-ad99-7b467d4b00d5" providerId="ADAL" clId="{67EEBA0A-F7E5-492B-BFF8-73DF21F9D076}"/>
    <pc:docChg chg="undo redo custSel addSld delSld modSld">
      <pc:chgData name="Preyawan Phositlimpagul" userId="516c888d-eece-4e06-ad99-7b467d4b00d5" providerId="ADAL" clId="{67EEBA0A-F7E5-492B-BFF8-73DF21F9D076}" dt="2024-09-16T03:12:08.322" v="4134" actId="1076"/>
      <pc:docMkLst>
        <pc:docMk/>
      </pc:docMkLst>
      <pc:sldChg chg="modNotesTx">
        <pc:chgData name="Preyawan Phositlimpagul" userId="516c888d-eece-4e06-ad99-7b467d4b00d5" providerId="ADAL" clId="{67EEBA0A-F7E5-492B-BFF8-73DF21F9D076}" dt="2024-09-10T03:22:13.334" v="53" actId="20577"/>
        <pc:sldMkLst>
          <pc:docMk/>
          <pc:sldMk cId="439359805" sldId="257"/>
        </pc:sldMkLst>
      </pc:sldChg>
      <pc:sldChg chg="modNotesTx">
        <pc:chgData name="Preyawan Phositlimpagul" userId="516c888d-eece-4e06-ad99-7b467d4b00d5" providerId="ADAL" clId="{67EEBA0A-F7E5-492B-BFF8-73DF21F9D076}" dt="2024-09-10T03:25:50.627" v="99"/>
        <pc:sldMkLst>
          <pc:docMk/>
          <pc:sldMk cId="3100209433" sldId="258"/>
        </pc:sldMkLst>
      </pc:sldChg>
      <pc:sldChg chg="modNotesTx">
        <pc:chgData name="Preyawan Phositlimpagul" userId="516c888d-eece-4e06-ad99-7b467d4b00d5" providerId="ADAL" clId="{67EEBA0A-F7E5-492B-BFF8-73DF21F9D076}" dt="2024-09-10T03:26:29.573" v="120"/>
        <pc:sldMkLst>
          <pc:docMk/>
          <pc:sldMk cId="811440034" sldId="259"/>
        </pc:sldMkLst>
      </pc:sldChg>
      <pc:sldChg chg="addSp delSp modSp mod modCm modNotesTx">
        <pc:chgData name="Preyawan Phositlimpagul" userId="516c888d-eece-4e06-ad99-7b467d4b00d5" providerId="ADAL" clId="{67EEBA0A-F7E5-492B-BFF8-73DF21F9D076}" dt="2024-09-16T03:10:02.018" v="4121"/>
        <pc:sldMkLst>
          <pc:docMk/>
          <pc:sldMk cId="463719436" sldId="260"/>
        </pc:sldMkLst>
        <pc:spChg chg="mod">
          <ac:chgData name="Preyawan Phositlimpagul" userId="516c888d-eece-4e06-ad99-7b467d4b00d5" providerId="ADAL" clId="{67EEBA0A-F7E5-492B-BFF8-73DF21F9D076}" dt="2024-09-12T06:02:33.199" v="1474" actId="20577"/>
          <ac:spMkLst>
            <pc:docMk/>
            <pc:sldMk cId="463719436" sldId="260"/>
            <ac:spMk id="3" creationId="{28A50C85-C33F-BECE-43E4-756931DD8D2E}"/>
          </ac:spMkLst>
        </pc:spChg>
        <pc:spChg chg="del">
          <ac:chgData name="Preyawan Phositlimpagul" userId="516c888d-eece-4e06-ad99-7b467d4b00d5" providerId="ADAL" clId="{67EEBA0A-F7E5-492B-BFF8-73DF21F9D076}" dt="2024-09-16T03:06:27.225" v="4057" actId="478"/>
          <ac:spMkLst>
            <pc:docMk/>
            <pc:sldMk cId="463719436" sldId="260"/>
            <ac:spMk id="13" creationId="{8C548C1F-320E-BF37-CDD7-4130D9A00169}"/>
          </ac:spMkLst>
        </pc:spChg>
        <pc:spChg chg="del">
          <ac:chgData name="Preyawan Phositlimpagul" userId="516c888d-eece-4e06-ad99-7b467d4b00d5" providerId="ADAL" clId="{67EEBA0A-F7E5-492B-BFF8-73DF21F9D076}" dt="2024-09-16T03:06:27.225" v="4057" actId="478"/>
          <ac:spMkLst>
            <pc:docMk/>
            <pc:sldMk cId="463719436" sldId="260"/>
            <ac:spMk id="14" creationId="{BD2B89E4-6DFD-1CA5-EA3E-41C7EF9B51E2}"/>
          </ac:spMkLst>
        </pc:spChg>
        <pc:spChg chg="del">
          <ac:chgData name="Preyawan Phositlimpagul" userId="516c888d-eece-4e06-ad99-7b467d4b00d5" providerId="ADAL" clId="{67EEBA0A-F7E5-492B-BFF8-73DF21F9D076}" dt="2024-09-16T03:06:27.225" v="4057" actId="478"/>
          <ac:spMkLst>
            <pc:docMk/>
            <pc:sldMk cId="463719436" sldId="260"/>
            <ac:spMk id="15" creationId="{39336696-F08D-4F6C-234E-FA91EB33DC59}"/>
          </ac:spMkLst>
        </pc:spChg>
        <pc:spChg chg="add mod">
          <ac:chgData name="Preyawan Phositlimpagul" userId="516c888d-eece-4e06-ad99-7b467d4b00d5" providerId="ADAL" clId="{67EEBA0A-F7E5-492B-BFF8-73DF21F9D076}" dt="2024-09-16T03:08:22.630" v="4105" actId="1076"/>
          <ac:spMkLst>
            <pc:docMk/>
            <pc:sldMk cId="463719436" sldId="260"/>
            <ac:spMk id="19" creationId="{74E46273-6829-C5B7-7B09-C937ABAA5CBF}"/>
          </ac:spMkLst>
        </pc:spChg>
        <pc:spChg chg="add mod">
          <ac:chgData name="Preyawan Phositlimpagul" userId="516c888d-eece-4e06-ad99-7b467d4b00d5" providerId="ADAL" clId="{67EEBA0A-F7E5-492B-BFF8-73DF21F9D076}" dt="2024-09-16T03:08:28.517" v="4107" actId="1076"/>
          <ac:spMkLst>
            <pc:docMk/>
            <pc:sldMk cId="463719436" sldId="260"/>
            <ac:spMk id="20" creationId="{B51F827A-3445-2ECE-DAF2-DE6901B418C9}"/>
          </ac:spMkLst>
        </pc:spChg>
        <pc:spChg chg="add mod">
          <ac:chgData name="Preyawan Phositlimpagul" userId="516c888d-eece-4e06-ad99-7b467d4b00d5" providerId="ADAL" clId="{67EEBA0A-F7E5-492B-BFF8-73DF21F9D076}" dt="2024-09-16T03:08:34.972" v="4109" actId="1076"/>
          <ac:spMkLst>
            <pc:docMk/>
            <pc:sldMk cId="463719436" sldId="260"/>
            <ac:spMk id="21" creationId="{AD5EC93F-E769-BA3F-4168-51DA0307F8DB}"/>
          </ac:spMkLst>
        </pc:spChg>
        <pc:picChg chg="add del mod">
          <ac:chgData name="Preyawan Phositlimpagul" userId="516c888d-eece-4e06-ad99-7b467d4b00d5" providerId="ADAL" clId="{67EEBA0A-F7E5-492B-BFF8-73DF21F9D076}" dt="2024-09-16T03:06:50.800" v="4063" actId="478"/>
          <ac:picMkLst>
            <pc:docMk/>
            <pc:sldMk cId="463719436" sldId="260"/>
            <ac:picMk id="4" creationId="{E9B881CC-AB10-AC26-CAAD-C8E8E9A4868B}"/>
          </ac:picMkLst>
        </pc:picChg>
        <pc:picChg chg="add mod">
          <ac:chgData name="Preyawan Phositlimpagul" userId="516c888d-eece-4e06-ad99-7b467d4b00d5" providerId="ADAL" clId="{67EEBA0A-F7E5-492B-BFF8-73DF21F9D076}" dt="2024-09-16T03:08:05.114" v="4101" actId="1076"/>
          <ac:picMkLst>
            <pc:docMk/>
            <pc:sldMk cId="463719436" sldId="260"/>
            <ac:picMk id="8" creationId="{339F72C9-EE1E-2A0D-2FAA-150936A42BD4}"/>
          </ac:picMkLst>
        </pc:picChg>
        <pc:picChg chg="add mod">
          <ac:chgData name="Preyawan Phositlimpagul" userId="516c888d-eece-4e06-ad99-7b467d4b00d5" providerId="ADAL" clId="{67EEBA0A-F7E5-492B-BFF8-73DF21F9D076}" dt="2024-09-16T03:07:58.738" v="4098" actId="1076"/>
          <ac:picMkLst>
            <pc:docMk/>
            <pc:sldMk cId="463719436" sldId="260"/>
            <ac:picMk id="10" creationId="{18036BBD-F36A-90D1-503C-04E252BDA67C}"/>
          </ac:picMkLst>
        </pc:picChg>
        <pc:picChg chg="del">
          <ac:chgData name="Preyawan Phositlimpagul" userId="516c888d-eece-4e06-ad99-7b467d4b00d5" providerId="ADAL" clId="{67EEBA0A-F7E5-492B-BFF8-73DF21F9D076}" dt="2024-09-16T03:06:27.225" v="4057" actId="478"/>
          <ac:picMkLst>
            <pc:docMk/>
            <pc:sldMk cId="463719436" sldId="260"/>
            <ac:picMk id="12" creationId="{83707116-6DEE-80E7-D064-D98D2298280F}"/>
          </ac:picMkLst>
        </pc:picChg>
        <pc:picChg chg="add mod">
          <ac:chgData name="Preyawan Phositlimpagul" userId="516c888d-eece-4e06-ad99-7b467d4b00d5" providerId="ADAL" clId="{67EEBA0A-F7E5-492B-BFF8-73DF21F9D076}" dt="2024-09-16T03:08:08.186" v="4102" actId="1076"/>
          <ac:picMkLst>
            <pc:docMk/>
            <pc:sldMk cId="463719436" sldId="260"/>
            <ac:picMk id="16" creationId="{8C4CBCDC-857E-4D33-3BE2-465E3742EBA5}"/>
          </ac:picMkLst>
        </pc:picChg>
        <pc:picChg chg="add mod">
          <ac:chgData name="Preyawan Phositlimpagul" userId="516c888d-eece-4e06-ad99-7b467d4b00d5" providerId="ADAL" clId="{67EEBA0A-F7E5-492B-BFF8-73DF21F9D076}" dt="2024-09-16T03:08:10.016" v="4103" actId="1076"/>
          <ac:picMkLst>
            <pc:docMk/>
            <pc:sldMk cId="463719436" sldId="260"/>
            <ac:picMk id="18" creationId="{08C1B2E5-F7AB-2E7E-433F-31A0B54D7483}"/>
          </ac:picMkLst>
        </pc:picChg>
      </pc:sldChg>
      <pc:sldChg chg="modNotesTx">
        <pc:chgData name="Preyawan Phositlimpagul" userId="516c888d-eece-4e06-ad99-7b467d4b00d5" providerId="ADAL" clId="{67EEBA0A-F7E5-492B-BFF8-73DF21F9D076}" dt="2024-09-10T03:33:10.611" v="244" actId="20577"/>
        <pc:sldMkLst>
          <pc:docMk/>
          <pc:sldMk cId="4112475580" sldId="261"/>
        </pc:sldMkLst>
      </pc:sldChg>
      <pc:sldChg chg="modSp mod modNotesTx">
        <pc:chgData name="Preyawan Phositlimpagul" userId="516c888d-eece-4e06-ad99-7b467d4b00d5" providerId="ADAL" clId="{67EEBA0A-F7E5-492B-BFF8-73DF21F9D076}" dt="2024-09-12T08:33:20.498" v="3211" actId="20577"/>
        <pc:sldMkLst>
          <pc:docMk/>
          <pc:sldMk cId="3207882403" sldId="262"/>
        </pc:sldMkLst>
        <pc:spChg chg="mod">
          <ac:chgData name="Preyawan Phositlimpagul" userId="516c888d-eece-4e06-ad99-7b467d4b00d5" providerId="ADAL" clId="{67EEBA0A-F7E5-492B-BFF8-73DF21F9D076}" dt="2024-09-12T06:55:32.276" v="1731" actId="20577"/>
          <ac:spMkLst>
            <pc:docMk/>
            <pc:sldMk cId="3207882403" sldId="262"/>
            <ac:spMk id="8" creationId="{C42F492E-81C3-0BBE-7015-E88EF16369DD}"/>
          </ac:spMkLst>
        </pc:spChg>
      </pc:sldChg>
      <pc:sldChg chg="modSp mod modNotesTx">
        <pc:chgData name="Preyawan Phositlimpagul" userId="516c888d-eece-4e06-ad99-7b467d4b00d5" providerId="ADAL" clId="{67EEBA0A-F7E5-492B-BFF8-73DF21F9D076}" dt="2024-09-10T07:16:12.646" v="1157" actId="207"/>
        <pc:sldMkLst>
          <pc:docMk/>
          <pc:sldMk cId="1735190378" sldId="263"/>
        </pc:sldMkLst>
        <pc:spChg chg="mod">
          <ac:chgData name="Preyawan Phositlimpagul" userId="516c888d-eece-4e06-ad99-7b467d4b00d5" providerId="ADAL" clId="{67EEBA0A-F7E5-492B-BFF8-73DF21F9D076}" dt="2024-09-10T07:16:12.646" v="1157" actId="207"/>
          <ac:spMkLst>
            <pc:docMk/>
            <pc:sldMk cId="1735190378" sldId="263"/>
            <ac:spMk id="5" creationId="{F2D2F196-5DDC-1218-033E-3925532E817F}"/>
          </ac:spMkLst>
        </pc:spChg>
        <pc:spChg chg="mod">
          <ac:chgData name="Preyawan Phositlimpagul" userId="516c888d-eece-4e06-ad99-7b467d4b00d5" providerId="ADAL" clId="{67EEBA0A-F7E5-492B-BFF8-73DF21F9D076}" dt="2024-09-10T03:30:43.011" v="164" actId="1076"/>
          <ac:spMkLst>
            <pc:docMk/>
            <pc:sldMk cId="1735190378" sldId="263"/>
            <ac:spMk id="6" creationId="{3DF40294-D9E8-2F00-A848-07B9EF445824}"/>
          </ac:spMkLst>
        </pc:spChg>
      </pc:sldChg>
      <pc:sldChg chg="addSp delSp modSp add del mod delAnim modAnim modShow modCm modNotesTx">
        <pc:chgData name="Preyawan Phositlimpagul" userId="516c888d-eece-4e06-ad99-7b467d4b00d5" providerId="ADAL" clId="{67EEBA0A-F7E5-492B-BFF8-73DF21F9D076}" dt="2024-09-12T09:11:27.059" v="4054"/>
        <pc:sldMkLst>
          <pc:docMk/>
          <pc:sldMk cId="1518563444" sldId="264"/>
        </pc:sldMkLst>
        <pc:spChg chg="mod">
          <ac:chgData name="Preyawan Phositlimpagul" userId="516c888d-eece-4e06-ad99-7b467d4b00d5" providerId="ADAL" clId="{67EEBA0A-F7E5-492B-BFF8-73DF21F9D076}" dt="2024-09-10T07:16:08.785" v="1156" actId="207"/>
          <ac:spMkLst>
            <pc:docMk/>
            <pc:sldMk cId="1518563444" sldId="264"/>
            <ac:spMk id="2" creationId="{31C3915D-3003-487F-65C2-4209C82E01EE}"/>
          </ac:spMkLst>
        </pc:spChg>
        <pc:spChg chg="mod">
          <ac:chgData name="Preyawan Phositlimpagul" userId="516c888d-eece-4e06-ad99-7b467d4b00d5" providerId="ADAL" clId="{67EEBA0A-F7E5-492B-BFF8-73DF21F9D076}" dt="2024-09-10T07:21:46.096" v="1400" actId="20577"/>
          <ac:spMkLst>
            <pc:docMk/>
            <pc:sldMk cId="1518563444" sldId="264"/>
            <ac:spMk id="3" creationId="{A1565CBA-F5A0-8420-1D8C-56FA6F334504}"/>
          </ac:spMkLst>
        </pc:spChg>
        <pc:spChg chg="del">
          <ac:chgData name="Preyawan Phositlimpagul" userId="516c888d-eece-4e06-ad99-7b467d4b00d5" providerId="ADAL" clId="{67EEBA0A-F7E5-492B-BFF8-73DF21F9D076}" dt="2024-09-10T07:10:02.682" v="938" actId="478"/>
          <ac:spMkLst>
            <pc:docMk/>
            <pc:sldMk cId="1518563444" sldId="264"/>
            <ac:spMk id="9" creationId="{CF883DCD-CA92-83F2-708D-19FADD131C5B}"/>
          </ac:spMkLst>
        </pc:spChg>
        <pc:spChg chg="del">
          <ac:chgData name="Preyawan Phositlimpagul" userId="516c888d-eece-4e06-ad99-7b467d4b00d5" providerId="ADAL" clId="{67EEBA0A-F7E5-492B-BFF8-73DF21F9D076}" dt="2024-09-10T07:10:01.458" v="937" actId="478"/>
          <ac:spMkLst>
            <pc:docMk/>
            <pc:sldMk cId="1518563444" sldId="264"/>
            <ac:spMk id="10" creationId="{C1C0EC41-3F6A-3BB2-4B22-8FCF1F5D9383}"/>
          </ac:spMkLst>
        </pc:spChg>
        <pc:spChg chg="add mod">
          <ac:chgData name="Preyawan Phositlimpagul" userId="516c888d-eece-4e06-ad99-7b467d4b00d5" providerId="ADAL" clId="{67EEBA0A-F7E5-492B-BFF8-73DF21F9D076}" dt="2024-09-10T07:11:03.590" v="981" actId="14100"/>
          <ac:spMkLst>
            <pc:docMk/>
            <pc:sldMk cId="1518563444" sldId="264"/>
            <ac:spMk id="11" creationId="{2779D733-0472-806E-ADD9-066592A3B6F0}"/>
          </ac:spMkLst>
        </pc:spChg>
        <pc:picChg chg="del">
          <ac:chgData name="Preyawan Phositlimpagul" userId="516c888d-eece-4e06-ad99-7b467d4b00d5" providerId="ADAL" clId="{67EEBA0A-F7E5-492B-BFF8-73DF21F9D076}" dt="2024-09-10T07:10:03.408" v="939" actId="478"/>
          <ac:picMkLst>
            <pc:docMk/>
            <pc:sldMk cId="1518563444" sldId="264"/>
            <ac:picMk id="8" creationId="{C7E0C85A-E5F7-5A5A-9407-DE65E738B8E1}"/>
          </ac:picMkLst>
        </pc:picChg>
        <pc:picChg chg="add mod">
          <ac:chgData name="Preyawan Phositlimpagul" userId="516c888d-eece-4e06-ad99-7b467d4b00d5" providerId="ADAL" clId="{67EEBA0A-F7E5-492B-BFF8-73DF21F9D076}" dt="2024-09-10T07:10:26.183" v="944" actId="1076"/>
          <ac:picMkLst>
            <pc:docMk/>
            <pc:sldMk cId="1518563444" sldId="264"/>
            <ac:picMk id="14" creationId="{5F61D378-A453-D97D-F3B4-ED2E090AD227}"/>
          </ac:picMkLst>
        </pc:picChg>
        <pc:picChg chg="mod">
          <ac:chgData name="Preyawan Phositlimpagul" userId="516c888d-eece-4e06-ad99-7b467d4b00d5" providerId="ADAL" clId="{67EEBA0A-F7E5-492B-BFF8-73DF21F9D076}" dt="2024-09-12T06:48:35.011" v="1632" actId="2085"/>
          <ac:picMkLst>
            <pc:docMk/>
            <pc:sldMk cId="1518563444" sldId="264"/>
            <ac:picMk id="2050" creationId="{01B9F5F1-CF13-96FA-8A8A-CF142615A292}"/>
          </ac:picMkLst>
        </pc:picChg>
      </pc:sldChg>
      <pc:sldChg chg="addSp delSp modSp mod modAnim modNotesTx">
        <pc:chgData name="Preyawan Phositlimpagul" userId="516c888d-eece-4e06-ad99-7b467d4b00d5" providerId="ADAL" clId="{67EEBA0A-F7E5-492B-BFF8-73DF21F9D076}" dt="2024-09-12T08:10:02.205" v="2889" actId="1076"/>
        <pc:sldMkLst>
          <pc:docMk/>
          <pc:sldMk cId="2804855247" sldId="265"/>
        </pc:sldMkLst>
        <pc:spChg chg="del">
          <ac:chgData name="Preyawan Phositlimpagul" userId="516c888d-eece-4e06-ad99-7b467d4b00d5" providerId="ADAL" clId="{67EEBA0A-F7E5-492B-BFF8-73DF21F9D076}" dt="2024-09-12T07:42:32.988" v="1969" actId="478"/>
          <ac:spMkLst>
            <pc:docMk/>
            <pc:sldMk cId="2804855247" sldId="265"/>
            <ac:spMk id="4" creationId="{226E99B7-645F-6336-AD77-7E803A7AFC44}"/>
          </ac:spMkLst>
        </pc:spChg>
        <pc:spChg chg="del mod">
          <ac:chgData name="Preyawan Phositlimpagul" userId="516c888d-eece-4e06-ad99-7b467d4b00d5" providerId="ADAL" clId="{67EEBA0A-F7E5-492B-BFF8-73DF21F9D076}" dt="2024-09-12T07:42:30.889" v="1967" actId="478"/>
          <ac:spMkLst>
            <pc:docMk/>
            <pc:sldMk cId="2804855247" sldId="265"/>
            <ac:spMk id="7" creationId="{E792F91B-5F26-8310-2BF1-EC942BBA1DA7}"/>
          </ac:spMkLst>
        </pc:spChg>
        <pc:spChg chg="add mod">
          <ac:chgData name="Preyawan Phositlimpagul" userId="516c888d-eece-4e06-ad99-7b467d4b00d5" providerId="ADAL" clId="{67EEBA0A-F7E5-492B-BFF8-73DF21F9D076}" dt="2024-09-12T07:46:25.367" v="1983"/>
          <ac:spMkLst>
            <pc:docMk/>
            <pc:sldMk cId="2804855247" sldId="265"/>
            <ac:spMk id="8" creationId="{6D57CAA0-A087-DE2E-B619-2694AADD4A5D}"/>
          </ac:spMkLst>
        </pc:spChg>
        <pc:spChg chg="add mod">
          <ac:chgData name="Preyawan Phositlimpagul" userId="516c888d-eece-4e06-ad99-7b467d4b00d5" providerId="ADAL" clId="{67EEBA0A-F7E5-492B-BFF8-73DF21F9D076}" dt="2024-09-12T07:54:35.605" v="2500" actId="164"/>
          <ac:spMkLst>
            <pc:docMk/>
            <pc:sldMk cId="2804855247" sldId="265"/>
            <ac:spMk id="9" creationId="{EB92B0E9-BF48-DC9E-D141-CE62E63BE4FD}"/>
          </ac:spMkLst>
        </pc:spChg>
        <pc:spChg chg="add del mod">
          <ac:chgData name="Preyawan Phositlimpagul" userId="516c888d-eece-4e06-ad99-7b467d4b00d5" providerId="ADAL" clId="{67EEBA0A-F7E5-492B-BFF8-73DF21F9D076}" dt="2024-09-12T07:49:45.319" v="2051" actId="478"/>
          <ac:spMkLst>
            <pc:docMk/>
            <pc:sldMk cId="2804855247" sldId="265"/>
            <ac:spMk id="10" creationId="{53D5DA1D-AE42-BEDA-55E9-892BE08339CA}"/>
          </ac:spMkLst>
        </pc:spChg>
        <pc:spChg chg="add mod">
          <ac:chgData name="Preyawan Phositlimpagul" userId="516c888d-eece-4e06-ad99-7b467d4b00d5" providerId="ADAL" clId="{67EEBA0A-F7E5-492B-BFF8-73DF21F9D076}" dt="2024-09-12T07:54:35.605" v="2500" actId="164"/>
          <ac:spMkLst>
            <pc:docMk/>
            <pc:sldMk cId="2804855247" sldId="265"/>
            <ac:spMk id="11" creationId="{1746F341-F64B-C540-88B8-EA5E4D26C94C}"/>
          </ac:spMkLst>
        </pc:spChg>
        <pc:spChg chg="add mod">
          <ac:chgData name="Preyawan Phositlimpagul" userId="516c888d-eece-4e06-ad99-7b467d4b00d5" providerId="ADAL" clId="{67EEBA0A-F7E5-492B-BFF8-73DF21F9D076}" dt="2024-09-12T07:54:35.605" v="2500" actId="164"/>
          <ac:spMkLst>
            <pc:docMk/>
            <pc:sldMk cId="2804855247" sldId="265"/>
            <ac:spMk id="12" creationId="{EEA43066-510E-8E37-C270-B998768AC98F}"/>
          </ac:spMkLst>
        </pc:spChg>
        <pc:spChg chg="add mod">
          <ac:chgData name="Preyawan Phositlimpagul" userId="516c888d-eece-4e06-ad99-7b467d4b00d5" providerId="ADAL" clId="{67EEBA0A-F7E5-492B-BFF8-73DF21F9D076}" dt="2024-09-12T07:54:35.605" v="2500" actId="164"/>
          <ac:spMkLst>
            <pc:docMk/>
            <pc:sldMk cId="2804855247" sldId="265"/>
            <ac:spMk id="13" creationId="{F2912C6D-E4DB-98DB-A9C2-2465DA7BD400}"/>
          </ac:spMkLst>
        </pc:spChg>
        <pc:spChg chg="add mod">
          <ac:chgData name="Preyawan Phositlimpagul" userId="516c888d-eece-4e06-ad99-7b467d4b00d5" providerId="ADAL" clId="{67EEBA0A-F7E5-492B-BFF8-73DF21F9D076}" dt="2024-09-12T07:54:35.605" v="2500" actId="164"/>
          <ac:spMkLst>
            <pc:docMk/>
            <pc:sldMk cId="2804855247" sldId="265"/>
            <ac:spMk id="14" creationId="{8884AD7D-22A9-BD27-DE31-761B5762B167}"/>
          </ac:spMkLst>
        </pc:spChg>
        <pc:spChg chg="add mod">
          <ac:chgData name="Preyawan Phositlimpagul" userId="516c888d-eece-4e06-ad99-7b467d4b00d5" providerId="ADAL" clId="{67EEBA0A-F7E5-492B-BFF8-73DF21F9D076}" dt="2024-09-12T07:54:35.605" v="2500" actId="164"/>
          <ac:spMkLst>
            <pc:docMk/>
            <pc:sldMk cId="2804855247" sldId="265"/>
            <ac:spMk id="15" creationId="{189D4830-011D-FC62-B65D-DB95304DFCA4}"/>
          </ac:spMkLst>
        </pc:spChg>
        <pc:spChg chg="add mod">
          <ac:chgData name="Preyawan Phositlimpagul" userId="516c888d-eece-4e06-ad99-7b467d4b00d5" providerId="ADAL" clId="{67EEBA0A-F7E5-492B-BFF8-73DF21F9D076}" dt="2024-09-12T07:54:35.605" v="2500" actId="164"/>
          <ac:spMkLst>
            <pc:docMk/>
            <pc:sldMk cId="2804855247" sldId="265"/>
            <ac:spMk id="17" creationId="{A84CC509-9824-1B8F-6B63-7F75EDE215A9}"/>
          </ac:spMkLst>
        </pc:spChg>
        <pc:spChg chg="add mod">
          <ac:chgData name="Preyawan Phositlimpagul" userId="516c888d-eece-4e06-ad99-7b467d4b00d5" providerId="ADAL" clId="{67EEBA0A-F7E5-492B-BFF8-73DF21F9D076}" dt="2024-09-12T07:54:35.605" v="2500" actId="164"/>
          <ac:spMkLst>
            <pc:docMk/>
            <pc:sldMk cId="2804855247" sldId="265"/>
            <ac:spMk id="18" creationId="{98A3E2FF-B975-888D-E543-92EB443EB45D}"/>
          </ac:spMkLst>
        </pc:spChg>
        <pc:spChg chg="add del mod">
          <ac:chgData name="Preyawan Phositlimpagul" userId="516c888d-eece-4e06-ad99-7b467d4b00d5" providerId="ADAL" clId="{67EEBA0A-F7E5-492B-BFF8-73DF21F9D076}" dt="2024-09-12T08:09:42.321" v="2883" actId="478"/>
          <ac:spMkLst>
            <pc:docMk/>
            <pc:sldMk cId="2804855247" sldId="265"/>
            <ac:spMk id="20" creationId="{6AAD428D-7783-7916-8589-234B05474EC1}"/>
          </ac:spMkLst>
        </pc:spChg>
        <pc:spChg chg="add mod">
          <ac:chgData name="Preyawan Phositlimpagul" userId="516c888d-eece-4e06-ad99-7b467d4b00d5" providerId="ADAL" clId="{67EEBA0A-F7E5-492B-BFF8-73DF21F9D076}" dt="2024-09-12T08:09:58.604" v="2888" actId="1076"/>
          <ac:spMkLst>
            <pc:docMk/>
            <pc:sldMk cId="2804855247" sldId="265"/>
            <ac:spMk id="22" creationId="{49AB3B62-1BFF-D61C-89F4-BBCFE9A93BA0}"/>
          </ac:spMkLst>
        </pc:spChg>
        <pc:grpChg chg="add mod">
          <ac:chgData name="Preyawan Phositlimpagul" userId="516c888d-eece-4e06-ad99-7b467d4b00d5" providerId="ADAL" clId="{67EEBA0A-F7E5-492B-BFF8-73DF21F9D076}" dt="2024-09-12T08:09:24.952" v="2878" actId="1076"/>
          <ac:grpSpMkLst>
            <pc:docMk/>
            <pc:sldMk cId="2804855247" sldId="265"/>
            <ac:grpSpMk id="19" creationId="{A88EB6F3-8304-FEEB-D93A-5C9EADA03C94}"/>
          </ac:grpSpMkLst>
        </pc:grpChg>
        <pc:picChg chg="add mod">
          <ac:chgData name="Preyawan Phositlimpagul" userId="516c888d-eece-4e06-ad99-7b467d4b00d5" providerId="ADAL" clId="{67EEBA0A-F7E5-492B-BFF8-73DF21F9D076}" dt="2024-09-12T07:54:35.605" v="2500" actId="164"/>
          <ac:picMkLst>
            <pc:docMk/>
            <pc:sldMk cId="2804855247" sldId="265"/>
            <ac:picMk id="3" creationId="{65E6562D-746B-38C1-C1AB-C83FB8F51C37}"/>
          </ac:picMkLst>
        </pc:picChg>
        <pc:picChg chg="del">
          <ac:chgData name="Preyawan Phositlimpagul" userId="516c888d-eece-4e06-ad99-7b467d4b00d5" providerId="ADAL" clId="{67EEBA0A-F7E5-492B-BFF8-73DF21F9D076}" dt="2024-09-12T07:42:31.536" v="1968" actId="478"/>
          <ac:picMkLst>
            <pc:docMk/>
            <pc:sldMk cId="2804855247" sldId="265"/>
            <ac:picMk id="5" creationId="{2F373CEB-EA12-183E-A293-8E31E14BDC4A}"/>
          </ac:picMkLst>
        </pc:picChg>
        <pc:picChg chg="del">
          <ac:chgData name="Preyawan Phositlimpagul" userId="516c888d-eece-4e06-ad99-7b467d4b00d5" providerId="ADAL" clId="{67EEBA0A-F7E5-492B-BFF8-73DF21F9D076}" dt="2024-09-12T07:42:30.239" v="1965" actId="478"/>
          <ac:picMkLst>
            <pc:docMk/>
            <pc:sldMk cId="2804855247" sldId="265"/>
            <ac:picMk id="6" creationId="{63E1904E-1C95-D7BD-3EB9-22CB775C70DF}"/>
          </ac:picMkLst>
        </pc:picChg>
        <pc:picChg chg="add mod">
          <ac:chgData name="Preyawan Phositlimpagul" userId="516c888d-eece-4e06-ad99-7b467d4b00d5" providerId="ADAL" clId="{67EEBA0A-F7E5-492B-BFF8-73DF21F9D076}" dt="2024-09-12T07:53:16.045" v="2364" actId="571"/>
          <ac:picMkLst>
            <pc:docMk/>
            <pc:sldMk cId="2804855247" sldId="265"/>
            <ac:picMk id="16" creationId="{878F039C-F7F4-0FFB-1D19-C4F495472CCC}"/>
          </ac:picMkLst>
        </pc:picChg>
        <pc:picChg chg="add mod">
          <ac:chgData name="Preyawan Phositlimpagul" userId="516c888d-eece-4e06-ad99-7b467d4b00d5" providerId="ADAL" clId="{67EEBA0A-F7E5-492B-BFF8-73DF21F9D076}" dt="2024-09-12T08:10:02.205" v="2889" actId="1076"/>
          <ac:picMkLst>
            <pc:docMk/>
            <pc:sldMk cId="2804855247" sldId="265"/>
            <ac:picMk id="21" creationId="{E1CCC3BA-064F-D5F1-C52D-4EE87060DA5D}"/>
          </ac:picMkLst>
        </pc:picChg>
      </pc:sldChg>
      <pc:sldChg chg="delSp modSp mod delAnim modNotesTx">
        <pc:chgData name="Preyawan Phositlimpagul" userId="516c888d-eece-4e06-ad99-7b467d4b00d5" providerId="ADAL" clId="{67EEBA0A-F7E5-492B-BFF8-73DF21F9D076}" dt="2024-09-16T03:10:44.083" v="4123"/>
        <pc:sldMkLst>
          <pc:docMk/>
          <pc:sldMk cId="3253704612" sldId="266"/>
        </pc:sldMkLst>
        <pc:spChg chg="mod">
          <ac:chgData name="Preyawan Phositlimpagul" userId="516c888d-eece-4e06-ad99-7b467d4b00d5" providerId="ADAL" clId="{67EEBA0A-F7E5-492B-BFF8-73DF21F9D076}" dt="2024-09-12T08:26:24.264" v="2952" actId="20577"/>
          <ac:spMkLst>
            <pc:docMk/>
            <pc:sldMk cId="3253704612" sldId="266"/>
            <ac:spMk id="6" creationId="{CE704626-8D98-8724-0CAD-B91CED2A70D9}"/>
          </ac:spMkLst>
        </pc:spChg>
        <pc:spChg chg="del">
          <ac:chgData name="Preyawan Phositlimpagul" userId="516c888d-eece-4e06-ad99-7b467d4b00d5" providerId="ADAL" clId="{67EEBA0A-F7E5-492B-BFF8-73DF21F9D076}" dt="2024-09-12T08:01:37.558" v="2776" actId="478"/>
          <ac:spMkLst>
            <pc:docMk/>
            <pc:sldMk cId="3253704612" sldId="266"/>
            <ac:spMk id="8" creationId="{D42A59C2-8351-2BFA-0477-D705D9CADF07}"/>
          </ac:spMkLst>
        </pc:spChg>
        <pc:picChg chg="mod">
          <ac:chgData name="Preyawan Phositlimpagul" userId="516c888d-eece-4e06-ad99-7b467d4b00d5" providerId="ADAL" clId="{67EEBA0A-F7E5-492B-BFF8-73DF21F9D076}" dt="2024-09-12T08:24:33.531" v="2930" actId="1076"/>
          <ac:picMkLst>
            <pc:docMk/>
            <pc:sldMk cId="3253704612" sldId="266"/>
            <ac:picMk id="4" creationId="{E9764DD5-E685-58AD-BF68-F54A89F828E8}"/>
          </ac:picMkLst>
        </pc:picChg>
      </pc:sldChg>
      <pc:sldChg chg="addSp delSp modSp mod delAnim modNotesTx">
        <pc:chgData name="Preyawan Phositlimpagul" userId="516c888d-eece-4e06-ad99-7b467d4b00d5" providerId="ADAL" clId="{67EEBA0A-F7E5-492B-BFF8-73DF21F9D076}" dt="2024-09-12T08:28:49.781" v="2974" actId="1035"/>
        <pc:sldMkLst>
          <pc:docMk/>
          <pc:sldMk cId="2319230745" sldId="267"/>
        </pc:sldMkLst>
        <pc:picChg chg="add mod">
          <ac:chgData name="Preyawan Phositlimpagul" userId="516c888d-eece-4e06-ad99-7b467d4b00d5" providerId="ADAL" clId="{67EEBA0A-F7E5-492B-BFF8-73DF21F9D076}" dt="2024-09-12T08:28:49.781" v="2974" actId="1035"/>
          <ac:picMkLst>
            <pc:docMk/>
            <pc:sldMk cId="2319230745" sldId="267"/>
            <ac:picMk id="2" creationId="{23A549C0-E51E-6DCF-BF18-998F957C6A0A}"/>
          </ac:picMkLst>
        </pc:picChg>
        <pc:picChg chg="del">
          <ac:chgData name="Preyawan Phositlimpagul" userId="516c888d-eece-4e06-ad99-7b467d4b00d5" providerId="ADAL" clId="{67EEBA0A-F7E5-492B-BFF8-73DF21F9D076}" dt="2024-09-12T08:27:45.932" v="2964" actId="478"/>
          <ac:picMkLst>
            <pc:docMk/>
            <pc:sldMk cId="2319230745" sldId="267"/>
            <ac:picMk id="19" creationId="{F106F3FF-A818-8EA9-580A-6135ECA36593}"/>
          </ac:picMkLst>
        </pc:picChg>
      </pc:sldChg>
      <pc:sldChg chg="modSp mod modCm modNotesTx">
        <pc:chgData name="Preyawan Phositlimpagul" userId="516c888d-eece-4e06-ad99-7b467d4b00d5" providerId="ADAL" clId="{67EEBA0A-F7E5-492B-BFF8-73DF21F9D076}" dt="2024-09-12T09:11:32.860" v="4055"/>
        <pc:sldMkLst>
          <pc:docMk/>
          <pc:sldMk cId="3897693901" sldId="269"/>
        </pc:sldMkLst>
        <pc:spChg chg="mod">
          <ac:chgData name="Preyawan Phositlimpagul" userId="516c888d-eece-4e06-ad99-7b467d4b00d5" providerId="ADAL" clId="{67EEBA0A-F7E5-492B-BFF8-73DF21F9D076}" dt="2024-09-12T07:05:15.469" v="1963" actId="115"/>
          <ac:spMkLst>
            <pc:docMk/>
            <pc:sldMk cId="3897693901" sldId="269"/>
            <ac:spMk id="6" creationId="{91F0E02E-44BC-9768-9183-4562DD430494}"/>
          </ac:spMkLst>
        </pc:spChg>
        <pc:spChg chg="mod">
          <ac:chgData name="Preyawan Phositlimpagul" userId="516c888d-eece-4e06-ad99-7b467d4b00d5" providerId="ADAL" clId="{67EEBA0A-F7E5-492B-BFF8-73DF21F9D076}" dt="2024-09-12T06:46:52.735" v="1615" actId="20577"/>
          <ac:spMkLst>
            <pc:docMk/>
            <pc:sldMk cId="3897693901" sldId="269"/>
            <ac:spMk id="8" creationId="{49CC0F13-0EF4-C515-230E-BC1F15FB599C}"/>
          </ac:spMkLst>
        </pc:spChg>
      </pc:sldChg>
      <pc:sldChg chg="modNotesTx">
        <pc:chgData name="Preyawan Phositlimpagul" userId="516c888d-eece-4e06-ad99-7b467d4b00d5" providerId="ADAL" clId="{67EEBA0A-F7E5-492B-BFF8-73DF21F9D076}" dt="2024-09-10T03:57:02.120" v="929" actId="20577"/>
        <pc:sldMkLst>
          <pc:docMk/>
          <pc:sldMk cId="1427065975" sldId="270"/>
        </pc:sldMkLst>
      </pc:sldChg>
      <pc:sldChg chg="addSp delSp modSp mod modAnim modNotesTx">
        <pc:chgData name="Preyawan Phositlimpagul" userId="516c888d-eece-4e06-ad99-7b467d4b00d5" providerId="ADAL" clId="{67EEBA0A-F7E5-492B-BFF8-73DF21F9D076}" dt="2024-09-16T03:11:22.874" v="4131" actId="20577"/>
        <pc:sldMkLst>
          <pc:docMk/>
          <pc:sldMk cId="2740682905" sldId="271"/>
        </pc:sldMkLst>
        <pc:spChg chg="add mod">
          <ac:chgData name="Preyawan Phositlimpagul" userId="516c888d-eece-4e06-ad99-7b467d4b00d5" providerId="ADAL" clId="{67EEBA0A-F7E5-492B-BFF8-73DF21F9D076}" dt="2024-09-12T08:36:11.874" v="3337" actId="404"/>
          <ac:spMkLst>
            <pc:docMk/>
            <pc:sldMk cId="2740682905" sldId="271"/>
            <ac:spMk id="2" creationId="{B711F19D-66B0-F5C5-E0EF-DFE41AC4ACE2}"/>
          </ac:spMkLst>
        </pc:spChg>
        <pc:spChg chg="mod">
          <ac:chgData name="Preyawan Phositlimpagul" userId="516c888d-eece-4e06-ad99-7b467d4b00d5" providerId="ADAL" clId="{67EEBA0A-F7E5-492B-BFF8-73DF21F9D076}" dt="2024-09-12T08:35:43.755" v="3332" actId="14100"/>
          <ac:spMkLst>
            <pc:docMk/>
            <pc:sldMk cId="2740682905" sldId="271"/>
            <ac:spMk id="5" creationId="{C6FE0D31-47C7-106A-6E55-854B3039278B}"/>
          </ac:spMkLst>
        </pc:spChg>
        <pc:spChg chg="del mod">
          <ac:chgData name="Preyawan Phositlimpagul" userId="516c888d-eece-4e06-ad99-7b467d4b00d5" providerId="ADAL" clId="{67EEBA0A-F7E5-492B-BFF8-73DF21F9D076}" dt="2024-09-10T03:45:15.610" v="500" actId="478"/>
          <ac:spMkLst>
            <pc:docMk/>
            <pc:sldMk cId="2740682905" sldId="271"/>
            <ac:spMk id="8" creationId="{56D46D6D-B097-D8A7-CBBD-94993EB8CCF2}"/>
          </ac:spMkLst>
        </pc:spChg>
        <pc:picChg chg="mod">
          <ac:chgData name="Preyawan Phositlimpagul" userId="516c888d-eece-4e06-ad99-7b467d4b00d5" providerId="ADAL" clId="{67EEBA0A-F7E5-492B-BFF8-73DF21F9D076}" dt="2024-09-12T08:35:36.592" v="3330" actId="1076"/>
          <ac:picMkLst>
            <pc:docMk/>
            <pc:sldMk cId="2740682905" sldId="271"/>
            <ac:picMk id="3" creationId="{26401BFB-BF38-14E2-3ADF-7D9BFAF33974}"/>
          </ac:picMkLst>
        </pc:picChg>
        <pc:picChg chg="mod">
          <ac:chgData name="Preyawan Phositlimpagul" userId="516c888d-eece-4e06-ad99-7b467d4b00d5" providerId="ADAL" clId="{67EEBA0A-F7E5-492B-BFF8-73DF21F9D076}" dt="2024-09-12T08:35:47.114" v="3333" actId="1076"/>
          <ac:picMkLst>
            <pc:docMk/>
            <pc:sldMk cId="2740682905" sldId="271"/>
            <ac:picMk id="4" creationId="{BC8EF760-1E0E-D98C-2348-E0F109A3F750}"/>
          </ac:picMkLst>
        </pc:picChg>
      </pc:sldChg>
      <pc:sldChg chg="addSp delSp modSp mod delAnim modCm modNotesTx">
        <pc:chgData name="Preyawan Phositlimpagul" userId="516c888d-eece-4e06-ad99-7b467d4b00d5" providerId="ADAL" clId="{67EEBA0A-F7E5-492B-BFF8-73DF21F9D076}" dt="2024-09-12T09:11:39.608" v="4056"/>
        <pc:sldMkLst>
          <pc:docMk/>
          <pc:sldMk cId="964380759" sldId="272"/>
        </pc:sldMkLst>
        <pc:spChg chg="mod">
          <ac:chgData name="Preyawan Phositlimpagul" userId="516c888d-eece-4e06-ad99-7b467d4b00d5" providerId="ADAL" clId="{67EEBA0A-F7E5-492B-BFF8-73DF21F9D076}" dt="2024-09-12T08:54:21.291" v="3539" actId="404"/>
          <ac:spMkLst>
            <pc:docMk/>
            <pc:sldMk cId="964380759" sldId="272"/>
            <ac:spMk id="9" creationId="{9D7AE56E-17AB-9B64-99C4-11D6B1CEA9D0}"/>
          </ac:spMkLst>
        </pc:spChg>
        <pc:spChg chg="del mod">
          <ac:chgData name="Preyawan Phositlimpagul" userId="516c888d-eece-4e06-ad99-7b467d4b00d5" providerId="ADAL" clId="{67EEBA0A-F7E5-492B-BFF8-73DF21F9D076}" dt="2024-09-12T08:46:07.958" v="3494" actId="478"/>
          <ac:spMkLst>
            <pc:docMk/>
            <pc:sldMk cId="964380759" sldId="272"/>
            <ac:spMk id="14" creationId="{EEA78F2D-34CD-FA2B-A71A-A07DAA14A650}"/>
          </ac:spMkLst>
        </pc:spChg>
        <pc:picChg chg="add mod modCrop">
          <ac:chgData name="Preyawan Phositlimpagul" userId="516c888d-eece-4e06-ad99-7b467d4b00d5" providerId="ADAL" clId="{67EEBA0A-F7E5-492B-BFF8-73DF21F9D076}" dt="2024-09-12T08:54:00.296" v="3531" actId="732"/>
          <ac:picMkLst>
            <pc:docMk/>
            <pc:sldMk cId="964380759" sldId="272"/>
            <ac:picMk id="3" creationId="{22693AB6-1945-142C-5257-02491A4CFCDD}"/>
          </ac:picMkLst>
        </pc:picChg>
        <pc:picChg chg="add del mod">
          <ac:chgData name="Preyawan Phositlimpagul" userId="516c888d-eece-4e06-ad99-7b467d4b00d5" providerId="ADAL" clId="{67EEBA0A-F7E5-492B-BFF8-73DF21F9D076}" dt="2024-09-12T08:54:02.653" v="3532" actId="478"/>
          <ac:picMkLst>
            <pc:docMk/>
            <pc:sldMk cId="964380759" sldId="272"/>
            <ac:picMk id="4" creationId="{0A39F5C6-6C55-A7DE-B692-C35A2F7E57E2}"/>
          </ac:picMkLst>
        </pc:picChg>
        <pc:picChg chg="mod ord">
          <ac:chgData name="Preyawan Phositlimpagul" userId="516c888d-eece-4e06-ad99-7b467d4b00d5" providerId="ADAL" clId="{67EEBA0A-F7E5-492B-BFF8-73DF21F9D076}" dt="2024-09-12T09:02:56.199" v="3799" actId="166"/>
          <ac:picMkLst>
            <pc:docMk/>
            <pc:sldMk cId="964380759" sldId="272"/>
            <ac:picMk id="8" creationId="{4C20AACF-CB33-4BF5-3F3A-B6419C664D90}"/>
          </ac:picMkLst>
        </pc:picChg>
        <pc:picChg chg="del">
          <ac:chgData name="Preyawan Phositlimpagul" userId="516c888d-eece-4e06-ad99-7b467d4b00d5" providerId="ADAL" clId="{67EEBA0A-F7E5-492B-BFF8-73DF21F9D076}" dt="2024-09-12T08:40:08.261" v="3478" actId="478"/>
          <ac:picMkLst>
            <pc:docMk/>
            <pc:sldMk cId="964380759" sldId="272"/>
            <ac:picMk id="13" creationId="{54D53CB8-D274-12B9-116C-990EB17D0861}"/>
          </ac:picMkLst>
        </pc:picChg>
      </pc:sldChg>
      <pc:sldChg chg="modSp mod modNotesTx">
        <pc:chgData name="Preyawan Phositlimpagul" userId="516c888d-eece-4e06-ad99-7b467d4b00d5" providerId="ADAL" clId="{67EEBA0A-F7E5-492B-BFF8-73DF21F9D076}" dt="2024-09-16T03:12:08.322" v="4134" actId="1076"/>
        <pc:sldMkLst>
          <pc:docMk/>
          <pc:sldMk cId="259469267" sldId="273"/>
        </pc:sldMkLst>
        <pc:spChg chg="mod">
          <ac:chgData name="Preyawan Phositlimpagul" userId="516c888d-eece-4e06-ad99-7b467d4b00d5" providerId="ADAL" clId="{67EEBA0A-F7E5-492B-BFF8-73DF21F9D076}" dt="2024-09-12T09:09:18.726" v="4035" actId="20577"/>
          <ac:spMkLst>
            <pc:docMk/>
            <pc:sldMk cId="259469267" sldId="273"/>
            <ac:spMk id="5" creationId="{61540B3E-0B6F-6ED2-5255-71FF4DD73AF6}"/>
          </ac:spMkLst>
        </pc:spChg>
        <pc:spChg chg="mod">
          <ac:chgData name="Preyawan Phositlimpagul" userId="516c888d-eece-4e06-ad99-7b467d4b00d5" providerId="ADAL" clId="{67EEBA0A-F7E5-492B-BFF8-73DF21F9D076}" dt="2024-09-16T03:12:08.322" v="4134" actId="1076"/>
          <ac:spMkLst>
            <pc:docMk/>
            <pc:sldMk cId="259469267" sldId="273"/>
            <ac:spMk id="15" creationId="{C342202C-CA28-9F35-B8EC-27E5EC9CA0BE}"/>
          </ac:spMkLst>
        </pc:spChg>
        <pc:picChg chg="mod">
          <ac:chgData name="Preyawan Phositlimpagul" userId="516c888d-eece-4e06-ad99-7b467d4b00d5" providerId="ADAL" clId="{67EEBA0A-F7E5-492B-BFF8-73DF21F9D076}" dt="2024-09-16T03:12:06.385" v="4133" actId="1076"/>
          <ac:picMkLst>
            <pc:docMk/>
            <pc:sldMk cId="259469267" sldId="273"/>
            <ac:picMk id="14" creationId="{A55BBFFD-F005-1C5B-5870-9511D485E23A}"/>
          </ac:picMkLst>
        </pc:picChg>
      </pc:sldChg>
      <pc:sldChg chg="addSp modSp new mod modAnim modNotesTx">
        <pc:chgData name="Preyawan Phositlimpagul" userId="516c888d-eece-4e06-ad99-7b467d4b00d5" providerId="ADAL" clId="{67EEBA0A-F7E5-492B-BFF8-73DF21F9D076}" dt="2024-09-10T07:24:06.249" v="1445" actId="14100"/>
        <pc:sldMkLst>
          <pc:docMk/>
          <pc:sldMk cId="656276739" sldId="274"/>
        </pc:sldMkLst>
        <pc:spChg chg="add mod">
          <ac:chgData name="Preyawan Phositlimpagul" userId="516c888d-eece-4e06-ad99-7b467d4b00d5" providerId="ADAL" clId="{67EEBA0A-F7E5-492B-BFF8-73DF21F9D076}" dt="2024-09-10T07:24:06.249" v="1445" actId="14100"/>
          <ac:spMkLst>
            <pc:docMk/>
            <pc:sldMk cId="656276739" sldId="274"/>
            <ac:spMk id="5" creationId="{50E3093E-8A87-CB3C-876B-D7C522BE84E3}"/>
          </ac:spMkLst>
        </pc:spChg>
        <pc:spChg chg="add mod">
          <ac:chgData name="Preyawan Phositlimpagul" userId="516c888d-eece-4e06-ad99-7b467d4b00d5" providerId="ADAL" clId="{67EEBA0A-F7E5-492B-BFF8-73DF21F9D076}" dt="2024-09-10T07:23:50.875" v="1442" actId="20577"/>
          <ac:spMkLst>
            <pc:docMk/>
            <pc:sldMk cId="656276739" sldId="274"/>
            <ac:spMk id="6" creationId="{805BF003-D17C-3766-A89F-E0E099FB2EC0}"/>
          </ac:spMkLst>
        </pc:spChg>
        <pc:spChg chg="add mod">
          <ac:chgData name="Preyawan Phositlimpagul" userId="516c888d-eece-4e06-ad99-7b467d4b00d5" providerId="ADAL" clId="{67EEBA0A-F7E5-492B-BFF8-73DF21F9D076}" dt="2024-09-10T07:15:57.005" v="1155" actId="207"/>
          <ac:spMkLst>
            <pc:docMk/>
            <pc:sldMk cId="656276739" sldId="274"/>
            <ac:spMk id="7" creationId="{18F8F6D6-5802-8769-D29C-FD1FE2A6D2F5}"/>
          </ac:spMkLst>
        </pc:spChg>
        <pc:spChg chg="add mod ord">
          <ac:chgData name="Preyawan Phositlimpagul" userId="516c888d-eece-4e06-ad99-7b467d4b00d5" providerId="ADAL" clId="{67EEBA0A-F7E5-492B-BFF8-73DF21F9D076}" dt="2024-09-10T07:21:32.417" v="1378" actId="1037"/>
          <ac:spMkLst>
            <pc:docMk/>
            <pc:sldMk cId="656276739" sldId="274"/>
            <ac:spMk id="8" creationId="{284BF473-B894-F19D-8001-BCE18B7CCDC2}"/>
          </ac:spMkLst>
        </pc:spChg>
        <pc:spChg chg="add mod">
          <ac:chgData name="Preyawan Phositlimpagul" userId="516c888d-eece-4e06-ad99-7b467d4b00d5" providerId="ADAL" clId="{67EEBA0A-F7E5-492B-BFF8-73DF21F9D076}" dt="2024-09-10T07:20:27.940" v="1281" actId="164"/>
          <ac:spMkLst>
            <pc:docMk/>
            <pc:sldMk cId="656276739" sldId="274"/>
            <ac:spMk id="9" creationId="{D7FC5C3D-B0EF-F4CF-84EC-C08BB4B17517}"/>
          </ac:spMkLst>
        </pc:spChg>
        <pc:spChg chg="add mod">
          <ac:chgData name="Preyawan Phositlimpagul" userId="516c888d-eece-4e06-ad99-7b467d4b00d5" providerId="ADAL" clId="{67EEBA0A-F7E5-492B-BFF8-73DF21F9D076}" dt="2024-09-10T07:20:27.940" v="1281" actId="164"/>
          <ac:spMkLst>
            <pc:docMk/>
            <pc:sldMk cId="656276739" sldId="274"/>
            <ac:spMk id="10" creationId="{AB66F9BA-E961-6092-5F61-2E3F745649A3}"/>
          </ac:spMkLst>
        </pc:spChg>
        <pc:spChg chg="add mod">
          <ac:chgData name="Preyawan Phositlimpagul" userId="516c888d-eece-4e06-ad99-7b467d4b00d5" providerId="ADAL" clId="{67EEBA0A-F7E5-492B-BFF8-73DF21F9D076}" dt="2024-09-10T07:20:27.940" v="1281" actId="164"/>
          <ac:spMkLst>
            <pc:docMk/>
            <pc:sldMk cId="656276739" sldId="274"/>
            <ac:spMk id="11" creationId="{79FDAD68-6FCD-ED9F-7001-68699C4CA4BE}"/>
          </ac:spMkLst>
        </pc:spChg>
        <pc:spChg chg="add mod">
          <ac:chgData name="Preyawan Phositlimpagul" userId="516c888d-eece-4e06-ad99-7b467d4b00d5" providerId="ADAL" clId="{67EEBA0A-F7E5-492B-BFF8-73DF21F9D076}" dt="2024-09-10T07:20:27.940" v="1281" actId="164"/>
          <ac:spMkLst>
            <pc:docMk/>
            <pc:sldMk cId="656276739" sldId="274"/>
            <ac:spMk id="12" creationId="{B499C635-09A2-5B12-B565-C365EFF0A950}"/>
          </ac:spMkLst>
        </pc:spChg>
        <pc:spChg chg="add mod">
          <ac:chgData name="Preyawan Phositlimpagul" userId="516c888d-eece-4e06-ad99-7b467d4b00d5" providerId="ADAL" clId="{67EEBA0A-F7E5-492B-BFF8-73DF21F9D076}" dt="2024-09-10T07:22:17.794" v="1415" actId="14100"/>
          <ac:spMkLst>
            <pc:docMk/>
            <pc:sldMk cId="656276739" sldId="274"/>
            <ac:spMk id="14" creationId="{7CE60318-0CF5-DB96-1487-E0671053E508}"/>
          </ac:spMkLst>
        </pc:spChg>
        <pc:grpChg chg="add mod">
          <ac:chgData name="Preyawan Phositlimpagul" userId="516c888d-eece-4e06-ad99-7b467d4b00d5" providerId="ADAL" clId="{67EEBA0A-F7E5-492B-BFF8-73DF21F9D076}" dt="2024-09-10T07:21:03.466" v="1353" actId="1076"/>
          <ac:grpSpMkLst>
            <pc:docMk/>
            <pc:sldMk cId="656276739" sldId="274"/>
            <ac:grpSpMk id="13" creationId="{43D954DA-4C0E-5B6A-E385-E6754D8907D7}"/>
          </ac:grpSpMkLst>
        </pc:grpChg>
        <pc:picChg chg="add mod ord">
          <ac:chgData name="Preyawan Phositlimpagul" userId="516c888d-eece-4e06-ad99-7b467d4b00d5" providerId="ADAL" clId="{67EEBA0A-F7E5-492B-BFF8-73DF21F9D076}" dt="2024-09-10T07:20:27.940" v="1281" actId="164"/>
          <ac:picMkLst>
            <pc:docMk/>
            <pc:sldMk cId="656276739" sldId="274"/>
            <ac:picMk id="3" creationId="{827A1177-D6CD-E5A0-F88D-5178D639739B}"/>
          </ac:picMkLst>
        </pc:picChg>
        <pc:picChg chg="add mod">
          <ac:chgData name="Preyawan Phositlimpagul" userId="516c888d-eece-4e06-ad99-7b467d4b00d5" providerId="ADAL" clId="{67EEBA0A-F7E5-492B-BFF8-73DF21F9D076}" dt="2024-09-10T07:16:37.789" v="1166" actId="1076"/>
          <ac:picMkLst>
            <pc:docMk/>
            <pc:sldMk cId="656276739" sldId="274"/>
            <ac:picMk id="4" creationId="{CABF72F2-A456-B51F-AEF5-04CBFA754AC6}"/>
          </ac:picMkLst>
        </pc:picChg>
      </pc:sldChg>
      <pc:sldChg chg="addSp delSp modSp new mod modAnim modNotesTx">
        <pc:chgData name="Preyawan Phositlimpagul" userId="516c888d-eece-4e06-ad99-7b467d4b00d5" providerId="ADAL" clId="{67EEBA0A-F7E5-492B-BFF8-73DF21F9D076}" dt="2024-09-12T09:10:38.359" v="4052" actId="478"/>
        <pc:sldMkLst>
          <pc:docMk/>
          <pc:sldMk cId="1313449729" sldId="275"/>
        </pc:sldMkLst>
        <pc:spChg chg="add mod">
          <ac:chgData name="Preyawan Phositlimpagul" userId="516c888d-eece-4e06-ad99-7b467d4b00d5" providerId="ADAL" clId="{67EEBA0A-F7E5-492B-BFF8-73DF21F9D076}" dt="2024-09-12T09:05:03.619" v="3920" actId="20577"/>
          <ac:spMkLst>
            <pc:docMk/>
            <pc:sldMk cId="1313449729" sldId="275"/>
            <ac:spMk id="3" creationId="{C9BABDCD-AC79-C05E-21FD-27F50AE57A22}"/>
          </ac:spMkLst>
        </pc:spChg>
        <pc:spChg chg="add mod">
          <ac:chgData name="Preyawan Phositlimpagul" userId="516c888d-eece-4e06-ad99-7b467d4b00d5" providerId="ADAL" clId="{67EEBA0A-F7E5-492B-BFF8-73DF21F9D076}" dt="2024-09-12T09:03:39.600" v="3843" actId="14100"/>
          <ac:spMkLst>
            <pc:docMk/>
            <pc:sldMk cId="1313449729" sldId="275"/>
            <ac:spMk id="6" creationId="{D9DC4458-AF77-AD1A-B89C-855D6EC5DF6B}"/>
          </ac:spMkLst>
        </pc:spChg>
        <pc:spChg chg="add mod">
          <ac:chgData name="Preyawan Phositlimpagul" userId="516c888d-eece-4e06-ad99-7b467d4b00d5" providerId="ADAL" clId="{67EEBA0A-F7E5-492B-BFF8-73DF21F9D076}" dt="2024-09-12T09:04:49.528" v="3910" actId="1076"/>
          <ac:spMkLst>
            <pc:docMk/>
            <pc:sldMk cId="1313449729" sldId="275"/>
            <ac:spMk id="8" creationId="{1757A8A4-9D9C-9C36-D4D4-63B9F6F1E48D}"/>
          </ac:spMkLst>
        </pc:spChg>
        <pc:picChg chg="add mod modCrop">
          <ac:chgData name="Preyawan Phositlimpagul" userId="516c888d-eece-4e06-ad99-7b467d4b00d5" providerId="ADAL" clId="{67EEBA0A-F7E5-492B-BFF8-73DF21F9D076}" dt="2024-09-12T09:02:36.003" v="3795" actId="1076"/>
          <ac:picMkLst>
            <pc:docMk/>
            <pc:sldMk cId="1313449729" sldId="275"/>
            <ac:picMk id="4" creationId="{18F2B612-7BC0-BFD3-C033-1A86D32F0F37}"/>
          </ac:picMkLst>
        </pc:picChg>
        <pc:picChg chg="add mod modCrop">
          <ac:chgData name="Preyawan Phositlimpagul" userId="516c888d-eece-4e06-ad99-7b467d4b00d5" providerId="ADAL" clId="{67EEBA0A-F7E5-492B-BFF8-73DF21F9D076}" dt="2024-09-12T09:02:28.060" v="3792" actId="1076"/>
          <ac:picMkLst>
            <pc:docMk/>
            <pc:sldMk cId="1313449729" sldId="275"/>
            <ac:picMk id="5" creationId="{96335234-83E7-D6C3-0FB7-5C8AA599FD24}"/>
          </ac:picMkLst>
        </pc:picChg>
        <pc:picChg chg="add mod ord">
          <ac:chgData name="Preyawan Phositlimpagul" userId="516c888d-eece-4e06-ad99-7b467d4b00d5" providerId="ADAL" clId="{67EEBA0A-F7E5-492B-BFF8-73DF21F9D076}" dt="2024-09-12T09:04:49.528" v="3910" actId="1076"/>
          <ac:picMkLst>
            <pc:docMk/>
            <pc:sldMk cId="1313449729" sldId="275"/>
            <ac:picMk id="7" creationId="{2F90F25C-97A4-9BCE-0F05-CE6C67A7484B}"/>
          </ac:picMkLst>
        </pc:picChg>
        <pc:picChg chg="add del mod modCrop">
          <ac:chgData name="Preyawan Phositlimpagul" userId="516c888d-eece-4e06-ad99-7b467d4b00d5" providerId="ADAL" clId="{67EEBA0A-F7E5-492B-BFF8-73DF21F9D076}" dt="2024-09-12T09:10:38.359" v="4052" actId="478"/>
          <ac:picMkLst>
            <pc:docMk/>
            <pc:sldMk cId="1313449729" sldId="275"/>
            <ac:picMk id="9" creationId="{2616DF2D-2EE3-15CB-4948-7944A20B778A}"/>
          </ac:picMkLst>
        </pc:picChg>
      </pc:sldChg>
    </pc:docChg>
  </pc:docChgLst>
  <pc:docChgLst>
    <pc:chgData name="Arpaporn Naosaran" userId="d4b4372d-2302-4eb5-9e3f-7814eb01fc00" providerId="ADAL" clId="{BF35F9B7-6894-4223-AD07-AD7719477CA4}"/>
    <pc:docChg chg="">
      <pc:chgData name="Arpaporn Naosaran" userId="d4b4372d-2302-4eb5-9e3f-7814eb01fc00" providerId="ADAL" clId="{BF35F9B7-6894-4223-AD07-AD7719477CA4}" dt="2024-09-10T06:02:02.411" v="0"/>
      <pc:docMkLst>
        <pc:docMk/>
      </pc:docMkLst>
      <pc:sldChg chg="addCm">
        <pc:chgData name="Arpaporn Naosaran" userId="d4b4372d-2302-4eb5-9e3f-7814eb01fc00" providerId="ADAL" clId="{BF35F9B7-6894-4223-AD07-AD7719477CA4}" dt="2024-09-10T06:02:02.411" v="0"/>
        <pc:sldMkLst>
          <pc:docMk/>
          <pc:sldMk cId="1518563444" sldId="264"/>
        </pc:sldMkLst>
      </pc:sldChg>
    </pc:docChg>
  </pc:docChgLst>
  <pc:docChgLst>
    <pc:chgData name="Narisara Thongmee" userId="6757c35e-10a4-4930-b694-0eb276fcf2f1" providerId="ADAL" clId="{FB5AA0C3-0CA7-49C2-9524-93B093EA5784}"/>
    <pc:docChg chg="undo custSel addSld delSld modSld sldOrd">
      <pc:chgData name="Narisara Thongmee" userId="6757c35e-10a4-4930-b694-0eb276fcf2f1" providerId="ADAL" clId="{FB5AA0C3-0CA7-49C2-9524-93B093EA5784}" dt="2024-09-10T03:08:30.679" v="370" actId="20577"/>
      <pc:docMkLst>
        <pc:docMk/>
      </pc:docMkLst>
      <pc:sldChg chg="addSp delSp modSp mod">
        <pc:chgData name="Narisara Thongmee" userId="6757c35e-10a4-4930-b694-0eb276fcf2f1" providerId="ADAL" clId="{FB5AA0C3-0CA7-49C2-9524-93B093EA5784}" dt="2024-09-10T02:50:54.385" v="165" actId="478"/>
        <pc:sldMkLst>
          <pc:docMk/>
          <pc:sldMk cId="439359805" sldId="257"/>
        </pc:sldMkLst>
        <pc:spChg chg="add del mod">
          <ac:chgData name="Narisara Thongmee" userId="6757c35e-10a4-4930-b694-0eb276fcf2f1" providerId="ADAL" clId="{FB5AA0C3-0CA7-49C2-9524-93B093EA5784}" dt="2024-09-10T02:50:54.385" v="165" actId="478"/>
          <ac:spMkLst>
            <pc:docMk/>
            <pc:sldMk cId="439359805" sldId="257"/>
            <ac:spMk id="2" creationId="{0D9D0C38-71BF-1CF1-5849-D5193560449E}"/>
          </ac:spMkLst>
        </pc:spChg>
      </pc:sldChg>
      <pc:sldChg chg="addSp delSp modSp mod modNotesTx">
        <pc:chgData name="Narisara Thongmee" userId="6757c35e-10a4-4930-b694-0eb276fcf2f1" providerId="ADAL" clId="{FB5AA0C3-0CA7-49C2-9524-93B093EA5784}" dt="2024-09-10T03:08:30.679" v="370" actId="20577"/>
        <pc:sldMkLst>
          <pc:docMk/>
          <pc:sldMk cId="2740682905" sldId="271"/>
        </pc:sldMkLst>
        <pc:spChg chg="mod">
          <ac:chgData name="Narisara Thongmee" userId="6757c35e-10a4-4930-b694-0eb276fcf2f1" providerId="ADAL" clId="{FB5AA0C3-0CA7-49C2-9524-93B093EA5784}" dt="2024-09-10T02:45:11.020" v="143" actId="20577"/>
          <ac:spMkLst>
            <pc:docMk/>
            <pc:sldMk cId="2740682905" sldId="271"/>
            <ac:spMk id="5" creationId="{C6FE0D31-47C7-106A-6E55-854B3039278B}"/>
          </ac:spMkLst>
        </pc:spChg>
        <pc:spChg chg="add del mod">
          <ac:chgData name="Narisara Thongmee" userId="6757c35e-10a4-4930-b694-0eb276fcf2f1" providerId="ADAL" clId="{FB5AA0C3-0CA7-49C2-9524-93B093EA5784}" dt="2024-09-10T02:30:40.384" v="7" actId="478"/>
          <ac:spMkLst>
            <pc:docMk/>
            <pc:sldMk cId="2740682905" sldId="271"/>
            <ac:spMk id="6" creationId="{43EEF435-8200-A49B-D98C-75820314486A}"/>
          </ac:spMkLst>
        </pc:spChg>
        <pc:spChg chg="add mod">
          <ac:chgData name="Narisara Thongmee" userId="6757c35e-10a4-4930-b694-0eb276fcf2f1" providerId="ADAL" clId="{FB5AA0C3-0CA7-49C2-9524-93B093EA5784}" dt="2024-09-10T03:00:44.650" v="179" actId="1076"/>
          <ac:spMkLst>
            <pc:docMk/>
            <pc:sldMk cId="2740682905" sldId="271"/>
            <ac:spMk id="8" creationId="{56D46D6D-B097-D8A7-CBBD-94993EB8CCF2}"/>
          </ac:spMkLst>
        </pc:spChg>
        <pc:spChg chg="add del mod">
          <ac:chgData name="Narisara Thongmee" userId="6757c35e-10a4-4930-b694-0eb276fcf2f1" providerId="ADAL" clId="{FB5AA0C3-0CA7-49C2-9524-93B093EA5784}" dt="2024-09-10T03:00:40.743" v="178" actId="478"/>
          <ac:spMkLst>
            <pc:docMk/>
            <pc:sldMk cId="2740682905" sldId="271"/>
            <ac:spMk id="10" creationId="{7792F6CB-9CD8-2E5F-439B-8F7C0D8BAED1}"/>
          </ac:spMkLst>
        </pc:spChg>
      </pc:sldChg>
      <pc:sldChg chg="addSp modSp new del mod ord">
        <pc:chgData name="Narisara Thongmee" userId="6757c35e-10a4-4930-b694-0eb276fcf2f1" providerId="ADAL" clId="{FB5AA0C3-0CA7-49C2-9524-93B093EA5784}" dt="2024-09-10T03:00:50.194" v="180" actId="47"/>
        <pc:sldMkLst>
          <pc:docMk/>
          <pc:sldMk cId="2699733857" sldId="274"/>
        </pc:sldMkLst>
        <pc:spChg chg="add mod">
          <ac:chgData name="Narisara Thongmee" userId="6757c35e-10a4-4930-b694-0eb276fcf2f1" providerId="ADAL" clId="{FB5AA0C3-0CA7-49C2-9524-93B093EA5784}" dt="2024-09-10T03:00:10.142" v="172" actId="1076"/>
          <ac:spMkLst>
            <pc:docMk/>
            <pc:sldMk cId="2699733857" sldId="274"/>
            <ac:spMk id="3" creationId="{77081C8E-2DE4-1C20-A056-8A6BE828915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095B1-62A8-4125-BEAB-36D9EF2E530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66768-F8B2-470F-B9AB-416F56D5D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97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イラスト：</a:t>
            </a:r>
            <a:r>
              <a:rPr lang="en-US" dirty="0"/>
              <a:t>https://www.ac-illust.com/main/detail.php?id=22772442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298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ที่มาของข้อมูล </a:t>
            </a:r>
            <a:r>
              <a:rPr lang="en-US" altLang="ja-JP" dirty="0"/>
              <a:t>Daiwa House</a:t>
            </a:r>
          </a:p>
          <a:p>
            <a:r>
              <a:rPr lang="en-US" dirty="0"/>
              <a:t>https://www.daiwahouse.co.jp/tryie/column/life/bath_time_questionnaire/index.html</a:t>
            </a:r>
          </a:p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329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60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1200" b="1" i="0" u="sng" strike="noStrike" dirty="0">
                <a:effectLst/>
                <a:latin typeface="noto sans tc"/>
              </a:rPr>
              <a:t>ข้อมูลสำหรับครู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th-TH" sz="1200" b="0" i="0" u="none" strike="noStrike" dirty="0">
                <a:effectLst/>
                <a:latin typeface="noto sans tc"/>
              </a:rPr>
              <a:t>เซ็นโตเป็นโรงอาบน้ำสาธารณะ ที่เรียกกันว่า </a:t>
            </a:r>
            <a:r>
              <a:rPr lang="ja-JP" altLang="en-US" sz="1200" b="0" i="0" u="none" strike="noStrike" dirty="0">
                <a:effectLst/>
                <a:latin typeface="noto sans tc"/>
              </a:rPr>
              <a:t>せんとう</a:t>
            </a:r>
            <a:r>
              <a:rPr lang="th-TH" sz="1200" b="0" i="0" u="none" strike="noStrike" dirty="0">
                <a:effectLst/>
                <a:latin typeface="noto sans tc"/>
              </a:rPr>
              <a:t> (</a:t>
            </a:r>
            <a:r>
              <a:rPr lang="ja-JP" altLang="en-US" sz="1200" b="0" i="0" u="none" strike="noStrike" dirty="0">
                <a:effectLst/>
                <a:latin typeface="noto sans tc"/>
              </a:rPr>
              <a:t>銭湯</a:t>
            </a:r>
            <a:r>
              <a:rPr lang="en-US" altLang="ja-JP" sz="1200" b="0" i="0" u="none" strike="noStrike" dirty="0">
                <a:effectLst/>
                <a:latin typeface="noto sans tc"/>
              </a:rPr>
              <a:t>) </a:t>
            </a:r>
            <a:r>
              <a:rPr lang="th-TH" sz="1200" b="0" i="0" u="none" strike="noStrike" dirty="0">
                <a:effectLst/>
                <a:latin typeface="noto sans tc"/>
              </a:rPr>
              <a:t>เพราะว่าต้องจ่ายเงิน (</a:t>
            </a:r>
            <a:r>
              <a:rPr lang="ja-JP" altLang="en-US" sz="1200" b="0" i="0" u="none" strike="noStrike" dirty="0">
                <a:effectLst/>
                <a:latin typeface="noto sans tc"/>
              </a:rPr>
              <a:t>銭 （せん</a:t>
            </a:r>
            <a:r>
              <a:rPr lang="th-TH" sz="1200" b="0" i="0" u="none" strike="noStrike" dirty="0">
                <a:effectLst/>
                <a:latin typeface="noto sans tc"/>
              </a:rPr>
              <a:t> หน่วยเงินสมัยก่อน 100 เซ็น = 1 เยน) เพื่ออาบน้ำร้อน (</a:t>
            </a:r>
            <a:r>
              <a:rPr lang="ja-JP" altLang="en-US" sz="1200" b="0" i="0" u="none" strike="noStrike" dirty="0">
                <a:effectLst/>
                <a:latin typeface="noto sans tc"/>
              </a:rPr>
              <a:t>湯 </a:t>
            </a:r>
            <a:r>
              <a:rPr lang="en-US" altLang="ja-JP" sz="1200" b="0" i="0" u="none" strike="noStrike" dirty="0">
                <a:effectLst/>
                <a:latin typeface="noto sans tc"/>
              </a:rPr>
              <a:t>/ </a:t>
            </a:r>
            <a:r>
              <a:rPr lang="ja-JP" altLang="en-US" sz="1200" b="0" i="0" u="none" strike="noStrike" dirty="0">
                <a:effectLst/>
                <a:latin typeface="noto sans tc"/>
              </a:rPr>
              <a:t>ゆ</a:t>
            </a:r>
            <a:r>
              <a:rPr lang="en-US" sz="1200" b="0" i="0" u="none" strike="noStrike" dirty="0">
                <a:effectLst/>
                <a:latin typeface="noto sans tc"/>
              </a:rPr>
              <a:t> </a:t>
            </a:r>
            <a:r>
              <a:rPr lang="th-TH" sz="1200" b="0" i="0" u="none" strike="noStrike" dirty="0">
                <a:effectLst/>
                <a:latin typeface="noto sans tc"/>
              </a:rPr>
              <a:t>หรือ </a:t>
            </a:r>
            <a:r>
              <a:rPr lang="ja-JP" altLang="en-US" sz="1200" b="0" i="0" u="none" strike="noStrike" dirty="0">
                <a:effectLst/>
                <a:latin typeface="noto sans tc"/>
              </a:rPr>
              <a:t>とう</a:t>
            </a:r>
            <a:r>
              <a:rPr lang="en-US" sz="1200" b="0" i="0" u="none" strike="noStrike" dirty="0">
                <a:effectLst/>
                <a:latin typeface="noto sans tc"/>
              </a:rPr>
              <a:t>)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th-TH" sz="1000" b="0" dirty="0">
              <a:effectLst/>
              <a:cs typeface="Leelawadee UI" panose="020B05020402040202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00" dirty="0"/>
              <a:t>イラスト　</a:t>
            </a:r>
            <a:r>
              <a:rPr lang="en-US" sz="1000" dirty="0"/>
              <a:t>https://www.ac-illust.com/main/detail.php?id=320078&amp;word=</a:t>
            </a:r>
            <a:r>
              <a:rPr lang="ja-JP" altLang="en-US" sz="1000" dirty="0"/>
              <a:t>銭湯</a:t>
            </a:r>
            <a:endParaRPr lang="en-US" altLang="ja-JP" sz="1000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th-TH" sz="1000" b="0" dirty="0">
              <a:effectLst/>
              <a:cs typeface="Leelawadee UI" panose="020B05020402040202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308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i="0" u="sng" strike="noStrike" dirty="0">
                <a:effectLst/>
                <a:latin typeface="noto sans tc"/>
              </a:rPr>
              <a:t>ข้อมูลสำหรับครู</a:t>
            </a:r>
          </a:p>
          <a:p>
            <a:r>
              <a:rPr lang="ja-JP" altLang="en-US" dirty="0"/>
              <a:t>せんとう（銭湯）</a:t>
            </a:r>
            <a:r>
              <a:rPr lang="th-TH" altLang="ja-JP" dirty="0"/>
              <a:t>หรือสถานอาบน้ำสาธารณะ เป็นห้องอาบน้ำรวม โดยทั่วไปจะแบ่งเป็นส่วนของชายและหญิง ไม่ปะปนกัน</a:t>
            </a:r>
          </a:p>
          <a:p>
            <a:r>
              <a:rPr lang="th-TH" dirty="0"/>
              <a:t>ใน </a:t>
            </a:r>
            <a:r>
              <a:rPr lang="ja-JP" altLang="en-US" dirty="0"/>
              <a:t>せんとう</a:t>
            </a:r>
            <a:r>
              <a:rPr lang="th-TH" altLang="ja-JP" dirty="0"/>
              <a:t>จะมีส่วนที่จัดไว้ให้เปลี่ยนเสื้อผ้าและมีล็อกเกอร์ไว้ให้เก็บเสื้อผ้า จากนั้นถึงด้านในจะเป็นอ่างแช่น้ำขนาดใหญ่</a:t>
            </a:r>
            <a:br>
              <a:rPr lang="th-TH" altLang="ja-JP" dirty="0"/>
            </a:br>
            <a:r>
              <a:rPr lang="th-TH" altLang="ja-JP" dirty="0"/>
              <a:t>ผู้มาใช้บริการจะชำระร่างกายให้สะอาดก่อนลงแช่</a:t>
            </a:r>
          </a:p>
          <a:p>
            <a:endParaRPr lang="en-US" dirty="0"/>
          </a:p>
          <a:p>
            <a:r>
              <a:rPr lang="en-US" altLang="ja-JP" b="1" dirty="0">
                <a:effectLst/>
              </a:rPr>
              <a:t>Youtube【</a:t>
            </a:r>
            <a:r>
              <a:rPr lang="ja-JP" altLang="en-US" b="1" dirty="0">
                <a:effectLst/>
              </a:rPr>
              <a:t>公式</a:t>
            </a:r>
            <a:r>
              <a:rPr lang="en-US" altLang="ja-JP" b="1" dirty="0">
                <a:effectLst/>
              </a:rPr>
              <a:t>】</a:t>
            </a:r>
            <a:r>
              <a:rPr lang="ja-JP" altLang="en-US" b="1" dirty="0">
                <a:effectLst/>
              </a:rPr>
              <a:t>ゆっポくんチャンネル</a:t>
            </a:r>
            <a:r>
              <a:rPr lang="en-US" altLang="ja-JP" b="0" i="0" dirty="0">
                <a:solidFill>
                  <a:srgbClr val="606060"/>
                </a:solidFill>
                <a:effectLst/>
                <a:latin typeface="Roboto" panose="02000000000000000000" pitchFamily="2" charset="0"/>
              </a:rPr>
              <a:t>@</a:t>
            </a:r>
            <a:r>
              <a:rPr lang="en-US" b="0" i="0" dirty="0">
                <a:solidFill>
                  <a:srgbClr val="606060"/>
                </a:solidFill>
                <a:effectLst/>
                <a:latin typeface="Roboto" panose="02000000000000000000" pitchFamily="2" charset="0"/>
              </a:rPr>
              <a:t>yuppokun</a:t>
            </a:r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868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i="0" u="sng" strike="noStrike" dirty="0">
                <a:effectLst/>
                <a:latin typeface="noto sans tc"/>
              </a:rPr>
              <a:t>ข้อมูลสำหรับครู</a:t>
            </a:r>
          </a:p>
          <a:p>
            <a:r>
              <a:rPr lang="th-TH" sz="1200" dirty="0">
                <a:solidFill>
                  <a:prstClr val="black"/>
                </a:solidFill>
                <a:latin typeface="Cordia New" panose="020B0304020202020204" pitchFamily="34" charset="-34"/>
              </a:rPr>
              <a:t>เติมน้ำเย็นลงไปในอ่างถือเป็นมารยาทที่ไม่ควรทำ</a:t>
            </a: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0941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イラスト</a:t>
            </a:r>
            <a:br>
              <a:rPr lang="en-US" dirty="0"/>
            </a:br>
            <a:r>
              <a:rPr lang="en-US" dirty="0"/>
              <a:t>https://www.ac-illust.com/main/detail.php?id=1738258&amp;word=</a:t>
            </a:r>
            <a:r>
              <a:rPr lang="ja-JP" altLang="en-US" dirty="0"/>
              <a:t>温泉の入り方（体を洗ってから入りましょう）</a:t>
            </a:r>
            <a:endParaRPr lang="th-TH" altLang="ja-JP" dirty="0"/>
          </a:p>
          <a:p>
            <a:r>
              <a:rPr lang="en-US" dirty="0"/>
              <a:t>https://www.ac-illust.com/main/detail.php?id=1738278&amp;word=</a:t>
            </a:r>
            <a:r>
              <a:rPr lang="ja-JP" altLang="en-US" dirty="0"/>
              <a:t>温泉の入り方（撮影禁止）</a:t>
            </a:r>
            <a:endParaRPr lang="th-TH" altLang="ja-JP" dirty="0"/>
          </a:p>
          <a:p>
            <a:r>
              <a:rPr lang="en-US" altLang="ja-JP" dirty="0"/>
              <a:t>https://www.ac-illust.com/main/detail.php?id=1738275&amp;word=</a:t>
            </a:r>
            <a:r>
              <a:rPr lang="ja-JP" altLang="en-US" dirty="0"/>
              <a:t>温泉の入り方（走らない）</a:t>
            </a:r>
            <a:endParaRPr lang="th-TH" altLang="ja-JP" dirty="0"/>
          </a:p>
          <a:p>
            <a:r>
              <a:rPr lang="en-US" dirty="0"/>
              <a:t>https://www.ac-illust.com/main/detail.php?id=1738266&amp;word=</a:t>
            </a:r>
            <a:r>
              <a:rPr lang="ja-JP" altLang="en-US" dirty="0"/>
              <a:t>温泉の入り方（泳がない）</a:t>
            </a:r>
            <a:endParaRPr lang="th-TH" altLang="ja-JP" dirty="0"/>
          </a:p>
          <a:p>
            <a:r>
              <a:rPr lang="en-US" dirty="0"/>
              <a:t>https://www.ac-illust.com/main/detail.php?id=1738260&amp;word=</a:t>
            </a:r>
            <a:r>
              <a:rPr lang="ja-JP" altLang="en-US" dirty="0"/>
              <a:t>温泉の入り方（水着を着ない）</a:t>
            </a:r>
            <a:endParaRPr lang="th-TH" altLang="ja-JP" dirty="0"/>
          </a:p>
          <a:p>
            <a:r>
              <a:rPr lang="en-US" dirty="0"/>
              <a:t>https://www.ac-illust.com/main/detail.php?id=1738261&amp;word=</a:t>
            </a:r>
            <a:r>
              <a:rPr lang="ja-JP" altLang="en-US" dirty="0"/>
              <a:t>温泉の入り方（髪をお湯につけないようにしましょう）</a:t>
            </a: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9608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i="0" u="sng" strike="noStrike" dirty="0">
                <a:effectLst/>
                <a:latin typeface="noto sans tc"/>
              </a:rPr>
              <a:t>ข้อมูลสำหรับครู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effectLst/>
                <a:cs typeface="Leelawadee UI" panose="020B0502040204020203" pitchFamily="34" charset="-34"/>
              </a:rPr>
              <a:t>※</a:t>
            </a:r>
            <a:r>
              <a:rPr lang="th-TH" sz="1200" dirty="0">
                <a:effectLst/>
                <a:cs typeface="Leelawadee UI" panose="020B0502040204020203" pitchFamily="34" charset="-34"/>
              </a:rPr>
              <a:t>ในประเทศญี่ปุ่น มีวัฒนธรรมที่เปิดกว้างในการอาบน้ำร่วมกับผู้อื่น สิ่งนี้เป็นโอกาสที่ทำให้เข้าใจถึงความแตกต่างในการรับรู้เรื่องความเป็นส่วนตัวและพื้นที่ส่วนบุคคล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1200" dirty="0">
                <a:effectLst/>
                <a:cs typeface="Leelawadee UI" panose="020B0502040204020203" pitchFamily="34" charset="-34"/>
              </a:rPr>
              <a:t>หากมีนักเรียนสอบถาม  วัฒนธรรมการไม่ใส่เสื้อผ้าลง คุณครูลองให้คิดลงไปถึงแนวความคิดที่ต่างกันระหว่างคนไทยและคนญี่ปุ่นจะให้พูดคุยก็ได้ค่ะ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1200" dirty="0">
                <a:effectLst/>
                <a:cs typeface="Leelawadee UI" panose="020B0502040204020203" pitchFamily="34" charset="-34"/>
              </a:rPr>
              <a:t>หรือจะแค่บอกว่าเป็นวัฒนธรรมการอาบน้ำและไม่ต้องลงลึกก็ได้ค่ะ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th-TH" sz="1200" dirty="0">
              <a:effectLst/>
              <a:cs typeface="Leelawadee UI" panose="020B0502040204020203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1200" dirty="0">
                <a:effectLst/>
                <a:cs typeface="Leelawadee UI" panose="020B0502040204020203" pitchFamily="34" charset="-34"/>
              </a:rPr>
              <a:t>แม้การอาบน้ำร่วมกันจะเป็นโอกาสให้ได้ปฏิสัมพันธ์กัน แต่ที่ญี่ปุ่นในปัจจุบันก็มีโรงแรมที่มีบ่อน้ำพุร้อน ซึ่งเปิดให้สามารถแช่</a:t>
            </a:r>
            <a:r>
              <a:rPr lang="th-TH" sz="1200" dirty="0" err="1">
                <a:effectLst/>
                <a:cs typeface="Leelawadee UI" panose="020B0502040204020203" pitchFamily="34" charset="-34"/>
              </a:rPr>
              <a:t>ออน</a:t>
            </a:r>
            <a:r>
              <a:rPr lang="th-TH" sz="1200" dirty="0">
                <a:effectLst/>
                <a:cs typeface="Leelawadee UI" panose="020B0502040204020203" pitchFamily="34" charset="-34"/>
              </a:rPr>
              <a:t>เซ็นแบบส่วนตัวได้  โดยมีค่าบริการเพิ่มค่ะ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th-TH" sz="1200" dirty="0">
              <a:effectLst/>
              <a:cs typeface="Leelawadee UI" panose="020B0502040204020203" pitchFamily="34" charset="-34"/>
            </a:endParaRPr>
          </a:p>
          <a:p>
            <a:r>
              <a:rPr lang="ja-JP" altLang="en-US" dirty="0"/>
              <a:t>イラスト　</a:t>
            </a:r>
            <a:r>
              <a:rPr lang="en-US" dirty="0"/>
              <a:t>https://www.ac-illust.com/main/detail.php?id=22717129</a:t>
            </a:r>
            <a:endParaRPr lang="th-TH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th-TH" sz="1800" dirty="0">
              <a:effectLst/>
              <a:cs typeface="Leelawadee UI" panose="020B0502040204020203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th-TH" sz="1800" dirty="0">
              <a:effectLst/>
              <a:cs typeface="Leelawadee UI" panose="020B0502040204020203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th-TH" sz="1800" dirty="0">
              <a:effectLst/>
              <a:cs typeface="Leelawadee UI" panose="020B0502040204020203" pitchFamily="34" charset="-34"/>
            </a:endParaRPr>
          </a:p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306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800" dirty="0">
                <a:effectLst/>
                <a:cs typeface="Leelawadee UI" panose="020B0502040204020203" pitchFamily="34" charset="-34"/>
              </a:rPr>
              <a:t>イラスト　</a:t>
            </a:r>
            <a:r>
              <a:rPr lang="en-US" sz="1800" dirty="0">
                <a:effectLst/>
                <a:cs typeface="Leelawadee UI" panose="020B0502040204020203" pitchFamily="34" charset="-34"/>
              </a:rPr>
              <a:t>https://www.ac-illust.com/main/detail.php?id=22359913</a:t>
            </a:r>
          </a:p>
          <a:p>
            <a:endParaRPr lang="en-US" sz="1800" dirty="0">
              <a:effectLst/>
              <a:cs typeface="Leelawadee UI" panose="020B05020402040202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6216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800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322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2452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769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4B94BA-761E-48C6-87B8-C44F337BA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319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i="0" u="sng" strike="noStrike" dirty="0">
                <a:effectLst/>
                <a:latin typeface="noto sans tc"/>
              </a:rPr>
              <a:t>ข้อมูลสำหรับครู</a:t>
            </a:r>
          </a:p>
          <a:p>
            <a:r>
              <a:rPr lang="th-TH" dirty="0"/>
              <a:t>เฉลย </a:t>
            </a:r>
            <a:r>
              <a:rPr lang="en-US" dirty="0"/>
              <a:t>c.</a:t>
            </a:r>
            <a:r>
              <a:rPr lang="th-TH" dirty="0"/>
              <a:t> คนญี่ปุ่นจะแช่น้ำในอ่างต่อๆกันจนครบทุกคนในบ้าน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ที่เป็นเช่นนั้นเพราะ</a:t>
            </a:r>
            <a:r>
              <a:rPr lang="th-TH" sz="1200" dirty="0">
                <a:effectLst/>
              </a:rPr>
              <a:t>คนญี่ปุ่นจะชำระร่างกายให้สะอาดก่อน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effectLst/>
              </a:rPr>
              <a:t>การลงใช่น้ำอุ่นในอ่างเป็นเพื่อให้ร่างกายอุ่นสบายและคลายความเมื่อยล้า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イラスト：</a:t>
            </a:r>
            <a:r>
              <a:rPr lang="en-US" dirty="0"/>
              <a:t>https://www.ac-illust.com/main/detail.php?id=1107383</a:t>
            </a:r>
          </a:p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87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イラスト</a:t>
            </a:r>
            <a:endParaRPr lang="en-US" altLang="ja-JP" dirty="0"/>
          </a:p>
          <a:p>
            <a:r>
              <a:rPr lang="en-US" altLang="ja-JP" dirty="0"/>
              <a:t>https://www.ac-illust.com/main/detail.php?id=23178775</a:t>
            </a:r>
          </a:p>
          <a:p>
            <a:r>
              <a:rPr lang="en-US" dirty="0"/>
              <a:t>https://www.ac-illust.com/main/detail.php?id=22803506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06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i="0" u="sng" strike="noStrike" dirty="0">
                <a:effectLst/>
                <a:latin typeface="noto sans tc"/>
              </a:rPr>
              <a:t>ข้อมูลสำหรับครู</a:t>
            </a:r>
          </a:p>
          <a:p>
            <a:r>
              <a:rPr lang="th-TH" dirty="0"/>
              <a:t>ลำดับการแช่น้ำของแต่ละครอบครัวอาจแตกต่างกัน บางบ้านคุณพ่อจะลงพร้อมลูกที่ยังเล็กก่อนส่วนคุณแม่ลงคนสุดท้าย</a:t>
            </a:r>
          </a:p>
          <a:p>
            <a:r>
              <a:rPr lang="th-TH" dirty="0"/>
              <a:t>แต่บางบ้าน คุณพ่ออาจจะลงคนสุดท้ายเพราะกลับถึงบ้านดึก หรือเพราะอยากใช้เวลาผ่อนคลายโดยไม่ต้องรีบร้อนเพราะมีคนรอใช้ห้องน้ำ</a:t>
            </a:r>
            <a:endParaRPr lang="en-US" dirty="0"/>
          </a:p>
          <a:p>
            <a:endParaRPr lang="th-TH" altLang="ja-JP" dirty="0"/>
          </a:p>
          <a:p>
            <a:endParaRPr lang="th-TH" altLang="ja-JP" dirty="0"/>
          </a:p>
          <a:p>
            <a:r>
              <a:rPr lang="ja-JP" altLang="en-US" dirty="0"/>
              <a:t>イラスト</a:t>
            </a:r>
            <a:br>
              <a:rPr lang="en-US" altLang="ja-JP" dirty="0"/>
            </a:br>
            <a:r>
              <a:rPr lang="en-US" altLang="ja-JP" dirty="0"/>
              <a:t>https://www.ac-illust.com/main/detail.php?id=22766079</a:t>
            </a:r>
            <a:br>
              <a:rPr lang="en-US" altLang="ja-JP" dirty="0"/>
            </a:br>
            <a:r>
              <a:rPr lang="en-US" altLang="ja-JP" dirty="0"/>
              <a:t>https://www.ac-illust.com/main/detail.php?id=22772095</a:t>
            </a:r>
            <a:br>
              <a:rPr lang="en-US" altLang="ja-JP" dirty="0"/>
            </a:br>
            <a:r>
              <a:rPr lang="en-US" altLang="ja-JP" dirty="0"/>
              <a:t>https://www.ac-illust.com/main/detail.php?id=22766053</a:t>
            </a:r>
            <a:br>
              <a:rPr lang="en-US" altLang="ja-JP" dirty="0"/>
            </a:br>
            <a:r>
              <a:rPr lang="en-US" altLang="ja-JP" dirty="0"/>
              <a:t>https://www.ac-illust.com/main/detail.php?id=22766079</a:t>
            </a:r>
            <a:endParaRPr lang="th-TH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382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1200" b="1" i="0" u="sng" strike="noStrike" dirty="0">
                <a:effectLst/>
                <a:latin typeface="noto sans tc"/>
              </a:rPr>
              <a:t>ข้อมูลสำหรับครู</a:t>
            </a:r>
          </a:p>
          <a:p>
            <a:r>
              <a:rPr lang="th-TH" dirty="0"/>
              <a:t>ส่วนใหญ่พ่อหรือแม่จะอาบน้ำกับลูกตอนที่ลูกยังเล็กจนถึงช่วงที่ลูกเริ่มขึ้นชั้นประถม</a:t>
            </a:r>
          </a:p>
          <a:p>
            <a:r>
              <a:rPr lang="th-TH" dirty="0"/>
              <a:t>บางครอบครัวจะกำหนดให้คุณพ่อเป็นคนอาบน้ำและแช่น้ำกับลูกเพื่อให้ได้ใช้เวลากับลูกมากขึ้น </a:t>
            </a:r>
          </a:p>
          <a:p>
            <a:endParaRPr lang="en-US" dirty="0"/>
          </a:p>
          <a:p>
            <a:r>
              <a:rPr lang="ja-JP" altLang="en-US" dirty="0"/>
              <a:t>イラスト</a:t>
            </a:r>
            <a:r>
              <a:rPr lang="th-TH" altLang="ja-JP" dirty="0"/>
              <a:t> </a:t>
            </a:r>
            <a:r>
              <a:rPr lang="en-US" altLang="ja-JP" dirty="0"/>
              <a:t>https://www.ac-illust.com/main/detail.php?id=25524378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461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800" dirty="0"/>
              <a:t>ที่มาของข้อมูล </a:t>
            </a:r>
            <a:r>
              <a:rPr lang="en-US" sz="1800" dirty="0"/>
              <a:t>https://forbesjapan.com/articles/detail/52318</a:t>
            </a:r>
          </a:p>
          <a:p>
            <a:endParaRPr lang="en-US" sz="1800" dirty="0">
              <a:effectLst/>
              <a:cs typeface="Calibri" panose="020F0502020204030204" pitchFamily="34" charset="0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084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ที่มาของข้อมูล </a:t>
            </a:r>
            <a:r>
              <a:rPr lang="en-US" dirty="0"/>
              <a:t>https://forbesjapan.com/articles/detail/52318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036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366768-F8B2-470F-B9AB-416F56D5D8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00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887C888-2A2F-7838-BA6F-37B054865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B3A66614-17FC-9953-2F9F-82B24D5DF1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CB2401D-735D-4AC0-A6F8-6A5B3740F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DAEBBCC-BA85-5D53-C28E-2DEA6BC1C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9B3302E-CDB1-4A9B-AAEA-D3FE0D066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494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24C1C47-536C-B655-ABC0-188B53A9B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CDD0AEA2-45AD-9035-C050-9EEAF3D0B8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39AFA17-57E9-1AAD-3266-DC3A0FA10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9CE6B23-9EF6-BAE8-CA54-CAD71021F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5F12876-D61B-3944-7B51-E09E49290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4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BEBB6AF7-A807-F58E-EB27-624D002B69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B97CBC66-B730-4743-560D-48A75A2D89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B5250AE-436A-EEC0-E418-6BA590AE7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88FC5F5-13FD-A91C-D3A1-1BA5B9617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4BB376-578B-F02B-1BA8-456962EBA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921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28B2C24-E487-0472-5A3A-394CEFDA6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325887BD-084C-72C9-4CCB-4AB0A66188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F71617E-3933-6B99-F2B0-3E1D91CA9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5087930-9A9E-3333-A3C6-919D02082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2A3BF80-CFD6-D2EF-60AC-AA2677AFE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45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F8708CD-453A-E9C9-FC1E-5161CB05A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6B096EC3-A36B-79BF-D46E-F777C4BFFB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FEAFF70-4A33-EFE0-6BBF-B8598395F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FFBF6C8-96B7-71DC-489C-A7D2C4029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606AD96-DC7E-8971-F58D-4C53F4E1B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57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4FAE5A4-6204-BF63-0E0A-83BE46299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D12B154-042F-2827-222D-AAFB0BA825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72788867-DA05-A602-AE01-723B493015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00EC48E9-0C69-D51E-0960-71C4263FD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80D2019F-C6E8-6934-506F-E0811B0B9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BC436553-9AAB-F596-175E-86279DDB4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0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5718C6D-5739-D384-D199-EE1466AB2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98D10ED-0FD2-B9FE-5ECD-71D773700A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A63E1593-6A97-8B92-F40D-EE3D0EA6D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08B02DDC-A1BA-0AB3-2979-302F32628C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2D736A40-FBBE-0120-EDE3-00D0459DA0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F8AA2A5E-9A4B-D80E-BA78-150F36558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4432B655-3EF2-2265-C59B-2F5035A96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EEFFB55B-701D-8D5F-495A-B8657C79A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87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1D51480-4814-24B3-296F-3839CAA81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BF54A677-1675-FC88-A9BA-E75960383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172136C5-689B-0E8B-2AF4-76135F05E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7DEFC14F-3906-3BB8-3C80-EE8D5A447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25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F95A29A4-832A-E621-FBF6-6C4321177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8757D7E6-522C-18A5-270B-FD8B48DED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DDA60638-2A0F-279B-7908-8C54B1E5D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30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66DDD25-D32E-24E9-90CB-EAE2F5ADC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BA59D0CC-8156-F8F3-1E3B-CE4EC3FA5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F3EDB48F-4E23-7583-BBDF-50448110A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BC534E48-9CFF-D945-C18F-41D8F092B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E3A22003-E50A-4A71-4FC9-9EEBDEFA5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17A6E50C-FD4E-AFA6-D029-8F790CADA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67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549646-33BB-FB86-53BF-AFC2F3922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E5AF29D0-CE71-703C-6BB8-4FAE7E213B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C304DE5-7B02-33F5-B6C1-54D0C6BE0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92AECCBD-7CD6-3981-2C49-0D71ED23C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C1ACB17B-706F-60B4-76E9-452617C40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7121D9F-EA23-B885-2D35-742384378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7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D319975C-40E7-FF55-0576-A98C39C0F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E899039-A2F8-28A6-6FEC-D8BF629A7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B5B21D5-0FB6-993C-F980-2B1F988058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5C437-A851-4564-A401-2FCB1B5216F2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C75D7C0-DBAC-1654-1BF7-5AA621A2D7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AE77E96-4FF6-DC2C-998B-E8A0399C0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06407-CDE0-46D4-8E57-FBE6E725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49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hyperlink" Target="https://www.youtube.com/watch?si=fvo3AtMxOYMI4lOJ&amp;v=xBWSc37_kZ4&amp;feature=youtu.be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besjapan.com/articles/detail/52318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xBWSc37_kZ4" TargetMode="External"/><Relationship Id="rId4" Type="http://schemas.openxmlformats.org/officeDocument/2006/relationships/hyperlink" Target="https://www.daiwahouse.co.jp/tryie/column/life/bath_time_questionnaire/index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1780F11-28EA-B2FF-F896-BCC065FFD83C}"/>
              </a:ext>
            </a:extLst>
          </p:cNvPr>
          <p:cNvSpPr txBox="1"/>
          <p:nvPr/>
        </p:nvSpPr>
        <p:spPr>
          <a:xfrm>
            <a:off x="3738562" y="125164"/>
            <a:ext cx="47148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　　　　　　　　　　　　　　　　　　　　　　　　　　　　　　　　　　　</a:t>
            </a:r>
            <a:r>
              <a:rPr lang="ja-JP" altLang="en-US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ふ      ろ</a:t>
            </a:r>
            <a:endParaRPr lang="en-US" altLang="ja-JP" sz="14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44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だい</a:t>
            </a:r>
            <a:r>
              <a:rPr lang="en-US" altLang="ja-JP" sz="44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28</a:t>
            </a:r>
            <a:r>
              <a:rPr lang="ja-JP" altLang="en-US" sz="44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か　</a:t>
            </a:r>
            <a:r>
              <a:rPr lang="ja-JP" altLang="en-US" sz="4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お風呂</a:t>
            </a:r>
            <a:endParaRPr lang="en-US" sz="1600" dirty="0"/>
          </a:p>
        </p:txBody>
      </p:sp>
      <p:pic>
        <p:nvPicPr>
          <p:cNvPr id="7" name="รูปภาพ 6" descr="รูปภาพประกอบด้วย ร่าง, แผนภาพ, การวาดภาพ, ออกแบ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675892B-CA89-AFB5-2F5D-3A578907A1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041" y="1233160"/>
            <a:ext cx="7513674" cy="563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375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25">
            <a:extLst>
              <a:ext uri="{FF2B5EF4-FFF2-40B4-BE49-F238E27FC236}">
                <a16:creationId xmlns:a16="http://schemas.microsoft.com/office/drawing/2014/main" id="{CABF72F2-A456-B51F-AEF5-04CBFA754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9703" y="4187297"/>
            <a:ext cx="1266518" cy="1784195"/>
          </a:xfrm>
          <a:prstGeom prst="rect">
            <a:avLst/>
          </a:prstGeom>
        </p:spPr>
      </p:pic>
      <p:sp>
        <p:nvSpPr>
          <p:cNvPr id="5" name="คำบรรยายภาพ: สี่เหลี่ยมมุมมน 4">
            <a:extLst>
              <a:ext uri="{FF2B5EF4-FFF2-40B4-BE49-F238E27FC236}">
                <a16:creationId xmlns:a16="http://schemas.microsoft.com/office/drawing/2014/main" id="{50E3093E-8A87-CB3C-876B-D7C522BE84E3}"/>
              </a:ext>
            </a:extLst>
          </p:cNvPr>
          <p:cNvSpPr/>
          <p:nvPr/>
        </p:nvSpPr>
        <p:spPr>
          <a:xfrm>
            <a:off x="7076661" y="2124326"/>
            <a:ext cx="4256383" cy="1494248"/>
          </a:xfrm>
          <a:prstGeom prst="wedgeRoundRectCallout">
            <a:avLst>
              <a:gd name="adj1" fmla="val 27274"/>
              <a:gd name="adj2" fmla="val 91465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805BF003-D17C-3766-A89F-E0E099FB2EC0}"/>
              </a:ext>
            </a:extLst>
          </p:cNvPr>
          <p:cNvSpPr txBox="1"/>
          <p:nvPr/>
        </p:nvSpPr>
        <p:spPr>
          <a:xfrm>
            <a:off x="6944887" y="2320571"/>
            <a:ext cx="43881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3600" dirty="0">
                <a:effectLst/>
              </a:rPr>
              <a:t>แล้วเพื่อนๆอาบน้ำบ่อยแค่ไหนและอาบนานเท่าไหร่คะ</a:t>
            </a: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18F8F6D6-5802-8769-D29C-FD1FE2A6D2F5}"/>
              </a:ext>
            </a:extLst>
          </p:cNvPr>
          <p:cNvSpPr txBox="1"/>
          <p:nvPr/>
        </p:nvSpPr>
        <p:spPr>
          <a:xfrm>
            <a:off x="835089" y="355274"/>
            <a:ext cx="10117873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จากการสำรวจของบริษัท </a:t>
            </a:r>
            <a:r>
              <a:rPr lang="en-US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Daiwa House </a:t>
            </a: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ในปี </a:t>
            </a:r>
            <a:r>
              <a:rPr lang="en-US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2022 </a:t>
            </a: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พบว่า</a:t>
            </a:r>
            <a:r>
              <a:rPr lang="en-US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 86% </a:t>
            </a: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ของผู้ตอบแบบสอบถามอาบน้ำ </a:t>
            </a:r>
            <a:r>
              <a:rPr lang="en-US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“</a:t>
            </a:r>
            <a:r>
              <a:rPr lang="th-TH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วันละ </a:t>
            </a:r>
            <a:r>
              <a:rPr lang="en-US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1 </a:t>
            </a:r>
            <a:r>
              <a:rPr lang="th-TH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ครั้ง</a:t>
            </a:r>
            <a:r>
              <a:rPr lang="en-US" sz="3600" b="1" dirty="0">
                <a:latin typeface="Cordia New" panose="020B0304020202020204" pitchFamily="34" charset="-34"/>
                <a:ea typeface="Meiryo" panose="020B0604030504040204" pitchFamily="34" charset="-128"/>
              </a:rPr>
              <a:t>”</a:t>
            </a:r>
            <a:r>
              <a:rPr lang="th-TH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endParaRPr lang="en-US" sz="36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284BF473-B894-F19D-8001-BCE18B7CCDC2}"/>
              </a:ext>
            </a:extLst>
          </p:cNvPr>
          <p:cNvSpPr txBox="1"/>
          <p:nvPr/>
        </p:nvSpPr>
        <p:spPr>
          <a:xfrm>
            <a:off x="402708" y="2204822"/>
            <a:ext cx="63802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Q: </a:t>
            </a:r>
            <a:r>
              <a:rPr lang="th-TH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อาบน้ำ(ทั้งแบบลงแช่และอาบด้วยฝักบัว) วันละกี่ครั้ง</a:t>
            </a:r>
          </a:p>
          <a:p>
            <a:r>
              <a:rPr lang="en-US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                                                      </a:t>
            </a:r>
            <a:r>
              <a:rPr lang="th-TH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th-TH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(ผู้ตอบ </a:t>
            </a:r>
            <a:r>
              <a:rPr lang="en-US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671 </a:t>
            </a:r>
            <a:r>
              <a:rPr lang="th-TH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คน)</a:t>
            </a:r>
            <a:endParaRPr lang="en-US" sz="2800" b="1" dirty="0"/>
          </a:p>
        </p:txBody>
      </p: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43D954DA-4C0E-5B6A-E385-E6754D8907D7}"/>
              </a:ext>
            </a:extLst>
          </p:cNvPr>
          <p:cNvGrpSpPr/>
          <p:nvPr/>
        </p:nvGrpSpPr>
        <p:grpSpPr>
          <a:xfrm>
            <a:off x="964617" y="2681875"/>
            <a:ext cx="3928564" cy="3653458"/>
            <a:chOff x="1965461" y="2849268"/>
            <a:chExt cx="3928564" cy="3653458"/>
          </a:xfrm>
        </p:grpSpPr>
        <p:pic>
          <p:nvPicPr>
            <p:cNvPr id="3" name="รูปภาพ 2">
              <a:extLst>
                <a:ext uri="{FF2B5EF4-FFF2-40B4-BE49-F238E27FC236}">
                  <a16:creationId xmlns:a16="http://schemas.microsoft.com/office/drawing/2014/main" id="{827A1177-D6CD-E5A0-F88D-5178D6397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48459" y="2932094"/>
              <a:ext cx="3445566" cy="3570632"/>
            </a:xfrm>
            <a:prstGeom prst="rect">
              <a:avLst/>
            </a:prstGeom>
          </p:spPr>
        </p:pic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id="{D7FC5C3D-B0EF-F4CF-84EC-C08BB4B17517}"/>
                </a:ext>
              </a:extLst>
            </p:cNvPr>
            <p:cNvSpPr/>
            <p:nvPr/>
          </p:nvSpPr>
          <p:spPr>
            <a:xfrm>
              <a:off x="3693729" y="2849268"/>
              <a:ext cx="1530054" cy="7897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1%</a:t>
              </a:r>
            </a:p>
            <a:p>
              <a:pPr algn="ctr"/>
              <a:r>
                <a:rPr lang="th-TH" sz="2000" dirty="0">
                  <a:solidFill>
                    <a:schemeClr val="tx1"/>
                  </a:solidFill>
                </a:rPr>
                <a:t>มากกว่า </a:t>
              </a:r>
              <a:r>
                <a:rPr lang="en-US" sz="2000" dirty="0">
                  <a:solidFill>
                    <a:schemeClr val="tx1"/>
                  </a:solidFill>
                </a:rPr>
                <a:t>3 </a:t>
              </a:r>
              <a:r>
                <a:rPr lang="th-TH" sz="2000" dirty="0">
                  <a:solidFill>
                    <a:schemeClr val="tx1"/>
                  </a:solidFill>
                </a:rPr>
                <a:t>ครั้ง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id="{AB66F9BA-E961-6092-5F61-2E3F745649A3}"/>
                </a:ext>
              </a:extLst>
            </p:cNvPr>
            <p:cNvSpPr/>
            <p:nvPr/>
          </p:nvSpPr>
          <p:spPr>
            <a:xfrm>
              <a:off x="3406215" y="5163752"/>
              <a:ext cx="1530054" cy="789739"/>
            </a:xfrm>
            <a:prstGeom prst="rect">
              <a:avLst/>
            </a:prstGeom>
            <a:solidFill>
              <a:srgbClr val="058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86%</a:t>
              </a:r>
            </a:p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1 </a:t>
              </a:r>
              <a:r>
                <a:rPr lang="th-TH" sz="2800" dirty="0">
                  <a:solidFill>
                    <a:schemeClr val="tx1"/>
                  </a:solidFill>
                </a:rPr>
                <a:t>ครั้ง</a:t>
              </a:r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id="{79FDAD68-6FCD-ED9F-7001-68699C4CA4BE}"/>
                </a:ext>
              </a:extLst>
            </p:cNvPr>
            <p:cNvSpPr/>
            <p:nvPr/>
          </p:nvSpPr>
          <p:spPr>
            <a:xfrm>
              <a:off x="2607385" y="3062549"/>
              <a:ext cx="1530054" cy="7897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6%</a:t>
              </a:r>
            </a:p>
            <a:p>
              <a:pPr algn="ctr"/>
              <a:r>
                <a:rPr lang="th-TH" sz="2000" dirty="0">
                  <a:solidFill>
                    <a:schemeClr val="tx1"/>
                  </a:solidFill>
                </a:rPr>
                <a:t>ไม่ถึง </a:t>
              </a:r>
              <a:r>
                <a:rPr lang="en-US" sz="2000" dirty="0">
                  <a:solidFill>
                    <a:schemeClr val="tx1"/>
                  </a:solidFill>
                </a:rPr>
                <a:t>1 </a:t>
              </a:r>
              <a:r>
                <a:rPr lang="th-TH" sz="2000" dirty="0">
                  <a:solidFill>
                    <a:schemeClr val="tx1"/>
                  </a:solidFill>
                </a:rPr>
                <a:t>ครั้ง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id="{B499C635-09A2-5B12-B565-C365EFF0A950}"/>
                </a:ext>
              </a:extLst>
            </p:cNvPr>
            <p:cNvSpPr/>
            <p:nvPr/>
          </p:nvSpPr>
          <p:spPr>
            <a:xfrm>
              <a:off x="1965461" y="3587873"/>
              <a:ext cx="1530054" cy="7897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7%</a:t>
              </a:r>
            </a:p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2 </a:t>
              </a:r>
              <a:r>
                <a:rPr lang="th-TH" sz="2000" dirty="0">
                  <a:solidFill>
                    <a:schemeClr val="tx1"/>
                  </a:solidFill>
                </a:rPr>
                <a:t>ครั้ง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กล่องข้อความ 13">
            <a:extLst>
              <a:ext uri="{FF2B5EF4-FFF2-40B4-BE49-F238E27FC236}">
                <a16:creationId xmlns:a16="http://schemas.microsoft.com/office/drawing/2014/main" id="{7CE60318-0CF5-DB96-1487-E0671053E508}"/>
              </a:ext>
            </a:extLst>
          </p:cNvPr>
          <p:cNvSpPr txBox="1"/>
          <p:nvPr/>
        </p:nvSpPr>
        <p:spPr>
          <a:xfrm>
            <a:off x="346471" y="6092087"/>
            <a:ext cx="91950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出典：</a:t>
            </a:r>
            <a:r>
              <a:rPr lang="en-US" altLang="ja-JP" dirty="0"/>
              <a:t>Daiwa House</a:t>
            </a:r>
          </a:p>
          <a:p>
            <a:r>
              <a:rPr lang="en-US" dirty="0"/>
              <a:t>https://www.daiwahouse.co.jp/tryie/column/life/bath_time_questionnaire/index.html</a:t>
            </a:r>
          </a:p>
        </p:txBody>
      </p:sp>
    </p:spTree>
    <p:extLst>
      <p:ext uri="{BB962C8B-B14F-4D97-AF65-F5344CB8AC3E}">
        <p14:creationId xmlns:p14="http://schemas.microsoft.com/office/powerpoint/2010/main" val="65627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6D57CAA0-A087-DE2E-B619-2694AADD4A5D}"/>
              </a:ext>
            </a:extLst>
          </p:cNvPr>
          <p:cNvSpPr txBox="1"/>
          <p:nvPr/>
        </p:nvSpPr>
        <p:spPr>
          <a:xfrm>
            <a:off x="276519" y="6312465"/>
            <a:ext cx="9460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出典：</a:t>
            </a:r>
            <a:r>
              <a:rPr lang="en-US" altLang="ja-JP" dirty="0"/>
              <a:t>Forbes Japan </a:t>
            </a:r>
            <a:r>
              <a:rPr lang="en-US" dirty="0"/>
              <a:t>https://forbesjapan.com/articles/detail/52318</a:t>
            </a:r>
          </a:p>
        </p:txBody>
      </p: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A88EB6F3-8304-FEEB-D93A-5C9EADA03C94}"/>
              </a:ext>
            </a:extLst>
          </p:cNvPr>
          <p:cNvGrpSpPr/>
          <p:nvPr/>
        </p:nvGrpSpPr>
        <p:grpSpPr>
          <a:xfrm>
            <a:off x="1365571" y="1562963"/>
            <a:ext cx="9460858" cy="4798439"/>
            <a:chOff x="1030560" y="824317"/>
            <a:chExt cx="9841883" cy="5081027"/>
          </a:xfrm>
        </p:grpSpPr>
        <p:pic>
          <p:nvPicPr>
            <p:cNvPr id="3" name="รูปภาพ 2">
              <a:extLst>
                <a:ext uri="{FF2B5EF4-FFF2-40B4-BE49-F238E27FC236}">
                  <a16:creationId xmlns:a16="http://schemas.microsoft.com/office/drawing/2014/main" id="{65E6562D-746B-38C1-C1AB-C83FB8F51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0560" y="824317"/>
              <a:ext cx="9841883" cy="5081027"/>
            </a:xfrm>
            <a:prstGeom prst="rect">
              <a:avLst/>
            </a:prstGeom>
          </p:spPr>
        </p:pic>
        <p:sp>
          <p:nvSpPr>
            <p:cNvPr id="9" name="กล่องข้อความ 8">
              <a:extLst>
                <a:ext uri="{FF2B5EF4-FFF2-40B4-BE49-F238E27FC236}">
                  <a16:creationId xmlns:a16="http://schemas.microsoft.com/office/drawing/2014/main" id="{EB92B0E9-BF48-DC9E-D141-CE62E63BE4FD}"/>
                </a:ext>
              </a:extLst>
            </p:cNvPr>
            <p:cNvSpPr txBox="1"/>
            <p:nvPr/>
          </p:nvSpPr>
          <p:spPr>
            <a:xfrm>
              <a:off x="1333427" y="1056246"/>
              <a:ext cx="9236148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h-TH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 </a:t>
              </a:r>
              <a:r>
                <a:rPr lang="en-US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Q: </a:t>
              </a:r>
              <a:r>
                <a:rPr lang="th-TH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สิ่งที่ต้องการมากที่สุดจากการอาบน้ำ (ผู้ตอบ </a:t>
              </a:r>
              <a:r>
                <a:rPr lang="en-US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661 </a:t>
              </a:r>
              <a:r>
                <a:rPr lang="th-TH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คน)  </a:t>
              </a:r>
              <a:endParaRPr lang="en-US" sz="2800" b="1" dirty="0"/>
            </a:p>
          </p:txBody>
        </p:sp>
        <p:sp>
          <p:nvSpPr>
            <p:cNvPr id="11" name="กล่องข้อความ 10">
              <a:extLst>
                <a:ext uri="{FF2B5EF4-FFF2-40B4-BE49-F238E27FC236}">
                  <a16:creationId xmlns:a16="http://schemas.microsoft.com/office/drawing/2014/main" id="{1746F341-F64B-C540-88B8-EA5E4D26C94C}"/>
                </a:ext>
              </a:extLst>
            </p:cNvPr>
            <p:cNvSpPr txBox="1"/>
            <p:nvPr/>
          </p:nvSpPr>
          <p:spPr>
            <a:xfrm>
              <a:off x="1319556" y="1736341"/>
              <a:ext cx="3366551" cy="4770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2500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 บรรเทาความเหนื่อยล้าของร่างกาย</a:t>
              </a:r>
              <a:endParaRPr lang="en-US" sz="2500" dirty="0"/>
            </a:p>
          </p:txBody>
        </p:sp>
        <p:sp>
          <p:nvSpPr>
            <p:cNvPr id="12" name="กล่องข้อความ 11">
              <a:extLst>
                <a:ext uri="{FF2B5EF4-FFF2-40B4-BE49-F238E27FC236}">
                  <a16:creationId xmlns:a16="http://schemas.microsoft.com/office/drawing/2014/main" id="{EEA43066-510E-8E37-C270-B998768AC98F}"/>
                </a:ext>
              </a:extLst>
            </p:cNvPr>
            <p:cNvSpPr txBox="1"/>
            <p:nvPr/>
          </p:nvSpPr>
          <p:spPr>
            <a:xfrm>
              <a:off x="1279452" y="2364541"/>
              <a:ext cx="3366551" cy="4770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2500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รักษาความสะอาดของร่างกาย</a:t>
              </a:r>
              <a:endParaRPr lang="en-US" sz="2500" dirty="0"/>
            </a:p>
          </p:txBody>
        </p:sp>
        <p:sp>
          <p:nvSpPr>
            <p:cNvPr id="13" name="กล่องข้อความ 12">
              <a:extLst>
                <a:ext uri="{FF2B5EF4-FFF2-40B4-BE49-F238E27FC236}">
                  <a16:creationId xmlns:a16="http://schemas.microsoft.com/office/drawing/2014/main" id="{F2912C6D-E4DB-98DB-A9C2-2465DA7BD400}"/>
                </a:ext>
              </a:extLst>
            </p:cNvPr>
            <p:cNvSpPr txBox="1"/>
            <p:nvPr/>
          </p:nvSpPr>
          <p:spPr>
            <a:xfrm>
              <a:off x="1287474" y="2917991"/>
              <a:ext cx="3366551" cy="4770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2500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ความผ่อนคลาย</a:t>
              </a:r>
              <a:endParaRPr lang="en-US" sz="2500" dirty="0"/>
            </a:p>
          </p:txBody>
        </p:sp>
        <p:sp>
          <p:nvSpPr>
            <p:cNvPr id="14" name="กล่องข้อความ 13">
              <a:extLst>
                <a:ext uri="{FF2B5EF4-FFF2-40B4-BE49-F238E27FC236}">
                  <a16:creationId xmlns:a16="http://schemas.microsoft.com/office/drawing/2014/main" id="{8884AD7D-22A9-BD27-DE31-761B5762B167}"/>
                </a:ext>
              </a:extLst>
            </p:cNvPr>
            <p:cNvSpPr txBox="1"/>
            <p:nvPr/>
          </p:nvSpPr>
          <p:spPr>
            <a:xfrm>
              <a:off x="1199244" y="3487483"/>
              <a:ext cx="3366551" cy="4770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2500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ความสดชื่น</a:t>
              </a:r>
              <a:endParaRPr lang="en-US" sz="2500" dirty="0"/>
            </a:p>
          </p:txBody>
        </p:sp>
        <p:sp>
          <p:nvSpPr>
            <p:cNvPr id="15" name="กล่องข้อความ 14">
              <a:extLst>
                <a:ext uri="{FF2B5EF4-FFF2-40B4-BE49-F238E27FC236}">
                  <a16:creationId xmlns:a16="http://schemas.microsoft.com/office/drawing/2014/main" id="{189D4830-011D-FC62-B65D-DB95304DFCA4}"/>
                </a:ext>
              </a:extLst>
            </p:cNvPr>
            <p:cNvSpPr txBox="1"/>
            <p:nvPr/>
          </p:nvSpPr>
          <p:spPr>
            <a:xfrm>
              <a:off x="1279451" y="4056975"/>
              <a:ext cx="3366551" cy="4770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2500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ไม่มีเป็นพิเศษ</a:t>
              </a:r>
              <a:endParaRPr lang="en-US" sz="2500" dirty="0"/>
            </a:p>
          </p:txBody>
        </p:sp>
        <p:sp>
          <p:nvSpPr>
            <p:cNvPr id="17" name="กล่องข้อความ 16">
              <a:extLst>
                <a:ext uri="{FF2B5EF4-FFF2-40B4-BE49-F238E27FC236}">
                  <a16:creationId xmlns:a16="http://schemas.microsoft.com/office/drawing/2014/main" id="{A84CC509-9824-1B8F-6B63-7F75EDE215A9}"/>
                </a:ext>
              </a:extLst>
            </p:cNvPr>
            <p:cNvSpPr txBox="1"/>
            <p:nvPr/>
          </p:nvSpPr>
          <p:spPr>
            <a:xfrm>
              <a:off x="1287473" y="4626467"/>
              <a:ext cx="3366551" cy="4770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2500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คลายหนาว</a:t>
              </a:r>
              <a:endParaRPr lang="en-US" sz="2500" dirty="0"/>
            </a:p>
          </p:txBody>
        </p:sp>
        <p:sp>
          <p:nvSpPr>
            <p:cNvPr id="18" name="กล่องข้อความ 17">
              <a:extLst>
                <a:ext uri="{FF2B5EF4-FFF2-40B4-BE49-F238E27FC236}">
                  <a16:creationId xmlns:a16="http://schemas.microsoft.com/office/drawing/2014/main" id="{98A3E2FF-B975-888D-E543-92EB443EB45D}"/>
                </a:ext>
              </a:extLst>
            </p:cNvPr>
            <p:cNvSpPr txBox="1"/>
            <p:nvPr/>
          </p:nvSpPr>
          <p:spPr>
            <a:xfrm>
              <a:off x="1319555" y="5174404"/>
              <a:ext cx="3366551" cy="4770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2500" dirty="0"/>
                <a:t>ทำให้หลับง่ายขึ้น</a:t>
              </a:r>
              <a:endParaRPr lang="en-US" sz="2500" dirty="0"/>
            </a:p>
          </p:txBody>
        </p:sp>
      </p:grpSp>
      <p:pic>
        <p:nvPicPr>
          <p:cNvPr id="21" name="図 32">
            <a:extLst>
              <a:ext uri="{FF2B5EF4-FFF2-40B4-BE49-F238E27FC236}">
                <a16:creationId xmlns:a16="http://schemas.microsoft.com/office/drawing/2014/main" id="{E1CCC3BA-064F-D5F1-C52D-4EE87060D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3354" y="317433"/>
            <a:ext cx="996398" cy="1244410"/>
          </a:xfrm>
          <a:prstGeom prst="rect">
            <a:avLst/>
          </a:prstGeom>
        </p:spPr>
      </p:pic>
      <p:sp>
        <p:nvSpPr>
          <p:cNvPr id="22" name="Speech Bubble: Oval 7">
            <a:extLst>
              <a:ext uri="{FF2B5EF4-FFF2-40B4-BE49-F238E27FC236}">
                <a16:creationId xmlns:a16="http://schemas.microsoft.com/office/drawing/2014/main" id="{49AB3B62-1BFF-D61C-89F4-BBCFE9A93BA0}"/>
              </a:ext>
            </a:extLst>
          </p:cNvPr>
          <p:cNvSpPr/>
          <p:nvPr/>
        </p:nvSpPr>
        <p:spPr>
          <a:xfrm>
            <a:off x="2823172" y="101597"/>
            <a:ext cx="4367551" cy="1441106"/>
          </a:xfrm>
          <a:prstGeom prst="wedgeEllipseCallout">
            <a:avLst>
              <a:gd name="adj1" fmla="val 60266"/>
              <a:gd name="adj2" fmla="val 22491"/>
            </a:avLst>
          </a:pr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214188587">
                  <a:custGeom>
                    <a:avLst/>
                    <a:gdLst>
                      <a:gd name="connsiteX0" fmla="*/ 3725668 w 3378800"/>
                      <a:gd name="connsiteY0" fmla="*/ 868920 h 1198659"/>
                      <a:gd name="connsiteX1" fmla="*/ 3130384 w 3378800"/>
                      <a:gd name="connsiteY1" fmla="*/ 912169 h 1198659"/>
                      <a:gd name="connsiteX2" fmla="*/ 1583575 w 3378800"/>
                      <a:gd name="connsiteY2" fmla="*/ 1197482 h 1198659"/>
                      <a:gd name="connsiteX3" fmla="*/ 113855 w 3378800"/>
                      <a:gd name="connsiteY3" fmla="*/ 383033 h 1198659"/>
                      <a:gd name="connsiteX4" fmla="*/ 1748138 w 3378800"/>
                      <a:gd name="connsiteY4" fmla="*/ 362 h 1198659"/>
                      <a:gd name="connsiteX5" fmla="*/ 3355799 w 3378800"/>
                      <a:gd name="connsiteY5" fmla="*/ 697890 h 1198659"/>
                      <a:gd name="connsiteX6" fmla="*/ 3725668 w 3378800"/>
                      <a:gd name="connsiteY6" fmla="*/ 868920 h 119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78800" h="1198659" fill="none" extrusionOk="0">
                        <a:moveTo>
                          <a:pt x="3725668" y="868920"/>
                        </a:moveTo>
                        <a:cubicBezTo>
                          <a:pt x="3648314" y="911962"/>
                          <a:pt x="3408158" y="930107"/>
                          <a:pt x="3130384" y="912169"/>
                        </a:cubicBezTo>
                        <a:cubicBezTo>
                          <a:pt x="2775763" y="1074230"/>
                          <a:pt x="2274860" y="1288209"/>
                          <a:pt x="1583575" y="1197482"/>
                        </a:cubicBezTo>
                        <a:cubicBezTo>
                          <a:pt x="481425" y="1124902"/>
                          <a:pt x="-324419" y="759022"/>
                          <a:pt x="113855" y="383033"/>
                        </a:cubicBezTo>
                        <a:cubicBezTo>
                          <a:pt x="373298" y="136909"/>
                          <a:pt x="1010332" y="-14458"/>
                          <a:pt x="1748138" y="362"/>
                        </a:cubicBezTo>
                        <a:cubicBezTo>
                          <a:pt x="2710370" y="-17767"/>
                          <a:pt x="3528706" y="337980"/>
                          <a:pt x="3355799" y="697890"/>
                        </a:cubicBezTo>
                        <a:cubicBezTo>
                          <a:pt x="3424801" y="742347"/>
                          <a:pt x="3673670" y="819263"/>
                          <a:pt x="3725668" y="868920"/>
                        </a:cubicBezTo>
                        <a:close/>
                      </a:path>
                      <a:path w="3378800" h="1198659" stroke="0" extrusionOk="0">
                        <a:moveTo>
                          <a:pt x="3725668" y="868920"/>
                        </a:moveTo>
                        <a:cubicBezTo>
                          <a:pt x="3439157" y="918855"/>
                          <a:pt x="3295645" y="864957"/>
                          <a:pt x="3130384" y="912169"/>
                        </a:cubicBezTo>
                        <a:cubicBezTo>
                          <a:pt x="2701612" y="1112328"/>
                          <a:pt x="2204352" y="1226408"/>
                          <a:pt x="1583575" y="1197482"/>
                        </a:cubicBezTo>
                        <a:cubicBezTo>
                          <a:pt x="433146" y="1202080"/>
                          <a:pt x="-219560" y="814530"/>
                          <a:pt x="113855" y="383033"/>
                        </a:cubicBezTo>
                        <a:cubicBezTo>
                          <a:pt x="351867" y="241574"/>
                          <a:pt x="996664" y="-3070"/>
                          <a:pt x="1748138" y="362"/>
                        </a:cubicBezTo>
                        <a:cubicBezTo>
                          <a:pt x="2727949" y="-3097"/>
                          <a:pt x="3579573" y="353654"/>
                          <a:pt x="3355799" y="697890"/>
                        </a:cubicBezTo>
                        <a:cubicBezTo>
                          <a:pt x="3409176" y="706655"/>
                          <a:pt x="3626717" y="789939"/>
                          <a:pt x="3725668" y="86892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dirty="0">
                <a:latin typeface="Cordia New" panose="020B0304020202020204" pitchFamily="34" charset="-34"/>
              </a:rPr>
              <a:t>ทำไมคนญี่ปุ่นชอบแช่น้ำอุ่นกันนะ</a:t>
            </a:r>
            <a:endParaRPr lang="en-US" sz="36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0485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รูปภาพ 15" descr="รูปภาพประกอบด้วย การ์ตูน, สี่เหลี่ยมผืนผ้า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59379D19-69E1-24D6-AE9E-7126F8DDB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49" y="189571"/>
            <a:ext cx="6006791" cy="6006791"/>
          </a:xfrm>
          <a:prstGeom prst="rect">
            <a:avLst/>
          </a:prstGeom>
        </p:spPr>
      </p:pic>
      <p:pic>
        <p:nvPicPr>
          <p:cNvPr id="4" name="図 25">
            <a:extLst>
              <a:ext uri="{FF2B5EF4-FFF2-40B4-BE49-F238E27FC236}">
                <a16:creationId xmlns:a16="http://schemas.microsoft.com/office/drawing/2014/main" id="{E9764DD5-E685-58AD-BF68-F54A89F828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0685" y="4865297"/>
            <a:ext cx="1266518" cy="1784195"/>
          </a:xfrm>
          <a:prstGeom prst="rect">
            <a:avLst/>
          </a:prstGeom>
        </p:spPr>
      </p:pic>
      <p:sp>
        <p:nvSpPr>
          <p:cNvPr id="6" name="คำบรรยายภาพ: สี่เหลี่ยมมุมมน 5">
            <a:extLst>
              <a:ext uri="{FF2B5EF4-FFF2-40B4-BE49-F238E27FC236}">
                <a16:creationId xmlns:a16="http://schemas.microsoft.com/office/drawing/2014/main" id="{CE704626-8D98-8724-0CAD-B91CED2A70D9}"/>
              </a:ext>
            </a:extLst>
          </p:cNvPr>
          <p:cNvSpPr/>
          <p:nvPr/>
        </p:nvSpPr>
        <p:spPr>
          <a:xfrm>
            <a:off x="6496440" y="448363"/>
            <a:ext cx="5416570" cy="4158142"/>
          </a:xfrm>
          <a:prstGeom prst="wedgeRoundRectCallout">
            <a:avLst>
              <a:gd name="adj1" fmla="val -2387"/>
              <a:gd name="adj2" fmla="val 61276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3600" dirty="0">
                <a:solidFill>
                  <a:schemeClr val="tx1"/>
                </a:solidFill>
                <a:effectLst/>
              </a:rPr>
              <a:t>ที่ญี่ปุ่นยังมีสถานอาบน้ำสาธารณะที่เรียกว่า </a:t>
            </a:r>
            <a:br>
              <a:rPr lang="th-TH" sz="3600" dirty="0">
                <a:solidFill>
                  <a:schemeClr val="tx1"/>
                </a:solidFill>
                <a:effectLst/>
              </a:rPr>
            </a:br>
            <a:r>
              <a:rPr lang="ja-JP" altLang="en-US" sz="2400" dirty="0">
                <a:solidFill>
                  <a:schemeClr val="tx1"/>
                </a:solidFill>
                <a:effectLst/>
              </a:rPr>
              <a:t>せんとう（銭湯）</a:t>
            </a:r>
            <a:r>
              <a:rPr lang="th-TH" altLang="ja-JP" dirty="0">
                <a:solidFill>
                  <a:schemeClr val="tx1"/>
                </a:solidFill>
                <a:effectLst/>
              </a:rPr>
              <a:t> </a:t>
            </a:r>
            <a:r>
              <a:rPr lang="th-TH" altLang="ja-JP" sz="3600" dirty="0">
                <a:solidFill>
                  <a:schemeClr val="tx1"/>
                </a:solidFill>
                <a:effectLst/>
              </a:rPr>
              <a:t>ให้บริการด้วย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altLang="ja-JP" sz="3600" dirty="0">
                <a:solidFill>
                  <a:schemeClr val="tx1"/>
                </a:solidFill>
              </a:rPr>
              <a:t>โดยทั่วไปจะแบ่งเป็นส่วนของชายและหญิง ไม่ปะปนกัน ด้านในเป็นอ่างแช่น้ำรวมขนาดใหญ่</a:t>
            </a:r>
          </a:p>
        </p:txBody>
      </p:sp>
    </p:spTree>
    <p:extLst>
      <p:ext uri="{BB962C8B-B14F-4D97-AF65-F5344CB8AC3E}">
        <p14:creationId xmlns:p14="http://schemas.microsoft.com/office/powerpoint/2010/main" val="3253704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25">
            <a:extLst>
              <a:ext uri="{FF2B5EF4-FFF2-40B4-BE49-F238E27FC236}">
                <a16:creationId xmlns:a16="http://schemas.microsoft.com/office/drawing/2014/main" id="{F58F3B76-5060-B488-B062-55E0F4B93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83862" y="286733"/>
            <a:ext cx="1266518" cy="1784195"/>
          </a:xfrm>
          <a:prstGeom prst="rect">
            <a:avLst/>
          </a:prstGeom>
        </p:spPr>
      </p:pic>
      <p:sp>
        <p:nvSpPr>
          <p:cNvPr id="10" name="คำบรรยายภาพ: สี่เหลี่ยมมุมมน 9">
            <a:extLst>
              <a:ext uri="{FF2B5EF4-FFF2-40B4-BE49-F238E27FC236}">
                <a16:creationId xmlns:a16="http://schemas.microsoft.com/office/drawing/2014/main" id="{4039D728-812B-730F-2701-51FB5BD2DB95}"/>
              </a:ext>
            </a:extLst>
          </p:cNvPr>
          <p:cNvSpPr/>
          <p:nvPr/>
        </p:nvSpPr>
        <p:spPr>
          <a:xfrm>
            <a:off x="2217066" y="273546"/>
            <a:ext cx="5374179" cy="1360449"/>
          </a:xfrm>
          <a:prstGeom prst="wedgeRoundRectCallout">
            <a:avLst>
              <a:gd name="adj1" fmla="val -58994"/>
              <a:gd name="adj2" fmla="val 26215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dirty="0">
                <a:solidFill>
                  <a:schemeClr val="tx1"/>
                </a:solidFill>
              </a:rPr>
              <a:t>เราไปดูคลิปที่พาชมด้านในรวมทั้ง</a:t>
            </a:r>
          </a:p>
          <a:p>
            <a:pPr algn="ctr"/>
            <a:r>
              <a:rPr lang="th-TH" sz="3600" dirty="0">
                <a:solidFill>
                  <a:schemeClr val="tx1"/>
                </a:solidFill>
              </a:rPr>
              <a:t>วิธีใช้บริการ </a:t>
            </a:r>
            <a:r>
              <a:rPr lang="ja-JP" altLang="en-US" sz="2400" dirty="0">
                <a:solidFill>
                  <a:schemeClr val="tx1"/>
                </a:solidFill>
              </a:rPr>
              <a:t>せんとう</a:t>
            </a:r>
            <a:r>
              <a:rPr lang="th-TH" altLang="ja-JP" sz="3600" dirty="0">
                <a:solidFill>
                  <a:schemeClr val="tx1"/>
                </a:solidFill>
              </a:rPr>
              <a:t>กันค่ะ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2" name="図 5">
            <a:hlinkClick r:id="rId4"/>
            <a:extLst>
              <a:ext uri="{FF2B5EF4-FFF2-40B4-BE49-F238E27FC236}">
                <a16:creationId xmlns:a16="http://schemas.microsoft.com/office/drawing/2014/main" id="{23A549C0-E51E-6DCF-BF18-998F957C6A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3160376" y="1686342"/>
            <a:ext cx="5871248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868CFF7-6459-C4CE-E4B3-27A9FF65A7FD}"/>
              </a:ext>
            </a:extLst>
          </p:cNvPr>
          <p:cNvSpPr txBox="1"/>
          <p:nvPr/>
        </p:nvSpPr>
        <p:spPr>
          <a:xfrm>
            <a:off x="1" y="5893829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hlinkClick r:id="rId4"/>
              </a:rPr>
              <a:t>A step-by-step </a:t>
            </a:r>
            <a:r>
              <a:rPr lang="en-US" sz="3200" dirty="0" err="1">
                <a:hlinkClick r:id="rId4"/>
              </a:rPr>
              <a:t>Sento</a:t>
            </a:r>
            <a:r>
              <a:rPr lang="en-US" sz="3200" dirty="0">
                <a:hlinkClick r:id="rId4"/>
              </a:rPr>
              <a:t> Guide　(how to enjoy Japanese Public bath)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19230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0401424D-C48A-6EBF-9B74-6E08B70B3854}"/>
              </a:ext>
            </a:extLst>
          </p:cNvPr>
          <p:cNvGrpSpPr/>
          <p:nvPr/>
        </p:nvGrpSpPr>
        <p:grpSpPr>
          <a:xfrm>
            <a:off x="186824" y="405693"/>
            <a:ext cx="2474573" cy="956773"/>
            <a:chOff x="155575" y="160338"/>
            <a:chExt cx="2474573" cy="956773"/>
          </a:xfrm>
        </p:grpSpPr>
        <p:sp>
          <p:nvSpPr>
            <p:cNvPr id="4" name="角丸四角形吹き出し 5">
              <a:extLst>
                <a:ext uri="{FF2B5EF4-FFF2-40B4-BE49-F238E27FC236}">
                  <a16:creationId xmlns:a16="http://schemas.microsoft.com/office/drawing/2014/main" id="{84231D8C-B1D2-3D3D-E0B9-01D0FE725154}"/>
                </a:ext>
              </a:extLst>
            </p:cNvPr>
            <p:cNvSpPr/>
            <p:nvPr/>
          </p:nvSpPr>
          <p:spPr>
            <a:xfrm>
              <a:off x="950429" y="160338"/>
              <a:ext cx="1679719" cy="899338"/>
            </a:xfrm>
            <a:prstGeom prst="wedgeRoundRectCallout">
              <a:avLst>
                <a:gd name="adj1" fmla="val -13776"/>
                <a:gd name="adj2" fmla="val 71914"/>
                <a:gd name="adj3" fmla="val 16667"/>
              </a:avLst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S PGothic" panose="020B0600070205080204" pitchFamily="34" charset="-128"/>
                  <a:ea typeface="MS PGothic" panose="020B0600070205080204" pitchFamily="34" charset="-128"/>
                  <a:cs typeface="+mn-cs"/>
                </a:rPr>
                <a:t>クイズ</a:t>
              </a:r>
              <a:endParaRPr kumimoji="1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5" name="円形吹き出し 12">
              <a:extLst>
                <a:ext uri="{FF2B5EF4-FFF2-40B4-BE49-F238E27FC236}">
                  <a16:creationId xmlns:a16="http://schemas.microsoft.com/office/drawing/2014/main" id="{2C1B481D-425A-8680-EE4A-D140EC722AED}"/>
                </a:ext>
              </a:extLst>
            </p:cNvPr>
            <p:cNvSpPr/>
            <p:nvPr/>
          </p:nvSpPr>
          <p:spPr>
            <a:xfrm>
              <a:off x="155575" y="423333"/>
              <a:ext cx="897543" cy="693778"/>
            </a:xfrm>
            <a:prstGeom prst="wedgeEllipseCallout">
              <a:avLst>
                <a:gd name="adj1" fmla="val 43313"/>
                <a:gd name="adj2" fmla="val 69822"/>
              </a:avLst>
            </a:prstGeom>
            <a:solidFill>
              <a:srgbClr val="FFC000"/>
            </a:solidFill>
            <a:ln w="12700" cap="flat" cmpd="sng" algn="ctr">
              <a:solidFill>
                <a:srgbClr val="FFC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B0400000000000000" pitchFamily="34" charset="-128"/>
                  <a:ea typeface="游ゴシック" panose="020B0400000000000000" pitchFamily="34" charset="-128"/>
                  <a:cs typeface="+mn-cs"/>
                </a:rPr>
                <a:t>❓</a:t>
              </a:r>
              <a:endParaRPr kumimoji="1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91F0E02E-44BC-9768-9183-4562DD430494}"/>
              </a:ext>
            </a:extLst>
          </p:cNvPr>
          <p:cNvSpPr txBox="1"/>
          <p:nvPr/>
        </p:nvSpPr>
        <p:spPr>
          <a:xfrm>
            <a:off x="2761758" y="597145"/>
            <a:ext cx="924341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3) </a:t>
            </a:r>
            <a:r>
              <a:rPr lang="th-TH" sz="4000" b="1" dirty="0">
                <a:latin typeface="Cordia New" panose="020B0304020202020204" pitchFamily="34" charset="-34"/>
                <a:ea typeface="Meiryo" panose="020B0604030504040204" pitchFamily="34" charset="-128"/>
              </a:rPr>
              <a:t>ข้อใด</a:t>
            </a:r>
            <a:r>
              <a:rPr lang="th-TH" sz="4000" b="1" u="sng" dirty="0">
                <a:solidFill>
                  <a:srgbClr val="FF0000"/>
                </a:solidFill>
                <a:latin typeface="Cordia New" panose="020B0304020202020204" pitchFamily="34" charset="-34"/>
                <a:ea typeface="Meiryo" panose="020B0604030504040204" pitchFamily="34" charset="-128"/>
              </a:rPr>
              <a:t>ไม่ถูกต้อง</a:t>
            </a:r>
            <a:r>
              <a:rPr lang="th-TH" sz="4000" b="1" dirty="0">
                <a:latin typeface="Cordia New" panose="020B0304020202020204" pitchFamily="34" charset="-34"/>
                <a:ea typeface="Meiryo" panose="020B0604030504040204" pitchFamily="34" charset="-128"/>
              </a:rPr>
              <a:t>เกี่ยวกับมารยาทในการใช้บริการ</a:t>
            </a:r>
            <a:r>
              <a:rPr lang="ja-JP" altLang="en-US" sz="2800" b="1" dirty="0">
                <a:latin typeface="Cordia New" panose="020B0304020202020204" pitchFamily="34" charset="-34"/>
                <a:ea typeface="Meiryo" panose="020B0604030504040204" pitchFamily="34" charset="-128"/>
              </a:rPr>
              <a:t>せんとう</a:t>
            </a:r>
            <a:endParaRPr lang="th-TH" sz="4000" b="1" dirty="0">
              <a:latin typeface="Cordia New" panose="020B0304020202020204" pitchFamily="34" charset="-34"/>
              <a:ea typeface="Meiryo" panose="020B0604030504040204" pitchFamily="34" charset="-128"/>
              <a:cs typeface="Cordia New" panose="020B0304020202020204" pitchFamily="34" charset="-34"/>
            </a:endParaRPr>
          </a:p>
        </p:txBody>
      </p:sp>
      <p:pic>
        <p:nvPicPr>
          <p:cNvPr id="7" name="図 25">
            <a:extLst>
              <a:ext uri="{FF2B5EF4-FFF2-40B4-BE49-F238E27FC236}">
                <a16:creationId xmlns:a16="http://schemas.microsoft.com/office/drawing/2014/main" id="{24435213-34BD-1AC9-F165-721C3B607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1678" y="2321392"/>
            <a:ext cx="1266518" cy="1592086"/>
          </a:xfrm>
          <a:prstGeom prst="rect">
            <a:avLst/>
          </a:prstGeom>
        </p:spPr>
      </p:pic>
      <p:sp>
        <p:nvSpPr>
          <p:cNvPr id="8" name="TextBox 9">
            <a:extLst>
              <a:ext uri="{FF2B5EF4-FFF2-40B4-BE49-F238E27FC236}">
                <a16:creationId xmlns:a16="http://schemas.microsoft.com/office/drawing/2014/main" id="{49CC0F13-0EF4-C515-230E-BC1F15FB599C}"/>
              </a:ext>
            </a:extLst>
          </p:cNvPr>
          <p:cNvSpPr txBox="1"/>
          <p:nvPr/>
        </p:nvSpPr>
        <p:spPr>
          <a:xfrm>
            <a:off x="2945477" y="1962573"/>
            <a:ext cx="85179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a.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คนที่ผมยาวให้มัดหรือรวบผมให้เรียบร้อยก่อนลงแช่ในอ่าง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671042BD-2852-539F-E3DF-1DB6ED558862}"/>
              </a:ext>
            </a:extLst>
          </p:cNvPr>
          <p:cNvSpPr txBox="1"/>
          <p:nvPr/>
        </p:nvSpPr>
        <p:spPr>
          <a:xfrm>
            <a:off x="2945476" y="2840884"/>
            <a:ext cx="68787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b.</a:t>
            </a:r>
            <a:r>
              <a:rPr lang="ja-JP" alt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</a:rPr>
              <a:t>ไม่ควรนำผ้าขนหนูลงไปแช่ในอ่างด้วย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948308EC-2002-AF83-F5C4-49B56DB0A067}"/>
              </a:ext>
            </a:extLst>
          </p:cNvPr>
          <p:cNvSpPr txBox="1"/>
          <p:nvPr/>
        </p:nvSpPr>
        <p:spPr>
          <a:xfrm>
            <a:off x="2945476" y="3732599"/>
            <a:ext cx="87410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c. 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</a:rPr>
              <a:t>หากน้ำในอ่างมีอุณหภูมิสูงเกินไป </a:t>
            </a:r>
            <a:endParaRPr lang="en-US" sz="4000" dirty="0">
              <a:solidFill>
                <a:prstClr val="black"/>
              </a:solidFill>
              <a:latin typeface="Cordia New" panose="020B0304020202020204" pitchFamily="34" charset="-34"/>
            </a:endParaRPr>
          </a:p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</a:rPr>
              <a:t>    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</a:rPr>
              <a:t>สามารถเติมน้ำเย็นลงไปในอ่างได้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2F942A60-37F4-6002-4FF0-5939F9BF6E1B}"/>
              </a:ext>
            </a:extLst>
          </p:cNvPr>
          <p:cNvSpPr/>
          <p:nvPr/>
        </p:nvSpPr>
        <p:spPr>
          <a:xfrm>
            <a:off x="2912965" y="3860918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69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6CB407C-879B-0103-4970-99EE4212C301}"/>
              </a:ext>
            </a:extLst>
          </p:cNvPr>
          <p:cNvSpPr txBox="1"/>
          <p:nvPr/>
        </p:nvSpPr>
        <p:spPr>
          <a:xfrm>
            <a:off x="3852299" y="355239"/>
            <a:ext cx="4903749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latin typeface="Cordia New" panose="020B0304020202020204" pitchFamily="34" charset="-34"/>
                <a:ea typeface="Meiryo" panose="020B0604030504040204" pitchFamily="34" charset="-128"/>
              </a:rPr>
              <a:t>มารยาทอื่นๆ ในการใช้</a:t>
            </a:r>
            <a:r>
              <a:rPr lang="ja-JP" altLang="en-US" sz="3200" b="1" dirty="0">
                <a:latin typeface="Cordia New" panose="020B0304020202020204" pitchFamily="34" charset="-34"/>
                <a:ea typeface="Meiryo" panose="020B0604030504040204" pitchFamily="34" charset="-128"/>
              </a:rPr>
              <a:t> </a:t>
            </a:r>
            <a:r>
              <a:rPr lang="ja-JP" altLang="en-US" sz="2400" b="1" dirty="0">
                <a:latin typeface="Cordia New" panose="020B0304020202020204" pitchFamily="34" charset="-34"/>
                <a:ea typeface="Meiryo" panose="020B0604030504040204" pitchFamily="34" charset="-128"/>
              </a:rPr>
              <a:t>せんとう</a:t>
            </a:r>
            <a:endParaRPr lang="en-US" sz="3200" dirty="0"/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4F6F5FAF-CFEF-505F-5C74-6B980EF4FF5A}"/>
              </a:ext>
            </a:extLst>
          </p:cNvPr>
          <p:cNvSpPr txBox="1"/>
          <p:nvPr/>
        </p:nvSpPr>
        <p:spPr>
          <a:xfrm>
            <a:off x="801142" y="3248682"/>
            <a:ext cx="33975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ชำระร่างกายให้สะอาดก่อนลงแช่น้ำ</a:t>
            </a:r>
            <a:endParaRPr lang="en-US" sz="24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DCAA57EE-C3E0-D814-1546-07D420D3D57B}"/>
              </a:ext>
            </a:extLst>
          </p:cNvPr>
          <p:cNvSpPr txBox="1"/>
          <p:nvPr/>
        </p:nvSpPr>
        <p:spPr>
          <a:xfrm>
            <a:off x="1582452" y="5907765"/>
            <a:ext cx="1550573" cy="459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ไม่วิ่ง</a:t>
            </a:r>
            <a:endParaRPr lang="en-US" sz="24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DDA65693-2661-5E15-A0AD-C31883C5DF54}"/>
              </a:ext>
            </a:extLst>
          </p:cNvPr>
          <p:cNvSpPr txBox="1"/>
          <p:nvPr/>
        </p:nvSpPr>
        <p:spPr>
          <a:xfrm>
            <a:off x="4396029" y="5903585"/>
            <a:ext cx="25755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ไม่ว่ายน้ำในอ่างหรือในบ่อ</a:t>
            </a:r>
            <a:endParaRPr lang="en-US" sz="24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6C019A10-5FA9-2129-B75A-D4224EA147ED}"/>
              </a:ext>
            </a:extLst>
          </p:cNvPr>
          <p:cNvSpPr txBox="1"/>
          <p:nvPr/>
        </p:nvSpPr>
        <p:spPr>
          <a:xfrm>
            <a:off x="7829833" y="5907765"/>
            <a:ext cx="2265846" cy="459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รวบผมให้เรียบร้อย</a:t>
            </a:r>
            <a:endParaRPr lang="en-US" sz="24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27509CC2-0065-D5FB-2FF2-1FC41144381A}"/>
              </a:ext>
            </a:extLst>
          </p:cNvPr>
          <p:cNvSpPr txBox="1"/>
          <p:nvPr/>
        </p:nvSpPr>
        <p:spPr>
          <a:xfrm>
            <a:off x="8796959" y="3182492"/>
            <a:ext cx="2436728" cy="53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ไม่ถ่ายรูป</a:t>
            </a:r>
            <a:endParaRPr lang="en-US" sz="24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0" name="กล่องข้อความ 19">
            <a:extLst>
              <a:ext uri="{FF2B5EF4-FFF2-40B4-BE49-F238E27FC236}">
                <a16:creationId xmlns:a16="http://schemas.microsoft.com/office/drawing/2014/main" id="{A946D65E-E2E1-83BA-E25F-8CBC95F84F48}"/>
              </a:ext>
            </a:extLst>
          </p:cNvPr>
          <p:cNvSpPr txBox="1"/>
          <p:nvPr/>
        </p:nvSpPr>
        <p:spPr>
          <a:xfrm>
            <a:off x="4605380" y="3214425"/>
            <a:ext cx="33975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โดยทั่วไปจะไม่ใส่ชุดว่ายน้ำ</a:t>
            </a:r>
          </a:p>
        </p:txBody>
      </p:sp>
      <p:pic>
        <p:nvPicPr>
          <p:cNvPr id="22" name="รูปภาพ 21" descr="รูปภาพประกอบด้วย การ์ตูน, ศิลปะเด็ก, ภาพประกอบ, เสื้อผ้า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E1FF920C-E595-FB78-0CA0-C73B4F818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639" y="1109292"/>
            <a:ext cx="2105133" cy="2105133"/>
          </a:xfrm>
          <a:prstGeom prst="rect">
            <a:avLst/>
          </a:prstGeom>
        </p:spPr>
      </p:pic>
      <p:pic>
        <p:nvPicPr>
          <p:cNvPr id="24" name="รูปภาพ 23" descr="รูปภาพประกอบด้วย การ์ตูน, สัญลักษณ์, ภาพตัดปะ, กราฟิก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42FF7B8E-522F-A2D6-38E3-695D7CCEB5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401" y="3709970"/>
            <a:ext cx="2235912" cy="2235912"/>
          </a:xfrm>
          <a:prstGeom prst="rect">
            <a:avLst/>
          </a:prstGeom>
        </p:spPr>
      </p:pic>
      <p:pic>
        <p:nvPicPr>
          <p:cNvPr id="26" name="รูปภาพ 25" descr="รูปภาพประกอบด้วย การ์ตู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71C0E5BB-A6C6-4E6D-9AB2-0F37BB5F3D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756" y="1098323"/>
            <a:ext cx="2105133" cy="2105133"/>
          </a:xfrm>
          <a:prstGeom prst="rect">
            <a:avLst/>
          </a:prstGeom>
        </p:spPr>
      </p:pic>
      <p:pic>
        <p:nvPicPr>
          <p:cNvPr id="28" name="รูปภาพ 27" descr="รูปภาพประกอบด้วย การ์ตูน, ภาพตัดปะ&#10;&#10;คำอธิบายที่สร้างโดยอัตโนมัติโดยมีความน่าเชื่อถือปานกลาง">
            <a:extLst>
              <a:ext uri="{FF2B5EF4-FFF2-40B4-BE49-F238E27FC236}">
                <a16:creationId xmlns:a16="http://schemas.microsoft.com/office/drawing/2014/main" id="{E28A1E7A-CC84-F6FD-960A-8EBC9C3F6D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275" y="1201950"/>
            <a:ext cx="1916746" cy="1919818"/>
          </a:xfrm>
          <a:prstGeom prst="rect">
            <a:avLst/>
          </a:prstGeom>
        </p:spPr>
      </p:pic>
      <p:pic>
        <p:nvPicPr>
          <p:cNvPr id="30" name="รูปภาพ 29" descr="รูปภาพประกอบด้วย ภาพตัดปะ, การ์ตูน, ภาพประกอ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B1A03EE6-BD73-AC80-36C3-08D82F87BC6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11" b="13364"/>
          <a:stretch/>
        </p:blipFill>
        <p:spPr>
          <a:xfrm>
            <a:off x="7501446" y="3887781"/>
            <a:ext cx="2591026" cy="1941330"/>
          </a:xfrm>
          <a:prstGeom prst="rect">
            <a:avLst/>
          </a:prstGeom>
        </p:spPr>
      </p:pic>
      <p:pic>
        <p:nvPicPr>
          <p:cNvPr id="32" name="รูปภาพ 31" descr="รูปภาพประกอบด้วย ภาพตัดปะ, เด็กผู้ชาย, ภาพประกอบ, การ์ตู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8390A097-A4DF-5BCB-BE87-49496F3474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194" y="3773615"/>
            <a:ext cx="2108621" cy="210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68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 descr="รูปภาพประกอบด้วย การ์ตูน, การวาดภาพ, ใบหน้าของมนุษย์, ภาพตัดปะ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6401BFB-BF38-14E2-3ADF-7D9BFAF339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76196"/>
            <a:ext cx="5606408" cy="4905607"/>
          </a:xfrm>
          <a:prstGeom prst="rect">
            <a:avLst/>
          </a:prstGeom>
        </p:spPr>
      </p:pic>
      <p:pic>
        <p:nvPicPr>
          <p:cNvPr id="4" name="図 25">
            <a:extLst>
              <a:ext uri="{FF2B5EF4-FFF2-40B4-BE49-F238E27FC236}">
                <a16:creationId xmlns:a16="http://schemas.microsoft.com/office/drawing/2014/main" id="{BC8EF760-1E0E-D98C-2348-E0F109A3F7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710181" y="3677279"/>
            <a:ext cx="1266518" cy="1784195"/>
          </a:xfrm>
          <a:prstGeom prst="rect">
            <a:avLst/>
          </a:prstGeom>
        </p:spPr>
      </p:pic>
      <p:sp>
        <p:nvSpPr>
          <p:cNvPr id="5" name="คำบรรยายภาพ: สี่เหลี่ยมมุมมน 4">
            <a:extLst>
              <a:ext uri="{FF2B5EF4-FFF2-40B4-BE49-F238E27FC236}">
                <a16:creationId xmlns:a16="http://schemas.microsoft.com/office/drawing/2014/main" id="{C6FE0D31-47C7-106A-6E55-854B3039278B}"/>
              </a:ext>
            </a:extLst>
          </p:cNvPr>
          <p:cNvSpPr/>
          <p:nvPr/>
        </p:nvSpPr>
        <p:spPr>
          <a:xfrm>
            <a:off x="255946" y="1037063"/>
            <a:ext cx="5229922" cy="2391937"/>
          </a:xfrm>
          <a:prstGeom prst="wedgeRoundRectCallout">
            <a:avLst>
              <a:gd name="adj1" fmla="val 33819"/>
              <a:gd name="adj2" fmla="val 65779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ja-JP" sz="2800" dirty="0">
                <a:solidFill>
                  <a:schemeClr val="tx1"/>
                </a:solidFill>
              </a:rPr>
              <a:t>การอาบน้ำใน </a:t>
            </a:r>
            <a:r>
              <a:rPr lang="ja-JP" altLang="en-US" sz="2000" dirty="0">
                <a:solidFill>
                  <a:schemeClr val="tx1"/>
                </a:solidFill>
              </a:rPr>
              <a:t>せんとう</a:t>
            </a:r>
            <a:r>
              <a:rPr lang="th-TH" altLang="ja-JP" sz="2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th-TH" altLang="ja-JP" sz="2800" dirty="0">
                <a:solidFill>
                  <a:schemeClr val="tx1"/>
                </a:solidFill>
              </a:rPr>
              <a:t>จะใช้พื้นที่ร่วมกับผู้อื่น หลังชำระร่างกายแล้วจะลงแช่น้ำรวมกัน จึงเป็นอีกสถานที่หนึ่งที่คนในท้องถิ่นจะได้มีปฏิสัมพันธ์กันค่ะ</a:t>
            </a:r>
          </a:p>
        </p:txBody>
      </p:sp>
      <p:sp>
        <p:nvSpPr>
          <p:cNvPr id="2" name="คำบรรยายภาพ: สี่เหลี่ยมมุมมน 1">
            <a:extLst>
              <a:ext uri="{FF2B5EF4-FFF2-40B4-BE49-F238E27FC236}">
                <a16:creationId xmlns:a16="http://schemas.microsoft.com/office/drawing/2014/main" id="{B711F19D-66B0-F5C5-E0EF-DFE41AC4ACE2}"/>
              </a:ext>
            </a:extLst>
          </p:cNvPr>
          <p:cNvSpPr/>
          <p:nvPr/>
        </p:nvSpPr>
        <p:spPr>
          <a:xfrm>
            <a:off x="222080" y="4164892"/>
            <a:ext cx="4368800" cy="1873760"/>
          </a:xfrm>
          <a:prstGeom prst="wedgeRoundRectCallout">
            <a:avLst>
              <a:gd name="adj1" fmla="val 52715"/>
              <a:gd name="adj2" fmla="val -40269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ja-JP" sz="2800" dirty="0">
                <a:solidFill>
                  <a:schemeClr val="tx1"/>
                </a:solidFill>
              </a:rPr>
              <a:t>บางคนก็มาแช่น้ำอุ่นที่ </a:t>
            </a:r>
            <a:r>
              <a:rPr lang="ja-JP" altLang="en-US" sz="2000" dirty="0">
                <a:solidFill>
                  <a:schemeClr val="tx1"/>
                </a:solidFill>
              </a:rPr>
              <a:t>せんとう</a:t>
            </a:r>
            <a:r>
              <a:rPr lang="th-TH" altLang="ja-JP" sz="2800" dirty="0">
                <a:solidFill>
                  <a:schemeClr val="tx1"/>
                </a:solidFill>
              </a:rPr>
              <a:t>เพราะมีอ่างแช่น้ำขนาดใหญ่ สามารถยืดขาแช่น้ำเพื่อผ่อนคลายได้</a:t>
            </a:r>
          </a:p>
        </p:txBody>
      </p:sp>
    </p:spTree>
    <p:extLst>
      <p:ext uri="{BB962C8B-B14F-4D97-AF65-F5344CB8AC3E}">
        <p14:creationId xmlns:p14="http://schemas.microsoft.com/office/powerpoint/2010/main" val="274068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9D7AE56E-17AB-9B64-99C4-11D6B1CEA9D0}"/>
              </a:ext>
            </a:extLst>
          </p:cNvPr>
          <p:cNvSpPr/>
          <p:nvPr/>
        </p:nvSpPr>
        <p:spPr>
          <a:xfrm>
            <a:off x="1611089" y="4703880"/>
            <a:ext cx="8273141" cy="1218214"/>
          </a:xfrm>
          <a:prstGeom prst="wedgeRoundRectCallout">
            <a:avLst>
              <a:gd name="adj1" fmla="val 46414"/>
              <a:gd name="adj2" fmla="val 48492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solidFill>
                  <a:schemeClr val="tx1"/>
                </a:solidFill>
              </a:rPr>
              <a:t>คนญี่ปุ่นยังหาโอกาสไปแช่บ่อน้ำพุร้อนตามธรรมชาติที่เรียกว่า</a:t>
            </a:r>
            <a:r>
              <a:rPr lang="ja-JP" altLang="en-US" sz="2000" dirty="0">
                <a:solidFill>
                  <a:schemeClr val="tx1"/>
                </a:solidFill>
              </a:rPr>
              <a:t>おんせん</a:t>
            </a:r>
            <a:r>
              <a:rPr lang="th-TH" sz="2800" dirty="0">
                <a:solidFill>
                  <a:schemeClr val="tx1"/>
                </a:solidFill>
              </a:rPr>
              <a:t>อีกด้วย</a:t>
            </a:r>
            <a:endParaRPr lang="en-US" sz="2800" dirty="0">
              <a:solidFill>
                <a:schemeClr val="tx1"/>
              </a:solidFill>
            </a:endParaRPr>
          </a:p>
          <a:p>
            <a:pPr algn="ctr"/>
            <a:r>
              <a:rPr lang="th-TH" sz="2800" dirty="0">
                <a:solidFill>
                  <a:schemeClr val="tx1"/>
                </a:solidFill>
              </a:rPr>
              <a:t>เพื่อนๆ รู้ไหมคะว่า </a:t>
            </a:r>
            <a:r>
              <a:rPr lang="ja-JP" altLang="en-US" sz="2000" dirty="0">
                <a:solidFill>
                  <a:schemeClr val="tx1"/>
                </a:solidFill>
              </a:rPr>
              <a:t>おんせん</a:t>
            </a:r>
            <a:r>
              <a:rPr lang="th-TH" altLang="ja-JP" sz="2800" dirty="0">
                <a:solidFill>
                  <a:schemeClr val="tx1"/>
                </a:solidFill>
              </a:rPr>
              <a:t>กับ</a:t>
            </a:r>
            <a:r>
              <a:rPr lang="ja-JP" altLang="en-US" sz="2000" dirty="0">
                <a:solidFill>
                  <a:schemeClr val="tx1"/>
                </a:solidFill>
              </a:rPr>
              <a:t>せんとう　</a:t>
            </a:r>
            <a:r>
              <a:rPr lang="th-TH" altLang="ja-JP" sz="2800" dirty="0">
                <a:solidFill>
                  <a:schemeClr val="tx1"/>
                </a:solidFill>
              </a:rPr>
              <a:t>แตกต่างกันอย่างไร</a:t>
            </a:r>
            <a:endParaRPr lang="th-TH" sz="2800" dirty="0">
              <a:solidFill>
                <a:schemeClr val="tx1"/>
              </a:solidFill>
            </a:endParaRPr>
          </a:p>
        </p:txBody>
      </p:sp>
      <p:pic>
        <p:nvPicPr>
          <p:cNvPr id="3" name="รูปภาพ 2" descr="รูปภาพประกอบด้วย การวาดภาพ, ศิลปะเด็ก, ภาพประกอบ, ภาพตัดปะ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2693AB6-1945-142C-5257-02491A4CFC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t="4232" r="6826" b="43781"/>
          <a:stretch/>
        </p:blipFill>
        <p:spPr>
          <a:xfrm>
            <a:off x="1611089" y="435267"/>
            <a:ext cx="8679540" cy="3862290"/>
          </a:xfrm>
          <a:prstGeom prst="rect">
            <a:avLst/>
          </a:prstGeom>
        </p:spPr>
      </p:pic>
      <p:pic>
        <p:nvPicPr>
          <p:cNvPr id="8" name="図 25">
            <a:extLst>
              <a:ext uri="{FF2B5EF4-FFF2-40B4-BE49-F238E27FC236}">
                <a16:creationId xmlns:a16="http://schemas.microsoft.com/office/drawing/2014/main" id="{4C20AACF-CB33-4BF5-3F3A-B6419C664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2975" y="4297557"/>
            <a:ext cx="1266518" cy="178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38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C9BABDCD-AC79-C05E-21FD-27F50AE57A22}"/>
              </a:ext>
            </a:extLst>
          </p:cNvPr>
          <p:cNvSpPr txBox="1"/>
          <p:nvPr/>
        </p:nvSpPr>
        <p:spPr>
          <a:xfrm>
            <a:off x="1168331" y="726413"/>
            <a:ext cx="4117889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ja-JP" altLang="en-US" sz="1800" dirty="0">
                <a:solidFill>
                  <a:schemeClr val="tx1"/>
                </a:solidFill>
              </a:rPr>
              <a:t>おんせん</a:t>
            </a:r>
            <a:r>
              <a:rPr lang="th-TH" altLang="ja-JP" sz="1800" dirty="0">
                <a:solidFill>
                  <a:schemeClr val="tx1"/>
                </a:solidFill>
              </a:rPr>
              <a:t> </a:t>
            </a:r>
            <a:r>
              <a:rPr lang="th-TH" altLang="ja-JP" sz="2800" dirty="0">
                <a:solidFill>
                  <a:schemeClr val="tx1"/>
                </a:solidFill>
              </a:rPr>
              <a:t>คือบ่อน้ำร้อนตามธรรมชาติ</a:t>
            </a:r>
          </a:p>
          <a:p>
            <a:pPr algn="ctr"/>
            <a:r>
              <a:rPr lang="th-TH" sz="2800" dirty="0"/>
              <a:t>น้ำจาก </a:t>
            </a:r>
            <a:r>
              <a:rPr lang="ja-JP" altLang="en-US" sz="2000" dirty="0">
                <a:solidFill>
                  <a:schemeClr val="tx1"/>
                </a:solidFill>
              </a:rPr>
              <a:t>おんせん</a:t>
            </a:r>
            <a:r>
              <a:rPr lang="th-TH" altLang="ja-JP" sz="2000" dirty="0">
                <a:solidFill>
                  <a:schemeClr val="tx1"/>
                </a:solidFill>
              </a:rPr>
              <a:t> </a:t>
            </a:r>
            <a:r>
              <a:rPr lang="th-TH" sz="2800" dirty="0"/>
              <a:t>มีแร่ธาตุผสมอยู่</a:t>
            </a:r>
            <a:endParaRPr lang="en-US" dirty="0"/>
          </a:p>
        </p:txBody>
      </p:sp>
      <p:pic>
        <p:nvPicPr>
          <p:cNvPr id="4" name="รูปภาพ 3" descr="รูปภาพประกอบด้วย การวาดภาพ, ศิลปะเด็ก, ภาพประกอบ, ภาพตัดปะ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8F2B612-7BC0-BFD3-C033-1A86D32F0F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76" t="24636" r="5080" b="42598"/>
          <a:stretch/>
        </p:blipFill>
        <p:spPr>
          <a:xfrm>
            <a:off x="736049" y="1865870"/>
            <a:ext cx="4982451" cy="2891480"/>
          </a:xfrm>
          <a:prstGeom prst="ellipse">
            <a:avLst/>
          </a:prstGeom>
        </p:spPr>
      </p:pic>
      <p:pic>
        <p:nvPicPr>
          <p:cNvPr id="5" name="รูปภาพ 4" descr="รูปภาพประกอบด้วย การวาดภาพ, ศิลปะเด็ก, ภาพประกอบ, ภาพตัดปะ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96335234-83E7-D6C3-0FB7-5C8AA599FD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25114" r="49438" b="44152"/>
          <a:stretch/>
        </p:blipFill>
        <p:spPr>
          <a:xfrm>
            <a:off x="6616941" y="2068519"/>
            <a:ext cx="4695566" cy="2486182"/>
          </a:xfrm>
          <a:prstGeom prst="rect">
            <a:avLst/>
          </a:prstGeom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D9DC4458-AF77-AD1A-B89C-855D6EC5DF6B}"/>
              </a:ext>
            </a:extLst>
          </p:cNvPr>
          <p:cNvSpPr txBox="1"/>
          <p:nvPr/>
        </p:nvSpPr>
        <p:spPr>
          <a:xfrm>
            <a:off x="6905780" y="387400"/>
            <a:ext cx="4406727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2800" dirty="0"/>
              <a:t> </a:t>
            </a:r>
            <a:r>
              <a:rPr lang="ja-JP" altLang="en-US" sz="2000" dirty="0"/>
              <a:t>せんとう</a:t>
            </a:r>
            <a:r>
              <a:rPr lang="th-TH" altLang="ja-JP" sz="2400" dirty="0"/>
              <a:t> </a:t>
            </a:r>
            <a:r>
              <a:rPr lang="th-TH" altLang="ja-JP" sz="2800" dirty="0"/>
              <a:t>โดยทั่วไปใช้น้ำร้อนธรรมดา บางแห่งก็ผสมผงสำหรับแช่น้ำเพื่อเพิ่มแร่ธาตุหรือกลิ่นหอมลงไปด้วย</a:t>
            </a:r>
            <a:endParaRPr lang="en-US" sz="2800" dirty="0"/>
          </a:p>
        </p:txBody>
      </p:sp>
      <p:sp>
        <p:nvSpPr>
          <p:cNvPr id="8" name="คำบรรยายภาพ: สี่เหลี่ยมมุมมน 7">
            <a:extLst>
              <a:ext uri="{FF2B5EF4-FFF2-40B4-BE49-F238E27FC236}">
                <a16:creationId xmlns:a16="http://schemas.microsoft.com/office/drawing/2014/main" id="{1757A8A4-9D9C-9C36-D4D4-63B9F6F1E48D}"/>
              </a:ext>
            </a:extLst>
          </p:cNvPr>
          <p:cNvSpPr/>
          <p:nvPr/>
        </p:nvSpPr>
        <p:spPr>
          <a:xfrm>
            <a:off x="1631092" y="4961024"/>
            <a:ext cx="7684727" cy="1218214"/>
          </a:xfrm>
          <a:prstGeom prst="wedgeRoundRectCallout">
            <a:avLst>
              <a:gd name="adj1" fmla="val 46414"/>
              <a:gd name="adj2" fmla="val 48492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せんとう</a:t>
            </a:r>
            <a:r>
              <a:rPr lang="th-TH" altLang="ja-JP" sz="2800" dirty="0">
                <a:solidFill>
                  <a:schemeClr val="tx1"/>
                </a:solidFill>
              </a:rPr>
              <a:t>บางแห่งก็ใช้น้ำจาก</a:t>
            </a:r>
            <a:r>
              <a:rPr lang="ja-JP" altLang="en-US" sz="2000" dirty="0">
                <a:solidFill>
                  <a:schemeClr val="tx1"/>
                </a:solidFill>
              </a:rPr>
              <a:t>おんせん</a:t>
            </a:r>
            <a:r>
              <a:rPr lang="th-TH" altLang="ja-JP" sz="2800" dirty="0">
                <a:solidFill>
                  <a:schemeClr val="tx1"/>
                </a:solidFill>
              </a:rPr>
              <a:t>เพื่อเพิ่มจุดขายเหมือนกันนะ</a:t>
            </a:r>
            <a:endParaRPr lang="th-TH" sz="2800" dirty="0">
              <a:solidFill>
                <a:schemeClr val="tx1"/>
              </a:solidFill>
            </a:endParaRPr>
          </a:p>
        </p:txBody>
      </p:sp>
      <p:pic>
        <p:nvPicPr>
          <p:cNvPr id="7" name="図 25">
            <a:extLst>
              <a:ext uri="{FF2B5EF4-FFF2-40B4-BE49-F238E27FC236}">
                <a16:creationId xmlns:a16="http://schemas.microsoft.com/office/drawing/2014/main" id="{2F90F25C-97A4-9BCE-0F05-CE6C67A74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7742" y="4554701"/>
            <a:ext cx="1266518" cy="178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4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: มุมมน 5">
            <a:extLst>
              <a:ext uri="{FF2B5EF4-FFF2-40B4-BE49-F238E27FC236}">
                <a16:creationId xmlns:a16="http://schemas.microsoft.com/office/drawing/2014/main" id="{96AA039B-B3A0-1B53-6759-A281955F5E22}"/>
              </a:ext>
            </a:extLst>
          </p:cNvPr>
          <p:cNvSpPr/>
          <p:nvPr/>
        </p:nvSpPr>
        <p:spPr>
          <a:xfrm>
            <a:off x="1282389" y="227277"/>
            <a:ext cx="4357249" cy="35306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1540B3E-0B6F-6ED2-5255-71FF4DD73AF6}"/>
              </a:ext>
            </a:extLst>
          </p:cNvPr>
          <p:cNvSpPr txBox="1"/>
          <p:nvPr/>
        </p:nvSpPr>
        <p:spPr>
          <a:xfrm>
            <a:off x="1520701" y="438347"/>
            <a:ext cx="388062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800" dirty="0">
                <a:effectLst/>
              </a:rPr>
              <a:t>น้ำพุร้อนตามธรรมชาติมีแร่ธาตุผสมอยู่ กล่าวกันว่าช่วยบำรุงผิวหรือบรรเทาอาการบางอย่างได้ด้วย</a:t>
            </a:r>
          </a:p>
          <a:p>
            <a:r>
              <a:rPr lang="th-TH" sz="2800" dirty="0"/>
              <a:t>ส่วนการแช่น้ำอุ่นก็เป็นประโยชน์ต่อร่างกาย ช่วยให้หลอดเลือดขยายตัวและไหลเวียนได้ดี ทำให้สบายตัว </a:t>
            </a:r>
            <a:br>
              <a:rPr lang="th-TH" sz="2800" dirty="0"/>
            </a:br>
            <a:r>
              <a:rPr lang="th-TH" sz="2800" dirty="0"/>
              <a:t>หายเมื่อยล้า</a:t>
            </a:r>
            <a:endParaRPr lang="en-US" sz="2800" dirty="0"/>
          </a:p>
        </p:txBody>
      </p:sp>
      <p:pic>
        <p:nvPicPr>
          <p:cNvPr id="10" name="รูปภาพ 9" descr="รูปภาพประกอบด้วย การวาดภาพ, ภาพตัดปะ, ภาพประกอบ, ร่า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A987B42-1361-D4B6-B08A-4312FFDDC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956" y="104614"/>
            <a:ext cx="4357249" cy="4357249"/>
          </a:xfrm>
          <a:prstGeom prst="rect">
            <a:avLst/>
          </a:prstGeom>
        </p:spPr>
      </p:pic>
      <p:pic>
        <p:nvPicPr>
          <p:cNvPr id="11" name="図 25">
            <a:extLst>
              <a:ext uri="{FF2B5EF4-FFF2-40B4-BE49-F238E27FC236}">
                <a16:creationId xmlns:a16="http://schemas.microsoft.com/office/drawing/2014/main" id="{00B4DA90-EA02-787B-4EDF-DCEFC7899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72929" y="4371002"/>
            <a:ext cx="1266518" cy="1784195"/>
          </a:xfrm>
          <a:prstGeom prst="rect">
            <a:avLst/>
          </a:prstGeom>
        </p:spPr>
      </p:pic>
      <p:sp>
        <p:nvSpPr>
          <p:cNvPr id="12" name="คำบรรยายภาพ: สี่เหลี่ยมมุมมน 11">
            <a:extLst>
              <a:ext uri="{FF2B5EF4-FFF2-40B4-BE49-F238E27FC236}">
                <a16:creationId xmlns:a16="http://schemas.microsoft.com/office/drawing/2014/main" id="{C27A631A-A2AB-1303-5518-CFEBD3EB9055}"/>
              </a:ext>
            </a:extLst>
          </p:cNvPr>
          <p:cNvSpPr/>
          <p:nvPr/>
        </p:nvSpPr>
        <p:spPr>
          <a:xfrm>
            <a:off x="2593087" y="4370920"/>
            <a:ext cx="5331713" cy="1784195"/>
          </a:xfrm>
          <a:prstGeom prst="wedgeRoundRectCallout">
            <a:avLst>
              <a:gd name="adj1" fmla="val -57109"/>
              <a:gd name="adj2" fmla="val 8378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800" dirty="0">
                <a:solidFill>
                  <a:schemeClr val="tx1"/>
                </a:solidFill>
              </a:rPr>
              <a:t>แต่ไม่ควรแช่นานเกินไป และเวลาขึ้นจากอ่างอาบน้ำหรือบ่อน้ำพุร้อนควรค่อยๆขึ้นช้าๆ หากขึ้นทันทีอาจเกิดอาการหน้ามืดได้ ระวังกันไว้นะคะ</a:t>
            </a:r>
          </a:p>
        </p:txBody>
      </p:sp>
      <p:pic>
        <p:nvPicPr>
          <p:cNvPr id="14" name="รูปภาพ 13" descr="รูปภาพประกอบด้วย การวาดภาพ, ภาพตัดปะ, ร่าง, การ์ตู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A55BBFFD-F005-1C5B-5870-9511D485E23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626" y="3757961"/>
            <a:ext cx="2861409" cy="2861409"/>
          </a:xfrm>
          <a:prstGeom prst="rect">
            <a:avLst/>
          </a:prstGeom>
        </p:spPr>
      </p:pic>
      <p:sp>
        <p:nvSpPr>
          <p:cNvPr id="15" name="ลูกศร: ขวา 14">
            <a:extLst>
              <a:ext uri="{FF2B5EF4-FFF2-40B4-BE49-F238E27FC236}">
                <a16:creationId xmlns:a16="http://schemas.microsoft.com/office/drawing/2014/main" id="{C342202C-CA28-9F35-B8EC-27E5EC9CA0BE}"/>
              </a:ext>
            </a:extLst>
          </p:cNvPr>
          <p:cNvSpPr/>
          <p:nvPr/>
        </p:nvSpPr>
        <p:spPr>
          <a:xfrm rot="2480860">
            <a:off x="9219772" y="4033345"/>
            <a:ext cx="758283" cy="613317"/>
          </a:xfrm>
          <a:prstGeom prst="rightArrow">
            <a:avLst/>
          </a:prstGeom>
          <a:solidFill>
            <a:srgbClr val="FFB3B3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6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7">
            <a:extLst>
              <a:ext uri="{FF2B5EF4-FFF2-40B4-BE49-F238E27FC236}">
                <a16:creationId xmlns:a16="http://schemas.microsoft.com/office/drawing/2014/main" id="{BDB9D92B-19CE-BC7F-CDCE-C3C11C6FD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1677" y="976587"/>
            <a:ext cx="3328646" cy="2233534"/>
          </a:xfrm>
          <a:prstGeom prst="rect">
            <a:avLst/>
          </a:prstGeom>
        </p:spPr>
      </p:pic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C39595FB-ADA4-43FD-16BD-1D01930F2ACA}"/>
              </a:ext>
            </a:extLst>
          </p:cNvPr>
          <p:cNvGrpSpPr/>
          <p:nvPr/>
        </p:nvGrpSpPr>
        <p:grpSpPr>
          <a:xfrm>
            <a:off x="85868" y="0"/>
            <a:ext cx="3328647" cy="2996324"/>
            <a:chOff x="436742" y="432676"/>
            <a:chExt cx="3507937" cy="3218821"/>
          </a:xfrm>
        </p:grpSpPr>
        <p:pic>
          <p:nvPicPr>
            <p:cNvPr id="9" name="รูปภาพ 8">
              <a:extLst>
                <a:ext uri="{FF2B5EF4-FFF2-40B4-BE49-F238E27FC236}">
                  <a16:creationId xmlns:a16="http://schemas.microsoft.com/office/drawing/2014/main" id="{0DD1ADDC-052D-A609-93C1-F0AB022E8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6742" y="432676"/>
              <a:ext cx="3507937" cy="3218821"/>
            </a:xfrm>
            <a:prstGeom prst="rect">
              <a:avLst/>
            </a:prstGeom>
          </p:spPr>
        </p:pic>
        <p:sp>
          <p:nvSpPr>
            <p:cNvPr id="11" name="กล่องข้อความ 10">
              <a:extLst>
                <a:ext uri="{FF2B5EF4-FFF2-40B4-BE49-F238E27FC236}">
                  <a16:creationId xmlns:a16="http://schemas.microsoft.com/office/drawing/2014/main" id="{E204D217-05F6-0CB7-98F0-3C264F6A5278}"/>
                </a:ext>
              </a:extLst>
            </p:cNvPr>
            <p:cNvSpPr txBox="1"/>
            <p:nvPr/>
          </p:nvSpPr>
          <p:spPr>
            <a:xfrm rot="20109591">
              <a:off x="1158513" y="1486224"/>
              <a:ext cx="206439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th-TH" sz="3600" b="1" dirty="0"/>
                <a:t>พูดคุยกัน</a:t>
              </a:r>
              <a:endParaRPr kumimoji="1" lang="en-US" sz="3600" b="1" dirty="0"/>
            </a:p>
            <a:p>
              <a:pPr algn="ctr"/>
              <a:r>
                <a:rPr kumimoji="1" lang="th-TH" sz="3600" b="1" dirty="0"/>
                <a:t>ในกลุ่ม</a:t>
              </a:r>
              <a:endParaRPr kumimoji="1" lang="en-US" sz="3600" b="1" dirty="0"/>
            </a:p>
          </p:txBody>
        </p:sp>
      </p:grpSp>
      <p:sp>
        <p:nvSpPr>
          <p:cNvPr id="13" name="Rectangle: Rounded Corners 13">
            <a:extLst>
              <a:ext uri="{FF2B5EF4-FFF2-40B4-BE49-F238E27FC236}">
                <a16:creationId xmlns:a16="http://schemas.microsoft.com/office/drawing/2014/main" id="{4A790A82-4844-8A25-D645-6D46F1259B32}"/>
              </a:ext>
            </a:extLst>
          </p:cNvPr>
          <p:cNvSpPr/>
          <p:nvPr/>
        </p:nvSpPr>
        <p:spPr>
          <a:xfrm>
            <a:off x="1598232" y="3429000"/>
            <a:ext cx="8995536" cy="2726851"/>
          </a:xfrm>
          <a:custGeom>
            <a:avLst/>
            <a:gdLst>
              <a:gd name="connsiteX0" fmla="*/ 0 w 8995536"/>
              <a:gd name="connsiteY0" fmla="*/ 454484 h 2726851"/>
              <a:gd name="connsiteX1" fmla="*/ 454484 w 8995536"/>
              <a:gd name="connsiteY1" fmla="*/ 0 h 2726851"/>
              <a:gd name="connsiteX2" fmla="*/ 8541052 w 8995536"/>
              <a:gd name="connsiteY2" fmla="*/ 0 h 2726851"/>
              <a:gd name="connsiteX3" fmla="*/ 8995536 w 8995536"/>
              <a:gd name="connsiteY3" fmla="*/ 454484 h 2726851"/>
              <a:gd name="connsiteX4" fmla="*/ 8995536 w 8995536"/>
              <a:gd name="connsiteY4" fmla="*/ 2272367 h 2726851"/>
              <a:gd name="connsiteX5" fmla="*/ 8541052 w 8995536"/>
              <a:gd name="connsiteY5" fmla="*/ 2726851 h 2726851"/>
              <a:gd name="connsiteX6" fmla="*/ 454484 w 8995536"/>
              <a:gd name="connsiteY6" fmla="*/ 2726851 h 2726851"/>
              <a:gd name="connsiteX7" fmla="*/ 0 w 8995536"/>
              <a:gd name="connsiteY7" fmla="*/ 2272367 h 2726851"/>
              <a:gd name="connsiteX8" fmla="*/ 0 w 8995536"/>
              <a:gd name="connsiteY8" fmla="*/ 454484 h 272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5536" h="2726851" extrusionOk="0">
                <a:moveTo>
                  <a:pt x="0" y="454484"/>
                </a:moveTo>
                <a:cubicBezTo>
                  <a:pt x="4102" y="204597"/>
                  <a:pt x="212995" y="19826"/>
                  <a:pt x="454484" y="0"/>
                </a:cubicBezTo>
                <a:cubicBezTo>
                  <a:pt x="1413946" y="123000"/>
                  <a:pt x="7446666" y="-96860"/>
                  <a:pt x="8541052" y="0"/>
                </a:cubicBezTo>
                <a:cubicBezTo>
                  <a:pt x="8762329" y="-22657"/>
                  <a:pt x="8997027" y="200473"/>
                  <a:pt x="8995536" y="454484"/>
                </a:cubicBezTo>
                <a:cubicBezTo>
                  <a:pt x="8900753" y="1338944"/>
                  <a:pt x="8845080" y="1791992"/>
                  <a:pt x="8995536" y="2272367"/>
                </a:cubicBezTo>
                <a:cubicBezTo>
                  <a:pt x="8948720" y="2540333"/>
                  <a:pt x="8785888" y="2725841"/>
                  <a:pt x="8541052" y="2726851"/>
                </a:cubicBezTo>
                <a:cubicBezTo>
                  <a:pt x="6996315" y="2566144"/>
                  <a:pt x="3108441" y="2766518"/>
                  <a:pt x="454484" y="2726851"/>
                </a:cubicBezTo>
                <a:cubicBezTo>
                  <a:pt x="197110" y="2725565"/>
                  <a:pt x="-29501" y="2510007"/>
                  <a:pt x="0" y="2272367"/>
                </a:cubicBezTo>
                <a:cubicBezTo>
                  <a:pt x="126245" y="1504347"/>
                  <a:pt x="133142" y="1057263"/>
                  <a:pt x="0" y="454484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4488" indent="-344488" algn="ctr">
              <a:buFont typeface="Arial" panose="020B0604020202020204" pitchFamily="34" charset="0"/>
              <a:buChar char="•"/>
            </a:pPr>
            <a:r>
              <a:rPr lang="th-TH" sz="4000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เพื่อนๆเคยได้ยินหรือรู้ไหมว่าคนญี่ปุ่นอาบน้ำอย่างไร</a:t>
            </a:r>
            <a:r>
              <a:rPr lang="th-TH" sz="4000" b="1" dirty="0">
                <a:solidFill>
                  <a:srgbClr val="AD2851"/>
                </a:solidFill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9359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D7EA4715-ECA2-570D-A238-74E4230DA90D}"/>
              </a:ext>
            </a:extLst>
          </p:cNvPr>
          <p:cNvGrpSpPr/>
          <p:nvPr/>
        </p:nvGrpSpPr>
        <p:grpSpPr>
          <a:xfrm>
            <a:off x="0" y="-89237"/>
            <a:ext cx="3414515" cy="3300761"/>
            <a:chOff x="436742" y="432676"/>
            <a:chExt cx="3507937" cy="3218821"/>
          </a:xfrm>
        </p:grpSpPr>
        <p:pic>
          <p:nvPicPr>
            <p:cNvPr id="3" name="รูปภาพ 2">
              <a:extLst>
                <a:ext uri="{FF2B5EF4-FFF2-40B4-BE49-F238E27FC236}">
                  <a16:creationId xmlns:a16="http://schemas.microsoft.com/office/drawing/2014/main" id="{2B3C9A14-F110-91F7-389F-65954C6C1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6742" y="432676"/>
              <a:ext cx="3507937" cy="3218821"/>
            </a:xfrm>
            <a:prstGeom prst="rect">
              <a:avLst/>
            </a:prstGeom>
          </p:spPr>
        </p:pic>
        <p:sp>
          <p:nvSpPr>
            <p:cNvPr id="4" name="กล่องข้อความ 3">
              <a:extLst>
                <a:ext uri="{FF2B5EF4-FFF2-40B4-BE49-F238E27FC236}">
                  <a16:creationId xmlns:a16="http://schemas.microsoft.com/office/drawing/2014/main" id="{3AB5E610-BA32-FBF3-0CED-011F5A6B83A7}"/>
                </a:ext>
              </a:extLst>
            </p:cNvPr>
            <p:cNvSpPr txBox="1"/>
            <p:nvPr/>
          </p:nvSpPr>
          <p:spPr>
            <a:xfrm rot="20109591">
              <a:off x="1238706" y="1503213"/>
              <a:ext cx="2064394" cy="1289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th-TH" sz="3600" b="1" dirty="0"/>
                <a:t>ย้อนคิด</a:t>
              </a:r>
            </a:p>
            <a:p>
              <a:pPr algn="ctr"/>
              <a:r>
                <a:rPr kumimoji="1" lang="th-TH" sz="3600" b="1" dirty="0"/>
                <a:t>เรื่องของไทย</a:t>
              </a:r>
              <a:endParaRPr kumimoji="1" lang="en-US" sz="3600" b="1" dirty="0"/>
            </a:p>
          </p:txBody>
        </p:sp>
      </p:grpSp>
      <p:pic>
        <p:nvPicPr>
          <p:cNvPr id="5" name="図 7">
            <a:extLst>
              <a:ext uri="{FF2B5EF4-FFF2-40B4-BE49-F238E27FC236}">
                <a16:creationId xmlns:a16="http://schemas.microsoft.com/office/drawing/2014/main" id="{3185DFF3-38C1-02BA-EB71-8AEFBEE3C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1677" y="4299651"/>
            <a:ext cx="3328646" cy="2233534"/>
          </a:xfrm>
          <a:prstGeom prst="rect">
            <a:avLst/>
          </a:prstGeom>
        </p:spPr>
      </p:pic>
      <p:sp>
        <p:nvSpPr>
          <p:cNvPr id="6" name="Speech Bubble: Oval 7">
            <a:extLst>
              <a:ext uri="{FF2B5EF4-FFF2-40B4-BE49-F238E27FC236}">
                <a16:creationId xmlns:a16="http://schemas.microsoft.com/office/drawing/2014/main" id="{4C248E95-270D-C588-FED4-8CF69826A3A3}"/>
              </a:ext>
            </a:extLst>
          </p:cNvPr>
          <p:cNvSpPr/>
          <p:nvPr/>
        </p:nvSpPr>
        <p:spPr>
          <a:xfrm>
            <a:off x="595819" y="3063322"/>
            <a:ext cx="3660167" cy="2233534"/>
          </a:xfrm>
          <a:prstGeom prst="wedgeEllipseCallout">
            <a:avLst>
              <a:gd name="adj1" fmla="val 54689"/>
              <a:gd name="adj2" fmla="val 22972"/>
            </a:avLst>
          </a:pr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214188587">
                  <a:custGeom>
                    <a:avLst/>
                    <a:gdLst>
                      <a:gd name="connsiteX0" fmla="*/ 3831792 w 3660167"/>
                      <a:gd name="connsiteY0" fmla="*/ 1629854 h 2233534"/>
                      <a:gd name="connsiteX1" fmla="*/ 3351126 w 3660167"/>
                      <a:gd name="connsiteY1" fmla="*/ 1737772 h 2233534"/>
                      <a:gd name="connsiteX2" fmla="*/ 1464571 w 3660167"/>
                      <a:gd name="connsiteY2" fmla="*/ 2211033 h 2233534"/>
                      <a:gd name="connsiteX3" fmla="*/ 149392 w 3660167"/>
                      <a:gd name="connsiteY3" fmla="*/ 674833 h 2233534"/>
                      <a:gd name="connsiteX4" fmla="*/ 2045529 w 3660167"/>
                      <a:gd name="connsiteY4" fmla="*/ 7765 h 2233534"/>
                      <a:gd name="connsiteX5" fmla="*/ 3621593 w 3660167"/>
                      <a:gd name="connsiteY5" fmla="*/ 1344850 h 2233534"/>
                      <a:gd name="connsiteX6" fmla="*/ 3831792 w 3660167"/>
                      <a:gd name="connsiteY6" fmla="*/ 1629854 h 2233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660167" h="2233534" fill="none" extrusionOk="0">
                        <a:moveTo>
                          <a:pt x="3831792" y="1629854"/>
                        </a:moveTo>
                        <a:cubicBezTo>
                          <a:pt x="3784849" y="1649429"/>
                          <a:pt x="3511692" y="1688133"/>
                          <a:pt x="3351126" y="1737772"/>
                        </a:cubicBezTo>
                        <a:cubicBezTo>
                          <a:pt x="2924972" y="2101784"/>
                          <a:pt x="2254926" y="2373638"/>
                          <a:pt x="1464571" y="2211033"/>
                        </a:cubicBezTo>
                        <a:cubicBezTo>
                          <a:pt x="396941" y="1982293"/>
                          <a:pt x="-400737" y="1318753"/>
                          <a:pt x="149392" y="674833"/>
                        </a:cubicBezTo>
                        <a:cubicBezTo>
                          <a:pt x="468668" y="149732"/>
                          <a:pt x="1098354" y="-95233"/>
                          <a:pt x="2045529" y="7765"/>
                        </a:cubicBezTo>
                        <a:cubicBezTo>
                          <a:pt x="3084933" y="70423"/>
                          <a:pt x="3907230" y="665979"/>
                          <a:pt x="3621593" y="1344850"/>
                        </a:cubicBezTo>
                        <a:cubicBezTo>
                          <a:pt x="3716336" y="1473200"/>
                          <a:pt x="3817477" y="1566177"/>
                          <a:pt x="3831792" y="1629854"/>
                        </a:cubicBezTo>
                        <a:close/>
                      </a:path>
                      <a:path w="3660167" h="2233534" stroke="0" extrusionOk="0">
                        <a:moveTo>
                          <a:pt x="3831792" y="1629854"/>
                        </a:moveTo>
                        <a:cubicBezTo>
                          <a:pt x="3641487" y="1641597"/>
                          <a:pt x="3512204" y="1740696"/>
                          <a:pt x="3351126" y="1737772"/>
                        </a:cubicBezTo>
                        <a:cubicBezTo>
                          <a:pt x="2910742" y="2117445"/>
                          <a:pt x="2170591" y="2383777"/>
                          <a:pt x="1464571" y="2211033"/>
                        </a:cubicBezTo>
                        <a:cubicBezTo>
                          <a:pt x="321052" y="2086264"/>
                          <a:pt x="-274233" y="1349911"/>
                          <a:pt x="149392" y="674833"/>
                        </a:cubicBezTo>
                        <a:cubicBezTo>
                          <a:pt x="454903" y="288050"/>
                          <a:pt x="1229164" y="-48410"/>
                          <a:pt x="2045529" y="7765"/>
                        </a:cubicBezTo>
                        <a:cubicBezTo>
                          <a:pt x="3068546" y="67411"/>
                          <a:pt x="3914008" y="719987"/>
                          <a:pt x="3621593" y="1344850"/>
                        </a:cubicBezTo>
                        <a:cubicBezTo>
                          <a:pt x="3695411" y="1430555"/>
                          <a:pt x="3753775" y="1484155"/>
                          <a:pt x="3831792" y="162985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800" dirty="0">
                <a:effectLst/>
              </a:rPr>
              <a:t>ปกติทุกคนอาบน้ำยังไง อาบน้ำเย็นหรือน้ำอุ่น </a:t>
            </a:r>
          </a:p>
          <a:p>
            <a:r>
              <a:rPr lang="th-TH" sz="2800" dirty="0"/>
              <a:t>ได้</a:t>
            </a:r>
            <a:r>
              <a:rPr lang="th-TH" sz="2800" dirty="0">
                <a:effectLst/>
              </a:rPr>
              <a:t>แช่ตัวในอ่างไหม</a:t>
            </a:r>
            <a:endParaRPr lang="en-US" sz="2800" b="1" dirty="0">
              <a:latin typeface="Cordia New" panose="020B0304020202020204" pitchFamily="34" charset="-34"/>
              <a:ea typeface="Meiryo" panose="020B0604030504040204" pitchFamily="34" charset="-128"/>
            </a:endParaRPr>
          </a:p>
        </p:txBody>
      </p:sp>
      <p:sp>
        <p:nvSpPr>
          <p:cNvPr id="7" name="Speech Bubble: Oval 7">
            <a:extLst>
              <a:ext uri="{FF2B5EF4-FFF2-40B4-BE49-F238E27FC236}">
                <a16:creationId xmlns:a16="http://schemas.microsoft.com/office/drawing/2014/main" id="{4EB6964E-C1D3-2CBE-0F05-0BC0865A18D9}"/>
              </a:ext>
            </a:extLst>
          </p:cNvPr>
          <p:cNvSpPr/>
          <p:nvPr/>
        </p:nvSpPr>
        <p:spPr>
          <a:xfrm>
            <a:off x="7651978" y="2066117"/>
            <a:ext cx="3660167" cy="2233534"/>
          </a:xfrm>
          <a:prstGeom prst="wedgeEllipseCallout">
            <a:avLst>
              <a:gd name="adj1" fmla="val -46155"/>
              <a:gd name="adj2" fmla="val 50931"/>
            </a:avLst>
          </a:pr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214188587">
                  <a:custGeom>
                    <a:avLst/>
                    <a:gdLst>
                      <a:gd name="connsiteX0" fmla="*/ 140733 w 3660167"/>
                      <a:gd name="connsiteY0" fmla="*/ 2254328 h 2233534"/>
                      <a:gd name="connsiteX1" fmla="*/ 364990 w 3660167"/>
                      <a:gd name="connsiteY1" fmla="*/ 1785991 h 2233534"/>
                      <a:gd name="connsiteX2" fmla="*/ 1228027 w 3660167"/>
                      <a:gd name="connsiteY2" fmla="*/ 62161 h 2233534"/>
                      <a:gd name="connsiteX3" fmla="*/ 3035185 w 3660167"/>
                      <a:gd name="connsiteY3" fmla="*/ 276304 h 2233534"/>
                      <a:gd name="connsiteX4" fmla="*/ 2665677 w 3660167"/>
                      <a:gd name="connsiteY4" fmla="*/ 2110330 h 2233534"/>
                      <a:gd name="connsiteX5" fmla="*/ 882496 w 3660167"/>
                      <a:gd name="connsiteY5" fmla="*/ 2072174 h 2233534"/>
                      <a:gd name="connsiteX6" fmla="*/ 140733 w 3660167"/>
                      <a:gd name="connsiteY6" fmla="*/ 2254328 h 2233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660167" h="2233534" fill="none" extrusionOk="0">
                        <a:moveTo>
                          <a:pt x="140733" y="2254328"/>
                        </a:moveTo>
                        <a:cubicBezTo>
                          <a:pt x="157412" y="2195901"/>
                          <a:pt x="227668" y="1981574"/>
                          <a:pt x="364990" y="1785991"/>
                        </a:cubicBezTo>
                        <a:cubicBezTo>
                          <a:pt x="-514121" y="1046348"/>
                          <a:pt x="178105" y="448439"/>
                          <a:pt x="1228027" y="62161"/>
                        </a:cubicBezTo>
                        <a:cubicBezTo>
                          <a:pt x="1918255" y="-155301"/>
                          <a:pt x="2465026" y="6174"/>
                          <a:pt x="3035185" y="276304"/>
                        </a:cubicBezTo>
                        <a:cubicBezTo>
                          <a:pt x="4007600" y="773117"/>
                          <a:pt x="3755997" y="1731450"/>
                          <a:pt x="2665677" y="2110330"/>
                        </a:cubicBezTo>
                        <a:cubicBezTo>
                          <a:pt x="2093605" y="2283477"/>
                          <a:pt x="1468316" y="2248885"/>
                          <a:pt x="882496" y="2072174"/>
                        </a:cubicBezTo>
                        <a:cubicBezTo>
                          <a:pt x="753649" y="2083931"/>
                          <a:pt x="404685" y="2210844"/>
                          <a:pt x="140733" y="2254328"/>
                        </a:cubicBezTo>
                        <a:close/>
                      </a:path>
                      <a:path w="3660167" h="2233534" stroke="0" extrusionOk="0">
                        <a:moveTo>
                          <a:pt x="140733" y="2254328"/>
                        </a:moveTo>
                        <a:cubicBezTo>
                          <a:pt x="132385" y="2187934"/>
                          <a:pt x="323781" y="1841385"/>
                          <a:pt x="364990" y="1785991"/>
                        </a:cubicBezTo>
                        <a:cubicBezTo>
                          <a:pt x="-409685" y="1184611"/>
                          <a:pt x="30901" y="415411"/>
                          <a:pt x="1228027" y="62161"/>
                        </a:cubicBezTo>
                        <a:cubicBezTo>
                          <a:pt x="1815924" y="27861"/>
                          <a:pt x="2615666" y="63339"/>
                          <a:pt x="3035185" y="276304"/>
                        </a:cubicBezTo>
                        <a:cubicBezTo>
                          <a:pt x="3995278" y="852608"/>
                          <a:pt x="3711225" y="1767592"/>
                          <a:pt x="2665677" y="2110330"/>
                        </a:cubicBezTo>
                        <a:cubicBezTo>
                          <a:pt x="2011113" y="2251210"/>
                          <a:pt x="1527401" y="2296043"/>
                          <a:pt x="882496" y="2072174"/>
                        </a:cubicBezTo>
                        <a:cubicBezTo>
                          <a:pt x="718774" y="2051911"/>
                          <a:pt x="447792" y="2213585"/>
                          <a:pt x="140733" y="225432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800" dirty="0">
                <a:effectLst/>
              </a:rPr>
              <a:t>แช่น้ำพุร้อนในไทยกับ</a:t>
            </a:r>
            <a:r>
              <a:rPr lang="th-TH" sz="2800" dirty="0"/>
              <a:t>ใน</a:t>
            </a:r>
            <a:r>
              <a:rPr lang="th-TH" sz="2800" dirty="0">
                <a:effectLst/>
              </a:rPr>
              <a:t>ญี่ปุ่นเหมือนหรือต่างกันยังไงบ้าง</a:t>
            </a:r>
            <a:endParaRPr lang="en-US" sz="2800" b="1" dirty="0">
              <a:latin typeface="Cordia New" panose="020B0304020202020204" pitchFamily="34" charset="-34"/>
              <a:ea typeface="Meiryo" panose="020B0604030504040204" pitchFamily="34" charset="-128"/>
            </a:endParaRP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21BFE94D-EE0B-66FD-612C-BF30C32C7E4F}"/>
              </a:ext>
            </a:extLst>
          </p:cNvPr>
          <p:cNvSpPr/>
          <p:nvPr/>
        </p:nvSpPr>
        <p:spPr>
          <a:xfrm>
            <a:off x="3991811" y="1331141"/>
            <a:ext cx="3660167" cy="2233534"/>
          </a:xfrm>
          <a:prstGeom prst="wedgeEllipseCallout">
            <a:avLst>
              <a:gd name="adj1" fmla="val 6552"/>
              <a:gd name="adj2" fmla="val 81386"/>
            </a:avLst>
          </a:pr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214188587">
                  <a:custGeom>
                    <a:avLst/>
                    <a:gdLst>
                      <a:gd name="connsiteX0" fmla="*/ 2069898 w 3660167"/>
                      <a:gd name="connsiteY0" fmla="*/ 2934551 h 2233534"/>
                      <a:gd name="connsiteX1" fmla="*/ 1626171 w 3660167"/>
                      <a:gd name="connsiteY1" fmla="*/ 2226580 h 2233534"/>
                      <a:gd name="connsiteX2" fmla="*/ 2062 w 3660167"/>
                      <a:gd name="connsiteY2" fmla="*/ 1063762 h 2233534"/>
                      <a:gd name="connsiteX3" fmla="*/ 1691590 w 3660167"/>
                      <a:gd name="connsiteY3" fmla="*/ 3202 h 2233534"/>
                      <a:gd name="connsiteX4" fmla="*/ 3489569 w 3660167"/>
                      <a:gd name="connsiteY4" fmla="*/ 645936 h 2233534"/>
                      <a:gd name="connsiteX5" fmla="*/ 2322311 w 3660167"/>
                      <a:gd name="connsiteY5" fmla="*/ 2192381 h 2233534"/>
                      <a:gd name="connsiteX6" fmla="*/ 2069898 w 3660167"/>
                      <a:gd name="connsiteY6" fmla="*/ 2934551 h 2233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660167" h="2233534" fill="none" extrusionOk="0">
                        <a:moveTo>
                          <a:pt x="2069898" y="2934551"/>
                        </a:moveTo>
                        <a:cubicBezTo>
                          <a:pt x="1927082" y="2751700"/>
                          <a:pt x="1837700" y="2425936"/>
                          <a:pt x="1626171" y="2226580"/>
                        </a:cubicBezTo>
                        <a:cubicBezTo>
                          <a:pt x="622242" y="2116956"/>
                          <a:pt x="30736" y="1738107"/>
                          <a:pt x="2062" y="1063762"/>
                        </a:cubicBezTo>
                        <a:cubicBezTo>
                          <a:pt x="125574" y="401591"/>
                          <a:pt x="725695" y="42500"/>
                          <a:pt x="1691590" y="3202"/>
                        </a:cubicBezTo>
                        <a:cubicBezTo>
                          <a:pt x="2450186" y="-124975"/>
                          <a:pt x="3147219" y="217507"/>
                          <a:pt x="3489569" y="645936"/>
                        </a:cubicBezTo>
                        <a:cubicBezTo>
                          <a:pt x="3854930" y="1211574"/>
                          <a:pt x="3436392" y="1992138"/>
                          <a:pt x="2322311" y="2192381"/>
                        </a:cubicBezTo>
                        <a:cubicBezTo>
                          <a:pt x="2303185" y="2397398"/>
                          <a:pt x="2152353" y="2813748"/>
                          <a:pt x="2069898" y="2934551"/>
                        </a:cubicBezTo>
                        <a:close/>
                      </a:path>
                      <a:path w="3660167" h="2233534" stroke="0" extrusionOk="0">
                        <a:moveTo>
                          <a:pt x="2069898" y="2934551"/>
                        </a:moveTo>
                        <a:cubicBezTo>
                          <a:pt x="1920946" y="2744154"/>
                          <a:pt x="1708437" y="2356168"/>
                          <a:pt x="1626171" y="2226580"/>
                        </a:cubicBezTo>
                        <a:cubicBezTo>
                          <a:pt x="592450" y="2168800"/>
                          <a:pt x="-62613" y="1722690"/>
                          <a:pt x="2062" y="1063762"/>
                        </a:cubicBezTo>
                        <a:cubicBezTo>
                          <a:pt x="-3570" y="644109"/>
                          <a:pt x="799988" y="65890"/>
                          <a:pt x="1691590" y="3202"/>
                        </a:cubicBezTo>
                        <a:cubicBezTo>
                          <a:pt x="2447643" y="-13400"/>
                          <a:pt x="3157713" y="225807"/>
                          <a:pt x="3489569" y="645936"/>
                        </a:cubicBezTo>
                        <a:cubicBezTo>
                          <a:pt x="3874478" y="1234081"/>
                          <a:pt x="3454493" y="2017231"/>
                          <a:pt x="2322311" y="2192381"/>
                        </a:cubicBezTo>
                        <a:cubicBezTo>
                          <a:pt x="2190441" y="2541427"/>
                          <a:pt x="2187354" y="2728760"/>
                          <a:pt x="2069898" y="293455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800" dirty="0">
                <a:effectLst/>
              </a:rPr>
              <a:t>การอาบน้ำของญี่ปุ่นกับของไทยเหมือนหรือต่างกันยังไงบ้างนะ</a:t>
            </a:r>
            <a:endParaRPr lang="en-US" sz="2800" b="1" dirty="0">
              <a:latin typeface="Cordia New" panose="020B0304020202020204" pitchFamily="34" charset="-34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706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9"/>
            <a:ext cx="11553091" cy="5014120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P.7-9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、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11 Forbes JAPAN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割が「お風呂は面倒」、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割は「毎日シャワー」気になるお風呂事情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Forbes JAPAN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公式サイト（フォーブス ジャパン）」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https://forbesjapan.com/articles/detail/52318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ダイワハウス「お風呂での過ごし方を調査。浴室の「困った」で最も多いのは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…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理想のバスタイムに関するアンケート｜快適に暮らす｜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My House Palette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（マイハウスパレット）｜ダイワハウス」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https://www.daiwahouse.co.jp/tryie/column/life/bath_time_questionnaire/index.html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P.13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【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公式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ゆっポくんチャンネル「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 step-by-step </a:t>
            </a:r>
            <a:r>
              <a:rPr lang="en-US" altLang="ja-JP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Sento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Guide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(how to enjoy Japanese Public bath)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」（</a:t>
            </a:r>
            <a:r>
              <a:rPr lang="en-US" altLang="ja-JP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Youtube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https://www.youtube.com/watch?v=xBWSc37_kZ4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5005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29497AB8-CFFC-BB44-5187-979578531CEC}"/>
              </a:ext>
            </a:extLst>
          </p:cNvPr>
          <p:cNvSpPr txBox="1"/>
          <p:nvPr/>
        </p:nvSpPr>
        <p:spPr>
          <a:xfrm>
            <a:off x="2913424" y="244442"/>
            <a:ext cx="813656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>
                <a:latin typeface="UD Digi Kyokasho N-R" panose="02020400000000000000" pitchFamily="17" charset="-128"/>
                <a:ea typeface="UD Digi Kyokasho N-R" panose="02020400000000000000" pitchFamily="17" charset="-128"/>
                <a:cs typeface="Cordia New" panose="020B0304020202020204" pitchFamily="34" charset="-34"/>
              </a:rPr>
              <a:t>                                            ふ  ろ    はい</a:t>
            </a:r>
            <a:endParaRPr lang="th-TH" dirty="0">
              <a:latin typeface="UD Digi Kyokasho N-R" panose="02020400000000000000" pitchFamily="17" charset="-128"/>
              <a:ea typeface="UD Digi Kyokasho N-R" panose="02020400000000000000" pitchFamily="17" charset="-128"/>
              <a:cs typeface="Cordia New" panose="020B0304020202020204" pitchFamily="34" charset="-34"/>
            </a:endParaRPr>
          </a:p>
          <a:p>
            <a:r>
              <a:rPr lang="th-TH" sz="4000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“อาบน้ำ” เรียกเป็นภาษาญี่ปุ่นว่า </a:t>
            </a:r>
            <a:r>
              <a:rPr lang="ja-JP" altLang="en-US" sz="3200" dirty="0">
                <a:latin typeface="UD Digi Kyokasho N-R" panose="02020400000000000000" pitchFamily="17" charset="-128"/>
                <a:ea typeface="UD Digi Kyokasho N-R" panose="02020400000000000000" pitchFamily="17" charset="-128"/>
                <a:cs typeface="Cordia New" panose="020B0304020202020204" pitchFamily="34" charset="-34"/>
              </a:rPr>
              <a:t>お風呂に入る</a:t>
            </a:r>
            <a:r>
              <a:rPr lang="th-TH" altLang="ja-JP" sz="3200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 </a:t>
            </a:r>
          </a:p>
          <a:p>
            <a:r>
              <a:rPr lang="th-TH" altLang="ja-JP" sz="4000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หากแปลตามตัวอักษรจะหมายถึง “ลงแช่ในอ่างน้ำอุ่น”</a:t>
            </a:r>
            <a:endParaRPr lang="en-US" altLang="ja-JP" sz="4000" dirty="0">
              <a:latin typeface="Cordia New" panose="020B0304020202020204" pitchFamily="34" charset="-34"/>
              <a:ea typeface="Meiryo" panose="020B0604030504040204" pitchFamily="34" charset="-128"/>
              <a:cs typeface="Cordia New" panose="020B0304020202020204" pitchFamily="34" charset="-34"/>
            </a:endParaRPr>
          </a:p>
        </p:txBody>
      </p: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39DDCE82-7BC2-925A-3D0C-02FDFE698891}"/>
              </a:ext>
            </a:extLst>
          </p:cNvPr>
          <p:cNvGrpSpPr/>
          <p:nvPr/>
        </p:nvGrpSpPr>
        <p:grpSpPr>
          <a:xfrm>
            <a:off x="186824" y="773830"/>
            <a:ext cx="2474573" cy="956773"/>
            <a:chOff x="155575" y="160338"/>
            <a:chExt cx="2474573" cy="956773"/>
          </a:xfrm>
        </p:grpSpPr>
        <p:sp>
          <p:nvSpPr>
            <p:cNvPr id="4" name="角丸四角形吹き出し 5">
              <a:extLst>
                <a:ext uri="{FF2B5EF4-FFF2-40B4-BE49-F238E27FC236}">
                  <a16:creationId xmlns:a16="http://schemas.microsoft.com/office/drawing/2014/main" id="{7A794505-FBE0-4500-F92B-D891E9DA9625}"/>
                </a:ext>
              </a:extLst>
            </p:cNvPr>
            <p:cNvSpPr/>
            <p:nvPr/>
          </p:nvSpPr>
          <p:spPr>
            <a:xfrm>
              <a:off x="950429" y="160338"/>
              <a:ext cx="1679719" cy="899338"/>
            </a:xfrm>
            <a:prstGeom prst="wedgeRoundRectCallout">
              <a:avLst>
                <a:gd name="adj1" fmla="val -13776"/>
                <a:gd name="adj2" fmla="val 71914"/>
                <a:gd name="adj3" fmla="val 16667"/>
              </a:avLst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S PGothic" panose="020B0600070205080204" pitchFamily="34" charset="-128"/>
                  <a:ea typeface="MS PGothic" panose="020B0600070205080204" pitchFamily="34" charset="-128"/>
                  <a:cs typeface="+mn-cs"/>
                </a:rPr>
                <a:t>クイズ</a:t>
              </a:r>
              <a:endParaRPr kumimoji="1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5" name="円形吹き出し 12">
              <a:extLst>
                <a:ext uri="{FF2B5EF4-FFF2-40B4-BE49-F238E27FC236}">
                  <a16:creationId xmlns:a16="http://schemas.microsoft.com/office/drawing/2014/main" id="{854C22AF-C865-5441-BFFC-E82D4340A1FA}"/>
                </a:ext>
              </a:extLst>
            </p:cNvPr>
            <p:cNvSpPr/>
            <p:nvPr/>
          </p:nvSpPr>
          <p:spPr>
            <a:xfrm>
              <a:off x="155575" y="423333"/>
              <a:ext cx="897543" cy="693778"/>
            </a:xfrm>
            <a:prstGeom prst="wedgeEllipseCallout">
              <a:avLst>
                <a:gd name="adj1" fmla="val 43313"/>
                <a:gd name="adj2" fmla="val 69822"/>
              </a:avLst>
            </a:prstGeom>
            <a:solidFill>
              <a:srgbClr val="FFC000"/>
            </a:solidFill>
            <a:ln w="12700" cap="flat" cmpd="sng" algn="ctr">
              <a:solidFill>
                <a:srgbClr val="FFC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B0400000000000000" pitchFamily="34" charset="-128"/>
                  <a:ea typeface="游ゴシック" panose="020B0400000000000000" pitchFamily="34" charset="-128"/>
                  <a:cs typeface="+mn-cs"/>
                </a:rPr>
                <a:t>❓</a:t>
              </a:r>
              <a:endParaRPr kumimoji="1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3BFEB9EB-8A74-3FE3-7C7A-DD00BFABAD3E}"/>
              </a:ext>
            </a:extLst>
          </p:cNvPr>
          <p:cNvSpPr txBox="1"/>
          <p:nvPr/>
        </p:nvSpPr>
        <p:spPr>
          <a:xfrm>
            <a:off x="506820" y="2004994"/>
            <a:ext cx="106963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1) </a:t>
            </a:r>
            <a:r>
              <a:rPr lang="th-TH" sz="4000" b="1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เพื่อนๆคิดว่าข้อใดถูกต้องเกี่ยวกับการอาบน้ำของคน</a:t>
            </a:r>
            <a:r>
              <a:rPr lang="th-TH" sz="4000" b="1" dirty="0" err="1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ญี่ปุ่</a:t>
            </a:r>
            <a:r>
              <a:rPr lang="th-TH" sz="4000" b="1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นคะ</a:t>
            </a:r>
          </a:p>
        </p:txBody>
      </p:sp>
      <p:pic>
        <p:nvPicPr>
          <p:cNvPr id="9" name="図 25">
            <a:extLst>
              <a:ext uri="{FF2B5EF4-FFF2-40B4-BE49-F238E27FC236}">
                <a16:creationId xmlns:a16="http://schemas.microsoft.com/office/drawing/2014/main" id="{C811A1BE-715B-0F5E-9576-A69E2B919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8662" y="1531113"/>
            <a:ext cx="1266518" cy="15200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38412D-1B19-78DD-375C-393A0FD54904}"/>
              </a:ext>
            </a:extLst>
          </p:cNvPr>
          <p:cNvSpPr txBox="1"/>
          <p:nvPr/>
        </p:nvSpPr>
        <p:spPr>
          <a:xfrm>
            <a:off x="1339703" y="2909144"/>
            <a:ext cx="87293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a.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</a:rPr>
              <a:t>ลงไปแช่ในอ่างก่อนค่อยขึ้นมาอาบน้ำชำระร่างกายให้สะอาด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E14C43-0999-46F0-FA3B-D54DB08A0014}"/>
              </a:ext>
            </a:extLst>
          </p:cNvPr>
          <p:cNvSpPr txBox="1"/>
          <p:nvPr/>
        </p:nvSpPr>
        <p:spPr>
          <a:xfrm>
            <a:off x="1339703" y="3881075"/>
            <a:ext cx="71851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b.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</a:rPr>
              <a:t>ในแต่ละบ้านมีอ่างอาบน้ำแยกของใครของมัน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74B27B-1951-B843-8511-ECB5272444F8}"/>
              </a:ext>
            </a:extLst>
          </p:cNvPr>
          <p:cNvSpPr txBox="1"/>
          <p:nvPr/>
        </p:nvSpPr>
        <p:spPr>
          <a:xfrm>
            <a:off x="1339704" y="4853006"/>
            <a:ext cx="71851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c. </a:t>
            </a:r>
            <a:r>
              <a:rPr lang="th-TH" sz="4000" dirty="0"/>
              <a:t>น้ำในอ่างจะใช้แช่ต่อๆกันจนครบทุกคนในบ้าน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3" name="楕円 10">
            <a:extLst>
              <a:ext uri="{FF2B5EF4-FFF2-40B4-BE49-F238E27FC236}">
                <a16:creationId xmlns:a16="http://schemas.microsoft.com/office/drawing/2014/main" id="{974DB2DB-BEA5-D798-886E-D267B9523CE1}"/>
              </a:ext>
            </a:extLst>
          </p:cNvPr>
          <p:cNvSpPr/>
          <p:nvPr/>
        </p:nvSpPr>
        <p:spPr>
          <a:xfrm>
            <a:off x="1193858" y="4940249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+mn-ea"/>
              <a:cs typeface="+mn-cs"/>
            </a:endParaRPr>
          </a:p>
        </p:txBody>
      </p:sp>
      <p:pic>
        <p:nvPicPr>
          <p:cNvPr id="14" name="รูปภาพ 13" descr="รูปภาพประกอบด้วย การ์ตูน, การวาดภาพ, ภาพประกอบ, ภาพตัดปะ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8E7EA491-070C-D68C-5C9B-466304E406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805" y="5146158"/>
            <a:ext cx="2282456" cy="171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0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24E47D67-E72F-35F6-84D3-A9A359374280}"/>
              </a:ext>
            </a:extLst>
          </p:cNvPr>
          <p:cNvSpPr txBox="1"/>
          <p:nvPr/>
        </p:nvSpPr>
        <p:spPr>
          <a:xfrm>
            <a:off x="3027178" y="660346"/>
            <a:ext cx="815783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4000" dirty="0">
                <a:effectLst/>
              </a:rPr>
              <a:t>คนญี่ปุ่นจะชำระร่างกายให้สะอาดก่อนแช่ตัวในอ่างน้ำอุ่นเพื่อให้ร่างกายอุ่นสบายและคลายความเมื่อยล้า</a:t>
            </a:r>
          </a:p>
        </p:txBody>
      </p:sp>
      <p:pic>
        <p:nvPicPr>
          <p:cNvPr id="6" name="図 25">
            <a:extLst>
              <a:ext uri="{FF2B5EF4-FFF2-40B4-BE49-F238E27FC236}">
                <a16:creationId xmlns:a16="http://schemas.microsoft.com/office/drawing/2014/main" id="{F4F9CCEB-603B-D2BF-6019-2D04F468E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4931" y="583287"/>
            <a:ext cx="1266518" cy="1819672"/>
          </a:xfrm>
          <a:prstGeom prst="rect">
            <a:avLst/>
          </a:prstGeom>
        </p:spPr>
      </p:pic>
      <p:pic>
        <p:nvPicPr>
          <p:cNvPr id="9" name="รูปภาพ 8" descr="รูปภาพประกอบด้วย การวาดภาพ, ร่าง, ภาพประกอบ, ศิลปะการใช้เส้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72B087B-AC3A-6F47-3534-201B851817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619" y="2930029"/>
            <a:ext cx="4180114" cy="3135086"/>
          </a:xfrm>
          <a:prstGeom prst="rect">
            <a:avLst/>
          </a:prstGeom>
        </p:spPr>
      </p:pic>
      <p:sp>
        <p:nvSpPr>
          <p:cNvPr id="10" name="ลูกศร: ขวา 9">
            <a:extLst>
              <a:ext uri="{FF2B5EF4-FFF2-40B4-BE49-F238E27FC236}">
                <a16:creationId xmlns:a16="http://schemas.microsoft.com/office/drawing/2014/main" id="{5721809A-DB3B-35C9-9F15-435B60CD6601}"/>
              </a:ext>
            </a:extLst>
          </p:cNvPr>
          <p:cNvSpPr/>
          <p:nvPr/>
        </p:nvSpPr>
        <p:spPr>
          <a:xfrm>
            <a:off x="5662733" y="4242391"/>
            <a:ext cx="1184634" cy="8399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รูปภาพ 11" descr="รูปภาพประกอบด้วย การวาดภาพ, ใบหน้าของมนุษย์, ร่าง, การ์ตู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0AB2C4C-B5DE-ABDD-58F3-F0951A8A5A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523" y="2818388"/>
            <a:ext cx="4180114" cy="3135086"/>
          </a:xfrm>
          <a:prstGeom prst="rect">
            <a:avLst/>
          </a:prstGeom>
        </p:spPr>
      </p:pic>
      <p:sp>
        <p:nvSpPr>
          <p:cNvPr id="13" name="คำบรรยายภาพ: สี่เหลี่ยมมุมมน 12">
            <a:extLst>
              <a:ext uri="{FF2B5EF4-FFF2-40B4-BE49-F238E27FC236}">
                <a16:creationId xmlns:a16="http://schemas.microsoft.com/office/drawing/2014/main" id="{AA8661A8-05CA-1D0C-9BC5-81F565EC4065}"/>
              </a:ext>
            </a:extLst>
          </p:cNvPr>
          <p:cNvSpPr/>
          <p:nvPr/>
        </p:nvSpPr>
        <p:spPr>
          <a:xfrm>
            <a:off x="2870792" y="308344"/>
            <a:ext cx="8091376" cy="1958002"/>
          </a:xfrm>
          <a:prstGeom prst="wedgeRoundRectCallout">
            <a:avLst>
              <a:gd name="adj1" fmla="val -56048"/>
              <a:gd name="adj2" fmla="val 17241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440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28A50C85-C33F-BECE-43E4-756931DD8D2E}"/>
              </a:ext>
            </a:extLst>
          </p:cNvPr>
          <p:cNvSpPr txBox="1"/>
          <p:nvPr/>
        </p:nvSpPr>
        <p:spPr>
          <a:xfrm>
            <a:off x="3219006" y="512020"/>
            <a:ext cx="76474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3600" dirty="0">
                <a:effectLst/>
              </a:rPr>
              <a:t>โดยทั่วไปแล้ว ในแต่ละบ้านมีห้องอาบน้ำเพียง </a:t>
            </a:r>
            <a:r>
              <a:rPr lang="en-US" sz="3600" dirty="0">
                <a:effectLst/>
                <a:latin typeface="Cordia New" panose="020B0304020202020204" pitchFamily="34" charset="-34"/>
                <a:cs typeface="Cordia New" panose="020B0304020202020204" pitchFamily="34" charset="-34"/>
              </a:rPr>
              <a:t>1</a:t>
            </a:r>
            <a:r>
              <a:rPr lang="en-US" sz="3600" dirty="0">
                <a:effectLst/>
              </a:rPr>
              <a:t> </a:t>
            </a:r>
            <a:r>
              <a:rPr lang="th-TH" sz="3600" dirty="0">
                <a:effectLst/>
              </a:rPr>
              <a:t>ห้อง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3600" dirty="0">
                <a:effectLst/>
              </a:rPr>
              <a:t>หากเป็นบ้านที่มีสมาชิกหลายคน น้ำอุ่นที่เตรียมไว้ในอ่างน้ำจะใช้แช่ต่อๆกันจนครบทุกคนในบ้าน</a:t>
            </a:r>
          </a:p>
        </p:txBody>
      </p:sp>
      <p:sp>
        <p:nvSpPr>
          <p:cNvPr id="5" name="คำบรรยายภาพ: สี่เหลี่ยมมุมมน 4">
            <a:extLst>
              <a:ext uri="{FF2B5EF4-FFF2-40B4-BE49-F238E27FC236}">
                <a16:creationId xmlns:a16="http://schemas.microsoft.com/office/drawing/2014/main" id="{0C33F3B0-D85B-0C9B-44E8-AF9A4A438E40}"/>
              </a:ext>
            </a:extLst>
          </p:cNvPr>
          <p:cNvSpPr/>
          <p:nvPr/>
        </p:nvSpPr>
        <p:spPr>
          <a:xfrm>
            <a:off x="2870792" y="308344"/>
            <a:ext cx="8091376" cy="1958002"/>
          </a:xfrm>
          <a:prstGeom prst="wedgeRoundRectCallout">
            <a:avLst>
              <a:gd name="adj1" fmla="val -56048"/>
              <a:gd name="adj2" fmla="val 17241"/>
              <a:gd name="adj3" fmla="val 166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図 25">
            <a:extLst>
              <a:ext uri="{FF2B5EF4-FFF2-40B4-BE49-F238E27FC236}">
                <a16:creationId xmlns:a16="http://schemas.microsoft.com/office/drawing/2014/main" id="{EDEDA8AF-DB19-19D9-8EBD-4F5001C0F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4931" y="583287"/>
            <a:ext cx="1266518" cy="1819672"/>
          </a:xfrm>
          <a:prstGeom prst="rect">
            <a:avLst/>
          </a:prstGeom>
        </p:spPr>
      </p:pic>
      <p:pic>
        <p:nvPicPr>
          <p:cNvPr id="8" name="รูปภาพ 7" descr="รูปภาพประกอบด้วย ภาพตัดปะ, ร่าง, การวาดภาพ, ภาพประกอ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339F72C9-EE1E-2A0D-2FAA-150936A42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073" y="3429000"/>
            <a:ext cx="2375534" cy="2758994"/>
          </a:xfrm>
          <a:prstGeom prst="rect">
            <a:avLst/>
          </a:prstGeom>
        </p:spPr>
      </p:pic>
      <p:pic>
        <p:nvPicPr>
          <p:cNvPr id="10" name="รูปภาพ 9" descr="รูปภาพประกอบด้วย ภาพตัดปะ, ร่าง, การวาดภาพ, ภาพประกอ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8036BBD-F36A-90D1-503C-04E252BDA6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712" y="3429000"/>
            <a:ext cx="2375534" cy="2758994"/>
          </a:xfrm>
          <a:prstGeom prst="rect">
            <a:avLst/>
          </a:prstGeom>
        </p:spPr>
      </p:pic>
      <p:pic>
        <p:nvPicPr>
          <p:cNvPr id="16" name="รูปภาพ 15" descr="รูปภาพประกอบด้วย ภาพตัดปะ, ร่าง, การวาดภาพ, ภาพประกอ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8C4CBCDC-857E-4D33-3BE2-465E3742EB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19" y="3828182"/>
            <a:ext cx="2024660" cy="2351481"/>
          </a:xfrm>
          <a:prstGeom prst="rect">
            <a:avLst/>
          </a:prstGeom>
        </p:spPr>
      </p:pic>
      <p:pic>
        <p:nvPicPr>
          <p:cNvPr id="18" name="รูปภาพ 17" descr="รูปภาพประกอบด้วย ภาพตัดปะ, การวาดภาพ, ร่าง, ภาพประกอ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8C1B2E5-F7AB-2E7E-433F-31A0B54D74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865" y="3532468"/>
            <a:ext cx="2286447" cy="2655526"/>
          </a:xfrm>
          <a:prstGeom prst="rect">
            <a:avLst/>
          </a:prstGeom>
        </p:spPr>
      </p:pic>
      <p:sp>
        <p:nvSpPr>
          <p:cNvPr id="19" name="ลูกศร: ขวา 18">
            <a:extLst>
              <a:ext uri="{FF2B5EF4-FFF2-40B4-BE49-F238E27FC236}">
                <a16:creationId xmlns:a16="http://schemas.microsoft.com/office/drawing/2014/main" id="{74E46273-6829-C5B7-7B09-C937ABAA5CBF}"/>
              </a:ext>
            </a:extLst>
          </p:cNvPr>
          <p:cNvSpPr/>
          <p:nvPr/>
        </p:nvSpPr>
        <p:spPr>
          <a:xfrm>
            <a:off x="3006258" y="4808497"/>
            <a:ext cx="433814" cy="492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ลูกศร: ขวา 19">
            <a:extLst>
              <a:ext uri="{FF2B5EF4-FFF2-40B4-BE49-F238E27FC236}">
                <a16:creationId xmlns:a16="http://schemas.microsoft.com/office/drawing/2014/main" id="{B51F827A-3445-2ECE-DAF2-DE6901B418C9}"/>
              </a:ext>
            </a:extLst>
          </p:cNvPr>
          <p:cNvSpPr/>
          <p:nvPr/>
        </p:nvSpPr>
        <p:spPr>
          <a:xfrm>
            <a:off x="5844078" y="4757646"/>
            <a:ext cx="433814" cy="492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ลูกศร: ขวา 20">
            <a:extLst>
              <a:ext uri="{FF2B5EF4-FFF2-40B4-BE49-F238E27FC236}">
                <a16:creationId xmlns:a16="http://schemas.microsoft.com/office/drawing/2014/main" id="{AD5EC93F-E769-BA3F-4168-51DA0307F8DB}"/>
              </a:ext>
            </a:extLst>
          </p:cNvPr>
          <p:cNvSpPr/>
          <p:nvPr/>
        </p:nvSpPr>
        <p:spPr>
          <a:xfrm>
            <a:off x="8581753" y="4757646"/>
            <a:ext cx="433814" cy="492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719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รูปภาพประกอบด้วย ใบหน้าของมนุษย์, การวาดภาพ, การ์ตูนแอนิเมชัน, ภาพประกอ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73C77DE-324E-8C7D-8EF5-2EF38C021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325" y="878910"/>
            <a:ext cx="4112020" cy="5100179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C42F492E-81C3-0BBE-7015-E88EF16369DD}"/>
              </a:ext>
            </a:extLst>
          </p:cNvPr>
          <p:cNvSpPr txBox="1"/>
          <p:nvPr/>
        </p:nvSpPr>
        <p:spPr>
          <a:xfrm>
            <a:off x="178419" y="1471025"/>
            <a:ext cx="788391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ja-JP" altLang="en-US" sz="3600" dirty="0"/>
              <a:t>・</a:t>
            </a:r>
            <a:r>
              <a:rPr lang="th-TH" sz="3600" dirty="0"/>
              <a:t>คนญี่ปุ่นจะแช่น้ำระดับความสูงประมาณอก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ja-JP" altLang="en-US" sz="3600" dirty="0">
                <a:effectLst/>
              </a:rPr>
              <a:t>・</a:t>
            </a:r>
            <a:r>
              <a:rPr lang="th-TH" sz="3600" dirty="0">
                <a:effectLst/>
              </a:rPr>
              <a:t>อ่างอาบน้ำของญี่ปุ่นจะลึกกว่า</a:t>
            </a:r>
            <a:r>
              <a:rPr lang="th-TH" sz="3600" dirty="0"/>
              <a:t> และ</a:t>
            </a:r>
            <a:r>
              <a:rPr lang="th-TH" sz="3600" dirty="0">
                <a:effectLst/>
              </a:rPr>
              <a:t>ไม่ได้เป็น</a:t>
            </a:r>
            <a:r>
              <a:rPr lang="th-TH" sz="3600" dirty="0"/>
              <a:t>ทรงยาว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3600" dirty="0"/>
              <a:t>      สำหรับนอนแช่อย่างอ่างของตะวันตก</a:t>
            </a:r>
            <a:endParaRPr lang="en-US" sz="3600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ja-JP" altLang="en-US" sz="3600" dirty="0"/>
              <a:t>・</a:t>
            </a:r>
            <a:r>
              <a:rPr lang="th-TH" altLang="ja-JP" sz="3600" dirty="0"/>
              <a:t>บางครั้งพ่อหรือแม่อาจจะอาบน้ำและแช่น้ำอุ่นร่วมกับ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3600" dirty="0">
                <a:effectLst/>
              </a:rPr>
              <a:t>      </a:t>
            </a:r>
            <a:r>
              <a:rPr lang="th-TH" sz="3600" dirty="0"/>
              <a:t>ลูกที่ยังเด็ก</a:t>
            </a:r>
            <a:r>
              <a:rPr lang="th-TH" sz="3600" dirty="0">
                <a:effectLst/>
              </a:rPr>
              <a:t> ถือเป็นการสร้างความผูกพันเหมือนก</a:t>
            </a:r>
            <a:r>
              <a:rPr lang="th-TH" sz="3600" dirty="0"/>
              <a:t>าร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h-TH" sz="3600" dirty="0">
                <a:effectLst/>
              </a:rPr>
              <a:t>      รับประทานอาหารร่วมกันนั่นเอง</a:t>
            </a:r>
          </a:p>
        </p:txBody>
      </p:sp>
    </p:spTree>
    <p:extLst>
      <p:ext uri="{BB962C8B-B14F-4D97-AF65-F5344CB8AC3E}">
        <p14:creationId xmlns:p14="http://schemas.microsoft.com/office/powerpoint/2010/main" val="3207882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0401424D-C48A-6EBF-9B74-6E08B70B3854}"/>
              </a:ext>
            </a:extLst>
          </p:cNvPr>
          <p:cNvGrpSpPr/>
          <p:nvPr/>
        </p:nvGrpSpPr>
        <p:grpSpPr>
          <a:xfrm>
            <a:off x="186824" y="405693"/>
            <a:ext cx="2474573" cy="956773"/>
            <a:chOff x="155575" y="160338"/>
            <a:chExt cx="2474573" cy="956773"/>
          </a:xfrm>
        </p:grpSpPr>
        <p:sp>
          <p:nvSpPr>
            <p:cNvPr id="4" name="角丸四角形吹き出し 5">
              <a:extLst>
                <a:ext uri="{FF2B5EF4-FFF2-40B4-BE49-F238E27FC236}">
                  <a16:creationId xmlns:a16="http://schemas.microsoft.com/office/drawing/2014/main" id="{84231D8C-B1D2-3D3D-E0B9-01D0FE725154}"/>
                </a:ext>
              </a:extLst>
            </p:cNvPr>
            <p:cNvSpPr/>
            <p:nvPr/>
          </p:nvSpPr>
          <p:spPr>
            <a:xfrm>
              <a:off x="950429" y="160338"/>
              <a:ext cx="1679719" cy="899338"/>
            </a:xfrm>
            <a:prstGeom prst="wedgeRoundRectCallout">
              <a:avLst>
                <a:gd name="adj1" fmla="val -13776"/>
                <a:gd name="adj2" fmla="val 71914"/>
                <a:gd name="adj3" fmla="val 16667"/>
              </a:avLst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S PGothic" panose="020B0600070205080204" pitchFamily="34" charset="-128"/>
                  <a:ea typeface="MS PGothic" panose="020B0600070205080204" pitchFamily="34" charset="-128"/>
                  <a:cs typeface="+mn-cs"/>
                </a:rPr>
                <a:t>クイズ</a:t>
              </a:r>
              <a:endParaRPr kumimoji="1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S PGothic" panose="020B0600070205080204" pitchFamily="34" charset="-128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5" name="円形吹き出し 12">
              <a:extLst>
                <a:ext uri="{FF2B5EF4-FFF2-40B4-BE49-F238E27FC236}">
                  <a16:creationId xmlns:a16="http://schemas.microsoft.com/office/drawing/2014/main" id="{2C1B481D-425A-8680-EE4A-D140EC722AED}"/>
                </a:ext>
              </a:extLst>
            </p:cNvPr>
            <p:cNvSpPr/>
            <p:nvPr/>
          </p:nvSpPr>
          <p:spPr>
            <a:xfrm>
              <a:off x="155575" y="423333"/>
              <a:ext cx="897543" cy="693778"/>
            </a:xfrm>
            <a:prstGeom prst="wedgeEllipseCallout">
              <a:avLst>
                <a:gd name="adj1" fmla="val 43313"/>
                <a:gd name="adj2" fmla="val 69822"/>
              </a:avLst>
            </a:prstGeom>
            <a:solidFill>
              <a:srgbClr val="FFC000"/>
            </a:solidFill>
            <a:ln w="12700" cap="flat" cmpd="sng" algn="ctr">
              <a:solidFill>
                <a:srgbClr val="FFC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游ゴシック" panose="020B0400000000000000" pitchFamily="34" charset="-128"/>
                  <a:ea typeface="游ゴシック" panose="020B0400000000000000" pitchFamily="34" charset="-128"/>
                  <a:cs typeface="+mn-cs"/>
                </a:rPr>
                <a:t>❓</a:t>
              </a:r>
              <a:endParaRPr kumimoji="1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91F0E02E-44BC-9768-9183-4562DD430494}"/>
              </a:ext>
            </a:extLst>
          </p:cNvPr>
          <p:cNvSpPr txBox="1"/>
          <p:nvPr/>
        </p:nvSpPr>
        <p:spPr>
          <a:xfrm>
            <a:off x="2761758" y="472215"/>
            <a:ext cx="924341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2) </a:t>
            </a:r>
            <a:r>
              <a:rPr lang="th-TH" sz="4000" b="1" dirty="0">
                <a:latin typeface="Cordia New" panose="020B0304020202020204" pitchFamily="34" charset="-34"/>
                <a:ea typeface="Meiryo" panose="020B0604030504040204" pitchFamily="34" charset="-128"/>
                <a:cs typeface="Cordia New" panose="020B0304020202020204" pitchFamily="34" charset="-34"/>
              </a:rPr>
              <a:t>เพื่อนๆคิด</a:t>
            </a:r>
            <a:r>
              <a:rPr lang="th-TH" sz="4000" b="1" dirty="0">
                <a:latin typeface="Cordia New" panose="020B0304020202020204" pitchFamily="34" charset="-34"/>
                <a:ea typeface="Meiryo" panose="020B0604030504040204" pitchFamily="34" charset="-128"/>
              </a:rPr>
              <a:t>ว่าคนญี่ปุ่นส่วนใหญ่อาบน้ำแบบ</a:t>
            </a:r>
          </a:p>
          <a:p>
            <a:r>
              <a:rPr lang="th-TH" sz="4000" b="1" dirty="0">
                <a:latin typeface="Cordia New" panose="020B0304020202020204" pitchFamily="34" charset="-34"/>
                <a:ea typeface="Meiryo" panose="020B0604030504040204" pitchFamily="34" charset="-128"/>
              </a:rPr>
              <a:t>    ลงแช่ตัวในอ่างน้ำอุ่นกันบ่อยแค่ไหนคะ</a:t>
            </a:r>
            <a:endParaRPr lang="th-TH" sz="4000" b="1" dirty="0">
              <a:latin typeface="Cordia New" panose="020B0304020202020204" pitchFamily="34" charset="-34"/>
              <a:ea typeface="Meiryo" panose="020B0604030504040204" pitchFamily="34" charset="-128"/>
              <a:cs typeface="Cordia New" panose="020B0304020202020204" pitchFamily="34" charset="-34"/>
            </a:endParaRPr>
          </a:p>
        </p:txBody>
      </p:sp>
      <p:pic>
        <p:nvPicPr>
          <p:cNvPr id="7" name="図 25">
            <a:extLst>
              <a:ext uri="{FF2B5EF4-FFF2-40B4-BE49-F238E27FC236}">
                <a16:creationId xmlns:a16="http://schemas.microsoft.com/office/drawing/2014/main" id="{24435213-34BD-1AC9-F165-721C3B607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1678" y="1841889"/>
            <a:ext cx="1266518" cy="1592086"/>
          </a:xfrm>
          <a:prstGeom prst="rect">
            <a:avLst/>
          </a:prstGeom>
        </p:spPr>
      </p:pic>
      <p:sp>
        <p:nvSpPr>
          <p:cNvPr id="8" name="TextBox 9">
            <a:extLst>
              <a:ext uri="{FF2B5EF4-FFF2-40B4-BE49-F238E27FC236}">
                <a16:creationId xmlns:a16="http://schemas.microsoft.com/office/drawing/2014/main" id="{49CC0F13-0EF4-C515-230E-BC1F15FB599C}"/>
              </a:ext>
            </a:extLst>
          </p:cNvPr>
          <p:cNvSpPr txBox="1"/>
          <p:nvPr/>
        </p:nvSpPr>
        <p:spPr>
          <a:xfrm>
            <a:off x="3190805" y="2283989"/>
            <a:ext cx="36300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a.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แทบทุกวัน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671042BD-2852-539F-E3DF-1DB6ED558862}"/>
              </a:ext>
            </a:extLst>
          </p:cNvPr>
          <p:cNvSpPr txBox="1"/>
          <p:nvPr/>
        </p:nvSpPr>
        <p:spPr>
          <a:xfrm>
            <a:off x="3190806" y="3255920"/>
            <a:ext cx="36300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b.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</a:rPr>
              <a:t>สัปดาห์ละ </a:t>
            </a: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</a:rPr>
              <a:t>3-4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</a:rPr>
              <a:t>ครั้ง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948308EC-2002-AF83-F5C4-49B56DB0A067}"/>
              </a:ext>
            </a:extLst>
          </p:cNvPr>
          <p:cNvSpPr txBox="1"/>
          <p:nvPr/>
        </p:nvSpPr>
        <p:spPr>
          <a:xfrm>
            <a:off x="3190806" y="4227851"/>
            <a:ext cx="34553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c.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สัปดาห์ละ </a:t>
            </a:r>
            <a:r>
              <a:rPr lang="en-US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1-2 </a:t>
            </a:r>
            <a:r>
              <a:rPr lang="th-TH" sz="4000" dirty="0">
                <a:solidFill>
                  <a:prstClr val="black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ครั้ง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2F942A60-37F4-6002-4FF0-5939F9BF6E1B}"/>
              </a:ext>
            </a:extLst>
          </p:cNvPr>
          <p:cNvSpPr/>
          <p:nvPr/>
        </p:nvSpPr>
        <p:spPr>
          <a:xfrm>
            <a:off x="3067263" y="2371232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87EC64C-3B28-9AD6-D16B-F0FF3A23F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89"/>
          <a:stretch/>
        </p:blipFill>
        <p:spPr bwMode="auto">
          <a:xfrm>
            <a:off x="1681046" y="1814533"/>
            <a:ext cx="8198935" cy="4105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F2D2F196-5DDC-1218-033E-3925532E817F}"/>
              </a:ext>
            </a:extLst>
          </p:cNvPr>
          <p:cNvSpPr txBox="1"/>
          <p:nvPr/>
        </p:nvSpPr>
        <p:spPr>
          <a:xfrm>
            <a:off x="1563958" y="400772"/>
            <a:ext cx="10117873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จากการสำรวจของ </a:t>
            </a:r>
            <a:r>
              <a:rPr lang="en-US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Forbes JAPAN</a:t>
            </a: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 ในปี </a:t>
            </a:r>
            <a:r>
              <a:rPr lang="en-US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2022 </a:t>
            </a: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พบว่า</a:t>
            </a:r>
            <a:r>
              <a:rPr lang="en-US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 47.4% </a:t>
            </a: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ของผู้ตอบแบบสอบถามตอบว่า </a:t>
            </a:r>
            <a:r>
              <a:rPr lang="en-US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“</a:t>
            </a:r>
            <a:r>
              <a:rPr lang="th-TH" sz="3600" b="1" dirty="0">
                <a:latin typeface="Cordia New" panose="020B0304020202020204" pitchFamily="34" charset="-34"/>
                <a:ea typeface="Meiryo" panose="020B0604030504040204" pitchFamily="34" charset="-128"/>
              </a:rPr>
              <a:t>ลงแช่ตัวในอ่างน้ำอุ่นแทบทุกวัน</a:t>
            </a:r>
            <a:r>
              <a:rPr lang="en-US" sz="3600" b="1" dirty="0">
                <a:latin typeface="Cordia New" panose="020B0304020202020204" pitchFamily="34" charset="-34"/>
                <a:ea typeface="Meiryo" panose="020B0604030504040204" pitchFamily="34" charset="-128"/>
              </a:rPr>
              <a:t>”</a:t>
            </a:r>
            <a:r>
              <a:rPr lang="th-TH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endParaRPr lang="en-US" sz="36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3DF40294-D9E8-2F00-A848-07B9EF445824}"/>
              </a:ext>
            </a:extLst>
          </p:cNvPr>
          <p:cNvSpPr txBox="1"/>
          <p:nvPr/>
        </p:nvSpPr>
        <p:spPr>
          <a:xfrm>
            <a:off x="1861324" y="2029520"/>
            <a:ext cx="667362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Q: </a:t>
            </a:r>
            <a:r>
              <a:rPr lang="th-TH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ลงแช่ตัวในอ่างน้ำอุ่นทุกวันไหม?   (กลุ่มตัวอย่าง </a:t>
            </a:r>
            <a:r>
              <a:rPr lang="en-US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661 </a:t>
            </a:r>
            <a:r>
              <a:rPr lang="th-TH" sz="28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คน)</a:t>
            </a:r>
            <a:endParaRPr lang="en-US" sz="2800" b="1" dirty="0"/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02E2591D-793C-22B7-E98C-39835C2782E9}"/>
              </a:ext>
            </a:extLst>
          </p:cNvPr>
          <p:cNvSpPr txBox="1"/>
          <p:nvPr/>
        </p:nvSpPr>
        <p:spPr>
          <a:xfrm>
            <a:off x="2117800" y="2723942"/>
            <a:ext cx="187433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h-TH" sz="2000" dirty="0"/>
              <a:t>แช่แทบทุกวัน</a:t>
            </a:r>
            <a:endParaRPr lang="en-US" sz="2000" dirty="0"/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ED1B3C6D-6F02-A475-1FD3-2B8E10B05DE7}"/>
              </a:ext>
            </a:extLst>
          </p:cNvPr>
          <p:cNvSpPr txBox="1"/>
          <p:nvPr/>
        </p:nvSpPr>
        <p:spPr>
          <a:xfrm>
            <a:off x="1761893" y="3174653"/>
            <a:ext cx="223024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h-TH" sz="2000" dirty="0"/>
              <a:t>อาบฝักบัวอย่างเดียว</a:t>
            </a:r>
          </a:p>
          <a:p>
            <a:pPr algn="r"/>
            <a:r>
              <a:rPr lang="th-TH" sz="2000" dirty="0"/>
              <a:t>แทบทุกวัน</a:t>
            </a:r>
            <a:endParaRPr lang="en-US" sz="2000" dirty="0"/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7A42F242-410F-FCB2-20E8-C91A77809A20}"/>
              </a:ext>
            </a:extLst>
          </p:cNvPr>
          <p:cNvSpPr txBox="1"/>
          <p:nvPr/>
        </p:nvSpPr>
        <p:spPr>
          <a:xfrm>
            <a:off x="1761893" y="3867378"/>
            <a:ext cx="223024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h-TH" sz="2000" dirty="0"/>
              <a:t>แช่สัปดาห์ละ </a:t>
            </a:r>
            <a:r>
              <a:rPr lang="en-US" sz="2000" dirty="0"/>
              <a:t>1-2</a:t>
            </a:r>
            <a:r>
              <a:rPr lang="th-TH" sz="2000" dirty="0"/>
              <a:t> วัน</a:t>
            </a:r>
          </a:p>
          <a:p>
            <a:pPr algn="r"/>
            <a:r>
              <a:rPr lang="th-TH" sz="2000" dirty="0"/>
              <a:t>นอกนั้นอาบฝักบัวอย่างเดียว</a:t>
            </a:r>
            <a:endParaRPr lang="en-US" sz="2000" dirty="0"/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A9DD624C-35AB-42FA-9B55-5063D05ED83B}"/>
              </a:ext>
            </a:extLst>
          </p:cNvPr>
          <p:cNvSpPr txBox="1"/>
          <p:nvPr/>
        </p:nvSpPr>
        <p:spPr>
          <a:xfrm>
            <a:off x="1761893" y="4484172"/>
            <a:ext cx="223024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h-TH" sz="2000" dirty="0"/>
              <a:t>แช่สัปดาห์ละ </a:t>
            </a:r>
            <a:r>
              <a:rPr lang="en-US" sz="2000" dirty="0"/>
              <a:t>3-4</a:t>
            </a:r>
            <a:r>
              <a:rPr lang="th-TH" sz="2000" dirty="0"/>
              <a:t> วัน</a:t>
            </a:r>
          </a:p>
          <a:p>
            <a:pPr algn="r"/>
            <a:r>
              <a:rPr lang="th-TH" sz="2000" dirty="0"/>
              <a:t>นอกนั้นอาบฝักบัวอย่างเดียว</a:t>
            </a:r>
            <a:endParaRPr lang="en-US" sz="2000" dirty="0"/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3B8CBFFA-7FED-199C-C029-4F7AC4285448}"/>
              </a:ext>
            </a:extLst>
          </p:cNvPr>
          <p:cNvSpPr txBox="1"/>
          <p:nvPr/>
        </p:nvSpPr>
        <p:spPr>
          <a:xfrm>
            <a:off x="1769330" y="5182980"/>
            <a:ext cx="223024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h-TH" sz="2000" dirty="0"/>
              <a:t>แช่สัปดาห์ละ </a:t>
            </a:r>
            <a:r>
              <a:rPr lang="en-US" sz="2000" dirty="0"/>
              <a:t>5-6</a:t>
            </a:r>
            <a:r>
              <a:rPr lang="th-TH" sz="2000" dirty="0"/>
              <a:t> วัน</a:t>
            </a:r>
          </a:p>
          <a:p>
            <a:pPr algn="r"/>
            <a:r>
              <a:rPr lang="th-TH" sz="2000" dirty="0"/>
              <a:t>นอกนั้นอาบฝักบัวอย่างเดียว</a:t>
            </a:r>
            <a:endParaRPr lang="en-US" sz="2000" dirty="0"/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0FF88CC3-133B-9E8C-F2B7-A73DB1517339}"/>
              </a:ext>
            </a:extLst>
          </p:cNvPr>
          <p:cNvSpPr txBox="1"/>
          <p:nvPr/>
        </p:nvSpPr>
        <p:spPr>
          <a:xfrm>
            <a:off x="259267" y="6091426"/>
            <a:ext cx="60941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出典：</a:t>
            </a:r>
            <a:r>
              <a:rPr lang="en-US" altLang="ja-JP" dirty="0"/>
              <a:t>Forbes Japan </a:t>
            </a:r>
            <a:r>
              <a:rPr lang="en-US" dirty="0"/>
              <a:t>https://forbesjapan.com/articles/detail/52318</a:t>
            </a:r>
          </a:p>
        </p:txBody>
      </p:sp>
    </p:spTree>
    <p:extLst>
      <p:ext uri="{BB962C8B-B14F-4D97-AF65-F5344CB8AC3E}">
        <p14:creationId xmlns:p14="http://schemas.microsoft.com/office/powerpoint/2010/main" val="1735190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31C3915D-3003-487F-65C2-4209C82E01EE}"/>
              </a:ext>
            </a:extLst>
          </p:cNvPr>
          <p:cNvSpPr txBox="1"/>
          <p:nvPr/>
        </p:nvSpPr>
        <p:spPr>
          <a:xfrm>
            <a:off x="582650" y="233503"/>
            <a:ext cx="10117873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การสำรวจเดียวกันยังพบด้วยว่า ผู้ตอบแบบสอบถามส่วนใหญ่</a:t>
            </a:r>
            <a:b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</a:b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ใช้เวลาอาบน้ำเฉลี่ย </a:t>
            </a:r>
            <a:r>
              <a:rPr lang="en-US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11-20 </a:t>
            </a:r>
            <a:r>
              <a:rPr lang="th-TH" sz="3600" dirty="0">
                <a:latin typeface="Cordia New" panose="020B0304020202020204" pitchFamily="34" charset="-34"/>
                <a:cs typeface="Cordia New" panose="020B0304020202020204" pitchFamily="34" charset="-34"/>
              </a:rPr>
              <a:t>นาที</a:t>
            </a:r>
            <a:r>
              <a:rPr lang="th-TH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endParaRPr lang="en-US" sz="36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ABB404FA-8C68-0EFF-1A7A-5E318F76DE74}"/>
              </a:ext>
            </a:extLst>
          </p:cNvPr>
          <p:cNvGrpSpPr/>
          <p:nvPr/>
        </p:nvGrpSpPr>
        <p:grpSpPr>
          <a:xfrm>
            <a:off x="459059" y="1518542"/>
            <a:ext cx="6065339" cy="4429938"/>
            <a:chOff x="447907" y="1625174"/>
            <a:chExt cx="6065339" cy="4429938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01B9F5F1-CF13-96FA-8A8A-CF142615A29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724"/>
            <a:stretch/>
          </p:blipFill>
          <p:spPr bwMode="auto">
            <a:xfrm>
              <a:off x="447907" y="1625174"/>
              <a:ext cx="6065339" cy="442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กล่องข้อความ 2">
              <a:extLst>
                <a:ext uri="{FF2B5EF4-FFF2-40B4-BE49-F238E27FC236}">
                  <a16:creationId xmlns:a16="http://schemas.microsoft.com/office/drawing/2014/main" id="{A1565CBA-F5A0-8420-1D8C-56FA6F334504}"/>
                </a:ext>
              </a:extLst>
            </p:cNvPr>
            <p:cNvSpPr txBox="1"/>
            <p:nvPr/>
          </p:nvSpPr>
          <p:spPr>
            <a:xfrm>
              <a:off x="531692" y="1868730"/>
              <a:ext cx="5448928" cy="95410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 </a:t>
              </a:r>
              <a:r>
                <a:rPr lang="en-US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Q: </a:t>
              </a:r>
              <a:r>
                <a:rPr lang="th-TH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ใช้เวลาอาบน้ำเฉลี่ยกี่นาที </a:t>
              </a:r>
            </a:p>
            <a:p>
              <a:r>
                <a:rPr lang="th-TH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ให้ตอบโดยรวมเวลาอาบฝักบัว  (ผู้ตอบ </a:t>
              </a:r>
              <a:r>
                <a:rPr lang="en-US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661 </a:t>
              </a:r>
              <a:r>
                <a:rPr lang="th-TH" sz="2800" b="1" dirty="0">
                  <a:latin typeface="Cordia New" panose="020B0304020202020204" pitchFamily="34" charset="-34"/>
                  <a:cs typeface="Cordia New" panose="020B0304020202020204" pitchFamily="34" charset="-34"/>
                </a:rPr>
                <a:t>คน)  </a:t>
              </a:r>
              <a:endParaRPr lang="en-US" sz="2800" b="1" dirty="0"/>
            </a:p>
          </p:txBody>
        </p:sp>
        <p:sp>
          <p:nvSpPr>
            <p:cNvPr id="4" name="สี่เหลี่ยมผืนผ้า 3">
              <a:extLst>
                <a:ext uri="{FF2B5EF4-FFF2-40B4-BE49-F238E27FC236}">
                  <a16:creationId xmlns:a16="http://schemas.microsoft.com/office/drawing/2014/main" id="{279ED444-CCF0-1B2D-A5C9-9CF5722F0F1C}"/>
                </a:ext>
              </a:extLst>
            </p:cNvPr>
            <p:cNvSpPr/>
            <p:nvPr/>
          </p:nvSpPr>
          <p:spPr>
            <a:xfrm>
              <a:off x="2357091" y="3277692"/>
              <a:ext cx="947854" cy="278780"/>
            </a:xfrm>
            <a:prstGeom prst="rect">
              <a:avLst/>
            </a:prstGeom>
            <a:solidFill>
              <a:srgbClr val="FDE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ysClr val="windowText" lastClr="000000"/>
                  </a:solidFill>
                </a:rPr>
                <a:t>&gt;31 </a:t>
              </a:r>
              <a:r>
                <a:rPr lang="th-TH" sz="2000" dirty="0">
                  <a:solidFill>
                    <a:sysClr val="windowText" lastClr="000000"/>
                  </a:solidFill>
                </a:rPr>
                <a:t>นาที</a:t>
              </a:r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สี่เหลี่ยมผืนผ้า 4">
              <a:extLst>
                <a:ext uri="{FF2B5EF4-FFF2-40B4-BE49-F238E27FC236}">
                  <a16:creationId xmlns:a16="http://schemas.microsoft.com/office/drawing/2014/main" id="{335EE9D2-8DDB-9A62-93B7-06555FFD783E}"/>
                </a:ext>
              </a:extLst>
            </p:cNvPr>
            <p:cNvSpPr/>
            <p:nvPr/>
          </p:nvSpPr>
          <p:spPr>
            <a:xfrm>
              <a:off x="3375336" y="3289610"/>
              <a:ext cx="947854" cy="278780"/>
            </a:xfrm>
            <a:prstGeom prst="rect">
              <a:avLst/>
            </a:prstGeom>
            <a:solidFill>
              <a:srgbClr val="FCD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dirty="0">
                  <a:solidFill>
                    <a:schemeClr val="tx1"/>
                  </a:solidFill>
                </a:rPr>
                <a:t>ภายใน </a:t>
              </a:r>
              <a:r>
                <a:rPr lang="en-US" dirty="0">
                  <a:solidFill>
                    <a:schemeClr val="tx1"/>
                  </a:solidFill>
                </a:rPr>
                <a:t>10 </a:t>
              </a:r>
              <a:r>
                <a:rPr lang="th-TH" sz="2000" dirty="0">
                  <a:solidFill>
                    <a:schemeClr val="tx1"/>
                  </a:solidFill>
                </a:rPr>
                <a:t>นาที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สี่เหลี่ยมผืนผ้า 5">
              <a:extLst>
                <a:ext uri="{FF2B5EF4-FFF2-40B4-BE49-F238E27FC236}">
                  <a16:creationId xmlns:a16="http://schemas.microsoft.com/office/drawing/2014/main" id="{3D21EDC1-94A8-2B6C-EA0F-CC601D39E8A0}"/>
                </a:ext>
              </a:extLst>
            </p:cNvPr>
            <p:cNvSpPr/>
            <p:nvPr/>
          </p:nvSpPr>
          <p:spPr>
            <a:xfrm>
              <a:off x="3193433" y="4705814"/>
              <a:ext cx="1311660" cy="410737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11-20</a:t>
              </a:r>
              <a:r>
                <a:rPr lang="th-TH" dirty="0">
                  <a:solidFill>
                    <a:schemeClr val="tx1"/>
                  </a:solidFill>
                </a:rPr>
                <a:t> </a:t>
              </a:r>
              <a:r>
                <a:rPr lang="th-TH" sz="2000" dirty="0">
                  <a:solidFill>
                    <a:schemeClr val="tx1"/>
                  </a:solidFill>
                </a:rPr>
                <a:t>นาที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สี่เหลี่ยมผืนผ้า 6">
              <a:extLst>
                <a:ext uri="{FF2B5EF4-FFF2-40B4-BE49-F238E27FC236}">
                  <a16:creationId xmlns:a16="http://schemas.microsoft.com/office/drawing/2014/main" id="{134B401E-1DBD-9559-1D8F-D06F04F5C1A1}"/>
                </a:ext>
              </a:extLst>
            </p:cNvPr>
            <p:cNvSpPr/>
            <p:nvPr/>
          </p:nvSpPr>
          <p:spPr>
            <a:xfrm>
              <a:off x="1904075" y="4224469"/>
              <a:ext cx="1173661" cy="372680"/>
            </a:xfrm>
            <a:prstGeom prst="rect">
              <a:avLst/>
            </a:prstGeom>
            <a:solidFill>
              <a:srgbClr val="FAC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21-30 </a:t>
              </a:r>
              <a:r>
                <a:rPr lang="th-TH" dirty="0">
                  <a:solidFill>
                    <a:schemeClr val="tx1"/>
                  </a:solidFill>
                </a:rPr>
                <a:t>นาที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15FA0324-8912-BCB7-95E6-5C1E19C0EB21}"/>
              </a:ext>
            </a:extLst>
          </p:cNvPr>
          <p:cNvSpPr txBox="1"/>
          <p:nvPr/>
        </p:nvSpPr>
        <p:spPr>
          <a:xfrm>
            <a:off x="346472" y="6092087"/>
            <a:ext cx="60941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出典：</a:t>
            </a:r>
            <a:r>
              <a:rPr lang="en-US" altLang="ja-JP" dirty="0"/>
              <a:t>Forbes Japan </a:t>
            </a:r>
            <a:r>
              <a:rPr lang="en-US" dirty="0"/>
              <a:t>https://forbesjapan.com/articles/detail/52318</a:t>
            </a:r>
          </a:p>
        </p:txBody>
      </p:sp>
      <p:sp>
        <p:nvSpPr>
          <p:cNvPr id="11" name="Speech Bubble: Oval 7">
            <a:extLst>
              <a:ext uri="{FF2B5EF4-FFF2-40B4-BE49-F238E27FC236}">
                <a16:creationId xmlns:a16="http://schemas.microsoft.com/office/drawing/2014/main" id="{2779D733-0472-806E-ADD9-066592A3B6F0}"/>
              </a:ext>
            </a:extLst>
          </p:cNvPr>
          <p:cNvSpPr/>
          <p:nvPr/>
        </p:nvSpPr>
        <p:spPr>
          <a:xfrm>
            <a:off x="7261771" y="2372139"/>
            <a:ext cx="4161603" cy="1632160"/>
          </a:xfrm>
          <a:prstGeom prst="wedgeEllipseCallout">
            <a:avLst>
              <a:gd name="adj1" fmla="val 25471"/>
              <a:gd name="adj2" fmla="val 56093"/>
            </a:avLst>
          </a:pr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214188587">
                  <a:custGeom>
                    <a:avLst/>
                    <a:gdLst>
                      <a:gd name="connsiteX0" fmla="*/ 3140803 w 4161603"/>
                      <a:gd name="connsiteY0" fmla="*/ 1731608 h 1632160"/>
                      <a:gd name="connsiteX1" fmla="*/ 2563803 w 4161603"/>
                      <a:gd name="connsiteY1" fmla="*/ 1609870 h 1632160"/>
                      <a:gd name="connsiteX2" fmla="*/ 1167791 w 4161603"/>
                      <a:gd name="connsiteY2" fmla="*/ 1549406 h 1632160"/>
                      <a:gd name="connsiteX3" fmla="*/ 1292584 w 4161603"/>
                      <a:gd name="connsiteY3" fmla="*/ 60817 h 1632160"/>
                      <a:gd name="connsiteX4" fmla="*/ 2657331 w 4161603"/>
                      <a:gd name="connsiteY4" fmla="*/ 31950 h 1632160"/>
                      <a:gd name="connsiteX5" fmla="*/ 3286825 w 4161603"/>
                      <a:gd name="connsiteY5" fmla="*/ 1481107 h 1632160"/>
                      <a:gd name="connsiteX6" fmla="*/ 3140803 w 4161603"/>
                      <a:gd name="connsiteY6" fmla="*/ 1731608 h 1632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61603" h="1632160" fill="none" extrusionOk="0">
                        <a:moveTo>
                          <a:pt x="3140803" y="1731608"/>
                        </a:moveTo>
                        <a:cubicBezTo>
                          <a:pt x="2959547" y="1698984"/>
                          <a:pt x="2712045" y="1662016"/>
                          <a:pt x="2563803" y="1609870"/>
                        </a:cubicBezTo>
                        <a:cubicBezTo>
                          <a:pt x="2043791" y="1603790"/>
                          <a:pt x="1629830" y="1665481"/>
                          <a:pt x="1167791" y="1549406"/>
                        </a:cubicBezTo>
                        <a:cubicBezTo>
                          <a:pt x="-365537" y="1139087"/>
                          <a:pt x="-532863" y="315572"/>
                          <a:pt x="1292584" y="60817"/>
                        </a:cubicBezTo>
                        <a:cubicBezTo>
                          <a:pt x="1724945" y="-83099"/>
                          <a:pt x="2130478" y="-43003"/>
                          <a:pt x="2657331" y="31950"/>
                        </a:cubicBezTo>
                        <a:cubicBezTo>
                          <a:pt x="4174230" y="137371"/>
                          <a:pt x="4721860" y="1076403"/>
                          <a:pt x="3286825" y="1481107"/>
                        </a:cubicBezTo>
                        <a:cubicBezTo>
                          <a:pt x="3236335" y="1566887"/>
                          <a:pt x="3164212" y="1649906"/>
                          <a:pt x="3140803" y="1731608"/>
                        </a:cubicBezTo>
                        <a:close/>
                      </a:path>
                      <a:path w="4161603" h="1632160" stroke="0" extrusionOk="0">
                        <a:moveTo>
                          <a:pt x="3140803" y="1731608"/>
                        </a:moveTo>
                        <a:cubicBezTo>
                          <a:pt x="2983351" y="1664323"/>
                          <a:pt x="2815640" y="1625770"/>
                          <a:pt x="2563803" y="1609870"/>
                        </a:cubicBezTo>
                        <a:cubicBezTo>
                          <a:pt x="2043851" y="1659124"/>
                          <a:pt x="1579830" y="1712396"/>
                          <a:pt x="1167791" y="1549406"/>
                        </a:cubicBezTo>
                        <a:cubicBezTo>
                          <a:pt x="-483046" y="1345225"/>
                          <a:pt x="-222659" y="428059"/>
                          <a:pt x="1292584" y="60817"/>
                        </a:cubicBezTo>
                        <a:cubicBezTo>
                          <a:pt x="1719224" y="22577"/>
                          <a:pt x="2183593" y="-15049"/>
                          <a:pt x="2657331" y="31950"/>
                        </a:cubicBezTo>
                        <a:cubicBezTo>
                          <a:pt x="4248349" y="187942"/>
                          <a:pt x="4729283" y="1090381"/>
                          <a:pt x="3286825" y="1481107"/>
                        </a:cubicBezTo>
                        <a:cubicBezTo>
                          <a:pt x="3251687" y="1496207"/>
                          <a:pt x="3203447" y="1664373"/>
                          <a:pt x="3140803" y="173160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>
                <a:effectLst/>
                <a:cs typeface="Leelawadee UI" panose="020B0502040204020203" pitchFamily="34" charset="-34"/>
              </a:rPr>
              <a:t>แล้วคนญี่ปุ่นอาบน้ำ</a:t>
            </a:r>
          </a:p>
          <a:p>
            <a:pPr algn="ctr"/>
            <a:r>
              <a:rPr lang="th-TH" sz="2800" dirty="0">
                <a:effectLst/>
                <a:cs typeface="Leelawadee UI" panose="020B0502040204020203" pitchFamily="34" charset="-34"/>
              </a:rPr>
              <a:t>วันละกี่ครั้งนะ</a:t>
            </a:r>
            <a:endParaRPr lang="en-US" sz="2800" b="1" dirty="0">
              <a:latin typeface="Cordia New" panose="020B0304020202020204" pitchFamily="34" charset="-34"/>
              <a:ea typeface="Meiryo" panose="020B0604030504040204" pitchFamily="34" charset="-128"/>
              <a:cs typeface="Cordia New" panose="020B0304020202020204" pitchFamily="34" charset="-34"/>
            </a:endParaRPr>
          </a:p>
        </p:txBody>
      </p:sp>
      <p:pic>
        <p:nvPicPr>
          <p:cNvPr id="14" name="図 32">
            <a:extLst>
              <a:ext uri="{FF2B5EF4-FFF2-40B4-BE49-F238E27FC236}">
                <a16:creationId xmlns:a16="http://schemas.microsoft.com/office/drawing/2014/main" id="{5F61D378-A453-D97D-F3B4-ED2E090AD2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5417" y="4004299"/>
            <a:ext cx="1870211" cy="233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6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D05FBB5-E965-4513-B6BD-B5CA0E0F7D0D}"/>
</file>

<file path=customXml/itemProps2.xml><?xml version="1.0" encoding="utf-8"?>
<ds:datastoreItem xmlns:ds="http://schemas.openxmlformats.org/officeDocument/2006/customXml" ds:itemID="{7429FCDD-B25B-4B78-A2CB-85FE4A5A55F9}">
  <ds:schemaRefs>
    <ds:schemaRef ds:uri="http://schemas.microsoft.com/office/2006/documentManagement/types"/>
    <ds:schemaRef ds:uri="b0c4f587-39ca-41af-b763-ad6198fafdf1"/>
    <ds:schemaRef ds:uri="http://schemas.openxmlformats.org/package/2006/metadata/core-properties"/>
    <ds:schemaRef ds:uri="http://schemas.microsoft.com/office/2006/metadata/properties"/>
    <ds:schemaRef ds:uri="http://purl.org/dc/terms/"/>
    <ds:schemaRef ds:uri="dd831380-f772-4d0a-86be-ca519d40c5a8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15AE602-7FA6-48E9-A2EF-54DCDDC4843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2147</Words>
  <Application>Microsoft Office PowerPoint</Application>
  <PresentationFormat>ワイド画面</PresentationFormat>
  <Paragraphs>193</Paragraphs>
  <Slides>21</Slides>
  <Notes>21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34" baseType="lpstr">
      <vt:lpstr>MS PGothic</vt:lpstr>
      <vt:lpstr>noto sans tc</vt:lpstr>
      <vt:lpstr>UD Digi Kyokasho N-B</vt:lpstr>
      <vt:lpstr>UD Digi Kyokasho NK-R</vt:lpstr>
      <vt:lpstr>UD Digi Kyokasho N-R</vt:lpstr>
      <vt:lpstr>游ゴシック</vt:lpstr>
      <vt:lpstr>Arial</vt:lpstr>
      <vt:lpstr>Calibri</vt:lpstr>
      <vt:lpstr>Calibri Light</vt:lpstr>
      <vt:lpstr>Cordia New</vt:lpstr>
      <vt:lpstr>Leelawadee UI</vt:lpstr>
      <vt:lpstr>Roboto</vt:lpstr>
      <vt:lpstr>ธีมของ Office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Preyawan Phositlimpagul</dc:creator>
  <cp:lastModifiedBy>Mei Fukada</cp:lastModifiedBy>
  <cp:revision>18</cp:revision>
  <dcterms:created xsi:type="dcterms:W3CDTF">2024-09-03T05:39:05Z</dcterms:created>
  <dcterms:modified xsi:type="dcterms:W3CDTF">2025-06-05T02:23:04Z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