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sldIdLst>
    <p:sldId id="256" r:id="rId5"/>
    <p:sldId id="264" r:id="rId6"/>
    <p:sldId id="259" r:id="rId7"/>
    <p:sldId id="258" r:id="rId8"/>
    <p:sldId id="260" r:id="rId9"/>
    <p:sldId id="277" r:id="rId10"/>
    <p:sldId id="282" r:id="rId11"/>
    <p:sldId id="261" r:id="rId12"/>
    <p:sldId id="266" r:id="rId13"/>
    <p:sldId id="279" r:id="rId14"/>
    <p:sldId id="283" r:id="rId15"/>
    <p:sldId id="263" r:id="rId16"/>
    <p:sldId id="281" r:id="rId17"/>
    <p:sldId id="31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E76604-74A9-4AA8-E780-A9C2D0991143}" name="Narisara Thongmee" initials="NT" userId="S::Narisara@jpf.go.jp::6757c35e-10a4-4930-b694-0eb276fcf2f1" providerId="AD"/>
  <p188:author id="{FE726F17-E774-0F7B-8126-361C176D9964}" name="Preyawan Phositlimpagul" initials="PP" userId="S::Preyawan@jpf.go.jp::516c888d-eece-4e06-ad99-7b467d4b00d5" providerId="AD"/>
  <p188:author id="{5E50E647-E3EE-8A11-A061-3A5577F32D61}" name="Mei Fukada" initials="MF" userId="S::Mei_Fukada@jpf.go.jp::4b4e81c0-5f69-430b-9e93-db87b6b5cf3b" providerId="AD"/>
  <p188:author id="{B19B344A-E6CE-CC9A-4E84-146B6826E515}" name="Rasa  Sevikul" initials="RS" userId="S::Rasa@jpf.go.jp::fe310784-d92c-4b49-a02c-ea7a8b3353d2" providerId="AD"/>
  <p188:author id="{310538F0-7995-8A3A-6400-5E116EDE4009}" name="Arpaporn Naosaran" initials="AN" userId="S::Arpaporn@jpf.go.jp::d4b4372d-2302-4eb5-9e3f-7814eb01fc0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84959" autoAdjust="0"/>
  </p:normalViewPr>
  <p:slideViewPr>
    <p:cSldViewPr snapToGrid="0">
      <p:cViewPr varScale="1">
        <p:scale>
          <a:sx n="54" d="100"/>
          <a:sy n="54" d="100"/>
        </p:scale>
        <p:origin x="12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sa  Sevikul" userId="fe310784-d92c-4b49-a02c-ea7a8b3353d2" providerId="ADAL" clId="{DF29A21A-1553-4B24-994F-1792C4F181D7}"/>
    <pc:docChg chg="custSel addSld delSld modSld">
      <pc:chgData name="Rasa  Sevikul" userId="fe310784-d92c-4b49-a02c-ea7a8b3353d2" providerId="ADAL" clId="{DF29A21A-1553-4B24-994F-1792C4F181D7}" dt="2024-11-05T03:47:55.855" v="298" actId="20577"/>
      <pc:docMkLst>
        <pc:docMk/>
      </pc:docMkLst>
      <pc:sldChg chg="addSp modSp mod">
        <pc:chgData name="Rasa  Sevikul" userId="fe310784-d92c-4b49-a02c-ea7a8b3353d2" providerId="ADAL" clId="{DF29A21A-1553-4B24-994F-1792C4F181D7}" dt="2024-11-05T03:25:14.077" v="145"/>
        <pc:sldMkLst>
          <pc:docMk/>
          <pc:sldMk cId="3859742913" sldId="259"/>
        </pc:sldMkLst>
      </pc:sldChg>
      <pc:sldChg chg="modSp mod">
        <pc:chgData name="Rasa  Sevikul" userId="fe310784-d92c-4b49-a02c-ea7a8b3353d2" providerId="ADAL" clId="{DF29A21A-1553-4B24-994F-1792C4F181D7}" dt="2024-11-05T03:21:03.110" v="63" actId="2711"/>
        <pc:sldMkLst>
          <pc:docMk/>
          <pc:sldMk cId="717550825" sldId="260"/>
        </pc:sldMkLst>
      </pc:sldChg>
      <pc:sldChg chg="modSp mod">
        <pc:chgData name="Rasa  Sevikul" userId="fe310784-d92c-4b49-a02c-ea7a8b3353d2" providerId="ADAL" clId="{DF29A21A-1553-4B24-994F-1792C4F181D7}" dt="2024-11-05T03:25:38.193" v="164" actId="20577"/>
        <pc:sldMkLst>
          <pc:docMk/>
          <pc:sldMk cId="2968216253" sldId="261"/>
        </pc:sldMkLst>
      </pc:sldChg>
      <pc:sldChg chg="modSp mod">
        <pc:chgData name="Rasa  Sevikul" userId="fe310784-d92c-4b49-a02c-ea7a8b3353d2" providerId="ADAL" clId="{DF29A21A-1553-4B24-994F-1792C4F181D7}" dt="2024-11-05T03:19:07.409" v="12" actId="20577"/>
        <pc:sldMkLst>
          <pc:docMk/>
          <pc:sldMk cId="2586373088" sldId="264"/>
        </pc:sldMkLst>
      </pc:sldChg>
      <pc:sldChg chg="modSp mod">
        <pc:chgData name="Rasa  Sevikul" userId="fe310784-d92c-4b49-a02c-ea7a8b3353d2" providerId="ADAL" clId="{DF29A21A-1553-4B24-994F-1792C4F181D7}" dt="2024-11-05T03:31:09.083" v="289" actId="1076"/>
        <pc:sldMkLst>
          <pc:docMk/>
          <pc:sldMk cId="3013449046" sldId="265"/>
        </pc:sldMkLst>
      </pc:sldChg>
      <pc:sldChg chg="modSp mod">
        <pc:chgData name="Rasa  Sevikul" userId="fe310784-d92c-4b49-a02c-ea7a8b3353d2" providerId="ADAL" clId="{DF29A21A-1553-4B24-994F-1792C4F181D7}" dt="2024-11-05T03:28:16.465" v="236" actId="1076"/>
        <pc:sldMkLst>
          <pc:docMk/>
          <pc:sldMk cId="4193930096" sldId="266"/>
        </pc:sldMkLst>
      </pc:sldChg>
      <pc:sldChg chg="modSp mod">
        <pc:chgData name="Rasa  Sevikul" userId="fe310784-d92c-4b49-a02c-ea7a8b3353d2" providerId="ADAL" clId="{DF29A21A-1553-4B24-994F-1792C4F181D7}" dt="2024-11-05T03:47:55.855" v="298" actId="20577"/>
        <pc:sldMkLst>
          <pc:docMk/>
          <pc:sldMk cId="4190555873" sldId="267"/>
        </pc:sldMkLst>
      </pc:sldChg>
      <pc:sldChg chg="modSp mod">
        <pc:chgData name="Rasa  Sevikul" userId="fe310784-d92c-4b49-a02c-ea7a8b3353d2" providerId="ADAL" clId="{DF29A21A-1553-4B24-994F-1792C4F181D7}" dt="2024-11-05T03:21:41.266" v="107" actId="14100"/>
        <pc:sldMkLst>
          <pc:docMk/>
          <pc:sldMk cId="2159294892" sldId="277"/>
        </pc:sldMkLst>
      </pc:sldChg>
      <pc:sldChg chg="modSp mod">
        <pc:chgData name="Rasa  Sevikul" userId="fe310784-d92c-4b49-a02c-ea7a8b3353d2" providerId="ADAL" clId="{DF29A21A-1553-4B24-994F-1792C4F181D7}" dt="2024-11-05T03:29:05.331" v="264" actId="1076"/>
        <pc:sldMkLst>
          <pc:docMk/>
          <pc:sldMk cId="2606122435" sldId="279"/>
        </pc:sldMkLst>
      </pc:sldChg>
      <pc:sldChg chg="modSp mod">
        <pc:chgData name="Rasa  Sevikul" userId="fe310784-d92c-4b49-a02c-ea7a8b3353d2" providerId="ADAL" clId="{DF29A21A-1553-4B24-994F-1792C4F181D7}" dt="2024-11-05T03:22:31.702" v="132" actId="20577"/>
        <pc:sldMkLst>
          <pc:docMk/>
          <pc:sldMk cId="3139982602" sldId="282"/>
        </pc:sldMkLst>
      </pc:sldChg>
      <pc:sldChg chg="new del">
        <pc:chgData name="Rasa  Sevikul" userId="fe310784-d92c-4b49-a02c-ea7a8b3353d2" providerId="ADAL" clId="{DF29A21A-1553-4B24-994F-1792C4F181D7}" dt="2024-11-05T03:24:12.742" v="140" actId="47"/>
        <pc:sldMkLst>
          <pc:docMk/>
          <pc:sldMk cId="1721674840" sldId="283"/>
        </pc:sldMkLst>
      </pc:sldChg>
    </pc:docChg>
  </pc:docChgLst>
  <pc:docChgLst>
    <pc:chgData name="Mei Fukada" userId="4b4e81c0-5f69-430b-9e93-db87b6b5cf3b" providerId="ADAL" clId="{2CCEF440-18B5-4B37-8BF7-DB8A4A6F3142}"/>
    <pc:docChg chg="delSld">
      <pc:chgData name="Mei Fukada" userId="4b4e81c0-5f69-430b-9e93-db87b6b5cf3b" providerId="ADAL" clId="{2CCEF440-18B5-4B37-8BF7-DB8A4A6F3142}" dt="2026-02-27T06:01:15.019" v="0" actId="47"/>
      <pc:docMkLst>
        <pc:docMk/>
      </pc:docMkLst>
      <pc:sldChg chg="del">
        <pc:chgData name="Mei Fukada" userId="4b4e81c0-5f69-430b-9e93-db87b6b5cf3b" providerId="ADAL" clId="{2CCEF440-18B5-4B37-8BF7-DB8A4A6F3142}" dt="2026-02-27T06:01:15.019" v="0" actId="47"/>
        <pc:sldMkLst>
          <pc:docMk/>
          <pc:sldMk cId="3677465775" sldId="276"/>
        </pc:sldMkLst>
      </pc:sldChg>
    </pc:docChg>
  </pc:docChgLst>
  <pc:docChgLst>
    <pc:chgData name="Arpaporn Naosaran" userId="S::arpaporn@jpf.go.jp::d4b4372d-2302-4eb5-9e3f-7814eb01fc00" providerId="AD" clId="Web-{3ABA4E94-C0FD-2B25-AA93-C01BF18557B2}"/>
    <pc:docChg chg="modSld">
      <pc:chgData name="Arpaporn Naosaran" userId="S::arpaporn@jpf.go.jp::d4b4372d-2302-4eb5-9e3f-7814eb01fc00" providerId="AD" clId="Web-{3ABA4E94-C0FD-2B25-AA93-C01BF18557B2}" dt="2025-06-05T03:11:03.894" v="16"/>
      <pc:docMkLst>
        <pc:docMk/>
      </pc:docMkLst>
      <pc:sldChg chg="modNotes">
        <pc:chgData name="Arpaporn Naosaran" userId="S::arpaporn@jpf.go.jp::d4b4372d-2302-4eb5-9e3f-7814eb01fc00" providerId="AD" clId="Web-{3ABA4E94-C0FD-2B25-AA93-C01BF18557B2}" dt="2025-06-05T03:09:56.907" v="6"/>
        <pc:sldMkLst>
          <pc:docMk/>
          <pc:sldMk cId="676841136" sldId="258"/>
        </pc:sldMkLst>
      </pc:sldChg>
      <pc:sldChg chg="modNotes">
        <pc:chgData name="Arpaporn Naosaran" userId="S::arpaporn@jpf.go.jp::d4b4372d-2302-4eb5-9e3f-7814eb01fc00" providerId="AD" clId="Web-{3ABA4E94-C0FD-2B25-AA93-C01BF18557B2}" dt="2025-06-05T03:09:37.703" v="5"/>
        <pc:sldMkLst>
          <pc:docMk/>
          <pc:sldMk cId="3859742913" sldId="259"/>
        </pc:sldMkLst>
      </pc:sldChg>
      <pc:sldChg chg="modNotes">
        <pc:chgData name="Arpaporn Naosaran" userId="S::arpaporn@jpf.go.jp::d4b4372d-2302-4eb5-9e3f-7814eb01fc00" providerId="AD" clId="Web-{3ABA4E94-C0FD-2B25-AA93-C01BF18557B2}" dt="2025-06-05T03:10:45.096" v="12"/>
        <pc:sldMkLst>
          <pc:docMk/>
          <pc:sldMk cId="2968216253" sldId="261"/>
        </pc:sldMkLst>
      </pc:sldChg>
      <pc:sldChg chg="modNotes">
        <pc:chgData name="Arpaporn Naosaran" userId="S::arpaporn@jpf.go.jp::d4b4372d-2302-4eb5-9e3f-7814eb01fc00" providerId="AD" clId="Web-{3ABA4E94-C0FD-2B25-AA93-C01BF18557B2}" dt="2025-06-05T03:10:53.096" v="13"/>
        <pc:sldMkLst>
          <pc:docMk/>
          <pc:sldMk cId="2606122435" sldId="279"/>
        </pc:sldMkLst>
      </pc:sldChg>
      <pc:sldChg chg="modNotes">
        <pc:chgData name="Arpaporn Naosaran" userId="S::arpaporn@jpf.go.jp::d4b4372d-2302-4eb5-9e3f-7814eb01fc00" providerId="AD" clId="Web-{3ABA4E94-C0FD-2B25-AA93-C01BF18557B2}" dt="2025-06-05T03:10:26.486" v="9"/>
        <pc:sldMkLst>
          <pc:docMk/>
          <pc:sldMk cId="3139982602" sldId="282"/>
        </pc:sldMkLst>
      </pc:sldChg>
      <pc:sldChg chg="modNotes">
        <pc:chgData name="Arpaporn Naosaran" userId="S::arpaporn@jpf.go.jp::d4b4372d-2302-4eb5-9e3f-7814eb01fc00" providerId="AD" clId="Web-{3ABA4E94-C0FD-2B25-AA93-C01BF18557B2}" dt="2025-06-05T03:11:03.894" v="16"/>
        <pc:sldMkLst>
          <pc:docMk/>
          <pc:sldMk cId="3174292063" sldId="283"/>
        </pc:sldMkLst>
      </pc:sldChg>
    </pc:docChg>
  </pc:docChgLst>
  <pc:docChgLst>
    <pc:chgData name="Mamoru Morita" userId="b316f9a2-466f-4386-b773-14e71cf6b1c0" providerId="ADAL" clId="{8938A4C2-9286-4263-BC55-DAEC604BEF53}"/>
    <pc:docChg chg="delSld">
      <pc:chgData name="Mamoru Morita" userId="b316f9a2-466f-4386-b773-14e71cf6b1c0" providerId="ADAL" clId="{8938A4C2-9286-4263-BC55-DAEC604BEF53}" dt="2024-10-17T07:53:17.447" v="0" actId="47"/>
      <pc:docMkLst>
        <pc:docMk/>
      </pc:docMkLst>
      <pc:sldChg chg="del">
        <pc:chgData name="Mamoru Morita" userId="b316f9a2-466f-4386-b773-14e71cf6b1c0" providerId="ADAL" clId="{8938A4C2-9286-4263-BC55-DAEC604BEF53}" dt="2024-10-17T07:53:17.447" v="0" actId="47"/>
        <pc:sldMkLst>
          <pc:docMk/>
          <pc:sldMk cId="3561490953" sldId="278"/>
        </pc:sldMkLst>
      </pc:sldChg>
    </pc:docChg>
  </pc:docChgLst>
  <pc:docChgLst>
    <pc:chgData name="Mamoru Morita" userId="b316f9a2-466f-4386-b773-14e71cf6b1c0" providerId="ADAL" clId="{0557135E-D98C-4295-A1C5-108650415EB8}"/>
    <pc:docChg chg="undo custSel addSld modSld">
      <pc:chgData name="Mamoru Morita" userId="b316f9a2-466f-4386-b773-14e71cf6b1c0" providerId="ADAL" clId="{0557135E-D98C-4295-A1C5-108650415EB8}" dt="2025-05-14T03:30:35" v="1501" actId="20577"/>
      <pc:docMkLst>
        <pc:docMk/>
      </pc:docMkLst>
      <pc:sldChg chg="modNotesTx">
        <pc:chgData name="Mamoru Morita" userId="b316f9a2-466f-4386-b773-14e71cf6b1c0" providerId="ADAL" clId="{0557135E-D98C-4295-A1C5-108650415EB8}" dt="2025-05-14T03:00:11.682" v="923" actId="20577"/>
        <pc:sldMkLst>
          <pc:docMk/>
          <pc:sldMk cId="676841136" sldId="258"/>
        </pc:sldMkLst>
      </pc:sldChg>
      <pc:sldChg chg="modNotesTx">
        <pc:chgData name="Mamoru Morita" userId="b316f9a2-466f-4386-b773-14e71cf6b1c0" providerId="ADAL" clId="{0557135E-D98C-4295-A1C5-108650415EB8}" dt="2025-05-14T02:53:45.917" v="624" actId="20577"/>
        <pc:sldMkLst>
          <pc:docMk/>
          <pc:sldMk cId="3859742913" sldId="259"/>
        </pc:sldMkLst>
      </pc:sldChg>
      <pc:sldChg chg="modNotesTx">
        <pc:chgData name="Mamoru Morita" userId="b316f9a2-466f-4386-b773-14e71cf6b1c0" providerId="ADAL" clId="{0557135E-D98C-4295-A1C5-108650415EB8}" dt="2025-05-14T03:30:35" v="1501" actId="20577"/>
        <pc:sldMkLst>
          <pc:docMk/>
          <pc:sldMk cId="2968216253" sldId="261"/>
        </pc:sldMkLst>
      </pc:sldChg>
      <pc:sldChg chg="mod modShow">
        <pc:chgData name="Mamoru Morita" userId="b316f9a2-466f-4386-b773-14e71cf6b1c0" providerId="ADAL" clId="{0557135E-D98C-4295-A1C5-108650415EB8}" dt="2025-05-14T03:23:36.286" v="1408" actId="729"/>
        <pc:sldMkLst>
          <pc:docMk/>
          <pc:sldMk cId="3013449046" sldId="265"/>
        </pc:sldMkLst>
      </pc:sldChg>
      <pc:sldChg chg="modNotesTx">
        <pc:chgData name="Mamoru Morita" userId="b316f9a2-466f-4386-b773-14e71cf6b1c0" providerId="ADAL" clId="{0557135E-D98C-4295-A1C5-108650415EB8}" dt="2025-05-14T03:18:15.286" v="1390" actId="20577"/>
        <pc:sldMkLst>
          <pc:docMk/>
          <pc:sldMk cId="2606122435" sldId="279"/>
        </pc:sldMkLst>
      </pc:sldChg>
      <pc:sldChg chg="modNotesTx">
        <pc:chgData name="Mamoru Morita" userId="b316f9a2-466f-4386-b773-14e71cf6b1c0" providerId="ADAL" clId="{0557135E-D98C-4295-A1C5-108650415EB8}" dt="2025-05-14T03:05:18.457" v="994" actId="20577"/>
        <pc:sldMkLst>
          <pc:docMk/>
          <pc:sldMk cId="3139982602" sldId="282"/>
        </pc:sldMkLst>
      </pc:sldChg>
      <pc:sldChg chg="addSp delSp modSp new mod modNotesTx">
        <pc:chgData name="Mamoru Morita" userId="b316f9a2-466f-4386-b773-14e71cf6b1c0" providerId="ADAL" clId="{0557135E-D98C-4295-A1C5-108650415EB8}" dt="2025-05-14T03:29:23.432" v="1500" actId="20577"/>
        <pc:sldMkLst>
          <pc:docMk/>
          <pc:sldMk cId="3174292063" sldId="283"/>
        </pc:sldMkLst>
      </pc:sldChg>
    </pc:docChg>
  </pc:docChgLst>
  <pc:docChgLst>
    <pc:chgData name="Mei Fukada" userId="4b4e81c0-5f69-430b-9e93-db87b6b5cf3b" providerId="ADAL" clId="{FF0E3098-45B1-40AD-A652-B6E4D784EB04}"/>
    <pc:docChg chg="undo custSel delSld modSld">
      <pc:chgData name="Mei Fukada" userId="4b4e81c0-5f69-430b-9e93-db87b6b5cf3b" providerId="ADAL" clId="{FF0E3098-45B1-40AD-A652-B6E4D784EB04}" dt="2025-06-05T05:51:21.416" v="285" actId="27636"/>
      <pc:docMkLst>
        <pc:docMk/>
      </pc:docMkLst>
      <pc:sldChg chg="modSp">
        <pc:chgData name="Mei Fukada" userId="4b4e81c0-5f69-430b-9e93-db87b6b5cf3b" providerId="ADAL" clId="{FF0E3098-45B1-40AD-A652-B6E4D784EB04}" dt="2025-06-05T04:08:50.618" v="45"/>
        <pc:sldMkLst>
          <pc:docMk/>
          <pc:sldMk cId="3859742913" sldId="259"/>
        </pc:sldMkLst>
      </pc:sldChg>
      <pc:sldChg chg="modSp">
        <pc:chgData name="Mei Fukada" userId="4b4e81c0-5f69-430b-9e93-db87b6b5cf3b" providerId="ADAL" clId="{FF0E3098-45B1-40AD-A652-B6E4D784EB04}" dt="2025-06-05T04:10:50.804" v="51"/>
        <pc:sldMkLst>
          <pc:docMk/>
          <pc:sldMk cId="2968216253" sldId="261"/>
        </pc:sldMkLst>
      </pc:sldChg>
      <pc:sldChg chg="del">
        <pc:chgData name="Mei Fukada" userId="4b4e81c0-5f69-430b-9e93-db87b6b5cf3b" providerId="ADAL" clId="{FF0E3098-45B1-40AD-A652-B6E4D784EB04}" dt="2025-06-05T04:22:08.659" v="259" actId="47"/>
        <pc:sldMkLst>
          <pc:docMk/>
          <pc:sldMk cId="4190555873" sldId="267"/>
        </pc:sldMkLst>
      </pc:sldChg>
      <pc:sldChg chg="modSp">
        <pc:chgData name="Mei Fukada" userId="4b4e81c0-5f69-430b-9e93-db87b6b5cf3b" providerId="ADAL" clId="{FF0E3098-45B1-40AD-A652-B6E4D784EB04}" dt="2025-06-05T04:12:48.709" v="88"/>
        <pc:sldMkLst>
          <pc:docMk/>
          <pc:sldMk cId="2606122435" sldId="279"/>
        </pc:sldMkLst>
      </pc:sldChg>
      <pc:sldChg chg="modSp">
        <pc:chgData name="Mei Fukada" userId="4b4e81c0-5f69-430b-9e93-db87b6b5cf3b" providerId="ADAL" clId="{FF0E3098-45B1-40AD-A652-B6E4D784EB04}" dt="2025-06-05T04:14:42.192" v="129"/>
        <pc:sldMkLst>
          <pc:docMk/>
          <pc:sldMk cId="2801929024" sldId="281"/>
        </pc:sldMkLst>
      </pc:sldChg>
      <pc:sldChg chg="modSp mod modCm">
        <pc:chgData name="Mei Fukada" userId="4b4e81c0-5f69-430b-9e93-db87b6b5cf3b" providerId="ADAL" clId="{FF0E3098-45B1-40AD-A652-B6E4D784EB04}" dt="2025-06-05T05:51:21.416" v="285" actId="27636"/>
        <pc:sldMkLst>
          <pc:docMk/>
          <pc:sldMk cId="1105005549" sldId="314"/>
        </pc:sldMkLst>
      </pc:sldChg>
    </pc:docChg>
  </pc:docChgLst>
  <pc:docChgLst>
    <pc:chgData name="Mamoru Morita" userId="S::mamoru_morita@jpf.go.jp::b316f9a2-466f-4386-b773-14e71cf6b1c0" providerId="AD" clId="Web-{8C678BFC-200A-A3DD-D625-B1AC6565A483}"/>
    <pc:docChg chg="delSld modSld">
      <pc:chgData name="Mamoru Morita" userId="S::mamoru_morita@jpf.go.jp::b316f9a2-466f-4386-b773-14e71cf6b1c0" providerId="AD" clId="Web-{8C678BFC-200A-A3DD-D625-B1AC6565A483}" dt="2025-05-20T03:17:05.047" v="175" actId="20577"/>
      <pc:docMkLst>
        <pc:docMk/>
      </pc:docMkLst>
      <pc:sldChg chg="addSp delSp modSp">
        <pc:chgData name="Mamoru Morita" userId="S::mamoru_morita@jpf.go.jp::b316f9a2-466f-4386-b773-14e71cf6b1c0" providerId="AD" clId="Web-{8C678BFC-200A-A3DD-D625-B1AC6565A483}" dt="2025-05-20T03:06:20.069" v="145" actId="1076"/>
        <pc:sldMkLst>
          <pc:docMk/>
          <pc:sldMk cId="676841136" sldId="258"/>
        </pc:sldMkLst>
      </pc:sldChg>
      <pc:sldChg chg="modSp">
        <pc:chgData name="Mamoru Morita" userId="S::mamoru_morita@jpf.go.jp::b316f9a2-466f-4386-b773-14e71cf6b1c0" providerId="AD" clId="Web-{8C678BFC-200A-A3DD-D625-B1AC6565A483}" dt="2025-05-20T02:54:47.995" v="32" actId="14100"/>
        <pc:sldMkLst>
          <pc:docMk/>
          <pc:sldMk cId="2968216253" sldId="261"/>
        </pc:sldMkLst>
      </pc:sldChg>
      <pc:sldChg chg="addSp delSp modSp">
        <pc:chgData name="Mamoru Morita" userId="S::mamoru_morita@jpf.go.jp::b316f9a2-466f-4386-b773-14e71cf6b1c0" providerId="AD" clId="Web-{8C678BFC-200A-A3DD-D625-B1AC6565A483}" dt="2025-05-20T03:11:23.424" v="163" actId="1076"/>
        <pc:sldMkLst>
          <pc:docMk/>
          <pc:sldMk cId="1900222869" sldId="263"/>
        </pc:sldMkLst>
      </pc:sldChg>
      <pc:sldChg chg="del">
        <pc:chgData name="Mamoru Morita" userId="S::mamoru_morita@jpf.go.jp::b316f9a2-466f-4386-b773-14e71cf6b1c0" providerId="AD" clId="Web-{8C678BFC-200A-A3DD-D625-B1AC6565A483}" dt="2025-05-20T02:53:48.274" v="31"/>
        <pc:sldMkLst>
          <pc:docMk/>
          <pc:sldMk cId="3013449046" sldId="265"/>
        </pc:sldMkLst>
      </pc:sldChg>
      <pc:sldChg chg="addSp delSp modSp">
        <pc:chgData name="Mamoru Morita" userId="S::mamoru_morita@jpf.go.jp::b316f9a2-466f-4386-b773-14e71cf6b1c0" providerId="AD" clId="Web-{8C678BFC-200A-A3DD-D625-B1AC6565A483}" dt="2025-05-20T03:17:05.047" v="175" actId="20577"/>
        <pc:sldMkLst>
          <pc:docMk/>
          <pc:sldMk cId="3677465775" sldId="276"/>
        </pc:sldMkLst>
      </pc:sldChg>
      <pc:sldChg chg="addSp delSp modSp">
        <pc:chgData name="Mamoru Morita" userId="S::mamoru_morita@jpf.go.jp::b316f9a2-466f-4386-b773-14e71cf6b1c0" providerId="AD" clId="Web-{8C678BFC-200A-A3DD-D625-B1AC6565A483}" dt="2025-05-20T03:07:08.711" v="149" actId="1076"/>
        <pc:sldMkLst>
          <pc:docMk/>
          <pc:sldMk cId="2159294892" sldId="277"/>
        </pc:sldMkLst>
      </pc:sldChg>
      <pc:sldChg chg="addSp delSp modSp">
        <pc:chgData name="Mamoru Morita" userId="S::mamoru_morita@jpf.go.jp::b316f9a2-466f-4386-b773-14e71cf6b1c0" providerId="AD" clId="Web-{8C678BFC-200A-A3DD-D625-B1AC6565A483}" dt="2025-05-20T03:08:23.636" v="154" actId="1076"/>
        <pc:sldMkLst>
          <pc:docMk/>
          <pc:sldMk cId="3139982602" sldId="282"/>
        </pc:sldMkLst>
      </pc:sldChg>
    </pc:docChg>
  </pc:docChgLst>
  <pc:docChgLst>
    <pc:chgData name="Arpaporn Naosaran" userId="d4b4372d-2302-4eb5-9e3f-7814eb01fc00" providerId="ADAL" clId="{3A849814-FBB5-4A28-9262-853C96744C1F}"/>
    <pc:docChg chg="undo custSel modSld">
      <pc:chgData name="Arpaporn Naosaran" userId="d4b4372d-2302-4eb5-9e3f-7814eb01fc00" providerId="ADAL" clId="{3A849814-FBB5-4A28-9262-853C96744C1F}" dt="2025-05-20T03:52:43.533" v="1134"/>
      <pc:docMkLst>
        <pc:docMk/>
      </pc:docMkLst>
      <pc:sldChg chg="modSp modNotesTx">
        <pc:chgData name="Arpaporn Naosaran" userId="d4b4372d-2302-4eb5-9e3f-7814eb01fc00" providerId="ADAL" clId="{3A849814-FBB5-4A28-9262-853C96744C1F}" dt="2025-05-14T07:02:07.864" v="315" actId="20577"/>
        <pc:sldMkLst>
          <pc:docMk/>
          <pc:sldMk cId="676841136" sldId="258"/>
        </pc:sldMkLst>
      </pc:sldChg>
      <pc:sldChg chg="modNotesTx">
        <pc:chgData name="Arpaporn Naosaran" userId="d4b4372d-2302-4eb5-9e3f-7814eb01fc00" providerId="ADAL" clId="{3A849814-FBB5-4A28-9262-853C96744C1F}" dt="2025-05-14T06:34:10.490" v="273" actId="20577"/>
        <pc:sldMkLst>
          <pc:docMk/>
          <pc:sldMk cId="3859742913" sldId="259"/>
        </pc:sldMkLst>
      </pc:sldChg>
      <pc:sldChg chg="modNotesTx">
        <pc:chgData name="Arpaporn Naosaran" userId="d4b4372d-2302-4eb5-9e3f-7814eb01fc00" providerId="ADAL" clId="{3A849814-FBB5-4A28-9262-853C96744C1F}" dt="2025-05-14T07:54:53.724" v="984" actId="20577"/>
        <pc:sldMkLst>
          <pc:docMk/>
          <pc:sldMk cId="2968216253" sldId="261"/>
        </pc:sldMkLst>
      </pc:sldChg>
      <pc:sldChg chg="modNotesTx">
        <pc:chgData name="Arpaporn Naosaran" userId="d4b4372d-2302-4eb5-9e3f-7814eb01fc00" providerId="ADAL" clId="{3A849814-FBB5-4A28-9262-853C96744C1F}" dt="2025-05-14T07:57:01.664" v="1108" actId="20577"/>
        <pc:sldMkLst>
          <pc:docMk/>
          <pc:sldMk cId="2606122435" sldId="279"/>
        </pc:sldMkLst>
      </pc:sldChg>
      <pc:sldChg chg="delCm modCm modNotesTx">
        <pc:chgData name="Arpaporn Naosaran" userId="d4b4372d-2302-4eb5-9e3f-7814eb01fc00" providerId="ADAL" clId="{3A849814-FBB5-4A28-9262-853C96744C1F}" dt="2025-05-20T03:52:43.533" v="1134"/>
        <pc:sldMkLst>
          <pc:docMk/>
          <pc:sldMk cId="3139982602" sldId="282"/>
        </pc:sldMkLst>
      </pc:sldChg>
      <pc:sldChg chg="modNotesTx">
        <pc:chgData name="Arpaporn Naosaran" userId="d4b4372d-2302-4eb5-9e3f-7814eb01fc00" providerId="ADAL" clId="{3A849814-FBB5-4A28-9262-853C96744C1F}" dt="2025-05-14T07:58:00.348" v="1132" actId="20577"/>
        <pc:sldMkLst>
          <pc:docMk/>
          <pc:sldMk cId="3174292063" sldId="283"/>
        </pc:sldMkLst>
      </pc:sldChg>
    </pc:docChg>
  </pc:docChgLst>
  <pc:docChgLst>
    <pc:chgData name="Arpaporn Naosaran" userId="d4b4372d-2302-4eb5-9e3f-7814eb01fc00" providerId="ADAL" clId="{B55CFF3C-1B72-46D7-9913-E03E69C1DC84}"/>
    <pc:docChg chg="modSld">
      <pc:chgData name="Arpaporn Naosaran" userId="d4b4372d-2302-4eb5-9e3f-7814eb01fc00" providerId="ADAL" clId="{B55CFF3C-1B72-46D7-9913-E03E69C1DC84}" dt="2025-10-30T08:18:20.284" v="1" actId="20577"/>
      <pc:docMkLst>
        <pc:docMk/>
      </pc:docMkLst>
      <pc:sldChg chg="modSp mod">
        <pc:chgData name="Arpaporn Naosaran" userId="d4b4372d-2302-4eb5-9e3f-7814eb01fc00" providerId="ADAL" clId="{B55CFF3C-1B72-46D7-9913-E03E69C1DC84}" dt="2025-10-30T08:18:20.284" v="1" actId="20577"/>
        <pc:sldMkLst>
          <pc:docMk/>
          <pc:sldMk cId="717550825" sldId="260"/>
        </pc:sldMkLst>
      </pc:sldChg>
    </pc:docChg>
  </pc:docChgLst>
  <pc:docChgLst>
    <pc:chgData name="Mei Fukada" userId="4b4e81c0-5f69-430b-9e93-db87b6b5cf3b" providerId="ADAL" clId="{7745F18F-0C96-4C40-8D75-47059BA9C1F8}"/>
    <pc:docChg chg="custSel addSld delSld modSld">
      <pc:chgData name="Mei Fukada" userId="4b4e81c0-5f69-430b-9e93-db87b6b5cf3b" providerId="ADAL" clId="{7745F18F-0C96-4C40-8D75-47059BA9C1F8}" dt="2024-11-21T02:11:29.151" v="8" actId="1076"/>
      <pc:docMkLst>
        <pc:docMk/>
      </pc:docMkLst>
      <pc:sldChg chg="addSp delSp modSp mod">
        <pc:chgData name="Mei Fukada" userId="4b4e81c0-5f69-430b-9e93-db87b6b5cf3b" providerId="ADAL" clId="{7745F18F-0C96-4C40-8D75-47059BA9C1F8}" dt="2024-11-21T02:11:29.151" v="8" actId="1076"/>
        <pc:sldMkLst>
          <pc:docMk/>
          <pc:sldMk cId="4193930096" sldId="266"/>
        </pc:sldMkLst>
      </pc:sldChg>
      <pc:sldChg chg="add">
        <pc:chgData name="Mei Fukada" userId="4b4e81c0-5f69-430b-9e93-db87b6b5cf3b" providerId="ADAL" clId="{7745F18F-0C96-4C40-8D75-47059BA9C1F8}" dt="2024-11-15T08:28:04.575" v="0"/>
        <pc:sldMkLst>
          <pc:docMk/>
          <pc:sldMk cId="3677465775" sldId="276"/>
        </pc:sldMkLst>
      </pc:sldChg>
      <pc:sldChg chg="del">
        <pc:chgData name="Mei Fukada" userId="4b4e81c0-5f69-430b-9e93-db87b6b5cf3b" providerId="ADAL" clId="{7745F18F-0C96-4C40-8D75-47059BA9C1F8}" dt="2024-11-21T02:08:22.443" v="1" actId="47"/>
        <pc:sldMkLst>
          <pc:docMk/>
          <pc:sldMk cId="832386819" sldId="280"/>
        </pc:sldMkLst>
      </pc:sldChg>
    </pc:docChg>
  </pc:docChgLst>
  <pc:docChgLst>
    <pc:chgData name="Narisara Thongmee" userId="6757c35e-10a4-4930-b694-0eb276fcf2f1" providerId="ADAL" clId="{23CCABB7-071A-4DB4-A277-AD92743C886B}"/>
    <pc:docChg chg="undo custSel modSld">
      <pc:chgData name="Narisara Thongmee" userId="6757c35e-10a4-4930-b694-0eb276fcf2f1" providerId="ADAL" clId="{23CCABB7-071A-4DB4-A277-AD92743C886B}" dt="2025-05-09T03:08:09.346" v="14" actId="20577"/>
      <pc:docMkLst>
        <pc:docMk/>
      </pc:docMkLst>
      <pc:sldChg chg="modNotesTx">
        <pc:chgData name="Narisara Thongmee" userId="6757c35e-10a4-4930-b694-0eb276fcf2f1" providerId="ADAL" clId="{23CCABB7-071A-4DB4-A277-AD92743C886B}" dt="2025-05-09T02:50:27.820" v="7" actId="20577"/>
        <pc:sldMkLst>
          <pc:docMk/>
          <pc:sldMk cId="676841136" sldId="258"/>
        </pc:sldMkLst>
      </pc:sldChg>
      <pc:sldChg chg="modSp mod">
        <pc:chgData name="Narisara Thongmee" userId="6757c35e-10a4-4930-b694-0eb276fcf2f1" providerId="ADAL" clId="{23CCABB7-071A-4DB4-A277-AD92743C886B}" dt="2025-05-09T03:08:09.346" v="14" actId="20577"/>
        <pc:sldMkLst>
          <pc:docMk/>
          <pc:sldMk cId="4190555873" sldId="267"/>
        </pc:sldMkLst>
      </pc:sldChg>
    </pc:docChg>
  </pc:docChgLst>
  <pc:docChgLst>
    <pc:chgData name="Mamoru Morita" userId="b316f9a2-466f-4386-b773-14e71cf6b1c0" providerId="ADAL" clId="{8E773325-F09D-4CBD-B7CB-79945E22724E}"/>
    <pc:docChg chg="custSel modSld">
      <pc:chgData name="Mamoru Morita" userId="b316f9a2-466f-4386-b773-14e71cf6b1c0" providerId="ADAL" clId="{8E773325-F09D-4CBD-B7CB-79945E22724E}" dt="2025-06-05T08:48:32.737" v="70" actId="20577"/>
      <pc:docMkLst>
        <pc:docMk/>
      </pc:docMkLst>
      <pc:sldChg chg="addSp delSp modSp mod modNotesTx">
        <pc:chgData name="Mamoru Morita" userId="b316f9a2-466f-4386-b773-14e71cf6b1c0" providerId="ADAL" clId="{8E773325-F09D-4CBD-B7CB-79945E22724E}" dt="2025-06-05T08:48:32.737" v="70" actId="20577"/>
        <pc:sldMkLst>
          <pc:docMk/>
          <pc:sldMk cId="3174292063" sldId="283"/>
        </pc:sldMkLst>
      </pc:sldChg>
    </pc:docChg>
  </pc:docChgLst>
  <pc:docChgLst>
    <pc:chgData name="Arpaporn Naosaran" userId="d4b4372d-2302-4eb5-9e3f-7814eb01fc00" providerId="ADAL" clId="{D210E51E-2E1B-4DD5-9C32-4F7ACC39440D}"/>
    <pc:docChg chg="undo custSel modSld">
      <pc:chgData name="Arpaporn Naosaran" userId="d4b4372d-2302-4eb5-9e3f-7814eb01fc00" providerId="ADAL" clId="{D210E51E-2E1B-4DD5-9C32-4F7ACC39440D}" dt="2024-11-05T05:42:38.250" v="2247" actId="1076"/>
      <pc:docMkLst>
        <pc:docMk/>
      </pc:docMkLst>
      <pc:sldChg chg="modSp mod delCm">
        <pc:chgData name="Arpaporn Naosaran" userId="d4b4372d-2302-4eb5-9e3f-7814eb01fc00" providerId="ADAL" clId="{D210E51E-2E1B-4DD5-9C32-4F7ACC39440D}" dt="2024-10-19T04:17:22.659" v="1810" actId="20577"/>
        <pc:sldMkLst>
          <pc:docMk/>
          <pc:sldMk cId="2707530248" sldId="256"/>
        </pc:sldMkLst>
      </pc:sldChg>
      <pc:sldChg chg="modSp mod">
        <pc:chgData name="Arpaporn Naosaran" userId="d4b4372d-2302-4eb5-9e3f-7814eb01fc00" providerId="ADAL" clId="{D210E51E-2E1B-4DD5-9C32-4F7ACC39440D}" dt="2024-10-16T06:39:24.595" v="398" actId="113"/>
        <pc:sldMkLst>
          <pc:docMk/>
          <pc:sldMk cId="676841136" sldId="258"/>
        </pc:sldMkLst>
      </pc:sldChg>
      <pc:sldChg chg="modSp mod">
        <pc:chgData name="Arpaporn Naosaran" userId="d4b4372d-2302-4eb5-9e3f-7814eb01fc00" providerId="ADAL" clId="{D210E51E-2E1B-4DD5-9C32-4F7ACC39440D}" dt="2024-10-16T06:39:15.342" v="396" actId="113"/>
        <pc:sldMkLst>
          <pc:docMk/>
          <pc:sldMk cId="717550825" sldId="260"/>
        </pc:sldMkLst>
      </pc:sldChg>
      <pc:sldChg chg="modSp modAnim modNotesTx">
        <pc:chgData name="Arpaporn Naosaran" userId="d4b4372d-2302-4eb5-9e3f-7814eb01fc00" providerId="ADAL" clId="{D210E51E-2E1B-4DD5-9C32-4F7ACC39440D}" dt="2024-10-17T07:43:53.145" v="1018" actId="6549"/>
        <pc:sldMkLst>
          <pc:docMk/>
          <pc:sldMk cId="2968216253" sldId="261"/>
        </pc:sldMkLst>
      </pc:sldChg>
      <pc:sldChg chg="modSp mod delCm">
        <pc:chgData name="Arpaporn Naosaran" userId="d4b4372d-2302-4eb5-9e3f-7814eb01fc00" providerId="ADAL" clId="{D210E51E-2E1B-4DD5-9C32-4F7ACC39440D}" dt="2024-10-19T04:16:23.575" v="1801"/>
        <pc:sldMkLst>
          <pc:docMk/>
          <pc:sldMk cId="1900222869" sldId="263"/>
        </pc:sldMkLst>
      </pc:sldChg>
      <pc:sldChg chg="modSp mod delCm">
        <pc:chgData name="Arpaporn Naosaran" userId="d4b4372d-2302-4eb5-9e3f-7814eb01fc00" providerId="ADAL" clId="{D210E51E-2E1B-4DD5-9C32-4F7ACC39440D}" dt="2024-10-16T06:28:31.687" v="212" actId="113"/>
        <pc:sldMkLst>
          <pc:docMk/>
          <pc:sldMk cId="2586373088" sldId="264"/>
        </pc:sldMkLst>
      </pc:sldChg>
      <pc:sldChg chg="modSp mod delCm modNotesTx">
        <pc:chgData name="Arpaporn Naosaran" userId="d4b4372d-2302-4eb5-9e3f-7814eb01fc00" providerId="ADAL" clId="{D210E51E-2E1B-4DD5-9C32-4F7ACC39440D}" dt="2024-10-19T04:09:09.296" v="1414" actId="6549"/>
        <pc:sldMkLst>
          <pc:docMk/>
          <pc:sldMk cId="3013449046" sldId="265"/>
        </pc:sldMkLst>
      </pc:sldChg>
      <pc:sldChg chg="modSp mod delCm modNotesTx">
        <pc:chgData name="Arpaporn Naosaran" userId="d4b4372d-2302-4eb5-9e3f-7814eb01fc00" providerId="ADAL" clId="{D210E51E-2E1B-4DD5-9C32-4F7ACC39440D}" dt="2024-10-19T04:16:31.440" v="1802"/>
        <pc:sldMkLst>
          <pc:docMk/>
          <pc:sldMk cId="4193930096" sldId="266"/>
        </pc:sldMkLst>
      </pc:sldChg>
      <pc:sldChg chg="modSp mod delCm">
        <pc:chgData name="Arpaporn Naosaran" userId="d4b4372d-2302-4eb5-9e3f-7814eb01fc00" providerId="ADAL" clId="{D210E51E-2E1B-4DD5-9C32-4F7ACC39440D}" dt="2024-10-19T07:26:24.607" v="2000" actId="20577"/>
        <pc:sldMkLst>
          <pc:docMk/>
          <pc:sldMk cId="4190555873" sldId="267"/>
        </pc:sldMkLst>
      </pc:sldChg>
      <pc:sldChg chg="modSp mod delCm modCm modNotesTx">
        <pc:chgData name="Arpaporn Naosaran" userId="d4b4372d-2302-4eb5-9e3f-7814eb01fc00" providerId="ADAL" clId="{D210E51E-2E1B-4DD5-9C32-4F7ACC39440D}" dt="2024-11-05T05:39:35.231" v="2245" actId="20577"/>
        <pc:sldMkLst>
          <pc:docMk/>
          <pc:sldMk cId="2159294892" sldId="277"/>
        </pc:sldMkLst>
      </pc:sldChg>
      <pc:sldChg chg="modSp mod">
        <pc:chgData name="Arpaporn Naosaran" userId="d4b4372d-2302-4eb5-9e3f-7814eb01fc00" providerId="ADAL" clId="{D210E51E-2E1B-4DD5-9C32-4F7ACC39440D}" dt="2024-10-17T08:11:45.859" v="1197" actId="113"/>
        <pc:sldMkLst>
          <pc:docMk/>
          <pc:sldMk cId="2606122435" sldId="279"/>
        </pc:sldMkLst>
      </pc:sldChg>
      <pc:sldChg chg="modNotesTx">
        <pc:chgData name="Arpaporn Naosaran" userId="d4b4372d-2302-4eb5-9e3f-7814eb01fc00" providerId="ADAL" clId="{D210E51E-2E1B-4DD5-9C32-4F7ACC39440D}" dt="2024-10-29T03:06:06.748" v="2028" actId="6549"/>
        <pc:sldMkLst>
          <pc:docMk/>
          <pc:sldMk cId="832386819" sldId="280"/>
        </pc:sldMkLst>
      </pc:sldChg>
      <pc:sldChg chg="modSp mod modNotesTx">
        <pc:chgData name="Arpaporn Naosaran" userId="d4b4372d-2302-4eb5-9e3f-7814eb01fc00" providerId="ADAL" clId="{D210E51E-2E1B-4DD5-9C32-4F7ACC39440D}" dt="2024-10-29T03:10:26.489" v="2160" actId="6549"/>
        <pc:sldMkLst>
          <pc:docMk/>
          <pc:sldMk cId="2801929024" sldId="281"/>
        </pc:sldMkLst>
      </pc:sldChg>
      <pc:sldChg chg="addSp delSp modSp mod addCm modNotesTx">
        <pc:chgData name="Arpaporn Naosaran" userId="d4b4372d-2302-4eb5-9e3f-7814eb01fc00" providerId="ADAL" clId="{D210E51E-2E1B-4DD5-9C32-4F7ACC39440D}" dt="2024-11-05T05:42:38.250" v="2247" actId="1076"/>
        <pc:sldMkLst>
          <pc:docMk/>
          <pc:sldMk cId="3139982602" sldId="28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8D6967-BE5F-4FB7-A4C4-1492465FBD41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C4F8B-E632-466D-BF4E-0A307EC13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876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/>
              <a:t>ทางด้านขวาของวิดิโอจะมีคำว่า </a:t>
            </a:r>
            <a:r>
              <a:rPr lang="ja-JP" altLang="en-US">
                <a:ea typeface="游ゴシック"/>
              </a:rPr>
              <a:t>「字幕（じまく）」</a:t>
            </a:r>
            <a:r>
              <a:rPr lang="th-TH" altLang="ja-JP">
                <a:ea typeface="游ゴシック"/>
              </a:rPr>
              <a:t>คลิกขวาแล้วเลือกภาษาไทย </a:t>
            </a:r>
            <a:br>
              <a:rPr lang="th-TH" altLang="ja-JP">
                <a:cs typeface="+mn-lt"/>
              </a:rPr>
            </a:br>
            <a:r>
              <a:rPr lang="th-TH" altLang="ja-JP">
                <a:ea typeface="游ゴシック"/>
              </a:rPr>
              <a:t>- จุดสำคัญในการดู</a:t>
            </a:r>
            <a:r>
              <a:rPr lang="th-TH" altLang="ja-JP" err="1">
                <a:ea typeface="游ゴシック"/>
              </a:rPr>
              <a:t>วิดิโอ</a:t>
            </a:r>
            <a:r>
              <a:rPr lang="th-TH" altLang="ja-JP">
                <a:ea typeface="游ゴシック"/>
              </a:rPr>
              <a:t> </a:t>
            </a:r>
            <a:endParaRPr lang="en-US">
              <a:ea typeface="游ゴシック"/>
              <a:cs typeface="Calibri"/>
            </a:endParaRPr>
          </a:p>
          <a:p>
            <a:pPr marL="228600" indent="-228600">
              <a:buAutoNum type="arabicPeriod"/>
            </a:pPr>
            <a:r>
              <a:rPr lang="th-TH"/>
              <a:t>งานเทศกาลจัดที่ไหน </a:t>
            </a:r>
            <a:r>
              <a:rPr lang="ja-JP" altLang="en-US"/>
              <a:t>⇒</a:t>
            </a:r>
            <a:r>
              <a:rPr lang="th-TH" altLang="ja-JP"/>
              <a:t> ศาลเจ้า</a:t>
            </a:r>
          </a:p>
          <a:p>
            <a:pPr marL="228600" indent="-228600">
              <a:buAutoNum type="arabicPeriod"/>
            </a:pPr>
            <a:r>
              <a:rPr lang="th-TH"/>
              <a:t>ตอนแห่เกี้ยว</a:t>
            </a:r>
            <a:r>
              <a:rPr lang="en-US"/>
              <a:t> </a:t>
            </a:r>
            <a:r>
              <a:rPr lang="en-US" err="1"/>
              <a:t>omikoshi</a:t>
            </a:r>
            <a:r>
              <a:rPr lang="en-US"/>
              <a:t> </a:t>
            </a:r>
            <a:r>
              <a:rPr lang="th-TH"/>
              <a:t>พูดว่าอย่างไร </a:t>
            </a:r>
            <a:r>
              <a:rPr lang="ja-JP" altLang="en-US">
                <a:ea typeface="游ゴシック"/>
              </a:rPr>
              <a:t>⇒わっしょい、わっしょい</a:t>
            </a:r>
            <a:endParaRPr lang="en-US" altLang="ja-JP">
              <a:ea typeface="游ゴシック"/>
            </a:endParaRPr>
          </a:p>
          <a:p>
            <a:pPr marL="228600" indent="-228600">
              <a:buAutoNum type="arabicPeriod"/>
            </a:pPr>
            <a:r>
              <a:rPr lang="en-US" err="1"/>
              <a:t>Kumade</a:t>
            </a:r>
            <a:r>
              <a:rPr lang="en-US"/>
              <a:t> </a:t>
            </a:r>
            <a:r>
              <a:rPr lang="th-TH"/>
              <a:t>มีองค์ประกอบอะไรบ้าง </a:t>
            </a:r>
            <a:r>
              <a:rPr lang="ja-JP" altLang="en-US">
                <a:ea typeface="游ゴシック"/>
              </a:rPr>
              <a:t>⇒</a:t>
            </a:r>
            <a:r>
              <a:rPr lang="th-TH" altLang="ja-JP">
                <a:ea typeface="游ゴシック"/>
              </a:rPr>
              <a:t>สิ่งที่แสดงถึงความเป็นมงคล เช่น นกกระเรียน เต่า </a:t>
            </a:r>
            <a:endParaRPr lang="en-US">
              <a:ea typeface="游ゴシック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4F8B-E632-466D-BF4E-0A307EC13D4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4701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4F8B-E632-466D-BF4E-0A307EC13D4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72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altLang="ja-JP">
                <a:ea typeface="游ゴシック"/>
                <a:cs typeface="Calibri"/>
              </a:rPr>
              <a:t>คนที่อยากเต้นมากกว่านี้ ให้ลองเสิชตามนี้ดูกัน </a:t>
            </a:r>
            <a:br>
              <a:rPr lang="en-US" altLang="ja-JP">
                <a:ea typeface="游ゴシック"/>
                <a:cs typeface="Calibri"/>
              </a:rPr>
            </a:br>
            <a:r>
              <a:rPr lang="ja-JP" altLang="en-US">
                <a:ea typeface="游ゴシック"/>
                <a:cs typeface="Calibri"/>
              </a:rPr>
              <a:t>よさこい節</a:t>
            </a:r>
            <a:r>
              <a:rPr lang="th-TH" altLang="ja-JP">
                <a:ea typeface="游ゴシック"/>
                <a:cs typeface="Calibri"/>
              </a:rPr>
              <a:t> </a:t>
            </a:r>
            <a:r>
              <a:rPr lang="ja-JP" altLang="en-US">
                <a:ea typeface="游ゴシック"/>
                <a:cs typeface="Calibri"/>
              </a:rPr>
              <a:t>（よさこいぶし）</a:t>
            </a:r>
          </a:p>
          <a:p>
            <a:r>
              <a:rPr lang="ja-JP" altLang="en-US">
                <a:ea typeface="游ゴシック"/>
                <a:cs typeface="Calibri"/>
              </a:rPr>
              <a:t>ソーラン節（ソーランぶし）</a:t>
            </a:r>
          </a:p>
          <a:p>
            <a:r>
              <a:rPr lang="ja-JP" altLang="en-US">
                <a:ea typeface="游ゴシック"/>
                <a:cs typeface="Calibri"/>
              </a:rPr>
              <a:t>阿波踊り（あわおどり）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4F8B-E632-466D-BF4E-0A307EC13D4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671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4B94BA-761E-48C6-87B8-C44F337BA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319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>
              <a:ea typeface="游ゴシック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4F8B-E632-466D-BF4E-0A307EC13D4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1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4F8B-E632-466D-BF4E-0A307EC13D4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005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/>
              <a:t>ที่ญี่ปุ่นหลังจากเก็บเกี่ยวข้าวแล้ว จะมีเทศกาลโทริโนะอิจิในเดือนพฤศจิกายน </a:t>
            </a:r>
          </a:p>
          <a:p>
            <a:r>
              <a:rPr lang="th-TH"/>
              <a:t>ที่ตลาดจะมีคุมาเดะขาย</a:t>
            </a:r>
          </a:p>
          <a:p>
            <a:r>
              <a:rPr lang="th-TH"/>
              <a:t>คุมาเดะมีรูปร่างเหมือนเครื่องมือในการเกษตร สามารถเก็บเกี่ยวโชคลาภได้ด้วยมือที่ใหญ่โต แสดงถึงสัญญลักษณ์ของการค้าขายรุ่งเรือง และความปลอดภัยในครัวเรือน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/>
              <a:t>หลังจากประดับไว้ในที่สูงในบ้านแล้วเป็นระยะเวลา</a:t>
            </a:r>
            <a:r>
              <a:rPr lang="en-US"/>
              <a:t>1</a:t>
            </a:r>
            <a:r>
              <a:rPr lang="th-TH"/>
              <a:t>ปี มีธรรมเนียมให้นำไปเผาบูชาที่ศาลเจ้า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4F8B-E632-466D-BF4E-0A307EC13D4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696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altLang="ja-JP" b="0" i="0" dirty="0">
                <a:solidFill>
                  <a:srgbClr val="050505"/>
                </a:solidFill>
                <a:effectLst/>
                <a:latin typeface="Segoe UI Historic"/>
                <a:ea typeface="游ゴシック"/>
              </a:rPr>
              <a:t>คำอธิบายคุมะเดะ</a:t>
            </a:r>
            <a:r>
              <a:rPr lang="en-US" altLang="ja-JP" b="0" i="0" dirty="0">
                <a:solidFill>
                  <a:srgbClr val="050505"/>
                </a:solidFill>
                <a:effectLst/>
                <a:latin typeface="Segoe UI Historic"/>
                <a:ea typeface="游ゴシック"/>
                <a:cs typeface="Segoe UI Historic"/>
              </a:rPr>
              <a:t>  </a:t>
            </a:r>
            <a:endParaRPr lang="en-US" dirty="0">
              <a:latin typeface="Segoe UI Historic"/>
              <a:ea typeface="游ゴシック"/>
              <a:cs typeface="Segoe UI Historic"/>
            </a:endParaRPr>
          </a:p>
          <a:p>
            <a:r>
              <a:rPr lang="th-TH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คุมะเดะ</a:t>
            </a:r>
            <a:r>
              <a:rPr lang="en-US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th-TH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คือ คราดไม้ไผ่ตรงส่วนปลายโค้งงอ รูปร่างคล้ายมือของหมี จึงเรียกว่า </a:t>
            </a:r>
            <a:r>
              <a:rPr lang="ja-JP" altLang="en-US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「熊手」</a:t>
            </a:r>
            <a:r>
              <a:rPr lang="th-TH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(มือหมี) </a:t>
            </a:r>
            <a:br>
              <a:rPr lang="th-TH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</a:br>
            <a:r>
              <a:rPr lang="ja-JP" altLang="en-US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▼</a:t>
            </a:r>
            <a:r>
              <a:rPr lang="th-TH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คุมะเดะ</a:t>
            </a:r>
            <a:r>
              <a:rPr lang="en-US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th-TH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คือ </a:t>
            </a:r>
            <a:r>
              <a:rPr lang="th-TH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ของประดับที่มีความหมายมงคล เสริมดวงเรื่องการเงินการค้าขาย </a:t>
            </a:r>
          </a:p>
          <a:p>
            <a:r>
              <a:rPr lang="th-TH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มีของประดับตกแต่ง เช่น  เทพ7องค์ สนไผ่บ๊วย  เหรียญทองโบราณเล็กใหญ่ </a:t>
            </a:r>
          </a:p>
          <a:p>
            <a:r>
              <a:rPr lang="ja-JP" altLang="en-US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▼</a:t>
            </a:r>
            <a:r>
              <a:rPr lang="th-TH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เหตุผลที่คุมะเดะเป็นสิ่งมงคล</a:t>
            </a:r>
          </a:p>
          <a:p>
            <a:r>
              <a:rPr lang="th-TH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คุมะเดะเป็นคราดใช้กวาดใบไม้ร่วง  จึงมีความหมายแฝงถึงการ “กอบโกยโชคลาภ” “กอบโกยเงินทอง” จึงกลายเป็นสิ่งของมงคลที่ใช้กันเป็นต้นมา </a:t>
            </a:r>
            <a:endParaRPr lang="en-US" altLang="ja-JP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  <a:p>
            <a:endParaRPr lang="en-US" altLang="ja-JP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  <a:p>
            <a:r>
              <a:rPr lang="en-US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----------------------------</a:t>
            </a:r>
            <a:endParaRPr lang="ja-JP" altLang="en-US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ข้อมูลเพิ่มเติมจาก </a:t>
            </a:r>
            <a:r>
              <a:rPr lang="en-US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FB JFBKK </a:t>
            </a:r>
            <a:r>
              <a:rPr lang="th-TH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(สำหรับครูผู้สอน) </a:t>
            </a:r>
            <a:br>
              <a:rPr lang="en-US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</a:br>
            <a:r>
              <a:rPr lang="en-US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https://www.facebook.com/photo/?fbid=965218938980437&amp;set=a.551294600372875</a:t>
            </a:r>
            <a:r>
              <a:rPr lang="th-TH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endParaRPr lang="en-US" altLang="ja-JP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  <a:p>
            <a:endParaRPr lang="en-US" altLang="ja-JP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  <a:p>
            <a:r>
              <a:rPr lang="ja-JP" altLang="en-US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酉の市 </a:t>
            </a:r>
            <a:r>
              <a:rPr lang="th-TH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เทศกาลโทริโนะอิจิ</a:t>
            </a:r>
            <a:br>
              <a:rPr lang="th-TH" dirty="0"/>
            </a:br>
            <a:br>
              <a:rPr lang="th-TH" dirty="0"/>
            </a:br>
            <a:r>
              <a:rPr lang="th-TH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เสียงกลองไทโกะที่ถูกกระหน่ำตียามเที่ยงคืนวันระกา เป็นสัญญาณที่บอกถึงการเริ่มต้นของเทศกาลโทริโนะอิจิ ตลาดเช่าเครื่องรางและของนำโชค ช่วยให้การค้าเจริญรุ่งเรือง</a:t>
            </a:r>
            <a:br>
              <a:rPr lang="th-TH" dirty="0"/>
            </a:br>
            <a:br>
              <a:rPr lang="th-TH" dirty="0"/>
            </a:br>
            <a:r>
              <a:rPr lang="th-TH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เทศกาลโทริโนะอิจิจัดขึ้นตามปฏิทินนักษัตรโบราณใน 'วันระกา' [</a:t>
            </a:r>
            <a:r>
              <a:rPr lang="ja-JP" altLang="en-US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酉の日</a:t>
            </a:r>
            <a:r>
              <a:rPr lang="en-US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] </a:t>
            </a:r>
            <a:r>
              <a:rPr lang="th-TH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ของเดือนพฤศจิกายน วันระกาจะเกิดขึ้นทุก 12 วันในตลอดเดือน ดังนั้นอาจมีการจัดงาน 2 หรือ 3วันขึ้นอยู่กับปฏิทินของปีนั้น ๆ แม้แต่ละพื้นที่โดยเฉพาะในแถบคันโตจะมีการจัดงานโทริโนะอิจิ แต่งานที่ 'ศาลเจ้าโอโทริ' ย่านอาซะกุสะของโตเกียวถือว่ามีชื่อเสียงและได้รับความนิยมสูงสุดเพราะสืบทอดมาตั้งยุคแต่สมัยเอโดะ เดิมทีงานนี้เป็นเพียงการเฉลิมฉลองฤดูเก็บเกี่ยว ก่อนจะกลายมาเป็นงานเทศกาลที่มีร้านแผงลอยจำนวนมากมาเปิดให้เช่าเครื่องรางของนำโชค โดยจุดเด่นของงานอยู่ที่ 'คุมะเดะ' [</a:t>
            </a:r>
            <a:r>
              <a:rPr lang="ja-JP" altLang="en-US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熊手</a:t>
            </a:r>
            <a:r>
              <a:rPr lang="en-US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] </a:t>
            </a:r>
            <a:r>
              <a:rPr lang="th-TH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หรือ คราดไม้ไผ่กวาดโชคลาภ ที่ตกแต่งด้วยของประดับที่มีความหมายมงคล เสริมดวงเรื่องการเงินการค้าขาย เช่น เหรียญทองโบราณ เทพเจ้าเอบิสึ เทพเจ้าไดโคคุ ปลาไท แมวกวัก และโอคะเมะ (หน้ากากหญิงหน้ากลม) บรรดาผู้ประกอบกิจการร้านค้าและบริษัทต่างมาเข้าร่วมงานเพื่อซื้อคุมะเดะกลับไปเสริมให้การค้าเจริญรุ่งเรือง</a:t>
            </a:r>
            <a:br>
              <a:rPr lang="th-TH" dirty="0"/>
            </a:br>
            <a:br>
              <a:rPr lang="th-TH" dirty="0"/>
            </a:br>
            <a:r>
              <a:rPr lang="th-TH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โดยในปี 2567 นี้ ระกาแรก [</a:t>
            </a:r>
            <a:r>
              <a:rPr lang="ja-JP" altLang="en-US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一の酉</a:t>
            </a:r>
            <a:r>
              <a:rPr lang="en-US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] </a:t>
            </a:r>
            <a:r>
              <a:rPr lang="th-TH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จะตรงกับวันอังคารที่ 5 ซึ่งงานจะเริ่มตั้งแต่เวลาเที่ยงคืน และดำเนินไปจนครบ 24 ชม. ส่วนระกาที่สอง [</a:t>
            </a:r>
            <a:r>
              <a:rPr lang="ja-JP" altLang="en-US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二の酉</a:t>
            </a:r>
            <a:r>
              <a:rPr lang="en-US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] </a:t>
            </a:r>
            <a:r>
              <a:rPr lang="th-TH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ตรงกับวันอาทิตย์ที่ 17 และระกาที่สาม [</a:t>
            </a:r>
            <a:r>
              <a:rPr lang="ja-JP" altLang="en-US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三の酉</a:t>
            </a:r>
            <a:r>
              <a:rPr lang="en-US" altLang="ja-JP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] </a:t>
            </a:r>
            <a:r>
              <a:rPr lang="th-TH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ตรงกับวันศุกร์ที่ 29 ร่วมเพลิดเพลินไปกับงานเทศกาลใจกลางกรุงโตเกียวในช่วงปลายฤดูใบไม้ร่วงและเตรียมพร้อมต้อนรับปีใหม่ที่ใกล้เข้ามา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4F8B-E632-466D-BF4E-0A307EC13D4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62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altLang="ja-JP">
                <a:ea typeface="游ゴシック"/>
              </a:rPr>
              <a:t>ให้ผู้เรียนดูวิดิโอตั้งแต่ต้น จนถึงประมาณ2นาที</a:t>
            </a:r>
            <a:br>
              <a:rPr lang="th-TH" altLang="ja-JP">
                <a:cs typeface="+mn-lt"/>
              </a:rPr>
            </a:br>
            <a:r>
              <a:rPr lang="th-TH" altLang="ja-JP">
                <a:ea typeface="游ゴシック"/>
              </a:rPr>
              <a:t>จุดสำคัญในการดูวิดิโอ </a:t>
            </a:r>
            <a:br>
              <a:rPr lang="th-TH" altLang="ja-JP">
                <a:cs typeface="+mn-lt"/>
              </a:rPr>
            </a:br>
            <a:r>
              <a:rPr lang="th-TH" altLang="ja-JP">
                <a:ea typeface="游ゴシック"/>
              </a:rPr>
              <a:t>นี่เป็นงานเทศกาลในเมืองเล็กๆ ของญี่ปุ่น</a:t>
            </a:r>
            <a:endParaRPr lang="en-US">
              <a:ea typeface="游ゴシック"/>
              <a:cs typeface="Calibri"/>
            </a:endParaRPr>
          </a:p>
          <a:p>
            <a:r>
              <a:rPr lang="th-TH" altLang="ja-JP"/>
              <a:t>ได้ยินเสียงอะไรจาก ข้างในดะชิ </a:t>
            </a:r>
            <a:r>
              <a:rPr lang="ja-JP" altLang="en-US"/>
              <a:t>（山車）</a:t>
            </a:r>
            <a:r>
              <a:rPr lang="th-TH" altLang="ja-JP"/>
              <a:t>(รถที่ใช้ลากจูงสิ่งของประดับในงานเทศกาล)</a:t>
            </a:r>
            <a:br>
              <a:rPr lang="th-TH" altLang="ja-JP"/>
            </a:br>
            <a:br>
              <a:rPr lang="en-US" altLang="ja-JP"/>
            </a:br>
            <a:br>
              <a:rPr lang="en-US" altLang="ja-JP"/>
            </a:b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4F8B-E632-466D-BF4E-0A307EC13D4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9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4F8B-E632-466D-BF4E-0A307EC13D4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65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/>
              <a:t>ให้นักเรียนอ่านคำอธิบายภาษาไทยเกี่ยวกับเทศกาลที่มีชื่อเสียงของญี่ปุ่นในอะกิโกะบทที่27 ประกอบการดูวิดิโอนี้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4F8B-E632-466D-BF4E-0A307EC13D4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80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>
                <a:ea typeface="游ゴシック"/>
              </a:rPr>
              <a:t>写真の出典：イラスト</a:t>
            </a:r>
            <a:r>
              <a:rPr lang="en-US" altLang="ja-JP" dirty="0">
                <a:ea typeface="游ゴシック"/>
              </a:rPr>
              <a:t>AC</a:t>
            </a:r>
            <a:br>
              <a:rPr lang="en-US" altLang="ja-JP" dirty="0">
                <a:ea typeface="游ゴシック"/>
              </a:rPr>
            </a:br>
            <a:br>
              <a:rPr lang="en-US" altLang="ja-JP" dirty="0">
                <a:ea typeface="游ゴシック"/>
              </a:rPr>
            </a:br>
            <a:r>
              <a:rPr lang="th-TH" altLang="ja-JP" dirty="0">
                <a:ea typeface="游ゴシック"/>
              </a:rPr>
              <a:t>มีคำแปลภาษาไทยในลิงก์นี้ </a:t>
            </a:r>
            <a:br>
              <a:rPr lang="en-US" altLang="ja-JP" dirty="0">
                <a:cs typeface="+mn-lt"/>
              </a:rPr>
            </a:br>
            <a:r>
              <a:rPr lang="en-US" altLang="ja-JP" dirty="0">
                <a:ea typeface="游ゴシック"/>
              </a:rPr>
              <a:t>https://www.erin.jpf.go.jp/materials/vocabulary/download/erin_lesson15_vocabulary_list_th.pdf</a:t>
            </a:r>
            <a:endParaRPr lang="en-US" dirty="0">
              <a:ea typeface="游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C4F8B-E632-466D-BF4E-0A307EC13D4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7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8CA09-B28F-C78B-DECD-B640357A9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9AA54C-E7D5-043B-97A1-E2CBB0976A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3EC57-F422-9A29-E80B-D7BF4CF40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C4B0-73E3-47FB-B3C9-5FC2E96CFC9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3B52A-DFF2-F0A2-B877-30D0BAC29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49AA5-24B0-5EB8-A790-74BF2225C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67AAC-D32C-43FC-9914-19D5AD8B0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666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4A14F-5910-36D9-79C5-28E924F02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917A49-08D7-12CA-5D6E-907A543FB2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1BCC2-7F1A-53A0-DBFD-7032974C8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C4B0-73E3-47FB-B3C9-5FC2E96CFC9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A3E72A-2C5A-C7BD-6C74-C914CB618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EEDAC3-1101-A084-8F14-F77EC01D0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67AAC-D32C-43FC-9914-19D5AD8B0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642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4711C2-34C7-E2B2-E729-E595237EE9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43F561-C90B-478B-4824-A7894AD58C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D6CEC-52CA-F531-C46D-E45416789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C4B0-73E3-47FB-B3C9-5FC2E96CFC9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874E0-9C08-5A90-765F-5689C3CBB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85D469-63EB-E907-F9AD-3BE1AEA00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67AAC-D32C-43FC-9914-19D5AD8B0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789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E14C2-F059-3833-3C22-1E608604F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BBB1C0-8973-7B5C-1A82-FF8EFB51DD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B73423-B79B-B8AA-89B2-9A631917E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C4B0-73E3-47FB-B3C9-5FC2E96CFC9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4B8C10-792D-9C65-2D2D-5281BA485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CA2A1B-4ACD-BBF4-BCE0-680304EC3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67AAC-D32C-43FC-9914-19D5AD8B0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364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17543-276B-5C17-243A-361AE2F75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9BC8DD-1C95-C772-D3B7-C2C37BE6F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4295C-573D-BB89-9BFC-9C42A5E1B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C4B0-73E3-47FB-B3C9-5FC2E96CFC9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952A5-26DD-DE30-7E33-FC933C6A9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25DC1-BE4A-CD04-58DF-4E33D5F00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67AAC-D32C-43FC-9914-19D5AD8B0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794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D36D9-0D3D-396A-1468-DEA83E9DD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269A-E67F-9343-643E-3BE432F4B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20BDD0-5705-407F-5C61-4A0A6EEDF2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0A0FE5-D9E7-EB05-6E51-1E110E08C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C4B0-73E3-47FB-B3C9-5FC2E96CFC9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36411C-0BBB-7903-C048-60D676AFF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DE26A5-5576-A237-C096-C5E58B867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67AAC-D32C-43FC-9914-19D5AD8B0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32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C9447-8BDD-DADC-DEB0-C127916FD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56DB9B-E837-DA80-2F55-4AA3249C1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71801-727B-DA5D-CF79-9BA217EBB1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F9F7A3-FEC5-9F9D-669D-B51524DD0F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AF4C7B-F9C0-EBB3-C52C-BC55786669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E6B61E-0F70-CA9F-83AC-72392ADBD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C4B0-73E3-47FB-B3C9-5FC2E96CFC9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4E3B9B-EBFA-D745-11B3-16A1ED1B9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238A72-7DB3-1736-8B5C-0FA914802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67AAC-D32C-43FC-9914-19D5AD8B0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264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D01EC-0CCE-F6D7-7EEF-34D62F9E4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9FE578-8C10-E7EB-E4D6-2E409992A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C4B0-73E3-47FB-B3C9-5FC2E96CFC9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E208BA-105E-1273-D0AD-D6730ACE1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29A795-E6AA-9A38-F6BD-0A246A483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67AAC-D32C-43FC-9914-19D5AD8B0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597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C776C6-5580-186F-A3D9-3B300948E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C4B0-73E3-47FB-B3C9-5FC2E96CFC9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A106A3-9CF6-2932-6684-3936A126A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E13D9A-1FEB-CFE2-0D3C-8356F7958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67AAC-D32C-43FC-9914-19D5AD8B0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639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6F660-1904-FD43-5A33-3CAAF384B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C546-B8ED-ECB1-D3DF-FDF7EBFD0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415651-BA6A-64AC-282A-0542A186A8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FF7817-D164-CB2D-99EA-ED25574C4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C4B0-73E3-47FB-B3C9-5FC2E96CFC9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F95679-7D5D-643E-9A7B-15FBC8417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055D20-A96E-1F54-FC04-BAACFD5AF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67AAC-D32C-43FC-9914-19D5AD8B0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557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86746-A412-8A66-E256-8247CC95E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E0F5FE-EFC9-E41E-5B33-1394701CCC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F3CAB9-D2E5-C7E0-3AFB-E021DE553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7CF78-5947-C765-77EB-D24B31A94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C4B0-73E3-47FB-B3C9-5FC2E96CFC9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B7581D-5419-2587-3C92-E6997995E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90E4C2-3B9D-6B0E-ED76-FE88C4339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67AAC-D32C-43FC-9914-19D5AD8B0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3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0F8408-70E6-B3C7-12A2-ECC256D8A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82077-B35E-82D9-D644-130D777B24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8D63D-7751-A8C5-55FE-21AC1F3EA3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AC4B0-73E3-47FB-B3C9-5FC2E96CFC9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1806A-358C-DB1F-7127-3BDC400195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5E8D31-BF12-AEF3-F498-1C19B2FE5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67AAC-D32C-43FC-9914-19D5AD8B0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309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2.nhk.or.jp/school/watch/clip/?das_id=D0005311202_00000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ffXFax9pYyM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nJcdklU5cDs" TargetMode="External"/><Relationship Id="rId5" Type="http://schemas.openxmlformats.org/officeDocument/2006/relationships/image" Target="../media/image13.png"/><Relationship Id="rId4" Type="http://schemas.openxmlformats.org/officeDocument/2006/relationships/hyperlink" Target="https://www.youtube.com/watch?v=ffXFax9pYyM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in.jpf.go.jp/jp/lesson/15/let-us-see/" TargetMode="External"/><Relationship Id="rId7" Type="http://schemas.openxmlformats.org/officeDocument/2006/relationships/hyperlink" Target="https://www.youtube.com/watch?v=nJcdklU5cD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ffXFax9pYyM" TargetMode="External"/><Relationship Id="rId5" Type="http://schemas.openxmlformats.org/officeDocument/2006/relationships/hyperlink" Target="https://www2.nhk.or.jp/school/watch/clip/?das_id=D0005311202_00000" TargetMode="External"/><Relationship Id="rId4" Type="http://schemas.openxmlformats.org/officeDocument/2006/relationships/hyperlink" Target="https://www.youtube.com/watch?v=W4VBWLb1LkE&amp;t=28s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in.jpf.go.jp/jp/lesson/15/let-us-see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4VBWLb1LkE&amp;t=28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63C74-AE66-E3AD-62E4-0FCD8A7E5A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9700" y="4866363"/>
            <a:ext cx="4805996" cy="1297115"/>
          </a:xfrm>
        </p:spPr>
        <p:txBody>
          <a:bodyPr anchor="t">
            <a:normAutofit fontScale="90000"/>
          </a:bodyPr>
          <a:lstStyle/>
          <a:p>
            <a:r>
              <a:rPr lang="ja-JP" altLang="en-US" sz="5400" b="1">
                <a:latin typeface="+mn-ea"/>
                <a:ea typeface="+mn-ea"/>
              </a:rPr>
              <a:t>まつり</a:t>
            </a:r>
            <a:br>
              <a:rPr lang="th-TH" altLang="ja-JP" sz="5400" b="1">
                <a:latin typeface="+mn-ea"/>
                <a:ea typeface="+mn-ea"/>
              </a:rPr>
            </a:br>
            <a:r>
              <a:rPr lang="th-TH" altLang="ja-JP" sz="5400" b="1">
                <a:latin typeface="+mn-ea"/>
                <a:ea typeface="+mn-ea"/>
              </a:rPr>
              <a:t>เทศกาล</a:t>
            </a:r>
            <a:endParaRPr lang="en-US" sz="5400" b="1">
              <a:latin typeface="+mn-ea"/>
              <a:ea typeface="+mn-ea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39B4DB-506E-6D21-7BFB-F9B03AB53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59891" y="3728019"/>
            <a:ext cx="4805691" cy="838831"/>
          </a:xfrm>
        </p:spPr>
        <p:txBody>
          <a:bodyPr anchor="b">
            <a:normAutofit/>
          </a:bodyPr>
          <a:lstStyle/>
          <a:p>
            <a:r>
              <a:rPr lang="ja-JP" altLang="en-US" sz="4000" b="1"/>
              <a:t>だい２７か</a:t>
            </a:r>
            <a:endParaRPr lang="en-US" sz="4000" b="1"/>
          </a:p>
        </p:txBody>
      </p:sp>
      <p:pic>
        <p:nvPicPr>
          <p:cNvPr id="5" name="Picture 4" descr="盆踊りと太鼓のイラスト（お祭り）">
            <a:extLst>
              <a:ext uri="{FF2B5EF4-FFF2-40B4-BE49-F238E27FC236}">
                <a16:creationId xmlns:a16="http://schemas.microsoft.com/office/drawing/2014/main" id="{D7B18BA7-1575-26B9-CFF6-BA8B08FBE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787" y="463179"/>
            <a:ext cx="3126381" cy="312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だんじり祭りのイラスト">
            <a:extLst>
              <a:ext uri="{FF2B5EF4-FFF2-40B4-BE49-F238E27FC236}">
                <a16:creationId xmlns:a16="http://schemas.microsoft.com/office/drawing/2014/main" id="{C929FE5B-0F4C-4CF7-0195-AF5D4AD81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678" y="3129981"/>
            <a:ext cx="3264840" cy="326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ランタン祭りのイラスト">
            <a:extLst>
              <a:ext uri="{FF2B5EF4-FFF2-40B4-BE49-F238E27FC236}">
                <a16:creationId xmlns:a16="http://schemas.microsoft.com/office/drawing/2014/main" id="{69901BE5-AFE2-77C3-9E23-02E73155A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0133" y="694522"/>
            <a:ext cx="2625205" cy="262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530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2485592-0956-B3B5-A1C9-14C61577516D}"/>
              </a:ext>
            </a:extLst>
          </p:cNvPr>
          <p:cNvSpPr txBox="1"/>
          <p:nvPr/>
        </p:nvSpPr>
        <p:spPr>
          <a:xfrm>
            <a:off x="4102273" y="700619"/>
            <a:ext cx="78360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ja-JP" sz="4000" b="1"/>
              <a:t>มาดูเทศกาลของญี่ปุ่นกัน</a:t>
            </a:r>
            <a:endParaRPr lang="en-US" altLang="ja-JP" sz="4000" b="1"/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5CA7DCD4-CE89-B1BE-5C7D-2B536C0A4249}"/>
              </a:ext>
            </a:extLst>
          </p:cNvPr>
          <p:cNvSpPr/>
          <p:nvPr/>
        </p:nvSpPr>
        <p:spPr>
          <a:xfrm>
            <a:off x="379239" y="233435"/>
            <a:ext cx="3183038" cy="2233914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b="1"/>
              <a:t>見てみよう</a:t>
            </a:r>
            <a:endParaRPr lang="en-US" sz="3200" b="1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B65EBE-AC48-537A-A21E-06BC9AFA0C33}"/>
              </a:ext>
            </a:extLst>
          </p:cNvPr>
          <p:cNvSpPr txBox="1"/>
          <p:nvPr/>
        </p:nvSpPr>
        <p:spPr>
          <a:xfrm>
            <a:off x="4102273" y="1605935"/>
            <a:ext cx="60939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hlinkClick r:id="rId3"/>
              </a:rPr>
              <a:t>https://www2.nhk.or.jp/school/watch/clip/?das_id=D0005311202_00000</a:t>
            </a:r>
            <a:endParaRPr lang="en-US"/>
          </a:p>
        </p:txBody>
      </p:sp>
      <p:pic>
        <p:nvPicPr>
          <p:cNvPr id="2" name="Picture 3">
            <a:hlinkClick r:id="rId3"/>
            <a:extLst>
              <a:ext uri="{FF2B5EF4-FFF2-40B4-BE49-F238E27FC236}">
                <a16:creationId xmlns:a16="http://schemas.microsoft.com/office/drawing/2014/main" id="{2CB6F2FE-304C-F62A-A43E-F4A031E12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628" y="2641028"/>
            <a:ext cx="4208744" cy="336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122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9119CBA-C68D-F9A4-066A-233549A2DB04}"/>
              </a:ext>
            </a:extLst>
          </p:cNvPr>
          <p:cNvSpPr txBox="1"/>
          <p:nvPr/>
        </p:nvSpPr>
        <p:spPr>
          <a:xfrm>
            <a:off x="841179" y="216344"/>
            <a:ext cx="81140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ja-JP" sz="4000"/>
              <a:t>เมื่อไปงานเทศกาล จะมีการ</a:t>
            </a:r>
          </a:p>
          <a:p>
            <a:r>
              <a:rPr lang="th-TH" altLang="ja-JP" sz="4000"/>
              <a:t>ออกร้านมากมาย</a:t>
            </a:r>
          </a:p>
          <a:p>
            <a:r>
              <a:rPr lang="th-TH" altLang="ja-JP" sz="4000"/>
              <a:t>ถ้าเป็นนักเรียนจะอยากลองไปร้านไหนดี? </a:t>
            </a:r>
            <a:endParaRPr lang="en-US" altLang="ja-JP" sz="4000"/>
          </a:p>
        </p:txBody>
      </p:sp>
      <p:pic>
        <p:nvPicPr>
          <p:cNvPr id="3" name="Picture 2" descr="A cartoon of a carnival&#10;&#10;Description automatically generated">
            <a:extLst>
              <a:ext uri="{FF2B5EF4-FFF2-40B4-BE49-F238E27FC236}">
                <a16:creationId xmlns:a16="http://schemas.microsoft.com/office/drawing/2014/main" id="{A9D9F5A9-CC15-B1D9-FC51-0BD9301B6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954" y="2390164"/>
            <a:ext cx="5778610" cy="408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292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1E23656-95E0-04A0-FE0E-DB2473C50DA7}"/>
              </a:ext>
            </a:extLst>
          </p:cNvPr>
          <p:cNvSpPr txBox="1"/>
          <p:nvPr/>
        </p:nvSpPr>
        <p:spPr>
          <a:xfrm>
            <a:off x="3653969" y="542638"/>
            <a:ext cx="66442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ja-JP" sz="4400"/>
              <a:t>ในงานเทศกาลแนะนำประเทศไทยที่ญี่ปุ่น นักเรียนอยากจะออกร้านอะไร</a:t>
            </a:r>
            <a:endParaRPr lang="en-US" altLang="ja-JP" sz="4400"/>
          </a:p>
        </p:txBody>
      </p:sp>
      <p:sp>
        <p:nvSpPr>
          <p:cNvPr id="2" name="Hexagon 1">
            <a:extLst>
              <a:ext uri="{FF2B5EF4-FFF2-40B4-BE49-F238E27FC236}">
                <a16:creationId xmlns:a16="http://schemas.microsoft.com/office/drawing/2014/main" id="{F520A39F-3523-42D1-25FB-7E3638B5C80F}"/>
              </a:ext>
            </a:extLst>
          </p:cNvPr>
          <p:cNvSpPr/>
          <p:nvPr/>
        </p:nvSpPr>
        <p:spPr>
          <a:xfrm>
            <a:off x="259786" y="203358"/>
            <a:ext cx="2996981" cy="2339425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b="1"/>
              <a:t>考えて</a:t>
            </a:r>
            <a:endParaRPr lang="en-US" altLang="ja-JP" sz="3200" b="1"/>
          </a:p>
          <a:p>
            <a:pPr algn="ctr"/>
            <a:r>
              <a:rPr lang="ja-JP" altLang="en-US" sz="3200" b="1"/>
              <a:t>みよう</a:t>
            </a:r>
            <a:endParaRPr lang="en-US" sz="3200" b="1"/>
          </a:p>
        </p:txBody>
      </p:sp>
      <p:pic>
        <p:nvPicPr>
          <p:cNvPr id="4" name="Picture 3" descr="お祭りのイラスト「金魚すくいの女の子」">
            <a:extLst>
              <a:ext uri="{FF2B5EF4-FFF2-40B4-BE49-F238E27FC236}">
                <a16:creationId xmlns:a16="http://schemas.microsoft.com/office/drawing/2014/main" id="{18D3BC5C-E63F-E9AD-3082-4F98503A9C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2655" y="2535464"/>
            <a:ext cx="3638872" cy="3651787"/>
          </a:xfrm>
          <a:prstGeom prst="rect">
            <a:avLst/>
          </a:prstGeom>
        </p:spPr>
      </p:pic>
      <p:pic>
        <p:nvPicPr>
          <p:cNvPr id="5" name="Picture 4" descr="たこ焼きの屋台のイラスト">
            <a:extLst>
              <a:ext uri="{FF2B5EF4-FFF2-40B4-BE49-F238E27FC236}">
                <a16:creationId xmlns:a16="http://schemas.microsoft.com/office/drawing/2014/main" id="{6F3D9A5B-2922-E8AF-E8E0-5A407ADDB7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3597" y="2545919"/>
            <a:ext cx="3664703" cy="3677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222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99146A-6B6F-CAA6-D8CD-5EDD4287A0C2}"/>
              </a:ext>
            </a:extLst>
          </p:cNvPr>
          <p:cNvSpPr txBox="1"/>
          <p:nvPr/>
        </p:nvSpPr>
        <p:spPr>
          <a:xfrm>
            <a:off x="941450" y="2705228"/>
            <a:ext cx="10135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ja-JP" sz="3200"/>
              <a:t>มาเต้นโดราเอมอน อนโดกัน</a:t>
            </a:r>
            <a:r>
              <a:rPr lang="ja-JP" altLang="en-US" sz="3200"/>
              <a:t>！</a:t>
            </a:r>
            <a:endParaRPr lang="en-US" altLang="ja-JP" sz="32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5F78E-806A-39F4-0574-113ACA4916FA}"/>
              </a:ext>
            </a:extLst>
          </p:cNvPr>
          <p:cNvSpPr txBox="1"/>
          <p:nvPr/>
        </p:nvSpPr>
        <p:spPr>
          <a:xfrm>
            <a:off x="941450" y="3433916"/>
            <a:ext cx="60939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hlinkClick r:id="rId3"/>
              </a:rPr>
              <a:t>https://youtu.be/ffXFax9pYyM</a:t>
            </a:r>
            <a:endParaRPr lang="en-US"/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9629A26C-CF24-B023-041A-C82B128668FA}"/>
              </a:ext>
            </a:extLst>
          </p:cNvPr>
          <p:cNvSpPr/>
          <p:nvPr/>
        </p:nvSpPr>
        <p:spPr>
          <a:xfrm>
            <a:off x="259785" y="203359"/>
            <a:ext cx="3742371" cy="2233914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b="1"/>
              <a:t>やってみよう</a:t>
            </a:r>
            <a:endParaRPr lang="en-US" sz="3200" b="1"/>
          </a:p>
        </p:txBody>
      </p:sp>
      <p:pic>
        <p:nvPicPr>
          <p:cNvPr id="5" name="Picture 3">
            <a:hlinkClick r:id="rId4"/>
            <a:extLst>
              <a:ext uri="{FF2B5EF4-FFF2-40B4-BE49-F238E27FC236}">
                <a16:creationId xmlns:a16="http://schemas.microsoft.com/office/drawing/2014/main" id="{F200DF25-CFD6-249C-406A-9249B604BD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21" y="4034289"/>
            <a:ext cx="3232432" cy="258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18BE09-3340-2FE9-D958-1C17B94223EA}"/>
              </a:ext>
            </a:extLst>
          </p:cNvPr>
          <p:cNvSpPr txBox="1"/>
          <p:nvPr/>
        </p:nvSpPr>
        <p:spPr>
          <a:xfrm>
            <a:off x="6287356" y="3433915"/>
            <a:ext cx="6093912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>
                <a:ea typeface="+mn-lt"/>
                <a:cs typeface="+mn-lt"/>
                <a:hlinkClick r:id="rId6"/>
              </a:rPr>
              <a:t>♪東京音頭〈振り付き〉【盆踊り】, Bon Odori Dance (youtube.com)</a:t>
            </a:r>
            <a:endParaRPr lang="en-US">
              <a:ea typeface="+mn-lt"/>
              <a:cs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A72FC8-D249-DCE9-25D7-4A8D60450315}"/>
              </a:ext>
            </a:extLst>
          </p:cNvPr>
          <p:cNvSpPr txBox="1"/>
          <p:nvPr/>
        </p:nvSpPr>
        <p:spPr>
          <a:xfrm>
            <a:off x="6387717" y="2657157"/>
            <a:ext cx="8137003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th-TH" altLang="ja-JP" sz="3200">
                <a:ea typeface="游ゴシック"/>
              </a:rPr>
              <a:t>มาเต้นโตเกียว อนโดกัน</a:t>
            </a:r>
            <a:r>
              <a:rPr lang="ja-JP" altLang="en-US" sz="3200">
                <a:ea typeface="游ゴシック"/>
              </a:rPr>
              <a:t>！</a:t>
            </a:r>
            <a:endParaRPr lang="en-US" altLang="ja-JP" sz="3200">
              <a:ea typeface="游ゴシック"/>
            </a:endParaRPr>
          </a:p>
        </p:txBody>
      </p:sp>
      <p:pic>
        <p:nvPicPr>
          <p:cNvPr id="8" name="Picture 3" descr="A play button with a film strip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90068D69-C685-F625-BD37-F775C6585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645" y="4034288"/>
            <a:ext cx="3232432" cy="258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1929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063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sz="36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60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9"/>
            <a:ext cx="11553091" cy="50141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P.3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国際交流基金「第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課 見てみよう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エリンが挑戦！にほんごできます。コンテンツライブラリー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国際交流基金」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https://www.erin.jpf.go.jp/jp/lesson/15/let-us-see/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８　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Japanese Festival - 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日本の祭さん。「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【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お囃子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BGM】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重松流祭囃子 東町囃子保存会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- 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八雲神社例大祭（羽村春祭り）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2023 </a:t>
            </a:r>
            <a:r>
              <a:rPr lang="en-US" altLang="ja-JP" sz="240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Yagumo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Shrine Grand Festival (</a:t>
            </a:r>
            <a:r>
              <a:rPr lang="en-US" altLang="ja-JP" sz="240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Hamura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Spring Festival)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」（</a:t>
            </a:r>
            <a:r>
              <a:rPr lang="en-US" altLang="ja-JP" sz="240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Youtube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）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https://www.youtube.com/watch?v=W4VBWLb1LkE&amp;t=28s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P.10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NHK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「日本のお祭り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NHK for School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https://www2.nhk.or.jp/school/watch/clip/?das_id=D0005311202_00000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P.13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ふらっぷ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CH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「ドラドラえもん音頭　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【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夏祭り練習用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/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体操教師が踊る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】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Youtube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） 」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https://www.youtube.com/watch?v=ffXFax9pYyM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P.13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ボンボンアカデミー「♪東京音頭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〈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振り付き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〉【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盆踊り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】, Bon Odori Dance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（</a:t>
            </a:r>
            <a:r>
              <a:rPr lang="en-US" altLang="ja-JP" sz="240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Youtube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） 」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7"/>
              </a:rPr>
              <a:t>https://www.youtube.com/watch?v=nJcdklU5cDs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5005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70E953-DAAB-3FB1-8B79-16D1E69F2FF4}"/>
              </a:ext>
            </a:extLst>
          </p:cNvPr>
          <p:cNvSpPr txBox="1"/>
          <p:nvPr/>
        </p:nvSpPr>
        <p:spPr>
          <a:xfrm>
            <a:off x="439552" y="3042418"/>
            <a:ext cx="6715680" cy="34579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th-TH" altLang="ja-JP" sz="4400" b="1">
                <a:latin typeface="+mj-lt"/>
                <a:ea typeface="+mj-ea"/>
              </a:rPr>
              <a:t>พูดคุยสิ่งที่รู้เกี่ยวกับเทศกาลญี่ปุ่นกัน</a:t>
            </a:r>
            <a:endParaRPr lang="en-US" altLang="ja-JP" sz="4400" b="1">
              <a:latin typeface="+mj-lt"/>
              <a:ea typeface="+mj-ea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altLang="ja-JP" sz="4400" b="1">
              <a:latin typeface="+mj-lt"/>
              <a:ea typeface="+mj-ea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th-TH" altLang="ja-JP" sz="4400" b="1">
                <a:latin typeface="+mj-lt"/>
                <a:ea typeface="+mj-ea"/>
              </a:rPr>
              <a:t>ที่ญี่ปุ่นมีงานเทศกาลอะไร จัดเมื่อไร และที่ไหนบ้าง</a:t>
            </a:r>
            <a:endParaRPr lang="en-US" altLang="ja-JP" sz="4400" b="1">
              <a:latin typeface="+mj-lt"/>
              <a:ea typeface="+mj-ea"/>
            </a:endParaRPr>
          </a:p>
        </p:txBody>
      </p:sp>
      <p:pic>
        <p:nvPicPr>
          <p:cNvPr id="4" name="Picture 2" descr="よさこい祭りで踊る人のイラスト（男性）">
            <a:extLst>
              <a:ext uri="{FF2B5EF4-FFF2-40B4-BE49-F238E27FC236}">
                <a16:creationId xmlns:a16="http://schemas.microsoft.com/office/drawing/2014/main" id="{07F8B762-36BB-B3B0-BBFA-6CC3A3237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55" y="30453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よさこい祭りで踊る人のイラスト（女性）">
            <a:extLst>
              <a:ext uri="{FF2B5EF4-FFF2-40B4-BE49-F238E27FC236}">
                <a16:creationId xmlns:a16="http://schemas.microsoft.com/office/drawing/2014/main" id="{7566E87B-65BC-D2AD-6CE5-9137FC3DE7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144" y="320278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七夕のイラスト「天の川を見上げる女性」">
            <a:extLst>
              <a:ext uri="{FF2B5EF4-FFF2-40B4-BE49-F238E27FC236}">
                <a16:creationId xmlns:a16="http://schemas.microsoft.com/office/drawing/2014/main" id="{AF04B36C-3884-BC8E-9DEA-EC46F09B1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2096" y="225963"/>
            <a:ext cx="2175641" cy="217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雪まつりの雪像のイラスト">
            <a:extLst>
              <a:ext uri="{FF2B5EF4-FFF2-40B4-BE49-F238E27FC236}">
                <a16:creationId xmlns:a16="http://schemas.microsoft.com/office/drawing/2014/main" id="{18D57E35-3609-A6C9-D5FA-C432FAF4C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232" y="320278"/>
            <a:ext cx="1850982" cy="185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どんど焼きのイラスト">
            <a:extLst>
              <a:ext uri="{FF2B5EF4-FFF2-40B4-BE49-F238E27FC236}">
                <a16:creationId xmlns:a16="http://schemas.microsoft.com/office/drawing/2014/main" id="{3833B9F3-5AAD-FEA4-E5F5-758161C43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865" y="320278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阿波おどりのイラスト">
            <a:extLst>
              <a:ext uri="{FF2B5EF4-FFF2-40B4-BE49-F238E27FC236}">
                <a16:creationId xmlns:a16="http://schemas.microsoft.com/office/drawing/2014/main" id="{0270C663-66F6-EA0A-B35A-0D482A014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555" y="2401603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阿波踊りのイラスト（男性）">
            <a:extLst>
              <a:ext uri="{FF2B5EF4-FFF2-40B4-BE49-F238E27FC236}">
                <a16:creationId xmlns:a16="http://schemas.microsoft.com/office/drawing/2014/main" id="{2D6C6553-3E00-0E73-1277-5BCE8DC57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826" y="2401603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0" descr="五山送り火のイラスト">
            <a:extLst>
              <a:ext uri="{FF2B5EF4-FFF2-40B4-BE49-F238E27FC236}">
                <a16:creationId xmlns:a16="http://schemas.microsoft.com/office/drawing/2014/main" id="{B446195E-1618-3718-52E8-F99422738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137" y="4530947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2" descr="お神輿を担ぐ人達のイラスト">
            <a:extLst>
              <a:ext uri="{FF2B5EF4-FFF2-40B4-BE49-F238E27FC236}">
                <a16:creationId xmlns:a16="http://schemas.microsoft.com/office/drawing/2014/main" id="{EC76B080-C989-9CA9-E71D-C9E2D0EEA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08" y="4240033"/>
            <a:ext cx="2260352" cy="226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373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exagon 6">
            <a:extLst>
              <a:ext uri="{FF2B5EF4-FFF2-40B4-BE49-F238E27FC236}">
                <a16:creationId xmlns:a16="http://schemas.microsoft.com/office/drawing/2014/main" id="{44051441-421A-8281-2A87-55F31D2AD8CC}"/>
              </a:ext>
            </a:extLst>
          </p:cNvPr>
          <p:cNvSpPr/>
          <p:nvPr/>
        </p:nvSpPr>
        <p:spPr>
          <a:xfrm>
            <a:off x="83278" y="160851"/>
            <a:ext cx="3183038" cy="2233914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b="1"/>
              <a:t>見てみよう</a:t>
            </a:r>
            <a:endParaRPr lang="en-US" sz="3200" b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3382D-001E-D4AC-656A-B64DD212F621}"/>
              </a:ext>
            </a:extLst>
          </p:cNvPr>
          <p:cNvSpPr txBox="1"/>
          <p:nvPr/>
        </p:nvSpPr>
        <p:spPr>
          <a:xfrm>
            <a:off x="3141714" y="2367102"/>
            <a:ext cx="60939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>
                <a:hlinkClick r:id="rId3"/>
              </a:rPr>
              <a:t>第</a:t>
            </a:r>
            <a:r>
              <a:rPr lang="en-US" altLang="ja-JP">
                <a:hlinkClick r:id="rId3"/>
              </a:rPr>
              <a:t>15</a:t>
            </a:r>
            <a:r>
              <a:rPr lang="ja-JP" altLang="en-US">
                <a:hlinkClick r:id="rId3"/>
              </a:rPr>
              <a:t>課 見てみよう </a:t>
            </a:r>
            <a:r>
              <a:rPr lang="en-US" altLang="ja-JP">
                <a:hlinkClick r:id="rId3"/>
              </a:rPr>
              <a:t>| </a:t>
            </a:r>
            <a:r>
              <a:rPr lang="ja-JP" altLang="en-US">
                <a:hlinkClick r:id="rId3"/>
              </a:rPr>
              <a:t>エリンが挑戦！にほんごできます。コンテンツライブラリー </a:t>
            </a:r>
            <a:r>
              <a:rPr lang="en-US" altLang="ja-JP">
                <a:hlinkClick r:id="rId3"/>
              </a:rPr>
              <a:t>| </a:t>
            </a:r>
            <a:r>
              <a:rPr lang="ja-JP" altLang="en-US">
                <a:hlinkClick r:id="rId3"/>
              </a:rPr>
              <a:t>国際交流基金 </a:t>
            </a:r>
            <a:r>
              <a:rPr lang="en-US" altLang="ja-JP">
                <a:hlinkClick r:id="rId3"/>
              </a:rPr>
              <a:t>(jpf.go.jp)</a:t>
            </a:r>
            <a:endParaRPr lang="en-US"/>
          </a:p>
        </p:txBody>
      </p:sp>
      <p:pic>
        <p:nvPicPr>
          <p:cNvPr id="2051" name="Picture 3">
            <a:hlinkClick r:id="rId3"/>
            <a:extLst>
              <a:ext uri="{FF2B5EF4-FFF2-40B4-BE49-F238E27FC236}">
                <a16:creationId xmlns:a16="http://schemas.microsoft.com/office/drawing/2014/main" id="{3EEA2C3B-1A9E-CFBC-63AE-B248DCBB3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232" y="3049059"/>
            <a:ext cx="4208744" cy="336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3FDAD8-B614-7408-AE37-3ADA52DA1C89}"/>
              </a:ext>
            </a:extLst>
          </p:cNvPr>
          <p:cNvSpPr txBox="1"/>
          <p:nvPr/>
        </p:nvSpPr>
        <p:spPr>
          <a:xfrm>
            <a:off x="3752603" y="629392"/>
            <a:ext cx="63414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/>
              <a:t>ลองมาดูงานเทศกาลของญี่ปุ่นกัน</a:t>
            </a:r>
            <a:endParaRPr lang="en-US" sz="4400" b="1"/>
          </a:p>
        </p:txBody>
      </p:sp>
    </p:spTree>
    <p:extLst>
      <p:ext uri="{BB962C8B-B14F-4D97-AF65-F5344CB8AC3E}">
        <p14:creationId xmlns:p14="http://schemas.microsoft.com/office/powerpoint/2010/main" val="3859742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角丸四角形吹き出し 5">
            <a:extLst>
              <a:ext uri="{FF2B5EF4-FFF2-40B4-BE49-F238E27FC236}">
                <a16:creationId xmlns:a16="http://schemas.microsoft.com/office/drawing/2014/main" id="{DB9C23DB-817F-7E6B-F72C-41509A238C17}"/>
              </a:ext>
            </a:extLst>
          </p:cNvPr>
          <p:cNvSpPr/>
          <p:nvPr/>
        </p:nvSpPr>
        <p:spPr>
          <a:xfrm>
            <a:off x="1054601" y="588602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54981A-A16C-E708-7E3F-0B14FBA74E5A}"/>
              </a:ext>
            </a:extLst>
          </p:cNvPr>
          <p:cNvSpPr txBox="1"/>
          <p:nvPr/>
        </p:nvSpPr>
        <p:spPr>
          <a:xfrm>
            <a:off x="3194613" y="527393"/>
            <a:ext cx="75929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ja-JP" sz="4000" b="1"/>
              <a:t>นี่คือขบวนแห่เกี้ยว</a:t>
            </a:r>
            <a:r>
              <a:rPr lang="en-US" altLang="ja-JP" sz="4000" err="1"/>
              <a:t>Omikoshi</a:t>
            </a:r>
            <a:r>
              <a:rPr lang="en-US" altLang="ja-JP" sz="4000"/>
              <a:t> </a:t>
            </a:r>
            <a:r>
              <a:rPr lang="th-TH" sz="4000" b="1"/>
              <a:t>นักเรียนรู้ไหมว่ามีอะไรใน</a:t>
            </a:r>
            <a:r>
              <a:rPr lang="en-US" altLang="ja-JP" sz="4000" b="1"/>
              <a:t> </a:t>
            </a:r>
            <a:r>
              <a:rPr lang="en-US" altLang="ja-JP" sz="4000" err="1"/>
              <a:t>Omikoshi</a:t>
            </a:r>
            <a:endParaRPr lang="en-US" sz="4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CBE57-1C8E-19C8-566B-1D34317AF76D}"/>
              </a:ext>
            </a:extLst>
          </p:cNvPr>
          <p:cNvSpPr txBox="1"/>
          <p:nvPr/>
        </p:nvSpPr>
        <p:spPr>
          <a:xfrm>
            <a:off x="1342663" y="2708476"/>
            <a:ext cx="21413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600" b="1">
                <a:latin typeface="+mn-ea"/>
              </a:rPr>
              <a:t>A.</a:t>
            </a:r>
            <a:r>
              <a:rPr lang="ja-JP" altLang="en-US" sz="3600" b="1">
                <a:latin typeface="+mn-ea"/>
              </a:rPr>
              <a:t>　</a:t>
            </a:r>
            <a:r>
              <a:rPr lang="th-TH" altLang="ja-JP" sz="4400" b="1">
                <a:latin typeface="+mn-ea"/>
              </a:rPr>
              <a:t>พระ</a:t>
            </a:r>
            <a:endParaRPr lang="en-US" sz="3600" b="1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C6C4A9-2B74-A1E5-FB73-CBC7732FA01C}"/>
              </a:ext>
            </a:extLst>
          </p:cNvPr>
          <p:cNvSpPr txBox="1"/>
          <p:nvPr/>
        </p:nvSpPr>
        <p:spPr>
          <a:xfrm>
            <a:off x="1342662" y="3628491"/>
            <a:ext cx="3229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600" b="1">
                <a:latin typeface="+mn-ea"/>
              </a:rPr>
              <a:t>B.</a:t>
            </a:r>
            <a:r>
              <a:rPr lang="ja-JP" altLang="en-US" sz="3600" b="1">
                <a:latin typeface="+mn-ea"/>
              </a:rPr>
              <a:t>　</a:t>
            </a:r>
            <a:r>
              <a:rPr lang="th-TH" altLang="ja-JP" sz="4400" b="1">
                <a:latin typeface="+mn-ea"/>
              </a:rPr>
              <a:t>น้ำศักดิ์สิทธิ์</a:t>
            </a:r>
            <a:endParaRPr lang="en-US" sz="3600" b="1"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19FAA0-D789-98E0-E933-303C6CCDC346}"/>
              </a:ext>
            </a:extLst>
          </p:cNvPr>
          <p:cNvSpPr txBox="1"/>
          <p:nvPr/>
        </p:nvSpPr>
        <p:spPr>
          <a:xfrm>
            <a:off x="1342663" y="4548507"/>
            <a:ext cx="30094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600" b="1">
                <a:latin typeface="+mn-ea"/>
              </a:rPr>
              <a:t>C.</a:t>
            </a:r>
            <a:r>
              <a:rPr lang="ja-JP" altLang="en-US" sz="3600" b="1">
                <a:latin typeface="+mn-ea"/>
              </a:rPr>
              <a:t>　</a:t>
            </a:r>
            <a:r>
              <a:rPr lang="th-TH" altLang="ja-JP" sz="4400" b="1">
                <a:latin typeface="+mn-ea"/>
              </a:rPr>
              <a:t>เทพเจ้า</a:t>
            </a:r>
            <a:endParaRPr lang="en-US" sz="3600" b="1">
              <a:latin typeface="+mn-ea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6B666D0-D0F7-EBCF-5A86-9C3680341E76}"/>
              </a:ext>
            </a:extLst>
          </p:cNvPr>
          <p:cNvSpPr/>
          <p:nvPr/>
        </p:nvSpPr>
        <p:spPr>
          <a:xfrm>
            <a:off x="1189973" y="4548507"/>
            <a:ext cx="3162108" cy="646331"/>
          </a:xfrm>
          <a:custGeom>
            <a:avLst/>
            <a:gdLst>
              <a:gd name="connsiteX0" fmla="*/ 0 w 3162108"/>
              <a:gd name="connsiteY0" fmla="*/ 107724 h 646331"/>
              <a:gd name="connsiteX1" fmla="*/ 107724 w 3162108"/>
              <a:gd name="connsiteY1" fmla="*/ 0 h 646331"/>
              <a:gd name="connsiteX2" fmla="*/ 608656 w 3162108"/>
              <a:gd name="connsiteY2" fmla="*/ 0 h 646331"/>
              <a:gd name="connsiteX3" fmla="*/ 1168522 w 3162108"/>
              <a:gd name="connsiteY3" fmla="*/ 0 h 646331"/>
              <a:gd name="connsiteX4" fmla="*/ 1757854 w 3162108"/>
              <a:gd name="connsiteY4" fmla="*/ 0 h 646331"/>
              <a:gd name="connsiteX5" fmla="*/ 2376652 w 3162108"/>
              <a:gd name="connsiteY5" fmla="*/ 0 h 646331"/>
              <a:gd name="connsiteX6" fmla="*/ 3054384 w 3162108"/>
              <a:gd name="connsiteY6" fmla="*/ 0 h 646331"/>
              <a:gd name="connsiteX7" fmla="*/ 3162108 w 3162108"/>
              <a:gd name="connsiteY7" fmla="*/ 107724 h 646331"/>
              <a:gd name="connsiteX8" fmla="*/ 3162108 w 3162108"/>
              <a:gd name="connsiteY8" fmla="*/ 538607 h 646331"/>
              <a:gd name="connsiteX9" fmla="*/ 3054384 w 3162108"/>
              <a:gd name="connsiteY9" fmla="*/ 646331 h 646331"/>
              <a:gd name="connsiteX10" fmla="*/ 2523985 w 3162108"/>
              <a:gd name="connsiteY10" fmla="*/ 646331 h 646331"/>
              <a:gd name="connsiteX11" fmla="*/ 1964120 w 3162108"/>
              <a:gd name="connsiteY11" fmla="*/ 646331 h 646331"/>
              <a:gd name="connsiteX12" fmla="*/ 1315855 w 3162108"/>
              <a:gd name="connsiteY12" fmla="*/ 646331 h 646331"/>
              <a:gd name="connsiteX13" fmla="*/ 814922 w 3162108"/>
              <a:gd name="connsiteY13" fmla="*/ 646331 h 646331"/>
              <a:gd name="connsiteX14" fmla="*/ 107724 w 3162108"/>
              <a:gd name="connsiteY14" fmla="*/ 646331 h 646331"/>
              <a:gd name="connsiteX15" fmla="*/ 0 w 3162108"/>
              <a:gd name="connsiteY15" fmla="*/ 538607 h 646331"/>
              <a:gd name="connsiteX16" fmla="*/ 0 w 3162108"/>
              <a:gd name="connsiteY16" fmla="*/ 107724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62108" h="646331" extrusionOk="0">
                <a:moveTo>
                  <a:pt x="0" y="107724"/>
                </a:moveTo>
                <a:cubicBezTo>
                  <a:pt x="-6707" y="47242"/>
                  <a:pt x="51756" y="-10564"/>
                  <a:pt x="107724" y="0"/>
                </a:cubicBezTo>
                <a:cubicBezTo>
                  <a:pt x="224364" y="24720"/>
                  <a:pt x="419774" y="-22908"/>
                  <a:pt x="608656" y="0"/>
                </a:cubicBezTo>
                <a:cubicBezTo>
                  <a:pt x="797538" y="22908"/>
                  <a:pt x="998318" y="24550"/>
                  <a:pt x="1168522" y="0"/>
                </a:cubicBezTo>
                <a:cubicBezTo>
                  <a:pt x="1338726" y="-24550"/>
                  <a:pt x="1534122" y="5779"/>
                  <a:pt x="1757854" y="0"/>
                </a:cubicBezTo>
                <a:cubicBezTo>
                  <a:pt x="1981586" y="-5779"/>
                  <a:pt x="2249031" y="15169"/>
                  <a:pt x="2376652" y="0"/>
                </a:cubicBezTo>
                <a:cubicBezTo>
                  <a:pt x="2504273" y="-15169"/>
                  <a:pt x="2893261" y="463"/>
                  <a:pt x="3054384" y="0"/>
                </a:cubicBezTo>
                <a:cubicBezTo>
                  <a:pt x="3114535" y="3206"/>
                  <a:pt x="3158594" y="40648"/>
                  <a:pt x="3162108" y="107724"/>
                </a:cubicBezTo>
                <a:cubicBezTo>
                  <a:pt x="3140620" y="284354"/>
                  <a:pt x="3155141" y="332409"/>
                  <a:pt x="3162108" y="538607"/>
                </a:cubicBezTo>
                <a:cubicBezTo>
                  <a:pt x="3163280" y="599201"/>
                  <a:pt x="3115070" y="647150"/>
                  <a:pt x="3054384" y="646331"/>
                </a:cubicBezTo>
                <a:cubicBezTo>
                  <a:pt x="2879689" y="640853"/>
                  <a:pt x="2633378" y="621074"/>
                  <a:pt x="2523985" y="646331"/>
                </a:cubicBezTo>
                <a:cubicBezTo>
                  <a:pt x="2414592" y="671588"/>
                  <a:pt x="2154573" y="651601"/>
                  <a:pt x="1964120" y="646331"/>
                </a:cubicBezTo>
                <a:cubicBezTo>
                  <a:pt x="1773667" y="641061"/>
                  <a:pt x="1568415" y="638464"/>
                  <a:pt x="1315855" y="646331"/>
                </a:cubicBezTo>
                <a:cubicBezTo>
                  <a:pt x="1063295" y="654198"/>
                  <a:pt x="999501" y="649940"/>
                  <a:pt x="814922" y="646331"/>
                </a:cubicBezTo>
                <a:cubicBezTo>
                  <a:pt x="630343" y="642722"/>
                  <a:pt x="311992" y="634748"/>
                  <a:pt x="107724" y="646331"/>
                </a:cubicBezTo>
                <a:cubicBezTo>
                  <a:pt x="58473" y="648219"/>
                  <a:pt x="-3678" y="601414"/>
                  <a:pt x="0" y="538607"/>
                </a:cubicBezTo>
                <a:cubicBezTo>
                  <a:pt x="-1992" y="452272"/>
                  <a:pt x="-8179" y="306058"/>
                  <a:pt x="0" y="107724"/>
                </a:cubicBezTo>
                <a:close/>
              </a:path>
            </a:pathLst>
          </a:custGeom>
          <a:noFill/>
          <a:ln w="57150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114170799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お神輿のイラスト">
            <a:extLst>
              <a:ext uri="{FF2B5EF4-FFF2-40B4-BE49-F238E27FC236}">
                <a16:creationId xmlns:a16="http://schemas.microsoft.com/office/drawing/2014/main" id="{A3E9EB0B-52C2-A659-F401-4A62389465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1893" y="2039560"/>
            <a:ext cx="4351261" cy="430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84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78CE02-84CC-B376-0946-FF5F34D491DE}"/>
              </a:ext>
            </a:extLst>
          </p:cNvPr>
          <p:cNvSpPr txBox="1"/>
          <p:nvPr/>
        </p:nvSpPr>
        <p:spPr>
          <a:xfrm>
            <a:off x="3018368" y="1487940"/>
            <a:ext cx="89182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ja-JP" sz="4000" dirty="0">
                <a:latin typeface="CordiaUPC" panose="020B0304020202020204" pitchFamily="34" charset="-34"/>
                <a:cs typeface="CordiaUPC" panose="020B0304020202020204" pitchFamily="34" charset="-34"/>
              </a:rPr>
              <a:t>มีสิ่งนี้อยู่หลังประตูของ</a:t>
            </a:r>
            <a:r>
              <a:rPr lang="en-US" altLang="ja-JP" sz="4000" b="1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en-US" altLang="ja-JP" sz="40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Omikoshi</a:t>
            </a:r>
            <a:r>
              <a:rPr lang="th-TH" altLang="ja-JP" sz="4000" dirty="0">
                <a:latin typeface="CordiaUPC" panose="020B0304020202020204" pitchFamily="34" charset="-34"/>
                <a:cs typeface="CordiaUPC" panose="020B0304020202020204" pitchFamily="34" charset="-34"/>
              </a:rPr>
              <a:t>  </a:t>
            </a:r>
          </a:p>
          <a:p>
            <a:r>
              <a:rPr lang="th-TH" altLang="ja-JP" sz="4000" dirty="0">
                <a:latin typeface="CordiaUPC" panose="020B0304020202020204" pitchFamily="34" charset="-34"/>
                <a:cs typeface="CordiaUPC" panose="020B0304020202020204" pitchFamily="34" charset="-34"/>
              </a:rPr>
              <a:t>มีเทพเจ้าสิงสถิตอยู่ที่นี่</a:t>
            </a:r>
            <a:endParaRPr lang="en-US" altLang="ja-JP" sz="4000" dirty="0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5" name="角丸四角形吹き出し 5">
            <a:extLst>
              <a:ext uri="{FF2B5EF4-FFF2-40B4-BE49-F238E27FC236}">
                <a16:creationId xmlns:a16="http://schemas.microsoft.com/office/drawing/2014/main" id="{73324BE2-2B6F-0930-C965-368CAB44AF3E}"/>
              </a:ext>
            </a:extLst>
          </p:cNvPr>
          <p:cNvSpPr/>
          <p:nvPr/>
        </p:nvSpPr>
        <p:spPr>
          <a:xfrm>
            <a:off x="1054601" y="588602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こたえ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28CFD0-F483-557D-9E8A-B1DF7F79133C}"/>
              </a:ext>
            </a:extLst>
          </p:cNvPr>
          <p:cNvSpPr txBox="1"/>
          <p:nvPr/>
        </p:nvSpPr>
        <p:spPr>
          <a:xfrm>
            <a:off x="3351125" y="645123"/>
            <a:ext cx="81370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b="1"/>
              <a:t>C</a:t>
            </a:r>
            <a:r>
              <a:rPr lang="th-TH" altLang="ja-JP" sz="4000" b="1"/>
              <a:t>  </a:t>
            </a:r>
            <a:r>
              <a:rPr lang="th-TH" altLang="ja-JP" sz="4400" b="1"/>
              <a:t>เทพเจ้า</a:t>
            </a:r>
            <a:endParaRPr lang="en-US" altLang="ja-JP" sz="4000" b="1"/>
          </a:p>
        </p:txBody>
      </p:sp>
      <p:pic>
        <p:nvPicPr>
          <p:cNvPr id="1026" name="Picture 2" descr="神棚のイラスト">
            <a:extLst>
              <a:ext uri="{FF2B5EF4-FFF2-40B4-BE49-F238E27FC236}">
                <a16:creationId xmlns:a16="http://schemas.microsoft.com/office/drawing/2014/main" id="{C700BE99-219B-6C49-18F0-6A864328F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796" y="3429000"/>
            <a:ext cx="3149884" cy="314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神様のイラスト">
            <a:extLst>
              <a:ext uri="{FF2B5EF4-FFF2-40B4-BE49-F238E27FC236}">
                <a16:creationId xmlns:a16="http://schemas.microsoft.com/office/drawing/2014/main" id="{60FA2571-2705-8EE0-3C19-E04D49F7EA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368" y="2915604"/>
            <a:ext cx="2782824" cy="278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550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角丸四角形吹き出し 5">
            <a:extLst>
              <a:ext uri="{FF2B5EF4-FFF2-40B4-BE49-F238E27FC236}">
                <a16:creationId xmlns:a16="http://schemas.microsoft.com/office/drawing/2014/main" id="{DB9C23DB-817F-7E6B-F72C-41509A238C17}"/>
              </a:ext>
            </a:extLst>
          </p:cNvPr>
          <p:cNvSpPr/>
          <p:nvPr/>
        </p:nvSpPr>
        <p:spPr>
          <a:xfrm>
            <a:off x="1054601" y="588602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54981A-A16C-E708-7E3F-0B14FBA74E5A}"/>
              </a:ext>
            </a:extLst>
          </p:cNvPr>
          <p:cNvSpPr txBox="1"/>
          <p:nvPr/>
        </p:nvSpPr>
        <p:spPr>
          <a:xfrm>
            <a:off x="3275577" y="488515"/>
            <a:ext cx="75929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ja-JP" sz="3200">
                <a:latin typeface="CordiaUPC" panose="020B0304020202020204" pitchFamily="34" charset="-34"/>
                <a:cs typeface="CordiaUPC" panose="020B0304020202020204" pitchFamily="34" charset="-34"/>
              </a:rPr>
              <a:t>สิ่งนี้เรียกว่า </a:t>
            </a:r>
            <a:r>
              <a:rPr lang="en-US" altLang="ja-JP" sz="3200">
                <a:latin typeface="CordiaUPC" panose="020B0304020202020204" pitchFamily="34" charset="-34"/>
                <a:cs typeface="CordiaUPC" panose="020B0304020202020204" pitchFamily="34" charset="-34"/>
              </a:rPr>
              <a:t>“</a:t>
            </a:r>
            <a:r>
              <a:rPr lang="en-US" altLang="ja-JP" sz="3200" err="1">
                <a:latin typeface="CordiaUPC" panose="020B0304020202020204" pitchFamily="34" charset="-34"/>
                <a:cs typeface="CordiaUPC" panose="020B0304020202020204" pitchFamily="34" charset="-34"/>
              </a:rPr>
              <a:t>Kumade</a:t>
            </a:r>
            <a:r>
              <a:rPr lang="en-US" altLang="ja-JP" sz="3200">
                <a:latin typeface="CordiaUPC" panose="020B0304020202020204" pitchFamily="34" charset="-34"/>
                <a:cs typeface="CordiaUPC" panose="020B0304020202020204" pitchFamily="34" charset="-34"/>
              </a:rPr>
              <a:t>” </a:t>
            </a:r>
            <a:r>
              <a:rPr lang="th-TH" altLang="ja-JP" sz="3200">
                <a:latin typeface="CordiaUPC" panose="020B0304020202020204" pitchFamily="34" charset="-34"/>
                <a:cs typeface="CordiaUPC" panose="020B0304020202020204" pitchFamily="34" charset="-34"/>
              </a:rPr>
              <a:t>ซื้อจากเทศกาล</a:t>
            </a:r>
            <a:r>
              <a:rPr lang="en-US" altLang="ja-JP" sz="3200">
                <a:latin typeface="CordiaUPC" panose="020B0304020202020204" pitchFamily="34" charset="-34"/>
                <a:cs typeface="CordiaUPC" panose="020B0304020202020204" pitchFamily="34" charset="-34"/>
              </a:rPr>
              <a:t>Tori no </a:t>
            </a:r>
            <a:r>
              <a:rPr lang="en-US" altLang="ja-JP" sz="3200" err="1">
                <a:latin typeface="CordiaUPC" panose="020B0304020202020204" pitchFamily="34" charset="-34"/>
                <a:cs typeface="CordiaUPC" panose="020B0304020202020204" pitchFamily="34" charset="-34"/>
              </a:rPr>
              <a:t>ichi</a:t>
            </a:r>
            <a:r>
              <a:rPr lang="en-US" altLang="ja-JP" sz="320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endParaRPr lang="th-TH" altLang="ja-JP" sz="3200"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r>
              <a:rPr lang="th-TH" altLang="ja-JP" sz="3200">
                <a:latin typeface="CordiaUPC" panose="020B0304020202020204" pitchFamily="34" charset="-34"/>
                <a:cs typeface="CordiaUPC" panose="020B0304020202020204" pitchFamily="34" charset="-34"/>
              </a:rPr>
              <a:t>นักเรียนรู้ไหมว่า </a:t>
            </a:r>
            <a:r>
              <a:rPr lang="en-US" altLang="ja-JP" sz="3200">
                <a:latin typeface="CordiaUPC" panose="020B0304020202020204" pitchFamily="34" charset="-34"/>
                <a:cs typeface="CordiaUPC" panose="020B0304020202020204" pitchFamily="34" charset="-34"/>
              </a:rPr>
              <a:t>“</a:t>
            </a:r>
            <a:r>
              <a:rPr lang="en-US" altLang="ja-JP" sz="3200" err="1">
                <a:latin typeface="CordiaUPC" panose="020B0304020202020204" pitchFamily="34" charset="-34"/>
                <a:cs typeface="CordiaUPC" panose="020B0304020202020204" pitchFamily="34" charset="-34"/>
              </a:rPr>
              <a:t>Kumade</a:t>
            </a:r>
            <a:r>
              <a:rPr lang="en-US" altLang="ja-JP" sz="3200">
                <a:latin typeface="CordiaUPC" panose="020B0304020202020204" pitchFamily="34" charset="-34"/>
                <a:cs typeface="CordiaUPC" panose="020B0304020202020204" pitchFamily="34" charset="-34"/>
              </a:rPr>
              <a:t>” </a:t>
            </a:r>
            <a:r>
              <a:rPr lang="th-TH" altLang="ja-JP" sz="3200">
                <a:latin typeface="CordiaUPC" panose="020B0304020202020204" pitchFamily="34" charset="-34"/>
                <a:cs typeface="CordiaUPC" panose="020B0304020202020204" pitchFamily="34" charset="-34"/>
              </a:rPr>
              <a:t>มีความหมายถึงอะไร</a:t>
            </a:r>
            <a:endParaRPr lang="en-US" altLang="ja-JP" sz="3200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CBE57-1C8E-19C8-566B-1D34317AF76D}"/>
              </a:ext>
            </a:extLst>
          </p:cNvPr>
          <p:cNvSpPr txBox="1"/>
          <p:nvPr/>
        </p:nvSpPr>
        <p:spPr>
          <a:xfrm>
            <a:off x="709162" y="2572412"/>
            <a:ext cx="4504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600" b="1">
                <a:latin typeface="+mn-ea"/>
              </a:rPr>
              <a:t>A.</a:t>
            </a:r>
            <a:r>
              <a:rPr lang="ja-JP" altLang="en-US" sz="3600" b="1">
                <a:latin typeface="+mn-ea"/>
              </a:rPr>
              <a:t>　</a:t>
            </a:r>
            <a:r>
              <a:rPr lang="th-TH" altLang="ja-JP" sz="3600" b="1">
                <a:latin typeface="+mn-ea"/>
              </a:rPr>
              <a:t>การเดินทางปลอดภัย</a:t>
            </a:r>
            <a:endParaRPr lang="en-US" sz="3600" b="1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C6C4A9-2B74-A1E5-FB73-CBC7732FA01C}"/>
              </a:ext>
            </a:extLst>
          </p:cNvPr>
          <p:cNvSpPr txBox="1"/>
          <p:nvPr/>
        </p:nvSpPr>
        <p:spPr>
          <a:xfrm>
            <a:off x="709162" y="3639257"/>
            <a:ext cx="475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600" b="1">
                <a:latin typeface="+mn-ea"/>
              </a:rPr>
              <a:t>B.</a:t>
            </a:r>
            <a:r>
              <a:rPr lang="ja-JP" altLang="en-US" sz="3600" b="1">
                <a:latin typeface="+mn-ea"/>
              </a:rPr>
              <a:t>　</a:t>
            </a:r>
            <a:r>
              <a:rPr lang="th-TH" altLang="ja-JP" sz="3600" b="1">
                <a:latin typeface="+mn-ea"/>
              </a:rPr>
              <a:t>สอบผ่านมหาวิทยาลัย</a:t>
            </a:r>
            <a:endParaRPr lang="en-US" sz="3600" b="1"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19FAA0-D789-98E0-E933-303C6CCDC346}"/>
              </a:ext>
            </a:extLst>
          </p:cNvPr>
          <p:cNvSpPr txBox="1"/>
          <p:nvPr/>
        </p:nvSpPr>
        <p:spPr>
          <a:xfrm>
            <a:off x="709162" y="4548506"/>
            <a:ext cx="4045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600" b="1">
                <a:latin typeface="+mn-ea"/>
              </a:rPr>
              <a:t>C.</a:t>
            </a:r>
            <a:r>
              <a:rPr lang="ja-JP" altLang="en-US" sz="3600" b="1">
                <a:latin typeface="+mn-ea"/>
              </a:rPr>
              <a:t>　</a:t>
            </a:r>
            <a:r>
              <a:rPr lang="th-TH" altLang="ja-JP" sz="3600" b="1">
                <a:latin typeface="+mn-ea"/>
              </a:rPr>
              <a:t>ค้าขายรุ่งเรือง</a:t>
            </a:r>
            <a:endParaRPr lang="en-US" sz="3600" b="1">
              <a:latin typeface="+mn-ea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62F47CF-BBAB-28ED-B2F5-1B0B67492429}"/>
              </a:ext>
            </a:extLst>
          </p:cNvPr>
          <p:cNvSpPr/>
          <p:nvPr/>
        </p:nvSpPr>
        <p:spPr>
          <a:xfrm>
            <a:off x="709162" y="4548506"/>
            <a:ext cx="3162108" cy="646331"/>
          </a:xfrm>
          <a:custGeom>
            <a:avLst/>
            <a:gdLst>
              <a:gd name="connsiteX0" fmla="*/ 0 w 3162108"/>
              <a:gd name="connsiteY0" fmla="*/ 107724 h 646331"/>
              <a:gd name="connsiteX1" fmla="*/ 107724 w 3162108"/>
              <a:gd name="connsiteY1" fmla="*/ 0 h 646331"/>
              <a:gd name="connsiteX2" fmla="*/ 608656 w 3162108"/>
              <a:gd name="connsiteY2" fmla="*/ 0 h 646331"/>
              <a:gd name="connsiteX3" fmla="*/ 1168522 w 3162108"/>
              <a:gd name="connsiteY3" fmla="*/ 0 h 646331"/>
              <a:gd name="connsiteX4" fmla="*/ 1757854 w 3162108"/>
              <a:gd name="connsiteY4" fmla="*/ 0 h 646331"/>
              <a:gd name="connsiteX5" fmla="*/ 2376652 w 3162108"/>
              <a:gd name="connsiteY5" fmla="*/ 0 h 646331"/>
              <a:gd name="connsiteX6" fmla="*/ 3054384 w 3162108"/>
              <a:gd name="connsiteY6" fmla="*/ 0 h 646331"/>
              <a:gd name="connsiteX7" fmla="*/ 3162108 w 3162108"/>
              <a:gd name="connsiteY7" fmla="*/ 107724 h 646331"/>
              <a:gd name="connsiteX8" fmla="*/ 3162108 w 3162108"/>
              <a:gd name="connsiteY8" fmla="*/ 538607 h 646331"/>
              <a:gd name="connsiteX9" fmla="*/ 3054384 w 3162108"/>
              <a:gd name="connsiteY9" fmla="*/ 646331 h 646331"/>
              <a:gd name="connsiteX10" fmla="*/ 2523985 w 3162108"/>
              <a:gd name="connsiteY10" fmla="*/ 646331 h 646331"/>
              <a:gd name="connsiteX11" fmla="*/ 1964120 w 3162108"/>
              <a:gd name="connsiteY11" fmla="*/ 646331 h 646331"/>
              <a:gd name="connsiteX12" fmla="*/ 1315855 w 3162108"/>
              <a:gd name="connsiteY12" fmla="*/ 646331 h 646331"/>
              <a:gd name="connsiteX13" fmla="*/ 814922 w 3162108"/>
              <a:gd name="connsiteY13" fmla="*/ 646331 h 646331"/>
              <a:gd name="connsiteX14" fmla="*/ 107724 w 3162108"/>
              <a:gd name="connsiteY14" fmla="*/ 646331 h 646331"/>
              <a:gd name="connsiteX15" fmla="*/ 0 w 3162108"/>
              <a:gd name="connsiteY15" fmla="*/ 538607 h 646331"/>
              <a:gd name="connsiteX16" fmla="*/ 0 w 3162108"/>
              <a:gd name="connsiteY16" fmla="*/ 107724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62108" h="646331" extrusionOk="0">
                <a:moveTo>
                  <a:pt x="0" y="107724"/>
                </a:moveTo>
                <a:cubicBezTo>
                  <a:pt x="-6707" y="47242"/>
                  <a:pt x="51756" y="-10564"/>
                  <a:pt x="107724" y="0"/>
                </a:cubicBezTo>
                <a:cubicBezTo>
                  <a:pt x="224364" y="24720"/>
                  <a:pt x="419774" y="-22908"/>
                  <a:pt x="608656" y="0"/>
                </a:cubicBezTo>
                <a:cubicBezTo>
                  <a:pt x="797538" y="22908"/>
                  <a:pt x="998318" y="24550"/>
                  <a:pt x="1168522" y="0"/>
                </a:cubicBezTo>
                <a:cubicBezTo>
                  <a:pt x="1338726" y="-24550"/>
                  <a:pt x="1534122" y="5779"/>
                  <a:pt x="1757854" y="0"/>
                </a:cubicBezTo>
                <a:cubicBezTo>
                  <a:pt x="1981586" y="-5779"/>
                  <a:pt x="2249031" y="15169"/>
                  <a:pt x="2376652" y="0"/>
                </a:cubicBezTo>
                <a:cubicBezTo>
                  <a:pt x="2504273" y="-15169"/>
                  <a:pt x="2893261" y="463"/>
                  <a:pt x="3054384" y="0"/>
                </a:cubicBezTo>
                <a:cubicBezTo>
                  <a:pt x="3114535" y="3206"/>
                  <a:pt x="3158594" y="40648"/>
                  <a:pt x="3162108" y="107724"/>
                </a:cubicBezTo>
                <a:cubicBezTo>
                  <a:pt x="3140620" y="284354"/>
                  <a:pt x="3155141" y="332409"/>
                  <a:pt x="3162108" y="538607"/>
                </a:cubicBezTo>
                <a:cubicBezTo>
                  <a:pt x="3163280" y="599201"/>
                  <a:pt x="3115070" y="647150"/>
                  <a:pt x="3054384" y="646331"/>
                </a:cubicBezTo>
                <a:cubicBezTo>
                  <a:pt x="2879689" y="640853"/>
                  <a:pt x="2633378" y="621074"/>
                  <a:pt x="2523985" y="646331"/>
                </a:cubicBezTo>
                <a:cubicBezTo>
                  <a:pt x="2414592" y="671588"/>
                  <a:pt x="2154573" y="651601"/>
                  <a:pt x="1964120" y="646331"/>
                </a:cubicBezTo>
                <a:cubicBezTo>
                  <a:pt x="1773667" y="641061"/>
                  <a:pt x="1568415" y="638464"/>
                  <a:pt x="1315855" y="646331"/>
                </a:cubicBezTo>
                <a:cubicBezTo>
                  <a:pt x="1063295" y="654198"/>
                  <a:pt x="999501" y="649940"/>
                  <a:pt x="814922" y="646331"/>
                </a:cubicBezTo>
                <a:cubicBezTo>
                  <a:pt x="630343" y="642722"/>
                  <a:pt x="311992" y="634748"/>
                  <a:pt x="107724" y="646331"/>
                </a:cubicBezTo>
                <a:cubicBezTo>
                  <a:pt x="58473" y="648219"/>
                  <a:pt x="-3678" y="601414"/>
                  <a:pt x="0" y="538607"/>
                </a:cubicBezTo>
                <a:cubicBezTo>
                  <a:pt x="-1992" y="452272"/>
                  <a:pt x="-8179" y="306058"/>
                  <a:pt x="0" y="107724"/>
                </a:cubicBezTo>
                <a:close/>
              </a:path>
            </a:pathLst>
          </a:custGeom>
          <a:noFill/>
          <a:ln w="57150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114170799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飾り熊手のイラスト（大黒様・恵比寿様・オカメさん）">
            <a:extLst>
              <a:ext uri="{FF2B5EF4-FFF2-40B4-BE49-F238E27FC236}">
                <a16:creationId xmlns:a16="http://schemas.microsoft.com/office/drawing/2014/main" id="{F7DBC308-39F8-6DFA-7218-291B3D92C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3702" y="2124226"/>
            <a:ext cx="4484309" cy="43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9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吹き出し 5">
            <a:extLst>
              <a:ext uri="{FF2B5EF4-FFF2-40B4-BE49-F238E27FC236}">
                <a16:creationId xmlns:a16="http://schemas.microsoft.com/office/drawing/2014/main" id="{73324BE2-2B6F-0930-C965-368CAB44AF3E}"/>
              </a:ext>
            </a:extLst>
          </p:cNvPr>
          <p:cNvSpPr/>
          <p:nvPr/>
        </p:nvSpPr>
        <p:spPr>
          <a:xfrm>
            <a:off x="1054601" y="588602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こたえ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28CFD0-F483-557D-9E8A-B1DF7F79133C}"/>
              </a:ext>
            </a:extLst>
          </p:cNvPr>
          <p:cNvSpPr txBox="1"/>
          <p:nvPr/>
        </p:nvSpPr>
        <p:spPr>
          <a:xfrm>
            <a:off x="3000396" y="621236"/>
            <a:ext cx="8137003" cy="7694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ja-JP" sz="4000" b="1">
                <a:ea typeface="游ゴシック"/>
              </a:rPr>
              <a:t>C</a:t>
            </a:r>
            <a:r>
              <a:rPr lang="ja-JP" altLang="en-US" sz="4000" b="1">
                <a:ea typeface="游ゴシック"/>
              </a:rPr>
              <a:t> </a:t>
            </a:r>
            <a:r>
              <a:rPr lang="th-TH" altLang="ja-JP" sz="4400" b="1">
                <a:latin typeface="+mn-ea"/>
              </a:rPr>
              <a:t>ค้าขายรุ่งเรือง</a:t>
            </a:r>
            <a:endParaRPr lang="en-US" altLang="ja-JP" sz="4000" b="1">
              <a:ea typeface="游ゴシック"/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E105C6-4A3E-4FD7-E70F-16A871D08B03}"/>
              </a:ext>
            </a:extLst>
          </p:cNvPr>
          <p:cNvSpPr txBox="1"/>
          <p:nvPr/>
        </p:nvSpPr>
        <p:spPr>
          <a:xfrm>
            <a:off x="568438" y="2496809"/>
            <a:ext cx="5291409" cy="31700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th-TH" altLang="ja-JP" sz="4000">
                <a:latin typeface="CordiaUPC" panose="020B0304020202020204" pitchFamily="34" charset="-34"/>
                <a:ea typeface="游ゴシック"/>
                <a:cs typeface="CordiaUPC" panose="020B0304020202020204" pitchFamily="34" charset="-34"/>
              </a:rPr>
              <a:t>ว่ากันว่า </a:t>
            </a:r>
            <a:r>
              <a:rPr lang="en-US" altLang="ja-JP" sz="4000" err="1">
                <a:latin typeface="CordiaUPC" panose="020B0304020202020204" pitchFamily="34" charset="-34"/>
                <a:ea typeface="游ゴシック"/>
                <a:cs typeface="CordiaUPC" panose="020B0304020202020204" pitchFamily="34" charset="-34"/>
              </a:rPr>
              <a:t>Kumade</a:t>
            </a:r>
            <a:r>
              <a:rPr lang="en-US" altLang="ja-JP" sz="4000">
                <a:latin typeface="CordiaUPC" panose="020B0304020202020204" pitchFamily="34" charset="-34"/>
                <a:ea typeface="游ゴシック"/>
                <a:cs typeface="CordiaUPC" panose="020B0304020202020204" pitchFamily="34" charset="-34"/>
              </a:rPr>
              <a:t> </a:t>
            </a:r>
            <a:r>
              <a:rPr lang="th-TH" altLang="ja-JP" sz="4000">
                <a:latin typeface="CordiaUPC" panose="020B0304020202020204" pitchFamily="34" charset="-34"/>
                <a:ea typeface="游ゴシック"/>
                <a:cs typeface="CordiaUPC" panose="020B0304020202020204" pitchFamily="34" charset="-34"/>
              </a:rPr>
              <a:t>อันใหญ่จะรวบรวมเงินและโชคลาภ ไม่เพียงแค่ช่วยให้ค้าขายรุ่งเรืองเท่านั้น แต่ยังนำพาความปลอดภัยสู่ครอบครัวอีกด้วย </a:t>
            </a:r>
            <a:endParaRPr lang="ja-JP" altLang="en-US" sz="4000">
              <a:latin typeface="CordiaUPC" panose="020B0304020202020204" pitchFamily="34" charset="-34"/>
              <a:ea typeface="游ゴシック"/>
              <a:cs typeface="CordiaUPC" panose="020B0304020202020204" pitchFamily="34" charset="-34"/>
            </a:endParaRPr>
          </a:p>
        </p:txBody>
      </p:sp>
      <p:pic>
        <p:nvPicPr>
          <p:cNvPr id="3" name="Picture 2" descr="飾り熊手のイラスト（大黒様・恵比寿様・オカメさん）">
            <a:extLst>
              <a:ext uri="{FF2B5EF4-FFF2-40B4-BE49-F238E27FC236}">
                <a16:creationId xmlns:a16="http://schemas.microsoft.com/office/drawing/2014/main" id="{44D29995-9FEB-5ADA-E934-5E867996D8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2464" y="1846036"/>
            <a:ext cx="4181928" cy="413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982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exagon 6">
            <a:extLst>
              <a:ext uri="{FF2B5EF4-FFF2-40B4-BE49-F238E27FC236}">
                <a16:creationId xmlns:a16="http://schemas.microsoft.com/office/drawing/2014/main" id="{44051441-421A-8281-2A87-55F31D2AD8CC}"/>
              </a:ext>
            </a:extLst>
          </p:cNvPr>
          <p:cNvSpPr/>
          <p:nvPr/>
        </p:nvSpPr>
        <p:spPr>
          <a:xfrm>
            <a:off x="451413" y="520860"/>
            <a:ext cx="3331448" cy="2410229"/>
          </a:xfrm>
          <a:prstGeom prst="hex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b="1"/>
              <a:t>聞いてみよう</a:t>
            </a:r>
            <a:endParaRPr lang="en-US" sz="2800" b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C96FEF-F9E3-327A-8258-4AADDE36424E}"/>
              </a:ext>
            </a:extLst>
          </p:cNvPr>
          <p:cNvSpPr txBox="1"/>
          <p:nvPr/>
        </p:nvSpPr>
        <p:spPr>
          <a:xfrm>
            <a:off x="4202150" y="986048"/>
            <a:ext cx="60940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err="1">
                <a:hlinkClick r:id="rId3"/>
              </a:rPr>
              <a:t>Ohayashi</a:t>
            </a:r>
            <a:r>
              <a:rPr lang="en-US">
                <a:hlinkClick r:id="rId3"/>
              </a:rPr>
              <a:t> (musical accompaniment) BGM: </a:t>
            </a:r>
            <a:r>
              <a:rPr lang="en-US" err="1">
                <a:hlinkClick r:id="rId3"/>
              </a:rPr>
              <a:t>Shigematsu</a:t>
            </a:r>
            <a:r>
              <a:rPr lang="en-US">
                <a:hlinkClick r:id="rId3"/>
              </a:rPr>
              <a:t> Style Festival Azuma Hayashi </a:t>
            </a:r>
            <a:r>
              <a:rPr lang="en-US" err="1">
                <a:hlinkClick r:id="rId3"/>
              </a:rPr>
              <a:t>Hozonkai</a:t>
            </a:r>
            <a:r>
              <a:rPr lang="en-US">
                <a:hlinkClick r:id="rId3"/>
              </a:rPr>
              <a:t> (youtube.com)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24C991-E790-19E8-1650-BE56A0367601}"/>
              </a:ext>
            </a:extLst>
          </p:cNvPr>
          <p:cNvSpPr txBox="1"/>
          <p:nvPr/>
        </p:nvSpPr>
        <p:spPr>
          <a:xfrm>
            <a:off x="344347" y="5344055"/>
            <a:ext cx="78360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ja-JP" sz="4000"/>
              <a:t>เมื่อดูแล้วรู้สึกอย่างไร</a:t>
            </a:r>
            <a:endParaRPr lang="en-US" altLang="ja-JP" sz="4000"/>
          </a:p>
        </p:txBody>
      </p:sp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27BDA763-1AA7-B50D-992F-565EEE38814F}"/>
              </a:ext>
            </a:extLst>
          </p:cNvPr>
          <p:cNvSpPr/>
          <p:nvPr/>
        </p:nvSpPr>
        <p:spPr>
          <a:xfrm>
            <a:off x="3884752" y="5465739"/>
            <a:ext cx="2361237" cy="1064870"/>
          </a:xfrm>
          <a:prstGeom prst="wedgeEllipseCallout">
            <a:avLst/>
          </a:prstGeom>
          <a:noFill/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4AD1F5-A722-DF49-3E77-7643324C57E8}"/>
              </a:ext>
            </a:extLst>
          </p:cNvPr>
          <p:cNvSpPr txBox="1"/>
          <p:nvPr/>
        </p:nvSpPr>
        <p:spPr>
          <a:xfrm>
            <a:off x="4226093" y="5727383"/>
            <a:ext cx="1859986" cy="535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/>
              <a:t>たのしい</a:t>
            </a:r>
            <a:endParaRPr lang="en-US" sz="2800"/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05A9F7FA-40F6-06EB-FAA8-7453B2E3C36E}"/>
              </a:ext>
            </a:extLst>
          </p:cNvPr>
          <p:cNvSpPr/>
          <p:nvPr/>
        </p:nvSpPr>
        <p:spPr>
          <a:xfrm>
            <a:off x="6477900" y="5502225"/>
            <a:ext cx="2225862" cy="1028384"/>
          </a:xfrm>
          <a:prstGeom prst="wedgeEllipseCallout">
            <a:avLst/>
          </a:prstGeom>
          <a:noFill/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7F1294-1BDF-AB2C-947C-0D5356FE2A55}"/>
              </a:ext>
            </a:extLst>
          </p:cNvPr>
          <p:cNvSpPr txBox="1"/>
          <p:nvPr/>
        </p:nvSpPr>
        <p:spPr>
          <a:xfrm>
            <a:off x="6710555" y="5706879"/>
            <a:ext cx="1760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/>
              <a:t>どきどき</a:t>
            </a:r>
            <a:endParaRPr lang="en-US" sz="2800"/>
          </a:p>
        </p:txBody>
      </p: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A37A6908-7DF6-D7BC-E371-97F39DDCD8B0}"/>
              </a:ext>
            </a:extLst>
          </p:cNvPr>
          <p:cNvSpPr/>
          <p:nvPr/>
        </p:nvSpPr>
        <p:spPr>
          <a:xfrm>
            <a:off x="9129065" y="5454297"/>
            <a:ext cx="2225862" cy="1028384"/>
          </a:xfrm>
          <a:prstGeom prst="wedgeEllipseCallout">
            <a:avLst/>
          </a:prstGeom>
          <a:noFill/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B0F3E2-01A8-FB7C-AD58-22A84A2108E2}"/>
              </a:ext>
            </a:extLst>
          </p:cNvPr>
          <p:cNvSpPr txBox="1"/>
          <p:nvPr/>
        </p:nvSpPr>
        <p:spPr>
          <a:xfrm>
            <a:off x="9419765" y="5706879"/>
            <a:ext cx="1760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/>
              <a:t>　   ？</a:t>
            </a:r>
            <a:endParaRPr lang="en-US" sz="2800"/>
          </a:p>
        </p:txBody>
      </p:sp>
      <p:pic>
        <p:nvPicPr>
          <p:cNvPr id="12" name="Picture 3">
            <a:hlinkClick r:id="rId3"/>
            <a:extLst>
              <a:ext uri="{FF2B5EF4-FFF2-40B4-BE49-F238E27FC236}">
                <a16:creationId xmlns:a16="http://schemas.microsoft.com/office/drawing/2014/main" id="{079AB528-D20E-2395-FF39-556895DD0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018" y="2110430"/>
            <a:ext cx="3914123" cy="313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821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4" grpId="0"/>
      <p:bldP spid="5" grpId="0" animBg="1"/>
      <p:bldP spid="9" grpId="0"/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609D2F-E834-2F9C-73CB-909A28CEA727}"/>
              </a:ext>
            </a:extLst>
          </p:cNvPr>
          <p:cNvSpPr txBox="1"/>
          <p:nvPr/>
        </p:nvSpPr>
        <p:spPr>
          <a:xfrm>
            <a:off x="699040" y="463788"/>
            <a:ext cx="10111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ja-JP" sz="4000" b="1"/>
              <a:t>ใช้เครื่องดนตรีแบบใด</a:t>
            </a:r>
            <a:endParaRPr lang="en-US" altLang="ja-JP" sz="4000" b="1"/>
          </a:p>
        </p:txBody>
      </p:sp>
      <p:pic>
        <p:nvPicPr>
          <p:cNvPr id="2050" name="Picture 2" descr="太鼓を叩いている男の子のイラスト">
            <a:extLst>
              <a:ext uri="{FF2B5EF4-FFF2-40B4-BE49-F238E27FC236}">
                <a16:creationId xmlns:a16="http://schemas.microsoft.com/office/drawing/2014/main" id="{C4D40899-FA72-F5C6-C51D-9568DB20B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04" y="1219568"/>
            <a:ext cx="38100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鉦　イラスト">
            <a:extLst>
              <a:ext uri="{FF2B5EF4-FFF2-40B4-BE49-F238E27FC236}">
                <a16:creationId xmlns:a16="http://schemas.microsoft.com/office/drawing/2014/main" id="{946F0325-C396-CA75-A9B6-237D7553C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179" y="1443405"/>
            <a:ext cx="3152775" cy="271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9DC8FB-ABFC-1D8D-4B37-EBCE0D5C0EA0}"/>
              </a:ext>
            </a:extLst>
          </p:cNvPr>
          <p:cNvSpPr txBox="1"/>
          <p:nvPr/>
        </p:nvSpPr>
        <p:spPr>
          <a:xfrm>
            <a:off x="349079" y="4715018"/>
            <a:ext cx="3533330" cy="15306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3600" b="1">
                <a:latin typeface="+mj-lt"/>
                <a:ea typeface="+mj-ea"/>
              </a:rPr>
              <a:t>　太鼓</a:t>
            </a:r>
            <a:endParaRPr lang="en-US" altLang="ja-JP" sz="3600" b="1">
              <a:latin typeface="+mj-lt"/>
              <a:ea typeface="+mj-ea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3600" b="1">
                <a:latin typeface="+mj-lt"/>
                <a:ea typeface="+mj-ea"/>
              </a:rPr>
              <a:t>　（たいこ</a:t>
            </a:r>
            <a:r>
              <a:rPr lang="ja-JP" altLang="en-US" sz="3600" b="1">
                <a:solidFill>
                  <a:schemeClr val="tx2"/>
                </a:solidFill>
                <a:latin typeface="+mj-lt"/>
                <a:ea typeface="+mj-ea"/>
              </a:rPr>
              <a:t>）</a:t>
            </a:r>
            <a:endParaRPr lang="th-TH" altLang="ja-JP" sz="3600" b="1">
              <a:solidFill>
                <a:schemeClr val="tx2"/>
              </a:solidFill>
              <a:latin typeface="+mj-lt"/>
              <a:ea typeface="+mj-ea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th-TH" altLang="ja-JP" sz="4000" b="1">
                <a:latin typeface="+mj-lt"/>
                <a:ea typeface="+mj-ea"/>
              </a:rPr>
              <a:t>กลองญี่ปุ่น</a:t>
            </a:r>
            <a:endParaRPr lang="en-US" altLang="ja-JP" sz="4000" b="1">
              <a:latin typeface="+mj-lt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591AA1-1514-6E2C-3729-7076E15B198D}"/>
              </a:ext>
            </a:extLst>
          </p:cNvPr>
          <p:cNvSpPr txBox="1"/>
          <p:nvPr/>
        </p:nvSpPr>
        <p:spPr>
          <a:xfrm>
            <a:off x="4405723" y="4702342"/>
            <a:ext cx="4108174" cy="15306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3600" b="1">
                <a:latin typeface="+mj-lt"/>
                <a:ea typeface="+mj-ea"/>
                <a:cs typeface="+mj-cs"/>
              </a:rPr>
              <a:t>　　　横笛</a:t>
            </a:r>
            <a:endParaRPr lang="en-US" altLang="ja-JP" sz="3600" b="1"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3600" b="1">
                <a:latin typeface="+mj-lt"/>
                <a:ea typeface="+mj-ea"/>
                <a:cs typeface="+mj-cs"/>
              </a:rPr>
              <a:t>　（よこぶえ）</a:t>
            </a:r>
            <a:endParaRPr lang="th-TH" altLang="ja-JP" sz="3600" b="1">
              <a:latin typeface="+mj-lt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th-TH" altLang="ja-JP" sz="4000" b="1">
                <a:latin typeface="+mj-lt"/>
                <a:ea typeface="+mj-ea"/>
              </a:rPr>
              <a:t>ขลุ่ย</a:t>
            </a:r>
            <a:endParaRPr lang="en-US" altLang="ja-JP" sz="4000" b="1">
              <a:latin typeface="+mj-lt"/>
              <a:ea typeface="+mj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BBD60A-090B-A98A-89BA-67B8447B27AC}"/>
              </a:ext>
            </a:extLst>
          </p:cNvPr>
          <p:cNvSpPr txBox="1"/>
          <p:nvPr/>
        </p:nvSpPr>
        <p:spPr>
          <a:xfrm>
            <a:off x="8312179" y="4772155"/>
            <a:ext cx="3887888" cy="1705143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3600" b="1">
                <a:latin typeface="+mj-lt"/>
                <a:ea typeface="+mj-ea"/>
                <a:cs typeface="+mj-cs"/>
              </a:rPr>
              <a:t>　摺り鉦</a:t>
            </a:r>
            <a:endParaRPr lang="en-US" altLang="ja-JP" sz="3600" b="1">
              <a:latin typeface="+mj-lt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3600" b="1">
                <a:latin typeface="+mj-lt"/>
                <a:ea typeface="+mj-ea"/>
                <a:cs typeface="+mj-cs"/>
              </a:rPr>
              <a:t>（すりがね）</a:t>
            </a:r>
            <a:endParaRPr lang="th-TH" altLang="ja-JP" sz="3600" b="1">
              <a:latin typeface="+mj-lt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th-TH" altLang="ja-JP" sz="4100" b="1">
                <a:latin typeface="+mj-lt"/>
                <a:ea typeface="+mj-ea"/>
              </a:rPr>
              <a:t>กระดิ่งซุริงะเนะ</a:t>
            </a:r>
            <a:endParaRPr lang="en-US" altLang="ja-JP" sz="4100" b="1">
              <a:latin typeface="+mj-lt"/>
              <a:ea typeface="+mj-ea"/>
            </a:endParaRPr>
          </a:p>
        </p:txBody>
      </p:sp>
      <p:pic>
        <p:nvPicPr>
          <p:cNvPr id="8" name="図 7" descr="抽象, 挿絵 が含まれている画像&#10;&#10;自動的に生成された説明">
            <a:extLst>
              <a:ext uri="{FF2B5EF4-FFF2-40B4-BE49-F238E27FC236}">
                <a16:creationId xmlns:a16="http://schemas.microsoft.com/office/drawing/2014/main" id="{BBA47354-B6C3-5568-3167-68A447BAB8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656" y="1171674"/>
            <a:ext cx="2361442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930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F82F5E-EFD1-491C-ABA7-319CA25F99BA}">
  <ds:schemaRefs>
    <ds:schemaRef ds:uri="http://schemas.microsoft.com/office/2006/documentManagement/types"/>
    <ds:schemaRef ds:uri="dd831380-f772-4d0a-86be-ca519d40c5a8"/>
    <ds:schemaRef ds:uri="http://schemas.microsoft.com/office/infopath/2007/PartnerControls"/>
    <ds:schemaRef ds:uri="http://www.w3.org/XML/1998/namespace"/>
    <ds:schemaRef ds:uri="http://purl.org/dc/elements/1.1/"/>
    <ds:schemaRef ds:uri="b0c4f587-39ca-41af-b763-ad6198fafdf1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DA72FA1-C311-4279-9652-D446A8D99929}"/>
</file>

<file path=customXml/itemProps3.xml><?xml version="1.0" encoding="utf-8"?>
<ds:datastoreItem xmlns:ds="http://schemas.openxmlformats.org/officeDocument/2006/customXml" ds:itemID="{00021357-0174-49B2-B3AC-8570FB770D6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1401</Words>
  <Application>Microsoft Office PowerPoint</Application>
  <PresentationFormat>ワイド画面</PresentationFormat>
  <Paragraphs>99</Paragraphs>
  <Slides>14</Slides>
  <Notes>12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4" baseType="lpstr">
      <vt:lpstr>MS PGothic</vt:lpstr>
      <vt:lpstr>UD Digi Kyokasho N-B</vt:lpstr>
      <vt:lpstr>UD Digi Kyokasho NK-R</vt:lpstr>
      <vt:lpstr>游ゴシック</vt:lpstr>
      <vt:lpstr>Arial</vt:lpstr>
      <vt:lpstr>Calibri</vt:lpstr>
      <vt:lpstr>Calibri Light</vt:lpstr>
      <vt:lpstr>CordiaUPC</vt:lpstr>
      <vt:lpstr>Segoe UI Historic</vt:lpstr>
      <vt:lpstr>Office Theme</vt:lpstr>
      <vt:lpstr>まつり เทศกาล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Mamoru Morita</dc:creator>
  <cp:lastModifiedBy>Mei Fukada</cp:lastModifiedBy>
  <cp:revision>1</cp:revision>
  <dcterms:created xsi:type="dcterms:W3CDTF">2024-08-07T04:31:22Z</dcterms:created>
  <dcterms:modified xsi:type="dcterms:W3CDTF">2026-02-27T06:01:17Z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