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sldIdLst>
    <p:sldId id="310" r:id="rId5"/>
    <p:sldId id="274" r:id="rId6"/>
    <p:sldId id="276" r:id="rId7"/>
    <p:sldId id="275" r:id="rId8"/>
    <p:sldId id="278" r:id="rId9"/>
    <p:sldId id="292" r:id="rId10"/>
    <p:sldId id="298" r:id="rId11"/>
    <p:sldId id="299" r:id="rId12"/>
    <p:sldId id="297" r:id="rId13"/>
    <p:sldId id="300" r:id="rId14"/>
    <p:sldId id="306" r:id="rId15"/>
    <p:sldId id="313" r:id="rId16"/>
    <p:sldId id="305" r:id="rId17"/>
    <p:sldId id="302" r:id="rId18"/>
    <p:sldId id="311" r:id="rId19"/>
    <p:sldId id="307" r:id="rId20"/>
    <p:sldId id="309" r:id="rId21"/>
    <p:sldId id="280" r:id="rId22"/>
    <p:sldId id="31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2778F25A-0217-1956-F08D-B90D3FEF60B9}" name="Yuka Ichimaru" initials="YI" userId="S::Yuka_Ichimaru@jpf.go.jp::62276e7c-db92-415b-b9ae-97277e573f73" providerId="AD"/>
  <p188:author id="{55822285-4AC6-A1A2-9F07-F9A00FD4F891}" name="Maiko Kondo" initials="MK" userId="S::Maiko_Kondo@jpf.go.jp::08723079-52d7-44d4-b094-d03874e15015" providerId="AD"/>
  <p188:author id="{9B8BAEDE-372F-D90E-2A16-2993720FD859}" name="Mamoru Morita" initials="MM" userId="S::Mamoru_Morita@jpf.go.jp::b316f9a2-466f-4386-b773-14e71cf6b1c0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66FF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36ED5-15D0-4B6C-A580-CB1FA088535F}" v="63" dt="2025-06-05T04:00:03.2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84972" autoAdjust="0"/>
  </p:normalViewPr>
  <p:slideViewPr>
    <p:cSldViewPr snapToGrid="0">
      <p:cViewPr varScale="1">
        <p:scale>
          <a:sx n="55" d="100"/>
          <a:sy n="55" d="100"/>
        </p:scale>
        <p:origin x="13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paporn Naosaran" userId="d4b4372d-2302-4eb5-9e3f-7814eb01fc00" providerId="ADAL" clId="{5E11A275-8731-4030-91C2-E3EC9BEB6AC4}"/>
    <pc:docChg chg="undo custSel addSld delSld modSld">
      <pc:chgData name="Arpaporn Naosaran" userId="d4b4372d-2302-4eb5-9e3f-7814eb01fc00" providerId="ADAL" clId="{5E11A275-8731-4030-91C2-E3EC9BEB6AC4}" dt="2024-07-01T08:37:49.042" v="4975" actId="47"/>
      <pc:docMkLst>
        <pc:docMk/>
      </pc:docMkLst>
      <pc:sldChg chg="del">
        <pc:chgData name="Arpaporn Naosaran" userId="d4b4372d-2302-4eb5-9e3f-7814eb01fc00" providerId="ADAL" clId="{5E11A275-8731-4030-91C2-E3EC9BEB6AC4}" dt="2024-06-24T02:44:24.792" v="236" actId="47"/>
        <pc:sldMkLst>
          <pc:docMk/>
          <pc:sldMk cId="1278456832" sldId="256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3104229892" sldId="264"/>
        </pc:sldMkLst>
      </pc:sldChg>
      <pc:sldChg chg="delSp modSp mod modNotesTx">
        <pc:chgData name="Arpaporn Naosaran" userId="d4b4372d-2302-4eb5-9e3f-7814eb01fc00" providerId="ADAL" clId="{5E11A275-8731-4030-91C2-E3EC9BEB6AC4}" dt="2024-06-24T03:22:25.351" v="401" actId="20577"/>
        <pc:sldMkLst>
          <pc:docMk/>
          <pc:sldMk cId="3128717803" sldId="274"/>
        </pc:sldMkLst>
      </pc:sldChg>
      <pc:sldChg chg="addSp delSp modSp mod delCm modNotesTx">
        <pc:chgData name="Arpaporn Naosaran" userId="d4b4372d-2302-4eb5-9e3f-7814eb01fc00" providerId="ADAL" clId="{5E11A275-8731-4030-91C2-E3EC9BEB6AC4}" dt="2024-06-24T04:27:15.235" v="1465" actId="5793"/>
        <pc:sldMkLst>
          <pc:docMk/>
          <pc:sldMk cId="224419523" sldId="275"/>
        </pc:sldMkLst>
      </pc:sldChg>
      <pc:sldChg chg="addSp delSp modSp mod delAnim modAnim modNotesTx">
        <pc:chgData name="Arpaporn Naosaran" userId="d4b4372d-2302-4eb5-9e3f-7814eb01fc00" providerId="ADAL" clId="{5E11A275-8731-4030-91C2-E3EC9BEB6AC4}" dt="2024-06-26T04:49:32.470" v="2149" actId="14100"/>
        <pc:sldMkLst>
          <pc:docMk/>
          <pc:sldMk cId="486739869" sldId="276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1295551486" sldId="277"/>
        </pc:sldMkLst>
      </pc:sldChg>
      <pc:sldChg chg="addSp delSp modSp mod delAnim delCm modNotesTx">
        <pc:chgData name="Arpaporn Naosaran" userId="d4b4372d-2302-4eb5-9e3f-7814eb01fc00" providerId="ADAL" clId="{5E11A275-8731-4030-91C2-E3EC9BEB6AC4}" dt="2024-06-26T06:04:54.516" v="2841" actId="478"/>
        <pc:sldMkLst>
          <pc:docMk/>
          <pc:sldMk cId="4086738858" sldId="278"/>
        </pc:sldMkLst>
      </pc:sldChg>
      <pc:sldChg chg="del">
        <pc:chgData name="Arpaporn Naosaran" userId="d4b4372d-2302-4eb5-9e3f-7814eb01fc00" providerId="ADAL" clId="{5E11A275-8731-4030-91C2-E3EC9BEB6AC4}" dt="2024-06-24T03:35:17.116" v="912" actId="47"/>
        <pc:sldMkLst>
          <pc:docMk/>
          <pc:sldMk cId="3076666513" sldId="279"/>
        </pc:sldMkLst>
      </pc:sldChg>
      <pc:sldChg chg="addSp delSp modSp mod">
        <pc:chgData name="Arpaporn Naosaran" userId="d4b4372d-2302-4eb5-9e3f-7814eb01fc00" providerId="ADAL" clId="{5E11A275-8731-4030-91C2-E3EC9BEB6AC4}" dt="2024-07-01T08:37:44.052" v="4974" actId="1076"/>
        <pc:sldMkLst>
          <pc:docMk/>
          <pc:sldMk cId="1825250739" sldId="280"/>
        </pc:sldMkLst>
      </pc:sldChg>
      <pc:sldChg chg="delSp add del delDesignElem">
        <pc:chgData name="Arpaporn Naosaran" userId="d4b4372d-2302-4eb5-9e3f-7814eb01fc00" providerId="ADAL" clId="{5E11A275-8731-4030-91C2-E3EC9BEB6AC4}" dt="2024-07-01T08:36:42.882" v="4962" actId="47"/>
        <pc:sldMkLst>
          <pc:docMk/>
          <pc:sldMk cId="1389336532" sldId="281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1273931316" sldId="282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878347152" sldId="283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257064651" sldId="284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981511424" sldId="285"/>
        </pc:sldMkLst>
      </pc:sldChg>
      <pc:sldChg chg="modSp 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2561527814" sldId="286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950203011" sldId="287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3982994855" sldId="288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572803634" sldId="289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622410822" sldId="290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1561811326" sldId="291"/>
        </pc:sldMkLst>
      </pc:sldChg>
      <pc:sldChg chg="addSp delSp modSp mod modNotesTx">
        <pc:chgData name="Arpaporn Naosaran" userId="d4b4372d-2302-4eb5-9e3f-7814eb01fc00" providerId="ADAL" clId="{5E11A275-8731-4030-91C2-E3EC9BEB6AC4}" dt="2024-06-24T04:27:20.859" v="1467"/>
        <pc:sldMkLst>
          <pc:docMk/>
          <pc:sldMk cId="3402904846" sldId="292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2690560108" sldId="293"/>
        </pc:sldMkLst>
      </pc:sldChg>
      <pc:sldChg chg="modSp add del mod">
        <pc:chgData name="Arpaporn Naosaran" userId="d4b4372d-2302-4eb5-9e3f-7814eb01fc00" providerId="ADAL" clId="{5E11A275-8731-4030-91C2-E3EC9BEB6AC4}" dt="2024-07-01T08:37:49.042" v="4975" actId="47"/>
        <pc:sldMkLst>
          <pc:docMk/>
          <pc:sldMk cId="3293517529" sldId="294"/>
        </pc:sldMkLst>
      </pc:sldChg>
      <pc:sldChg chg="add del">
        <pc:chgData name="Arpaporn Naosaran" userId="d4b4372d-2302-4eb5-9e3f-7814eb01fc00" providerId="ADAL" clId="{5E11A275-8731-4030-91C2-E3EC9BEB6AC4}" dt="2024-07-01T08:36:42.882" v="4962" actId="47"/>
        <pc:sldMkLst>
          <pc:docMk/>
          <pc:sldMk cId="3552018837" sldId="295"/>
        </pc:sldMkLst>
      </pc:sldChg>
      <pc:sldChg chg="addSp delSp modSp new del mod setBg modAnim delDesignElem modNotesTx">
        <pc:chgData name="Arpaporn Naosaran" userId="d4b4372d-2302-4eb5-9e3f-7814eb01fc00" providerId="ADAL" clId="{5E11A275-8731-4030-91C2-E3EC9BEB6AC4}" dt="2024-06-26T06:01:55.649" v="2839" actId="47"/>
        <pc:sldMkLst>
          <pc:docMk/>
          <pc:sldMk cId="802813607" sldId="296"/>
        </pc:sldMkLst>
      </pc:sldChg>
      <pc:sldChg chg="addSp delSp modSp add mod setBg">
        <pc:chgData name="Arpaporn Naosaran" userId="d4b4372d-2302-4eb5-9e3f-7814eb01fc00" providerId="ADAL" clId="{5E11A275-8731-4030-91C2-E3EC9BEB6AC4}" dt="2024-06-26T06:41:49.821" v="3602" actId="1076"/>
        <pc:sldMkLst>
          <pc:docMk/>
          <pc:sldMk cId="2237419301" sldId="297"/>
        </pc:sldMkLst>
      </pc:sldChg>
      <pc:sldChg chg="addSp modSp new mod modAnim modNotesTx">
        <pc:chgData name="Arpaporn Naosaran" userId="d4b4372d-2302-4eb5-9e3f-7814eb01fc00" providerId="ADAL" clId="{5E11A275-8731-4030-91C2-E3EC9BEB6AC4}" dt="2024-06-26T04:56:20.868" v="2362" actId="20577"/>
        <pc:sldMkLst>
          <pc:docMk/>
          <pc:sldMk cId="2363329111" sldId="298"/>
        </pc:sldMkLst>
      </pc:sldChg>
      <pc:sldChg chg="addSp delSp modSp new mod delAnim modAnim modNotesTx">
        <pc:chgData name="Arpaporn Naosaran" userId="d4b4372d-2302-4eb5-9e3f-7814eb01fc00" providerId="ADAL" clId="{5E11A275-8731-4030-91C2-E3EC9BEB6AC4}" dt="2024-06-26T05:06:45.091" v="2770" actId="1076"/>
        <pc:sldMkLst>
          <pc:docMk/>
          <pc:sldMk cId="2524895953" sldId="299"/>
        </pc:sldMkLst>
      </pc:sldChg>
      <pc:sldChg chg="addSp delSp modSp new mod modNotesTx">
        <pc:chgData name="Arpaporn Naosaran" userId="d4b4372d-2302-4eb5-9e3f-7814eb01fc00" providerId="ADAL" clId="{5E11A275-8731-4030-91C2-E3EC9BEB6AC4}" dt="2024-06-26T06:11:16.804" v="2951"/>
        <pc:sldMkLst>
          <pc:docMk/>
          <pc:sldMk cId="517177789" sldId="300"/>
        </pc:sldMkLst>
      </pc:sldChg>
      <pc:sldChg chg="addSp delSp modSp new mod setBg modAnim modNotesTx">
        <pc:chgData name="Arpaporn Naosaran" userId="d4b4372d-2302-4eb5-9e3f-7814eb01fc00" providerId="ADAL" clId="{5E11A275-8731-4030-91C2-E3EC9BEB6AC4}" dt="2024-06-26T06:01:53.309" v="2838"/>
        <pc:sldMkLst>
          <pc:docMk/>
          <pc:sldMk cId="1062118869" sldId="301"/>
        </pc:sldMkLst>
      </pc:sldChg>
      <pc:sldChg chg="addSp delSp modSp add mod modAnim">
        <pc:chgData name="Arpaporn Naosaran" userId="d4b4372d-2302-4eb5-9e3f-7814eb01fc00" providerId="ADAL" clId="{5E11A275-8731-4030-91C2-E3EC9BEB6AC4}" dt="2024-07-01T07:38:17.434" v="4325" actId="20577"/>
        <pc:sldMkLst>
          <pc:docMk/>
          <pc:sldMk cId="1908290516" sldId="302"/>
        </pc:sldMkLst>
      </pc:sldChg>
      <pc:sldChg chg="addSp delSp modSp new mod setBg">
        <pc:chgData name="Arpaporn Naosaran" userId="d4b4372d-2302-4eb5-9e3f-7814eb01fc00" providerId="ADAL" clId="{5E11A275-8731-4030-91C2-E3EC9BEB6AC4}" dt="2024-06-26T06:31:40.025" v="3458" actId="1076"/>
        <pc:sldMkLst>
          <pc:docMk/>
          <pc:sldMk cId="216052143" sldId="303"/>
        </pc:sldMkLst>
      </pc:sldChg>
      <pc:sldChg chg="addSp delSp modSp new mod setBg">
        <pc:chgData name="Arpaporn Naosaran" userId="d4b4372d-2302-4eb5-9e3f-7814eb01fc00" providerId="ADAL" clId="{5E11A275-8731-4030-91C2-E3EC9BEB6AC4}" dt="2024-06-26T06:54:47.034" v="3610" actId="1076"/>
        <pc:sldMkLst>
          <pc:docMk/>
          <pc:sldMk cId="2328871109" sldId="304"/>
        </pc:sldMkLst>
      </pc:sldChg>
      <pc:sldChg chg="add del">
        <pc:chgData name="Arpaporn Naosaran" userId="d4b4372d-2302-4eb5-9e3f-7814eb01fc00" providerId="ADAL" clId="{5E11A275-8731-4030-91C2-E3EC9BEB6AC4}" dt="2024-06-26T06:59:00.441" v="3612" actId="47"/>
        <pc:sldMkLst>
          <pc:docMk/>
          <pc:sldMk cId="2271243454" sldId="305"/>
        </pc:sldMkLst>
      </pc:sldChg>
      <pc:sldChg chg="modSp add mod">
        <pc:chgData name="Arpaporn Naosaran" userId="d4b4372d-2302-4eb5-9e3f-7814eb01fc00" providerId="ADAL" clId="{5E11A275-8731-4030-91C2-E3EC9BEB6AC4}" dt="2024-06-28T08:51:36.349" v="4132" actId="1036"/>
        <pc:sldMkLst>
          <pc:docMk/>
          <pc:sldMk cId="3743895290" sldId="305"/>
        </pc:sldMkLst>
      </pc:sldChg>
      <pc:sldChg chg="addSp delSp modSp new mod modNotesTx">
        <pc:chgData name="Arpaporn Naosaran" userId="d4b4372d-2302-4eb5-9e3f-7814eb01fc00" providerId="ADAL" clId="{5E11A275-8731-4030-91C2-E3EC9BEB6AC4}" dt="2024-07-01T07:29:55.149" v="4282" actId="1076"/>
        <pc:sldMkLst>
          <pc:docMk/>
          <pc:sldMk cId="2000851610" sldId="306"/>
        </pc:sldMkLst>
      </pc:sldChg>
      <pc:sldChg chg="addSp delSp modSp new mod setBg modClrScheme delAnim modAnim delDesignElem chgLayout modNotesTx">
        <pc:chgData name="Arpaporn Naosaran" userId="d4b4372d-2302-4eb5-9e3f-7814eb01fc00" providerId="ADAL" clId="{5E11A275-8731-4030-91C2-E3EC9BEB6AC4}" dt="2024-07-01T08:32:14.439" v="4942" actId="6549"/>
        <pc:sldMkLst>
          <pc:docMk/>
          <pc:sldMk cId="364918283" sldId="307"/>
        </pc:sldMkLst>
      </pc:sldChg>
      <pc:sldChg chg="add del">
        <pc:chgData name="Arpaporn Naosaran" userId="d4b4372d-2302-4eb5-9e3f-7814eb01fc00" providerId="ADAL" clId="{5E11A275-8731-4030-91C2-E3EC9BEB6AC4}" dt="2024-07-01T08:36:06.016" v="4959" actId="47"/>
        <pc:sldMkLst>
          <pc:docMk/>
          <pc:sldMk cId="2196742843" sldId="308"/>
        </pc:sldMkLst>
      </pc:sldChg>
      <pc:sldChg chg="addSp delSp modSp add mod">
        <pc:chgData name="Arpaporn Naosaran" userId="d4b4372d-2302-4eb5-9e3f-7814eb01fc00" providerId="ADAL" clId="{5E11A275-8731-4030-91C2-E3EC9BEB6AC4}" dt="2024-07-01T08:35:53.194" v="4958" actId="1076"/>
        <pc:sldMkLst>
          <pc:docMk/>
          <pc:sldMk cId="1505719086" sldId="309"/>
        </pc:sldMkLst>
      </pc:sldChg>
    </pc:docChg>
  </pc:docChgLst>
  <pc:docChgLst>
    <pc:chgData name="Preyawan Phositlimpagul" userId="516c888d-eece-4e06-ad99-7b467d4b00d5" providerId="ADAL" clId="{3D386550-EDF1-42D6-9C7A-D44A8659D08D}"/>
    <pc:docChg chg="">
      <pc:chgData name="Preyawan Phositlimpagul" userId="516c888d-eece-4e06-ad99-7b467d4b00d5" providerId="ADAL" clId="{3D386550-EDF1-42D6-9C7A-D44A8659D08D}" dt="2024-09-10T04:32:30.755" v="0"/>
      <pc:docMkLst>
        <pc:docMk/>
      </pc:docMkLst>
      <pc:sldChg chg="addCm">
        <pc:chgData name="Preyawan Phositlimpagul" userId="516c888d-eece-4e06-ad99-7b467d4b00d5" providerId="ADAL" clId="{3D386550-EDF1-42D6-9C7A-D44A8659D08D}" dt="2024-09-10T04:32:30.755" v="0"/>
        <pc:sldMkLst>
          <pc:docMk/>
          <pc:sldMk cId="2363329111" sldId="298"/>
        </pc:sldMkLst>
      </pc:sldChg>
    </pc:docChg>
  </pc:docChgLst>
  <pc:docChgLst>
    <pc:chgData name="Arpaporn Naosaran" userId="d4b4372d-2302-4eb5-9e3f-7814eb01fc00" providerId="ADAL" clId="{5478426B-36A5-4E59-8306-690B1E53B540}"/>
    <pc:docChg chg="custSel modSld">
      <pc:chgData name="Arpaporn Naosaran" userId="d4b4372d-2302-4eb5-9e3f-7814eb01fc00" providerId="ADAL" clId="{5478426B-36A5-4E59-8306-690B1E53B540}" dt="2024-09-18T02:47:47.526" v="66"/>
      <pc:docMkLst>
        <pc:docMk/>
      </pc:docMkLst>
      <pc:sldChg chg="modNotesTx">
        <pc:chgData name="Arpaporn Naosaran" userId="d4b4372d-2302-4eb5-9e3f-7814eb01fc00" providerId="ADAL" clId="{5478426B-36A5-4E59-8306-690B1E53B540}" dt="2024-09-16T04:27:15.093" v="2" actId="6549"/>
        <pc:sldMkLst>
          <pc:docMk/>
          <pc:sldMk cId="3128717803" sldId="274"/>
        </pc:sldMkLst>
      </pc:sldChg>
      <pc:sldChg chg="modNotesTx">
        <pc:chgData name="Arpaporn Naosaran" userId="d4b4372d-2302-4eb5-9e3f-7814eb01fc00" providerId="ADAL" clId="{5478426B-36A5-4E59-8306-690B1E53B540}" dt="2024-09-16T04:27:26.981" v="5" actId="6549"/>
        <pc:sldMkLst>
          <pc:docMk/>
          <pc:sldMk cId="224419523" sldId="275"/>
        </pc:sldMkLst>
      </pc:sldChg>
      <pc:sldChg chg="modNotesTx">
        <pc:chgData name="Arpaporn Naosaran" userId="d4b4372d-2302-4eb5-9e3f-7814eb01fc00" providerId="ADAL" clId="{5478426B-36A5-4E59-8306-690B1E53B540}" dt="2024-09-16T04:27:20.277" v="3" actId="6549"/>
        <pc:sldMkLst>
          <pc:docMk/>
          <pc:sldMk cId="486739869" sldId="276"/>
        </pc:sldMkLst>
      </pc:sldChg>
      <pc:sldChg chg="modSp mod modAnim delCm modNotesTx">
        <pc:chgData name="Arpaporn Naosaran" userId="d4b4372d-2302-4eb5-9e3f-7814eb01fc00" providerId="ADAL" clId="{5478426B-36A5-4E59-8306-690B1E53B540}" dt="2024-09-16T04:31:33.414" v="36" actId="14100"/>
        <pc:sldMkLst>
          <pc:docMk/>
          <pc:sldMk cId="4086738858" sldId="278"/>
        </pc:sldMkLst>
        <pc:spChg chg="mod">
          <ac:chgData name="Arpaporn Naosaran" userId="d4b4372d-2302-4eb5-9e3f-7814eb01fc00" providerId="ADAL" clId="{5478426B-36A5-4E59-8306-690B1E53B540}" dt="2024-09-16T04:31:19.036" v="33" actId="1076"/>
          <ac:spMkLst>
            <pc:docMk/>
            <pc:sldMk cId="4086738858" sldId="278"/>
            <ac:spMk id="3" creationId="{72875732-E5DA-9AAE-5BE3-06D35E6822C6}"/>
          </ac:spMkLst>
        </pc:spChg>
        <pc:spChg chg="mod">
          <ac:chgData name="Arpaporn Naosaran" userId="d4b4372d-2302-4eb5-9e3f-7814eb01fc00" providerId="ADAL" clId="{5478426B-36A5-4E59-8306-690B1E53B540}" dt="2024-09-16T04:31:33.414" v="36" actId="14100"/>
          <ac:spMkLst>
            <pc:docMk/>
            <pc:sldMk cId="4086738858" sldId="278"/>
            <ac:spMk id="7" creationId="{45C98DB9-8799-6DEC-51EF-6D720A0EE372}"/>
          </ac:spMkLst>
        </pc:spChg>
      </pc:sldChg>
      <pc:sldChg chg="delCm modCm modNotesTx">
        <pc:chgData name="Arpaporn Naosaran" userId="d4b4372d-2302-4eb5-9e3f-7814eb01fc00" providerId="ADAL" clId="{5478426B-36A5-4E59-8306-690B1E53B540}" dt="2024-09-16T04:29:47.631" v="27"/>
        <pc:sldMkLst>
          <pc:docMk/>
          <pc:sldMk cId="1825250739" sldId="280"/>
        </pc:sldMkLst>
      </pc:sldChg>
      <pc:sldChg chg="modNotesTx">
        <pc:chgData name="Arpaporn Naosaran" userId="d4b4372d-2302-4eb5-9e3f-7814eb01fc00" providerId="ADAL" clId="{5478426B-36A5-4E59-8306-690B1E53B540}" dt="2024-09-16T04:27:41.624" v="10" actId="6549"/>
        <pc:sldMkLst>
          <pc:docMk/>
          <pc:sldMk cId="3402904846" sldId="292"/>
        </pc:sldMkLst>
      </pc:sldChg>
      <pc:sldChg chg="modNotesTx">
        <pc:chgData name="Arpaporn Naosaran" userId="d4b4372d-2302-4eb5-9e3f-7814eb01fc00" providerId="ADAL" clId="{5478426B-36A5-4E59-8306-690B1E53B540}" dt="2024-09-16T04:28:29.725" v="17" actId="6549"/>
        <pc:sldMkLst>
          <pc:docMk/>
          <pc:sldMk cId="2237419301" sldId="297"/>
        </pc:sldMkLst>
      </pc:sldChg>
      <pc:sldChg chg="delCm modCm modNotesTx">
        <pc:chgData name="Arpaporn Naosaran" userId="d4b4372d-2302-4eb5-9e3f-7814eb01fc00" providerId="ADAL" clId="{5478426B-36A5-4E59-8306-690B1E53B540}" dt="2024-09-16T04:28:09.448" v="15" actId="6549"/>
        <pc:sldMkLst>
          <pc:docMk/>
          <pc:sldMk cId="2363329111" sldId="298"/>
        </pc:sldMkLst>
      </pc:sldChg>
      <pc:sldChg chg="modAnim modNotesTx">
        <pc:chgData name="Arpaporn Naosaran" userId="d4b4372d-2302-4eb5-9e3f-7814eb01fc00" providerId="ADAL" clId="{5478426B-36A5-4E59-8306-690B1E53B540}" dt="2024-09-16T04:32:06.436" v="37"/>
        <pc:sldMkLst>
          <pc:docMk/>
          <pc:sldMk cId="2524895953" sldId="299"/>
        </pc:sldMkLst>
      </pc:sldChg>
      <pc:sldChg chg="addSp delSp modSp mod modNotesTx">
        <pc:chgData name="Arpaporn Naosaran" userId="d4b4372d-2302-4eb5-9e3f-7814eb01fc00" providerId="ADAL" clId="{5478426B-36A5-4E59-8306-690B1E53B540}" dt="2024-09-18T02:47:47.526" v="66"/>
        <pc:sldMkLst>
          <pc:docMk/>
          <pc:sldMk cId="517177789" sldId="300"/>
        </pc:sldMkLst>
        <pc:spChg chg="mod">
          <ac:chgData name="Arpaporn Naosaran" userId="d4b4372d-2302-4eb5-9e3f-7814eb01fc00" providerId="ADAL" clId="{5478426B-36A5-4E59-8306-690B1E53B540}" dt="2024-09-18T02:47:15.337" v="56" actId="1076"/>
          <ac:spMkLst>
            <pc:docMk/>
            <pc:sldMk cId="517177789" sldId="300"/>
            <ac:spMk id="6" creationId="{38F865A2-9F57-D2FD-854E-F08DA780FAFC}"/>
          </ac:spMkLst>
        </pc:spChg>
        <pc:spChg chg="mod">
          <ac:chgData name="Arpaporn Naosaran" userId="d4b4372d-2302-4eb5-9e3f-7814eb01fc00" providerId="ADAL" clId="{5478426B-36A5-4E59-8306-690B1E53B540}" dt="2024-09-18T02:47:15.337" v="56" actId="1076"/>
          <ac:spMkLst>
            <pc:docMk/>
            <pc:sldMk cId="517177789" sldId="300"/>
            <ac:spMk id="7" creationId="{1FFBB841-3A8D-930A-FACD-99DB4331D57A}"/>
          </ac:spMkLst>
        </pc:spChg>
        <pc:spChg chg="mod">
          <ac:chgData name="Arpaporn Naosaran" userId="d4b4372d-2302-4eb5-9e3f-7814eb01fc00" providerId="ADAL" clId="{5478426B-36A5-4E59-8306-690B1E53B540}" dt="2024-09-18T02:47:06.060" v="54" actId="1076"/>
          <ac:spMkLst>
            <pc:docMk/>
            <pc:sldMk cId="517177789" sldId="300"/>
            <ac:spMk id="8" creationId="{F3737DB8-A270-C519-F60E-4960C0D189A1}"/>
          </ac:spMkLst>
        </pc:spChg>
        <pc:spChg chg="mod">
          <ac:chgData name="Arpaporn Naosaran" userId="d4b4372d-2302-4eb5-9e3f-7814eb01fc00" providerId="ADAL" clId="{5478426B-36A5-4E59-8306-690B1E53B540}" dt="2024-09-18T02:47:09.340" v="55" actId="1076"/>
          <ac:spMkLst>
            <pc:docMk/>
            <pc:sldMk cId="517177789" sldId="300"/>
            <ac:spMk id="9" creationId="{C130DB24-2670-6683-CC90-CC9F26502AC9}"/>
          </ac:spMkLst>
        </pc:spChg>
        <pc:picChg chg="mod">
          <ac:chgData name="Arpaporn Naosaran" userId="d4b4372d-2302-4eb5-9e3f-7814eb01fc00" providerId="ADAL" clId="{5478426B-36A5-4E59-8306-690B1E53B540}" dt="2024-09-18T02:47:20.416" v="65" actId="1035"/>
          <ac:picMkLst>
            <pc:docMk/>
            <pc:sldMk cId="517177789" sldId="300"/>
            <ac:picMk id="11" creationId="{D94B16C8-E018-13FB-73C2-A871EADFF8BD}"/>
          </ac:picMkLst>
        </pc:picChg>
        <pc:picChg chg="add mod">
          <ac:chgData name="Arpaporn Naosaran" userId="d4b4372d-2302-4eb5-9e3f-7814eb01fc00" providerId="ADAL" clId="{5478426B-36A5-4E59-8306-690B1E53B540}" dt="2024-09-18T02:47:00.515" v="53" actId="1037"/>
          <ac:picMkLst>
            <pc:docMk/>
            <pc:sldMk cId="517177789" sldId="300"/>
            <ac:picMk id="1026" creationId="{9717C26D-F416-B45A-BC0A-F3B25169FC90}"/>
          </ac:picMkLst>
        </pc:picChg>
      </pc:sldChg>
      <pc:sldChg chg="delCm modNotesTx">
        <pc:chgData name="Arpaporn Naosaran" userId="d4b4372d-2302-4eb5-9e3f-7814eb01fc00" providerId="ADAL" clId="{5478426B-36A5-4E59-8306-690B1E53B540}" dt="2024-09-16T04:29:54.503" v="28"/>
        <pc:sldMkLst>
          <pc:docMk/>
          <pc:sldMk cId="1908290516" sldId="302"/>
        </pc:sldMkLst>
      </pc:sldChg>
      <pc:sldChg chg="modNotesTx">
        <pc:chgData name="Arpaporn Naosaran" userId="d4b4372d-2302-4eb5-9e3f-7814eb01fc00" providerId="ADAL" clId="{5478426B-36A5-4E59-8306-690B1E53B540}" dt="2024-09-16T04:28:58.200" v="20" actId="6549"/>
        <pc:sldMkLst>
          <pc:docMk/>
          <pc:sldMk cId="3743895290" sldId="305"/>
        </pc:sldMkLst>
      </pc:sldChg>
      <pc:sldChg chg="modNotesTx">
        <pc:chgData name="Arpaporn Naosaran" userId="d4b4372d-2302-4eb5-9e3f-7814eb01fc00" providerId="ADAL" clId="{5478426B-36A5-4E59-8306-690B1E53B540}" dt="2024-09-16T04:28:47.690" v="19" actId="6549"/>
        <pc:sldMkLst>
          <pc:docMk/>
          <pc:sldMk cId="2000851610" sldId="306"/>
        </pc:sldMkLst>
      </pc:sldChg>
      <pc:sldChg chg="modNotesTx">
        <pc:chgData name="Arpaporn Naosaran" userId="d4b4372d-2302-4eb5-9e3f-7814eb01fc00" providerId="ADAL" clId="{5478426B-36A5-4E59-8306-690B1E53B540}" dt="2024-09-16T04:29:26.553" v="23" actId="6549"/>
        <pc:sldMkLst>
          <pc:docMk/>
          <pc:sldMk cId="364918283" sldId="307"/>
        </pc:sldMkLst>
      </pc:sldChg>
      <pc:sldChg chg="modNotesTx">
        <pc:chgData name="Arpaporn Naosaran" userId="d4b4372d-2302-4eb5-9e3f-7814eb01fc00" providerId="ADAL" clId="{5478426B-36A5-4E59-8306-690B1E53B540}" dt="2024-09-16T04:29:33.841" v="24" actId="6549"/>
        <pc:sldMkLst>
          <pc:docMk/>
          <pc:sldMk cId="1505719086" sldId="309"/>
        </pc:sldMkLst>
      </pc:sldChg>
      <pc:sldChg chg="modNotesTx">
        <pc:chgData name="Arpaporn Naosaran" userId="d4b4372d-2302-4eb5-9e3f-7814eb01fc00" providerId="ADAL" clId="{5478426B-36A5-4E59-8306-690B1E53B540}" dt="2024-09-16T04:27:10.048" v="1" actId="6549"/>
        <pc:sldMkLst>
          <pc:docMk/>
          <pc:sldMk cId="1207723002" sldId="310"/>
        </pc:sldMkLst>
      </pc:sldChg>
      <pc:sldChg chg="modNotesTx">
        <pc:chgData name="Arpaporn Naosaran" userId="d4b4372d-2302-4eb5-9e3f-7814eb01fc00" providerId="ADAL" clId="{5478426B-36A5-4E59-8306-690B1E53B540}" dt="2024-09-16T04:29:15.850" v="22" actId="6549"/>
        <pc:sldMkLst>
          <pc:docMk/>
          <pc:sldMk cId="3610931737" sldId="311"/>
        </pc:sldMkLst>
      </pc:sldChg>
    </pc:docChg>
  </pc:docChgLst>
  <pc:docChgLst>
    <pc:chgData name="Mei Fukada" userId="4b4e81c0-5f69-430b-9e93-db87b6b5cf3b" providerId="ADAL" clId="{01E36ED5-15D0-4B6C-A580-CB1FA088535F}"/>
    <pc:docChg chg="undo redo custSel addSld modSld">
      <pc:chgData name="Mei Fukada" userId="4b4e81c0-5f69-430b-9e93-db87b6b5cf3b" providerId="ADAL" clId="{01E36ED5-15D0-4B6C-A580-CB1FA088535F}" dt="2025-06-05T04:00:06.796" v="233" actId="20577"/>
      <pc:docMkLst>
        <pc:docMk/>
      </pc:docMkLst>
      <pc:sldChg chg="modSp add mod">
        <pc:chgData name="Mei Fukada" userId="4b4e81c0-5f69-430b-9e93-db87b6b5cf3b" providerId="ADAL" clId="{01E36ED5-15D0-4B6C-A580-CB1FA088535F}" dt="2025-06-05T04:00:06.796" v="233" actId="20577"/>
        <pc:sldMkLst>
          <pc:docMk/>
          <pc:sldMk cId="1105005549" sldId="314"/>
        </pc:sldMkLst>
        <pc:spChg chg="mod">
          <ac:chgData name="Mei Fukada" userId="4b4e81c0-5f69-430b-9e93-db87b6b5cf3b" providerId="ADAL" clId="{01E36ED5-15D0-4B6C-A580-CB1FA088535F}" dt="2025-06-05T04:00:06.796" v="233" actId="20577"/>
          <ac:spMkLst>
            <pc:docMk/>
            <pc:sldMk cId="1105005549" sldId="314"/>
            <ac:spMk id="3" creationId="{FAEBA4DC-31A9-1478-29E2-063B446A5C1D}"/>
          </ac:spMkLst>
        </pc:spChg>
      </pc:sldChg>
    </pc:docChg>
  </pc:docChgLst>
  <pc:docChgLst>
    <pc:chgData name="Arpaporn Naosaran" userId="d4b4372d-2302-4eb5-9e3f-7814eb01fc00" providerId="ADAL" clId="{79E47D51-2DA5-44DC-8F91-119214A02262}"/>
    <pc:docChg chg="undo custSel modSld">
      <pc:chgData name="Arpaporn Naosaran" userId="d4b4372d-2302-4eb5-9e3f-7814eb01fc00" providerId="ADAL" clId="{79E47D51-2DA5-44DC-8F91-119214A02262}" dt="2024-07-25T07:07:46.447" v="3000" actId="20577"/>
      <pc:docMkLst>
        <pc:docMk/>
      </pc:docMkLst>
      <pc:sldChg chg="modSp mod modNotesTx">
        <pc:chgData name="Arpaporn Naosaran" userId="d4b4372d-2302-4eb5-9e3f-7814eb01fc00" providerId="ADAL" clId="{79E47D51-2DA5-44DC-8F91-119214A02262}" dt="2024-07-25T07:07:46.447" v="3000" actId="20577"/>
        <pc:sldMkLst>
          <pc:docMk/>
          <pc:sldMk cId="3128717803" sldId="274"/>
        </pc:sldMkLst>
      </pc:sldChg>
      <pc:sldChg chg="modNotesTx">
        <pc:chgData name="Arpaporn Naosaran" userId="d4b4372d-2302-4eb5-9e3f-7814eb01fc00" providerId="ADAL" clId="{79E47D51-2DA5-44DC-8F91-119214A02262}" dt="2024-07-25T03:41:40.079" v="170" actId="20577"/>
        <pc:sldMkLst>
          <pc:docMk/>
          <pc:sldMk cId="486739869" sldId="276"/>
        </pc:sldMkLst>
      </pc:sldChg>
      <pc:sldChg chg="modNotesTx">
        <pc:chgData name="Arpaporn Naosaran" userId="d4b4372d-2302-4eb5-9e3f-7814eb01fc00" providerId="ADAL" clId="{79E47D51-2DA5-44DC-8F91-119214A02262}" dt="2024-07-25T03:57:54.215" v="527" actId="20577"/>
        <pc:sldMkLst>
          <pc:docMk/>
          <pc:sldMk cId="4086738858" sldId="278"/>
        </pc:sldMkLst>
      </pc:sldChg>
      <pc:sldChg chg="modAnim modNotesTx">
        <pc:chgData name="Arpaporn Naosaran" userId="d4b4372d-2302-4eb5-9e3f-7814eb01fc00" providerId="ADAL" clId="{79E47D51-2DA5-44DC-8F91-119214A02262}" dt="2024-07-25T07:05:45.020" v="2880"/>
        <pc:sldMkLst>
          <pc:docMk/>
          <pc:sldMk cId="1825250739" sldId="280"/>
        </pc:sldMkLst>
      </pc:sldChg>
      <pc:sldChg chg="modNotesTx">
        <pc:chgData name="Arpaporn Naosaran" userId="d4b4372d-2302-4eb5-9e3f-7814eb01fc00" providerId="ADAL" clId="{79E47D51-2DA5-44DC-8F91-119214A02262}" dt="2024-07-25T04:19:03.439" v="769" actId="20577"/>
        <pc:sldMkLst>
          <pc:docMk/>
          <pc:sldMk cId="3402904846" sldId="292"/>
        </pc:sldMkLst>
      </pc:sldChg>
      <pc:sldChg chg="modNotesTx">
        <pc:chgData name="Arpaporn Naosaran" userId="d4b4372d-2302-4eb5-9e3f-7814eb01fc00" providerId="ADAL" clId="{79E47D51-2DA5-44DC-8F91-119214A02262}" dt="2024-07-25T04:34:25.685" v="1579" actId="20577"/>
        <pc:sldMkLst>
          <pc:docMk/>
          <pc:sldMk cId="2237419301" sldId="297"/>
        </pc:sldMkLst>
      </pc:sldChg>
      <pc:sldChg chg="modNotesTx">
        <pc:chgData name="Arpaporn Naosaran" userId="d4b4372d-2302-4eb5-9e3f-7814eb01fc00" providerId="ADAL" clId="{79E47D51-2DA5-44DC-8F91-119214A02262}" dt="2024-07-25T04:20:01.885" v="828"/>
        <pc:sldMkLst>
          <pc:docMk/>
          <pc:sldMk cId="2363329111" sldId="298"/>
        </pc:sldMkLst>
      </pc:sldChg>
      <pc:sldChg chg="modNotesTx">
        <pc:chgData name="Arpaporn Naosaran" userId="d4b4372d-2302-4eb5-9e3f-7814eb01fc00" providerId="ADAL" clId="{79E47D51-2DA5-44DC-8F91-119214A02262}" dt="2024-07-25T04:25:54.392" v="1268" actId="20577"/>
        <pc:sldMkLst>
          <pc:docMk/>
          <pc:sldMk cId="2524895953" sldId="299"/>
        </pc:sldMkLst>
      </pc:sldChg>
      <pc:sldChg chg="modNotesTx">
        <pc:chgData name="Arpaporn Naosaran" userId="d4b4372d-2302-4eb5-9e3f-7814eb01fc00" providerId="ADAL" clId="{79E47D51-2DA5-44DC-8F91-119214A02262}" dt="2024-07-25T04:35:36.689" v="1626" actId="20577"/>
        <pc:sldMkLst>
          <pc:docMk/>
          <pc:sldMk cId="517177789" sldId="300"/>
        </pc:sldMkLst>
      </pc:sldChg>
      <pc:sldChg chg="modNotesTx">
        <pc:chgData name="Arpaporn Naosaran" userId="d4b4372d-2302-4eb5-9e3f-7814eb01fc00" providerId="ADAL" clId="{79E47D51-2DA5-44DC-8F91-119214A02262}" dt="2024-07-25T03:39:18.946" v="97" actId="20577"/>
        <pc:sldMkLst>
          <pc:docMk/>
          <pc:sldMk cId="1062118869" sldId="301"/>
        </pc:sldMkLst>
      </pc:sldChg>
      <pc:sldChg chg="modNotesTx">
        <pc:chgData name="Arpaporn Naosaran" userId="d4b4372d-2302-4eb5-9e3f-7814eb01fc00" providerId="ADAL" clId="{79E47D51-2DA5-44DC-8F91-119214A02262}" dt="2024-07-25T06:37:18.527" v="2141" actId="20577"/>
        <pc:sldMkLst>
          <pc:docMk/>
          <pc:sldMk cId="1908290516" sldId="302"/>
        </pc:sldMkLst>
      </pc:sldChg>
      <pc:sldChg chg="modSp mod modNotesTx">
        <pc:chgData name="Arpaporn Naosaran" userId="d4b4372d-2302-4eb5-9e3f-7814eb01fc00" providerId="ADAL" clId="{79E47D51-2DA5-44DC-8F91-119214A02262}" dt="2024-07-25T06:54:34.187" v="2374" actId="20577"/>
        <pc:sldMkLst>
          <pc:docMk/>
          <pc:sldMk cId="216052143" sldId="303"/>
        </pc:sldMkLst>
      </pc:sldChg>
      <pc:sldChg chg="modNotesTx">
        <pc:chgData name="Arpaporn Naosaran" userId="d4b4372d-2302-4eb5-9e3f-7814eb01fc00" providerId="ADAL" clId="{79E47D51-2DA5-44DC-8F91-119214A02262}" dt="2024-07-25T04:53:22.631" v="1711" actId="20577"/>
        <pc:sldMkLst>
          <pc:docMk/>
          <pc:sldMk cId="2328871109" sldId="304"/>
        </pc:sldMkLst>
      </pc:sldChg>
      <pc:sldChg chg="modNotesTx">
        <pc:chgData name="Arpaporn Naosaran" userId="d4b4372d-2302-4eb5-9e3f-7814eb01fc00" providerId="ADAL" clId="{79E47D51-2DA5-44DC-8F91-119214A02262}" dt="2024-07-25T06:36:44.568" v="2089" actId="20577"/>
        <pc:sldMkLst>
          <pc:docMk/>
          <pc:sldMk cId="3743895290" sldId="305"/>
        </pc:sldMkLst>
      </pc:sldChg>
      <pc:sldChg chg="modNotesTx">
        <pc:chgData name="Arpaporn Naosaran" userId="d4b4372d-2302-4eb5-9e3f-7814eb01fc00" providerId="ADAL" clId="{79E47D51-2DA5-44DC-8F91-119214A02262}" dt="2024-07-25T04:52:47.764" v="1681" actId="20577"/>
        <pc:sldMkLst>
          <pc:docMk/>
          <pc:sldMk cId="2000851610" sldId="306"/>
        </pc:sldMkLst>
      </pc:sldChg>
      <pc:sldChg chg="modSp mod modAnim modNotesTx">
        <pc:chgData name="Arpaporn Naosaran" userId="d4b4372d-2302-4eb5-9e3f-7814eb01fc00" providerId="ADAL" clId="{79E47D51-2DA5-44DC-8F91-119214A02262}" dt="2024-07-25T07:00:25.803" v="2507" actId="20577"/>
        <pc:sldMkLst>
          <pc:docMk/>
          <pc:sldMk cId="364918283" sldId="307"/>
        </pc:sldMkLst>
      </pc:sldChg>
      <pc:sldChg chg="modNotesTx">
        <pc:chgData name="Arpaporn Naosaran" userId="d4b4372d-2302-4eb5-9e3f-7814eb01fc00" providerId="ADAL" clId="{79E47D51-2DA5-44DC-8F91-119214A02262}" dt="2024-07-25T07:02:43.908" v="2656" actId="20577"/>
        <pc:sldMkLst>
          <pc:docMk/>
          <pc:sldMk cId="1505719086" sldId="309"/>
        </pc:sldMkLst>
      </pc:sldChg>
    </pc:docChg>
  </pc:docChgLst>
  <pc:docChgLst>
    <pc:chgData name="Arpaporn Naosaran" userId="S::arpaporn@jpf.go.jp::d4b4372d-2302-4eb5-9e3f-7814eb01fc00" providerId="AD" clId="Web-{67894A4F-D263-819A-FE59-5C34AB6170CB}"/>
    <pc:docChg chg="addSld delSld modSld">
      <pc:chgData name="Arpaporn Naosaran" userId="S::arpaporn@jpf.go.jp::d4b4372d-2302-4eb5-9e3f-7814eb01fc00" providerId="AD" clId="Web-{67894A4F-D263-819A-FE59-5C34AB6170CB}" dt="2024-11-19T07:00:34.955" v="2"/>
      <pc:docMkLst>
        <pc:docMk/>
      </pc:docMkLst>
      <pc:sldChg chg="addSp new del">
        <pc:chgData name="Arpaporn Naosaran" userId="S::arpaporn@jpf.go.jp::d4b4372d-2302-4eb5-9e3f-7814eb01fc00" providerId="AD" clId="Web-{67894A4F-D263-819A-FE59-5C34AB6170CB}" dt="2024-11-19T07:00:34.955" v="2"/>
        <pc:sldMkLst>
          <pc:docMk/>
          <pc:sldMk cId="2339966021" sldId="313"/>
        </pc:sldMkLst>
        <pc:picChg chg="add">
          <ac:chgData name="Arpaporn Naosaran" userId="S::arpaporn@jpf.go.jp::d4b4372d-2302-4eb5-9e3f-7814eb01fc00" providerId="AD" clId="Web-{67894A4F-D263-819A-FE59-5C34AB6170CB}" dt="2024-11-19T06:48:18.758" v="1"/>
          <ac:picMkLst>
            <pc:docMk/>
            <pc:sldMk cId="2339966021" sldId="313"/>
            <ac:picMk id="3" creationId="{880D36CB-0A79-F3E7-4722-DE5979A25870}"/>
          </ac:picMkLst>
        </pc:picChg>
      </pc:sldChg>
    </pc:docChg>
  </pc:docChgLst>
  <pc:docChgLst>
    <pc:chgData name="Arpaporn Naosaran" userId="d4b4372d-2302-4eb5-9e3f-7814eb01fc00" providerId="ADAL" clId="{8937F250-AF36-4A2D-B0E6-13515EDF8B60}"/>
    <pc:docChg chg="modSld">
      <pc:chgData name="Arpaporn Naosaran" userId="d4b4372d-2302-4eb5-9e3f-7814eb01fc00" providerId="ADAL" clId="{8937F250-AF36-4A2D-B0E6-13515EDF8B60}" dt="2025-05-08T07:42:58.383" v="56" actId="20577"/>
      <pc:docMkLst>
        <pc:docMk/>
      </pc:docMkLst>
      <pc:sldChg chg="modAnim">
        <pc:chgData name="Arpaporn Naosaran" userId="d4b4372d-2302-4eb5-9e3f-7814eb01fc00" providerId="ADAL" clId="{8937F250-AF36-4A2D-B0E6-13515EDF8B60}" dt="2025-05-08T07:40:46.783" v="2"/>
        <pc:sldMkLst>
          <pc:docMk/>
          <pc:sldMk cId="3128717803" sldId="274"/>
        </pc:sldMkLst>
      </pc:sldChg>
      <pc:sldChg chg="modSp mod delCm">
        <pc:chgData name="Arpaporn Naosaran" userId="d4b4372d-2302-4eb5-9e3f-7814eb01fc00" providerId="ADAL" clId="{8937F250-AF36-4A2D-B0E6-13515EDF8B60}" dt="2025-05-08T07:42:38.305" v="55" actId="1035"/>
        <pc:sldMkLst>
          <pc:docMk/>
          <pc:sldMk cId="2524895953" sldId="299"/>
        </pc:sldMkLst>
        <pc:spChg chg="mod">
          <ac:chgData name="Arpaporn Naosaran" userId="d4b4372d-2302-4eb5-9e3f-7814eb01fc00" providerId="ADAL" clId="{8937F250-AF36-4A2D-B0E6-13515EDF8B60}" dt="2025-05-08T07:42:38.305" v="55" actId="1035"/>
          <ac:spMkLst>
            <pc:docMk/>
            <pc:sldMk cId="2524895953" sldId="299"/>
            <ac:spMk id="5" creationId="{BB827A22-93FB-CDB8-E213-75C1B88F63F4}"/>
          </ac:spMkLst>
        </pc:spChg>
        <pc:grpChg chg="mod">
          <ac:chgData name="Arpaporn Naosaran" userId="d4b4372d-2302-4eb5-9e3f-7814eb01fc00" providerId="ADAL" clId="{8937F250-AF36-4A2D-B0E6-13515EDF8B60}" dt="2025-05-08T07:42:33.944" v="50" actId="14100"/>
          <ac:grpSpMkLst>
            <pc:docMk/>
            <pc:sldMk cId="2524895953" sldId="299"/>
            <ac:grpSpMk id="3" creationId="{EB328848-A633-FFD2-163E-B2FA9770B96C}"/>
          </ac:grpSpMkLst>
        </pc:grpChg>
      </pc:sldChg>
      <pc:sldChg chg="modSp mod">
        <pc:chgData name="Arpaporn Naosaran" userId="d4b4372d-2302-4eb5-9e3f-7814eb01fc00" providerId="ADAL" clId="{8937F250-AF36-4A2D-B0E6-13515EDF8B60}" dt="2025-05-08T07:42:58.383" v="56" actId="20577"/>
        <pc:sldMkLst>
          <pc:docMk/>
          <pc:sldMk cId="2000851610" sldId="306"/>
        </pc:sldMkLst>
        <pc:spChg chg="mod">
          <ac:chgData name="Arpaporn Naosaran" userId="d4b4372d-2302-4eb5-9e3f-7814eb01fc00" providerId="ADAL" clId="{8937F250-AF36-4A2D-B0E6-13515EDF8B60}" dt="2025-05-08T07:42:58.383" v="56" actId="20577"/>
          <ac:spMkLst>
            <pc:docMk/>
            <pc:sldMk cId="2000851610" sldId="306"/>
            <ac:spMk id="7" creationId="{82D51CF9-D81A-F17B-E824-D3DA74286263}"/>
          </ac:spMkLst>
        </pc:spChg>
      </pc:sldChg>
    </pc:docChg>
  </pc:docChgLst>
  <pc:docChgLst>
    <pc:chgData name="Maiko Kondo" userId="08723079-52d7-44d4-b094-d03874e15015" providerId="ADAL" clId="{564E47F6-74F3-427D-84DA-A31308D887EA}"/>
    <pc:docChg chg="">
      <pc:chgData name="Maiko Kondo" userId="08723079-52d7-44d4-b094-d03874e15015" providerId="ADAL" clId="{564E47F6-74F3-427D-84DA-A31308D887EA}" dt="2024-09-03T06:45:06.638" v="5"/>
      <pc:docMkLst>
        <pc:docMk/>
      </pc:docMkLst>
      <pc:sldChg chg="addCm modCm">
        <pc:chgData name="Maiko Kondo" userId="08723079-52d7-44d4-b094-d03874e15015" providerId="ADAL" clId="{564E47F6-74F3-427D-84DA-A31308D887EA}" dt="2024-09-03T06:41:50.542" v="2"/>
        <pc:sldMkLst>
          <pc:docMk/>
          <pc:sldMk cId="4086738858" sldId="278"/>
        </pc:sldMkLst>
      </pc:sldChg>
      <pc:sldChg chg="addCm">
        <pc:chgData name="Maiko Kondo" userId="08723079-52d7-44d4-b094-d03874e15015" providerId="ADAL" clId="{564E47F6-74F3-427D-84DA-A31308D887EA}" dt="2024-09-03T06:43:06.178" v="3"/>
        <pc:sldMkLst>
          <pc:docMk/>
          <pc:sldMk cId="2363329111" sldId="298"/>
        </pc:sldMkLst>
      </pc:sldChg>
      <pc:sldChg chg="addCm">
        <pc:chgData name="Maiko Kondo" userId="08723079-52d7-44d4-b094-d03874e15015" providerId="ADAL" clId="{564E47F6-74F3-427D-84DA-A31308D887EA}" dt="2024-09-03T06:43:57.181" v="4"/>
        <pc:sldMkLst>
          <pc:docMk/>
          <pc:sldMk cId="2524895953" sldId="299"/>
        </pc:sldMkLst>
      </pc:sldChg>
      <pc:sldChg chg="addCm">
        <pc:chgData name="Maiko Kondo" userId="08723079-52d7-44d4-b094-d03874e15015" providerId="ADAL" clId="{564E47F6-74F3-427D-84DA-A31308D887EA}" dt="2024-09-03T06:39:51.475" v="0"/>
        <pc:sldMkLst>
          <pc:docMk/>
          <pc:sldMk cId="1062118869" sldId="301"/>
        </pc:sldMkLst>
      </pc:sldChg>
      <pc:sldChg chg="addCm">
        <pc:chgData name="Maiko Kondo" userId="08723079-52d7-44d4-b094-d03874e15015" providerId="ADAL" clId="{564E47F6-74F3-427D-84DA-A31308D887EA}" dt="2024-09-03T06:45:06.638" v="5"/>
        <pc:sldMkLst>
          <pc:docMk/>
          <pc:sldMk cId="1908290516" sldId="302"/>
        </pc:sldMkLst>
      </pc:sldChg>
    </pc:docChg>
  </pc:docChgLst>
  <pc:docChgLst>
    <pc:chgData name="Narisara Thongmee" userId="6757c35e-10a4-4930-b694-0eb276fcf2f1" providerId="ADAL" clId="{8E5E8F72-24F3-49B5-85C1-48710340B1DB}"/>
    <pc:docChg chg="">
      <pc:chgData name="Narisara Thongmee" userId="6757c35e-10a4-4930-b694-0eb276fcf2f1" providerId="ADAL" clId="{8E5E8F72-24F3-49B5-85C1-48710340B1DB}" dt="2024-09-04T05:37:55.736" v="0"/>
      <pc:docMkLst>
        <pc:docMk/>
      </pc:docMkLst>
      <pc:sldChg chg="addCm">
        <pc:chgData name="Narisara Thongmee" userId="6757c35e-10a4-4930-b694-0eb276fcf2f1" providerId="ADAL" clId="{8E5E8F72-24F3-49B5-85C1-48710340B1DB}" dt="2024-09-04T05:37:55.736" v="0"/>
        <pc:sldMkLst>
          <pc:docMk/>
          <pc:sldMk cId="1825250739" sldId="280"/>
        </pc:sldMkLst>
      </pc:sldChg>
    </pc:docChg>
  </pc:docChgLst>
  <pc:docChgLst>
    <pc:chgData name="Arpaporn Naosaran" userId="d4b4372d-2302-4eb5-9e3f-7814eb01fc00" providerId="ADAL" clId="{CEBF3F6E-917C-4795-A73E-953BF1006BC1}"/>
    <pc:docChg chg="undo custSel addSld delSld modSld">
      <pc:chgData name="Arpaporn Naosaran" userId="d4b4372d-2302-4eb5-9e3f-7814eb01fc00" providerId="ADAL" clId="{CEBF3F6E-917C-4795-A73E-953BF1006BC1}" dt="2024-09-16T04:23:46.238" v="971" actId="20577"/>
      <pc:docMkLst>
        <pc:docMk/>
      </pc:docMkLst>
      <pc:sldChg chg="addSp delSp modSp mod modNotesTx">
        <pc:chgData name="Arpaporn Naosaran" userId="d4b4372d-2302-4eb5-9e3f-7814eb01fc00" providerId="ADAL" clId="{CEBF3F6E-917C-4795-A73E-953BF1006BC1}" dt="2024-09-16T02:40:27.170" v="300" actId="1076"/>
        <pc:sldMkLst>
          <pc:docMk/>
          <pc:sldMk cId="224419523" sldId="275"/>
        </pc:sldMkLst>
        <pc:picChg chg="add mod">
          <ac:chgData name="Arpaporn Naosaran" userId="d4b4372d-2302-4eb5-9e3f-7814eb01fc00" providerId="ADAL" clId="{CEBF3F6E-917C-4795-A73E-953BF1006BC1}" dt="2024-09-16T02:40:27.170" v="300" actId="1076"/>
          <ac:picMkLst>
            <pc:docMk/>
            <pc:sldMk cId="224419523" sldId="275"/>
            <ac:picMk id="11" creationId="{A30BE8CA-A80A-67DC-D64C-9E5090812CE5}"/>
          </ac:picMkLst>
        </pc:picChg>
      </pc:sldChg>
      <pc:sldChg chg="addSp delSp modSp mod modNotesTx">
        <pc:chgData name="Arpaporn Naosaran" userId="d4b4372d-2302-4eb5-9e3f-7814eb01fc00" providerId="ADAL" clId="{CEBF3F6E-917C-4795-A73E-953BF1006BC1}" dt="2024-09-16T03:55:58.116" v="771"/>
        <pc:sldMkLst>
          <pc:docMk/>
          <pc:sldMk cId="486739869" sldId="276"/>
        </pc:sldMkLst>
        <pc:spChg chg="mod">
          <ac:chgData name="Arpaporn Naosaran" userId="d4b4372d-2302-4eb5-9e3f-7814eb01fc00" providerId="ADAL" clId="{CEBF3F6E-917C-4795-A73E-953BF1006BC1}" dt="2024-09-16T03:55:34.563" v="768" actId="1076"/>
          <ac:spMkLst>
            <pc:docMk/>
            <pc:sldMk cId="486739869" sldId="276"/>
            <ac:spMk id="6" creationId="{F2F2C6C1-510B-90C7-2603-024D334BFC1E}"/>
          </ac:spMkLst>
        </pc:spChg>
        <pc:picChg chg="add mod ord">
          <ac:chgData name="Arpaporn Naosaran" userId="d4b4372d-2302-4eb5-9e3f-7814eb01fc00" providerId="ADAL" clId="{CEBF3F6E-917C-4795-A73E-953BF1006BC1}" dt="2024-09-16T03:55:29.798" v="767" actId="167"/>
          <ac:picMkLst>
            <pc:docMk/>
            <pc:sldMk cId="486739869" sldId="276"/>
            <ac:picMk id="2" creationId="{6E5C0953-F4BD-6D19-8F13-B8CFDBB9094E}"/>
          </ac:picMkLst>
        </pc:picChg>
      </pc:sldChg>
      <pc:sldChg chg="addSp delSp modSp mod modCm">
        <pc:chgData name="Arpaporn Naosaran" userId="d4b4372d-2302-4eb5-9e3f-7814eb01fc00" providerId="ADAL" clId="{CEBF3F6E-917C-4795-A73E-953BF1006BC1}" dt="2024-09-16T02:39:36.491" v="296"/>
        <pc:sldMkLst>
          <pc:docMk/>
          <pc:sldMk cId="4086738858" sldId="278"/>
        </pc:sldMkLst>
        <pc:spChg chg="mod ord">
          <ac:chgData name="Arpaporn Naosaran" userId="d4b4372d-2302-4eb5-9e3f-7814eb01fc00" providerId="ADAL" clId="{CEBF3F6E-917C-4795-A73E-953BF1006BC1}" dt="2024-09-16T02:39:31.621" v="295" actId="1038"/>
          <ac:spMkLst>
            <pc:docMk/>
            <pc:sldMk cId="4086738858" sldId="278"/>
            <ac:spMk id="6" creationId="{BF8CFE1C-CE0D-393E-B951-114C22C02CCE}"/>
          </ac:spMkLst>
        </pc:spChg>
        <pc:spChg chg="mod">
          <ac:chgData name="Arpaporn Naosaran" userId="d4b4372d-2302-4eb5-9e3f-7814eb01fc00" providerId="ADAL" clId="{CEBF3F6E-917C-4795-A73E-953BF1006BC1}" dt="2024-09-16T02:38:55.170" v="281" actId="14100"/>
          <ac:spMkLst>
            <pc:docMk/>
            <pc:sldMk cId="4086738858" sldId="278"/>
            <ac:spMk id="7" creationId="{45C98DB9-8799-6DEC-51EF-6D720A0EE372}"/>
          </ac:spMkLst>
        </pc:spChg>
        <pc:picChg chg="add mod">
          <ac:chgData name="Arpaporn Naosaran" userId="d4b4372d-2302-4eb5-9e3f-7814eb01fc00" providerId="ADAL" clId="{CEBF3F6E-917C-4795-A73E-953BF1006BC1}" dt="2024-09-16T02:38:58.285" v="282" actId="1076"/>
          <ac:picMkLst>
            <pc:docMk/>
            <pc:sldMk cId="4086738858" sldId="278"/>
            <ac:picMk id="2" creationId="{6E6425BB-A6D7-AE2B-67AB-16AAA3994095}"/>
          </ac:picMkLst>
        </pc:picChg>
        <pc:picChg chg="add mod">
          <ac:chgData name="Arpaporn Naosaran" userId="d4b4372d-2302-4eb5-9e3f-7814eb01fc00" providerId="ADAL" clId="{CEBF3F6E-917C-4795-A73E-953BF1006BC1}" dt="2024-09-16T02:39:21.368" v="286" actId="14100"/>
          <ac:picMkLst>
            <pc:docMk/>
            <pc:sldMk cId="4086738858" sldId="278"/>
            <ac:picMk id="4" creationId="{46243A12-8DFC-5CF7-3057-90F90C0AFF07}"/>
          </ac:picMkLst>
        </pc:picChg>
      </pc:sldChg>
      <pc:sldChg chg="modSp mod modNotesTx">
        <pc:chgData name="Arpaporn Naosaran" userId="d4b4372d-2302-4eb5-9e3f-7814eb01fc00" providerId="ADAL" clId="{CEBF3F6E-917C-4795-A73E-953BF1006BC1}" dt="2024-09-16T04:23:46.238" v="971" actId="20577"/>
        <pc:sldMkLst>
          <pc:docMk/>
          <pc:sldMk cId="1825250739" sldId="280"/>
        </pc:sldMkLst>
        <pc:spChg chg="mod">
          <ac:chgData name="Arpaporn Naosaran" userId="d4b4372d-2302-4eb5-9e3f-7814eb01fc00" providerId="ADAL" clId="{CEBF3F6E-917C-4795-A73E-953BF1006BC1}" dt="2024-09-16T04:22:57.644" v="914" actId="1076"/>
          <ac:spMkLst>
            <pc:docMk/>
            <pc:sldMk cId="1825250739" sldId="280"/>
            <ac:spMk id="2" creationId="{F8722135-F28D-841B-F247-2ED9B64A1B91}"/>
          </ac:spMkLst>
        </pc:spChg>
        <pc:spChg chg="mod">
          <ac:chgData name="Arpaporn Naosaran" userId="d4b4372d-2302-4eb5-9e3f-7814eb01fc00" providerId="ADAL" clId="{CEBF3F6E-917C-4795-A73E-953BF1006BC1}" dt="2024-09-16T04:22:59.604" v="915" actId="1076"/>
          <ac:spMkLst>
            <pc:docMk/>
            <pc:sldMk cId="1825250739" sldId="280"/>
            <ac:spMk id="10" creationId="{AFFE83D1-532A-2791-DE31-8CC3F463E6F6}"/>
          </ac:spMkLst>
        </pc:spChg>
      </pc:sldChg>
      <pc:sldChg chg="addSp delSp modSp mod modNotesTx">
        <pc:chgData name="Arpaporn Naosaran" userId="d4b4372d-2302-4eb5-9e3f-7814eb01fc00" providerId="ADAL" clId="{CEBF3F6E-917C-4795-A73E-953BF1006BC1}" dt="2024-09-16T02:33:59.186" v="235" actId="1076"/>
        <pc:sldMkLst>
          <pc:docMk/>
          <pc:sldMk cId="3402904846" sldId="292"/>
        </pc:sldMkLst>
        <pc:spChg chg="mod">
          <ac:chgData name="Arpaporn Naosaran" userId="d4b4372d-2302-4eb5-9e3f-7814eb01fc00" providerId="ADAL" clId="{CEBF3F6E-917C-4795-A73E-953BF1006BC1}" dt="2024-09-16T02:32:42.577" v="205" actId="1076"/>
          <ac:spMkLst>
            <pc:docMk/>
            <pc:sldMk cId="3402904846" sldId="292"/>
            <ac:spMk id="9" creationId="{CE754C06-4F2A-D534-1096-243A837B3F6E}"/>
          </ac:spMkLst>
        </pc:spChg>
        <pc:spChg chg="mod">
          <ac:chgData name="Arpaporn Naosaran" userId="d4b4372d-2302-4eb5-9e3f-7814eb01fc00" providerId="ADAL" clId="{CEBF3F6E-917C-4795-A73E-953BF1006BC1}" dt="2024-09-16T02:33:59.186" v="235" actId="1076"/>
          <ac:spMkLst>
            <pc:docMk/>
            <pc:sldMk cId="3402904846" sldId="292"/>
            <ac:spMk id="10" creationId="{CFD7822D-F7B0-85CA-1080-0E14ABF04823}"/>
          </ac:spMkLst>
        </pc:spChg>
        <pc:grpChg chg="mod ord">
          <ac:chgData name="Arpaporn Naosaran" userId="d4b4372d-2302-4eb5-9e3f-7814eb01fc00" providerId="ADAL" clId="{CEBF3F6E-917C-4795-A73E-953BF1006BC1}" dt="2024-09-16T02:33:24.736" v="224" actId="14100"/>
          <ac:grpSpMkLst>
            <pc:docMk/>
            <pc:sldMk cId="3402904846" sldId="292"/>
            <ac:grpSpMk id="8" creationId="{DE6B4258-FFA1-046A-C1BD-3E399FA90BC2}"/>
          </ac:grpSpMkLst>
        </pc:grpChg>
        <pc:picChg chg="mod">
          <ac:chgData name="Arpaporn Naosaran" userId="d4b4372d-2302-4eb5-9e3f-7814eb01fc00" providerId="ADAL" clId="{CEBF3F6E-917C-4795-A73E-953BF1006BC1}" dt="2024-09-16T02:33:52.392" v="234" actId="1076"/>
          <ac:picMkLst>
            <pc:docMk/>
            <pc:sldMk cId="3402904846" sldId="292"/>
            <ac:picMk id="4" creationId="{3314BA3B-545D-3D34-0F6C-1B9B58B4A4B9}"/>
          </ac:picMkLst>
        </pc:picChg>
        <pc:picChg chg="add mod">
          <ac:chgData name="Arpaporn Naosaran" userId="d4b4372d-2302-4eb5-9e3f-7814eb01fc00" providerId="ADAL" clId="{CEBF3F6E-917C-4795-A73E-953BF1006BC1}" dt="2024-09-16T02:32:52.039" v="208" actId="1076"/>
          <ac:picMkLst>
            <pc:docMk/>
            <pc:sldMk cId="3402904846" sldId="292"/>
            <ac:picMk id="7" creationId="{9255DC5C-315C-C026-E0DD-B9BACF0C52F1}"/>
          </ac:picMkLst>
        </pc:picChg>
      </pc:sldChg>
      <pc:sldChg chg="addSp delSp modSp mod modNotesTx">
        <pc:chgData name="Arpaporn Naosaran" userId="d4b4372d-2302-4eb5-9e3f-7814eb01fc00" providerId="ADAL" clId="{CEBF3F6E-917C-4795-A73E-953BF1006BC1}" dt="2024-09-16T03:02:18.615" v="387" actId="1076"/>
        <pc:sldMkLst>
          <pc:docMk/>
          <pc:sldMk cId="2237419301" sldId="297"/>
        </pc:sldMkLst>
        <pc:spChg chg="mod">
          <ac:chgData name="Arpaporn Naosaran" userId="d4b4372d-2302-4eb5-9e3f-7814eb01fc00" providerId="ADAL" clId="{CEBF3F6E-917C-4795-A73E-953BF1006BC1}" dt="2024-09-16T02:55:19.919" v="381" actId="1035"/>
          <ac:spMkLst>
            <pc:docMk/>
            <pc:sldMk cId="2237419301" sldId="297"/>
            <ac:spMk id="10" creationId="{CFD7822D-F7B0-85CA-1080-0E14ABF04823}"/>
          </ac:spMkLst>
        </pc:spChg>
        <pc:grpChg chg="mod">
          <ac:chgData name="Arpaporn Naosaran" userId="d4b4372d-2302-4eb5-9e3f-7814eb01fc00" providerId="ADAL" clId="{CEBF3F6E-917C-4795-A73E-953BF1006BC1}" dt="2024-09-16T02:55:15.824" v="376" actId="14100"/>
          <ac:grpSpMkLst>
            <pc:docMk/>
            <pc:sldMk cId="2237419301" sldId="297"/>
            <ac:grpSpMk id="8" creationId="{DE6B4258-FFA1-046A-C1BD-3E399FA90BC2}"/>
          </ac:grpSpMkLst>
        </pc:grpChg>
        <pc:picChg chg="add mod">
          <ac:chgData name="Arpaporn Naosaran" userId="d4b4372d-2302-4eb5-9e3f-7814eb01fc00" providerId="ADAL" clId="{CEBF3F6E-917C-4795-A73E-953BF1006BC1}" dt="2024-09-16T03:02:18.615" v="387" actId="1076"/>
          <ac:picMkLst>
            <pc:docMk/>
            <pc:sldMk cId="2237419301" sldId="297"/>
            <ac:picMk id="4" creationId="{AE2AA47E-FA39-5404-E84C-F1878D0EEE17}"/>
          </ac:picMkLst>
        </pc:picChg>
      </pc:sldChg>
      <pc:sldChg chg="addSp delSp modSp mod delAnim modAnim modCm modNotesTx">
        <pc:chgData name="Arpaporn Naosaran" userId="d4b4372d-2302-4eb5-9e3f-7814eb01fc00" providerId="ADAL" clId="{CEBF3F6E-917C-4795-A73E-953BF1006BC1}" dt="2024-09-16T03:59:40.724" v="820" actId="20577"/>
        <pc:sldMkLst>
          <pc:docMk/>
          <pc:sldMk cId="2363329111" sldId="298"/>
        </pc:sldMkLst>
        <pc:spChg chg="mod">
          <ac:chgData name="Arpaporn Naosaran" userId="d4b4372d-2302-4eb5-9e3f-7814eb01fc00" providerId="ADAL" clId="{CEBF3F6E-917C-4795-A73E-953BF1006BC1}" dt="2024-09-16T02:53:23.702" v="362" actId="14100"/>
          <ac:spMkLst>
            <pc:docMk/>
            <pc:sldMk cId="2363329111" sldId="298"/>
            <ac:spMk id="4" creationId="{E7ACF947-545D-7E94-3199-4C8498501250}"/>
          </ac:spMkLst>
        </pc:spChg>
        <pc:spChg chg="mod">
          <ac:chgData name="Arpaporn Naosaran" userId="d4b4372d-2302-4eb5-9e3f-7814eb01fc00" providerId="ADAL" clId="{CEBF3F6E-917C-4795-A73E-953BF1006BC1}" dt="2024-09-16T02:52:28.334" v="331" actId="1076"/>
          <ac:spMkLst>
            <pc:docMk/>
            <pc:sldMk cId="2363329111" sldId="298"/>
            <ac:spMk id="5" creationId="{A0E83D8B-1F6D-71DE-9959-470538462C7F}"/>
          </ac:spMkLst>
        </pc:spChg>
        <pc:spChg chg="mod">
          <ac:chgData name="Arpaporn Naosaran" userId="d4b4372d-2302-4eb5-9e3f-7814eb01fc00" providerId="ADAL" clId="{CEBF3F6E-917C-4795-A73E-953BF1006BC1}" dt="2024-09-16T02:52:41.718" v="333" actId="1076"/>
          <ac:spMkLst>
            <pc:docMk/>
            <pc:sldMk cId="2363329111" sldId="298"/>
            <ac:spMk id="6" creationId="{B8434325-20B9-6BAD-796A-29C0D9F36AFA}"/>
          </ac:spMkLst>
        </pc:spChg>
        <pc:spChg chg="mod">
          <ac:chgData name="Arpaporn Naosaran" userId="d4b4372d-2302-4eb5-9e3f-7814eb01fc00" providerId="ADAL" clId="{CEBF3F6E-917C-4795-A73E-953BF1006BC1}" dt="2024-09-16T02:52:41.718" v="333" actId="1076"/>
          <ac:spMkLst>
            <pc:docMk/>
            <pc:sldMk cId="2363329111" sldId="298"/>
            <ac:spMk id="7" creationId="{DDA5E847-DD40-0519-779E-42A8EBC7BC74}"/>
          </ac:spMkLst>
        </pc:spChg>
        <pc:spChg chg="mod">
          <ac:chgData name="Arpaporn Naosaran" userId="d4b4372d-2302-4eb5-9e3f-7814eb01fc00" providerId="ADAL" clId="{CEBF3F6E-917C-4795-A73E-953BF1006BC1}" dt="2024-09-16T02:52:32.310" v="332" actId="1076"/>
          <ac:spMkLst>
            <pc:docMk/>
            <pc:sldMk cId="2363329111" sldId="298"/>
            <ac:spMk id="8" creationId="{F85586D8-0465-7CB3-5096-2D5A8ADAED1A}"/>
          </ac:spMkLst>
        </pc:spChg>
        <pc:picChg chg="add mod">
          <ac:chgData name="Arpaporn Naosaran" userId="d4b4372d-2302-4eb5-9e3f-7814eb01fc00" providerId="ADAL" clId="{CEBF3F6E-917C-4795-A73E-953BF1006BC1}" dt="2024-09-16T03:59:07.821" v="776"/>
          <ac:picMkLst>
            <pc:docMk/>
            <pc:sldMk cId="2363329111" sldId="298"/>
            <ac:picMk id="9" creationId="{A79BE422-BAA1-9AFB-3157-92C9A712A393}"/>
          </ac:picMkLst>
        </pc:picChg>
        <pc:picChg chg="add mod">
          <ac:chgData name="Arpaporn Naosaran" userId="d4b4372d-2302-4eb5-9e3f-7814eb01fc00" providerId="ADAL" clId="{CEBF3F6E-917C-4795-A73E-953BF1006BC1}" dt="2024-09-16T03:58:36.157" v="775"/>
          <ac:picMkLst>
            <pc:docMk/>
            <pc:sldMk cId="2363329111" sldId="298"/>
            <ac:picMk id="1025" creationId="{808CFF2C-7A80-0DF2-F903-9362A067EB93}"/>
          </ac:picMkLst>
        </pc:picChg>
      </pc:sldChg>
      <pc:sldChg chg="modSp mod modCm">
        <pc:chgData name="Arpaporn Naosaran" userId="d4b4372d-2302-4eb5-9e3f-7814eb01fc00" providerId="ADAL" clId="{CEBF3F6E-917C-4795-A73E-953BF1006BC1}" dt="2024-09-16T02:54:21.525" v="371" actId="14100"/>
        <pc:sldMkLst>
          <pc:docMk/>
          <pc:sldMk cId="2524895953" sldId="299"/>
        </pc:sldMkLst>
        <pc:spChg chg="mod">
          <ac:chgData name="Arpaporn Naosaran" userId="d4b4372d-2302-4eb5-9e3f-7814eb01fc00" providerId="ADAL" clId="{CEBF3F6E-917C-4795-A73E-953BF1006BC1}" dt="2024-09-16T02:54:21.525" v="371" actId="14100"/>
          <ac:spMkLst>
            <pc:docMk/>
            <pc:sldMk cId="2524895953" sldId="299"/>
            <ac:spMk id="8" creationId="{02C39ECD-0403-52D5-0720-7A468B160DDE}"/>
          </ac:spMkLst>
        </pc:spChg>
        <pc:spChg chg="mod">
          <ac:chgData name="Arpaporn Naosaran" userId="d4b4372d-2302-4eb5-9e3f-7814eb01fc00" providerId="ADAL" clId="{CEBF3F6E-917C-4795-A73E-953BF1006BC1}" dt="2024-09-16T02:54:09.231" v="369" actId="20577"/>
          <ac:spMkLst>
            <pc:docMk/>
            <pc:sldMk cId="2524895953" sldId="299"/>
            <ac:spMk id="9" creationId="{CBD4FCE8-7C33-68DB-60AF-CCC0D8421C80}"/>
          </ac:spMkLst>
        </pc:spChg>
        <pc:grpChg chg="mod">
          <ac:chgData name="Arpaporn Naosaran" userId="d4b4372d-2302-4eb5-9e3f-7814eb01fc00" providerId="ADAL" clId="{CEBF3F6E-917C-4795-A73E-953BF1006BC1}" dt="2024-09-16T02:53:59.153" v="366" actId="14100"/>
          <ac:grpSpMkLst>
            <pc:docMk/>
            <pc:sldMk cId="2524895953" sldId="299"/>
            <ac:grpSpMk id="7" creationId="{D03F3ABB-E4B6-29D3-A10F-7CAEDB091A11}"/>
          </ac:grpSpMkLst>
        </pc:grpChg>
        <pc:picChg chg="mod">
          <ac:chgData name="Arpaporn Naosaran" userId="d4b4372d-2302-4eb5-9e3f-7814eb01fc00" providerId="ADAL" clId="{CEBF3F6E-917C-4795-A73E-953BF1006BC1}" dt="2024-09-16T02:54:16.925" v="370" actId="1076"/>
          <ac:picMkLst>
            <pc:docMk/>
            <pc:sldMk cId="2524895953" sldId="299"/>
            <ac:picMk id="6" creationId="{3C5D51C9-77A5-9FC0-244F-DFDA644A796E}"/>
          </ac:picMkLst>
        </pc:picChg>
      </pc:sldChg>
      <pc:sldChg chg="addSp delSp modSp mod modNotesTx">
        <pc:chgData name="Arpaporn Naosaran" userId="d4b4372d-2302-4eb5-9e3f-7814eb01fc00" providerId="ADAL" clId="{CEBF3F6E-917C-4795-A73E-953BF1006BC1}" dt="2024-09-16T04:21:21.587" v="848" actId="1076"/>
        <pc:sldMkLst>
          <pc:docMk/>
          <pc:sldMk cId="517177789" sldId="300"/>
        </pc:sldMkLst>
        <pc:spChg chg="mod">
          <ac:chgData name="Arpaporn Naosaran" userId="d4b4372d-2302-4eb5-9e3f-7814eb01fc00" providerId="ADAL" clId="{CEBF3F6E-917C-4795-A73E-953BF1006BC1}" dt="2024-09-16T04:21:21.587" v="848" actId="1076"/>
          <ac:spMkLst>
            <pc:docMk/>
            <pc:sldMk cId="517177789" sldId="300"/>
            <ac:spMk id="8" creationId="{F3737DB8-A270-C519-F60E-4960C0D189A1}"/>
          </ac:spMkLst>
        </pc:spChg>
        <pc:spChg chg="mod">
          <ac:chgData name="Arpaporn Naosaran" userId="d4b4372d-2302-4eb5-9e3f-7814eb01fc00" providerId="ADAL" clId="{CEBF3F6E-917C-4795-A73E-953BF1006BC1}" dt="2024-09-16T04:21:21.587" v="848" actId="1076"/>
          <ac:spMkLst>
            <pc:docMk/>
            <pc:sldMk cId="517177789" sldId="300"/>
            <ac:spMk id="9" creationId="{C130DB24-2670-6683-CC90-CC9F26502AC9}"/>
          </ac:spMkLst>
        </pc:spChg>
        <pc:picChg chg="add mod">
          <ac:chgData name="Arpaporn Naosaran" userId="d4b4372d-2302-4eb5-9e3f-7814eb01fc00" providerId="ADAL" clId="{CEBF3F6E-917C-4795-A73E-953BF1006BC1}" dt="2024-09-16T04:21:12.696" v="845" actId="14100"/>
          <ac:picMkLst>
            <pc:docMk/>
            <pc:sldMk cId="517177789" sldId="300"/>
            <ac:picMk id="11" creationId="{D94B16C8-E018-13FB-73C2-A871EADFF8BD}"/>
          </ac:picMkLst>
        </pc:picChg>
      </pc:sldChg>
      <pc:sldChg chg="modSp del mod">
        <pc:chgData name="Arpaporn Naosaran" userId="d4b4372d-2302-4eb5-9e3f-7814eb01fc00" providerId="ADAL" clId="{CEBF3F6E-917C-4795-A73E-953BF1006BC1}" dt="2024-09-14T09:10:52.060" v="153" actId="47"/>
        <pc:sldMkLst>
          <pc:docMk/>
          <pc:sldMk cId="1062118869" sldId="301"/>
        </pc:sldMkLst>
      </pc:sldChg>
      <pc:sldChg chg="addSp delSp modSp mod modNotesTx">
        <pc:chgData name="Arpaporn Naosaran" userId="d4b4372d-2302-4eb5-9e3f-7814eb01fc00" providerId="ADAL" clId="{CEBF3F6E-917C-4795-A73E-953BF1006BC1}" dt="2024-09-16T02:41:08.264" v="303" actId="1076"/>
        <pc:sldMkLst>
          <pc:docMk/>
          <pc:sldMk cId="1908290516" sldId="302"/>
        </pc:sldMkLst>
        <pc:picChg chg="add mod">
          <ac:chgData name="Arpaporn Naosaran" userId="d4b4372d-2302-4eb5-9e3f-7814eb01fc00" providerId="ADAL" clId="{CEBF3F6E-917C-4795-A73E-953BF1006BC1}" dt="2024-09-16T02:41:08.264" v="303" actId="1076"/>
          <ac:picMkLst>
            <pc:docMk/>
            <pc:sldMk cId="1908290516" sldId="302"/>
            <ac:picMk id="9" creationId="{EA0D9522-BBA6-E954-83CA-8B5D4ED26C6B}"/>
          </ac:picMkLst>
        </pc:picChg>
      </pc:sldChg>
      <pc:sldChg chg="delSp del mod">
        <pc:chgData name="Arpaporn Naosaran" userId="d4b4372d-2302-4eb5-9e3f-7814eb01fc00" providerId="ADAL" clId="{CEBF3F6E-917C-4795-A73E-953BF1006BC1}" dt="2024-09-16T03:17:07.610" v="446" actId="47"/>
        <pc:sldMkLst>
          <pc:docMk/>
          <pc:sldMk cId="216052143" sldId="303"/>
        </pc:sldMkLst>
      </pc:sldChg>
      <pc:sldChg chg="del">
        <pc:chgData name="Arpaporn Naosaran" userId="d4b4372d-2302-4eb5-9e3f-7814eb01fc00" providerId="ADAL" clId="{CEBF3F6E-917C-4795-A73E-953BF1006BC1}" dt="2024-09-16T03:30:13.674" v="736" actId="47"/>
        <pc:sldMkLst>
          <pc:docMk/>
          <pc:sldMk cId="2328871109" sldId="304"/>
        </pc:sldMkLst>
      </pc:sldChg>
      <pc:sldChg chg="addSp delSp modSp mod setBg modNotesTx">
        <pc:chgData name="Arpaporn Naosaran" userId="d4b4372d-2302-4eb5-9e3f-7814eb01fc00" providerId="ADAL" clId="{CEBF3F6E-917C-4795-A73E-953BF1006BC1}" dt="2024-09-16T03:37:25.892" v="759" actId="1076"/>
        <pc:sldMkLst>
          <pc:docMk/>
          <pc:sldMk cId="2000851610" sldId="306"/>
        </pc:sldMkLst>
        <pc:spChg chg="mod">
          <ac:chgData name="Arpaporn Naosaran" userId="d4b4372d-2302-4eb5-9e3f-7814eb01fc00" providerId="ADAL" clId="{CEBF3F6E-917C-4795-A73E-953BF1006BC1}" dt="2024-09-16T03:37:25.892" v="759" actId="1076"/>
          <ac:spMkLst>
            <pc:docMk/>
            <pc:sldMk cId="2000851610" sldId="306"/>
            <ac:spMk id="7" creationId="{82D51CF9-D81A-F17B-E824-D3DA74286263}"/>
          </ac:spMkLst>
        </pc:spChg>
        <pc:spChg chg="add">
          <ac:chgData name="Arpaporn Naosaran" userId="d4b4372d-2302-4eb5-9e3f-7814eb01fc00" providerId="ADAL" clId="{CEBF3F6E-917C-4795-A73E-953BF1006BC1}" dt="2024-09-16T03:32:03.906" v="740" actId="26606"/>
          <ac:spMkLst>
            <pc:docMk/>
            <pc:sldMk cId="2000851610" sldId="306"/>
            <ac:spMk id="12" creationId="{B7BD7FCF-A254-4A97-A15C-319B67622677}"/>
          </ac:spMkLst>
        </pc:spChg>
        <pc:spChg chg="add">
          <ac:chgData name="Arpaporn Naosaran" userId="d4b4372d-2302-4eb5-9e3f-7814eb01fc00" providerId="ADAL" clId="{CEBF3F6E-917C-4795-A73E-953BF1006BC1}" dt="2024-09-16T03:32:03.906" v="740" actId="26606"/>
          <ac:spMkLst>
            <pc:docMk/>
            <pc:sldMk cId="2000851610" sldId="306"/>
            <ac:spMk id="14" creationId="{52FFAF72-6204-4676-9C6F-9A4CC4D91805}"/>
          </ac:spMkLst>
        </pc:spChg>
        <pc:picChg chg="add mod modCrop">
          <ac:chgData name="Arpaporn Naosaran" userId="d4b4372d-2302-4eb5-9e3f-7814eb01fc00" providerId="ADAL" clId="{CEBF3F6E-917C-4795-A73E-953BF1006BC1}" dt="2024-09-16T03:37:14.172" v="758" actId="1076"/>
          <ac:picMkLst>
            <pc:docMk/>
            <pc:sldMk cId="2000851610" sldId="306"/>
            <ac:picMk id="4" creationId="{F4FB7850-FE18-CD3B-E542-4698485B898C}"/>
          </ac:picMkLst>
        </pc:picChg>
      </pc:sldChg>
      <pc:sldChg chg="delSp modSp mod">
        <pc:chgData name="Arpaporn Naosaran" userId="d4b4372d-2302-4eb5-9e3f-7814eb01fc00" providerId="ADAL" clId="{CEBF3F6E-917C-4795-A73E-953BF1006BC1}" dt="2024-09-16T03:17:38.485" v="449" actId="1076"/>
        <pc:sldMkLst>
          <pc:docMk/>
          <pc:sldMk cId="364918283" sldId="307"/>
        </pc:sldMkLst>
        <pc:graphicFrameChg chg="mod">
          <ac:chgData name="Arpaporn Naosaran" userId="d4b4372d-2302-4eb5-9e3f-7814eb01fc00" providerId="ADAL" clId="{CEBF3F6E-917C-4795-A73E-953BF1006BC1}" dt="2024-09-16T03:17:38.485" v="449" actId="1076"/>
          <ac:graphicFrameMkLst>
            <pc:docMk/>
            <pc:sldMk cId="364918283" sldId="307"/>
            <ac:graphicFrameMk id="5" creationId="{6E76B3E4-15EE-BBEC-6055-6512D0347CC6}"/>
          </ac:graphicFrameMkLst>
        </pc:graphicFrameChg>
      </pc:sldChg>
      <pc:sldChg chg="addSp modSp new mod modAnim modNotesTx">
        <pc:chgData name="Arpaporn Naosaran" userId="d4b4372d-2302-4eb5-9e3f-7814eb01fc00" providerId="ADAL" clId="{CEBF3F6E-917C-4795-A73E-953BF1006BC1}" dt="2024-09-16T02:04:28.568" v="169" actId="14100"/>
        <pc:sldMkLst>
          <pc:docMk/>
          <pc:sldMk cId="1207723002" sldId="310"/>
        </pc:sldMkLst>
        <pc:spChg chg="add mod">
          <ac:chgData name="Arpaporn Naosaran" userId="d4b4372d-2302-4eb5-9e3f-7814eb01fc00" providerId="ADAL" clId="{CEBF3F6E-917C-4795-A73E-953BF1006BC1}" dt="2024-09-14T09:09:22.877" v="135" actId="1076"/>
          <ac:spMkLst>
            <pc:docMk/>
            <pc:sldMk cId="1207723002" sldId="310"/>
            <ac:spMk id="2" creationId="{66B2F2A7-2202-A5CC-DFE0-B00109423916}"/>
          </ac:spMkLst>
        </pc:spChg>
        <pc:spChg chg="add mod">
          <ac:chgData name="Arpaporn Naosaran" userId="d4b4372d-2302-4eb5-9e3f-7814eb01fc00" providerId="ADAL" clId="{CEBF3F6E-917C-4795-A73E-953BF1006BC1}" dt="2024-09-16T02:04:14.441" v="166" actId="14100"/>
          <ac:spMkLst>
            <pc:docMk/>
            <pc:sldMk cId="1207723002" sldId="310"/>
            <ac:spMk id="5" creationId="{53BD3DF1-D67F-4703-1CC9-7247AB31F577}"/>
          </ac:spMkLst>
        </pc:spChg>
        <pc:spChg chg="add mod">
          <ac:chgData name="Arpaporn Naosaran" userId="d4b4372d-2302-4eb5-9e3f-7814eb01fc00" providerId="ADAL" clId="{CEBF3F6E-917C-4795-A73E-953BF1006BC1}" dt="2024-09-16T02:03:37.820" v="162" actId="1076"/>
          <ac:spMkLst>
            <pc:docMk/>
            <pc:sldMk cId="1207723002" sldId="310"/>
            <ac:spMk id="6" creationId="{B2681A05-94A5-82F3-3765-BEF8EBF1B6C9}"/>
          </ac:spMkLst>
        </pc:spChg>
        <pc:picChg chg="add mod">
          <ac:chgData name="Arpaporn Naosaran" userId="d4b4372d-2302-4eb5-9e3f-7814eb01fc00" providerId="ADAL" clId="{CEBF3F6E-917C-4795-A73E-953BF1006BC1}" dt="2024-09-14T09:10:07.582" v="140" actId="1076"/>
          <ac:picMkLst>
            <pc:docMk/>
            <pc:sldMk cId="1207723002" sldId="310"/>
            <ac:picMk id="3" creationId="{AE8067DE-73BC-51D9-6C27-AFC98B571C00}"/>
          </ac:picMkLst>
        </pc:picChg>
        <pc:picChg chg="add mod">
          <ac:chgData name="Arpaporn Naosaran" userId="d4b4372d-2302-4eb5-9e3f-7814eb01fc00" providerId="ADAL" clId="{CEBF3F6E-917C-4795-A73E-953BF1006BC1}" dt="2024-09-16T02:04:16.476" v="167" actId="1076"/>
          <ac:picMkLst>
            <pc:docMk/>
            <pc:sldMk cId="1207723002" sldId="310"/>
            <ac:picMk id="4" creationId="{7989577C-CEA0-679C-D1FB-031E06819DFB}"/>
          </ac:picMkLst>
        </pc:picChg>
        <pc:picChg chg="add mod">
          <ac:chgData name="Arpaporn Naosaran" userId="d4b4372d-2302-4eb5-9e3f-7814eb01fc00" providerId="ADAL" clId="{CEBF3F6E-917C-4795-A73E-953BF1006BC1}" dt="2024-09-16T02:04:28.568" v="169" actId="14100"/>
          <ac:picMkLst>
            <pc:docMk/>
            <pc:sldMk cId="1207723002" sldId="310"/>
            <ac:picMk id="1026" creationId="{6651829F-35CD-E5B2-C033-20BA9AD2CFC3}"/>
          </ac:picMkLst>
        </pc:picChg>
      </pc:sldChg>
      <pc:sldChg chg="addSp modSp new mod setBg modNotesTx">
        <pc:chgData name="Arpaporn Naosaran" userId="d4b4372d-2302-4eb5-9e3f-7814eb01fc00" providerId="ADAL" clId="{CEBF3F6E-917C-4795-A73E-953BF1006BC1}" dt="2024-09-16T03:16:45.575" v="445" actId="1076"/>
        <pc:sldMkLst>
          <pc:docMk/>
          <pc:sldMk cId="3610931737" sldId="311"/>
        </pc:sldMkLst>
        <pc:spChg chg="add mod">
          <ac:chgData name="Arpaporn Naosaran" userId="d4b4372d-2302-4eb5-9e3f-7814eb01fc00" providerId="ADAL" clId="{CEBF3F6E-917C-4795-A73E-953BF1006BC1}" dt="2024-09-16T03:16:45.575" v="445" actId="1076"/>
          <ac:spMkLst>
            <pc:docMk/>
            <pc:sldMk cId="3610931737" sldId="311"/>
            <ac:spMk id="3" creationId="{2D919A2D-59D5-87D0-4793-2F2F15015926}"/>
          </ac:spMkLst>
        </pc:spChg>
        <pc:spChg chg="add">
          <ac:chgData name="Arpaporn Naosaran" userId="d4b4372d-2302-4eb5-9e3f-7814eb01fc00" providerId="ADAL" clId="{CEBF3F6E-917C-4795-A73E-953BF1006BC1}" dt="2024-09-16T03:15:31.698" v="396" actId="26606"/>
          <ac:spMkLst>
            <pc:docMk/>
            <pc:sldMk cId="3610931737" sldId="311"/>
            <ac:spMk id="2055" creationId="{2172A0AC-3DCE-4672-BCAF-28FEF91F6020}"/>
          </ac:spMkLst>
        </pc:spChg>
        <pc:spChg chg="add">
          <ac:chgData name="Arpaporn Naosaran" userId="d4b4372d-2302-4eb5-9e3f-7814eb01fc00" providerId="ADAL" clId="{CEBF3F6E-917C-4795-A73E-953BF1006BC1}" dt="2024-09-16T03:15:31.698" v="396" actId="26606"/>
          <ac:spMkLst>
            <pc:docMk/>
            <pc:sldMk cId="3610931737" sldId="311"/>
            <ac:spMk id="2057" creationId="{AE6F1C77-EDC9-4C5F-8C1C-62DD46BDA3C3}"/>
          </ac:spMkLst>
        </pc:spChg>
        <pc:picChg chg="add mod ord">
          <ac:chgData name="Arpaporn Naosaran" userId="d4b4372d-2302-4eb5-9e3f-7814eb01fc00" providerId="ADAL" clId="{CEBF3F6E-917C-4795-A73E-953BF1006BC1}" dt="2024-09-16T03:15:37.635" v="397" actId="14100"/>
          <ac:picMkLst>
            <pc:docMk/>
            <pc:sldMk cId="3610931737" sldId="311"/>
            <ac:picMk id="2" creationId="{DDC05699-535E-F2B5-4AEB-717EF8B92218}"/>
          </ac:picMkLst>
        </pc:picChg>
        <pc:picChg chg="add mod">
          <ac:chgData name="Arpaporn Naosaran" userId="d4b4372d-2302-4eb5-9e3f-7814eb01fc00" providerId="ADAL" clId="{CEBF3F6E-917C-4795-A73E-953BF1006BC1}" dt="2024-09-16T03:16:36.545" v="443" actId="14100"/>
          <ac:picMkLst>
            <pc:docMk/>
            <pc:sldMk cId="3610931737" sldId="311"/>
            <ac:picMk id="2050" creationId="{0C795D41-5E7D-12CC-A3D0-370BF60D0763}"/>
          </ac:picMkLst>
        </pc:picChg>
      </pc:sldChg>
      <pc:sldChg chg="addSp modSp new mod setBg modNotesTx">
        <pc:chgData name="Arpaporn Naosaran" userId="d4b4372d-2302-4eb5-9e3f-7814eb01fc00" providerId="ADAL" clId="{CEBF3F6E-917C-4795-A73E-953BF1006BC1}" dt="2024-09-16T03:30:08.464" v="735"/>
        <pc:sldMkLst>
          <pc:docMk/>
          <pc:sldMk cId="1674025815" sldId="312"/>
        </pc:sldMkLst>
        <pc:spChg chg="add mod">
          <ac:chgData name="Arpaporn Naosaran" userId="d4b4372d-2302-4eb5-9e3f-7814eb01fc00" providerId="ADAL" clId="{CEBF3F6E-917C-4795-A73E-953BF1006BC1}" dt="2024-09-16T03:21:53.229" v="483" actId="2711"/>
          <ac:spMkLst>
            <pc:docMk/>
            <pc:sldMk cId="1674025815" sldId="312"/>
            <ac:spMk id="4" creationId="{51972BE6-1ABE-4C8D-F94C-B5DFBFB79E3D}"/>
          </ac:spMkLst>
        </pc:spChg>
        <pc:spChg chg="add mod">
          <ac:chgData name="Arpaporn Naosaran" userId="d4b4372d-2302-4eb5-9e3f-7814eb01fc00" providerId="ADAL" clId="{CEBF3F6E-917C-4795-A73E-953BF1006BC1}" dt="2024-09-16T03:23:14.044" v="542" actId="121"/>
          <ac:spMkLst>
            <pc:docMk/>
            <pc:sldMk cId="1674025815" sldId="312"/>
            <ac:spMk id="5" creationId="{B226B346-E728-2210-47C4-FF82D9D34A92}"/>
          </ac:spMkLst>
        </pc:spChg>
        <pc:spChg chg="add mod">
          <ac:chgData name="Arpaporn Naosaran" userId="d4b4372d-2302-4eb5-9e3f-7814eb01fc00" providerId="ADAL" clId="{CEBF3F6E-917C-4795-A73E-953BF1006BC1}" dt="2024-09-16T03:26:51.082" v="684" actId="1036"/>
          <ac:spMkLst>
            <pc:docMk/>
            <pc:sldMk cId="1674025815" sldId="312"/>
            <ac:spMk id="6" creationId="{354600CB-8ADF-C77E-D0C1-581B78FA3AE6}"/>
          </ac:spMkLst>
        </pc:spChg>
        <pc:spChg chg="add mod">
          <ac:chgData name="Arpaporn Naosaran" userId="d4b4372d-2302-4eb5-9e3f-7814eb01fc00" providerId="ADAL" clId="{CEBF3F6E-917C-4795-A73E-953BF1006BC1}" dt="2024-09-16T03:26:24.925" v="670" actId="1076"/>
          <ac:spMkLst>
            <pc:docMk/>
            <pc:sldMk cId="1674025815" sldId="312"/>
            <ac:spMk id="7" creationId="{B4F9E1A2-CFBB-B8B6-781C-3BC565AB1128}"/>
          </ac:spMkLst>
        </pc:spChg>
        <pc:spChg chg="add">
          <ac:chgData name="Arpaporn Naosaran" userId="d4b4372d-2302-4eb5-9e3f-7814eb01fc00" providerId="ADAL" clId="{CEBF3F6E-917C-4795-A73E-953BF1006BC1}" dt="2024-09-16T03:19:54.102" v="453" actId="26606"/>
          <ac:spMkLst>
            <pc:docMk/>
            <pc:sldMk cId="1674025815" sldId="312"/>
            <ac:spMk id="8" creationId="{42A4FC2C-047E-45A5-965D-8E1E3BF09BC6}"/>
          </ac:spMkLst>
        </pc:spChg>
        <pc:spChg chg="add mod">
          <ac:chgData name="Arpaporn Naosaran" userId="d4b4372d-2302-4eb5-9e3f-7814eb01fc00" providerId="ADAL" clId="{CEBF3F6E-917C-4795-A73E-953BF1006BC1}" dt="2024-09-16T03:27:11.403" v="695" actId="20577"/>
          <ac:spMkLst>
            <pc:docMk/>
            <pc:sldMk cId="1674025815" sldId="312"/>
            <ac:spMk id="9" creationId="{5AABBE87-5F4B-08F6-AD72-4754AB8B3E13}"/>
          </ac:spMkLst>
        </pc:spChg>
        <pc:spChg chg="add mod">
          <ac:chgData name="Arpaporn Naosaran" userId="d4b4372d-2302-4eb5-9e3f-7814eb01fc00" providerId="ADAL" clId="{CEBF3F6E-917C-4795-A73E-953BF1006BC1}" dt="2024-09-16T03:27:42.421" v="708" actId="1076"/>
          <ac:spMkLst>
            <pc:docMk/>
            <pc:sldMk cId="1674025815" sldId="312"/>
            <ac:spMk id="10" creationId="{DB807A60-DAD0-0624-4C30-23E4A74395C1}"/>
          </ac:spMkLst>
        </pc:spChg>
        <pc:spChg chg="add mod">
          <ac:chgData name="Arpaporn Naosaran" userId="d4b4372d-2302-4eb5-9e3f-7814eb01fc00" providerId="ADAL" clId="{CEBF3F6E-917C-4795-A73E-953BF1006BC1}" dt="2024-09-16T03:28:14.640" v="710" actId="1076"/>
          <ac:spMkLst>
            <pc:docMk/>
            <pc:sldMk cId="1674025815" sldId="312"/>
            <ac:spMk id="11" creationId="{4F54F598-FA3F-9FE1-96F5-68B4C01F3B80}"/>
          </ac:spMkLst>
        </pc:spChg>
        <pc:spChg chg="add mod">
          <ac:chgData name="Arpaporn Naosaran" userId="d4b4372d-2302-4eb5-9e3f-7814eb01fc00" providerId="ADAL" clId="{CEBF3F6E-917C-4795-A73E-953BF1006BC1}" dt="2024-09-16T03:29:03.216" v="721" actId="14100"/>
          <ac:spMkLst>
            <pc:docMk/>
            <pc:sldMk cId="1674025815" sldId="312"/>
            <ac:spMk id="12" creationId="{E6015D0E-4ECB-458D-9E96-F10A6004DA02}"/>
          </ac:spMkLst>
        </pc:spChg>
        <pc:spChg chg="add mod">
          <ac:chgData name="Arpaporn Naosaran" userId="d4b4372d-2302-4eb5-9e3f-7814eb01fc00" providerId="ADAL" clId="{CEBF3F6E-917C-4795-A73E-953BF1006BC1}" dt="2024-09-16T03:29:10.239" v="722" actId="14100"/>
          <ac:spMkLst>
            <pc:docMk/>
            <pc:sldMk cId="1674025815" sldId="312"/>
            <ac:spMk id="13" creationId="{22DC40F0-A7FD-187C-824E-A3CB2BEEEA73}"/>
          </ac:spMkLst>
        </pc:spChg>
        <pc:spChg chg="add mod">
          <ac:chgData name="Arpaporn Naosaran" userId="d4b4372d-2302-4eb5-9e3f-7814eb01fc00" providerId="ADAL" clId="{CEBF3F6E-917C-4795-A73E-953BF1006BC1}" dt="2024-09-16T03:29:48.888" v="734" actId="27636"/>
          <ac:spMkLst>
            <pc:docMk/>
            <pc:sldMk cId="1674025815" sldId="312"/>
            <ac:spMk id="14" creationId="{F445CD36-E31A-9C13-0188-0313711E8565}"/>
          </ac:spMkLst>
        </pc:spChg>
        <pc:picChg chg="add mod">
          <ac:chgData name="Arpaporn Naosaran" userId="d4b4372d-2302-4eb5-9e3f-7814eb01fc00" providerId="ADAL" clId="{CEBF3F6E-917C-4795-A73E-953BF1006BC1}" dt="2024-09-16T03:26:19.118" v="669" actId="1076"/>
          <ac:picMkLst>
            <pc:docMk/>
            <pc:sldMk cId="1674025815" sldId="312"/>
            <ac:picMk id="3" creationId="{C2A322C7-7480-A911-4348-144885319C34}"/>
          </ac:picMkLst>
        </pc:picChg>
      </pc:sldChg>
    </pc:docChg>
  </pc:docChgLst>
  <pc:docChgLst>
    <pc:chgData name="Arpaporn Naosaran" userId="d4b4372d-2302-4eb5-9e3f-7814eb01fc00" providerId="ADAL" clId="{C5B0A19B-DB58-4789-B863-63505C8BF4AF}"/>
    <pc:docChg chg="undo custSel addSld delSld modSld">
      <pc:chgData name="Arpaporn Naosaran" userId="d4b4372d-2302-4eb5-9e3f-7814eb01fc00" providerId="ADAL" clId="{C5B0A19B-DB58-4789-B863-63505C8BF4AF}" dt="2024-11-19T07:22:21.167" v="56"/>
      <pc:docMkLst>
        <pc:docMk/>
      </pc:docMkLst>
      <pc:sldChg chg="addSp delSp modSp mod modNotesTx">
        <pc:chgData name="Arpaporn Naosaran" userId="d4b4372d-2302-4eb5-9e3f-7814eb01fc00" providerId="ADAL" clId="{C5B0A19B-DB58-4789-B863-63505C8BF4AF}" dt="2024-11-19T07:22:21.167" v="56"/>
        <pc:sldMkLst>
          <pc:docMk/>
          <pc:sldMk cId="517177789" sldId="300"/>
        </pc:sldMkLst>
        <pc:spChg chg="mod">
          <ac:chgData name="Arpaporn Naosaran" userId="d4b4372d-2302-4eb5-9e3f-7814eb01fc00" providerId="ADAL" clId="{C5B0A19B-DB58-4789-B863-63505C8BF4AF}" dt="2024-11-19T07:21:58.699" v="55" actId="1076"/>
          <ac:spMkLst>
            <pc:docMk/>
            <pc:sldMk cId="517177789" sldId="300"/>
            <ac:spMk id="6" creationId="{38F865A2-9F57-D2FD-854E-F08DA780FAFC}"/>
          </ac:spMkLst>
        </pc:spChg>
        <pc:spChg chg="mod">
          <ac:chgData name="Arpaporn Naosaran" userId="d4b4372d-2302-4eb5-9e3f-7814eb01fc00" providerId="ADAL" clId="{C5B0A19B-DB58-4789-B863-63505C8BF4AF}" dt="2024-11-19T07:21:58.699" v="55" actId="1076"/>
          <ac:spMkLst>
            <pc:docMk/>
            <pc:sldMk cId="517177789" sldId="300"/>
            <ac:spMk id="7" creationId="{1FFBB841-3A8D-930A-FACD-99DB4331D57A}"/>
          </ac:spMkLst>
        </pc:spChg>
        <pc:spChg chg="mod">
          <ac:chgData name="Arpaporn Naosaran" userId="d4b4372d-2302-4eb5-9e3f-7814eb01fc00" providerId="ADAL" clId="{C5B0A19B-DB58-4789-B863-63505C8BF4AF}" dt="2024-11-19T07:19:46.210" v="40" actId="1076"/>
          <ac:spMkLst>
            <pc:docMk/>
            <pc:sldMk cId="517177789" sldId="300"/>
            <ac:spMk id="8" creationId="{F3737DB8-A270-C519-F60E-4960C0D189A1}"/>
          </ac:spMkLst>
        </pc:spChg>
        <pc:spChg chg="mod">
          <ac:chgData name="Arpaporn Naosaran" userId="d4b4372d-2302-4eb5-9e3f-7814eb01fc00" providerId="ADAL" clId="{C5B0A19B-DB58-4789-B863-63505C8BF4AF}" dt="2024-11-19T07:19:52.140" v="42" actId="1076"/>
          <ac:spMkLst>
            <pc:docMk/>
            <pc:sldMk cId="517177789" sldId="300"/>
            <ac:spMk id="9" creationId="{C130DB24-2670-6683-CC90-CC9F26502AC9}"/>
          </ac:spMkLst>
        </pc:spChg>
        <pc:picChg chg="add mod">
          <ac:chgData name="Arpaporn Naosaran" userId="d4b4372d-2302-4eb5-9e3f-7814eb01fc00" providerId="ADAL" clId="{C5B0A19B-DB58-4789-B863-63505C8BF4AF}" dt="2024-11-19T07:21:50.455" v="53" actId="1076"/>
          <ac:picMkLst>
            <pc:docMk/>
            <pc:sldMk cId="517177789" sldId="300"/>
            <ac:picMk id="3" creationId="{108008FD-0AE4-BDA2-E218-1819BC447241}"/>
          </ac:picMkLst>
        </pc:picChg>
        <pc:picChg chg="add mod">
          <ac:chgData name="Arpaporn Naosaran" userId="d4b4372d-2302-4eb5-9e3f-7814eb01fc00" providerId="ADAL" clId="{C5B0A19B-DB58-4789-B863-63505C8BF4AF}" dt="2024-11-19T07:21:54.111" v="54" actId="1076"/>
          <ac:picMkLst>
            <pc:docMk/>
            <pc:sldMk cId="517177789" sldId="300"/>
            <ac:picMk id="5" creationId="{C780CA4F-2F92-EE80-6A46-4E5C6C9ECCD4}"/>
          </ac:picMkLst>
        </pc:picChg>
        <pc:picChg chg="del">
          <ac:chgData name="Arpaporn Naosaran" userId="d4b4372d-2302-4eb5-9e3f-7814eb01fc00" providerId="ADAL" clId="{C5B0A19B-DB58-4789-B863-63505C8BF4AF}" dt="2024-11-19T07:19:08.186" v="29" actId="478"/>
          <ac:picMkLst>
            <pc:docMk/>
            <pc:sldMk cId="517177789" sldId="300"/>
            <ac:picMk id="1026" creationId="{9717C26D-F416-B45A-BC0A-F3B25169FC90}"/>
          </ac:picMkLst>
        </pc:picChg>
      </pc:sldChg>
      <pc:sldChg chg="del">
        <pc:chgData name="Arpaporn Naosaran" userId="d4b4372d-2302-4eb5-9e3f-7814eb01fc00" providerId="ADAL" clId="{C5B0A19B-DB58-4789-B863-63505C8BF4AF}" dt="2024-11-19T07:11:59.048" v="28" actId="47"/>
        <pc:sldMkLst>
          <pc:docMk/>
          <pc:sldMk cId="1674025815" sldId="312"/>
        </pc:sldMkLst>
      </pc:sldChg>
      <pc:sldChg chg="addSp modSp new mod modNotesTx">
        <pc:chgData name="Arpaporn Naosaran" userId="d4b4372d-2302-4eb5-9e3f-7814eb01fc00" providerId="ADAL" clId="{C5B0A19B-DB58-4789-B863-63505C8BF4AF}" dt="2024-11-19T07:11:45.550" v="27" actId="2711"/>
        <pc:sldMkLst>
          <pc:docMk/>
          <pc:sldMk cId="1930860013" sldId="313"/>
        </pc:sldMkLst>
        <pc:spChg chg="add mod">
          <ac:chgData name="Arpaporn Naosaran" userId="d4b4372d-2302-4eb5-9e3f-7814eb01fc00" providerId="ADAL" clId="{C5B0A19B-DB58-4789-B863-63505C8BF4AF}" dt="2024-11-19T07:08:16.066" v="9" actId="1076"/>
          <ac:spMkLst>
            <pc:docMk/>
            <pc:sldMk cId="1930860013" sldId="313"/>
            <ac:spMk id="4" creationId="{5D5E8460-55CE-2C9D-6DF4-F8FCCDA7C85A}"/>
          </ac:spMkLst>
        </pc:spChg>
        <pc:spChg chg="add mod">
          <ac:chgData name="Arpaporn Naosaran" userId="d4b4372d-2302-4eb5-9e3f-7814eb01fc00" providerId="ADAL" clId="{C5B0A19B-DB58-4789-B863-63505C8BF4AF}" dt="2024-11-19T07:11:34.875" v="26" actId="2711"/>
          <ac:spMkLst>
            <pc:docMk/>
            <pc:sldMk cId="1930860013" sldId="313"/>
            <ac:spMk id="5" creationId="{0EFA94E3-3DA8-BB13-1E49-41FF8E3681E7}"/>
          </ac:spMkLst>
        </pc:spChg>
        <pc:spChg chg="add mod">
          <ac:chgData name="Arpaporn Naosaran" userId="d4b4372d-2302-4eb5-9e3f-7814eb01fc00" providerId="ADAL" clId="{C5B0A19B-DB58-4789-B863-63505C8BF4AF}" dt="2024-11-19T07:11:09.611" v="25" actId="14100"/>
          <ac:spMkLst>
            <pc:docMk/>
            <pc:sldMk cId="1930860013" sldId="313"/>
            <ac:spMk id="6" creationId="{568140DA-C1A2-77AC-C4F9-19D482794DA4}"/>
          </ac:spMkLst>
        </pc:spChg>
        <pc:spChg chg="add mod">
          <ac:chgData name="Arpaporn Naosaran" userId="d4b4372d-2302-4eb5-9e3f-7814eb01fc00" providerId="ADAL" clId="{C5B0A19B-DB58-4789-B863-63505C8BF4AF}" dt="2024-11-19T07:11:45.550" v="27" actId="2711"/>
          <ac:spMkLst>
            <pc:docMk/>
            <pc:sldMk cId="1930860013" sldId="313"/>
            <ac:spMk id="7" creationId="{9E8EB301-A41C-7FB1-FAC1-7209D58B9274}"/>
          </ac:spMkLst>
        </pc:spChg>
        <pc:spChg chg="add mod">
          <ac:chgData name="Arpaporn Naosaran" userId="d4b4372d-2302-4eb5-9e3f-7814eb01fc00" providerId="ADAL" clId="{C5B0A19B-DB58-4789-B863-63505C8BF4AF}" dt="2024-11-19T07:09:58.166" v="21" actId="14100"/>
          <ac:spMkLst>
            <pc:docMk/>
            <pc:sldMk cId="1930860013" sldId="313"/>
            <ac:spMk id="8" creationId="{9B64E552-C898-3FFE-5C71-673F5118C432}"/>
          </ac:spMkLst>
        </pc:spChg>
        <pc:spChg chg="add mod">
          <ac:chgData name="Arpaporn Naosaran" userId="d4b4372d-2302-4eb5-9e3f-7814eb01fc00" providerId="ADAL" clId="{C5B0A19B-DB58-4789-B863-63505C8BF4AF}" dt="2024-11-19T07:11:45.550" v="27" actId="2711"/>
          <ac:spMkLst>
            <pc:docMk/>
            <pc:sldMk cId="1930860013" sldId="313"/>
            <ac:spMk id="9" creationId="{A7B8C904-5570-A3A8-A379-7003C961FBB3}"/>
          </ac:spMkLst>
        </pc:spChg>
        <pc:spChg chg="add mod">
          <ac:chgData name="Arpaporn Naosaran" userId="d4b4372d-2302-4eb5-9e3f-7814eb01fc00" providerId="ADAL" clId="{C5B0A19B-DB58-4789-B863-63505C8BF4AF}" dt="2024-11-19T07:11:05.714" v="24" actId="14100"/>
          <ac:spMkLst>
            <pc:docMk/>
            <pc:sldMk cId="1930860013" sldId="313"/>
            <ac:spMk id="10" creationId="{5C2C3182-0453-020C-7FE7-BFAFA14D0254}"/>
          </ac:spMkLst>
        </pc:spChg>
        <pc:spChg chg="add mod">
          <ac:chgData name="Arpaporn Naosaran" userId="d4b4372d-2302-4eb5-9e3f-7814eb01fc00" providerId="ADAL" clId="{C5B0A19B-DB58-4789-B863-63505C8BF4AF}" dt="2024-11-19T07:11:45.550" v="27" actId="2711"/>
          <ac:spMkLst>
            <pc:docMk/>
            <pc:sldMk cId="1930860013" sldId="313"/>
            <ac:spMk id="11" creationId="{A2634F1C-2203-B48E-C60B-769355178EBB}"/>
          </ac:spMkLst>
        </pc:spChg>
        <pc:picChg chg="add mod modCrop">
          <ac:chgData name="Arpaporn Naosaran" userId="d4b4372d-2302-4eb5-9e3f-7814eb01fc00" providerId="ADAL" clId="{C5B0A19B-DB58-4789-B863-63505C8BF4AF}" dt="2024-11-19T07:08:11.391" v="7" actId="14100"/>
          <ac:picMkLst>
            <pc:docMk/>
            <pc:sldMk cId="1930860013" sldId="313"/>
            <ac:picMk id="3" creationId="{D9A37202-6D2F-4588-0DB4-B4886B89610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1DA53-35AE-437D-809C-1851456F6A80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407EC-1255-465D-B76A-8BFD1D8DE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5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286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https://www.ac-illust.com/main/detail.php?id=2363034</a:t>
            </a:r>
            <a:br>
              <a:rPr lang="en-US" dirty="0"/>
            </a:br>
            <a:r>
              <a:rPr lang="en-US" dirty="0"/>
              <a:t>https://www.ac-illust.com/main/detail.php?id=692089&amp;word=+%E5%8D%92%E6%A5%AD%E5%BC%8F%E3%81%AE%E3%82%A4%E3%83%A1%E3%83%BC%E3%82%B8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10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https://www.ac-illust.com/main/detail.php?id=1797759&amp;word=%E5%8D%92%E6%A5%AD%E5%BC%8F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264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https://www.ac-illust.com/main/detail.php?id=22414230&amp;word=%E5%8D%92%E6%A5%AD%E8%A8%BC%E6%9B%B8%E3%81%AE%E8%A1%A8%E5%BD%B0%E7%8A%B6%E3%81%A8%E7%AD%92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87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30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677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356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https://prtimes.jp/main/html/rd/p/000000026.000051606.html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74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altLang="ja-JP" sz="18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08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24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5967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https://www.photo-ac.com/main/detail/4426350&amp;title=%E5%B7%A3%E7%AB%8B%E3%81%A4%E6%97%A5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6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https://www.ac-illust.com/main/detail.php?id=22614808&amp;word=%E5%8D%92%E6%A5%AD%E8%A8%BC%E6%9B%B8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49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43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https://www.photo-ac.com/main/detail/2298317?title=%E5%8D%92%E6%A5%AD%E5%BC%8F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9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dirty="0"/>
              <a:t>คลิกที่ภาพไอคอนวิดิโอ หรืออาจารย์ผู้สอนสามารถเปิดจากลิงก์ด้านล่างได้เช่นกัน</a:t>
            </a:r>
            <a:br>
              <a:rPr lang="th-TH" altLang="ja-JP" dirty="0"/>
            </a:br>
            <a:r>
              <a:rPr lang="ja-JP" altLang="en-US" dirty="0"/>
              <a:t>さくら　</a:t>
            </a:r>
            <a:r>
              <a:rPr lang="en-US" dirty="0"/>
              <a:t>https://www.youtube.com/watch?v=3EI8DaIpqUA</a:t>
            </a:r>
            <a:br>
              <a:rPr lang="th-TH" dirty="0"/>
            </a:br>
            <a:r>
              <a:rPr lang="ja-JP" altLang="en-US" dirty="0"/>
              <a:t>手紙　　</a:t>
            </a:r>
            <a:r>
              <a:rPr lang="en-US" dirty="0"/>
              <a:t>https://www.youtube.com/watch?v=erGCAu_hFqM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24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64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2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26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16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94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6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7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36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0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75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1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85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31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60F64-006D-462A-B787-10EF2404738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1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fficegift.jp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EI8DaIpqUA" TargetMode="External"/><Relationship Id="rId7" Type="http://schemas.openxmlformats.org/officeDocument/2006/relationships/hyperlink" Target="https://www.officegift.jp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ebgift.co.jp/" TargetMode="External"/><Relationship Id="rId5" Type="http://schemas.openxmlformats.org/officeDocument/2006/relationships/hyperlink" Target="https://prtimes.jp/main/html/rd/p/000000026.000051606.html" TargetMode="External"/><Relationship Id="rId4" Type="http://schemas.openxmlformats.org/officeDocument/2006/relationships/hyperlink" Target="https://www.youtube.com/watch?v=erGCAu_hFq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EI8DaIpqUA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erGCAu_hFqM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卒業式のイラスト「タイトル文字」">
            <a:extLst>
              <a:ext uri="{FF2B5EF4-FFF2-40B4-BE49-F238E27FC236}">
                <a16:creationId xmlns:a16="http://schemas.microsoft.com/office/drawing/2014/main" id="{6651829F-35CD-E5B2-C033-20BA9AD2C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85" y="2383900"/>
            <a:ext cx="6013342" cy="362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B2F2A7-2202-A5CC-DFE0-B00109423916}"/>
              </a:ext>
            </a:extLst>
          </p:cNvPr>
          <p:cNvSpPr txBox="1">
            <a:spLocks/>
          </p:cNvSpPr>
          <p:nvPr/>
        </p:nvSpPr>
        <p:spPr>
          <a:xfrm>
            <a:off x="2299986" y="106197"/>
            <a:ext cx="7545421" cy="2339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ja-JP" altLang="en-US" sz="4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だい</a:t>
            </a:r>
            <a:r>
              <a:rPr lang="en-US" altLang="ja-JP" sz="4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29</a:t>
            </a:r>
            <a:r>
              <a:rPr lang="ja-JP" altLang="en-US" sz="4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か　卒業式</a:t>
            </a:r>
            <a:endParaRPr lang="en-US" altLang="ja-JP" sz="48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Cordia New" panose="020B0304020202020204" pitchFamily="34" charset="-34"/>
            </a:endParaRPr>
          </a:p>
          <a:p>
            <a:pPr algn="ctr">
              <a:lnSpc>
                <a:spcPct val="150000"/>
              </a:lnSpc>
            </a:pPr>
            <a:r>
              <a:rPr lang="en-US" altLang="ja-JP" sz="4800" b="1" dirty="0" err="1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พิธีสำเร็จการศึกษา</a:t>
            </a:r>
            <a:r>
              <a:rPr lang="en-US" altLang="ja-JP" sz="48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 </a:t>
            </a:r>
            <a:endParaRPr lang="en-US" sz="48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Cordia New" panose="020B0304020202020204" pitchFamily="34" charset="-34"/>
            </a:endParaRPr>
          </a:p>
        </p:txBody>
      </p:sp>
      <p:pic>
        <p:nvPicPr>
          <p:cNvPr id="3" name="Picture 2" descr="A cartoon of a child&#10;&#10;Description automatically generated">
            <a:extLst>
              <a:ext uri="{FF2B5EF4-FFF2-40B4-BE49-F238E27FC236}">
                <a16:creationId xmlns:a16="http://schemas.microsoft.com/office/drawing/2014/main" id="{AE8067DE-73BC-51D9-6C27-AFC98B571C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474" y="5161854"/>
            <a:ext cx="1313777" cy="1696146"/>
          </a:xfrm>
          <a:prstGeom prst="rect">
            <a:avLst/>
          </a:prstGeom>
        </p:spPr>
      </p:pic>
      <p:pic>
        <p:nvPicPr>
          <p:cNvPr id="4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7989577C-CEA0-679C-D1FB-031E06819D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83" y="2181426"/>
            <a:ext cx="1365222" cy="1603067"/>
          </a:xfrm>
          <a:prstGeom prst="rect">
            <a:avLst/>
          </a:prstGeom>
        </p:spPr>
      </p:pic>
      <p:sp>
        <p:nvSpPr>
          <p:cNvPr id="5" name="角丸四角形吹き出し 6">
            <a:extLst>
              <a:ext uri="{FF2B5EF4-FFF2-40B4-BE49-F238E27FC236}">
                <a16:creationId xmlns:a16="http://schemas.microsoft.com/office/drawing/2014/main" id="{53BD3DF1-D67F-4703-1CC9-7247AB31F577}"/>
              </a:ext>
            </a:extLst>
          </p:cNvPr>
          <p:cNvSpPr/>
          <p:nvPr/>
        </p:nvSpPr>
        <p:spPr>
          <a:xfrm>
            <a:off x="109596" y="679173"/>
            <a:ext cx="2773089" cy="1428595"/>
          </a:xfrm>
          <a:prstGeom prst="wedgeRoundRectCallout">
            <a:avLst>
              <a:gd name="adj1" fmla="val 9527"/>
              <a:gd name="adj2" fmla="val 7423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292608">
              <a:spcAft>
                <a:spcPts val="600"/>
              </a:spcAft>
            </a:pPr>
            <a:r>
              <a:rPr kumimoji="1" lang="th-TH" sz="2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ที่เมืองไทยนักเรียนมัธยมปลายเรียนจบกันตอนไหนนะ</a:t>
            </a:r>
            <a:endParaRPr kumimoji="1" lang="en-US" sz="4000" dirty="0"/>
          </a:p>
        </p:txBody>
      </p:sp>
      <p:sp>
        <p:nvSpPr>
          <p:cNvPr id="6" name="角丸四角形吹き出し 6">
            <a:extLst>
              <a:ext uri="{FF2B5EF4-FFF2-40B4-BE49-F238E27FC236}">
                <a16:creationId xmlns:a16="http://schemas.microsoft.com/office/drawing/2014/main" id="{B2681A05-94A5-82F3-3765-BEF8EBF1B6C9}"/>
              </a:ext>
            </a:extLst>
          </p:cNvPr>
          <p:cNvSpPr/>
          <p:nvPr/>
        </p:nvSpPr>
        <p:spPr>
          <a:xfrm>
            <a:off x="9304017" y="3497915"/>
            <a:ext cx="2789783" cy="1329868"/>
          </a:xfrm>
          <a:prstGeom prst="wedgeRoundRectCallout">
            <a:avLst>
              <a:gd name="adj1" fmla="val 34759"/>
              <a:gd name="adj2" fmla="val 7306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292608">
              <a:spcAft>
                <a:spcPts val="600"/>
              </a:spcAft>
            </a:pPr>
            <a:r>
              <a:rPr kumimoji="1" lang="th-TH" sz="2800" kern="1200">
                <a:solidFill>
                  <a:schemeClr val="dk1"/>
                </a:solidFill>
                <a:latin typeface="+mn-lt"/>
                <a:ea typeface="+mn-ea"/>
                <a:cs typeface="+mn-cs"/>
              </a:rPr>
              <a:t>แล้วเพื่อนๆ รู้ไหมว่าที่ญี่ปุ่นมีพิธีจบการศึกษาตอนเรียนจบด้วยนะ</a:t>
            </a:r>
            <a:endParaRPr kumimoji="1" lang="en-US" sz="4000"/>
          </a:p>
        </p:txBody>
      </p:sp>
    </p:spTree>
    <p:extLst>
      <p:ext uri="{BB962C8B-B14F-4D97-AF65-F5344CB8AC3E}">
        <p14:creationId xmlns:p14="http://schemas.microsoft.com/office/powerpoint/2010/main" val="120772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rrow: Pentagon 5">
            <a:extLst>
              <a:ext uri="{FF2B5EF4-FFF2-40B4-BE49-F238E27FC236}">
                <a16:creationId xmlns:a16="http://schemas.microsoft.com/office/drawing/2014/main" id="{38F865A2-9F57-D2FD-854E-F08DA780FAFC}"/>
              </a:ext>
            </a:extLst>
          </p:cNvPr>
          <p:cNvSpPr/>
          <p:nvPr/>
        </p:nvSpPr>
        <p:spPr>
          <a:xfrm rot="10800000">
            <a:off x="8355080" y="1617987"/>
            <a:ext cx="3668233" cy="988828"/>
          </a:xfrm>
          <a:custGeom>
            <a:avLst/>
            <a:gdLst>
              <a:gd name="connsiteX0" fmla="*/ 0 w 3668233"/>
              <a:gd name="connsiteY0" fmla="*/ 0 h 988828"/>
              <a:gd name="connsiteX1" fmla="*/ 634764 w 3668233"/>
              <a:gd name="connsiteY1" fmla="*/ 0 h 988828"/>
              <a:gd name="connsiteX2" fmla="*/ 1269528 w 3668233"/>
              <a:gd name="connsiteY2" fmla="*/ 0 h 988828"/>
              <a:gd name="connsiteX3" fmla="*/ 1872553 w 3668233"/>
              <a:gd name="connsiteY3" fmla="*/ 0 h 988828"/>
              <a:gd name="connsiteX4" fmla="*/ 2412102 w 3668233"/>
              <a:gd name="connsiteY4" fmla="*/ 0 h 988828"/>
              <a:gd name="connsiteX5" fmla="*/ 3173819 w 3668233"/>
              <a:gd name="connsiteY5" fmla="*/ 0 h 988828"/>
              <a:gd name="connsiteX6" fmla="*/ 3668233 w 3668233"/>
              <a:gd name="connsiteY6" fmla="*/ 494414 h 988828"/>
              <a:gd name="connsiteX7" fmla="*/ 3173819 w 3668233"/>
              <a:gd name="connsiteY7" fmla="*/ 988828 h 988828"/>
              <a:gd name="connsiteX8" fmla="*/ 2475579 w 3668233"/>
              <a:gd name="connsiteY8" fmla="*/ 988828 h 988828"/>
              <a:gd name="connsiteX9" fmla="*/ 1840815 w 3668233"/>
              <a:gd name="connsiteY9" fmla="*/ 988828 h 988828"/>
              <a:gd name="connsiteX10" fmla="*/ 1301266 w 3668233"/>
              <a:gd name="connsiteY10" fmla="*/ 988828 h 988828"/>
              <a:gd name="connsiteX11" fmla="*/ 698240 w 3668233"/>
              <a:gd name="connsiteY11" fmla="*/ 988828 h 988828"/>
              <a:gd name="connsiteX12" fmla="*/ 0 w 3668233"/>
              <a:gd name="connsiteY12" fmla="*/ 988828 h 988828"/>
              <a:gd name="connsiteX13" fmla="*/ 0 w 3668233"/>
              <a:gd name="connsiteY13" fmla="*/ 504302 h 988828"/>
              <a:gd name="connsiteX14" fmla="*/ 0 w 3668233"/>
              <a:gd name="connsiteY14" fmla="*/ 0 h 9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8233" h="988828" fill="none" extrusionOk="0">
                <a:moveTo>
                  <a:pt x="0" y="0"/>
                </a:moveTo>
                <a:cubicBezTo>
                  <a:pt x="130771" y="-23406"/>
                  <a:pt x="476516" y="-7002"/>
                  <a:pt x="634764" y="0"/>
                </a:cubicBezTo>
                <a:cubicBezTo>
                  <a:pt x="793012" y="7002"/>
                  <a:pt x="1062182" y="3528"/>
                  <a:pt x="1269528" y="0"/>
                </a:cubicBezTo>
                <a:cubicBezTo>
                  <a:pt x="1476874" y="-3528"/>
                  <a:pt x="1743471" y="27283"/>
                  <a:pt x="1872553" y="0"/>
                </a:cubicBezTo>
                <a:cubicBezTo>
                  <a:pt x="2001635" y="-27283"/>
                  <a:pt x="2148314" y="-10496"/>
                  <a:pt x="2412102" y="0"/>
                </a:cubicBezTo>
                <a:cubicBezTo>
                  <a:pt x="2675890" y="10496"/>
                  <a:pt x="2998279" y="35628"/>
                  <a:pt x="3173819" y="0"/>
                </a:cubicBezTo>
                <a:cubicBezTo>
                  <a:pt x="3294299" y="83966"/>
                  <a:pt x="3452942" y="322139"/>
                  <a:pt x="3668233" y="494414"/>
                </a:cubicBezTo>
                <a:cubicBezTo>
                  <a:pt x="3485833" y="721783"/>
                  <a:pt x="3312158" y="825935"/>
                  <a:pt x="3173819" y="988828"/>
                </a:cubicBezTo>
                <a:cubicBezTo>
                  <a:pt x="2918831" y="989281"/>
                  <a:pt x="2650851" y="982584"/>
                  <a:pt x="2475579" y="988828"/>
                </a:cubicBezTo>
                <a:cubicBezTo>
                  <a:pt x="2300307" y="995072"/>
                  <a:pt x="2057382" y="1019514"/>
                  <a:pt x="1840815" y="988828"/>
                </a:cubicBezTo>
                <a:cubicBezTo>
                  <a:pt x="1624248" y="958142"/>
                  <a:pt x="1434909" y="972418"/>
                  <a:pt x="1301266" y="988828"/>
                </a:cubicBezTo>
                <a:cubicBezTo>
                  <a:pt x="1167623" y="1005238"/>
                  <a:pt x="875024" y="973683"/>
                  <a:pt x="698240" y="988828"/>
                </a:cubicBezTo>
                <a:cubicBezTo>
                  <a:pt x="521456" y="1003973"/>
                  <a:pt x="301519" y="980173"/>
                  <a:pt x="0" y="988828"/>
                </a:cubicBezTo>
                <a:cubicBezTo>
                  <a:pt x="10371" y="776341"/>
                  <a:pt x="-21815" y="684098"/>
                  <a:pt x="0" y="504302"/>
                </a:cubicBezTo>
                <a:cubicBezTo>
                  <a:pt x="21815" y="324506"/>
                  <a:pt x="-20889" y="218235"/>
                  <a:pt x="0" y="0"/>
                </a:cubicBezTo>
                <a:close/>
              </a:path>
              <a:path w="3668233" h="988828" stroke="0" extrusionOk="0">
                <a:moveTo>
                  <a:pt x="0" y="0"/>
                </a:moveTo>
                <a:cubicBezTo>
                  <a:pt x="256943" y="-3486"/>
                  <a:pt x="301165" y="-21358"/>
                  <a:pt x="571287" y="0"/>
                </a:cubicBezTo>
                <a:cubicBezTo>
                  <a:pt x="841409" y="21358"/>
                  <a:pt x="933470" y="-22671"/>
                  <a:pt x="1110837" y="0"/>
                </a:cubicBezTo>
                <a:cubicBezTo>
                  <a:pt x="1288204" y="22671"/>
                  <a:pt x="1455950" y="-22802"/>
                  <a:pt x="1713862" y="0"/>
                </a:cubicBezTo>
                <a:cubicBezTo>
                  <a:pt x="1971775" y="22802"/>
                  <a:pt x="2058222" y="14778"/>
                  <a:pt x="2348626" y="0"/>
                </a:cubicBezTo>
                <a:cubicBezTo>
                  <a:pt x="2639030" y="-14778"/>
                  <a:pt x="2782484" y="-135"/>
                  <a:pt x="3173819" y="0"/>
                </a:cubicBezTo>
                <a:cubicBezTo>
                  <a:pt x="3335261" y="186692"/>
                  <a:pt x="3468630" y="309342"/>
                  <a:pt x="3668233" y="494414"/>
                </a:cubicBezTo>
                <a:cubicBezTo>
                  <a:pt x="3540244" y="593433"/>
                  <a:pt x="3391890" y="818888"/>
                  <a:pt x="3173819" y="988828"/>
                </a:cubicBezTo>
                <a:cubicBezTo>
                  <a:pt x="2898980" y="1007377"/>
                  <a:pt x="2783397" y="970568"/>
                  <a:pt x="2602532" y="988828"/>
                </a:cubicBezTo>
                <a:cubicBezTo>
                  <a:pt x="2421667" y="1007088"/>
                  <a:pt x="2094532" y="1004386"/>
                  <a:pt x="1936030" y="988828"/>
                </a:cubicBezTo>
                <a:cubicBezTo>
                  <a:pt x="1777528" y="973270"/>
                  <a:pt x="1514069" y="1006610"/>
                  <a:pt x="1301266" y="988828"/>
                </a:cubicBezTo>
                <a:cubicBezTo>
                  <a:pt x="1088463" y="971046"/>
                  <a:pt x="947836" y="976740"/>
                  <a:pt x="729978" y="988828"/>
                </a:cubicBezTo>
                <a:cubicBezTo>
                  <a:pt x="512120" y="1000916"/>
                  <a:pt x="338670" y="973009"/>
                  <a:pt x="0" y="988828"/>
                </a:cubicBezTo>
                <a:cubicBezTo>
                  <a:pt x="11720" y="845470"/>
                  <a:pt x="10582" y="642450"/>
                  <a:pt x="0" y="524079"/>
                </a:cubicBezTo>
                <a:cubicBezTo>
                  <a:pt x="-10582" y="405708"/>
                  <a:pt x="-1930" y="197352"/>
                  <a:pt x="0" y="0"/>
                </a:cubicBezTo>
                <a:close/>
              </a:path>
            </a:pathLst>
          </a:custGeom>
          <a:solidFill>
            <a:srgbClr val="FFCCFF"/>
          </a:solidFill>
          <a:ln w="19050">
            <a:solidFill>
              <a:schemeClr val="tx1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816998128">
                  <a:prstGeom prst="homePlat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FBB841-3A8D-930A-FACD-99DB4331D57A}"/>
              </a:ext>
            </a:extLst>
          </p:cNvPr>
          <p:cNvSpPr txBox="1"/>
          <p:nvPr/>
        </p:nvSpPr>
        <p:spPr>
          <a:xfrm>
            <a:off x="8876076" y="1798741"/>
            <a:ext cx="2796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/>
              <a:t>บรรยากาศในพิธี</a:t>
            </a:r>
            <a:endParaRPr lang="en-US" sz="3600" dirty="0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F3737DB8-A270-C519-F60E-4960C0D189A1}"/>
              </a:ext>
            </a:extLst>
          </p:cNvPr>
          <p:cNvSpPr/>
          <p:nvPr/>
        </p:nvSpPr>
        <p:spPr>
          <a:xfrm>
            <a:off x="3555738" y="5693734"/>
            <a:ext cx="3668233" cy="988828"/>
          </a:xfrm>
          <a:custGeom>
            <a:avLst/>
            <a:gdLst>
              <a:gd name="connsiteX0" fmla="*/ 0 w 3668233"/>
              <a:gd name="connsiteY0" fmla="*/ 0 h 988828"/>
              <a:gd name="connsiteX1" fmla="*/ 634764 w 3668233"/>
              <a:gd name="connsiteY1" fmla="*/ 0 h 988828"/>
              <a:gd name="connsiteX2" fmla="*/ 1269528 w 3668233"/>
              <a:gd name="connsiteY2" fmla="*/ 0 h 988828"/>
              <a:gd name="connsiteX3" fmla="*/ 1872553 w 3668233"/>
              <a:gd name="connsiteY3" fmla="*/ 0 h 988828"/>
              <a:gd name="connsiteX4" fmla="*/ 2412102 w 3668233"/>
              <a:gd name="connsiteY4" fmla="*/ 0 h 988828"/>
              <a:gd name="connsiteX5" fmla="*/ 3173819 w 3668233"/>
              <a:gd name="connsiteY5" fmla="*/ 0 h 988828"/>
              <a:gd name="connsiteX6" fmla="*/ 3668233 w 3668233"/>
              <a:gd name="connsiteY6" fmla="*/ 494414 h 988828"/>
              <a:gd name="connsiteX7" fmla="*/ 3173819 w 3668233"/>
              <a:gd name="connsiteY7" fmla="*/ 988828 h 988828"/>
              <a:gd name="connsiteX8" fmla="*/ 2475579 w 3668233"/>
              <a:gd name="connsiteY8" fmla="*/ 988828 h 988828"/>
              <a:gd name="connsiteX9" fmla="*/ 1840815 w 3668233"/>
              <a:gd name="connsiteY9" fmla="*/ 988828 h 988828"/>
              <a:gd name="connsiteX10" fmla="*/ 1301266 w 3668233"/>
              <a:gd name="connsiteY10" fmla="*/ 988828 h 988828"/>
              <a:gd name="connsiteX11" fmla="*/ 698240 w 3668233"/>
              <a:gd name="connsiteY11" fmla="*/ 988828 h 988828"/>
              <a:gd name="connsiteX12" fmla="*/ 0 w 3668233"/>
              <a:gd name="connsiteY12" fmla="*/ 988828 h 988828"/>
              <a:gd name="connsiteX13" fmla="*/ 0 w 3668233"/>
              <a:gd name="connsiteY13" fmla="*/ 504302 h 988828"/>
              <a:gd name="connsiteX14" fmla="*/ 0 w 3668233"/>
              <a:gd name="connsiteY14" fmla="*/ 0 h 9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8233" h="988828" fill="none" extrusionOk="0">
                <a:moveTo>
                  <a:pt x="0" y="0"/>
                </a:moveTo>
                <a:cubicBezTo>
                  <a:pt x="130771" y="-23406"/>
                  <a:pt x="476516" y="-7002"/>
                  <a:pt x="634764" y="0"/>
                </a:cubicBezTo>
                <a:cubicBezTo>
                  <a:pt x="793012" y="7002"/>
                  <a:pt x="1062182" y="3528"/>
                  <a:pt x="1269528" y="0"/>
                </a:cubicBezTo>
                <a:cubicBezTo>
                  <a:pt x="1476874" y="-3528"/>
                  <a:pt x="1743471" y="27283"/>
                  <a:pt x="1872553" y="0"/>
                </a:cubicBezTo>
                <a:cubicBezTo>
                  <a:pt x="2001635" y="-27283"/>
                  <a:pt x="2148314" y="-10496"/>
                  <a:pt x="2412102" y="0"/>
                </a:cubicBezTo>
                <a:cubicBezTo>
                  <a:pt x="2675890" y="10496"/>
                  <a:pt x="2998279" y="35628"/>
                  <a:pt x="3173819" y="0"/>
                </a:cubicBezTo>
                <a:cubicBezTo>
                  <a:pt x="3294299" y="83966"/>
                  <a:pt x="3452942" y="322139"/>
                  <a:pt x="3668233" y="494414"/>
                </a:cubicBezTo>
                <a:cubicBezTo>
                  <a:pt x="3485833" y="721783"/>
                  <a:pt x="3312158" y="825935"/>
                  <a:pt x="3173819" y="988828"/>
                </a:cubicBezTo>
                <a:cubicBezTo>
                  <a:pt x="2918831" y="989281"/>
                  <a:pt x="2650851" y="982584"/>
                  <a:pt x="2475579" y="988828"/>
                </a:cubicBezTo>
                <a:cubicBezTo>
                  <a:pt x="2300307" y="995072"/>
                  <a:pt x="2057382" y="1019514"/>
                  <a:pt x="1840815" y="988828"/>
                </a:cubicBezTo>
                <a:cubicBezTo>
                  <a:pt x="1624248" y="958142"/>
                  <a:pt x="1434909" y="972418"/>
                  <a:pt x="1301266" y="988828"/>
                </a:cubicBezTo>
                <a:cubicBezTo>
                  <a:pt x="1167623" y="1005238"/>
                  <a:pt x="875024" y="973683"/>
                  <a:pt x="698240" y="988828"/>
                </a:cubicBezTo>
                <a:cubicBezTo>
                  <a:pt x="521456" y="1003973"/>
                  <a:pt x="301519" y="980173"/>
                  <a:pt x="0" y="988828"/>
                </a:cubicBezTo>
                <a:cubicBezTo>
                  <a:pt x="10371" y="776341"/>
                  <a:pt x="-21815" y="684098"/>
                  <a:pt x="0" y="504302"/>
                </a:cubicBezTo>
                <a:cubicBezTo>
                  <a:pt x="21815" y="324506"/>
                  <a:pt x="-20889" y="218235"/>
                  <a:pt x="0" y="0"/>
                </a:cubicBezTo>
                <a:close/>
              </a:path>
              <a:path w="3668233" h="988828" stroke="0" extrusionOk="0">
                <a:moveTo>
                  <a:pt x="0" y="0"/>
                </a:moveTo>
                <a:cubicBezTo>
                  <a:pt x="256943" y="-3486"/>
                  <a:pt x="301165" y="-21358"/>
                  <a:pt x="571287" y="0"/>
                </a:cubicBezTo>
                <a:cubicBezTo>
                  <a:pt x="841409" y="21358"/>
                  <a:pt x="933470" y="-22671"/>
                  <a:pt x="1110837" y="0"/>
                </a:cubicBezTo>
                <a:cubicBezTo>
                  <a:pt x="1288204" y="22671"/>
                  <a:pt x="1455950" y="-22802"/>
                  <a:pt x="1713862" y="0"/>
                </a:cubicBezTo>
                <a:cubicBezTo>
                  <a:pt x="1971775" y="22802"/>
                  <a:pt x="2058222" y="14778"/>
                  <a:pt x="2348626" y="0"/>
                </a:cubicBezTo>
                <a:cubicBezTo>
                  <a:pt x="2639030" y="-14778"/>
                  <a:pt x="2782484" y="-135"/>
                  <a:pt x="3173819" y="0"/>
                </a:cubicBezTo>
                <a:cubicBezTo>
                  <a:pt x="3335261" y="186692"/>
                  <a:pt x="3468630" y="309342"/>
                  <a:pt x="3668233" y="494414"/>
                </a:cubicBezTo>
                <a:cubicBezTo>
                  <a:pt x="3540244" y="593433"/>
                  <a:pt x="3391890" y="818888"/>
                  <a:pt x="3173819" y="988828"/>
                </a:cubicBezTo>
                <a:cubicBezTo>
                  <a:pt x="2898980" y="1007377"/>
                  <a:pt x="2783397" y="970568"/>
                  <a:pt x="2602532" y="988828"/>
                </a:cubicBezTo>
                <a:cubicBezTo>
                  <a:pt x="2421667" y="1007088"/>
                  <a:pt x="2094532" y="1004386"/>
                  <a:pt x="1936030" y="988828"/>
                </a:cubicBezTo>
                <a:cubicBezTo>
                  <a:pt x="1777528" y="973270"/>
                  <a:pt x="1514069" y="1006610"/>
                  <a:pt x="1301266" y="988828"/>
                </a:cubicBezTo>
                <a:cubicBezTo>
                  <a:pt x="1088463" y="971046"/>
                  <a:pt x="947836" y="976740"/>
                  <a:pt x="729978" y="988828"/>
                </a:cubicBezTo>
                <a:cubicBezTo>
                  <a:pt x="512120" y="1000916"/>
                  <a:pt x="338670" y="973009"/>
                  <a:pt x="0" y="988828"/>
                </a:cubicBezTo>
                <a:cubicBezTo>
                  <a:pt x="11720" y="845470"/>
                  <a:pt x="10582" y="642450"/>
                  <a:pt x="0" y="524079"/>
                </a:cubicBezTo>
                <a:cubicBezTo>
                  <a:pt x="-10582" y="405708"/>
                  <a:pt x="-1930" y="197352"/>
                  <a:pt x="0" y="0"/>
                </a:cubicBezTo>
                <a:close/>
              </a:path>
            </a:pathLst>
          </a:custGeom>
          <a:solidFill>
            <a:srgbClr val="FFCCFF"/>
          </a:solidFill>
          <a:ln w="19050">
            <a:solidFill>
              <a:schemeClr val="tx1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816998128">
                  <a:prstGeom prst="homePlat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30DB24-2670-6683-CC90-CC9F26502AC9}"/>
              </a:ext>
            </a:extLst>
          </p:cNvPr>
          <p:cNvSpPr txBox="1"/>
          <p:nvPr/>
        </p:nvSpPr>
        <p:spPr>
          <a:xfrm>
            <a:off x="3202383" y="5855981"/>
            <a:ext cx="3858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/>
              <a:t>ถ่ายรูปเป็นที่ระลึก</a:t>
            </a:r>
            <a:endParaRPr lang="en-US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4B16C8-E018-13FB-73C2-A871EADFF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702" y="3645218"/>
            <a:ext cx="4702100" cy="3137183"/>
          </a:xfrm>
          <a:prstGeom prst="rect">
            <a:avLst/>
          </a:prstGeom>
        </p:spPr>
      </p:pic>
      <p:pic>
        <p:nvPicPr>
          <p:cNvPr id="3" name="Picture 2" descr="A person standing in front of a crowd of people&#10;&#10;Description automatically generated">
            <a:extLst>
              <a:ext uri="{FF2B5EF4-FFF2-40B4-BE49-F238E27FC236}">
                <a16:creationId xmlns:a16="http://schemas.microsoft.com/office/drawing/2014/main" id="{108008FD-0AE4-BDA2-E218-1819BC4472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7" y="175438"/>
            <a:ext cx="5307513" cy="5307513"/>
          </a:xfrm>
          <a:prstGeom prst="rect">
            <a:avLst/>
          </a:prstGeom>
        </p:spPr>
      </p:pic>
      <p:pic>
        <p:nvPicPr>
          <p:cNvPr id="5" name="Picture 4" descr="A person sitting at a desk with a person behind her&#10;&#10;Description automatically generated">
            <a:extLst>
              <a:ext uri="{FF2B5EF4-FFF2-40B4-BE49-F238E27FC236}">
                <a16:creationId xmlns:a16="http://schemas.microsoft.com/office/drawing/2014/main" id="{C780CA4F-2F92-EE80-6A46-4E5C6C9ECC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200" y="925311"/>
            <a:ext cx="2638784" cy="263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77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2D51CF9-D81A-F17B-E824-D3DA74286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687" y="76423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สำหรับโรงเรียนมัธยมปลายที่ไม่มีเครื่องแบบ</a:t>
            </a:r>
            <a:r>
              <a:rPr lang="en-US" kern="1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โดยเฉพาะนักเรียนหญิงก็มักจะใส่ชุด</a:t>
            </a:r>
            <a:br>
              <a:rPr lang="th-TH" kern="1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</a:br>
            <a:r>
              <a:rPr lang="en-US" kern="1200" dirty="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ฮากามะ</a:t>
            </a:r>
            <a:r>
              <a:rPr lang="en-US" kern="1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kern="1200" dirty="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เช่นเดียวกับนักศึกษามหาวิทยาลัย</a:t>
            </a:r>
            <a:endParaRPr lang="en-US" kern="1200" dirty="0">
              <a:solidFill>
                <a:schemeClr val="tx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FB7850-FE18-CD3B-E542-4698485B89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37" t="2105" r="30464"/>
          <a:stretch/>
        </p:blipFill>
        <p:spPr>
          <a:xfrm>
            <a:off x="7522233" y="620737"/>
            <a:ext cx="3174521" cy="623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51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container with yellow text&#10;&#10;Description automatically generated">
            <a:extLst>
              <a:ext uri="{FF2B5EF4-FFF2-40B4-BE49-F238E27FC236}">
                <a16:creationId xmlns:a16="http://schemas.microsoft.com/office/drawing/2014/main" id="{D9A37202-6D2F-4588-0DB4-B4886B8961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" t="14486" r="6419" b="13745"/>
          <a:stretch/>
        </p:blipFill>
        <p:spPr>
          <a:xfrm>
            <a:off x="1106311" y="654755"/>
            <a:ext cx="9803753" cy="60630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5E8460-55CE-2C9D-6DF4-F8FCCDA7C85A}"/>
              </a:ext>
            </a:extLst>
          </p:cNvPr>
          <p:cNvSpPr txBox="1">
            <a:spLocks/>
          </p:cNvSpPr>
          <p:nvPr/>
        </p:nvSpPr>
        <p:spPr>
          <a:xfrm>
            <a:off x="2404302" y="236334"/>
            <a:ext cx="8195094" cy="58843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000" dirty="0">
                <a:cs typeface="+mn-cs"/>
              </a:rPr>
              <a:t>ตัวอย่างประกาศนียบัตรสำเร็จการศึกษา</a:t>
            </a:r>
            <a:endParaRPr lang="en-US" sz="4000" dirty="0"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A94E3-3DA8-BB13-1E49-41FF8E3681E7}"/>
              </a:ext>
            </a:extLst>
          </p:cNvPr>
          <p:cNvSpPr txBox="1"/>
          <p:nvPr/>
        </p:nvSpPr>
        <p:spPr>
          <a:xfrm>
            <a:off x="7889914" y="1619717"/>
            <a:ext cx="677108" cy="4106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ja-JP" altLang="en-US" sz="32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□□□□殿</a:t>
            </a:r>
            <a:endParaRPr lang="en-US" sz="32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6" name="Callout: Line 5">
            <a:extLst>
              <a:ext uri="{FF2B5EF4-FFF2-40B4-BE49-F238E27FC236}">
                <a16:creationId xmlns:a16="http://schemas.microsoft.com/office/drawing/2014/main" id="{568140DA-C1A2-77AC-C4F9-19D482794DA4}"/>
              </a:ext>
            </a:extLst>
          </p:cNvPr>
          <p:cNvSpPr/>
          <p:nvPr/>
        </p:nvSpPr>
        <p:spPr>
          <a:xfrm>
            <a:off x="9255030" y="5363816"/>
            <a:ext cx="1981447" cy="979437"/>
          </a:xfrm>
          <a:prstGeom prst="borderCallout1">
            <a:avLst>
              <a:gd name="adj1" fmla="val 39482"/>
              <a:gd name="adj2" fmla="val -3504"/>
              <a:gd name="adj3" fmla="val -36582"/>
              <a:gd name="adj4" fmla="val -34854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</a:rPr>
              <a:t>ชื่อผู้สำเร็จการศึกษา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8EB301-A41C-7FB1-FAC1-7209D58B9274}"/>
              </a:ext>
            </a:extLst>
          </p:cNvPr>
          <p:cNvSpPr txBox="1"/>
          <p:nvPr/>
        </p:nvSpPr>
        <p:spPr>
          <a:xfrm>
            <a:off x="4645318" y="1500091"/>
            <a:ext cx="677108" cy="4106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ja-JP" altLang="en-US" sz="32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□□□□学校</a:t>
            </a:r>
            <a:endParaRPr lang="en-US" sz="32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8" name="Callout: Line 7">
            <a:extLst>
              <a:ext uri="{FF2B5EF4-FFF2-40B4-BE49-F238E27FC236}">
                <a16:creationId xmlns:a16="http://schemas.microsoft.com/office/drawing/2014/main" id="{9B64E552-C898-3FFE-5C71-673F5118C432}"/>
              </a:ext>
            </a:extLst>
          </p:cNvPr>
          <p:cNvSpPr/>
          <p:nvPr/>
        </p:nvSpPr>
        <p:spPr>
          <a:xfrm>
            <a:off x="4157062" y="1392359"/>
            <a:ext cx="1481681" cy="544459"/>
          </a:xfrm>
          <a:prstGeom prst="borderCallout1">
            <a:avLst>
              <a:gd name="adj1" fmla="val 104934"/>
              <a:gd name="adj2" fmla="val 55833"/>
              <a:gd name="adj3" fmla="val 292137"/>
              <a:gd name="adj4" fmla="val 57052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chemeClr val="tx1"/>
                </a:solidFill>
              </a:rPr>
              <a:t>ชื่อโรงเรียน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B8C904-5570-A3A8-A379-7003C961FBB3}"/>
              </a:ext>
            </a:extLst>
          </p:cNvPr>
          <p:cNvSpPr txBox="1"/>
          <p:nvPr/>
        </p:nvSpPr>
        <p:spPr>
          <a:xfrm>
            <a:off x="3673799" y="530550"/>
            <a:ext cx="677108" cy="4106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ja-JP" altLang="en-US" sz="32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校長□□□□</a:t>
            </a:r>
            <a:endParaRPr lang="en-US" sz="32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5C2C3182-0453-020C-7FE7-BFAFA14D0254}"/>
              </a:ext>
            </a:extLst>
          </p:cNvPr>
          <p:cNvSpPr/>
          <p:nvPr/>
        </p:nvSpPr>
        <p:spPr>
          <a:xfrm>
            <a:off x="1655267" y="4955822"/>
            <a:ext cx="1932083" cy="979437"/>
          </a:xfrm>
          <a:prstGeom prst="borderCallout1">
            <a:avLst>
              <a:gd name="adj1" fmla="val -10516"/>
              <a:gd name="adj2" fmla="val 65500"/>
              <a:gd name="adj3" fmla="val -95970"/>
              <a:gd name="adj4" fmla="val 10979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</a:rPr>
              <a:t>ชื่อผู้อำนวยการโรงเรียน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634F1C-2203-B48E-C60B-769355178EBB}"/>
              </a:ext>
            </a:extLst>
          </p:cNvPr>
          <p:cNvSpPr txBox="1"/>
          <p:nvPr/>
        </p:nvSpPr>
        <p:spPr>
          <a:xfrm>
            <a:off x="5224316" y="1829085"/>
            <a:ext cx="461665" cy="4106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ja-JP" altLang="en-US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〇年〇月〇日</a:t>
            </a:r>
            <a:endParaRPr lang="en-US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0860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6">
            <a:extLst>
              <a:ext uri="{FF2B5EF4-FFF2-40B4-BE49-F238E27FC236}">
                <a16:creationId xmlns:a16="http://schemas.microsoft.com/office/drawing/2014/main" id="{E20C2D80-D852-F4B7-E4C8-82376894C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8475" y="403278"/>
            <a:ext cx="1135170" cy="158612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B328848-A633-FFD2-163E-B2FA9770B96C}"/>
              </a:ext>
            </a:extLst>
          </p:cNvPr>
          <p:cNvGrpSpPr/>
          <p:nvPr/>
        </p:nvGrpSpPr>
        <p:grpSpPr>
          <a:xfrm>
            <a:off x="4452005" y="171646"/>
            <a:ext cx="5388429" cy="2137257"/>
            <a:chOff x="6953664" y="5331137"/>
            <a:chExt cx="4076700" cy="1318743"/>
          </a:xfrm>
        </p:grpSpPr>
        <p:sp>
          <p:nvSpPr>
            <p:cNvPr id="4" name="吹き出し: 円形 6">
              <a:extLst>
                <a:ext uri="{FF2B5EF4-FFF2-40B4-BE49-F238E27FC236}">
                  <a16:creationId xmlns:a16="http://schemas.microsoft.com/office/drawing/2014/main" id="{737CA846-2764-7A0E-7304-D038956BD22F}"/>
                </a:ext>
              </a:extLst>
            </p:cNvPr>
            <p:cNvSpPr/>
            <p:nvPr/>
          </p:nvSpPr>
          <p:spPr>
            <a:xfrm>
              <a:off x="6953664" y="5331137"/>
              <a:ext cx="4076700" cy="1318743"/>
            </a:xfrm>
            <a:custGeom>
              <a:avLst/>
              <a:gdLst>
                <a:gd name="connsiteX0" fmla="*/ 4296271 w 4076700"/>
                <a:gd name="connsiteY0" fmla="*/ 964080 h 1318743"/>
                <a:gd name="connsiteX1" fmla="*/ 3735249 w 4076700"/>
                <a:gd name="connsiteY1" fmla="*/ 1024693 h 1318743"/>
                <a:gd name="connsiteX2" fmla="*/ 1921497 w 4076700"/>
                <a:gd name="connsiteY2" fmla="*/ 1317659 h 1318743"/>
                <a:gd name="connsiteX3" fmla="*/ 168138 w 4076700"/>
                <a:gd name="connsiteY3" fmla="*/ 397135 h 1318743"/>
                <a:gd name="connsiteX4" fmla="*/ 2106427 w 4076700"/>
                <a:gd name="connsiteY4" fmla="*/ 367 h 1318743"/>
                <a:gd name="connsiteX5" fmla="*/ 4034745 w 4076700"/>
                <a:gd name="connsiteY5" fmla="*/ 792463 h 1318743"/>
                <a:gd name="connsiteX6" fmla="*/ 4296271 w 4076700"/>
                <a:gd name="connsiteY6" fmla="*/ 964080 h 13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6700" h="1318743" fill="none" extrusionOk="0">
                  <a:moveTo>
                    <a:pt x="4296271" y="964080"/>
                  </a:moveTo>
                  <a:cubicBezTo>
                    <a:pt x="4028195" y="950061"/>
                    <a:pt x="3795565" y="1039432"/>
                    <a:pt x="3735249" y="1024693"/>
                  </a:cubicBezTo>
                  <a:cubicBezTo>
                    <a:pt x="3364515" y="1251677"/>
                    <a:pt x="2627493" y="1330119"/>
                    <a:pt x="1921497" y="1317659"/>
                  </a:cubicBezTo>
                  <a:cubicBezTo>
                    <a:pt x="396573" y="1337860"/>
                    <a:pt x="-460820" y="846478"/>
                    <a:pt x="168138" y="397135"/>
                  </a:cubicBezTo>
                  <a:cubicBezTo>
                    <a:pt x="422678" y="178199"/>
                    <a:pt x="1274188" y="-86838"/>
                    <a:pt x="2106427" y="367"/>
                  </a:cubicBezTo>
                  <a:cubicBezTo>
                    <a:pt x="3384977" y="39728"/>
                    <a:pt x="4265269" y="414068"/>
                    <a:pt x="4034745" y="792463"/>
                  </a:cubicBezTo>
                  <a:cubicBezTo>
                    <a:pt x="4140560" y="880190"/>
                    <a:pt x="4270590" y="929813"/>
                    <a:pt x="4296271" y="964080"/>
                  </a:cubicBezTo>
                  <a:close/>
                </a:path>
                <a:path w="4076700" h="1318743" stroke="0" extrusionOk="0">
                  <a:moveTo>
                    <a:pt x="4296271" y="964080"/>
                  </a:moveTo>
                  <a:cubicBezTo>
                    <a:pt x="4080899" y="989677"/>
                    <a:pt x="3966844" y="1017874"/>
                    <a:pt x="3735249" y="1024693"/>
                  </a:cubicBezTo>
                  <a:cubicBezTo>
                    <a:pt x="3333964" y="1186753"/>
                    <a:pt x="2641994" y="1441990"/>
                    <a:pt x="1921497" y="1317659"/>
                  </a:cubicBezTo>
                  <a:cubicBezTo>
                    <a:pt x="449885" y="1256582"/>
                    <a:pt x="-385976" y="860859"/>
                    <a:pt x="168138" y="397135"/>
                  </a:cubicBezTo>
                  <a:cubicBezTo>
                    <a:pt x="482978" y="29768"/>
                    <a:pt x="1239675" y="109732"/>
                    <a:pt x="2106427" y="367"/>
                  </a:cubicBezTo>
                  <a:cubicBezTo>
                    <a:pt x="3373726" y="1984"/>
                    <a:pt x="4228989" y="362428"/>
                    <a:pt x="4034745" y="792463"/>
                  </a:cubicBezTo>
                  <a:cubicBezTo>
                    <a:pt x="4132405" y="870330"/>
                    <a:pt x="4262955" y="953550"/>
                    <a:pt x="4296271" y="964080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55386"/>
                        <a:gd name="adj2" fmla="val 23106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5" name="テキスト ボックス 8">
              <a:extLst>
                <a:ext uri="{FF2B5EF4-FFF2-40B4-BE49-F238E27FC236}">
                  <a16:creationId xmlns:a16="http://schemas.microsoft.com/office/drawing/2014/main" id="{BB827A22-93FB-CDB8-E213-75C1B88F63F4}"/>
                </a:ext>
              </a:extLst>
            </p:cNvPr>
            <p:cNvSpPr txBox="1"/>
            <p:nvPr/>
          </p:nvSpPr>
          <p:spPr>
            <a:xfrm>
              <a:off x="7405790" y="5529564"/>
              <a:ext cx="3462557" cy="1020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ประกาศนียบัตรสำเร็จการศึกษาของไทยหน้าตาเป็นอย่างไรกันนะ นอกจากชื่อผู้สำเร็จการศึกษา ชื่อโรงเรียน ชื่อผู้อำนวยการโรงเรียนแล้ว มีข้อมูลอื่นๆ อีกไหม</a:t>
              </a:r>
              <a:endParaRPr kumimoji="0" lang="en-US" sz="2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6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3C5D51C9-77A5-9FC0-244F-DFDA644A79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26" y="4933080"/>
            <a:ext cx="1462019" cy="1716728"/>
          </a:xfrm>
          <a:prstGeom prst="rect">
            <a:avLst/>
          </a:prstGeom>
        </p:spPr>
      </p:pic>
      <p:grpSp>
        <p:nvGrpSpPr>
          <p:cNvPr id="7" name="グループ化 5">
            <a:extLst>
              <a:ext uri="{FF2B5EF4-FFF2-40B4-BE49-F238E27FC236}">
                <a16:creationId xmlns:a16="http://schemas.microsoft.com/office/drawing/2014/main" id="{D03F3ABB-E4B6-29D3-A10F-7CAEDB091A11}"/>
              </a:ext>
            </a:extLst>
          </p:cNvPr>
          <p:cNvGrpSpPr/>
          <p:nvPr/>
        </p:nvGrpSpPr>
        <p:grpSpPr>
          <a:xfrm>
            <a:off x="1741081" y="3118439"/>
            <a:ext cx="3818547" cy="2673005"/>
            <a:chOff x="7174678" y="5179895"/>
            <a:chExt cx="3628199" cy="1391588"/>
          </a:xfrm>
        </p:grpSpPr>
        <p:sp>
          <p:nvSpPr>
            <p:cNvPr id="8" name="吹き出し: 円形 6">
              <a:extLst>
                <a:ext uri="{FF2B5EF4-FFF2-40B4-BE49-F238E27FC236}">
                  <a16:creationId xmlns:a16="http://schemas.microsoft.com/office/drawing/2014/main" id="{02C39ECD-0403-52D5-0720-7A468B160DDE}"/>
                </a:ext>
              </a:extLst>
            </p:cNvPr>
            <p:cNvSpPr/>
            <p:nvPr/>
          </p:nvSpPr>
          <p:spPr>
            <a:xfrm>
              <a:off x="7174678" y="5179895"/>
              <a:ext cx="3628199" cy="1391588"/>
            </a:xfrm>
            <a:custGeom>
              <a:avLst/>
              <a:gdLst>
                <a:gd name="connsiteX0" fmla="*/ -333939 w 3628199"/>
                <a:gd name="connsiteY0" fmla="*/ 1209415 h 1391588"/>
                <a:gd name="connsiteX1" fmla="*/ 119815 w 3628199"/>
                <a:gd name="connsiteY1" fmla="*/ 944467 h 1391588"/>
                <a:gd name="connsiteX2" fmla="*/ 1677063 w 3628199"/>
                <a:gd name="connsiteY2" fmla="*/ 1988 h 1391588"/>
                <a:gd name="connsiteX3" fmla="*/ 3335212 w 3628199"/>
                <a:gd name="connsiteY3" fmla="*/ 316649 h 1391588"/>
                <a:gd name="connsiteX4" fmla="*/ 2023027 w 3628199"/>
                <a:gd name="connsiteY4" fmla="*/ 1386958 h 1391588"/>
                <a:gd name="connsiteX5" fmla="*/ 486062 w 3628199"/>
                <a:gd name="connsiteY5" fmla="*/ 1169794 h 1391588"/>
                <a:gd name="connsiteX6" fmla="*/ -333939 w 3628199"/>
                <a:gd name="connsiteY6" fmla="*/ 1209415 h 139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8199" h="1391588" fill="none" extrusionOk="0">
                  <a:moveTo>
                    <a:pt x="-333939" y="1209415"/>
                  </a:moveTo>
                  <a:cubicBezTo>
                    <a:pt x="-244765" y="1159551"/>
                    <a:pt x="-53909" y="1054123"/>
                    <a:pt x="119815" y="944467"/>
                  </a:cubicBezTo>
                  <a:cubicBezTo>
                    <a:pt x="-228121" y="600895"/>
                    <a:pt x="427435" y="34885"/>
                    <a:pt x="1677063" y="1988"/>
                  </a:cubicBezTo>
                  <a:cubicBezTo>
                    <a:pt x="2328776" y="-13261"/>
                    <a:pt x="2909457" y="131791"/>
                    <a:pt x="3335212" y="316649"/>
                  </a:cubicBezTo>
                  <a:cubicBezTo>
                    <a:pt x="3989554" y="779508"/>
                    <a:pt x="3369037" y="1175344"/>
                    <a:pt x="2023027" y="1386958"/>
                  </a:cubicBezTo>
                  <a:cubicBezTo>
                    <a:pt x="1471895" y="1448371"/>
                    <a:pt x="867234" y="1342491"/>
                    <a:pt x="486062" y="1169794"/>
                  </a:cubicBezTo>
                  <a:cubicBezTo>
                    <a:pt x="320117" y="1148935"/>
                    <a:pt x="-192705" y="1135415"/>
                    <a:pt x="-333939" y="1209415"/>
                  </a:cubicBezTo>
                  <a:close/>
                </a:path>
                <a:path w="3628199" h="1391588" stroke="0" extrusionOk="0">
                  <a:moveTo>
                    <a:pt x="-333939" y="1209415"/>
                  </a:moveTo>
                  <a:cubicBezTo>
                    <a:pt x="-220460" y="1137990"/>
                    <a:pt x="34222" y="956631"/>
                    <a:pt x="119815" y="944467"/>
                  </a:cubicBezTo>
                  <a:cubicBezTo>
                    <a:pt x="-314338" y="482300"/>
                    <a:pt x="465327" y="104722"/>
                    <a:pt x="1677063" y="1988"/>
                  </a:cubicBezTo>
                  <a:cubicBezTo>
                    <a:pt x="2311551" y="-33496"/>
                    <a:pt x="2987118" y="163602"/>
                    <a:pt x="3335212" y="316649"/>
                  </a:cubicBezTo>
                  <a:cubicBezTo>
                    <a:pt x="4058034" y="678517"/>
                    <a:pt x="3346367" y="1382814"/>
                    <a:pt x="2023027" y="1386958"/>
                  </a:cubicBezTo>
                  <a:cubicBezTo>
                    <a:pt x="1458008" y="1390795"/>
                    <a:pt x="810999" y="1298459"/>
                    <a:pt x="486062" y="1169794"/>
                  </a:cubicBezTo>
                  <a:cubicBezTo>
                    <a:pt x="351577" y="1124416"/>
                    <a:pt x="-130464" y="1214708"/>
                    <a:pt x="-333939" y="1209415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chemeClr val="accent2">
                  <a:lumMod val="75000"/>
                </a:schemeClr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-59204"/>
                        <a:gd name="adj2" fmla="val 36909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chemeClr val="accent5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9" name="テキスト ボックス 7">
              <a:extLst>
                <a:ext uri="{FF2B5EF4-FFF2-40B4-BE49-F238E27FC236}">
                  <a16:creationId xmlns:a16="http://schemas.microsoft.com/office/drawing/2014/main" id="{CBD4FCE8-7C33-68DB-60AF-CCC0D8421C80}"/>
                </a:ext>
              </a:extLst>
            </p:cNvPr>
            <p:cNvSpPr txBox="1"/>
            <p:nvPr/>
          </p:nvSpPr>
          <p:spPr>
            <a:xfrm>
              <a:off x="7754731" y="5427310"/>
              <a:ext cx="3009910" cy="958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อีกไม่นานเพื่อนๆ ก็จะได้รับประกาศนียบัตรแล้วนะครับ </a:t>
              </a:r>
              <a:br>
                <a:rPr kumimoji="0" lang="th-TH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</a:br>
              <a:r>
                <a:rPr kumimoji="0" lang="th-TH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ลองค้นข้อมูลในอินเตอร์เนทดูกัน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2400" kern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จะเป็นของโรงเรียนเราเอง หรือโรงเรียนอื่นก็ได้นะ </a:t>
              </a:r>
              <a:endParaRPr kumimoji="0" lang="en-US" sz="24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12" name="図 6">
            <a:extLst>
              <a:ext uri="{FF2B5EF4-FFF2-40B4-BE49-F238E27FC236}">
                <a16:creationId xmlns:a16="http://schemas.microsoft.com/office/drawing/2014/main" id="{B60F4EFA-6BA0-A938-D11A-E260B6928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174" y="2626307"/>
            <a:ext cx="3740260" cy="250972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32DB00D-F9E0-4C2C-716F-62DECAE81E79}"/>
              </a:ext>
            </a:extLst>
          </p:cNvPr>
          <p:cNvSpPr/>
          <p:nvPr/>
        </p:nvSpPr>
        <p:spPr>
          <a:xfrm>
            <a:off x="288347" y="349040"/>
            <a:ext cx="2690037" cy="9376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/>
              <a:t>จับกลุ่มคุยกัน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6D5E1D-DEBB-483B-9871-EA73A083AF3F}"/>
              </a:ext>
            </a:extLst>
          </p:cNvPr>
          <p:cNvSpPr/>
          <p:nvPr/>
        </p:nvSpPr>
        <p:spPr>
          <a:xfrm>
            <a:off x="7985051" y="5600063"/>
            <a:ext cx="3938859" cy="1045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/>
              <a:t>หลังคุยกันเสร็จแล้วลองแชร์กับเพื่อนๆ กลุ่มอื่นดู</a:t>
            </a:r>
          </a:p>
        </p:txBody>
      </p:sp>
    </p:spTree>
    <p:extLst>
      <p:ext uri="{BB962C8B-B14F-4D97-AF65-F5344CB8AC3E}">
        <p14:creationId xmlns:p14="http://schemas.microsoft.com/office/powerpoint/2010/main" val="374389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986364" y="160338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ข้อใดต่อไปนี้เป็นกิจกรรมที่มักพบในพิธีสำเร็จการศึกษา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F52CB5-4E57-D905-DD17-FEB627EA82E1}"/>
              </a:ext>
            </a:extLst>
          </p:cNvPr>
          <p:cNvSpPr txBox="1">
            <a:spLocks/>
          </p:cNvSpPr>
          <p:nvPr/>
        </p:nvSpPr>
        <p:spPr>
          <a:xfrm>
            <a:off x="1104551" y="2062143"/>
            <a:ext cx="6359505" cy="2382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r>
              <a:rPr kumimoji="1" lang="th-TH" sz="4400"/>
              <a:t>ทำความสะอาดห้องเรียน</a:t>
            </a:r>
            <a:endParaRPr kumimoji="1" lang="en-US" sz="4400"/>
          </a:p>
        </p:txBody>
      </p:sp>
      <p:sp>
        <p:nvSpPr>
          <p:cNvPr id="6" name="楕円 2">
            <a:extLst>
              <a:ext uri="{FF2B5EF4-FFF2-40B4-BE49-F238E27FC236}">
                <a16:creationId xmlns:a16="http://schemas.microsoft.com/office/drawing/2014/main" id="{A04DC59C-84E1-6F95-C29C-2D82429A5BFD}"/>
              </a:ext>
            </a:extLst>
          </p:cNvPr>
          <p:cNvSpPr/>
          <p:nvPr/>
        </p:nvSpPr>
        <p:spPr>
          <a:xfrm>
            <a:off x="1104553" y="4648099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18102E16-A3C1-DEB5-CE71-77A4CDAE4A8E}"/>
              </a:ext>
            </a:extLst>
          </p:cNvPr>
          <p:cNvSpPr txBox="1">
            <a:spLocks/>
          </p:cNvSpPr>
          <p:nvPr/>
        </p:nvSpPr>
        <p:spPr>
          <a:xfrm>
            <a:off x="1104552" y="3300119"/>
            <a:ext cx="7231373" cy="203826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kumimoji="1" lang="en-US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th-TH" sz="4400"/>
          </a:p>
          <a:p>
            <a:pPr marL="0" indent="0">
              <a:buNone/>
            </a:pPr>
            <a:r>
              <a:rPr kumimoji="1" lang="en-US" sz="4400"/>
              <a:t>b.  </a:t>
            </a:r>
            <a:r>
              <a:rPr kumimoji="1" lang="th-TH" sz="4400"/>
              <a:t>แจกหนังสือรุ่น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0D9522-BBA6-E954-83CA-8B5D4ED26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791" y="2823824"/>
            <a:ext cx="47625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9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卒業アルバムのイラスト">
            <a:extLst>
              <a:ext uri="{FF2B5EF4-FFF2-40B4-BE49-F238E27FC236}">
                <a16:creationId xmlns:a16="http://schemas.microsoft.com/office/drawing/2014/main" id="{0C795D41-5E7D-12CC-A3D0-370BF60D0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7" r="1" b="7917"/>
          <a:stretch/>
        </p:blipFill>
        <p:spPr bwMode="auto">
          <a:xfrm>
            <a:off x="20" y="10"/>
            <a:ext cx="84502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919A2D-59D5-87D0-4793-2F2F15015926}"/>
              </a:ext>
            </a:extLst>
          </p:cNvPr>
          <p:cNvSpPr txBox="1"/>
          <p:nvPr/>
        </p:nvSpPr>
        <p:spPr>
          <a:xfrm>
            <a:off x="745213" y="3589762"/>
            <a:ext cx="7280694" cy="2845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ก่อนสำเร็จการศึกษาจะมีคณะกรรมการซึ่งเป็นตัวแทนของนักเรียนจัดทำหนังสือรุ่นเพื่อแจกในวันงาน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ในหนังสือรุ่นจะมีภาพหมู่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และภาพเดี่ยวของนักเรียนแต่ละห้อง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ภาพกิจกรรมต่างๆ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เช่น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งานนิทรรศการวิชาการ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งานกีฬาของโรงเรียน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และกิจกรรมของชมรม</a:t>
            </a:r>
            <a:r>
              <a:rPr lang="en-US" sz="3200" dirty="0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รวมทั้งข้อความอำลาของเพื่อนนักเรียนด้วยกันเป็นที่ระลึกแห่งมิตรภาพ </a:t>
            </a:r>
            <a:r>
              <a:rPr lang="en-US" sz="3200" dirty="0" err="1">
                <a:solidFill>
                  <a:srgbClr val="FFFF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และช่วงเวลาที่งดงามช่วงหนึ่งของชีวิต</a:t>
            </a:r>
            <a:endParaRPr lang="en-US" sz="3200" dirty="0">
              <a:solidFill>
                <a:srgbClr val="FFFFFF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C05699-535E-F2B5-4AEB-717EF8B922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78" r="6875"/>
          <a:stretch/>
        </p:blipFill>
        <p:spPr>
          <a:xfrm>
            <a:off x="8026077" y="2070340"/>
            <a:ext cx="4162705" cy="478766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10931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吹き出し: 円形 6">
            <a:extLst>
              <a:ext uri="{FF2B5EF4-FFF2-40B4-BE49-F238E27FC236}">
                <a16:creationId xmlns:a16="http://schemas.microsoft.com/office/drawing/2014/main" id="{C7888031-FB5E-E4AE-E2F5-004D73E8E704}"/>
              </a:ext>
            </a:extLst>
          </p:cNvPr>
          <p:cNvSpPr/>
          <p:nvPr/>
        </p:nvSpPr>
        <p:spPr>
          <a:xfrm rot="20551848">
            <a:off x="457252" y="2879076"/>
            <a:ext cx="1576480" cy="1441700"/>
          </a:xfrm>
          <a:custGeom>
            <a:avLst/>
            <a:gdLst>
              <a:gd name="connsiteX0" fmla="*/ 1412526 w 1576480"/>
              <a:gd name="connsiteY0" fmla="*/ 1590959 h 1441700"/>
              <a:gd name="connsiteX1" fmla="*/ 1086967 w 1576480"/>
              <a:gd name="connsiteY1" fmla="*/ 1387928 h 1441700"/>
              <a:gd name="connsiteX2" fmla="*/ 120188 w 1576480"/>
              <a:gd name="connsiteY2" fmla="*/ 1103446 h 1441700"/>
              <a:gd name="connsiteX3" fmla="*/ 357849 w 1576480"/>
              <a:gd name="connsiteY3" fmla="*/ 116939 h 1441700"/>
              <a:gd name="connsiteX4" fmla="*/ 1358092 w 1576480"/>
              <a:gd name="connsiteY4" fmla="*/ 222808 h 1441700"/>
              <a:gd name="connsiteX5" fmla="*/ 1338469 w 1576480"/>
              <a:gd name="connsiteY5" fmla="*/ 1237016 h 1441700"/>
              <a:gd name="connsiteX6" fmla="*/ 1412526 w 1576480"/>
              <a:gd name="connsiteY6" fmla="*/ 1590959 h 1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480" h="1441700" fill="none" extrusionOk="0">
                <a:moveTo>
                  <a:pt x="1412526" y="1590959"/>
                </a:moveTo>
                <a:cubicBezTo>
                  <a:pt x="1371772" y="1530472"/>
                  <a:pt x="1181439" y="1447084"/>
                  <a:pt x="1086967" y="1387928"/>
                </a:cubicBezTo>
                <a:cubicBezTo>
                  <a:pt x="770126" y="1561451"/>
                  <a:pt x="299154" y="1399356"/>
                  <a:pt x="120188" y="1103446"/>
                </a:cubicBezTo>
                <a:cubicBezTo>
                  <a:pt x="-118285" y="774719"/>
                  <a:pt x="-63028" y="358296"/>
                  <a:pt x="357849" y="116939"/>
                </a:cubicBezTo>
                <a:cubicBezTo>
                  <a:pt x="614813" y="-49572"/>
                  <a:pt x="1097051" y="-46951"/>
                  <a:pt x="1358092" y="222808"/>
                </a:cubicBezTo>
                <a:cubicBezTo>
                  <a:pt x="1698288" y="576158"/>
                  <a:pt x="1639156" y="968971"/>
                  <a:pt x="1338469" y="1237016"/>
                </a:cubicBezTo>
                <a:cubicBezTo>
                  <a:pt x="1378512" y="1273296"/>
                  <a:pt x="1403809" y="1538230"/>
                  <a:pt x="1412526" y="1590959"/>
                </a:cubicBezTo>
                <a:close/>
              </a:path>
              <a:path w="1576480" h="1441700" stroke="0" extrusionOk="0">
                <a:moveTo>
                  <a:pt x="1412526" y="1590959"/>
                </a:moveTo>
                <a:cubicBezTo>
                  <a:pt x="1286765" y="1513927"/>
                  <a:pt x="1205141" y="1429937"/>
                  <a:pt x="1086967" y="1387928"/>
                </a:cubicBezTo>
                <a:cubicBezTo>
                  <a:pt x="731340" y="1461557"/>
                  <a:pt x="322689" y="1463116"/>
                  <a:pt x="120188" y="1103446"/>
                </a:cubicBezTo>
                <a:cubicBezTo>
                  <a:pt x="-158010" y="739714"/>
                  <a:pt x="10348" y="388833"/>
                  <a:pt x="357849" y="116939"/>
                </a:cubicBezTo>
                <a:cubicBezTo>
                  <a:pt x="669378" y="-113899"/>
                  <a:pt x="1086801" y="8108"/>
                  <a:pt x="1358092" y="222808"/>
                </a:cubicBezTo>
                <a:cubicBezTo>
                  <a:pt x="1680292" y="446434"/>
                  <a:pt x="1629572" y="952041"/>
                  <a:pt x="1338469" y="1237016"/>
                </a:cubicBezTo>
                <a:cubicBezTo>
                  <a:pt x="1352620" y="1300589"/>
                  <a:pt x="1379886" y="1419205"/>
                  <a:pt x="1412526" y="1590959"/>
                </a:cubicBezTo>
                <a:close/>
              </a:path>
            </a:pathLst>
          </a:custGeom>
          <a:solidFill>
            <a:schemeClr val="bg1"/>
          </a:solidFill>
          <a:ln w="11430" cap="flat" cmpd="sng" algn="ctr">
            <a:solidFill>
              <a:schemeClr val="accent2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916794825">
                  <a:prstGeom prst="wedgeEllipseCallout">
                    <a:avLst>
                      <a:gd name="adj1" fmla="val 39600"/>
                      <a:gd name="adj2" fmla="val 60353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25000" dir="5400000" rotWithShape="0">
              <a:schemeClr val="accent5">
                <a:alpha val="38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E76B3E4-15EE-BBEC-6055-6512D0347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817142"/>
              </p:ext>
            </p:extLst>
          </p:nvPr>
        </p:nvGraphicFramePr>
        <p:xfrm>
          <a:off x="4518897" y="756441"/>
          <a:ext cx="7099004" cy="559559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099004">
                  <a:extLst>
                    <a:ext uri="{9D8B030D-6E8A-4147-A177-3AD203B41FA5}">
                      <a16:colId xmlns:a16="http://schemas.microsoft.com/office/drawing/2014/main" val="3347699620"/>
                    </a:ext>
                  </a:extLst>
                </a:gridCol>
              </a:tblGrid>
              <a:tr h="754799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th-TH" sz="3200" b="0">
                          <a:cs typeface="+mn-cs"/>
                        </a:rPr>
                        <a:t>เขียนข้อความลงหน้าว่างในหนังสือรุ่น  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120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923600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r>
                        <a:rPr lang="en-US" sz="3200" b="0">
                          <a:cs typeface="+mn-cs"/>
                        </a:rPr>
                        <a:t>2.</a:t>
                      </a:r>
                      <a:r>
                        <a:rPr lang="th-TH" sz="3200" b="0">
                          <a:cs typeface="+mn-cs"/>
                        </a:rPr>
                        <a:t> ถ่ายรูปจากสมาร์ทโฟน</a:t>
                      </a:r>
                      <a:r>
                        <a:rPr lang="en-US" sz="3200" b="0">
                          <a:cs typeface="+mn-cs"/>
                        </a:rPr>
                        <a:t> </a:t>
                      </a:r>
                      <a:r>
                        <a:rPr lang="th-TH" sz="3200" b="0">
                          <a:cs typeface="+mn-cs"/>
                        </a:rPr>
                        <a:t>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107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  <a:endParaRPr lang="en-US" sz="3200" b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651908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pPr algn="l"/>
                      <a:r>
                        <a:rPr lang="en-US" sz="3200" b="0">
                          <a:cs typeface="+mn-cs"/>
                        </a:rPr>
                        <a:t>3.</a:t>
                      </a:r>
                      <a:r>
                        <a:rPr lang="th-TH" sz="3200" b="0">
                          <a:cs typeface="+mn-cs"/>
                        </a:rPr>
                        <a:t> เขียนข้อความหรือวาดภาพลงกระดานดำในห้องเรียน</a:t>
                      </a:r>
                      <a:r>
                        <a:rPr lang="en-US" sz="3200" b="0">
                          <a:cs typeface="+mn-cs"/>
                        </a:rPr>
                        <a:t> </a:t>
                      </a:r>
                      <a:r>
                        <a:rPr lang="th-TH" sz="3200" b="0">
                          <a:cs typeface="+mn-cs"/>
                        </a:rPr>
                        <a:t>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93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  <a:endParaRPr lang="en-US" sz="3200" b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564563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r>
                        <a:rPr lang="en-US" sz="3200" b="0">
                          <a:cs typeface="+mn-cs"/>
                        </a:rPr>
                        <a:t>4. </a:t>
                      </a:r>
                      <a:r>
                        <a:rPr lang="th-TH" sz="3200" b="0">
                          <a:cs typeface="+mn-cs"/>
                        </a:rPr>
                        <a:t>ไปเที่ยวตอนเรียนจบ</a:t>
                      </a:r>
                      <a:r>
                        <a:rPr lang="en-US" sz="3200" b="0">
                          <a:cs typeface="+mn-cs"/>
                        </a:rPr>
                        <a:t>  </a:t>
                      </a:r>
                      <a:r>
                        <a:rPr lang="th-TH" sz="3200" b="0">
                          <a:cs typeface="+mn-cs"/>
                        </a:rPr>
                        <a:t>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78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  <a:endParaRPr lang="en-US" sz="3200" b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9505802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r>
                        <a:rPr lang="en-US" sz="3200" b="0">
                          <a:cs typeface="+mn-cs"/>
                        </a:rPr>
                        <a:t>5.</a:t>
                      </a:r>
                      <a:r>
                        <a:rPr lang="th-TH" sz="3200" b="0">
                          <a:cs typeface="+mn-cs"/>
                        </a:rPr>
                        <a:t> นักเรียนหญิงแต่งหน้า นักเรียนชายเซทผม</a:t>
                      </a:r>
                      <a:r>
                        <a:rPr lang="en-US" sz="3200" b="0">
                          <a:cs typeface="+mn-cs"/>
                        </a:rPr>
                        <a:t> </a:t>
                      </a:r>
                      <a:r>
                        <a:rPr lang="th-TH" sz="3200" b="0">
                          <a:cs typeface="+mn-cs"/>
                        </a:rPr>
                        <a:t>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69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  <a:endParaRPr lang="en-US" sz="3200" b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152385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r>
                        <a:rPr lang="en-US" sz="3200" b="0">
                          <a:cs typeface="+mn-cs"/>
                        </a:rPr>
                        <a:t>6. </a:t>
                      </a:r>
                      <a:r>
                        <a:rPr lang="th-TH" sz="3200" b="0">
                          <a:cs typeface="+mn-cs"/>
                        </a:rPr>
                        <a:t>ให้</a:t>
                      </a:r>
                      <a:r>
                        <a:rPr lang="en-US" sz="3200" kern="1200">
                          <a:solidFill>
                            <a:schemeClr val="tx1"/>
                          </a:solidFill>
                          <a:latin typeface="Cordia New" panose="020B0304020202020204" pitchFamily="34" charset="-34"/>
                          <a:ea typeface="+mn-ea"/>
                          <a:cs typeface="Cordia New" panose="020B0304020202020204" pitchFamily="34" charset="-34"/>
                        </a:rPr>
                        <a:t>/</a:t>
                      </a:r>
                      <a:r>
                        <a:rPr lang="th-TH" sz="3200" b="0">
                          <a:cs typeface="+mn-cs"/>
                        </a:rPr>
                        <a:t>รับ สิ่งของที่ติดกับตัว (เช่น กระดุมเม็ดที่สอง) (</a:t>
                      </a:r>
                      <a:r>
                        <a:rPr lang="en-US" sz="3200" b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54</a:t>
                      </a:r>
                      <a:r>
                        <a:rPr lang="th-TH" sz="3200" b="0">
                          <a:cs typeface="+mn-cs"/>
                        </a:rPr>
                        <a:t>โหวต)</a:t>
                      </a:r>
                      <a:endParaRPr lang="en-US" sz="3200" b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777434"/>
                  </a:ext>
                </a:extLst>
              </a:tr>
              <a:tr h="754799">
                <a:tc>
                  <a:txBody>
                    <a:bodyPr/>
                    <a:lstStyle/>
                    <a:p>
                      <a:r>
                        <a:rPr lang="en-US" sz="3200" b="0" dirty="0">
                          <a:cs typeface="+mn-cs"/>
                        </a:rPr>
                        <a:t>7. </a:t>
                      </a:r>
                      <a:r>
                        <a:rPr lang="th-TH" sz="3200" b="0" dirty="0">
                          <a:cs typeface="+mn-cs"/>
                        </a:rPr>
                        <a:t>ถ่ายคลิปวิดิโอจากสมาร์ทโฟน</a:t>
                      </a:r>
                      <a:r>
                        <a:rPr lang="en-US" sz="3200" b="0" dirty="0">
                          <a:cs typeface="+mn-cs"/>
                        </a:rPr>
                        <a:t>  </a:t>
                      </a:r>
                      <a:r>
                        <a:rPr lang="th-TH" sz="3200" b="0" dirty="0">
                          <a:cs typeface="+mn-cs"/>
                        </a:rPr>
                        <a:t>(</a:t>
                      </a:r>
                      <a:r>
                        <a:rPr lang="en-US" sz="3200" b="0" dirty="0"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53</a:t>
                      </a:r>
                      <a:r>
                        <a:rPr lang="th-TH" sz="3200" b="0" dirty="0">
                          <a:cs typeface="+mn-cs"/>
                        </a:rPr>
                        <a:t>โหวต)</a:t>
                      </a:r>
                      <a:endParaRPr lang="en-US" sz="3200" b="0" dirty="0"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037292"/>
                  </a:ext>
                </a:extLst>
              </a:tr>
            </a:tbl>
          </a:graphicData>
        </a:graphic>
      </p:graphicFrame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557BFF3F-E34F-E06F-AD30-46B82E67F0E4}"/>
              </a:ext>
            </a:extLst>
          </p:cNvPr>
          <p:cNvSpPr/>
          <p:nvPr/>
        </p:nvSpPr>
        <p:spPr>
          <a:xfrm rot="20972622">
            <a:off x="63795" y="108403"/>
            <a:ext cx="4299955" cy="2103192"/>
          </a:xfrm>
          <a:custGeom>
            <a:avLst/>
            <a:gdLst>
              <a:gd name="connsiteX0" fmla="*/ 0 w 4299955"/>
              <a:gd name="connsiteY0" fmla="*/ 1051596 h 2103192"/>
              <a:gd name="connsiteX1" fmla="*/ 2149978 w 4299955"/>
              <a:gd name="connsiteY1" fmla="*/ 0 h 2103192"/>
              <a:gd name="connsiteX2" fmla="*/ 4299956 w 4299955"/>
              <a:gd name="connsiteY2" fmla="*/ 1051596 h 2103192"/>
              <a:gd name="connsiteX3" fmla="*/ 2149978 w 4299955"/>
              <a:gd name="connsiteY3" fmla="*/ 2103192 h 2103192"/>
              <a:gd name="connsiteX4" fmla="*/ 0 w 4299955"/>
              <a:gd name="connsiteY4" fmla="*/ 1051596 h 210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9955" h="2103192" fill="none" extrusionOk="0">
                <a:moveTo>
                  <a:pt x="0" y="1051596"/>
                </a:moveTo>
                <a:cubicBezTo>
                  <a:pt x="37228" y="328489"/>
                  <a:pt x="925833" y="-50103"/>
                  <a:pt x="2149978" y="0"/>
                </a:cubicBezTo>
                <a:cubicBezTo>
                  <a:pt x="3358563" y="-56802"/>
                  <a:pt x="4325140" y="503292"/>
                  <a:pt x="4299956" y="1051596"/>
                </a:cubicBezTo>
                <a:cubicBezTo>
                  <a:pt x="4339086" y="1435649"/>
                  <a:pt x="3385610" y="2143249"/>
                  <a:pt x="2149978" y="2103192"/>
                </a:cubicBezTo>
                <a:cubicBezTo>
                  <a:pt x="1027532" y="2036842"/>
                  <a:pt x="35628" y="1716406"/>
                  <a:pt x="0" y="1051596"/>
                </a:cubicBezTo>
                <a:close/>
              </a:path>
              <a:path w="4299955" h="2103192" stroke="0" extrusionOk="0">
                <a:moveTo>
                  <a:pt x="0" y="1051596"/>
                </a:moveTo>
                <a:cubicBezTo>
                  <a:pt x="-73972" y="654441"/>
                  <a:pt x="962219" y="16870"/>
                  <a:pt x="2149978" y="0"/>
                </a:cubicBezTo>
                <a:cubicBezTo>
                  <a:pt x="3339075" y="13257"/>
                  <a:pt x="4210780" y="492164"/>
                  <a:pt x="4299956" y="1051596"/>
                </a:cubicBezTo>
                <a:cubicBezTo>
                  <a:pt x="4386589" y="1523055"/>
                  <a:pt x="3417268" y="2129818"/>
                  <a:pt x="2149978" y="2103192"/>
                </a:cubicBezTo>
                <a:cubicBezTo>
                  <a:pt x="1006652" y="1996455"/>
                  <a:pt x="-38712" y="1686380"/>
                  <a:pt x="0" y="1051596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2560482170">
                  <a:prstGeom prst="flowChartConnecto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สอบถามจากวัยรุ่นยุคเรวะ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 (ไม่เกิน</a:t>
            </a:r>
            <a:r>
              <a:rPr lang="en-US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20</a:t>
            </a: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ปี) จำนวน</a:t>
            </a:r>
            <a:r>
              <a:rPr lang="en-US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141</a:t>
            </a: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 คน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เกี่ยวกับเรื่องราวในวันจบการศึกษา</a:t>
            </a:r>
            <a:r>
              <a:rPr lang="en-US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/</a:t>
            </a:r>
            <a:r>
              <a:rPr lang="th-TH" sz="24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ไอเดียในการลงโซเชียล</a:t>
            </a:r>
            <a:endParaRPr lang="en-US" sz="2400">
              <a:solidFill>
                <a:schemeClr val="tx1"/>
              </a:solidFill>
              <a:latin typeface="Cordia New" panose="020B0304020202020204" pitchFamily="34" charset="-34"/>
              <a:ea typeface="+mj-ea"/>
              <a:cs typeface="Cordia New" panose="020B0304020202020204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740527-1ADE-8FF9-FD6B-028B949AE7C5}"/>
              </a:ext>
            </a:extLst>
          </p:cNvPr>
          <p:cNvSpPr txBox="1"/>
          <p:nvPr/>
        </p:nvSpPr>
        <p:spPr>
          <a:xfrm>
            <a:off x="-11961" y="6580766"/>
            <a:ext cx="3364762" cy="277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i="0">
                <a:solidFill>
                  <a:srgbClr val="000000"/>
                </a:solidFill>
                <a:effectLst/>
                <a:latin typeface="Hiragino Kaku Gothic ProN"/>
              </a:rPr>
              <a:t>株式会社ウェブギフト</a:t>
            </a:r>
            <a:r>
              <a:rPr lang="th-TH" altLang="ja-JP" sz="1200" i="0">
                <a:solidFill>
                  <a:srgbClr val="000000"/>
                </a:solidFill>
                <a:effectLst/>
                <a:latin typeface="Hiragino Kaku Gothic ProN"/>
              </a:rPr>
              <a:t> </a:t>
            </a:r>
            <a:r>
              <a:rPr lang="en-US" sz="1200" i="0">
                <a:solidFill>
                  <a:srgbClr val="358CDA"/>
                </a:solidFill>
                <a:effectLst/>
                <a:latin typeface="Hiragino Kaku Gothic ProN"/>
                <a:hlinkClick r:id="rId3"/>
              </a:rPr>
              <a:t>https://www.officegift.jp/</a:t>
            </a:r>
            <a:endParaRPr lang="en-US" sz="12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43041A-8EFA-E327-8A7D-84C6FF9BD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6" y="4524154"/>
            <a:ext cx="1943100" cy="1828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0FC08D-B429-AD25-BD34-0DFAB1DCDB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383" t="16570" r="21181" b="18895"/>
          <a:stretch/>
        </p:blipFill>
        <p:spPr>
          <a:xfrm>
            <a:off x="789548" y="3124463"/>
            <a:ext cx="839972" cy="99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8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3A545-C4B7-1B34-FAB2-1A475BE5AE39}"/>
              </a:ext>
            </a:extLst>
          </p:cNvPr>
          <p:cNvSpPr txBox="1">
            <a:spLocks/>
          </p:cNvSpPr>
          <p:nvPr/>
        </p:nvSpPr>
        <p:spPr>
          <a:xfrm>
            <a:off x="333895" y="329706"/>
            <a:ext cx="3276600" cy="8306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>
                <a:latin typeface="FreesiaUPC" panose="020B0604020202020204" pitchFamily="34" charset="-34"/>
                <a:cs typeface="FreesiaUPC" panose="020B0604020202020204" pitchFamily="34" charset="-34"/>
              </a:rPr>
              <a:t>มาลองคิดกันดู</a:t>
            </a:r>
            <a:endParaRPr lang="en-US" sz="540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3BC80F1-0680-0E97-0DDF-BAA7D5A0D6B9}"/>
              </a:ext>
            </a:extLst>
          </p:cNvPr>
          <p:cNvSpPr txBox="1">
            <a:spLocks/>
          </p:cNvSpPr>
          <p:nvPr/>
        </p:nvSpPr>
        <p:spPr>
          <a:xfrm>
            <a:off x="593152" y="1461271"/>
            <a:ext cx="10515600" cy="15362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400"/>
              <a:t>นักเรียนคิดว่า</a:t>
            </a:r>
            <a:r>
              <a:rPr lang="th-TH" sz="4400">
                <a:latin typeface="Cordia New" panose="020B0304020202020204" pitchFamily="34" charset="-34"/>
              </a:rPr>
              <a:t>ในโรงเรียนไทยมีเรื่องราวในวันจบการศึกษา</a:t>
            </a:r>
          </a:p>
          <a:p>
            <a:pPr marL="0" indent="0" algn="ctr">
              <a:buNone/>
            </a:pPr>
            <a:r>
              <a:rPr lang="th-TH" sz="4400">
                <a:latin typeface="Cordia New" panose="020B0304020202020204" pitchFamily="34" charset="-34"/>
              </a:rPr>
              <a:t>หรือไอเดียในการลงโซเชียลมีเดียอะไรบ้าง</a:t>
            </a:r>
            <a:endParaRPr lang="th-TH" sz="4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F8A8B7-66C2-33B7-A130-E453D2421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1" y="4861471"/>
            <a:ext cx="1302936" cy="1975881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30BD564-398A-0AAF-48CE-C2BD4DB03A53}"/>
              </a:ext>
            </a:extLst>
          </p:cNvPr>
          <p:cNvSpPr/>
          <p:nvPr/>
        </p:nvSpPr>
        <p:spPr>
          <a:xfrm>
            <a:off x="593152" y="3229430"/>
            <a:ext cx="3193474" cy="1400152"/>
          </a:xfrm>
          <a:prstGeom prst="wedgeRoundRectCallout">
            <a:avLst>
              <a:gd name="adj1" fmla="val -34082"/>
              <a:gd name="adj2" fmla="val 69643"/>
              <a:gd name="adj3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/>
              <a:t>มาลองทำแบบสำรวจกันภายในชั้นเรียนดู </a:t>
            </a:r>
            <a:endParaRPr lang="en-US" sz="36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D7D095-6E82-FF3A-D484-6BBB67909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039" y="4932937"/>
            <a:ext cx="1644367" cy="1644367"/>
          </a:xfrm>
          <a:prstGeom prst="rect">
            <a:avLst/>
          </a:prstGeom>
        </p:spPr>
      </p:pic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EB0F4F9E-6C39-A8D4-0DF7-D59BFE0BBE24}"/>
              </a:ext>
            </a:extLst>
          </p:cNvPr>
          <p:cNvSpPr/>
          <p:nvPr/>
        </p:nvSpPr>
        <p:spPr>
          <a:xfrm>
            <a:off x="4103718" y="3166991"/>
            <a:ext cx="5137265" cy="250898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400">
                <a:solidFill>
                  <a:schemeClr val="tx1"/>
                </a:solidFill>
              </a:rPr>
              <a:t>ลองใช้ </a:t>
            </a:r>
            <a:r>
              <a:rPr lang="en-US" sz="340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Google form</a:t>
            </a:r>
            <a:r>
              <a:rPr lang="en-US" sz="3400">
                <a:solidFill>
                  <a:schemeClr val="tx1"/>
                </a:solidFill>
              </a:rPr>
              <a:t> </a:t>
            </a:r>
            <a:r>
              <a:rPr lang="th-TH" sz="3400">
                <a:solidFill>
                  <a:schemeClr val="tx1"/>
                </a:solidFill>
              </a:rPr>
              <a:t>หรือ  </a:t>
            </a:r>
            <a:r>
              <a:rPr lang="en-US" sz="340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tool </a:t>
            </a:r>
            <a:r>
              <a:rPr lang="th-TH" sz="3400">
                <a:solidFill>
                  <a:schemeClr val="tx1"/>
                </a:solidFill>
              </a:rPr>
              <a:t>อื่นๆ สำรวจความคิดเห็นเพื่อนๆ ในห้องดูจากนั้นลองแชร์ผล แล้วพูดคุยกันในชั้นเรียนกัน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E41F05-8E9C-518A-F14D-AF733A46B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388" y="3624831"/>
            <a:ext cx="2558586" cy="2616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61C081-3921-F219-1CAF-61BD942814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8902" y="384555"/>
            <a:ext cx="995364" cy="2153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BAC43C-87E8-21F6-0873-2A559CAA9F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01166" y="428953"/>
            <a:ext cx="995363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1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49127" y="1804130"/>
            <a:ext cx="7720412" cy="479041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altLang="ja-JP" dirty="0">
                <a:cs typeface="+mn-cs"/>
              </a:rPr>
              <a:t>โรงเรียนมัธยมศึกษาของไทยมี</a:t>
            </a:r>
          </a:p>
          <a:p>
            <a:r>
              <a:rPr lang="th-TH" altLang="ja-JP" dirty="0">
                <a:cs typeface="+mn-cs"/>
              </a:rPr>
              <a:t>      พิธีสำเร็จการศึกษาหรือไม่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altLang="ja-JP" dirty="0">
                <a:cs typeface="+mn-cs"/>
              </a:rPr>
              <a:t>หากมีจะจัดขึ้นเมื่อไร จัดขึ้นที่ไหน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altLang="ja-JP" dirty="0">
                <a:cs typeface="+mn-cs"/>
              </a:rPr>
              <a:t>ใครเป็นผู้มอบประกาศนียบัตร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altLang="ja-JP" dirty="0">
                <a:cs typeface="+mn-cs"/>
              </a:rPr>
              <a:t>ในงานมีใครเข้าร่วมบ้าง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altLang="ja-JP" dirty="0">
                <a:cs typeface="+mn-cs"/>
              </a:rPr>
              <a:t>มีการทำหนังสือรุ่นหรือไม่ </a:t>
            </a:r>
            <a:endParaRPr lang="en-US" altLang="ja-JP" dirty="0">
              <a:cs typeface="+mn-cs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kumimoji="1" lang="th-TH" dirty="0">
                <a:cs typeface="+mn-cs"/>
              </a:rPr>
              <a:t>มีการแต่งกายอย่างไร ชุดนักเรียน หรือชุดครุย</a:t>
            </a:r>
            <a:endParaRPr kumimoji="1" lang="en-US" dirty="0">
              <a:cs typeface="+mn-cs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0820092" y="746027"/>
            <a:ext cx="897543" cy="693778"/>
          </a:xfrm>
          <a:prstGeom prst="wedgeEllipseCallout">
            <a:avLst>
              <a:gd name="adj1" fmla="val -64122"/>
              <a:gd name="adj2" fmla="val 6263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0" name="角丸四角形吹き出し 5">
            <a:extLst>
              <a:ext uri="{FF2B5EF4-FFF2-40B4-BE49-F238E27FC236}">
                <a16:creationId xmlns:a16="http://schemas.microsoft.com/office/drawing/2014/main" id="{AFFE83D1-532A-2791-DE31-8CC3F463E6F6}"/>
              </a:ext>
            </a:extLst>
          </p:cNvPr>
          <p:cNvSpPr/>
          <p:nvPr/>
        </p:nvSpPr>
        <p:spPr>
          <a:xfrm>
            <a:off x="8282112" y="4819428"/>
            <a:ext cx="3435523" cy="1483438"/>
          </a:xfrm>
          <a:prstGeom prst="wedgeRoundRectCallout">
            <a:avLst>
              <a:gd name="adj1" fmla="val -73932"/>
              <a:gd name="adj2" fmla="val -40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3600">
                <a:latin typeface="MS PGothic" panose="020B0600070205080204" pitchFamily="34" charset="-128"/>
                <a:ea typeface="MS PGothic" panose="020B0600070205080204" pitchFamily="34" charset="-128"/>
              </a:rPr>
              <a:t>หลังคุยกันเสร็จแล้วลองแชร์กับเพื่อนๆ กลุ่มอื่นดู</a:t>
            </a:r>
            <a:endParaRPr kumimoji="1" lang="en-US" sz="360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5" name="図 6">
            <a:extLst>
              <a:ext uri="{FF2B5EF4-FFF2-40B4-BE49-F238E27FC236}">
                <a16:creationId xmlns:a16="http://schemas.microsoft.com/office/drawing/2014/main" id="{0A1BA873-8A07-B7EB-1E0B-7B78E17B3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956" y="1519349"/>
            <a:ext cx="3060542" cy="2053635"/>
          </a:xfrm>
          <a:prstGeom prst="rect">
            <a:avLst/>
          </a:prstGeom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1B3CC0D3-7BDC-4F00-F7B5-52B33CE067D7}"/>
              </a:ext>
            </a:extLst>
          </p:cNvPr>
          <p:cNvSpPr txBox="1">
            <a:spLocks/>
          </p:cNvSpPr>
          <p:nvPr/>
        </p:nvSpPr>
        <p:spPr>
          <a:xfrm>
            <a:off x="1883051" y="439060"/>
            <a:ext cx="868680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th-TH">
                <a:cs typeface="+mn-cs"/>
              </a:rPr>
              <a:t>จุดเหมือนและจุดต่างกับญี่ปุ่น</a:t>
            </a:r>
            <a:endParaRPr kumimoji="1" lang="en-US">
              <a:cs typeface="+mn-cs"/>
            </a:endParaRPr>
          </a:p>
        </p:txBody>
      </p:sp>
      <p:sp>
        <p:nvSpPr>
          <p:cNvPr id="8" name="雲形吹き出し 5">
            <a:extLst>
              <a:ext uri="{FF2B5EF4-FFF2-40B4-BE49-F238E27FC236}">
                <a16:creationId xmlns:a16="http://schemas.microsoft.com/office/drawing/2014/main" id="{248DAD89-25B5-32A3-DF11-073EB427B863}"/>
              </a:ext>
            </a:extLst>
          </p:cNvPr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9" name="テキスト ボックス 6">
            <a:extLst>
              <a:ext uri="{FF2B5EF4-FFF2-40B4-BE49-F238E27FC236}">
                <a16:creationId xmlns:a16="http://schemas.microsoft.com/office/drawing/2014/main" id="{B839C7DE-A3CE-FC92-1D39-2CEAC65868A7}"/>
              </a:ext>
            </a:extLst>
          </p:cNvPr>
          <p:cNvSpPr txBox="1"/>
          <p:nvPr/>
        </p:nvSpPr>
        <p:spPr>
          <a:xfrm>
            <a:off x="1066017" y="301888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014120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７　森山直太朗のにっぽん百歌「森山直太朗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さくら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/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にっぽん百歌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母校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」（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https://www.youtube.com/watch?v=3EI8DaIpqUA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アンジェラ・アキ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OFFICIAL YouTube CHANNEL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「アンジェラ・アキ「手紙 ～拝啓十五の君へ～」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Music Video (HD)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」（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https://www.youtube.com/watch?v=erGCAu_hFqM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株式会社ウェブギフト「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世代別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卒業式あるあるランキング！第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ボタンってナニ！？令和・平成・昭和のエピソード大調査！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SNS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映えアイデアも大公開☆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株式会社ウェブギフトのプレスリリース」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https://prtimes.jp/main/html/rd/p/000000026.000051606.html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→　アンケート調査元：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	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株式会社ウェブギフト（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https://www.webgift.co.jp/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				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オフィスギフト公式サイト（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7"/>
              </a:rPr>
              <a:t>https://www.officegift.jp/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78959" y="460055"/>
            <a:ext cx="3862980" cy="1325563"/>
          </a:xfrm>
        </p:spPr>
        <p:txBody>
          <a:bodyPr/>
          <a:lstStyle/>
          <a:p>
            <a:pPr algn="ctr"/>
            <a:r>
              <a:rPr lang="en-US" altLang="ja-JP" sz="4400" b="1" err="1">
                <a:latin typeface="Cordia New" panose="020B0304020202020204" pitchFamily="34" charset="-34"/>
                <a:cs typeface="Cordia New" panose="020B0304020202020204" pitchFamily="34" charset="-34"/>
              </a:rPr>
              <a:t>พิธีสำเร็จการศึกษา</a:t>
            </a:r>
            <a:endParaRPr kumimoji="1" lang="en-US" b="1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787373"/>
            <a:ext cx="10515600" cy="1610572"/>
          </a:xfrm>
        </p:spPr>
        <p:txBody>
          <a:bodyPr/>
          <a:lstStyle/>
          <a:p>
            <a:r>
              <a:rPr kumimoji="1" lang="th-TH" sz="3200" dirty="0"/>
              <a:t>นักเรียนเคยได้เห็นหรือเคยได้ยินอะไรเกี่ยวกับพิธีสำเร็จการศึกษา</a:t>
            </a:r>
            <a:r>
              <a:rPr kumimoji="1" lang="th-TH" altLang="ja-JP" sz="3200" dirty="0">
                <a:cs typeface="+mn-cs"/>
              </a:rPr>
              <a:t>ของ</a:t>
            </a:r>
            <a:r>
              <a:rPr kumimoji="1" lang="th-TH" sz="3200" dirty="0"/>
              <a:t>ญี่ปุ่นบ้างไหม </a:t>
            </a:r>
          </a:p>
          <a:p>
            <a:r>
              <a:rPr lang="th-TH" sz="3200" dirty="0"/>
              <a:t>หากเคยลองเล่าให้เพื่อนฟังว่าข้อมูลที่นักเรียนได้รับเป็นอย่างไรบ้าง</a:t>
            </a:r>
            <a:endParaRPr kumimoji="1" lang="en-US" sz="3200" dirty="0"/>
          </a:p>
        </p:txBody>
      </p:sp>
      <p:sp>
        <p:nvSpPr>
          <p:cNvPr id="8" name="角丸四角形吹き出し 7"/>
          <p:cNvSpPr/>
          <p:nvPr/>
        </p:nvSpPr>
        <p:spPr>
          <a:xfrm>
            <a:off x="8420138" y="1510357"/>
            <a:ext cx="2957395" cy="1247651"/>
          </a:xfrm>
          <a:custGeom>
            <a:avLst/>
            <a:gdLst>
              <a:gd name="connsiteX0" fmla="*/ 0 w 2957395"/>
              <a:gd name="connsiteY0" fmla="*/ 207946 h 1247651"/>
              <a:gd name="connsiteX1" fmla="*/ 207946 w 2957395"/>
              <a:gd name="connsiteY1" fmla="*/ 0 h 1247651"/>
              <a:gd name="connsiteX2" fmla="*/ 492899 w 2957395"/>
              <a:gd name="connsiteY2" fmla="*/ 0 h 1247651"/>
              <a:gd name="connsiteX3" fmla="*/ 492899 w 2957395"/>
              <a:gd name="connsiteY3" fmla="*/ 0 h 1247651"/>
              <a:gd name="connsiteX4" fmla="*/ 855180 w 2957395"/>
              <a:gd name="connsiteY4" fmla="*/ 0 h 1247651"/>
              <a:gd name="connsiteX5" fmla="*/ 1232248 w 2957395"/>
              <a:gd name="connsiteY5" fmla="*/ 0 h 1247651"/>
              <a:gd name="connsiteX6" fmla="*/ 1768326 w 2957395"/>
              <a:gd name="connsiteY6" fmla="*/ 0 h 1247651"/>
              <a:gd name="connsiteX7" fmla="*/ 2274059 w 2957395"/>
              <a:gd name="connsiteY7" fmla="*/ 0 h 1247651"/>
              <a:gd name="connsiteX8" fmla="*/ 2749449 w 2957395"/>
              <a:gd name="connsiteY8" fmla="*/ 0 h 1247651"/>
              <a:gd name="connsiteX9" fmla="*/ 2957395 w 2957395"/>
              <a:gd name="connsiteY9" fmla="*/ 207946 h 1247651"/>
              <a:gd name="connsiteX10" fmla="*/ 2957395 w 2957395"/>
              <a:gd name="connsiteY10" fmla="*/ 727796 h 1247651"/>
              <a:gd name="connsiteX11" fmla="*/ 2957395 w 2957395"/>
              <a:gd name="connsiteY11" fmla="*/ 727796 h 1247651"/>
              <a:gd name="connsiteX12" fmla="*/ 2957395 w 2957395"/>
              <a:gd name="connsiteY12" fmla="*/ 1039709 h 1247651"/>
              <a:gd name="connsiteX13" fmla="*/ 2957395 w 2957395"/>
              <a:gd name="connsiteY13" fmla="*/ 1039705 h 1247651"/>
              <a:gd name="connsiteX14" fmla="*/ 2749449 w 2957395"/>
              <a:gd name="connsiteY14" fmla="*/ 1247651 h 1247651"/>
              <a:gd name="connsiteX15" fmla="*/ 2243715 w 2957395"/>
              <a:gd name="connsiteY15" fmla="*/ 1247651 h 1247651"/>
              <a:gd name="connsiteX16" fmla="*/ 1753154 w 2957395"/>
              <a:gd name="connsiteY16" fmla="*/ 1247651 h 1247651"/>
              <a:gd name="connsiteX17" fmla="*/ 1232248 w 2957395"/>
              <a:gd name="connsiteY17" fmla="*/ 1247651 h 1247651"/>
              <a:gd name="connsiteX18" fmla="*/ 855180 w 2957395"/>
              <a:gd name="connsiteY18" fmla="*/ 1247651 h 1247651"/>
              <a:gd name="connsiteX19" fmla="*/ 492899 w 2957395"/>
              <a:gd name="connsiteY19" fmla="*/ 1247651 h 1247651"/>
              <a:gd name="connsiteX20" fmla="*/ 492899 w 2957395"/>
              <a:gd name="connsiteY20" fmla="*/ 1247651 h 1247651"/>
              <a:gd name="connsiteX21" fmla="*/ 207946 w 2957395"/>
              <a:gd name="connsiteY21" fmla="*/ 1247651 h 1247651"/>
              <a:gd name="connsiteX22" fmla="*/ 0 w 2957395"/>
              <a:gd name="connsiteY22" fmla="*/ 1039705 h 1247651"/>
              <a:gd name="connsiteX23" fmla="*/ 0 w 2957395"/>
              <a:gd name="connsiteY23" fmla="*/ 1039709 h 1247651"/>
              <a:gd name="connsiteX24" fmla="*/ -567583 w 2957395"/>
              <a:gd name="connsiteY24" fmla="*/ 1046318 h 1247651"/>
              <a:gd name="connsiteX25" fmla="*/ -300819 w 2957395"/>
              <a:gd name="connsiteY25" fmla="*/ 896613 h 1247651"/>
              <a:gd name="connsiteX26" fmla="*/ 0 w 2957395"/>
              <a:gd name="connsiteY26" fmla="*/ 727796 h 1247651"/>
              <a:gd name="connsiteX27" fmla="*/ 0 w 2957395"/>
              <a:gd name="connsiteY27" fmla="*/ 207946 h 1247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57395" h="1247651" fill="none" extrusionOk="0">
                <a:moveTo>
                  <a:pt x="0" y="207946"/>
                </a:moveTo>
                <a:cubicBezTo>
                  <a:pt x="-22666" y="89687"/>
                  <a:pt x="81772" y="-14811"/>
                  <a:pt x="207946" y="0"/>
                </a:cubicBezTo>
                <a:cubicBezTo>
                  <a:pt x="287788" y="-1572"/>
                  <a:pt x="356337" y="20624"/>
                  <a:pt x="492899" y="0"/>
                </a:cubicBezTo>
                <a:lnTo>
                  <a:pt x="492899" y="0"/>
                </a:lnTo>
                <a:cubicBezTo>
                  <a:pt x="587380" y="-11146"/>
                  <a:pt x="751814" y="36824"/>
                  <a:pt x="855180" y="0"/>
                </a:cubicBezTo>
                <a:cubicBezTo>
                  <a:pt x="958546" y="-36824"/>
                  <a:pt x="1086474" y="1879"/>
                  <a:pt x="1232248" y="0"/>
                </a:cubicBezTo>
                <a:cubicBezTo>
                  <a:pt x="1498572" y="-892"/>
                  <a:pt x="1556047" y="31963"/>
                  <a:pt x="1768326" y="0"/>
                </a:cubicBezTo>
                <a:cubicBezTo>
                  <a:pt x="1980605" y="-31963"/>
                  <a:pt x="2072978" y="53848"/>
                  <a:pt x="2274059" y="0"/>
                </a:cubicBezTo>
                <a:cubicBezTo>
                  <a:pt x="2475140" y="-53848"/>
                  <a:pt x="2513619" y="37988"/>
                  <a:pt x="2749449" y="0"/>
                </a:cubicBezTo>
                <a:cubicBezTo>
                  <a:pt x="2863463" y="-6153"/>
                  <a:pt x="2944961" y="89592"/>
                  <a:pt x="2957395" y="207946"/>
                </a:cubicBezTo>
                <a:cubicBezTo>
                  <a:pt x="2995890" y="358469"/>
                  <a:pt x="2955486" y="525894"/>
                  <a:pt x="2957395" y="727796"/>
                </a:cubicBezTo>
                <a:lnTo>
                  <a:pt x="2957395" y="727796"/>
                </a:lnTo>
                <a:cubicBezTo>
                  <a:pt x="2980231" y="810982"/>
                  <a:pt x="2920677" y="910288"/>
                  <a:pt x="2957395" y="1039709"/>
                </a:cubicBezTo>
                <a:lnTo>
                  <a:pt x="2957395" y="1039705"/>
                </a:lnTo>
                <a:cubicBezTo>
                  <a:pt x="2957705" y="1163993"/>
                  <a:pt x="2848000" y="1268429"/>
                  <a:pt x="2749449" y="1247651"/>
                </a:cubicBezTo>
                <a:cubicBezTo>
                  <a:pt x="2599088" y="1279564"/>
                  <a:pt x="2436748" y="1215666"/>
                  <a:pt x="2243715" y="1247651"/>
                </a:cubicBezTo>
                <a:cubicBezTo>
                  <a:pt x="2050682" y="1279636"/>
                  <a:pt x="1859905" y="1217411"/>
                  <a:pt x="1753154" y="1247651"/>
                </a:cubicBezTo>
                <a:cubicBezTo>
                  <a:pt x="1646403" y="1277891"/>
                  <a:pt x="1454330" y="1194917"/>
                  <a:pt x="1232248" y="1247651"/>
                </a:cubicBezTo>
                <a:cubicBezTo>
                  <a:pt x="1063885" y="1279712"/>
                  <a:pt x="948658" y="1217716"/>
                  <a:pt x="855180" y="1247651"/>
                </a:cubicBezTo>
                <a:cubicBezTo>
                  <a:pt x="761702" y="1277586"/>
                  <a:pt x="663433" y="1233151"/>
                  <a:pt x="492899" y="1247651"/>
                </a:cubicBezTo>
                <a:lnTo>
                  <a:pt x="492899" y="1247651"/>
                </a:lnTo>
                <a:cubicBezTo>
                  <a:pt x="379681" y="1272798"/>
                  <a:pt x="314618" y="1217548"/>
                  <a:pt x="207946" y="1247651"/>
                </a:cubicBezTo>
                <a:cubicBezTo>
                  <a:pt x="110854" y="1240821"/>
                  <a:pt x="-2530" y="1160990"/>
                  <a:pt x="0" y="1039705"/>
                </a:cubicBezTo>
                <a:lnTo>
                  <a:pt x="0" y="1039709"/>
                </a:lnTo>
                <a:cubicBezTo>
                  <a:pt x="-260360" y="1069863"/>
                  <a:pt x="-343348" y="1040925"/>
                  <a:pt x="-567583" y="1046318"/>
                </a:cubicBezTo>
                <a:cubicBezTo>
                  <a:pt x="-528089" y="988910"/>
                  <a:pt x="-359358" y="971204"/>
                  <a:pt x="-300819" y="896613"/>
                </a:cubicBezTo>
                <a:cubicBezTo>
                  <a:pt x="-242280" y="822022"/>
                  <a:pt x="-60754" y="762530"/>
                  <a:pt x="0" y="727796"/>
                </a:cubicBezTo>
                <a:cubicBezTo>
                  <a:pt x="-54371" y="531085"/>
                  <a:pt x="53278" y="437971"/>
                  <a:pt x="0" y="207946"/>
                </a:cubicBezTo>
                <a:close/>
              </a:path>
              <a:path w="2957395" h="1247651" stroke="0" extrusionOk="0">
                <a:moveTo>
                  <a:pt x="0" y="207946"/>
                </a:moveTo>
                <a:cubicBezTo>
                  <a:pt x="25955" y="105328"/>
                  <a:pt x="79056" y="11349"/>
                  <a:pt x="207946" y="0"/>
                </a:cubicBezTo>
                <a:cubicBezTo>
                  <a:pt x="332128" y="-28805"/>
                  <a:pt x="361232" y="12122"/>
                  <a:pt x="492899" y="0"/>
                </a:cubicBezTo>
                <a:lnTo>
                  <a:pt x="492899" y="0"/>
                </a:lnTo>
                <a:cubicBezTo>
                  <a:pt x="597074" y="-34959"/>
                  <a:pt x="765370" y="28775"/>
                  <a:pt x="862574" y="0"/>
                </a:cubicBezTo>
                <a:cubicBezTo>
                  <a:pt x="959779" y="-28775"/>
                  <a:pt x="1082358" y="35206"/>
                  <a:pt x="1232248" y="0"/>
                </a:cubicBezTo>
                <a:cubicBezTo>
                  <a:pt x="1426386" y="-31961"/>
                  <a:pt x="1586154" y="18086"/>
                  <a:pt x="1722810" y="0"/>
                </a:cubicBezTo>
                <a:cubicBezTo>
                  <a:pt x="1859466" y="-18086"/>
                  <a:pt x="2025115" y="12779"/>
                  <a:pt x="2243715" y="0"/>
                </a:cubicBezTo>
                <a:cubicBezTo>
                  <a:pt x="2462315" y="-12779"/>
                  <a:pt x="2543907" y="10953"/>
                  <a:pt x="2749449" y="0"/>
                </a:cubicBezTo>
                <a:cubicBezTo>
                  <a:pt x="2839541" y="1619"/>
                  <a:pt x="2933447" y="80244"/>
                  <a:pt x="2957395" y="207946"/>
                </a:cubicBezTo>
                <a:cubicBezTo>
                  <a:pt x="2973366" y="439181"/>
                  <a:pt x="2904813" y="514934"/>
                  <a:pt x="2957395" y="727796"/>
                </a:cubicBezTo>
                <a:lnTo>
                  <a:pt x="2957395" y="727796"/>
                </a:lnTo>
                <a:cubicBezTo>
                  <a:pt x="2988214" y="820311"/>
                  <a:pt x="2935061" y="947079"/>
                  <a:pt x="2957395" y="1039709"/>
                </a:cubicBezTo>
                <a:lnTo>
                  <a:pt x="2957395" y="1039705"/>
                </a:lnTo>
                <a:cubicBezTo>
                  <a:pt x="2982265" y="1140090"/>
                  <a:pt x="2887662" y="1267314"/>
                  <a:pt x="2749449" y="1247651"/>
                </a:cubicBezTo>
                <a:cubicBezTo>
                  <a:pt x="2549318" y="1293632"/>
                  <a:pt x="2452376" y="1231097"/>
                  <a:pt x="2228543" y="1247651"/>
                </a:cubicBezTo>
                <a:cubicBezTo>
                  <a:pt x="2004710" y="1264205"/>
                  <a:pt x="1848481" y="1223480"/>
                  <a:pt x="1707638" y="1247651"/>
                </a:cubicBezTo>
                <a:cubicBezTo>
                  <a:pt x="1566796" y="1271822"/>
                  <a:pt x="1461608" y="1215303"/>
                  <a:pt x="1232248" y="1247651"/>
                </a:cubicBezTo>
                <a:cubicBezTo>
                  <a:pt x="1143488" y="1272689"/>
                  <a:pt x="1022009" y="1216138"/>
                  <a:pt x="877360" y="1247651"/>
                </a:cubicBezTo>
                <a:cubicBezTo>
                  <a:pt x="732711" y="1279164"/>
                  <a:pt x="609913" y="1240382"/>
                  <a:pt x="492899" y="1247651"/>
                </a:cubicBezTo>
                <a:lnTo>
                  <a:pt x="492899" y="1247651"/>
                </a:lnTo>
                <a:cubicBezTo>
                  <a:pt x="397691" y="1253164"/>
                  <a:pt x="313750" y="1228481"/>
                  <a:pt x="207946" y="1247651"/>
                </a:cubicBezTo>
                <a:cubicBezTo>
                  <a:pt x="76987" y="1229206"/>
                  <a:pt x="-6004" y="1160645"/>
                  <a:pt x="0" y="1039705"/>
                </a:cubicBezTo>
                <a:lnTo>
                  <a:pt x="0" y="1039709"/>
                </a:lnTo>
                <a:cubicBezTo>
                  <a:pt x="-152879" y="1065726"/>
                  <a:pt x="-330069" y="982349"/>
                  <a:pt x="-567583" y="1046318"/>
                </a:cubicBezTo>
                <a:cubicBezTo>
                  <a:pt x="-471597" y="976582"/>
                  <a:pt x="-399114" y="969572"/>
                  <a:pt x="-289467" y="890242"/>
                </a:cubicBezTo>
                <a:cubicBezTo>
                  <a:pt x="-179820" y="810912"/>
                  <a:pt x="-125023" y="827433"/>
                  <a:pt x="0" y="727796"/>
                </a:cubicBezTo>
                <a:cubicBezTo>
                  <a:pt x="-17838" y="587416"/>
                  <a:pt x="48488" y="353254"/>
                  <a:pt x="0" y="207946"/>
                </a:cubicBezTo>
                <a:close/>
              </a:path>
            </a:pathLst>
          </a:custGeom>
          <a:ln w="19050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11780792">
                  <a:prstGeom prst="wedgeRoundRectCallout">
                    <a:avLst>
                      <a:gd name="adj1" fmla="val -69192"/>
                      <a:gd name="adj2" fmla="val 3386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2800" dirty="0"/>
              <a:t>เราเคยเห็นคนใส่ชุดเหมือนกิโมโนในพิธีจบการศึกษาของญี่ปุ่นด้วยนะ</a:t>
            </a:r>
            <a:endParaRPr kumimoji="1" lang="en-US" sz="2800" dirty="0"/>
          </a:p>
        </p:txBody>
      </p:sp>
      <p:pic>
        <p:nvPicPr>
          <p:cNvPr id="9" name="図 6">
            <a:extLst>
              <a:ext uri="{FF2B5EF4-FFF2-40B4-BE49-F238E27FC236}">
                <a16:creationId xmlns:a16="http://schemas.microsoft.com/office/drawing/2014/main" id="{4B6D3D39-2FAB-D2C8-1E2A-44F3FB42F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959" y="1785618"/>
            <a:ext cx="3740260" cy="2509728"/>
          </a:xfrm>
          <a:prstGeom prst="rect">
            <a:avLst/>
          </a:prstGeom>
        </p:spPr>
      </p:pic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0E897474-4EBD-08AC-A501-A18F9760E479}"/>
              </a:ext>
            </a:extLst>
          </p:cNvPr>
          <p:cNvSpPr/>
          <p:nvPr/>
        </p:nvSpPr>
        <p:spPr>
          <a:xfrm>
            <a:off x="986920" y="735314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287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5C0953-F4BD-6D19-8F13-B8CFDBB90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536" y="611824"/>
            <a:ext cx="8103338" cy="5634352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F2F2C6C1-510B-90C7-2603-024D334BFC1E}"/>
              </a:ext>
            </a:extLst>
          </p:cNvPr>
          <p:cNvSpPr/>
          <p:nvPr/>
        </p:nvSpPr>
        <p:spPr>
          <a:xfrm>
            <a:off x="146210" y="4709639"/>
            <a:ext cx="3192651" cy="1890793"/>
          </a:xfrm>
          <a:custGeom>
            <a:avLst/>
            <a:gdLst>
              <a:gd name="connsiteX0" fmla="*/ 3807651 w 3192651"/>
              <a:gd name="connsiteY0" fmla="*/ 708934 h 1890793"/>
              <a:gd name="connsiteX1" fmla="*/ 3518534 w 3192651"/>
              <a:gd name="connsiteY1" fmla="*/ 826004 h 1890793"/>
              <a:gd name="connsiteX2" fmla="*/ 3192509 w 3192651"/>
              <a:gd name="connsiteY2" fmla="*/ 958020 h 1890793"/>
              <a:gd name="connsiteX3" fmla="*/ 1644197 w 3192651"/>
              <a:gd name="connsiteY3" fmla="*/ 1890369 h 1890793"/>
              <a:gd name="connsiteX4" fmla="*/ 26641 w 3192651"/>
              <a:gd name="connsiteY4" fmla="*/ 1117397 h 1890793"/>
              <a:gd name="connsiteX5" fmla="*/ 1437111 w 3192651"/>
              <a:gd name="connsiteY5" fmla="*/ 4714 h 1890793"/>
              <a:gd name="connsiteX6" fmla="*/ 3084266 w 3192651"/>
              <a:gd name="connsiteY6" fmla="*/ 602981 h 1890793"/>
              <a:gd name="connsiteX7" fmla="*/ 3431491 w 3192651"/>
              <a:gd name="connsiteY7" fmla="*/ 653838 h 1890793"/>
              <a:gd name="connsiteX8" fmla="*/ 3807651 w 3192651"/>
              <a:gd name="connsiteY8" fmla="*/ 708934 h 189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2651" h="1890793" fill="none" extrusionOk="0">
                <a:moveTo>
                  <a:pt x="3807651" y="708934"/>
                </a:moveTo>
                <a:cubicBezTo>
                  <a:pt x="3734704" y="776044"/>
                  <a:pt x="3587223" y="782360"/>
                  <a:pt x="3518534" y="826004"/>
                </a:cubicBezTo>
                <a:cubicBezTo>
                  <a:pt x="3449845" y="869648"/>
                  <a:pt x="3247335" y="892255"/>
                  <a:pt x="3192509" y="958020"/>
                </a:cubicBezTo>
                <a:cubicBezTo>
                  <a:pt x="3069068" y="1390598"/>
                  <a:pt x="2528181" y="2031550"/>
                  <a:pt x="1644197" y="1890369"/>
                </a:cubicBezTo>
                <a:cubicBezTo>
                  <a:pt x="727065" y="1872741"/>
                  <a:pt x="122810" y="1585809"/>
                  <a:pt x="26641" y="1117397"/>
                </a:cubicBezTo>
                <a:cubicBezTo>
                  <a:pt x="-147804" y="551782"/>
                  <a:pt x="518084" y="184775"/>
                  <a:pt x="1437111" y="4714"/>
                </a:cubicBezTo>
                <a:cubicBezTo>
                  <a:pt x="2068948" y="-47000"/>
                  <a:pt x="2865842" y="223294"/>
                  <a:pt x="3084266" y="602981"/>
                </a:cubicBezTo>
                <a:cubicBezTo>
                  <a:pt x="3193112" y="593192"/>
                  <a:pt x="3274489" y="668634"/>
                  <a:pt x="3431491" y="653838"/>
                </a:cubicBezTo>
                <a:cubicBezTo>
                  <a:pt x="3588493" y="639043"/>
                  <a:pt x="3659246" y="697156"/>
                  <a:pt x="3807651" y="708934"/>
                </a:cubicBezTo>
                <a:close/>
              </a:path>
              <a:path w="3192651" h="1890793" stroke="0" extrusionOk="0">
                <a:moveTo>
                  <a:pt x="3807651" y="708934"/>
                </a:moveTo>
                <a:cubicBezTo>
                  <a:pt x="3738216" y="767435"/>
                  <a:pt x="3608779" y="767461"/>
                  <a:pt x="3506231" y="830986"/>
                </a:cubicBezTo>
                <a:cubicBezTo>
                  <a:pt x="3403683" y="894511"/>
                  <a:pt x="3286564" y="882727"/>
                  <a:pt x="3192509" y="958020"/>
                </a:cubicBezTo>
                <a:cubicBezTo>
                  <a:pt x="2979506" y="1496799"/>
                  <a:pt x="2484730" y="1805942"/>
                  <a:pt x="1644197" y="1890369"/>
                </a:cubicBezTo>
                <a:cubicBezTo>
                  <a:pt x="869993" y="1905383"/>
                  <a:pt x="134993" y="1585474"/>
                  <a:pt x="26641" y="1117397"/>
                </a:cubicBezTo>
                <a:cubicBezTo>
                  <a:pt x="8929" y="652278"/>
                  <a:pt x="266601" y="58394"/>
                  <a:pt x="1437111" y="4714"/>
                </a:cubicBezTo>
                <a:cubicBezTo>
                  <a:pt x="2049530" y="57400"/>
                  <a:pt x="2759390" y="94632"/>
                  <a:pt x="3084266" y="602981"/>
                </a:cubicBezTo>
                <a:cubicBezTo>
                  <a:pt x="3177881" y="600375"/>
                  <a:pt x="3340190" y="641992"/>
                  <a:pt x="3424257" y="652779"/>
                </a:cubicBezTo>
                <a:cubicBezTo>
                  <a:pt x="3508324" y="663566"/>
                  <a:pt x="3686785" y="691992"/>
                  <a:pt x="3807651" y="708934"/>
                </a:cubicBezTo>
                <a:close/>
              </a:path>
            </a:pathLst>
          </a:custGeom>
          <a:solidFill>
            <a:srgbClr val="CCFFFF"/>
          </a:solidFill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3914802355">
                  <a:prstGeom prst="wedgeEllipseCallout">
                    <a:avLst>
                      <a:gd name="adj1" fmla="val 69263"/>
                      <a:gd name="adj2" fmla="val -1250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>
                <a:solidFill>
                  <a:sysClr val="windowText" lastClr="000000"/>
                </a:solidFill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ที่นี่คือบริเวณใดในโรงเรียน</a:t>
            </a:r>
            <a:endParaRPr lang="en-US" sz="2800">
              <a:solidFill>
                <a:sysClr val="windowText" lastClr="000000"/>
              </a:solidFill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87B914FF-26C3-0A89-5DAF-92F0A452BD32}"/>
              </a:ext>
            </a:extLst>
          </p:cNvPr>
          <p:cNvSpPr/>
          <p:nvPr/>
        </p:nvSpPr>
        <p:spPr>
          <a:xfrm>
            <a:off x="8871012" y="93303"/>
            <a:ext cx="3192651" cy="1890793"/>
          </a:xfrm>
          <a:custGeom>
            <a:avLst/>
            <a:gdLst>
              <a:gd name="connsiteX0" fmla="*/ -634124 w 3192651"/>
              <a:gd name="connsiteY0" fmla="*/ 1646692 h 1890793"/>
              <a:gd name="connsiteX1" fmla="*/ -289368 w 3192651"/>
              <a:gd name="connsiteY1" fmla="*/ 1438219 h 1890793"/>
              <a:gd name="connsiteX2" fmla="*/ 69459 w 3192651"/>
              <a:gd name="connsiteY2" fmla="*/ 1221236 h 1890793"/>
              <a:gd name="connsiteX3" fmla="*/ 1361808 w 3192651"/>
              <a:gd name="connsiteY3" fmla="*/ 10258 h 1890793"/>
              <a:gd name="connsiteX4" fmla="*/ 2997460 w 3192651"/>
              <a:gd name="connsiteY4" fmla="*/ 492395 h 1890793"/>
              <a:gd name="connsiteX5" fmla="*/ 1963477 w 3192651"/>
              <a:gd name="connsiteY5" fmla="*/ 1865450 h 1890793"/>
              <a:gd name="connsiteX6" fmla="*/ 355117 w 3192651"/>
              <a:gd name="connsiteY6" fmla="*/ 1539894 h 1890793"/>
              <a:gd name="connsiteX7" fmla="*/ -159288 w 3192651"/>
              <a:gd name="connsiteY7" fmla="*/ 1595429 h 1890793"/>
              <a:gd name="connsiteX8" fmla="*/ -634124 w 3192651"/>
              <a:gd name="connsiteY8" fmla="*/ 1646692 h 189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2651" h="1890793" fill="none" extrusionOk="0">
                <a:moveTo>
                  <a:pt x="-634124" y="1646692"/>
                </a:moveTo>
                <a:cubicBezTo>
                  <a:pt x="-545805" y="1574753"/>
                  <a:pt x="-365784" y="1530260"/>
                  <a:pt x="-289368" y="1438219"/>
                </a:cubicBezTo>
                <a:cubicBezTo>
                  <a:pt x="-212952" y="1346178"/>
                  <a:pt x="-63228" y="1320157"/>
                  <a:pt x="69459" y="1221236"/>
                </a:cubicBezTo>
                <a:cubicBezTo>
                  <a:pt x="-118496" y="716954"/>
                  <a:pt x="359097" y="329355"/>
                  <a:pt x="1361808" y="10258"/>
                </a:cubicBezTo>
                <a:cubicBezTo>
                  <a:pt x="2050771" y="61242"/>
                  <a:pt x="2644215" y="116867"/>
                  <a:pt x="2997460" y="492395"/>
                </a:cubicBezTo>
                <a:cubicBezTo>
                  <a:pt x="3516968" y="1023855"/>
                  <a:pt x="2824631" y="1685293"/>
                  <a:pt x="1963477" y="1865450"/>
                </a:cubicBezTo>
                <a:cubicBezTo>
                  <a:pt x="1380562" y="2072850"/>
                  <a:pt x="793057" y="1868619"/>
                  <a:pt x="355117" y="1539894"/>
                </a:cubicBezTo>
                <a:cubicBezTo>
                  <a:pt x="172383" y="1609417"/>
                  <a:pt x="4159" y="1532998"/>
                  <a:pt x="-159288" y="1595429"/>
                </a:cubicBezTo>
                <a:cubicBezTo>
                  <a:pt x="-322735" y="1657860"/>
                  <a:pt x="-490860" y="1596348"/>
                  <a:pt x="-634124" y="1646692"/>
                </a:cubicBezTo>
                <a:close/>
              </a:path>
              <a:path w="3192651" h="1890793" stroke="0" extrusionOk="0">
                <a:moveTo>
                  <a:pt x="-634124" y="1646692"/>
                </a:moveTo>
                <a:cubicBezTo>
                  <a:pt x="-528499" y="1524565"/>
                  <a:pt x="-354322" y="1518653"/>
                  <a:pt x="-268261" y="1425455"/>
                </a:cubicBezTo>
                <a:cubicBezTo>
                  <a:pt x="-182200" y="1332257"/>
                  <a:pt x="-25358" y="1310076"/>
                  <a:pt x="69459" y="1221236"/>
                </a:cubicBezTo>
                <a:cubicBezTo>
                  <a:pt x="-174620" y="677585"/>
                  <a:pt x="293053" y="38351"/>
                  <a:pt x="1361808" y="10258"/>
                </a:cubicBezTo>
                <a:cubicBezTo>
                  <a:pt x="2095136" y="-25706"/>
                  <a:pt x="2572991" y="159098"/>
                  <a:pt x="2997460" y="492395"/>
                </a:cubicBezTo>
                <a:cubicBezTo>
                  <a:pt x="3385312" y="923978"/>
                  <a:pt x="2891900" y="1529593"/>
                  <a:pt x="1963477" y="1865450"/>
                </a:cubicBezTo>
                <a:cubicBezTo>
                  <a:pt x="1364872" y="1898053"/>
                  <a:pt x="664957" y="1817836"/>
                  <a:pt x="355117" y="1539894"/>
                </a:cubicBezTo>
                <a:cubicBezTo>
                  <a:pt x="254440" y="1605729"/>
                  <a:pt x="10643" y="1560644"/>
                  <a:pt x="-119719" y="1591157"/>
                </a:cubicBezTo>
                <a:cubicBezTo>
                  <a:pt x="-250081" y="1621670"/>
                  <a:pt x="-440527" y="1606229"/>
                  <a:pt x="-634124" y="1646692"/>
                </a:cubicBezTo>
                <a:close/>
              </a:path>
            </a:pathLst>
          </a:custGeom>
          <a:solidFill>
            <a:srgbClr val="CCFFFF"/>
          </a:solidFill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145268035">
                  <a:prstGeom prst="wedgeEllipseCallout">
                    <a:avLst>
                      <a:gd name="adj1" fmla="val -69862"/>
                      <a:gd name="adj2" fmla="val 3709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>
                <a:solidFill>
                  <a:sysClr val="windowText" lastClr="000000"/>
                </a:solidFill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ป้ายนี้เขียนว่าอะไรกันนะ</a:t>
            </a:r>
            <a:endParaRPr lang="en-US" sz="2800">
              <a:solidFill>
                <a:sysClr val="windowText" lastClr="000000"/>
              </a:solidFill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pic>
        <p:nvPicPr>
          <p:cNvPr id="9" name="図 16">
            <a:extLst>
              <a:ext uri="{FF2B5EF4-FFF2-40B4-BE49-F238E27FC236}">
                <a16:creationId xmlns:a16="http://schemas.microsoft.com/office/drawing/2014/main" id="{37D1DE47-C4B7-BAC7-4653-D5273035B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7337" y="4905295"/>
            <a:ext cx="1135170" cy="158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3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986364" y="160338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พิธีสำเร็จการศึกษาของนักเรียนมัธยมปลายในญี่ปุ่นจัดในเดือนใด 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F52CB5-4E57-D905-DD17-FEB627EA82E1}"/>
              </a:ext>
            </a:extLst>
          </p:cNvPr>
          <p:cNvSpPr txBox="1">
            <a:spLocks/>
          </p:cNvSpPr>
          <p:nvPr/>
        </p:nvSpPr>
        <p:spPr>
          <a:xfrm>
            <a:off x="1104553" y="1991032"/>
            <a:ext cx="3472387" cy="2382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r>
              <a:rPr lang="th-TH" sz="4400"/>
              <a:t>เดือนมีนาคม</a:t>
            </a:r>
            <a:endParaRPr kumimoji="1" lang="en-US" sz="4400"/>
          </a:p>
          <a:p>
            <a:pPr marL="0" indent="0">
              <a:buNone/>
            </a:pPr>
            <a:endParaRPr kumimoji="1" lang="th-TH" sz="4400"/>
          </a:p>
        </p:txBody>
      </p:sp>
      <p:sp>
        <p:nvSpPr>
          <p:cNvPr id="6" name="楕円 2">
            <a:extLst>
              <a:ext uri="{FF2B5EF4-FFF2-40B4-BE49-F238E27FC236}">
                <a16:creationId xmlns:a16="http://schemas.microsoft.com/office/drawing/2014/main" id="{A04DC59C-84E1-6F95-C29C-2D82429A5BFD}"/>
              </a:ext>
            </a:extLst>
          </p:cNvPr>
          <p:cNvSpPr/>
          <p:nvPr/>
        </p:nvSpPr>
        <p:spPr>
          <a:xfrm>
            <a:off x="1104553" y="2806251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18102E16-A3C1-DEB5-CE71-77A4CDAE4A8E}"/>
              </a:ext>
            </a:extLst>
          </p:cNvPr>
          <p:cNvSpPr txBox="1">
            <a:spLocks/>
          </p:cNvSpPr>
          <p:nvPr/>
        </p:nvSpPr>
        <p:spPr>
          <a:xfrm>
            <a:off x="1104553" y="3295827"/>
            <a:ext cx="3233794" cy="203826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kumimoji="1" lang="en-US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th-TH" sz="4400"/>
          </a:p>
          <a:p>
            <a:pPr marL="0" indent="0">
              <a:buNone/>
            </a:pPr>
            <a:r>
              <a:rPr kumimoji="1" lang="en-US" sz="4400"/>
              <a:t>b.  </a:t>
            </a:r>
            <a:r>
              <a:rPr kumimoji="1" lang="th-TH" sz="4400"/>
              <a:t>เดือนเมษายน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0BE8CA-A80A-67DC-D64C-9E5090812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5062" y="2933832"/>
            <a:ext cx="38100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875732-E5DA-9AAE-5BE3-06D35E6822C6}"/>
              </a:ext>
            </a:extLst>
          </p:cNvPr>
          <p:cNvSpPr/>
          <p:nvPr/>
        </p:nvSpPr>
        <p:spPr>
          <a:xfrm>
            <a:off x="437016" y="145377"/>
            <a:ext cx="113179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dirty="0">
                <a:ln w="0"/>
              </a:rPr>
              <a:t>	</a:t>
            </a:r>
            <a:r>
              <a:rPr lang="th-TH" sz="3600" dirty="0">
                <a:ln w="0"/>
              </a:rPr>
              <a:t>เดือนมีนาคมเป็นเดือนที่ย่างเข้าสู่ฤดูใบไม้ผลิ อากาศจะเริ่มอุ่นขึ้น ต้นไม้พากันผลิดอกออกใบ ซึ่งถือเป็นสัญญาณแห่งการเริ่มต้นชีวิตใหม่หลังจากฤดูหนาว</a:t>
            </a:r>
            <a:r>
              <a:rPr lang="en-US" sz="3600" dirty="0">
                <a:ln w="0"/>
              </a:rPr>
              <a:t> </a:t>
            </a:r>
            <a:r>
              <a:rPr lang="th-TH" sz="3600" dirty="0">
                <a:ln w="0"/>
              </a:rPr>
              <a:t>ชีวิตนักเรียนมัธยมปลายก็เช่นกัน เพราะเป็นช่วงเวลาของการสำเร็จการศึกษาที่แต่ละคนต้องก้าวไปสู่เวทีใหม่ๆ ของชีวิต </a:t>
            </a:r>
            <a:endParaRPr lang="en-US" sz="3600" dirty="0">
              <a:ln w="0"/>
            </a:endParaRPr>
          </a:p>
          <a:p>
            <a:r>
              <a:rPr lang="en-US" sz="3600" dirty="0">
                <a:ln w="0"/>
              </a:rPr>
              <a:t>	</a:t>
            </a:r>
            <a:r>
              <a:rPr lang="th-TH" sz="3600" dirty="0">
                <a:ln w="0"/>
              </a:rPr>
              <a:t>ส่วนเดือนเมษายนจะเป็นการเริ่มต้นปีการศึกษาใหม่หรือเป็นช่วงเวลาแห่งพิธีเริ่มต้นการศึกษานั่นเอง</a:t>
            </a:r>
            <a:endParaRPr lang="en-US" sz="3600" b="0" cap="none" spc="0" dirty="0">
              <a:ln w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45C98DB9-8799-6DEC-51EF-6D720A0EE372}"/>
              </a:ext>
            </a:extLst>
          </p:cNvPr>
          <p:cNvSpPr/>
          <p:nvPr/>
        </p:nvSpPr>
        <p:spPr>
          <a:xfrm>
            <a:off x="8749802" y="3195810"/>
            <a:ext cx="3332270" cy="1271259"/>
          </a:xfrm>
          <a:custGeom>
            <a:avLst/>
            <a:gdLst>
              <a:gd name="connsiteX0" fmla="*/ 19227 w 3332270"/>
              <a:gd name="connsiteY0" fmla="*/ 1296265 h 1271259"/>
              <a:gd name="connsiteX1" fmla="*/ 308651 w 3332270"/>
              <a:gd name="connsiteY1" fmla="*/ 1004175 h 1271259"/>
              <a:gd name="connsiteX2" fmla="*/ 1447860 w 3332270"/>
              <a:gd name="connsiteY2" fmla="*/ 5478 h 1271259"/>
              <a:gd name="connsiteX3" fmla="*/ 2779229 w 3332270"/>
              <a:gd name="connsiteY3" fmla="*/ 162658 h 1271259"/>
              <a:gd name="connsiteX4" fmla="*/ 1983230 w 3332270"/>
              <a:gd name="connsiteY4" fmla="*/ 1259642 h 1271259"/>
              <a:gd name="connsiteX5" fmla="*/ 769384 w 3332270"/>
              <a:gd name="connsiteY5" fmla="*/ 1171340 h 1271259"/>
              <a:gd name="connsiteX6" fmla="*/ 386804 w 3332270"/>
              <a:gd name="connsiteY6" fmla="*/ 1235052 h 1271259"/>
              <a:gd name="connsiteX7" fmla="*/ 19227 w 3332270"/>
              <a:gd name="connsiteY7" fmla="*/ 1296265 h 127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2270" h="1271259" fill="none" extrusionOk="0">
                <a:moveTo>
                  <a:pt x="19227" y="1296265"/>
                </a:moveTo>
                <a:cubicBezTo>
                  <a:pt x="113624" y="1190636"/>
                  <a:pt x="235440" y="1129781"/>
                  <a:pt x="308651" y="1004175"/>
                </a:cubicBezTo>
                <a:cubicBezTo>
                  <a:pt x="-405367" y="532985"/>
                  <a:pt x="101703" y="-96088"/>
                  <a:pt x="1447860" y="5478"/>
                </a:cubicBezTo>
                <a:cubicBezTo>
                  <a:pt x="1967834" y="-41666"/>
                  <a:pt x="2487076" y="73696"/>
                  <a:pt x="2779229" y="162658"/>
                </a:cubicBezTo>
                <a:cubicBezTo>
                  <a:pt x="3779287" y="663010"/>
                  <a:pt x="3360355" y="1265220"/>
                  <a:pt x="1983230" y="1259642"/>
                </a:cubicBezTo>
                <a:cubicBezTo>
                  <a:pt x="1525807" y="1258314"/>
                  <a:pt x="1182584" y="1200593"/>
                  <a:pt x="769384" y="1171340"/>
                </a:cubicBezTo>
                <a:cubicBezTo>
                  <a:pt x="674425" y="1216715"/>
                  <a:pt x="465820" y="1220981"/>
                  <a:pt x="386804" y="1235052"/>
                </a:cubicBezTo>
                <a:cubicBezTo>
                  <a:pt x="307788" y="1249123"/>
                  <a:pt x="101742" y="1252526"/>
                  <a:pt x="19227" y="1296265"/>
                </a:cubicBezTo>
                <a:close/>
              </a:path>
              <a:path w="3332270" h="1271259" stroke="0" extrusionOk="0">
                <a:moveTo>
                  <a:pt x="19227" y="1296265"/>
                </a:moveTo>
                <a:cubicBezTo>
                  <a:pt x="80098" y="1185399"/>
                  <a:pt x="209206" y="1156622"/>
                  <a:pt x="308651" y="1004175"/>
                </a:cubicBezTo>
                <a:cubicBezTo>
                  <a:pt x="-341767" y="685263"/>
                  <a:pt x="129533" y="72137"/>
                  <a:pt x="1447860" y="5478"/>
                </a:cubicBezTo>
                <a:cubicBezTo>
                  <a:pt x="1958519" y="-32547"/>
                  <a:pt x="2405953" y="19419"/>
                  <a:pt x="2779229" y="162658"/>
                </a:cubicBezTo>
                <a:cubicBezTo>
                  <a:pt x="3863913" y="539163"/>
                  <a:pt x="3311127" y="1136364"/>
                  <a:pt x="1983230" y="1259642"/>
                </a:cubicBezTo>
                <a:cubicBezTo>
                  <a:pt x="1616996" y="1281085"/>
                  <a:pt x="1158431" y="1220691"/>
                  <a:pt x="769384" y="1171340"/>
                </a:cubicBezTo>
                <a:cubicBezTo>
                  <a:pt x="664647" y="1215748"/>
                  <a:pt x="500367" y="1185023"/>
                  <a:pt x="416810" y="1230055"/>
                </a:cubicBezTo>
                <a:cubicBezTo>
                  <a:pt x="333253" y="1275086"/>
                  <a:pt x="114712" y="1254644"/>
                  <a:pt x="19227" y="1296265"/>
                </a:cubicBezTo>
                <a:close/>
              </a:path>
            </a:pathLst>
          </a:custGeom>
          <a:solidFill>
            <a:srgbClr val="FFCCFF"/>
          </a:solidFill>
          <a:ln w="28575">
            <a:solidFill>
              <a:srgbClr val="CC00CC"/>
            </a:solidFill>
            <a:extLst>
              <a:ext uri="{C807C97D-BFC1-408E-A445-0C87EB9F89A2}">
                <ask:lineSketchStyleProps xmlns:ask="http://schemas.microsoft.com/office/drawing/2018/sketchyshapes" sd="145268035">
                  <a:prstGeom prst="wedgeEllipseCallout">
                    <a:avLst>
                      <a:gd name="adj1" fmla="val -49423"/>
                      <a:gd name="adj2" fmla="val 519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ありがとう！</a:t>
            </a:r>
            <a:endParaRPr lang="en-US" sz="2800" dirty="0">
              <a:solidFill>
                <a:sysClr val="windowText" lastClr="000000"/>
              </a:solidFill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6425BB-A6D7-AE2B-67AB-16AAA3994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758" y="3195810"/>
            <a:ext cx="3121331" cy="35740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243A12-8DFC-5CF7-3057-90F90C0AF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6367" y="3985405"/>
            <a:ext cx="2643304" cy="2643304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BF8CFE1C-CE0D-393E-B951-114C22C02CCE}"/>
              </a:ext>
            </a:extLst>
          </p:cNvPr>
          <p:cNvSpPr/>
          <p:nvPr/>
        </p:nvSpPr>
        <p:spPr>
          <a:xfrm>
            <a:off x="58838" y="4901705"/>
            <a:ext cx="3176469" cy="1868148"/>
          </a:xfrm>
          <a:custGeom>
            <a:avLst/>
            <a:gdLst>
              <a:gd name="connsiteX0" fmla="*/ 3650335 w 3176469"/>
              <a:gd name="connsiteY0" fmla="*/ 1080014 h 1868148"/>
              <a:gd name="connsiteX1" fmla="*/ 3099915 w 3176469"/>
              <a:gd name="connsiteY1" fmla="*/ 1220575 h 1868148"/>
              <a:gd name="connsiteX2" fmla="*/ 1466620 w 3176469"/>
              <a:gd name="connsiteY2" fmla="*/ 1865406 h 1868148"/>
              <a:gd name="connsiteX3" fmla="*/ 11936 w 3176469"/>
              <a:gd name="connsiteY3" fmla="*/ 819768 h 1868148"/>
              <a:gd name="connsiteX4" fmla="*/ 1602182 w 3176469"/>
              <a:gd name="connsiteY4" fmla="*/ 36 h 1868148"/>
              <a:gd name="connsiteX5" fmla="*/ 3172329 w 3176469"/>
              <a:gd name="connsiteY5" fmla="*/ 866669 h 1868148"/>
              <a:gd name="connsiteX6" fmla="*/ 3650335 w 3176469"/>
              <a:gd name="connsiteY6" fmla="*/ 1080014 h 186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6469" h="1868148" fill="none" extrusionOk="0">
                <a:moveTo>
                  <a:pt x="3650335" y="1080014"/>
                </a:moveTo>
                <a:cubicBezTo>
                  <a:pt x="3465290" y="1134164"/>
                  <a:pt x="3280308" y="1113944"/>
                  <a:pt x="3099915" y="1220575"/>
                </a:cubicBezTo>
                <a:cubicBezTo>
                  <a:pt x="2896264" y="1674966"/>
                  <a:pt x="2141260" y="1862826"/>
                  <a:pt x="1466620" y="1865406"/>
                </a:cubicBezTo>
                <a:cubicBezTo>
                  <a:pt x="575991" y="1707717"/>
                  <a:pt x="-87925" y="1364201"/>
                  <a:pt x="11936" y="819768"/>
                </a:cubicBezTo>
                <a:cubicBezTo>
                  <a:pt x="-69859" y="487586"/>
                  <a:pt x="811051" y="-13464"/>
                  <a:pt x="1602182" y="36"/>
                </a:cubicBezTo>
                <a:cubicBezTo>
                  <a:pt x="2369567" y="11658"/>
                  <a:pt x="3231839" y="426147"/>
                  <a:pt x="3172329" y="866669"/>
                </a:cubicBezTo>
                <a:cubicBezTo>
                  <a:pt x="3398777" y="960467"/>
                  <a:pt x="3427419" y="1008430"/>
                  <a:pt x="3650335" y="1080014"/>
                </a:cubicBezTo>
                <a:close/>
              </a:path>
              <a:path w="3176469" h="1868148" stroke="0" extrusionOk="0">
                <a:moveTo>
                  <a:pt x="3650335" y="1080014"/>
                </a:moveTo>
                <a:cubicBezTo>
                  <a:pt x="3440076" y="1137672"/>
                  <a:pt x="3326739" y="1145330"/>
                  <a:pt x="3099915" y="1220575"/>
                </a:cubicBezTo>
                <a:cubicBezTo>
                  <a:pt x="2731569" y="1552742"/>
                  <a:pt x="2391648" y="1962283"/>
                  <a:pt x="1466620" y="1865406"/>
                </a:cubicBezTo>
                <a:cubicBezTo>
                  <a:pt x="515718" y="1773310"/>
                  <a:pt x="-111558" y="1236491"/>
                  <a:pt x="11936" y="819768"/>
                </a:cubicBezTo>
                <a:cubicBezTo>
                  <a:pt x="162334" y="189868"/>
                  <a:pt x="840136" y="203472"/>
                  <a:pt x="1602182" y="36"/>
                </a:cubicBezTo>
                <a:cubicBezTo>
                  <a:pt x="2297957" y="24927"/>
                  <a:pt x="3113974" y="362176"/>
                  <a:pt x="3172329" y="866669"/>
                </a:cubicBezTo>
                <a:cubicBezTo>
                  <a:pt x="3307363" y="884151"/>
                  <a:pt x="3397186" y="1034606"/>
                  <a:pt x="3650335" y="1080014"/>
                </a:cubicBezTo>
                <a:close/>
              </a:path>
            </a:pathLst>
          </a:custGeom>
          <a:solidFill>
            <a:srgbClr val="CCFFFF"/>
          </a:solidFill>
          <a:ln w="28575">
            <a:solidFill>
              <a:schemeClr val="accent5"/>
            </a:solidFill>
            <a:extLst>
              <a:ext uri="{C807C97D-BFC1-408E-A445-0C87EB9F89A2}">
                <ask:lineSketchStyleProps xmlns:ask="http://schemas.microsoft.com/office/drawing/2018/sketchyshapes" sd="3914802355">
                  <a:prstGeom prst="wedgeEllipseCallout">
                    <a:avLst>
                      <a:gd name="adj1" fmla="val 64918"/>
                      <a:gd name="adj2" fmla="val 7812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せんぱい、おめでとうございます。</a:t>
            </a:r>
            <a:endParaRPr lang="en-US" sz="2800" dirty="0">
              <a:solidFill>
                <a:sysClr val="windowText" lastClr="000000"/>
              </a:solidFill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73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6">
            <a:extLst>
              <a:ext uri="{FF2B5EF4-FFF2-40B4-BE49-F238E27FC236}">
                <a16:creationId xmlns:a16="http://schemas.microsoft.com/office/drawing/2014/main" id="{3314BA3B-545D-3D34-0F6C-1B9B58B4A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77" y="2248660"/>
            <a:ext cx="1373175" cy="1918684"/>
          </a:xfrm>
          <a:prstGeom prst="rect">
            <a:avLst/>
          </a:prstGeom>
        </p:spPr>
      </p:pic>
      <p:pic>
        <p:nvPicPr>
          <p:cNvPr id="7" name="Picture 6" descr="A room with rows of chairs&#10;&#10;Description automatically generated">
            <a:extLst>
              <a:ext uri="{FF2B5EF4-FFF2-40B4-BE49-F238E27FC236}">
                <a16:creationId xmlns:a16="http://schemas.microsoft.com/office/drawing/2014/main" id="{9255DC5C-315C-C026-E0DD-B9BACF0C52F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19" y="0"/>
            <a:ext cx="8970181" cy="6867795"/>
          </a:xfrm>
          <a:prstGeom prst="rect">
            <a:avLst/>
          </a:prstGeom>
        </p:spPr>
      </p:pic>
      <p:grpSp>
        <p:nvGrpSpPr>
          <p:cNvPr id="8" name="グループ化 8">
            <a:extLst>
              <a:ext uri="{FF2B5EF4-FFF2-40B4-BE49-F238E27FC236}">
                <a16:creationId xmlns:a16="http://schemas.microsoft.com/office/drawing/2014/main" id="{DE6B4258-FFA1-046A-C1BD-3E399FA90BC2}"/>
              </a:ext>
            </a:extLst>
          </p:cNvPr>
          <p:cNvGrpSpPr/>
          <p:nvPr/>
        </p:nvGrpSpPr>
        <p:grpSpPr>
          <a:xfrm>
            <a:off x="93872" y="4278702"/>
            <a:ext cx="9360679" cy="2477735"/>
            <a:chOff x="-3871138" y="2033143"/>
            <a:chExt cx="10615935" cy="1466255"/>
          </a:xfrm>
        </p:grpSpPr>
        <p:sp>
          <p:nvSpPr>
            <p:cNvPr id="9" name="矢印: 五方向 6">
              <a:extLst>
                <a:ext uri="{FF2B5EF4-FFF2-40B4-BE49-F238E27FC236}">
                  <a16:creationId xmlns:a16="http://schemas.microsoft.com/office/drawing/2014/main" id="{CE754C06-4F2A-D534-1096-243A837B3F6E}"/>
                </a:ext>
              </a:extLst>
            </p:cNvPr>
            <p:cNvSpPr/>
            <p:nvPr/>
          </p:nvSpPr>
          <p:spPr>
            <a:xfrm>
              <a:off x="-3871138" y="2033143"/>
              <a:ext cx="10615935" cy="1466255"/>
            </a:xfrm>
            <a:custGeom>
              <a:avLst/>
              <a:gdLst>
                <a:gd name="connsiteX0" fmla="*/ 0 w 10615935"/>
                <a:gd name="connsiteY0" fmla="*/ 0 h 1466255"/>
                <a:gd name="connsiteX1" fmla="*/ 9882808 w 10615935"/>
                <a:gd name="connsiteY1" fmla="*/ 0 h 1466255"/>
                <a:gd name="connsiteX2" fmla="*/ 10615935 w 10615935"/>
                <a:gd name="connsiteY2" fmla="*/ 733128 h 1466255"/>
                <a:gd name="connsiteX3" fmla="*/ 9882808 w 10615935"/>
                <a:gd name="connsiteY3" fmla="*/ 1466255 h 1466255"/>
                <a:gd name="connsiteX4" fmla="*/ 0 w 10615935"/>
                <a:gd name="connsiteY4" fmla="*/ 1466255 h 1466255"/>
                <a:gd name="connsiteX5" fmla="*/ 0 w 10615935"/>
                <a:gd name="connsiteY5" fmla="*/ 0 h 146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5935" h="1466255" fill="none" extrusionOk="0">
                  <a:moveTo>
                    <a:pt x="0" y="0"/>
                  </a:moveTo>
                  <a:cubicBezTo>
                    <a:pt x="4401748" y="-32626"/>
                    <a:pt x="6209334" y="-6805"/>
                    <a:pt x="9882808" y="0"/>
                  </a:cubicBezTo>
                  <a:cubicBezTo>
                    <a:pt x="10250927" y="323514"/>
                    <a:pt x="10401003" y="503738"/>
                    <a:pt x="10615935" y="733128"/>
                  </a:cubicBezTo>
                  <a:cubicBezTo>
                    <a:pt x="10338011" y="1077663"/>
                    <a:pt x="10093294" y="1191842"/>
                    <a:pt x="9882808" y="1466255"/>
                  </a:cubicBezTo>
                  <a:cubicBezTo>
                    <a:pt x="8234852" y="1467077"/>
                    <a:pt x="3411671" y="1338035"/>
                    <a:pt x="0" y="1466255"/>
                  </a:cubicBezTo>
                  <a:cubicBezTo>
                    <a:pt x="46607" y="854258"/>
                    <a:pt x="-29377" y="375312"/>
                    <a:pt x="0" y="0"/>
                  </a:cubicBezTo>
                  <a:close/>
                </a:path>
                <a:path w="10615935" h="1466255" stroke="0" extrusionOk="0">
                  <a:moveTo>
                    <a:pt x="0" y="0"/>
                  </a:moveTo>
                  <a:cubicBezTo>
                    <a:pt x="1136317" y="-25156"/>
                    <a:pt x="8832973" y="-142152"/>
                    <a:pt x="9882808" y="0"/>
                  </a:cubicBezTo>
                  <a:cubicBezTo>
                    <a:pt x="9961465" y="115715"/>
                    <a:pt x="10573800" y="601410"/>
                    <a:pt x="10615935" y="733128"/>
                  </a:cubicBezTo>
                  <a:cubicBezTo>
                    <a:pt x="10508423" y="943922"/>
                    <a:pt x="10136892" y="1117413"/>
                    <a:pt x="9882808" y="1466255"/>
                  </a:cubicBezTo>
                  <a:cubicBezTo>
                    <a:pt x="8228836" y="1516754"/>
                    <a:pt x="3125325" y="1556779"/>
                    <a:pt x="0" y="1466255"/>
                  </a:cubicBezTo>
                  <a:cubicBezTo>
                    <a:pt x="19470" y="874668"/>
                    <a:pt x="-92827" y="326363"/>
                    <a:pt x="0" y="0"/>
                  </a:cubicBezTo>
                  <a:close/>
                </a:path>
              </a:pathLst>
            </a:custGeom>
            <a:pattFill prst="wdUpDiag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" name="テキスト ボックス 7">
              <a:extLst>
                <a:ext uri="{FF2B5EF4-FFF2-40B4-BE49-F238E27FC236}">
                  <a16:creationId xmlns:a16="http://schemas.microsoft.com/office/drawing/2014/main" id="{CFD7822D-F7B0-85CA-1080-0E14ABF04823}"/>
                </a:ext>
              </a:extLst>
            </p:cNvPr>
            <p:cNvSpPr txBox="1"/>
            <p:nvPr/>
          </p:nvSpPr>
          <p:spPr>
            <a:xfrm>
              <a:off x="-3871138" y="2139230"/>
              <a:ext cx="9663791" cy="12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dirty="0"/>
                <a:t>พิธีสำเร็จการศึกษาของโรงเรียนในญี่ปุ่นส่วนใหญ่จะจัดขึ้นที่โรงพลศึกษา หรือหอประชุมของโรงเรียน โดยจะมีนักเรียนที่สำเร็จการศึกษา อาจารย์ ผู้ปกครอง และแขกรับเชิญของโรงเรียน รวมทั้งตัวแทนรุ่นน้องเข้าร่วมงานในพิธี ผู้อำนวยการหรือแขกรับเชิญจะกล่าวให้โอวาทจากนั้นจะร่วมกันร้องเพลงโรงเรียน เพลงที่มีความหมายเกี่ยวกับการเดินทางเพื่อค้นหาสิ่งใหม่ๆ หรือเพลงที่มีเนื้อหาเกี่ยวกับการอำลา 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02904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ACF947-545D-7E94-3199-4C8498501250}"/>
              </a:ext>
            </a:extLst>
          </p:cNvPr>
          <p:cNvSpPr/>
          <p:nvPr/>
        </p:nvSpPr>
        <p:spPr>
          <a:xfrm>
            <a:off x="741873" y="426153"/>
            <a:ext cx="10490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ลองมาฟังเพลงที่นิยมเปิดช่วงฤดูกาลแห่งการจากลากัน 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E83D8B-1F6D-71DE-9959-470538462C7F}"/>
              </a:ext>
            </a:extLst>
          </p:cNvPr>
          <p:cNvSpPr txBox="1"/>
          <p:nvPr/>
        </p:nvSpPr>
        <p:spPr>
          <a:xfrm>
            <a:off x="1426825" y="4721336"/>
            <a:ext cx="5367079" cy="1502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「さくら」</a:t>
            </a:r>
            <a:endParaRPr lang="en-US" altLang="ja-JP" sz="32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2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森山直太朗</a:t>
            </a:r>
            <a:endParaRPr lang="en-US" sz="32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434325-20B9-6BAD-796A-29C0D9F36AFA}"/>
              </a:ext>
            </a:extLst>
          </p:cNvPr>
          <p:cNvSpPr txBox="1"/>
          <p:nvPr/>
        </p:nvSpPr>
        <p:spPr>
          <a:xfrm>
            <a:off x="6793904" y="4721336"/>
            <a:ext cx="5367079" cy="1502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</a:t>
            </a:r>
            <a:r>
              <a:rPr lang="ja-JP" altLang="en-US" sz="3200" b="1" i="0" dirty="0">
                <a:solidFill>
                  <a:srgbClr val="0F0F0F"/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手紙 ～拝啓十五の君へ～</a:t>
            </a:r>
            <a:r>
              <a:rPr lang="ja-JP" altLang="en-US" sz="32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」</a:t>
            </a:r>
            <a:endParaRPr lang="en-US" altLang="ja-JP" sz="32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 algn="l">
              <a:lnSpc>
                <a:spcPct val="150000"/>
              </a:lnSpc>
            </a:pPr>
            <a:r>
              <a:rPr lang="ja-JP" altLang="en-US" sz="3200" b="1" i="0" dirty="0">
                <a:solidFill>
                  <a:srgbClr val="0F0F0F"/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アンジェラ・アキ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5E847-DD40-0519-779E-42A8EBC7BC74}"/>
              </a:ext>
            </a:extLst>
          </p:cNvPr>
          <p:cNvSpPr txBox="1"/>
          <p:nvPr/>
        </p:nvSpPr>
        <p:spPr>
          <a:xfrm>
            <a:off x="7106328" y="4648287"/>
            <a:ext cx="346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てがみ　　　　はいけい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5586D8-0465-7CB3-5096-2D5A8ADAED1A}"/>
              </a:ext>
            </a:extLst>
          </p:cNvPr>
          <p:cNvSpPr txBox="1"/>
          <p:nvPr/>
        </p:nvSpPr>
        <p:spPr>
          <a:xfrm>
            <a:off x="1426825" y="6062515"/>
            <a:ext cx="346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もりやま　なおたろう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25" name="Picture 1">
            <a:hlinkClick r:id="rId3"/>
            <a:extLst>
              <a:ext uri="{FF2B5EF4-FFF2-40B4-BE49-F238E27FC236}">
                <a16:creationId xmlns:a16="http://schemas.microsoft.com/office/drawing/2014/main" id="{808CFF2C-7A80-0DF2-F903-9362A067E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76" y="1871443"/>
            <a:ext cx="3239920" cy="259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>
            <a:hlinkClick r:id="rId5"/>
            <a:extLst>
              <a:ext uri="{FF2B5EF4-FFF2-40B4-BE49-F238E27FC236}">
                <a16:creationId xmlns:a16="http://schemas.microsoft.com/office/drawing/2014/main" id="{A79BE422-BAA1-9AFB-3157-92C9A712A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763" y="1871443"/>
            <a:ext cx="3239920" cy="259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329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6">
            <a:extLst>
              <a:ext uri="{FF2B5EF4-FFF2-40B4-BE49-F238E27FC236}">
                <a16:creationId xmlns:a16="http://schemas.microsoft.com/office/drawing/2014/main" id="{E20C2D80-D852-F4B7-E4C8-82376894C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8475" y="403278"/>
            <a:ext cx="1135170" cy="158612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B328848-A633-FFD2-163E-B2FA9770B96C}"/>
              </a:ext>
            </a:extLst>
          </p:cNvPr>
          <p:cNvGrpSpPr/>
          <p:nvPr/>
        </p:nvGrpSpPr>
        <p:grpSpPr>
          <a:xfrm>
            <a:off x="4452005" y="171646"/>
            <a:ext cx="5851166" cy="3596315"/>
            <a:chOff x="6953664" y="5331137"/>
            <a:chExt cx="4076700" cy="1707248"/>
          </a:xfrm>
        </p:grpSpPr>
        <p:sp>
          <p:nvSpPr>
            <p:cNvPr id="4" name="吹き出し: 円形 6">
              <a:extLst>
                <a:ext uri="{FF2B5EF4-FFF2-40B4-BE49-F238E27FC236}">
                  <a16:creationId xmlns:a16="http://schemas.microsoft.com/office/drawing/2014/main" id="{737CA846-2764-7A0E-7304-D038956BD22F}"/>
                </a:ext>
              </a:extLst>
            </p:cNvPr>
            <p:cNvSpPr/>
            <p:nvPr/>
          </p:nvSpPr>
          <p:spPr>
            <a:xfrm>
              <a:off x="6953664" y="5331137"/>
              <a:ext cx="4076700" cy="1318743"/>
            </a:xfrm>
            <a:custGeom>
              <a:avLst/>
              <a:gdLst>
                <a:gd name="connsiteX0" fmla="*/ 4296271 w 4076700"/>
                <a:gd name="connsiteY0" fmla="*/ 964080 h 1318743"/>
                <a:gd name="connsiteX1" fmla="*/ 3735249 w 4076700"/>
                <a:gd name="connsiteY1" fmla="*/ 1024693 h 1318743"/>
                <a:gd name="connsiteX2" fmla="*/ 1921497 w 4076700"/>
                <a:gd name="connsiteY2" fmla="*/ 1317659 h 1318743"/>
                <a:gd name="connsiteX3" fmla="*/ 168138 w 4076700"/>
                <a:gd name="connsiteY3" fmla="*/ 397135 h 1318743"/>
                <a:gd name="connsiteX4" fmla="*/ 2106427 w 4076700"/>
                <a:gd name="connsiteY4" fmla="*/ 367 h 1318743"/>
                <a:gd name="connsiteX5" fmla="*/ 4034745 w 4076700"/>
                <a:gd name="connsiteY5" fmla="*/ 792463 h 1318743"/>
                <a:gd name="connsiteX6" fmla="*/ 4296271 w 4076700"/>
                <a:gd name="connsiteY6" fmla="*/ 964080 h 13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6700" h="1318743" fill="none" extrusionOk="0">
                  <a:moveTo>
                    <a:pt x="4296271" y="964080"/>
                  </a:moveTo>
                  <a:cubicBezTo>
                    <a:pt x="4028195" y="950061"/>
                    <a:pt x="3795565" y="1039432"/>
                    <a:pt x="3735249" y="1024693"/>
                  </a:cubicBezTo>
                  <a:cubicBezTo>
                    <a:pt x="3364515" y="1251677"/>
                    <a:pt x="2627493" y="1330119"/>
                    <a:pt x="1921497" y="1317659"/>
                  </a:cubicBezTo>
                  <a:cubicBezTo>
                    <a:pt x="396573" y="1337860"/>
                    <a:pt x="-460820" y="846478"/>
                    <a:pt x="168138" y="397135"/>
                  </a:cubicBezTo>
                  <a:cubicBezTo>
                    <a:pt x="422678" y="178199"/>
                    <a:pt x="1274188" y="-86838"/>
                    <a:pt x="2106427" y="367"/>
                  </a:cubicBezTo>
                  <a:cubicBezTo>
                    <a:pt x="3384977" y="39728"/>
                    <a:pt x="4265269" y="414068"/>
                    <a:pt x="4034745" y="792463"/>
                  </a:cubicBezTo>
                  <a:cubicBezTo>
                    <a:pt x="4140560" y="880190"/>
                    <a:pt x="4270590" y="929813"/>
                    <a:pt x="4296271" y="964080"/>
                  </a:cubicBezTo>
                  <a:close/>
                </a:path>
                <a:path w="4076700" h="1318743" stroke="0" extrusionOk="0">
                  <a:moveTo>
                    <a:pt x="4296271" y="964080"/>
                  </a:moveTo>
                  <a:cubicBezTo>
                    <a:pt x="4080899" y="989677"/>
                    <a:pt x="3966844" y="1017874"/>
                    <a:pt x="3735249" y="1024693"/>
                  </a:cubicBezTo>
                  <a:cubicBezTo>
                    <a:pt x="3333964" y="1186753"/>
                    <a:pt x="2641994" y="1441990"/>
                    <a:pt x="1921497" y="1317659"/>
                  </a:cubicBezTo>
                  <a:cubicBezTo>
                    <a:pt x="449885" y="1256582"/>
                    <a:pt x="-385976" y="860859"/>
                    <a:pt x="168138" y="397135"/>
                  </a:cubicBezTo>
                  <a:cubicBezTo>
                    <a:pt x="482978" y="29768"/>
                    <a:pt x="1239675" y="109732"/>
                    <a:pt x="2106427" y="367"/>
                  </a:cubicBezTo>
                  <a:cubicBezTo>
                    <a:pt x="3373726" y="1984"/>
                    <a:pt x="4228989" y="362428"/>
                    <a:pt x="4034745" y="792463"/>
                  </a:cubicBezTo>
                  <a:cubicBezTo>
                    <a:pt x="4132405" y="870330"/>
                    <a:pt x="4262955" y="953550"/>
                    <a:pt x="4296271" y="964080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55386"/>
                        <a:gd name="adj2" fmla="val 23106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5" name="テキスト ボックス 8">
              <a:extLst>
                <a:ext uri="{FF2B5EF4-FFF2-40B4-BE49-F238E27FC236}">
                  <a16:creationId xmlns:a16="http://schemas.microsoft.com/office/drawing/2014/main" id="{BB827A22-93FB-CDB8-E213-75C1B88F63F4}"/>
                </a:ext>
              </a:extLst>
            </p:cNvPr>
            <p:cNvSpPr txBox="1"/>
            <p:nvPr/>
          </p:nvSpPr>
          <p:spPr>
            <a:xfrm>
              <a:off x="7183234" y="5444123"/>
              <a:ext cx="3462557" cy="15942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เป็นอย่างไรกันบ้าง เพลงเพราะไหมคะ </a:t>
              </a:r>
            </a:p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28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เพลง</a:t>
              </a:r>
              <a:r>
                <a:rPr lang="ja-JP" altLang="en-US" sz="20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さくら</a:t>
              </a:r>
              <a:r>
                <a:rPr lang="th-TH" altLang="ja-JP" sz="20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 </a:t>
              </a:r>
              <a:r>
                <a:rPr lang="th-TH" altLang="ja-JP" sz="28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มีเนื้อหาเกี่ยวกับการจากลากับเพื่อน  ส่วนเพลง</a:t>
              </a:r>
              <a:r>
                <a:rPr lang="ja-JP" altLang="en-US" sz="20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手紙</a:t>
              </a:r>
              <a:r>
                <a:rPr lang="th-TH" altLang="ja-JP" sz="20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 </a:t>
              </a:r>
              <a:r>
                <a:rPr lang="th-TH" altLang="ja-JP" sz="28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มีเนื้อหาเกี่ยวกับการให้กำลังใจผ่านการเขียนจดหมายถึงตนเอง</a:t>
              </a:r>
            </a:p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เพื่อนๆ รู้จักคำ</a:t>
              </a:r>
              <a:r>
                <a:rPr lang="th-TH" sz="28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ศัพท์หรือสำนวนในเพลงบ้างไหม</a:t>
              </a:r>
              <a:endPara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6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3C5D51C9-77A5-9FC0-244F-DFDA644A79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5" y="5116733"/>
            <a:ext cx="1462019" cy="1716728"/>
          </a:xfrm>
          <a:prstGeom prst="rect">
            <a:avLst/>
          </a:prstGeom>
        </p:spPr>
      </p:pic>
      <p:grpSp>
        <p:nvGrpSpPr>
          <p:cNvPr id="7" name="グループ化 5">
            <a:extLst>
              <a:ext uri="{FF2B5EF4-FFF2-40B4-BE49-F238E27FC236}">
                <a16:creationId xmlns:a16="http://schemas.microsoft.com/office/drawing/2014/main" id="{D03F3ABB-E4B6-29D3-A10F-7CAEDB091A11}"/>
              </a:ext>
            </a:extLst>
          </p:cNvPr>
          <p:cNvGrpSpPr/>
          <p:nvPr/>
        </p:nvGrpSpPr>
        <p:grpSpPr>
          <a:xfrm>
            <a:off x="1207699" y="2794959"/>
            <a:ext cx="4351930" cy="2996486"/>
            <a:chOff x="7174678" y="5179895"/>
            <a:chExt cx="3628199" cy="1391588"/>
          </a:xfrm>
        </p:grpSpPr>
        <p:sp>
          <p:nvSpPr>
            <p:cNvPr id="8" name="吹き出し: 円形 6">
              <a:extLst>
                <a:ext uri="{FF2B5EF4-FFF2-40B4-BE49-F238E27FC236}">
                  <a16:creationId xmlns:a16="http://schemas.microsoft.com/office/drawing/2014/main" id="{02C39ECD-0403-52D5-0720-7A468B160DDE}"/>
                </a:ext>
              </a:extLst>
            </p:cNvPr>
            <p:cNvSpPr/>
            <p:nvPr/>
          </p:nvSpPr>
          <p:spPr>
            <a:xfrm>
              <a:off x="7174678" y="5179895"/>
              <a:ext cx="3628199" cy="1391588"/>
            </a:xfrm>
            <a:custGeom>
              <a:avLst/>
              <a:gdLst>
                <a:gd name="connsiteX0" fmla="*/ 155106 w 3628199"/>
                <a:gd name="connsiteY0" fmla="*/ 1417736 h 1391588"/>
                <a:gd name="connsiteX1" fmla="*/ 376957 w 3628199"/>
                <a:gd name="connsiteY1" fmla="*/ 1120404 h 1391588"/>
                <a:gd name="connsiteX2" fmla="*/ 1554698 w 3628199"/>
                <a:gd name="connsiteY2" fmla="*/ 7150 h 1391588"/>
                <a:gd name="connsiteX3" fmla="*/ 2972103 w 3628199"/>
                <a:gd name="connsiteY3" fmla="*/ 160200 h 1391588"/>
                <a:gd name="connsiteX4" fmla="*/ 2191379 w 3628199"/>
                <a:gd name="connsiteY4" fmla="*/ 1376374 h 1391588"/>
                <a:gd name="connsiteX5" fmla="*/ 896315 w 3628199"/>
                <a:gd name="connsiteY5" fmla="*/ 1295973 h 1391588"/>
                <a:gd name="connsiteX6" fmla="*/ 155106 w 3628199"/>
                <a:gd name="connsiteY6" fmla="*/ 1417736 h 139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8199" h="1391588" fill="none" extrusionOk="0">
                  <a:moveTo>
                    <a:pt x="155106" y="1417736"/>
                  </a:moveTo>
                  <a:cubicBezTo>
                    <a:pt x="280037" y="1289986"/>
                    <a:pt x="280167" y="1266231"/>
                    <a:pt x="376957" y="1120404"/>
                  </a:cubicBezTo>
                  <a:cubicBezTo>
                    <a:pt x="-348055" y="828250"/>
                    <a:pt x="76028" y="77152"/>
                    <a:pt x="1554698" y="7150"/>
                  </a:cubicBezTo>
                  <a:cubicBezTo>
                    <a:pt x="2035274" y="-9570"/>
                    <a:pt x="2565089" y="39992"/>
                    <a:pt x="2972103" y="160200"/>
                  </a:cubicBezTo>
                  <a:cubicBezTo>
                    <a:pt x="4030023" y="572571"/>
                    <a:pt x="3680437" y="1150341"/>
                    <a:pt x="2191379" y="1376374"/>
                  </a:cubicBezTo>
                  <a:cubicBezTo>
                    <a:pt x="1787890" y="1476300"/>
                    <a:pt x="1254181" y="1412901"/>
                    <a:pt x="896315" y="1295973"/>
                  </a:cubicBezTo>
                  <a:cubicBezTo>
                    <a:pt x="652467" y="1362480"/>
                    <a:pt x="375208" y="1351879"/>
                    <a:pt x="155106" y="1417736"/>
                  </a:cubicBezTo>
                  <a:close/>
                </a:path>
                <a:path w="3628199" h="1391588" stroke="0" extrusionOk="0">
                  <a:moveTo>
                    <a:pt x="155106" y="1417736"/>
                  </a:moveTo>
                  <a:cubicBezTo>
                    <a:pt x="224773" y="1301855"/>
                    <a:pt x="276038" y="1238512"/>
                    <a:pt x="376957" y="1120404"/>
                  </a:cubicBezTo>
                  <a:cubicBezTo>
                    <a:pt x="-471018" y="598941"/>
                    <a:pt x="180782" y="99995"/>
                    <a:pt x="1554698" y="7150"/>
                  </a:cubicBezTo>
                  <a:cubicBezTo>
                    <a:pt x="2018139" y="-48004"/>
                    <a:pt x="2581301" y="52938"/>
                    <a:pt x="2972103" y="160200"/>
                  </a:cubicBezTo>
                  <a:cubicBezTo>
                    <a:pt x="4115671" y="376396"/>
                    <a:pt x="3659947" y="1312652"/>
                    <a:pt x="2191379" y="1376374"/>
                  </a:cubicBezTo>
                  <a:cubicBezTo>
                    <a:pt x="1763981" y="1371989"/>
                    <a:pt x="1258806" y="1370133"/>
                    <a:pt x="896315" y="1295973"/>
                  </a:cubicBezTo>
                  <a:cubicBezTo>
                    <a:pt x="562248" y="1347146"/>
                    <a:pt x="498860" y="1358410"/>
                    <a:pt x="155106" y="1417736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chemeClr val="accent2">
                  <a:lumMod val="75000"/>
                </a:schemeClr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-45725"/>
                        <a:gd name="adj2" fmla="val 51879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chemeClr val="accent5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9" name="テキスト ボックス 7">
              <a:extLst>
                <a:ext uri="{FF2B5EF4-FFF2-40B4-BE49-F238E27FC236}">
                  <a16:creationId xmlns:a16="http://schemas.microsoft.com/office/drawing/2014/main" id="{CBD4FCE8-7C33-68DB-60AF-CCC0D8421C80}"/>
                </a:ext>
              </a:extLst>
            </p:cNvPr>
            <p:cNvSpPr txBox="1"/>
            <p:nvPr/>
          </p:nvSpPr>
          <p:spPr>
            <a:xfrm>
              <a:off x="7742535" y="5364159"/>
              <a:ext cx="3009910" cy="1019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นอกจากสองเพลงนี้ เพื่อนๆ 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รู้จักเพลงอื่นอีกไหมครับ 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และที่เมืองไทยเรานิยมเปิดเพลงอะไรในวันจบการศึกษาบ้างไหมครับ </a:t>
              </a:r>
              <a:r>
                <a:rPr lang="th-TH" sz="28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เพื่อนๆ ลองเสิชดู</a:t>
              </a:r>
              <a:endPara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12" name="図 6">
            <a:extLst>
              <a:ext uri="{FF2B5EF4-FFF2-40B4-BE49-F238E27FC236}">
                <a16:creationId xmlns:a16="http://schemas.microsoft.com/office/drawing/2014/main" id="{B60F4EFA-6BA0-A938-D11A-E260B6928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174" y="2626307"/>
            <a:ext cx="3740260" cy="250972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32DB00D-F9E0-4C2C-716F-62DECAE81E79}"/>
              </a:ext>
            </a:extLst>
          </p:cNvPr>
          <p:cNvSpPr/>
          <p:nvPr/>
        </p:nvSpPr>
        <p:spPr>
          <a:xfrm>
            <a:off x="288347" y="349040"/>
            <a:ext cx="2690037" cy="9376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/>
              <a:t>จับกลุ่มคุยกัน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6D5E1D-DEBB-483B-9871-EA73A083AF3F}"/>
              </a:ext>
            </a:extLst>
          </p:cNvPr>
          <p:cNvSpPr/>
          <p:nvPr/>
        </p:nvSpPr>
        <p:spPr>
          <a:xfrm>
            <a:off x="7985051" y="5600063"/>
            <a:ext cx="3938859" cy="1045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/>
              <a:t>หลังคุยกันเสร็จแล้วลองแชร์กับเพื่อนๆ กลุ่มอื่นดู</a:t>
            </a:r>
          </a:p>
        </p:txBody>
      </p:sp>
    </p:spTree>
    <p:extLst>
      <p:ext uri="{BB962C8B-B14F-4D97-AF65-F5344CB8AC3E}">
        <p14:creationId xmlns:p14="http://schemas.microsoft.com/office/powerpoint/2010/main" val="252489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8">
            <a:extLst>
              <a:ext uri="{FF2B5EF4-FFF2-40B4-BE49-F238E27FC236}">
                <a16:creationId xmlns:a16="http://schemas.microsoft.com/office/drawing/2014/main" id="{DE6B4258-FFA1-046A-C1BD-3E399FA90BC2}"/>
              </a:ext>
            </a:extLst>
          </p:cNvPr>
          <p:cNvGrpSpPr/>
          <p:nvPr/>
        </p:nvGrpSpPr>
        <p:grpSpPr>
          <a:xfrm>
            <a:off x="505218" y="262413"/>
            <a:ext cx="9686759" cy="3508063"/>
            <a:chOff x="-3095447" y="2036103"/>
            <a:chExt cx="10615935" cy="1588917"/>
          </a:xfrm>
        </p:grpSpPr>
        <p:sp>
          <p:nvSpPr>
            <p:cNvPr id="9" name="矢印: 五方向 6">
              <a:extLst>
                <a:ext uri="{FF2B5EF4-FFF2-40B4-BE49-F238E27FC236}">
                  <a16:creationId xmlns:a16="http://schemas.microsoft.com/office/drawing/2014/main" id="{CE754C06-4F2A-D534-1096-243A837B3F6E}"/>
                </a:ext>
              </a:extLst>
            </p:cNvPr>
            <p:cNvSpPr/>
            <p:nvPr/>
          </p:nvSpPr>
          <p:spPr>
            <a:xfrm>
              <a:off x="-3095447" y="2036103"/>
              <a:ext cx="10615935" cy="1248331"/>
            </a:xfrm>
            <a:custGeom>
              <a:avLst/>
              <a:gdLst>
                <a:gd name="connsiteX0" fmla="*/ 0 w 10615935"/>
                <a:gd name="connsiteY0" fmla="*/ 0 h 1248331"/>
                <a:gd name="connsiteX1" fmla="*/ 9991770 w 10615935"/>
                <a:gd name="connsiteY1" fmla="*/ 0 h 1248331"/>
                <a:gd name="connsiteX2" fmla="*/ 10615935 w 10615935"/>
                <a:gd name="connsiteY2" fmla="*/ 624166 h 1248331"/>
                <a:gd name="connsiteX3" fmla="*/ 9991770 w 10615935"/>
                <a:gd name="connsiteY3" fmla="*/ 1248331 h 1248331"/>
                <a:gd name="connsiteX4" fmla="*/ 0 w 10615935"/>
                <a:gd name="connsiteY4" fmla="*/ 1248331 h 1248331"/>
                <a:gd name="connsiteX5" fmla="*/ 0 w 10615935"/>
                <a:gd name="connsiteY5" fmla="*/ 0 h 124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5935" h="1248331" fill="none" extrusionOk="0">
                  <a:moveTo>
                    <a:pt x="0" y="0"/>
                  </a:moveTo>
                  <a:cubicBezTo>
                    <a:pt x="3366437" y="-32626"/>
                    <a:pt x="5365934" y="-6805"/>
                    <a:pt x="9991770" y="0"/>
                  </a:cubicBezTo>
                  <a:cubicBezTo>
                    <a:pt x="10164831" y="78345"/>
                    <a:pt x="10474663" y="405044"/>
                    <a:pt x="10615935" y="624166"/>
                  </a:cubicBezTo>
                  <a:cubicBezTo>
                    <a:pt x="10428365" y="783812"/>
                    <a:pt x="10201985" y="1041234"/>
                    <a:pt x="9991770" y="1248331"/>
                  </a:cubicBezTo>
                  <a:cubicBezTo>
                    <a:pt x="8468151" y="1249153"/>
                    <a:pt x="4555772" y="1120111"/>
                    <a:pt x="0" y="1248331"/>
                  </a:cubicBezTo>
                  <a:cubicBezTo>
                    <a:pt x="-108298" y="730940"/>
                    <a:pt x="30766" y="276367"/>
                    <a:pt x="0" y="0"/>
                  </a:cubicBezTo>
                  <a:close/>
                </a:path>
                <a:path w="10615935" h="1248331" stroke="0" extrusionOk="0">
                  <a:moveTo>
                    <a:pt x="0" y="0"/>
                  </a:moveTo>
                  <a:cubicBezTo>
                    <a:pt x="2088508" y="-25156"/>
                    <a:pt x="6302687" y="-142152"/>
                    <a:pt x="9991770" y="0"/>
                  </a:cubicBezTo>
                  <a:cubicBezTo>
                    <a:pt x="10142313" y="98000"/>
                    <a:pt x="10368739" y="326849"/>
                    <a:pt x="10615935" y="624166"/>
                  </a:cubicBezTo>
                  <a:cubicBezTo>
                    <a:pt x="10523440" y="690207"/>
                    <a:pt x="10194806" y="1088600"/>
                    <a:pt x="9991770" y="1248331"/>
                  </a:cubicBezTo>
                  <a:cubicBezTo>
                    <a:pt x="5899246" y="1298830"/>
                    <a:pt x="1166291" y="1338855"/>
                    <a:pt x="0" y="1248331"/>
                  </a:cubicBezTo>
                  <a:cubicBezTo>
                    <a:pt x="13131" y="1013943"/>
                    <a:pt x="-98275" y="279406"/>
                    <a:pt x="0" y="0"/>
                  </a:cubicBezTo>
                  <a:close/>
                </a:path>
              </a:pathLst>
            </a:custGeom>
            <a:pattFill prst="wdUpDiag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" name="テキスト ボックス 7">
              <a:extLst>
                <a:ext uri="{FF2B5EF4-FFF2-40B4-BE49-F238E27FC236}">
                  <a16:creationId xmlns:a16="http://schemas.microsoft.com/office/drawing/2014/main" id="{CFD7822D-F7B0-85CA-1080-0E14ABF04823}"/>
                </a:ext>
              </a:extLst>
            </p:cNvPr>
            <p:cNvSpPr txBox="1"/>
            <p:nvPr/>
          </p:nvSpPr>
          <p:spPr>
            <a:xfrm>
              <a:off x="-2893385" y="2115171"/>
              <a:ext cx="9663791" cy="1509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/>
                <a:t>ในตอนท้ายพิธีผู้อำนวยการจะมอบประกาศนียบัตรให้แก่นักเรียนทีละคน สำหรับโรงเรียนที่มีจำนวนนักเรียนมาก ผู้อำนวยการจะมอบประกาศนีบัตรให้เฉพาะตัวแทนนักเรียนจากแต่ละห้อง ผู้ที่สำเร็จการศึกษาจะใส่เครื่องแบบนักเรียนของโรงเรียนมาร่วมงาน เพราะถือว่าวันนั้นเป็นวันสุดท้ายของการเป็นนักเรียนโรงเรียนนั้น</a:t>
              </a:r>
              <a:endParaRPr lang="en-US" sz="3200" dirty="0"/>
            </a:p>
          </p:txBody>
        </p:sp>
      </p:grpSp>
      <p:pic>
        <p:nvPicPr>
          <p:cNvPr id="2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9CEDBA31-FA2F-761E-07C5-7BCABEC2A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139" y="775750"/>
            <a:ext cx="1462019" cy="17167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2AA47E-FA39-5404-E84C-F1878D0EE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7421" y="3193088"/>
            <a:ext cx="42862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19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  <MediaLengthInSeconds xmlns="b0c4f587-39ca-41af-b763-ad6198fafdf1" xsi:nil="true"/>
  </documentManagement>
</p:properties>
</file>

<file path=customXml/itemProps1.xml><?xml version="1.0" encoding="utf-8"?>
<ds:datastoreItem xmlns:ds="http://schemas.openxmlformats.org/officeDocument/2006/customXml" ds:itemID="{10B35839-DEA5-41C6-9249-1370805741CA}"/>
</file>

<file path=customXml/itemProps2.xml><?xml version="1.0" encoding="utf-8"?>
<ds:datastoreItem xmlns:ds="http://schemas.openxmlformats.org/officeDocument/2006/customXml" ds:itemID="{0B1D82CD-079A-43A0-B873-A792556EAB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FDDE95-74BE-493F-9079-10A932B431D2}">
  <ds:schemaRefs>
    <ds:schemaRef ds:uri="b0c4f587-39ca-41af-b763-ad6198fafdf1"/>
    <ds:schemaRef ds:uri="dd831380-f772-4d0a-86be-ca519d40c5a8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260</TotalTime>
  <Words>1546</Words>
  <Application>Microsoft Office PowerPoint</Application>
  <PresentationFormat>ワイド画面</PresentationFormat>
  <Paragraphs>126</Paragraphs>
  <Slides>19</Slides>
  <Notes>19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34" baseType="lpstr">
      <vt:lpstr>Hiragino Kaku Gothic ProN</vt:lpstr>
      <vt:lpstr>Meiryo</vt:lpstr>
      <vt:lpstr>MS PGothic</vt:lpstr>
      <vt:lpstr>UD Digi Kyokasho N-B</vt:lpstr>
      <vt:lpstr>UD Digi Kyokasho NK-B</vt:lpstr>
      <vt:lpstr>UD Digi Kyokasho NK-R</vt:lpstr>
      <vt:lpstr>UD Digi Kyokasho NP-B</vt:lpstr>
      <vt:lpstr>Angsana New</vt:lpstr>
      <vt:lpstr>Arial</vt:lpstr>
      <vt:lpstr>Calibri</vt:lpstr>
      <vt:lpstr>Calibri Light</vt:lpstr>
      <vt:lpstr>Cordia New</vt:lpstr>
      <vt:lpstr>FreesiaUPC</vt:lpstr>
      <vt:lpstr>Segoe UI</vt:lpstr>
      <vt:lpstr>Office Theme</vt:lpstr>
      <vt:lpstr>PowerPoint プレゼンテーション</vt:lpstr>
      <vt:lpstr>พิธีสำเร็จการศึกษา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สำหรับโรงเรียนมัธยมปลายที่ไม่มีเครื่องแบบ โดยเฉพาะนักเรียนหญิงก็มักจะใส่ชุด ฮากามะ  เช่นเดียวกับนักศึกษามหาวิทยาลัย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だい25か　ตู้ขายสินค้าอัตโนมัติ</dc:title>
  <dc:creator>Arpaporn Naosaran</dc:creator>
  <cp:lastModifiedBy>Mei Fukada</cp:lastModifiedBy>
  <cp:revision>5</cp:revision>
  <dcterms:created xsi:type="dcterms:W3CDTF">2023-11-20T06:03:01Z</dcterms:created>
  <dcterms:modified xsi:type="dcterms:W3CDTF">2025-06-05T04:00:09Z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Order">
    <vt:r8>5500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