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297" r:id="rId5"/>
    <p:sldId id="262" r:id="rId6"/>
    <p:sldId id="291" r:id="rId7"/>
    <p:sldId id="298" r:id="rId8"/>
    <p:sldId id="300" r:id="rId9"/>
    <p:sldId id="299" r:id="rId10"/>
    <p:sldId id="301" r:id="rId11"/>
    <p:sldId id="302" r:id="rId12"/>
    <p:sldId id="293" r:id="rId13"/>
    <p:sldId id="289" r:id="rId14"/>
    <p:sldId id="303" r:id="rId15"/>
    <p:sldId id="280" r:id="rId16"/>
    <p:sldId id="305" r:id="rId17"/>
    <p:sldId id="281" r:id="rId18"/>
    <p:sldId id="304" r:id="rId19"/>
    <p:sldId id="277" r:id="rId20"/>
    <p:sldId id="264" r:id="rId21"/>
    <p:sldId id="296" r:id="rId2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4381236-CC73-0A79-5837-E098B19E0125}" name="Yuka Ichimaru" initials="YI" userId="S::ichimaru@jfbkk.or.th::d909a6f2-ab86-4eb0-a019-a6e8b5a37979" providerId="AD"/>
  <p188:author id="{5E50E647-E3EE-8A11-A061-3A5577F32D61}" name="Mei Fukada" initials="MF" userId="S::Mei_Fukada@jpf.go.jp::4b4e81c0-5f69-430b-9e93-db87b6b5cf3b" providerId="AD"/>
  <p188:author id="{9DD4C369-D5A9-2778-5C8C-5404A6D2385B}" name="Prapa Sangthongsuk" initials="PS" userId="S::prapa@jfbkk.or.th::d9981701-2ffc-4e62-a99e-08713f5c1b3a" providerId="AD"/>
  <p188:author id="{BA103B70-2239-D61E-8E9B-08789A7C7644}" name="Maiko Kondo" initials="MK" userId="S::kondo@jfbkk.or.th::91d38ccc-9c0a-434b-80ce-7805953727ec" providerId="AD"/>
  <p188:author id="{499679C8-39DE-C85D-BE9F-1F3C200B9D5D}" name="Sakeson Thulathipakul" initials="ST" userId="S::Sakeson@jpf.go.jp::b3d64cf3-6c76-4edc-a142-424decaf811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40BEA2-A938-46C7-AACA-11CD3C8F307A}" v="1" dt="2024-10-28T05:21:35.8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テーマ スタイル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eyawan Phositlimpagul" userId="S::preyawan@jfbkk.or.th::5e2cd7b1-767d-4ec4-8174-bcc33deb7d25" providerId="AD" clId="Web-{89AC8A07-5EE7-CC1D-36F1-581547CF7EED}"/>
    <pc:docChg chg="modSld">
      <pc:chgData name="Preyawan Phositlimpagul" userId="S::preyawan@jfbkk.or.th::5e2cd7b1-767d-4ec4-8174-bcc33deb7d25" providerId="AD" clId="Web-{89AC8A07-5EE7-CC1D-36F1-581547CF7EED}" dt="2022-08-17T08:55:25.128" v="4" actId="20577"/>
      <pc:docMkLst>
        <pc:docMk/>
      </pc:docMkLst>
      <pc:sldChg chg="modSp">
        <pc:chgData name="Preyawan Phositlimpagul" userId="S::preyawan@jfbkk.or.th::5e2cd7b1-767d-4ec4-8174-bcc33deb7d25" providerId="AD" clId="Web-{89AC8A07-5EE7-CC1D-36F1-581547CF7EED}" dt="2022-08-17T08:55:25.128" v="4" actId="20577"/>
        <pc:sldMkLst>
          <pc:docMk/>
          <pc:sldMk cId="2223124689" sldId="277"/>
        </pc:sldMkLst>
        <pc:spChg chg="mod">
          <ac:chgData name="Preyawan Phositlimpagul" userId="S::preyawan@jfbkk.or.th::5e2cd7b1-767d-4ec4-8174-bcc33deb7d25" providerId="AD" clId="Web-{89AC8A07-5EE7-CC1D-36F1-581547CF7EED}" dt="2022-08-17T08:55:25.128" v="4" actId="20577"/>
          <ac:spMkLst>
            <pc:docMk/>
            <pc:sldMk cId="2223124689" sldId="277"/>
            <ac:spMk id="10" creationId="{00000000-0000-0000-0000-000000000000}"/>
          </ac:spMkLst>
        </pc:spChg>
      </pc:sldChg>
      <pc:sldChg chg="modSp">
        <pc:chgData name="Preyawan Phositlimpagul" userId="S::preyawan@jfbkk.or.th::5e2cd7b1-767d-4ec4-8174-bcc33deb7d25" providerId="AD" clId="Web-{89AC8A07-5EE7-CC1D-36F1-581547CF7EED}" dt="2022-08-17T08:53:31.501" v="2" actId="20577"/>
        <pc:sldMkLst>
          <pc:docMk/>
          <pc:sldMk cId="2246216260" sldId="279"/>
        </pc:sldMkLst>
        <pc:spChg chg="mod">
          <ac:chgData name="Preyawan Phositlimpagul" userId="S::preyawan@jfbkk.or.th::5e2cd7b1-767d-4ec4-8174-bcc33deb7d25" providerId="AD" clId="Web-{89AC8A07-5EE7-CC1D-36F1-581547CF7EED}" dt="2022-08-17T08:53:31.501" v="2" actId="20577"/>
          <ac:spMkLst>
            <pc:docMk/>
            <pc:sldMk cId="2246216260" sldId="279"/>
            <ac:spMk id="7" creationId="{00000000-0000-0000-0000-000000000000}"/>
          </ac:spMkLst>
        </pc:spChg>
      </pc:sldChg>
    </pc:docChg>
  </pc:docChgLst>
  <pc:docChgLst>
    <pc:chgData name="Prapa Sangthongsuk" userId="S::prapa@jfbkk.or.th::d9981701-2ffc-4e62-a99e-08713f5c1b3a" providerId="AD" clId="Web-{D462206D-FD26-4D87-9538-08A72972EAA6}"/>
    <pc:docChg chg="addSld modSld">
      <pc:chgData name="Prapa Sangthongsuk" userId="S::prapa@jfbkk.or.th::d9981701-2ffc-4e62-a99e-08713f5c1b3a" providerId="AD" clId="Web-{D462206D-FD26-4D87-9538-08A72972EAA6}" dt="2022-09-19T07:32:21.913" v="21" actId="1076"/>
      <pc:docMkLst>
        <pc:docMk/>
      </pc:docMkLst>
      <pc:sldChg chg="addSp delSp modSp new">
        <pc:chgData name="Prapa Sangthongsuk" userId="S::prapa@jfbkk.or.th::d9981701-2ffc-4e62-a99e-08713f5c1b3a" providerId="AD" clId="Web-{D462206D-FD26-4D87-9538-08A72972EAA6}" dt="2022-09-19T07:32:21.913" v="21" actId="1076"/>
        <pc:sldMkLst>
          <pc:docMk/>
          <pc:sldMk cId="4292993690" sldId="290"/>
        </pc:sldMkLst>
        <pc:spChg chg="del">
          <ac:chgData name="Prapa Sangthongsuk" userId="S::prapa@jfbkk.or.th::d9981701-2ffc-4e62-a99e-08713f5c1b3a" providerId="AD" clId="Web-{D462206D-FD26-4D87-9538-08A72972EAA6}" dt="2022-09-19T07:21:01.397" v="3"/>
          <ac:spMkLst>
            <pc:docMk/>
            <pc:sldMk cId="4292993690" sldId="290"/>
            <ac:spMk id="2" creationId="{0BA6F214-F6FA-F257-B927-494197B08BBC}"/>
          </ac:spMkLst>
        </pc:spChg>
        <pc:spChg chg="del">
          <ac:chgData name="Prapa Sangthongsuk" userId="S::prapa@jfbkk.or.th::d9981701-2ffc-4e62-a99e-08713f5c1b3a" providerId="AD" clId="Web-{D462206D-FD26-4D87-9538-08A72972EAA6}" dt="2022-09-19T07:29:20.612" v="7"/>
          <ac:spMkLst>
            <pc:docMk/>
            <pc:sldMk cId="4292993690" sldId="290"/>
            <ac:spMk id="3" creationId="{DC8B5879-878F-F0B0-AAE7-FC03D63484B8}"/>
          </ac:spMkLst>
        </pc:spChg>
        <pc:spChg chg="add mod">
          <ac:chgData name="Prapa Sangthongsuk" userId="S::prapa@jfbkk.or.th::d9981701-2ffc-4e62-a99e-08713f5c1b3a" providerId="AD" clId="Web-{D462206D-FD26-4D87-9538-08A72972EAA6}" dt="2022-09-19T07:21:12.366" v="6" actId="1076"/>
          <ac:spMkLst>
            <pc:docMk/>
            <pc:sldMk cId="4292993690" sldId="290"/>
            <ac:spMk id="5" creationId="{C2A47EA9-C853-0A58-7C14-752CE6940900}"/>
          </ac:spMkLst>
        </pc:spChg>
        <pc:spChg chg="add mod">
          <ac:chgData name="Prapa Sangthongsuk" userId="S::prapa@jfbkk.or.th::d9981701-2ffc-4e62-a99e-08713f5c1b3a" providerId="AD" clId="Web-{D462206D-FD26-4D87-9538-08A72972EAA6}" dt="2022-09-19T07:31:22.630" v="16" actId="1076"/>
          <ac:spMkLst>
            <pc:docMk/>
            <pc:sldMk cId="4292993690" sldId="290"/>
            <ac:spMk id="8" creationId="{7B65D7E0-6FF2-36BC-1A0F-4A9BFB849DF5}"/>
          </ac:spMkLst>
        </pc:spChg>
        <pc:picChg chg="add mod modCrop">
          <ac:chgData name="Prapa Sangthongsuk" userId="S::prapa@jfbkk.or.th::d9981701-2ffc-4e62-a99e-08713f5c1b3a" providerId="AD" clId="Web-{D462206D-FD26-4D87-9538-08A72972EAA6}" dt="2022-09-19T07:32:21.913" v="21" actId="1076"/>
          <ac:picMkLst>
            <pc:docMk/>
            <pc:sldMk cId="4292993690" sldId="290"/>
            <ac:picMk id="6" creationId="{198B7C9B-610E-1C05-10E5-DE4D83C4AC99}"/>
          </ac:picMkLst>
        </pc:picChg>
      </pc:sldChg>
    </pc:docChg>
  </pc:docChgLst>
  <pc:docChgLst>
    <pc:chgData name="Prapa Sangthongsuk" userId="S::prapa@jfbkk.or.th::d9981701-2ffc-4e62-a99e-08713f5c1b3a" providerId="AD" clId="Web-{95B73EAE-4C83-403C-A17E-EFFBD09E6D3C}"/>
    <pc:docChg chg="modSld">
      <pc:chgData name="Prapa Sangthongsuk" userId="S::prapa@jfbkk.or.th::d9981701-2ffc-4e62-a99e-08713f5c1b3a" providerId="AD" clId="Web-{95B73EAE-4C83-403C-A17E-EFFBD09E6D3C}" dt="2022-09-22T01:08:31.086" v="1"/>
      <pc:docMkLst>
        <pc:docMk/>
      </pc:docMkLst>
      <pc:sldChg chg="modNotes">
        <pc:chgData name="Prapa Sangthongsuk" userId="S::prapa@jfbkk.or.th::d9981701-2ffc-4e62-a99e-08713f5c1b3a" providerId="AD" clId="Web-{95B73EAE-4C83-403C-A17E-EFFBD09E6D3C}" dt="2022-09-22T01:08:31.086" v="1"/>
        <pc:sldMkLst>
          <pc:docMk/>
          <pc:sldMk cId="2730108950" sldId="278"/>
        </pc:sldMkLst>
      </pc:sldChg>
    </pc:docChg>
  </pc:docChgLst>
  <pc:docChgLst>
    <pc:chgData name="Prapa Sangthongsuk" userId="S::prapa@jpf.go.jp::73782003-62a9-4b6c-8fbe-6fe9adab7861" providerId="AD" clId="Web-{619DB0F0-B8E2-55B5-FD7D-0C9F7F60DDC4}"/>
    <pc:docChg chg="addSld modSld">
      <pc:chgData name="Prapa Sangthongsuk" userId="S::prapa@jpf.go.jp::73782003-62a9-4b6c-8fbe-6fe9adab7861" providerId="AD" clId="Web-{619DB0F0-B8E2-55B5-FD7D-0C9F7F60DDC4}" dt="2023-10-10T09:02:35.796" v="110" actId="1076"/>
      <pc:docMkLst>
        <pc:docMk/>
      </pc:docMkLst>
      <pc:sldChg chg="modSp">
        <pc:chgData name="Prapa Sangthongsuk" userId="S::prapa@jpf.go.jp::73782003-62a9-4b6c-8fbe-6fe9adab7861" providerId="AD" clId="Web-{619DB0F0-B8E2-55B5-FD7D-0C9F7F60DDC4}" dt="2023-10-10T08:59:53.745" v="2" actId="1076"/>
        <pc:sldMkLst>
          <pc:docMk/>
          <pc:sldMk cId="3381728189" sldId="287"/>
        </pc:sldMkLst>
        <pc:spChg chg="mod">
          <ac:chgData name="Prapa Sangthongsuk" userId="S::prapa@jpf.go.jp::73782003-62a9-4b6c-8fbe-6fe9adab7861" providerId="AD" clId="Web-{619DB0F0-B8E2-55B5-FD7D-0C9F7F60DDC4}" dt="2023-10-10T08:59:53.745" v="2" actId="1076"/>
          <ac:spMkLst>
            <pc:docMk/>
            <pc:sldMk cId="3381728189" sldId="287"/>
            <ac:spMk id="2" creationId="{00000000-0000-0000-0000-000000000000}"/>
          </ac:spMkLst>
        </pc:spChg>
      </pc:sldChg>
      <pc:sldChg chg="addSp delSp modSp new addAnim">
        <pc:chgData name="Prapa Sangthongsuk" userId="S::prapa@jpf.go.jp::73782003-62a9-4b6c-8fbe-6fe9adab7861" providerId="AD" clId="Web-{619DB0F0-B8E2-55B5-FD7D-0C9F7F60DDC4}" dt="2023-10-10T09:02:35.796" v="110" actId="1076"/>
        <pc:sldMkLst>
          <pc:docMk/>
          <pc:sldMk cId="3290007492" sldId="292"/>
        </pc:sldMkLst>
        <pc:spChg chg="del">
          <ac:chgData name="Prapa Sangthongsuk" userId="S::prapa@jpf.go.jp::73782003-62a9-4b6c-8fbe-6fe9adab7861" providerId="AD" clId="Web-{619DB0F0-B8E2-55B5-FD7D-0C9F7F60DDC4}" dt="2023-10-10T09:00:03.089" v="4"/>
          <ac:spMkLst>
            <pc:docMk/>
            <pc:sldMk cId="3290007492" sldId="292"/>
            <ac:spMk id="2" creationId="{95CE9C47-6FAD-76DD-8DB4-4B34281B8B4B}"/>
          </ac:spMkLst>
        </pc:spChg>
        <pc:spChg chg="del">
          <ac:chgData name="Prapa Sangthongsuk" userId="S::prapa@jpf.go.jp::73782003-62a9-4b6c-8fbe-6fe9adab7861" providerId="AD" clId="Web-{619DB0F0-B8E2-55B5-FD7D-0C9F7F60DDC4}" dt="2023-10-10T09:00:02.214" v="3"/>
          <ac:spMkLst>
            <pc:docMk/>
            <pc:sldMk cId="3290007492" sldId="292"/>
            <ac:spMk id="3" creationId="{280A9AC1-96D2-4A02-EA5D-916318844CC8}"/>
          </ac:spMkLst>
        </pc:spChg>
        <pc:spChg chg="add mod">
          <ac:chgData name="Prapa Sangthongsuk" userId="S::prapa@jpf.go.jp::73782003-62a9-4b6c-8fbe-6fe9adab7861" providerId="AD" clId="Web-{619DB0F0-B8E2-55B5-FD7D-0C9F7F60DDC4}" dt="2023-10-10T09:02:33.436" v="109" actId="1076"/>
          <ac:spMkLst>
            <pc:docMk/>
            <pc:sldMk cId="3290007492" sldId="292"/>
            <ac:spMk id="7" creationId="{8027427B-8519-0AD1-3A42-24A0AE10F11B}"/>
          </ac:spMkLst>
        </pc:spChg>
        <pc:picChg chg="add mod">
          <ac:chgData name="Prapa Sangthongsuk" userId="S::prapa@jpf.go.jp::73782003-62a9-4b6c-8fbe-6fe9adab7861" providerId="AD" clId="Web-{619DB0F0-B8E2-55B5-FD7D-0C9F7F60DDC4}" dt="2023-10-10T09:02:35.796" v="110" actId="1076"/>
          <ac:picMkLst>
            <pc:docMk/>
            <pc:sldMk cId="3290007492" sldId="292"/>
            <ac:picMk id="5" creationId="{B008B046-01E9-C741-7F1D-18450DBFE550}"/>
          </ac:picMkLst>
        </pc:picChg>
      </pc:sldChg>
    </pc:docChg>
  </pc:docChgLst>
  <pc:docChgLst>
    <pc:chgData name="Yuka Ichimaru" userId="62276e7c-db92-415b-b9ae-97277e573f73" providerId="ADAL" clId="{66702C7B-DE8E-4FB8-BCC2-42845A487CC5}"/>
    <pc:docChg chg="undo custSel addSld modSld">
      <pc:chgData name="Yuka Ichimaru" userId="62276e7c-db92-415b-b9ae-97277e573f73" providerId="ADAL" clId="{66702C7B-DE8E-4FB8-BCC2-42845A487CC5}" dt="2024-06-18T07:10:14.716" v="817" actId="20577"/>
      <pc:docMkLst>
        <pc:docMk/>
      </pc:docMkLst>
      <pc:sldChg chg="addSp delSp modSp">
        <pc:chgData name="Yuka Ichimaru" userId="62276e7c-db92-415b-b9ae-97277e573f73" providerId="ADAL" clId="{66702C7B-DE8E-4FB8-BCC2-42845A487CC5}" dt="2024-06-18T05:34:18.632" v="180" actId="1076"/>
        <pc:sldMkLst>
          <pc:docMk/>
          <pc:sldMk cId="754506411" sldId="284"/>
        </pc:sldMkLst>
        <pc:picChg chg="add mod">
          <ac:chgData name="Yuka Ichimaru" userId="62276e7c-db92-415b-b9ae-97277e573f73" providerId="ADAL" clId="{66702C7B-DE8E-4FB8-BCC2-42845A487CC5}" dt="2024-06-18T05:34:18.632" v="180" actId="1076"/>
          <ac:picMkLst>
            <pc:docMk/>
            <pc:sldMk cId="754506411" sldId="284"/>
            <ac:picMk id="2" creationId="{5C037BF8-8CCA-4054-83DC-431CD38A901F}"/>
          </ac:picMkLst>
        </pc:picChg>
        <pc:picChg chg="del">
          <ac:chgData name="Yuka Ichimaru" userId="62276e7c-db92-415b-b9ae-97277e573f73" providerId="ADAL" clId="{66702C7B-DE8E-4FB8-BCC2-42845A487CC5}" dt="2024-06-18T05:34:08.678" v="175" actId="478"/>
          <ac:picMkLst>
            <pc:docMk/>
            <pc:sldMk cId="754506411" sldId="284"/>
            <ac:picMk id="5122" creationId="{00000000-0000-0000-0000-000000000000}"/>
          </ac:picMkLst>
        </pc:picChg>
      </pc:sldChg>
      <pc:sldChg chg="addSp delSp modSp mod">
        <pc:chgData name="Yuka Ichimaru" userId="62276e7c-db92-415b-b9ae-97277e573f73" providerId="ADAL" clId="{66702C7B-DE8E-4FB8-BCC2-42845A487CC5}" dt="2024-06-18T05:36:44.099" v="196" actId="1076"/>
        <pc:sldMkLst>
          <pc:docMk/>
          <pc:sldMk cId="4179936485" sldId="286"/>
        </pc:sldMkLst>
        <pc:spChg chg="add del">
          <ac:chgData name="Yuka Ichimaru" userId="62276e7c-db92-415b-b9ae-97277e573f73" providerId="ADAL" clId="{66702C7B-DE8E-4FB8-BCC2-42845A487CC5}" dt="2024-06-18T05:36:22.433" v="186" actId="22"/>
          <ac:spMkLst>
            <pc:docMk/>
            <pc:sldMk cId="4179936485" sldId="286"/>
            <ac:spMk id="3" creationId="{4AD894D4-C0A3-DE3E-0E49-49DEEC4072BA}"/>
          </ac:spMkLst>
        </pc:spChg>
        <pc:picChg chg="add mod">
          <ac:chgData name="Yuka Ichimaru" userId="62276e7c-db92-415b-b9ae-97277e573f73" providerId="ADAL" clId="{66702C7B-DE8E-4FB8-BCC2-42845A487CC5}" dt="2024-06-18T05:36:44.099" v="196" actId="1076"/>
          <ac:picMkLst>
            <pc:docMk/>
            <pc:sldMk cId="4179936485" sldId="286"/>
            <ac:picMk id="4" creationId="{364DC115-1DDD-4ECF-B3FC-09CFDE4AB4D4}"/>
          </ac:picMkLst>
        </pc:picChg>
        <pc:picChg chg="del">
          <ac:chgData name="Yuka Ichimaru" userId="62276e7c-db92-415b-b9ae-97277e573f73" providerId="ADAL" clId="{66702C7B-DE8E-4FB8-BCC2-42845A487CC5}" dt="2024-06-18T05:36:35.851" v="192" actId="478"/>
          <ac:picMkLst>
            <pc:docMk/>
            <pc:sldMk cId="4179936485" sldId="286"/>
            <ac:picMk id="3074" creationId="{00000000-0000-0000-0000-000000000000}"/>
          </ac:picMkLst>
        </pc:picChg>
      </pc:sldChg>
      <pc:sldChg chg="addSp delSp modSp">
        <pc:chgData name="Yuka Ichimaru" userId="62276e7c-db92-415b-b9ae-97277e573f73" providerId="ADAL" clId="{66702C7B-DE8E-4FB8-BCC2-42845A487CC5}" dt="2024-06-18T05:34:25.758" v="184" actId="1076"/>
        <pc:sldMkLst>
          <pc:docMk/>
          <pc:sldMk cId="753488968" sldId="288"/>
        </pc:sldMkLst>
        <pc:picChg chg="add mod">
          <ac:chgData name="Yuka Ichimaru" userId="62276e7c-db92-415b-b9ae-97277e573f73" providerId="ADAL" clId="{66702C7B-DE8E-4FB8-BCC2-42845A487CC5}" dt="2024-06-18T05:34:25.758" v="184" actId="1076"/>
          <ac:picMkLst>
            <pc:docMk/>
            <pc:sldMk cId="753488968" sldId="288"/>
            <ac:picMk id="2" creationId="{61DB49EE-15E1-C187-52E6-F62530D85533}"/>
          </ac:picMkLst>
        </pc:picChg>
        <pc:picChg chg="del">
          <ac:chgData name="Yuka Ichimaru" userId="62276e7c-db92-415b-b9ae-97277e573f73" providerId="ADAL" clId="{66702C7B-DE8E-4FB8-BCC2-42845A487CC5}" dt="2024-06-18T05:34:21.801" v="181" actId="478"/>
          <ac:picMkLst>
            <pc:docMk/>
            <pc:sldMk cId="753488968" sldId="288"/>
            <ac:picMk id="9" creationId="{00000000-0000-0000-0000-000000000000}"/>
          </ac:picMkLst>
        </pc:picChg>
      </pc:sldChg>
      <pc:sldChg chg="modSp add mod">
        <pc:chgData name="Yuka Ichimaru" userId="62276e7c-db92-415b-b9ae-97277e573f73" providerId="ADAL" clId="{66702C7B-DE8E-4FB8-BCC2-42845A487CC5}" dt="2024-06-18T07:10:14.716" v="817" actId="20577"/>
        <pc:sldMkLst>
          <pc:docMk/>
          <pc:sldMk cId="3677465775" sldId="296"/>
        </pc:sldMkLst>
        <pc:spChg chg="mod">
          <ac:chgData name="Yuka Ichimaru" userId="62276e7c-db92-415b-b9ae-97277e573f73" providerId="ADAL" clId="{66702C7B-DE8E-4FB8-BCC2-42845A487CC5}" dt="2024-06-18T07:10:14.716" v="817" actId="20577"/>
          <ac:spMkLst>
            <pc:docMk/>
            <pc:sldMk cId="3677465775" sldId="296"/>
            <ac:spMk id="3" creationId="{FAEBA4DC-31A9-1478-29E2-063B446A5C1D}"/>
          </ac:spMkLst>
        </pc:spChg>
      </pc:sldChg>
    </pc:docChg>
  </pc:docChgLst>
  <pc:docChgLst>
    <pc:chgData name="Mei Fukada" userId="4b4e81c0-5f69-430b-9e93-db87b6b5cf3b" providerId="ADAL" clId="{BE40BEA2-A938-46C7-AACA-11CD3C8F307A}"/>
    <pc:docChg chg="custSel modSld">
      <pc:chgData name="Mei Fukada" userId="4b4e81c0-5f69-430b-9e93-db87b6b5cf3b" providerId="ADAL" clId="{BE40BEA2-A938-46C7-AACA-11CD3C8F307A}" dt="2024-10-28T05:22:32.814" v="10" actId="1582"/>
      <pc:docMkLst>
        <pc:docMk/>
      </pc:docMkLst>
      <pc:sldChg chg="modSp mod">
        <pc:chgData name="Mei Fukada" userId="4b4e81c0-5f69-430b-9e93-db87b6b5cf3b" providerId="ADAL" clId="{BE40BEA2-A938-46C7-AACA-11CD3C8F307A}" dt="2024-10-28T05:22:32.814" v="10" actId="1582"/>
        <pc:sldMkLst>
          <pc:docMk/>
          <pc:sldMk cId="3104229892" sldId="264"/>
        </pc:sldMkLst>
        <pc:spChg chg="mod">
          <ac:chgData name="Mei Fukada" userId="4b4e81c0-5f69-430b-9e93-db87b6b5cf3b" providerId="ADAL" clId="{BE40BEA2-A938-46C7-AACA-11CD3C8F307A}" dt="2024-10-28T05:22:32.814" v="10" actId="1582"/>
          <ac:spMkLst>
            <pc:docMk/>
            <pc:sldMk cId="3104229892" sldId="264"/>
            <ac:spMk id="8" creationId="{00000000-0000-0000-0000-000000000000}"/>
          </ac:spMkLst>
        </pc:spChg>
        <pc:spChg chg="mod">
          <ac:chgData name="Mei Fukada" userId="4b4e81c0-5f69-430b-9e93-db87b6b5cf3b" providerId="ADAL" clId="{BE40BEA2-A938-46C7-AACA-11CD3C8F307A}" dt="2024-10-28T05:22:32.814" v="10" actId="1582"/>
          <ac:spMkLst>
            <pc:docMk/>
            <pc:sldMk cId="3104229892" sldId="264"/>
            <ac:spMk id="9" creationId="{00000000-0000-0000-0000-000000000000}"/>
          </ac:spMkLst>
        </pc:spChg>
        <pc:spChg chg="mod">
          <ac:chgData name="Mei Fukada" userId="4b4e81c0-5f69-430b-9e93-db87b6b5cf3b" providerId="ADAL" clId="{BE40BEA2-A938-46C7-AACA-11CD3C8F307A}" dt="2024-10-28T05:22:32.814" v="10" actId="1582"/>
          <ac:spMkLst>
            <pc:docMk/>
            <pc:sldMk cId="3104229892" sldId="264"/>
            <ac:spMk id="10" creationId="{00000000-0000-0000-0000-000000000000}"/>
          </ac:spMkLst>
        </pc:spChg>
        <pc:spChg chg="mod">
          <ac:chgData name="Mei Fukada" userId="4b4e81c0-5f69-430b-9e93-db87b6b5cf3b" providerId="ADAL" clId="{BE40BEA2-A938-46C7-AACA-11CD3C8F307A}" dt="2024-10-28T05:22:32.814" v="10" actId="1582"/>
          <ac:spMkLst>
            <pc:docMk/>
            <pc:sldMk cId="3104229892" sldId="264"/>
            <ac:spMk id="11" creationId="{00000000-0000-0000-0000-000000000000}"/>
          </ac:spMkLst>
        </pc:spChg>
      </pc:sldChg>
      <pc:sldChg chg="modSp mod">
        <pc:chgData name="Mei Fukada" userId="4b4e81c0-5f69-430b-9e93-db87b6b5cf3b" providerId="ADAL" clId="{BE40BEA2-A938-46C7-AACA-11CD3C8F307A}" dt="2024-10-28T05:22:20.267" v="8" actId="1582"/>
        <pc:sldMkLst>
          <pc:docMk/>
          <pc:sldMk cId="2223124689" sldId="277"/>
        </pc:sldMkLst>
        <pc:spChg chg="mod">
          <ac:chgData name="Mei Fukada" userId="4b4e81c0-5f69-430b-9e93-db87b6b5cf3b" providerId="ADAL" clId="{BE40BEA2-A938-46C7-AACA-11CD3C8F307A}" dt="2024-10-28T05:22:20.267" v="8" actId="1582"/>
          <ac:spMkLst>
            <pc:docMk/>
            <pc:sldMk cId="2223124689" sldId="277"/>
            <ac:spMk id="10" creationId="{00000000-0000-0000-0000-000000000000}"/>
          </ac:spMkLst>
        </pc:spChg>
      </pc:sldChg>
      <pc:sldChg chg="modSp mod">
        <pc:chgData name="Mei Fukada" userId="4b4e81c0-5f69-430b-9e93-db87b6b5cf3b" providerId="ADAL" clId="{BE40BEA2-A938-46C7-AACA-11CD3C8F307A}" dt="2024-10-28T05:22:05.897" v="7" actId="1582"/>
        <pc:sldMkLst>
          <pc:docMk/>
          <pc:sldMk cId="1681579168" sldId="280"/>
        </pc:sldMkLst>
        <pc:spChg chg="mod">
          <ac:chgData name="Mei Fukada" userId="4b4e81c0-5f69-430b-9e93-db87b6b5cf3b" providerId="ADAL" clId="{BE40BEA2-A938-46C7-AACA-11CD3C8F307A}" dt="2024-10-28T05:22:05.897" v="7" actId="1582"/>
          <ac:spMkLst>
            <pc:docMk/>
            <pc:sldMk cId="1681579168" sldId="280"/>
            <ac:spMk id="14" creationId="{00000000-0000-0000-0000-000000000000}"/>
          </ac:spMkLst>
        </pc:spChg>
      </pc:sldChg>
      <pc:sldChg chg="modSp mod">
        <pc:chgData name="Mei Fukada" userId="4b4e81c0-5f69-430b-9e93-db87b6b5cf3b" providerId="ADAL" clId="{BE40BEA2-A938-46C7-AACA-11CD3C8F307A}" dt="2024-10-28T05:21:39.895" v="5" actId="27636"/>
        <pc:sldMkLst>
          <pc:docMk/>
          <pc:sldMk cId="1446397879" sldId="289"/>
        </pc:sldMkLst>
        <pc:spChg chg="mod">
          <ac:chgData name="Mei Fukada" userId="4b4e81c0-5f69-430b-9e93-db87b6b5cf3b" providerId="ADAL" clId="{BE40BEA2-A938-46C7-AACA-11CD3C8F307A}" dt="2024-10-28T05:21:39.895" v="5" actId="27636"/>
          <ac:spMkLst>
            <pc:docMk/>
            <pc:sldMk cId="1446397879" sldId="289"/>
            <ac:spMk id="3" creationId="{00000000-0000-0000-0000-000000000000}"/>
          </ac:spMkLst>
        </pc:spChg>
        <pc:picChg chg="mod">
          <ac:chgData name="Mei Fukada" userId="4b4e81c0-5f69-430b-9e93-db87b6b5cf3b" providerId="ADAL" clId="{BE40BEA2-A938-46C7-AACA-11CD3C8F307A}" dt="2024-10-28T05:21:35.857" v="3"/>
          <ac:picMkLst>
            <pc:docMk/>
            <pc:sldMk cId="1446397879" sldId="289"/>
            <ac:picMk id="5" creationId="{7CC8E809-7BEA-4C6E-AD94-F08B48E126EF}"/>
          </ac:picMkLst>
        </pc:picChg>
      </pc:sldChg>
      <pc:sldChg chg="modSp mod">
        <pc:chgData name="Mei Fukada" userId="4b4e81c0-5f69-430b-9e93-db87b6b5cf3b" providerId="ADAL" clId="{BE40BEA2-A938-46C7-AACA-11CD3C8F307A}" dt="2024-10-28T05:21:06.067" v="1" actId="1582"/>
        <pc:sldMkLst>
          <pc:docMk/>
          <pc:sldMk cId="4116443357" sldId="291"/>
        </pc:sldMkLst>
        <pc:spChg chg="mod">
          <ac:chgData name="Mei Fukada" userId="4b4e81c0-5f69-430b-9e93-db87b6b5cf3b" providerId="ADAL" clId="{BE40BEA2-A938-46C7-AACA-11CD3C8F307A}" dt="2024-10-28T05:21:06.067" v="1" actId="1582"/>
          <ac:spMkLst>
            <pc:docMk/>
            <pc:sldMk cId="4116443357" sldId="291"/>
            <ac:spMk id="7" creationId="{28F3EC2F-1937-E257-AD44-305A3F1EDE3E}"/>
          </ac:spMkLst>
        </pc:spChg>
      </pc:sldChg>
      <pc:sldChg chg="modSp mod">
        <pc:chgData name="Mei Fukada" userId="4b4e81c0-5f69-430b-9e93-db87b6b5cf3b" providerId="ADAL" clId="{BE40BEA2-A938-46C7-AACA-11CD3C8F307A}" dt="2024-10-28T05:21:17.644" v="2" actId="1582"/>
        <pc:sldMkLst>
          <pc:docMk/>
          <pc:sldMk cId="1452009228" sldId="293"/>
        </pc:sldMkLst>
        <pc:spChg chg="mod">
          <ac:chgData name="Mei Fukada" userId="4b4e81c0-5f69-430b-9e93-db87b6b5cf3b" providerId="ADAL" clId="{BE40BEA2-A938-46C7-AACA-11CD3C8F307A}" dt="2024-10-28T05:21:17.644" v="2" actId="1582"/>
          <ac:spMkLst>
            <pc:docMk/>
            <pc:sldMk cId="1452009228" sldId="293"/>
            <ac:spMk id="5" creationId="{A607FBE0-764F-DD39-85E8-3E4C1A5BB367}"/>
          </ac:spMkLst>
        </pc:spChg>
      </pc:sldChg>
      <pc:sldChg chg="modSp mod">
        <pc:chgData name="Mei Fukada" userId="4b4e81c0-5f69-430b-9e93-db87b6b5cf3b" providerId="ADAL" clId="{BE40BEA2-A938-46C7-AACA-11CD3C8F307A}" dt="2024-10-28T05:21:58.665" v="6" actId="1582"/>
        <pc:sldMkLst>
          <pc:docMk/>
          <pc:sldMk cId="81480728" sldId="303"/>
        </pc:sldMkLst>
        <pc:spChg chg="mod">
          <ac:chgData name="Mei Fukada" userId="4b4e81c0-5f69-430b-9e93-db87b6b5cf3b" providerId="ADAL" clId="{BE40BEA2-A938-46C7-AACA-11CD3C8F307A}" dt="2024-10-28T05:21:58.665" v="6" actId="1582"/>
          <ac:spMkLst>
            <pc:docMk/>
            <pc:sldMk cId="81480728" sldId="303"/>
            <ac:spMk id="2" creationId="{00000000-0000-0000-0000-000000000000}"/>
          </ac:spMkLst>
        </pc:spChg>
        <pc:spChg chg="mod">
          <ac:chgData name="Mei Fukada" userId="4b4e81c0-5f69-430b-9e93-db87b6b5cf3b" providerId="ADAL" clId="{BE40BEA2-A938-46C7-AACA-11CD3C8F307A}" dt="2024-10-28T05:21:58.665" v="6" actId="1582"/>
          <ac:spMkLst>
            <pc:docMk/>
            <pc:sldMk cId="81480728" sldId="303"/>
            <ac:spMk id="7" creationId="{00000000-0000-0000-0000-000000000000}"/>
          </ac:spMkLst>
        </pc:spChg>
      </pc:sldChg>
    </pc:docChg>
  </pc:docChgLst>
  <pc:docChgLst>
    <pc:chgData name="Maiko Kondo" userId="08723079-52d7-44d4-b094-d03874e15015" providerId="ADAL" clId="{B1238847-902E-4F79-8A28-8F71167F018E}"/>
    <pc:docChg chg="undo custSel addSld delSld modSld">
      <pc:chgData name="Maiko Kondo" userId="08723079-52d7-44d4-b094-d03874e15015" providerId="ADAL" clId="{B1238847-902E-4F79-8A28-8F71167F018E}" dt="2024-10-24T10:34:41.552" v="72" actId="14100"/>
      <pc:docMkLst>
        <pc:docMk/>
      </pc:docMkLst>
      <pc:sldChg chg="modSp mod">
        <pc:chgData name="Maiko Kondo" userId="08723079-52d7-44d4-b094-d03874e15015" providerId="ADAL" clId="{B1238847-902E-4F79-8A28-8F71167F018E}" dt="2024-10-24T10:32:53.736" v="55" actId="1076"/>
        <pc:sldMkLst>
          <pc:docMk/>
          <pc:sldMk cId="3104229892" sldId="264"/>
        </pc:sldMkLst>
        <pc:spChg chg="mod">
          <ac:chgData name="Maiko Kondo" userId="08723079-52d7-44d4-b094-d03874e15015" providerId="ADAL" clId="{B1238847-902E-4F79-8A28-8F71167F018E}" dt="2024-10-24T10:31:58.221" v="41" actId="13822"/>
          <ac:spMkLst>
            <pc:docMk/>
            <pc:sldMk cId="3104229892" sldId="264"/>
            <ac:spMk id="6" creationId="{00000000-0000-0000-0000-000000000000}"/>
          </ac:spMkLst>
        </pc:spChg>
        <pc:spChg chg="mod">
          <ac:chgData name="Maiko Kondo" userId="08723079-52d7-44d4-b094-d03874e15015" providerId="ADAL" clId="{B1238847-902E-4F79-8A28-8F71167F018E}" dt="2024-10-24T10:32:33.171" v="47" actId="2085"/>
          <ac:spMkLst>
            <pc:docMk/>
            <pc:sldMk cId="3104229892" sldId="264"/>
            <ac:spMk id="7" creationId="{00000000-0000-0000-0000-000000000000}"/>
          </ac:spMkLst>
        </pc:spChg>
        <pc:spChg chg="mod">
          <ac:chgData name="Maiko Kondo" userId="08723079-52d7-44d4-b094-d03874e15015" providerId="ADAL" clId="{B1238847-902E-4F79-8A28-8F71167F018E}" dt="2024-10-24T10:32:24.521" v="46" actId="13822"/>
          <ac:spMkLst>
            <pc:docMk/>
            <pc:sldMk cId="3104229892" sldId="264"/>
            <ac:spMk id="8" creationId="{00000000-0000-0000-0000-000000000000}"/>
          </ac:spMkLst>
        </pc:spChg>
        <pc:spChg chg="mod">
          <ac:chgData name="Maiko Kondo" userId="08723079-52d7-44d4-b094-d03874e15015" providerId="ADAL" clId="{B1238847-902E-4F79-8A28-8F71167F018E}" dt="2024-10-24T10:32:24.521" v="46" actId="13822"/>
          <ac:spMkLst>
            <pc:docMk/>
            <pc:sldMk cId="3104229892" sldId="264"/>
            <ac:spMk id="9" creationId="{00000000-0000-0000-0000-000000000000}"/>
          </ac:spMkLst>
        </pc:spChg>
        <pc:spChg chg="mod">
          <ac:chgData name="Maiko Kondo" userId="08723079-52d7-44d4-b094-d03874e15015" providerId="ADAL" clId="{B1238847-902E-4F79-8A28-8F71167F018E}" dt="2024-10-24T10:32:45.147" v="51" actId="1076"/>
          <ac:spMkLst>
            <pc:docMk/>
            <pc:sldMk cId="3104229892" sldId="264"/>
            <ac:spMk id="10" creationId="{00000000-0000-0000-0000-000000000000}"/>
          </ac:spMkLst>
        </pc:spChg>
        <pc:spChg chg="mod">
          <ac:chgData name="Maiko Kondo" userId="08723079-52d7-44d4-b094-d03874e15015" providerId="ADAL" clId="{B1238847-902E-4F79-8A28-8F71167F018E}" dt="2024-10-24T10:32:53.736" v="55" actId="1076"/>
          <ac:spMkLst>
            <pc:docMk/>
            <pc:sldMk cId="3104229892" sldId="264"/>
            <ac:spMk id="11" creationId="{00000000-0000-0000-0000-000000000000}"/>
          </ac:spMkLst>
        </pc:spChg>
      </pc:sldChg>
      <pc:sldChg chg="addSp delSp modSp mod delAnim">
        <pc:chgData name="Maiko Kondo" userId="08723079-52d7-44d4-b094-d03874e15015" providerId="ADAL" clId="{B1238847-902E-4F79-8A28-8F71167F018E}" dt="2024-10-24T10:33:07.339" v="60" actId="14100"/>
        <pc:sldMkLst>
          <pc:docMk/>
          <pc:sldMk cId="2223124689" sldId="277"/>
        </pc:sldMkLst>
        <pc:picChg chg="add mod">
          <ac:chgData name="Maiko Kondo" userId="08723079-52d7-44d4-b094-d03874e15015" providerId="ADAL" clId="{B1238847-902E-4F79-8A28-8F71167F018E}" dt="2024-10-24T10:33:07.339" v="60" actId="14100"/>
          <ac:picMkLst>
            <pc:docMk/>
            <pc:sldMk cId="2223124689" sldId="277"/>
            <ac:picMk id="4" creationId="{7C88579F-1F18-CF0A-DCB0-5CFE9964B07E}"/>
          </ac:picMkLst>
        </pc:picChg>
        <pc:picChg chg="del">
          <ac:chgData name="Maiko Kondo" userId="08723079-52d7-44d4-b094-d03874e15015" providerId="ADAL" clId="{B1238847-902E-4F79-8A28-8F71167F018E}" dt="2024-10-24T10:33:00.735" v="56" actId="478"/>
          <ac:picMkLst>
            <pc:docMk/>
            <pc:sldMk cId="2223124689" sldId="277"/>
            <ac:picMk id="9" creationId="{00000000-0000-0000-0000-000000000000}"/>
          </ac:picMkLst>
        </pc:picChg>
      </pc:sldChg>
      <pc:sldChg chg="addSp delSp modSp mod delAnim">
        <pc:chgData name="Maiko Kondo" userId="08723079-52d7-44d4-b094-d03874e15015" providerId="ADAL" clId="{B1238847-902E-4F79-8A28-8F71167F018E}" dt="2024-10-24T10:33:15.592" v="61" actId="14100"/>
        <pc:sldMkLst>
          <pc:docMk/>
          <pc:sldMk cId="1681579168" sldId="280"/>
        </pc:sldMkLst>
        <pc:picChg chg="add mod">
          <ac:chgData name="Maiko Kondo" userId="08723079-52d7-44d4-b094-d03874e15015" providerId="ADAL" clId="{B1238847-902E-4F79-8A28-8F71167F018E}" dt="2024-10-24T10:33:15.592" v="61" actId="14100"/>
          <ac:picMkLst>
            <pc:docMk/>
            <pc:sldMk cId="1681579168" sldId="280"/>
            <ac:picMk id="3" creationId="{131AA4C9-1460-6A03-5332-FB7CB9ECC64C}"/>
          </ac:picMkLst>
        </pc:picChg>
        <pc:picChg chg="del">
          <ac:chgData name="Maiko Kondo" userId="08723079-52d7-44d4-b094-d03874e15015" providerId="ADAL" clId="{B1238847-902E-4F79-8A28-8F71167F018E}" dt="2024-10-24T10:25:57.843" v="35" actId="478"/>
          <ac:picMkLst>
            <pc:docMk/>
            <pc:sldMk cId="1681579168" sldId="280"/>
            <ac:picMk id="13" creationId="{00000000-0000-0000-0000-000000000000}"/>
          </ac:picMkLst>
        </pc:picChg>
      </pc:sldChg>
      <pc:sldChg chg="addSp delSp modSp mod delAnim">
        <pc:chgData name="Maiko Kondo" userId="08723079-52d7-44d4-b094-d03874e15015" providerId="ADAL" clId="{B1238847-902E-4F79-8A28-8F71167F018E}" dt="2024-10-24T10:34:41.552" v="72" actId="14100"/>
        <pc:sldMkLst>
          <pc:docMk/>
          <pc:sldMk cId="4116443357" sldId="291"/>
        </pc:sldMkLst>
        <pc:spChg chg="add del">
          <ac:chgData name="Maiko Kondo" userId="08723079-52d7-44d4-b094-d03874e15015" providerId="ADAL" clId="{B1238847-902E-4F79-8A28-8F71167F018E}" dt="2024-10-24T10:04:26.069" v="11" actId="22"/>
          <ac:spMkLst>
            <pc:docMk/>
            <pc:sldMk cId="4116443357" sldId="291"/>
            <ac:spMk id="4" creationId="{C756CE67-495D-F1AE-FADC-1CAF73A119AB}"/>
          </ac:spMkLst>
        </pc:spChg>
        <pc:spChg chg="mod">
          <ac:chgData name="Maiko Kondo" userId="08723079-52d7-44d4-b094-d03874e15015" providerId="ADAL" clId="{B1238847-902E-4F79-8A28-8F71167F018E}" dt="2024-10-24T10:34:41.552" v="72" actId="14100"/>
          <ac:spMkLst>
            <pc:docMk/>
            <pc:sldMk cId="4116443357" sldId="291"/>
            <ac:spMk id="7" creationId="{28F3EC2F-1937-E257-AD44-305A3F1EDE3E}"/>
          </ac:spMkLst>
        </pc:spChg>
        <pc:picChg chg="del">
          <ac:chgData name="Maiko Kondo" userId="08723079-52d7-44d4-b094-d03874e15015" providerId="ADAL" clId="{B1238847-902E-4F79-8A28-8F71167F018E}" dt="2024-10-24T10:04:23.748" v="9" actId="478"/>
          <ac:picMkLst>
            <pc:docMk/>
            <pc:sldMk cId="4116443357" sldId="291"/>
            <ac:picMk id="5" creationId="{9290A793-D5A3-BBC7-DD91-F269589E8E71}"/>
          </ac:picMkLst>
        </pc:picChg>
        <pc:picChg chg="add mod">
          <ac:chgData name="Maiko Kondo" userId="08723079-52d7-44d4-b094-d03874e15015" providerId="ADAL" clId="{B1238847-902E-4F79-8A28-8F71167F018E}" dt="2024-10-24T10:34:37.560" v="71" actId="1076"/>
          <ac:picMkLst>
            <pc:docMk/>
            <pc:sldMk cId="4116443357" sldId="291"/>
            <ac:picMk id="6" creationId="{FEE1B8CD-1BEB-3822-576E-4907E8865788}"/>
          </ac:picMkLst>
        </pc:picChg>
      </pc:sldChg>
      <pc:sldChg chg="addSp delSp modSp mod delAnim">
        <pc:chgData name="Maiko Kondo" userId="08723079-52d7-44d4-b094-d03874e15015" providerId="ADAL" clId="{B1238847-902E-4F79-8A28-8F71167F018E}" dt="2024-10-24T10:05:30.079" v="28" actId="14100"/>
        <pc:sldMkLst>
          <pc:docMk/>
          <pc:sldMk cId="1452009228" sldId="293"/>
        </pc:sldMkLst>
        <pc:picChg chg="add mod">
          <ac:chgData name="Maiko Kondo" userId="08723079-52d7-44d4-b094-d03874e15015" providerId="ADAL" clId="{B1238847-902E-4F79-8A28-8F71167F018E}" dt="2024-10-24T10:05:30.079" v="28" actId="14100"/>
          <ac:picMkLst>
            <pc:docMk/>
            <pc:sldMk cId="1452009228" sldId="293"/>
            <ac:picMk id="2" creationId="{0BC49CFC-D9CD-B057-0ED0-964FBB0D866C}"/>
          </ac:picMkLst>
        </pc:picChg>
        <pc:picChg chg="del">
          <ac:chgData name="Maiko Kondo" userId="08723079-52d7-44d4-b094-d03874e15015" providerId="ADAL" clId="{B1238847-902E-4F79-8A28-8F71167F018E}" dt="2024-10-24T10:05:22.475" v="22" actId="478"/>
          <ac:picMkLst>
            <pc:docMk/>
            <pc:sldMk cId="1452009228" sldId="293"/>
            <ac:picMk id="4" creationId="{1F387F46-E2CD-9238-4198-4792D2A8E4FF}"/>
          </ac:picMkLst>
        </pc:picChg>
      </pc:sldChg>
      <pc:sldChg chg="modSp mod">
        <pc:chgData name="Maiko Kondo" userId="08723079-52d7-44d4-b094-d03874e15015" providerId="ADAL" clId="{B1238847-902E-4F79-8A28-8F71167F018E}" dt="2024-10-24T10:04:16.201" v="8" actId="255"/>
        <pc:sldMkLst>
          <pc:docMk/>
          <pc:sldMk cId="4290910829" sldId="297"/>
        </pc:sldMkLst>
        <pc:spChg chg="mod">
          <ac:chgData name="Maiko Kondo" userId="08723079-52d7-44d4-b094-d03874e15015" providerId="ADAL" clId="{B1238847-902E-4F79-8A28-8F71167F018E}" dt="2024-10-24T10:04:16.201" v="8" actId="255"/>
          <ac:spMkLst>
            <pc:docMk/>
            <pc:sldMk cId="4290910829" sldId="297"/>
            <ac:spMk id="5" creationId="{00000000-0000-0000-0000-000000000000}"/>
          </ac:spMkLst>
        </pc:spChg>
      </pc:sldChg>
      <pc:sldChg chg="addSp delSp modSp mod delAnim">
        <pc:chgData name="Maiko Kondo" userId="08723079-52d7-44d4-b094-d03874e15015" providerId="ADAL" clId="{B1238847-902E-4F79-8A28-8F71167F018E}" dt="2024-10-24T10:25:55.789" v="34" actId="1076"/>
        <pc:sldMkLst>
          <pc:docMk/>
          <pc:sldMk cId="81480728" sldId="303"/>
        </pc:sldMkLst>
        <pc:picChg chg="del">
          <ac:chgData name="Maiko Kondo" userId="08723079-52d7-44d4-b094-d03874e15015" providerId="ADAL" clId="{B1238847-902E-4F79-8A28-8F71167F018E}" dt="2024-10-24T10:25:49.526" v="29" actId="478"/>
          <ac:picMkLst>
            <pc:docMk/>
            <pc:sldMk cId="81480728" sldId="303"/>
            <ac:picMk id="6" creationId="{00000000-0000-0000-0000-000000000000}"/>
          </ac:picMkLst>
        </pc:picChg>
        <pc:picChg chg="add mod">
          <ac:chgData name="Maiko Kondo" userId="08723079-52d7-44d4-b094-d03874e15015" providerId="ADAL" clId="{B1238847-902E-4F79-8A28-8F71167F018E}" dt="2024-10-24T10:25:55.789" v="34" actId="1076"/>
          <ac:picMkLst>
            <pc:docMk/>
            <pc:sldMk cId="81480728" sldId="303"/>
            <ac:picMk id="9" creationId="{42744AEA-ED92-F8EF-3337-C81237F740E2}"/>
          </ac:picMkLst>
        </pc:picChg>
      </pc:sldChg>
      <pc:sldChg chg="modSp mod">
        <pc:chgData name="Maiko Kondo" userId="08723079-52d7-44d4-b094-d03874e15015" providerId="ADAL" clId="{B1238847-902E-4F79-8A28-8F71167F018E}" dt="2024-10-24T10:33:58.471" v="69" actId="1076"/>
        <pc:sldMkLst>
          <pc:docMk/>
          <pc:sldMk cId="2449623600" sldId="305"/>
        </pc:sldMkLst>
        <pc:spChg chg="mod">
          <ac:chgData name="Maiko Kondo" userId="08723079-52d7-44d4-b094-d03874e15015" providerId="ADAL" clId="{B1238847-902E-4F79-8A28-8F71167F018E}" dt="2024-10-24T10:33:52.676" v="66" actId="1076"/>
          <ac:spMkLst>
            <pc:docMk/>
            <pc:sldMk cId="2449623600" sldId="305"/>
            <ac:spMk id="5" creationId="{00000000-0000-0000-0000-000000000000}"/>
          </ac:spMkLst>
        </pc:spChg>
        <pc:picChg chg="mod">
          <ac:chgData name="Maiko Kondo" userId="08723079-52d7-44d4-b094-d03874e15015" providerId="ADAL" clId="{B1238847-902E-4F79-8A28-8F71167F018E}" dt="2024-10-24T10:33:58.471" v="69" actId="1076"/>
          <ac:picMkLst>
            <pc:docMk/>
            <pc:sldMk cId="2449623600" sldId="305"/>
            <ac:picMk id="8198" creationId="{BB60FC94-A332-55DC-90FE-C9CE76ACC0AA}"/>
          </ac:picMkLst>
        </pc:picChg>
      </pc:sldChg>
      <pc:sldChg chg="modSp add del">
        <pc:chgData name="Maiko Kondo" userId="08723079-52d7-44d4-b094-d03874e15015" providerId="ADAL" clId="{B1238847-902E-4F79-8A28-8F71167F018E}" dt="2024-10-24T10:33:47.828" v="65"/>
        <pc:sldMkLst>
          <pc:docMk/>
          <pc:sldMk cId="774625792" sldId="306"/>
        </pc:sldMkLst>
        <pc:picChg chg="mod">
          <ac:chgData name="Maiko Kondo" userId="08723079-52d7-44d4-b094-d03874e15015" providerId="ADAL" clId="{B1238847-902E-4F79-8A28-8F71167F018E}" dt="2024-10-24T10:33:46.904" v="64" actId="1076"/>
          <ac:picMkLst>
            <pc:docMk/>
            <pc:sldMk cId="774625792" sldId="306"/>
            <ac:picMk id="8198" creationId="{BB60FC94-A332-55DC-90FE-C9CE76ACC0AA}"/>
          </ac:picMkLst>
        </pc:picChg>
      </pc:sldChg>
    </pc:docChg>
  </pc:docChgLst>
  <pc:docChgLst>
    <pc:chgData name="Mei Fukada" userId="4b4e81c0-5f69-430b-9e93-db87b6b5cf3b" providerId="ADAL" clId="{AB5D3075-0C84-4F52-A033-110FCBA50DD8}"/>
    <pc:docChg chg="modSld">
      <pc:chgData name="Mei Fukada" userId="4b4e81c0-5f69-430b-9e93-db87b6b5cf3b" providerId="ADAL" clId="{AB5D3075-0C84-4F52-A033-110FCBA50DD8}" dt="2024-10-10T07:38:25.280" v="23" actId="20577"/>
      <pc:docMkLst>
        <pc:docMk/>
      </pc:docMkLst>
      <pc:sldChg chg="addCm delCm">
        <pc:chgData name="Mei Fukada" userId="4b4e81c0-5f69-430b-9e93-db87b6b5cf3b" providerId="ADAL" clId="{AB5D3075-0C84-4F52-A033-110FCBA50DD8}" dt="2024-10-10T07:28:26.827" v="1"/>
        <pc:sldMkLst>
          <pc:docMk/>
          <pc:sldMk cId="3677465775" sldId="296"/>
        </pc:sldMkLst>
      </pc:sldChg>
      <pc:sldChg chg="modNotesTx">
        <pc:chgData name="Mei Fukada" userId="4b4e81c0-5f69-430b-9e93-db87b6b5cf3b" providerId="ADAL" clId="{AB5D3075-0C84-4F52-A033-110FCBA50DD8}" dt="2024-10-10T07:32:47.323" v="4"/>
        <pc:sldMkLst>
          <pc:docMk/>
          <pc:sldMk cId="291824953" sldId="298"/>
        </pc:sldMkLst>
      </pc:sldChg>
      <pc:sldChg chg="modNotesTx">
        <pc:chgData name="Mei Fukada" userId="4b4e81c0-5f69-430b-9e93-db87b6b5cf3b" providerId="ADAL" clId="{AB5D3075-0C84-4F52-A033-110FCBA50DD8}" dt="2024-10-10T07:33:50.146" v="8"/>
        <pc:sldMkLst>
          <pc:docMk/>
          <pc:sldMk cId="2694253261" sldId="300"/>
        </pc:sldMkLst>
      </pc:sldChg>
      <pc:sldChg chg="modNotesTx">
        <pc:chgData name="Mei Fukada" userId="4b4e81c0-5f69-430b-9e93-db87b6b5cf3b" providerId="ADAL" clId="{AB5D3075-0C84-4F52-A033-110FCBA50DD8}" dt="2024-10-10T07:36:51.188" v="19" actId="20577"/>
        <pc:sldMkLst>
          <pc:docMk/>
          <pc:sldMk cId="3278965507" sldId="301"/>
        </pc:sldMkLst>
      </pc:sldChg>
      <pc:sldChg chg="modNotesTx">
        <pc:chgData name="Mei Fukada" userId="4b4e81c0-5f69-430b-9e93-db87b6b5cf3b" providerId="ADAL" clId="{AB5D3075-0C84-4F52-A033-110FCBA50DD8}" dt="2024-10-10T07:38:25.280" v="23" actId="20577"/>
        <pc:sldMkLst>
          <pc:docMk/>
          <pc:sldMk cId="1397371959" sldId="302"/>
        </pc:sldMkLst>
      </pc:sldChg>
    </pc:docChg>
  </pc:docChgLst>
  <pc:docChgLst>
    <pc:chgData name="Prapa Sangthongsuk" userId="S::prapa@jfbkk.or.th::d9981701-2ffc-4e62-a99e-08713f5c1b3a" providerId="AD" clId="Web-{876979B2-8707-405E-84AA-5500C15AF355}"/>
    <pc:docChg chg="mod">
      <pc:chgData name="Prapa Sangthongsuk" userId="S::prapa@jfbkk.or.th::d9981701-2ffc-4e62-a99e-08713f5c1b3a" providerId="AD" clId="Web-{876979B2-8707-405E-84AA-5500C15AF355}" dt="2022-08-18T01:45:40.853" v="1"/>
      <pc:docMkLst>
        <pc:docMk/>
      </pc:docMkLst>
      <pc:sldChg chg="modCm">
        <pc:chgData name="Prapa Sangthongsuk" userId="S::prapa@jfbkk.or.th::d9981701-2ffc-4e62-a99e-08713f5c1b3a" providerId="AD" clId="Web-{876979B2-8707-405E-84AA-5500C15AF355}" dt="2022-08-18T01:45:40.853" v="1"/>
        <pc:sldMkLst>
          <pc:docMk/>
          <pc:sldMk cId="2730108950" sldId="278"/>
        </pc:sldMkLst>
      </pc:sldChg>
    </pc:docChg>
  </pc:docChgLst>
  <pc:docChgLst>
    <pc:chgData name="Prapa Sangthongsuk" userId="S::prapa@jfbkk.or.th::d9981701-2ffc-4e62-a99e-08713f5c1b3a" providerId="AD" clId="Web-{253C3272-682E-426B-8874-74F0DFD985CC}"/>
    <pc:docChg chg="addSld modSld sldOrd">
      <pc:chgData name="Prapa Sangthongsuk" userId="S::prapa@jfbkk.or.th::d9981701-2ffc-4e62-a99e-08713f5c1b3a" providerId="AD" clId="Web-{253C3272-682E-426B-8874-74F0DFD985CC}" dt="2022-09-22T01:41:34.080" v="130"/>
      <pc:docMkLst>
        <pc:docMk/>
      </pc:docMkLst>
      <pc:sldChg chg="modNotes">
        <pc:chgData name="Prapa Sangthongsuk" userId="S::prapa@jfbkk.or.th::d9981701-2ffc-4e62-a99e-08713f5c1b3a" providerId="AD" clId="Web-{253C3272-682E-426B-8874-74F0DFD985CC}" dt="2022-09-22T01:39:40.076" v="117"/>
        <pc:sldMkLst>
          <pc:docMk/>
          <pc:sldMk cId="2730108950" sldId="278"/>
        </pc:sldMkLst>
      </pc:sldChg>
      <pc:sldChg chg="addSp delSp modSp mod setBg">
        <pc:chgData name="Prapa Sangthongsuk" userId="S::prapa@jfbkk.or.th::d9981701-2ffc-4e62-a99e-08713f5c1b3a" providerId="AD" clId="Web-{253C3272-682E-426B-8874-74F0DFD985CC}" dt="2022-09-22T01:41:34.080" v="130"/>
        <pc:sldMkLst>
          <pc:docMk/>
          <pc:sldMk cId="206410995" sldId="282"/>
        </pc:sldMkLst>
        <pc:spChg chg="mod">
          <ac:chgData name="Prapa Sangthongsuk" userId="S::prapa@jfbkk.or.th::d9981701-2ffc-4e62-a99e-08713f5c1b3a" providerId="AD" clId="Web-{253C3272-682E-426B-8874-74F0DFD985CC}" dt="2022-09-22T01:41:34.080" v="130"/>
          <ac:spMkLst>
            <pc:docMk/>
            <pc:sldMk cId="206410995" sldId="282"/>
            <ac:spMk id="2" creationId="{00000000-0000-0000-0000-000000000000}"/>
          </ac:spMkLst>
        </pc:spChg>
        <pc:spChg chg="mod ord">
          <ac:chgData name="Prapa Sangthongsuk" userId="S::prapa@jfbkk.or.th::d9981701-2ffc-4e62-a99e-08713f5c1b3a" providerId="AD" clId="Web-{253C3272-682E-426B-8874-74F0DFD985CC}" dt="2022-09-22T01:41:34.080" v="130"/>
          <ac:spMkLst>
            <pc:docMk/>
            <pc:sldMk cId="206410995" sldId="282"/>
            <ac:spMk id="5" creationId="{00000000-0000-0000-0000-000000000000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0:56.969" v="120"/>
          <ac:spMkLst>
            <pc:docMk/>
            <pc:sldMk cId="206410995" sldId="282"/>
            <ac:spMk id="2055" creationId="{F13C74B1-5B17-4795-BED0-7140497B445A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0:56.969" v="120"/>
          <ac:spMkLst>
            <pc:docMk/>
            <pc:sldMk cId="206410995" sldId="282"/>
            <ac:spMk id="2057" creationId="{D4974D33-8DC5-464E-8C6D-BE58F0669C17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07.204" v="122"/>
          <ac:spMkLst>
            <pc:docMk/>
            <pc:sldMk cId="206410995" sldId="282"/>
            <ac:spMk id="2059" creationId="{6CB927A4-E432-4310-9CD5-E89FF5063179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07.204" v="122"/>
          <ac:spMkLst>
            <pc:docMk/>
            <pc:sldMk cId="206410995" sldId="282"/>
            <ac:spMk id="2060" creationId="{327D73B4-9F5C-4A64-A179-51B9500CB8B5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07.204" v="122"/>
          <ac:spMkLst>
            <pc:docMk/>
            <pc:sldMk cId="206410995" sldId="282"/>
            <ac:spMk id="2061" creationId="{1453BF6C-B012-48B7-B4E8-6D7AC7C27D02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07.204" v="122"/>
          <ac:spMkLst>
            <pc:docMk/>
            <pc:sldMk cId="206410995" sldId="282"/>
            <ac:spMk id="2062" creationId="{C1F06963-6374-4B48-844F-071A9BAAAE02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07.204" v="122"/>
          <ac:spMkLst>
            <pc:docMk/>
            <pc:sldMk cId="206410995" sldId="282"/>
            <ac:spMk id="2063" creationId="{E3020543-B24B-4EC4-8FFC-8DD88EEA91A8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17.001" v="124"/>
          <ac:spMkLst>
            <pc:docMk/>
            <pc:sldMk cId="206410995" sldId="282"/>
            <ac:spMk id="2067" creationId="{04812C46-200A-4DEB-A05E-3ED6C68C2387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17.001" v="124"/>
          <ac:spMkLst>
            <pc:docMk/>
            <pc:sldMk cId="206410995" sldId="282"/>
            <ac:spMk id="2068" creationId="{D1EA859B-E555-4109-94F3-6700E046E008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20.361" v="126"/>
          <ac:spMkLst>
            <pc:docMk/>
            <pc:sldMk cId="206410995" sldId="282"/>
            <ac:spMk id="2082" creationId="{F2AC420E-F79A-4FB7-8013-94B1E8B6320D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20.361" v="126"/>
          <ac:spMkLst>
            <pc:docMk/>
            <pc:sldMk cId="206410995" sldId="282"/>
            <ac:spMk id="2083" creationId="{D6C80E47-971C-437F-B030-191115B01D68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20.361" v="126"/>
          <ac:spMkLst>
            <pc:docMk/>
            <pc:sldMk cId="206410995" sldId="282"/>
            <ac:spMk id="2084" creationId="{3CD1EA40-7116-4FCB-9369-70F29FAA91EC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20.361" v="126"/>
          <ac:spMkLst>
            <pc:docMk/>
            <pc:sldMk cId="206410995" sldId="282"/>
            <ac:spMk id="2085" creationId="{BF647E38-F93D-4661-8D77-CE13EEB65B5A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24.283" v="128"/>
          <ac:spMkLst>
            <pc:docMk/>
            <pc:sldMk cId="206410995" sldId="282"/>
            <ac:spMk id="2093" creationId="{A81E7530-396C-45F0-92F4-A885648D1631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24.283" v="128"/>
          <ac:spMkLst>
            <pc:docMk/>
            <pc:sldMk cId="206410995" sldId="282"/>
            <ac:spMk id="2094" creationId="{7316481C-0A49-4796-812B-0D64F063B720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24.283" v="128"/>
          <ac:spMkLst>
            <pc:docMk/>
            <pc:sldMk cId="206410995" sldId="282"/>
            <ac:spMk id="2095" creationId="{A5271697-90F1-4A23-8EF2-0179F2EAFACB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24.283" v="128"/>
          <ac:spMkLst>
            <pc:docMk/>
            <pc:sldMk cId="206410995" sldId="282"/>
            <ac:spMk id="2102" creationId="{D9F5512A-48E1-4C07-B75E-3CCC517B6804}"/>
          </ac:spMkLst>
        </pc:spChg>
        <pc:spChg chg="add del">
          <ac:chgData name="Prapa Sangthongsuk" userId="S::prapa@jfbkk.or.th::d9981701-2ffc-4e62-a99e-08713f5c1b3a" providerId="AD" clId="Web-{253C3272-682E-426B-8874-74F0DFD985CC}" dt="2022-09-22T01:41:34.080" v="130"/>
          <ac:spMkLst>
            <pc:docMk/>
            <pc:sldMk cId="206410995" sldId="282"/>
            <ac:spMk id="2104" creationId="{3CD9DF72-87A3-404E-A828-84CBF11A8303}"/>
          </ac:spMkLst>
        </pc:spChg>
        <pc:grpChg chg="add del">
          <ac:chgData name="Prapa Sangthongsuk" userId="S::prapa@jfbkk.or.th::d9981701-2ffc-4e62-a99e-08713f5c1b3a" providerId="AD" clId="Web-{253C3272-682E-426B-8874-74F0DFD985CC}" dt="2022-09-22T01:41:20.361" v="126"/>
          <ac:grpSpMkLst>
            <pc:docMk/>
            <pc:sldMk cId="206410995" sldId="282"/>
            <ac:grpSpMk id="2086" creationId="{8E8872B6-836E-4281-A971-D133C61875CB}"/>
          </ac:grpSpMkLst>
        </pc:grpChg>
        <pc:grpChg chg="add del">
          <ac:chgData name="Prapa Sangthongsuk" userId="S::prapa@jfbkk.or.th::d9981701-2ffc-4e62-a99e-08713f5c1b3a" providerId="AD" clId="Web-{253C3272-682E-426B-8874-74F0DFD985CC}" dt="2022-09-22T01:41:24.283" v="128"/>
          <ac:grpSpMkLst>
            <pc:docMk/>
            <pc:sldMk cId="206410995" sldId="282"/>
            <ac:grpSpMk id="2096" creationId="{81DE8B58-F373-409E-A253-4380A66091D4}"/>
          </ac:grpSpMkLst>
        </pc:grpChg>
        <pc:picChg chg="mod ord">
          <ac:chgData name="Prapa Sangthongsuk" userId="S::prapa@jfbkk.or.th::d9981701-2ffc-4e62-a99e-08713f5c1b3a" providerId="AD" clId="Web-{253C3272-682E-426B-8874-74F0DFD985CC}" dt="2022-09-22T01:41:34.080" v="130"/>
          <ac:picMkLst>
            <pc:docMk/>
            <pc:sldMk cId="206410995" sldId="282"/>
            <ac:picMk id="2050" creationId="{00000000-0000-0000-0000-000000000000}"/>
          </ac:picMkLst>
        </pc:picChg>
        <pc:cxnChg chg="add del">
          <ac:chgData name="Prapa Sangthongsuk" userId="S::prapa@jfbkk.or.th::d9981701-2ffc-4e62-a99e-08713f5c1b3a" providerId="AD" clId="Web-{253C3272-682E-426B-8874-74F0DFD985CC}" dt="2022-09-22T01:41:07.204" v="122"/>
          <ac:cxnSpMkLst>
            <pc:docMk/>
            <pc:sldMk cId="206410995" sldId="282"/>
            <ac:cxnSpMk id="2065" creationId="{C49DA8F6-BCC1-4447-B54C-57856834B94B}"/>
          </ac:cxnSpMkLst>
        </pc:cxnChg>
        <pc:cxnChg chg="add del">
          <ac:chgData name="Prapa Sangthongsuk" userId="S::prapa@jfbkk.or.th::d9981701-2ffc-4e62-a99e-08713f5c1b3a" providerId="AD" clId="Web-{253C3272-682E-426B-8874-74F0DFD985CC}" dt="2022-09-22T01:41:34.080" v="130"/>
          <ac:cxnSpMkLst>
            <pc:docMk/>
            <pc:sldMk cId="206410995" sldId="282"/>
            <ac:cxnSpMk id="2105" creationId="{20E3A342-4D61-4E3F-AF90-1AB42AEB96CC}"/>
          </ac:cxnSpMkLst>
        </pc:cxnChg>
      </pc:sldChg>
      <pc:sldChg chg="modSp">
        <pc:chgData name="Prapa Sangthongsuk" userId="S::prapa@jfbkk.or.th::d9981701-2ffc-4e62-a99e-08713f5c1b3a" providerId="AD" clId="Web-{253C3272-682E-426B-8874-74F0DFD985CC}" dt="2022-09-22T01:40:12.483" v="118" actId="20577"/>
        <pc:sldMkLst>
          <pc:docMk/>
          <pc:sldMk cId="753488968" sldId="288"/>
        </pc:sldMkLst>
        <pc:spChg chg="mod">
          <ac:chgData name="Prapa Sangthongsuk" userId="S::prapa@jfbkk.or.th::d9981701-2ffc-4e62-a99e-08713f5c1b3a" providerId="AD" clId="Web-{253C3272-682E-426B-8874-74F0DFD985CC}" dt="2022-09-22T01:40:12.483" v="118" actId="20577"/>
          <ac:spMkLst>
            <pc:docMk/>
            <pc:sldMk cId="753488968" sldId="288"/>
            <ac:spMk id="5" creationId="{00000000-0000-0000-0000-000000000000}"/>
          </ac:spMkLst>
        </pc:spChg>
      </pc:sldChg>
      <pc:sldChg chg="addSp delSp modSp new mod ord setBg addAnim modNotes">
        <pc:chgData name="Prapa Sangthongsuk" userId="S::prapa@jfbkk.or.th::d9981701-2ffc-4e62-a99e-08713f5c1b3a" providerId="AD" clId="Web-{253C3272-682E-426B-8874-74F0DFD985CC}" dt="2022-09-22T01:39:28.544" v="115"/>
        <pc:sldMkLst>
          <pc:docMk/>
          <pc:sldMk cId="4116443357" sldId="291"/>
        </pc:sldMkLst>
        <pc:spChg chg="mod">
          <ac:chgData name="Prapa Sangthongsuk" userId="S::prapa@jfbkk.or.th::d9981701-2ffc-4e62-a99e-08713f5c1b3a" providerId="AD" clId="Web-{253C3272-682E-426B-8874-74F0DFD985CC}" dt="2022-09-22T01:34:29.940" v="41"/>
          <ac:spMkLst>
            <pc:docMk/>
            <pc:sldMk cId="4116443357" sldId="291"/>
            <ac:spMk id="2" creationId="{0DC46812-B1E9-1C37-AF90-1B99D497E6DF}"/>
          </ac:spMkLst>
        </pc:spChg>
        <pc:spChg chg="del">
          <ac:chgData name="Prapa Sangthongsuk" userId="S::prapa@jfbkk.or.th::d9981701-2ffc-4e62-a99e-08713f5c1b3a" providerId="AD" clId="Web-{253C3272-682E-426B-8874-74F0DFD985CC}" dt="2022-09-22T01:30:19.368" v="2"/>
          <ac:spMkLst>
            <pc:docMk/>
            <pc:sldMk cId="4116443357" sldId="291"/>
            <ac:spMk id="3" creationId="{DAA35A97-3D34-F5F3-1C28-C296759187DC}"/>
          </ac:spMkLst>
        </pc:spChg>
        <pc:spChg chg="add mod">
          <ac:chgData name="Prapa Sangthongsuk" userId="S::prapa@jfbkk.or.th::d9981701-2ffc-4e62-a99e-08713f5c1b3a" providerId="AD" clId="Web-{253C3272-682E-426B-8874-74F0DFD985CC}" dt="2022-09-22T01:38:56.996" v="101" actId="20577"/>
          <ac:spMkLst>
            <pc:docMk/>
            <pc:sldMk cId="4116443357" sldId="291"/>
            <ac:spMk id="7" creationId="{28F3EC2F-1937-E257-AD44-305A3F1EDE3E}"/>
          </ac:spMkLst>
        </pc:spChg>
        <pc:spChg chg="add">
          <ac:chgData name="Prapa Sangthongsuk" userId="S::prapa@jfbkk.or.th::d9981701-2ffc-4e62-a99e-08713f5c1b3a" providerId="AD" clId="Web-{253C3272-682E-426B-8874-74F0DFD985CC}" dt="2022-09-22T01:34:29.940" v="41"/>
          <ac:spMkLst>
            <pc:docMk/>
            <pc:sldMk cId="4116443357" sldId="291"/>
            <ac:spMk id="12" creationId="{2B566528-1B12-4246-9431-5C2D7D081168}"/>
          </ac:spMkLst>
        </pc:spChg>
        <pc:grpChg chg="add">
          <ac:chgData name="Prapa Sangthongsuk" userId="S::prapa@jfbkk.or.th::d9981701-2ffc-4e62-a99e-08713f5c1b3a" providerId="AD" clId="Web-{253C3272-682E-426B-8874-74F0DFD985CC}" dt="2022-09-22T01:34:29.940" v="41"/>
          <ac:grpSpMkLst>
            <pc:docMk/>
            <pc:sldMk cId="4116443357" sldId="291"/>
            <ac:grpSpMk id="14" creationId="{828A5161-06F1-46CF-8AD7-844680A59E13}"/>
          </ac:grpSpMkLst>
        </pc:grpChg>
        <pc:grpChg chg="add">
          <ac:chgData name="Prapa Sangthongsuk" userId="S::prapa@jfbkk.or.th::d9981701-2ffc-4e62-a99e-08713f5c1b3a" providerId="AD" clId="Web-{253C3272-682E-426B-8874-74F0DFD985CC}" dt="2022-09-22T01:34:29.940" v="41"/>
          <ac:grpSpMkLst>
            <pc:docMk/>
            <pc:sldMk cId="4116443357" sldId="291"/>
            <ac:grpSpMk id="18" creationId="{5995D10D-E9C9-47DB-AE7E-801FEF38F5C9}"/>
          </ac:grpSpMkLst>
        </pc:grpChg>
        <pc:picChg chg="add mod ord">
          <ac:chgData name="Prapa Sangthongsuk" userId="S::prapa@jfbkk.or.th::d9981701-2ffc-4e62-a99e-08713f5c1b3a" providerId="AD" clId="Web-{253C3272-682E-426B-8874-74F0DFD985CC}" dt="2022-09-22T01:34:29.940" v="41"/>
          <ac:picMkLst>
            <pc:docMk/>
            <pc:sldMk cId="4116443357" sldId="291"/>
            <ac:picMk id="5" creationId="{9290A793-D5A3-BBC7-DD91-F269589E8E71}"/>
          </ac:picMkLst>
        </pc:picChg>
      </pc:sldChg>
    </pc:docChg>
  </pc:docChgLst>
  <pc:docChgLst>
    <pc:chgData name="Yuka Ichimaru" userId="S::ichimaru@jfbkk.or.th::d909a6f2-ab86-4eb0-a019-a6e8b5a37979" providerId="AD" clId="Web-{4F2B433F-6400-402A-9003-7F4580335FD5}"/>
    <pc:docChg chg="mod">
      <pc:chgData name="Yuka Ichimaru" userId="S::ichimaru@jfbkk.or.th::d909a6f2-ab86-4eb0-a019-a6e8b5a37979" providerId="AD" clId="Web-{4F2B433F-6400-402A-9003-7F4580335FD5}" dt="2022-08-04T10:02:36.761" v="1"/>
      <pc:docMkLst>
        <pc:docMk/>
      </pc:docMkLst>
      <pc:sldChg chg="addCm">
        <pc:chgData name="Yuka Ichimaru" userId="S::ichimaru@jfbkk.or.th::d909a6f2-ab86-4eb0-a019-a6e8b5a37979" providerId="AD" clId="Web-{4F2B433F-6400-402A-9003-7F4580335FD5}" dt="2022-08-04T10:02:36.761" v="1"/>
        <pc:sldMkLst>
          <pc:docMk/>
          <pc:sldMk cId="2730108950" sldId="278"/>
        </pc:sldMkLst>
      </pc:sldChg>
    </pc:docChg>
  </pc:docChgLst>
  <pc:docChgLst>
    <pc:chgData name="Preyawan Phositlimpagul" userId="516c888d-eece-4e06-ad99-7b467d4b00d5" providerId="ADAL" clId="{3A2202FE-4CE9-4450-A4FF-556EB4B54530}"/>
    <pc:docChg chg="custSel modSld">
      <pc:chgData name="Preyawan Phositlimpagul" userId="516c888d-eece-4e06-ad99-7b467d4b00d5" providerId="ADAL" clId="{3A2202FE-4CE9-4450-A4FF-556EB4B54530}" dt="2024-10-24T06:00:22.861" v="17" actId="20577"/>
      <pc:docMkLst>
        <pc:docMk/>
      </pc:docMkLst>
      <pc:sldChg chg="modNotesTx">
        <pc:chgData name="Preyawan Phositlimpagul" userId="516c888d-eece-4e06-ad99-7b467d4b00d5" providerId="ADAL" clId="{3A2202FE-4CE9-4450-A4FF-556EB4B54530}" dt="2024-10-24T05:05:50.670" v="5" actId="20577"/>
        <pc:sldMkLst>
          <pc:docMk/>
          <pc:sldMk cId="4161138751" sldId="262"/>
        </pc:sldMkLst>
      </pc:sldChg>
      <pc:sldChg chg="delSp modSp mod">
        <pc:chgData name="Preyawan Phositlimpagul" userId="516c888d-eece-4e06-ad99-7b467d4b00d5" providerId="ADAL" clId="{3A2202FE-4CE9-4450-A4FF-556EB4B54530}" dt="2024-10-24T06:00:22.861" v="17" actId="20577"/>
        <pc:sldMkLst>
          <pc:docMk/>
          <pc:sldMk cId="4116443357" sldId="291"/>
        </pc:sldMkLst>
        <pc:spChg chg="del mod">
          <ac:chgData name="Preyawan Phositlimpagul" userId="516c888d-eece-4e06-ad99-7b467d4b00d5" providerId="ADAL" clId="{3A2202FE-4CE9-4450-A4FF-556EB4B54530}" dt="2024-10-24T05:06:01.021" v="7" actId="478"/>
          <ac:spMkLst>
            <pc:docMk/>
            <pc:sldMk cId="4116443357" sldId="291"/>
            <ac:spMk id="2" creationId="{0DC46812-B1E9-1C37-AF90-1B99D497E6DF}"/>
          </ac:spMkLst>
        </pc:spChg>
        <pc:spChg chg="mod">
          <ac:chgData name="Preyawan Phositlimpagul" userId="516c888d-eece-4e06-ad99-7b467d4b00d5" providerId="ADAL" clId="{3A2202FE-4CE9-4450-A4FF-556EB4B54530}" dt="2024-10-24T06:00:22.861" v="17" actId="20577"/>
          <ac:spMkLst>
            <pc:docMk/>
            <pc:sldMk cId="4116443357" sldId="291"/>
            <ac:spMk id="7" creationId="{28F3EC2F-1937-E257-AD44-305A3F1EDE3E}"/>
          </ac:spMkLst>
        </pc:spChg>
      </pc:sldChg>
      <pc:sldChg chg="addSp delSp modSp delCm">
        <pc:chgData name="Preyawan Phositlimpagul" userId="516c888d-eece-4e06-ad99-7b467d4b00d5" providerId="ADAL" clId="{3A2202FE-4CE9-4450-A4FF-556EB4B54530}" dt="2024-10-24T05:08:07.092" v="15" actId="1076"/>
        <pc:sldMkLst>
          <pc:docMk/>
          <pc:sldMk cId="81480728" sldId="303"/>
        </pc:sldMkLst>
        <pc:picChg chg="add mod">
          <ac:chgData name="Preyawan Phositlimpagul" userId="516c888d-eece-4e06-ad99-7b467d4b00d5" providerId="ADAL" clId="{3A2202FE-4CE9-4450-A4FF-556EB4B54530}" dt="2024-10-24T05:08:07.092" v="15" actId="1076"/>
          <ac:picMkLst>
            <pc:docMk/>
            <pc:sldMk cId="81480728" sldId="303"/>
            <ac:picMk id="8" creationId="{B9101090-9BFD-1B69-543D-634AF4D29538}"/>
          </ac:picMkLst>
        </pc:picChg>
        <pc:picChg chg="del">
          <ac:chgData name="Preyawan Phositlimpagul" userId="516c888d-eece-4e06-ad99-7b467d4b00d5" providerId="ADAL" clId="{3A2202FE-4CE9-4450-A4FF-556EB4B54530}" dt="2024-10-24T05:07:58.045" v="11" actId="478"/>
          <ac:picMkLst>
            <pc:docMk/>
            <pc:sldMk cId="81480728" sldId="303"/>
            <ac:picMk id="7170" creationId="{96DB232E-4E75-004D-A1C5-CA010C968438}"/>
          </ac:picMkLst>
        </pc:picChg>
      </pc:sldChg>
    </pc:docChg>
  </pc:docChgLst>
  <pc:docChgLst>
    <pc:chgData name="Prapa Sangthongsuk" userId="73782003-62a9-4b6c-8fbe-6fe9adab7861" providerId="ADAL" clId="{591FA696-DCF1-414C-9400-B0CB4EA3F698}"/>
    <pc:docChg chg="custSel addSld delSld modSld">
      <pc:chgData name="Prapa Sangthongsuk" userId="73782003-62a9-4b6c-8fbe-6fe9adab7861" providerId="ADAL" clId="{591FA696-DCF1-414C-9400-B0CB4EA3F698}" dt="2023-10-10T09:04:21.804" v="145" actId="47"/>
      <pc:docMkLst>
        <pc:docMk/>
      </pc:docMkLst>
      <pc:sldChg chg="modSp mod">
        <pc:chgData name="Prapa Sangthongsuk" userId="73782003-62a9-4b6c-8fbe-6fe9adab7861" providerId="ADAL" clId="{591FA696-DCF1-414C-9400-B0CB4EA3F698}" dt="2023-10-10T09:03:42.689" v="144" actId="5793"/>
        <pc:sldMkLst>
          <pc:docMk/>
          <pc:sldMk cId="4116443357" sldId="291"/>
        </pc:sldMkLst>
        <pc:spChg chg="mod">
          <ac:chgData name="Prapa Sangthongsuk" userId="73782003-62a9-4b6c-8fbe-6fe9adab7861" providerId="ADAL" clId="{591FA696-DCF1-414C-9400-B0CB4EA3F698}" dt="2023-10-10T09:03:42.689" v="144" actId="5793"/>
          <ac:spMkLst>
            <pc:docMk/>
            <pc:sldMk cId="4116443357" sldId="291"/>
            <ac:spMk id="7" creationId="{28F3EC2F-1937-E257-AD44-305A3F1EDE3E}"/>
          </ac:spMkLst>
        </pc:spChg>
      </pc:sldChg>
      <pc:sldChg chg="addSp delSp modSp new mod modAnim">
        <pc:chgData name="Prapa Sangthongsuk" userId="73782003-62a9-4b6c-8fbe-6fe9adab7861" providerId="ADAL" clId="{591FA696-DCF1-414C-9400-B0CB4EA3F698}" dt="2023-10-10T07:27:12.479" v="143" actId="14100"/>
        <pc:sldMkLst>
          <pc:docMk/>
          <pc:sldMk cId="1452009228" sldId="292"/>
        </pc:sldMkLst>
        <pc:spChg chg="del">
          <ac:chgData name="Prapa Sangthongsuk" userId="73782003-62a9-4b6c-8fbe-6fe9adab7861" providerId="ADAL" clId="{591FA696-DCF1-414C-9400-B0CB4EA3F698}" dt="2023-10-10T07:27:06.691" v="142" actId="478"/>
          <ac:spMkLst>
            <pc:docMk/>
            <pc:sldMk cId="1452009228" sldId="292"/>
            <ac:spMk id="2" creationId="{DCA893ED-4DC1-52A2-5E87-E1CB2FA08056}"/>
          </ac:spMkLst>
        </pc:spChg>
        <pc:spChg chg="del mod">
          <ac:chgData name="Prapa Sangthongsuk" userId="73782003-62a9-4b6c-8fbe-6fe9adab7861" providerId="ADAL" clId="{591FA696-DCF1-414C-9400-B0CB4EA3F698}" dt="2023-10-10T07:24:49.398" v="4" actId="478"/>
          <ac:spMkLst>
            <pc:docMk/>
            <pc:sldMk cId="1452009228" sldId="292"/>
            <ac:spMk id="3" creationId="{0A387319-56F3-AE46-1F60-9078FB1255E2}"/>
          </ac:spMkLst>
        </pc:spChg>
        <pc:spChg chg="add mod">
          <ac:chgData name="Prapa Sangthongsuk" userId="73782003-62a9-4b6c-8fbe-6fe9adab7861" providerId="ADAL" clId="{591FA696-DCF1-414C-9400-B0CB4EA3F698}" dt="2023-10-10T07:27:12.479" v="143" actId="14100"/>
          <ac:spMkLst>
            <pc:docMk/>
            <pc:sldMk cId="1452009228" sldId="292"/>
            <ac:spMk id="5" creationId="{A607FBE0-764F-DD39-85E8-3E4C1A5BB367}"/>
          </ac:spMkLst>
        </pc:spChg>
        <pc:picChg chg="add mod">
          <ac:chgData name="Prapa Sangthongsuk" userId="73782003-62a9-4b6c-8fbe-6fe9adab7861" providerId="ADAL" clId="{591FA696-DCF1-414C-9400-B0CB4EA3F698}" dt="2023-10-10T07:25:04.865" v="9" actId="1076"/>
          <ac:picMkLst>
            <pc:docMk/>
            <pc:sldMk cId="1452009228" sldId="292"/>
            <ac:picMk id="4" creationId="{1F387F46-E2CD-9238-4198-4792D2A8E4FF}"/>
          </ac:picMkLst>
        </pc:picChg>
      </pc:sldChg>
      <pc:sldChg chg="del">
        <pc:chgData name="Prapa Sangthongsuk" userId="73782003-62a9-4b6c-8fbe-6fe9adab7861" providerId="ADAL" clId="{591FA696-DCF1-414C-9400-B0CB4EA3F698}" dt="2023-10-10T09:04:21.804" v="145" actId="47"/>
        <pc:sldMkLst>
          <pc:docMk/>
          <pc:sldMk cId="3290007492" sldId="292"/>
        </pc:sldMkLst>
      </pc:sldChg>
    </pc:docChg>
  </pc:docChgLst>
  <pc:docChgLst>
    <pc:chgData name="Prapa Sangthongsuk" userId="73782003-62a9-4b6c-8fbe-6fe9adab7861" providerId="ADAL" clId="{A9A5D156-CC40-42FD-9CE1-FC82BF07EE28}"/>
    <pc:docChg chg="custSel modSld">
      <pc:chgData name="Prapa Sangthongsuk" userId="73782003-62a9-4b6c-8fbe-6fe9adab7861" providerId="ADAL" clId="{A9A5D156-CC40-42FD-9CE1-FC82BF07EE28}" dt="2023-06-19T08:44:51.219" v="0" actId="27636"/>
      <pc:docMkLst>
        <pc:docMk/>
      </pc:docMkLst>
      <pc:sldChg chg="modSp mod">
        <pc:chgData name="Prapa Sangthongsuk" userId="73782003-62a9-4b6c-8fbe-6fe9adab7861" providerId="ADAL" clId="{A9A5D156-CC40-42FD-9CE1-FC82BF07EE28}" dt="2023-06-19T08:44:51.219" v="0" actId="27636"/>
        <pc:sldMkLst>
          <pc:docMk/>
          <pc:sldMk cId="4161138751" sldId="262"/>
        </pc:sldMkLst>
        <pc:spChg chg="mod">
          <ac:chgData name="Prapa Sangthongsuk" userId="73782003-62a9-4b6c-8fbe-6fe9adab7861" providerId="ADAL" clId="{A9A5D156-CC40-42FD-9CE1-FC82BF07EE28}" dt="2023-06-19T08:44:51.219" v="0" actId="27636"/>
          <ac:spMkLst>
            <pc:docMk/>
            <pc:sldMk cId="4161138751" sldId="262"/>
            <ac:spMk id="3" creationId="{00000000-0000-0000-0000-000000000000}"/>
          </ac:spMkLst>
        </pc:spChg>
      </pc:sldChg>
    </pc:docChg>
  </pc:docChgLst>
  <pc:docChgLst>
    <pc:chgData name="Kansinee Skulkru" userId="a954ed1b-d86d-490f-aac2-d4076deee7db" providerId="ADAL" clId="{87B945B9-EF76-489B-98CE-F3B93A37FD37}"/>
    <pc:docChg chg="undo custSel addSld delSld modSld">
      <pc:chgData name="Kansinee Skulkru" userId="a954ed1b-d86d-490f-aac2-d4076deee7db" providerId="ADAL" clId="{87B945B9-EF76-489B-98CE-F3B93A37FD37}" dt="2024-10-10T07:43:37.355" v="640" actId="20577"/>
      <pc:docMkLst>
        <pc:docMk/>
      </pc:docMkLst>
      <pc:sldChg chg="addSp delSp modSp modNotesTx">
        <pc:chgData name="Kansinee Skulkru" userId="a954ed1b-d86d-490f-aac2-d4076deee7db" providerId="ADAL" clId="{87B945B9-EF76-489B-98CE-F3B93A37FD37}" dt="2024-10-10T07:43:37.355" v="640" actId="20577"/>
        <pc:sldMkLst>
          <pc:docMk/>
          <pc:sldMk cId="2223124689" sldId="277"/>
        </pc:sldMkLst>
        <pc:picChg chg="add mod">
          <ac:chgData name="Kansinee Skulkru" userId="a954ed1b-d86d-490f-aac2-d4076deee7db" providerId="ADAL" clId="{87B945B9-EF76-489B-98CE-F3B93A37FD37}" dt="2024-10-09T06:52:08.929" v="388" actId="1076"/>
          <ac:picMkLst>
            <pc:docMk/>
            <pc:sldMk cId="2223124689" sldId="277"/>
            <ac:picMk id="3" creationId="{5BF55256-AF34-AE0E-A0C9-AC2E4F02FB44}"/>
          </ac:picMkLst>
        </pc:picChg>
        <pc:picChg chg="del">
          <ac:chgData name="Kansinee Skulkru" userId="a954ed1b-d86d-490f-aac2-d4076deee7db" providerId="ADAL" clId="{87B945B9-EF76-489B-98CE-F3B93A37FD37}" dt="2024-10-09T06:47:27.592" v="342" actId="478"/>
          <ac:picMkLst>
            <pc:docMk/>
            <pc:sldMk cId="2223124689" sldId="277"/>
            <ac:picMk id="3074" creationId="{00000000-0000-0000-0000-000000000000}"/>
          </ac:picMkLst>
        </pc:picChg>
        <pc:picChg chg="add del mod">
          <ac:chgData name="Kansinee Skulkru" userId="a954ed1b-d86d-490f-aac2-d4076deee7db" providerId="ADAL" clId="{87B945B9-EF76-489B-98CE-F3B93A37FD37}" dt="2024-10-09T06:49:38.880" v="355" actId="478"/>
          <ac:picMkLst>
            <pc:docMk/>
            <pc:sldMk cId="2223124689" sldId="277"/>
            <ac:picMk id="10242" creationId="{96057526-C230-61B6-B616-2E92439BF02F}"/>
          </ac:picMkLst>
        </pc:picChg>
        <pc:picChg chg="add del mod">
          <ac:chgData name="Kansinee Skulkru" userId="a954ed1b-d86d-490f-aac2-d4076deee7db" providerId="ADAL" clId="{87B945B9-EF76-489B-98CE-F3B93A37FD37}" dt="2024-10-09T06:51:20.792" v="371" actId="478"/>
          <ac:picMkLst>
            <pc:docMk/>
            <pc:sldMk cId="2223124689" sldId="277"/>
            <ac:picMk id="10244" creationId="{B35CE92B-C6A1-0C6E-CA82-FD987A4E3504}"/>
          </ac:picMkLst>
        </pc:picChg>
        <pc:picChg chg="add mod">
          <ac:chgData name="Kansinee Skulkru" userId="a954ed1b-d86d-490f-aac2-d4076deee7db" providerId="ADAL" clId="{87B945B9-EF76-489B-98CE-F3B93A37FD37}" dt="2024-10-09T06:51:37.254" v="380" actId="1035"/>
          <ac:picMkLst>
            <pc:docMk/>
            <pc:sldMk cId="2223124689" sldId="277"/>
            <ac:picMk id="10246" creationId="{FB20BA43-B718-6E25-97FD-F3AD714B67B6}"/>
          </ac:picMkLst>
        </pc:picChg>
      </pc:sldChg>
      <pc:sldChg chg="del">
        <pc:chgData name="Kansinee Skulkru" userId="a954ed1b-d86d-490f-aac2-d4076deee7db" providerId="ADAL" clId="{87B945B9-EF76-489B-98CE-F3B93A37FD37}" dt="2024-10-09T06:55:35.004" v="401" actId="47"/>
        <pc:sldMkLst>
          <pc:docMk/>
          <pc:sldMk cId="2730108950" sldId="278"/>
        </pc:sldMkLst>
      </pc:sldChg>
      <pc:sldChg chg="del">
        <pc:chgData name="Kansinee Skulkru" userId="a954ed1b-d86d-490f-aac2-d4076deee7db" providerId="ADAL" clId="{87B945B9-EF76-489B-98CE-F3B93A37FD37}" dt="2024-10-09T06:55:51.736" v="408" actId="47"/>
        <pc:sldMkLst>
          <pc:docMk/>
          <pc:sldMk cId="2246216260" sldId="279"/>
        </pc:sldMkLst>
      </pc:sldChg>
      <pc:sldChg chg="addSp delSp modSp mod modNotesTx">
        <pc:chgData name="Kansinee Skulkru" userId="a954ed1b-d86d-490f-aac2-d4076deee7db" providerId="ADAL" clId="{87B945B9-EF76-489B-98CE-F3B93A37FD37}" dt="2024-10-10T07:31:16.105" v="560" actId="20577"/>
        <pc:sldMkLst>
          <pc:docMk/>
          <pc:sldMk cId="1681579168" sldId="280"/>
        </pc:sldMkLst>
        <pc:spChg chg="mod">
          <ac:chgData name="Kansinee Skulkru" userId="a954ed1b-d86d-490f-aac2-d4076deee7db" providerId="ADAL" clId="{87B945B9-EF76-489B-98CE-F3B93A37FD37}" dt="2024-10-09T06:58:08.779" v="424" actId="1076"/>
          <ac:spMkLst>
            <pc:docMk/>
            <pc:sldMk cId="1681579168" sldId="280"/>
            <ac:spMk id="7" creationId="{00000000-0000-0000-0000-000000000000}"/>
          </ac:spMkLst>
        </pc:spChg>
        <pc:spChg chg="mod">
          <ac:chgData name="Kansinee Skulkru" userId="a954ed1b-d86d-490f-aac2-d4076deee7db" providerId="ADAL" clId="{87B945B9-EF76-489B-98CE-F3B93A37FD37}" dt="2024-10-09T06:57:58.172" v="423" actId="1076"/>
          <ac:spMkLst>
            <pc:docMk/>
            <pc:sldMk cId="1681579168" sldId="280"/>
            <ac:spMk id="11" creationId="{00000000-0000-0000-0000-000000000000}"/>
          </ac:spMkLst>
        </pc:spChg>
        <pc:picChg chg="del">
          <ac:chgData name="Kansinee Skulkru" userId="a954ed1b-d86d-490f-aac2-d4076deee7db" providerId="ADAL" clId="{87B945B9-EF76-489B-98CE-F3B93A37FD37}" dt="2024-10-09T06:56:53.236" v="414" actId="478"/>
          <ac:picMkLst>
            <pc:docMk/>
            <pc:sldMk cId="1681579168" sldId="280"/>
            <ac:picMk id="3" creationId="{00000000-0000-0000-0000-000000000000}"/>
          </ac:picMkLst>
        </pc:picChg>
        <pc:picChg chg="add mod">
          <ac:chgData name="Kansinee Skulkru" userId="a954ed1b-d86d-490f-aac2-d4076deee7db" providerId="ADAL" clId="{87B945B9-EF76-489B-98CE-F3B93A37FD37}" dt="2024-10-09T06:56:42.070" v="412" actId="1076"/>
          <ac:picMkLst>
            <pc:docMk/>
            <pc:sldMk cId="1681579168" sldId="280"/>
            <ac:picMk id="4" creationId="{8A6EF410-7D6A-E83C-A81D-03FB9F3FFAC9}"/>
          </ac:picMkLst>
        </pc:picChg>
        <pc:picChg chg="add mod">
          <ac:chgData name="Kansinee Skulkru" userId="a954ed1b-d86d-490f-aac2-d4076deee7db" providerId="ADAL" clId="{87B945B9-EF76-489B-98CE-F3B93A37FD37}" dt="2024-10-09T06:58:08.779" v="424" actId="1076"/>
          <ac:picMkLst>
            <pc:docMk/>
            <pc:sldMk cId="1681579168" sldId="280"/>
            <ac:picMk id="5" creationId="{C2A98377-31DF-F410-9B89-9478F250237F}"/>
          </ac:picMkLst>
        </pc:picChg>
        <pc:picChg chg="del">
          <ac:chgData name="Kansinee Skulkru" userId="a954ed1b-d86d-490f-aac2-d4076deee7db" providerId="ADAL" clId="{87B945B9-EF76-489B-98CE-F3B93A37FD37}" dt="2024-10-09T06:56:31.406" v="409" actId="478"/>
          <ac:picMkLst>
            <pc:docMk/>
            <pc:sldMk cId="1681579168" sldId="280"/>
            <ac:picMk id="9" creationId="{00000000-0000-0000-0000-000000000000}"/>
          </ac:picMkLst>
        </pc:picChg>
        <pc:picChg chg="del">
          <ac:chgData name="Kansinee Skulkru" userId="a954ed1b-d86d-490f-aac2-d4076deee7db" providerId="ADAL" clId="{87B945B9-EF76-489B-98CE-F3B93A37FD37}" dt="2024-10-09T06:57:07.261" v="419" actId="478"/>
          <ac:picMkLst>
            <pc:docMk/>
            <pc:sldMk cId="1681579168" sldId="280"/>
            <ac:picMk id="1028" creationId="{00000000-0000-0000-0000-000000000000}"/>
          </ac:picMkLst>
        </pc:picChg>
        <pc:picChg chg="add mod">
          <ac:chgData name="Kansinee Skulkru" userId="a954ed1b-d86d-490f-aac2-d4076deee7db" providerId="ADAL" clId="{87B945B9-EF76-489B-98CE-F3B93A37FD37}" dt="2024-10-09T06:57:58.172" v="423" actId="1076"/>
          <ac:picMkLst>
            <pc:docMk/>
            <pc:sldMk cId="1681579168" sldId="280"/>
            <ac:picMk id="11266" creationId="{1C79BC26-979B-F67F-087B-0D9E1AA18FA6}"/>
          </ac:picMkLst>
        </pc:picChg>
      </pc:sldChg>
      <pc:sldChg chg="addSp delSp modSp mod modNotesTx">
        <pc:chgData name="Kansinee Skulkru" userId="a954ed1b-d86d-490f-aac2-d4076deee7db" providerId="ADAL" clId="{87B945B9-EF76-489B-98CE-F3B93A37FD37}" dt="2024-10-10T07:32:39.319" v="578" actId="20577"/>
        <pc:sldMkLst>
          <pc:docMk/>
          <pc:sldMk cId="3488375170" sldId="281"/>
        </pc:sldMkLst>
        <pc:spChg chg="mod">
          <ac:chgData name="Kansinee Skulkru" userId="a954ed1b-d86d-490f-aac2-d4076deee7db" providerId="ADAL" clId="{87B945B9-EF76-489B-98CE-F3B93A37FD37}" dt="2024-10-09T07:05:24.333" v="518" actId="1076"/>
          <ac:spMkLst>
            <pc:docMk/>
            <pc:sldMk cId="3488375170" sldId="281"/>
            <ac:spMk id="3" creationId="{00000000-0000-0000-0000-000000000000}"/>
          </ac:spMkLst>
        </pc:spChg>
        <pc:picChg chg="add mod">
          <ac:chgData name="Kansinee Skulkru" userId="a954ed1b-d86d-490f-aac2-d4076deee7db" providerId="ADAL" clId="{87B945B9-EF76-489B-98CE-F3B93A37FD37}" dt="2024-10-09T07:05:21.644" v="517" actId="14100"/>
          <ac:picMkLst>
            <pc:docMk/>
            <pc:sldMk cId="3488375170" sldId="281"/>
            <ac:picMk id="4" creationId="{AE4DC19E-37B4-428F-EA2E-52AAED90C22C}"/>
          </ac:picMkLst>
        </pc:picChg>
        <pc:picChg chg="del">
          <ac:chgData name="Kansinee Skulkru" userId="a954ed1b-d86d-490f-aac2-d4076deee7db" providerId="ADAL" clId="{87B945B9-EF76-489B-98CE-F3B93A37FD37}" dt="2024-10-09T07:05:12.952" v="514" actId="478"/>
          <ac:picMkLst>
            <pc:docMk/>
            <pc:sldMk cId="3488375170" sldId="281"/>
            <ac:picMk id="6" creationId="{00000000-0000-0000-0000-000000000000}"/>
          </ac:picMkLst>
        </pc:picChg>
      </pc:sldChg>
      <pc:sldChg chg="del">
        <pc:chgData name="Kansinee Skulkru" userId="a954ed1b-d86d-490f-aac2-d4076deee7db" providerId="ADAL" clId="{87B945B9-EF76-489B-98CE-F3B93A37FD37}" dt="2024-10-09T06:55:48.707" v="407" actId="47"/>
        <pc:sldMkLst>
          <pc:docMk/>
          <pc:sldMk cId="206410995" sldId="282"/>
        </pc:sldMkLst>
      </pc:sldChg>
      <pc:sldChg chg="del">
        <pc:chgData name="Kansinee Skulkru" userId="a954ed1b-d86d-490f-aac2-d4076deee7db" providerId="ADAL" clId="{87B945B9-EF76-489B-98CE-F3B93A37FD37}" dt="2024-10-09T06:55:37.169" v="402" actId="47"/>
        <pc:sldMkLst>
          <pc:docMk/>
          <pc:sldMk cId="754506411" sldId="284"/>
        </pc:sldMkLst>
      </pc:sldChg>
      <pc:sldChg chg="del">
        <pc:chgData name="Kansinee Skulkru" userId="a954ed1b-d86d-490f-aac2-d4076deee7db" providerId="ADAL" clId="{87B945B9-EF76-489B-98CE-F3B93A37FD37}" dt="2024-10-09T06:55:41.341" v="405" actId="47"/>
        <pc:sldMkLst>
          <pc:docMk/>
          <pc:sldMk cId="4164026562" sldId="285"/>
        </pc:sldMkLst>
      </pc:sldChg>
      <pc:sldChg chg="del">
        <pc:chgData name="Kansinee Skulkru" userId="a954ed1b-d86d-490f-aac2-d4076deee7db" providerId="ADAL" clId="{87B945B9-EF76-489B-98CE-F3B93A37FD37}" dt="2024-10-09T06:55:38.605" v="403" actId="47"/>
        <pc:sldMkLst>
          <pc:docMk/>
          <pc:sldMk cId="4179936485" sldId="286"/>
        </pc:sldMkLst>
      </pc:sldChg>
      <pc:sldChg chg="del">
        <pc:chgData name="Kansinee Skulkru" userId="a954ed1b-d86d-490f-aac2-d4076deee7db" providerId="ADAL" clId="{87B945B9-EF76-489B-98CE-F3B93A37FD37}" dt="2024-10-09T06:55:44.978" v="406" actId="47"/>
        <pc:sldMkLst>
          <pc:docMk/>
          <pc:sldMk cId="3381728189" sldId="287"/>
        </pc:sldMkLst>
      </pc:sldChg>
      <pc:sldChg chg="del">
        <pc:chgData name="Kansinee Skulkru" userId="a954ed1b-d86d-490f-aac2-d4076deee7db" providerId="ADAL" clId="{87B945B9-EF76-489B-98CE-F3B93A37FD37}" dt="2024-10-09T06:55:06.603" v="389" actId="47"/>
        <pc:sldMkLst>
          <pc:docMk/>
          <pc:sldMk cId="753488968" sldId="288"/>
        </pc:sldMkLst>
      </pc:sldChg>
      <pc:sldChg chg="addSp delSp modSp mod">
        <pc:chgData name="Kansinee Skulkru" userId="a954ed1b-d86d-490f-aac2-d4076deee7db" providerId="ADAL" clId="{87B945B9-EF76-489B-98CE-F3B93A37FD37}" dt="2024-10-09T06:23:22.558" v="186" actId="1035"/>
        <pc:sldMkLst>
          <pc:docMk/>
          <pc:sldMk cId="1446397879" sldId="289"/>
        </pc:sldMkLst>
        <pc:spChg chg="mod">
          <ac:chgData name="Kansinee Skulkru" userId="a954ed1b-d86d-490f-aac2-d4076deee7db" providerId="ADAL" clId="{87B945B9-EF76-489B-98CE-F3B93A37FD37}" dt="2024-10-09T06:23:22.558" v="186" actId="1035"/>
          <ac:spMkLst>
            <pc:docMk/>
            <pc:sldMk cId="1446397879" sldId="289"/>
            <ac:spMk id="3" creationId="{00000000-0000-0000-0000-000000000000}"/>
          </ac:spMkLst>
        </pc:spChg>
        <pc:picChg chg="del">
          <ac:chgData name="Kansinee Skulkru" userId="a954ed1b-d86d-490f-aac2-d4076deee7db" providerId="ADAL" clId="{87B945B9-EF76-489B-98CE-F3B93A37FD37}" dt="2024-10-09T06:22:51.266" v="161" actId="478"/>
          <ac:picMkLst>
            <pc:docMk/>
            <pc:sldMk cId="1446397879" sldId="289"/>
            <ac:picMk id="4" creationId="{00000000-0000-0000-0000-000000000000}"/>
          </ac:picMkLst>
        </pc:picChg>
        <pc:picChg chg="add mod">
          <ac:chgData name="Kansinee Skulkru" userId="a954ed1b-d86d-490f-aac2-d4076deee7db" providerId="ADAL" clId="{87B945B9-EF76-489B-98CE-F3B93A37FD37}" dt="2024-10-09T06:23:22.558" v="186" actId="1035"/>
          <ac:picMkLst>
            <pc:docMk/>
            <pc:sldMk cId="1446397879" sldId="289"/>
            <ac:picMk id="5" creationId="{7CC8E809-7BEA-4C6E-AD94-F08B48E126EF}"/>
          </ac:picMkLst>
        </pc:picChg>
      </pc:sldChg>
      <pc:sldChg chg="del">
        <pc:chgData name="Kansinee Skulkru" userId="a954ed1b-d86d-490f-aac2-d4076deee7db" providerId="ADAL" clId="{87B945B9-EF76-489B-98CE-F3B93A37FD37}" dt="2024-10-09T06:55:39.775" v="404" actId="47"/>
        <pc:sldMkLst>
          <pc:docMk/>
          <pc:sldMk cId="4292993690" sldId="290"/>
        </pc:sldMkLst>
      </pc:sldChg>
      <pc:sldChg chg="modSp mod">
        <pc:chgData name="Kansinee Skulkru" userId="a954ed1b-d86d-490f-aac2-d4076deee7db" providerId="ADAL" clId="{87B945B9-EF76-489B-98CE-F3B93A37FD37}" dt="2024-10-09T06:55:32.884" v="400" actId="1076"/>
        <pc:sldMkLst>
          <pc:docMk/>
          <pc:sldMk cId="4116443357" sldId="291"/>
        </pc:sldMkLst>
        <pc:spChg chg="mod">
          <ac:chgData name="Kansinee Skulkru" userId="a954ed1b-d86d-490f-aac2-d4076deee7db" providerId="ADAL" clId="{87B945B9-EF76-489B-98CE-F3B93A37FD37}" dt="2024-10-09T06:55:32.884" v="400" actId="1076"/>
          <ac:spMkLst>
            <pc:docMk/>
            <pc:sldMk cId="4116443357" sldId="291"/>
            <ac:spMk id="7" creationId="{28F3EC2F-1937-E257-AD44-305A3F1EDE3E}"/>
          </ac:spMkLst>
        </pc:spChg>
      </pc:sldChg>
      <pc:sldChg chg="modSp mod">
        <pc:chgData name="Kansinee Skulkru" userId="a954ed1b-d86d-490f-aac2-d4076deee7db" providerId="ADAL" clId="{87B945B9-EF76-489B-98CE-F3B93A37FD37}" dt="2024-10-09T06:23:48.260" v="200" actId="1076"/>
        <pc:sldMkLst>
          <pc:docMk/>
          <pc:sldMk cId="1452009228" sldId="293"/>
        </pc:sldMkLst>
        <pc:spChg chg="mod">
          <ac:chgData name="Kansinee Skulkru" userId="a954ed1b-d86d-490f-aac2-d4076deee7db" providerId="ADAL" clId="{87B945B9-EF76-489B-98CE-F3B93A37FD37}" dt="2024-10-09T06:23:48.260" v="200" actId="1076"/>
          <ac:spMkLst>
            <pc:docMk/>
            <pc:sldMk cId="1452009228" sldId="293"/>
            <ac:spMk id="5" creationId="{A607FBE0-764F-DD39-85E8-3E4C1A5BB367}"/>
          </ac:spMkLst>
        </pc:spChg>
        <pc:picChg chg="mod">
          <ac:chgData name="Kansinee Skulkru" userId="a954ed1b-d86d-490f-aac2-d4076deee7db" providerId="ADAL" clId="{87B945B9-EF76-489B-98CE-F3B93A37FD37}" dt="2024-10-09T06:23:48.260" v="200" actId="1076"/>
          <ac:picMkLst>
            <pc:docMk/>
            <pc:sldMk cId="1452009228" sldId="293"/>
            <ac:picMk id="4" creationId="{1F387F46-E2CD-9238-4198-4792D2A8E4FF}"/>
          </ac:picMkLst>
        </pc:picChg>
      </pc:sldChg>
      <pc:sldChg chg="modSp mod">
        <pc:chgData name="Kansinee Skulkru" userId="a954ed1b-d86d-490f-aac2-d4076deee7db" providerId="ADAL" clId="{87B945B9-EF76-489B-98CE-F3B93A37FD37}" dt="2024-10-10T07:31:57.852" v="577" actId="14100"/>
        <pc:sldMkLst>
          <pc:docMk/>
          <pc:sldMk cId="3677465775" sldId="296"/>
        </pc:sldMkLst>
        <pc:spChg chg="mod">
          <ac:chgData name="Kansinee Skulkru" userId="a954ed1b-d86d-490f-aac2-d4076deee7db" providerId="ADAL" clId="{87B945B9-EF76-489B-98CE-F3B93A37FD37}" dt="2024-10-09T08:19:03.510" v="525" actId="1076"/>
          <ac:spMkLst>
            <pc:docMk/>
            <pc:sldMk cId="3677465775" sldId="296"/>
            <ac:spMk id="2" creationId="{370EC383-499F-77F0-72E4-9FD66EA5E2D6}"/>
          </ac:spMkLst>
        </pc:spChg>
        <pc:spChg chg="mod">
          <ac:chgData name="Kansinee Skulkru" userId="a954ed1b-d86d-490f-aac2-d4076deee7db" providerId="ADAL" clId="{87B945B9-EF76-489B-98CE-F3B93A37FD37}" dt="2024-10-10T07:31:57.852" v="577" actId="14100"/>
          <ac:spMkLst>
            <pc:docMk/>
            <pc:sldMk cId="3677465775" sldId="296"/>
            <ac:spMk id="3" creationId="{FAEBA4DC-31A9-1478-29E2-063B446A5C1D}"/>
          </ac:spMkLst>
        </pc:spChg>
      </pc:sldChg>
      <pc:sldChg chg="addSp delSp modSp add mod">
        <pc:chgData name="Kansinee Skulkru" userId="a954ed1b-d86d-490f-aac2-d4076deee7db" providerId="ADAL" clId="{87B945B9-EF76-489B-98CE-F3B93A37FD37}" dt="2024-10-09T05:45:17.856" v="61" actId="1076"/>
        <pc:sldMkLst>
          <pc:docMk/>
          <pc:sldMk cId="4290910829" sldId="297"/>
        </pc:sldMkLst>
        <pc:spChg chg="add del mod">
          <ac:chgData name="Kansinee Skulkru" userId="a954ed1b-d86d-490f-aac2-d4076deee7db" providerId="ADAL" clId="{87B945B9-EF76-489B-98CE-F3B93A37FD37}" dt="2024-10-09T05:41:09.954" v="8" actId="478"/>
          <ac:spMkLst>
            <pc:docMk/>
            <pc:sldMk cId="4290910829" sldId="297"/>
            <ac:spMk id="3" creationId="{7BEF6265-DDFE-CBA3-05DC-E3AB1BC10649}"/>
          </ac:spMkLst>
        </pc:spChg>
        <pc:picChg chg="del">
          <ac:chgData name="Kansinee Skulkru" userId="a954ed1b-d86d-490f-aac2-d4076deee7db" providerId="ADAL" clId="{87B945B9-EF76-489B-98CE-F3B93A37FD37}" dt="2024-10-09T05:42:19.561" v="13" actId="478"/>
          <ac:picMkLst>
            <pc:docMk/>
            <pc:sldMk cId="4290910829" sldId="297"/>
            <ac:picMk id="2" creationId="{61DB49EE-15E1-C187-52E6-F62530D85533}"/>
          </ac:picMkLst>
        </pc:picChg>
        <pc:picChg chg="add mod">
          <ac:chgData name="Kansinee Skulkru" userId="a954ed1b-d86d-490f-aac2-d4076deee7db" providerId="ADAL" clId="{87B945B9-EF76-489B-98CE-F3B93A37FD37}" dt="2024-10-09T05:45:11.343" v="55" actId="1038"/>
          <ac:picMkLst>
            <pc:docMk/>
            <pc:sldMk cId="4290910829" sldId="297"/>
            <ac:picMk id="4" creationId="{5F7D34B3-DBA2-E7DA-4445-B638556B019D}"/>
          </ac:picMkLst>
        </pc:picChg>
        <pc:picChg chg="del">
          <ac:chgData name="Kansinee Skulkru" userId="a954ed1b-d86d-490f-aac2-d4076deee7db" providerId="ADAL" clId="{87B945B9-EF76-489B-98CE-F3B93A37FD37}" dt="2024-10-09T05:41:06.420" v="6" actId="478"/>
          <ac:picMkLst>
            <pc:docMk/>
            <pc:sldMk cId="4290910829" sldId="297"/>
            <ac:picMk id="6" creationId="{00000000-0000-0000-0000-000000000000}"/>
          </ac:picMkLst>
        </pc:picChg>
        <pc:picChg chg="del">
          <ac:chgData name="Kansinee Skulkru" userId="a954ed1b-d86d-490f-aac2-d4076deee7db" providerId="ADAL" clId="{87B945B9-EF76-489B-98CE-F3B93A37FD37}" dt="2024-10-09T05:43:15.297" v="19" actId="478"/>
          <ac:picMkLst>
            <pc:docMk/>
            <pc:sldMk cId="4290910829" sldId="297"/>
            <ac:picMk id="7" creationId="{00000000-0000-0000-0000-000000000000}"/>
          </ac:picMkLst>
        </pc:picChg>
        <pc:picChg chg="del">
          <ac:chgData name="Kansinee Skulkru" userId="a954ed1b-d86d-490f-aac2-d4076deee7db" providerId="ADAL" clId="{87B945B9-EF76-489B-98CE-F3B93A37FD37}" dt="2024-10-09T05:40:07.210" v="1" actId="478"/>
          <ac:picMkLst>
            <pc:docMk/>
            <pc:sldMk cId="4290910829" sldId="297"/>
            <ac:picMk id="8" creationId="{00000000-0000-0000-0000-000000000000}"/>
          </ac:picMkLst>
        </pc:picChg>
        <pc:picChg chg="add mod">
          <ac:chgData name="Kansinee Skulkru" userId="a954ed1b-d86d-490f-aac2-d4076deee7db" providerId="ADAL" clId="{87B945B9-EF76-489B-98CE-F3B93A37FD37}" dt="2024-10-09T05:44:46.774" v="41" actId="688"/>
          <ac:picMkLst>
            <pc:docMk/>
            <pc:sldMk cId="4290910829" sldId="297"/>
            <ac:picMk id="9" creationId="{AF59CABE-FC28-9D72-B99E-D5BD09948F22}"/>
          </ac:picMkLst>
        </pc:picChg>
        <pc:picChg chg="del">
          <ac:chgData name="Kansinee Skulkru" userId="a954ed1b-d86d-490f-aac2-d4076deee7db" providerId="ADAL" clId="{87B945B9-EF76-489B-98CE-F3B93A37FD37}" dt="2024-10-09T05:44:02.313" v="24" actId="478"/>
          <ac:picMkLst>
            <pc:docMk/>
            <pc:sldMk cId="4290910829" sldId="297"/>
            <ac:picMk id="10" creationId="{00000000-0000-0000-0000-000000000000}"/>
          </ac:picMkLst>
        </pc:picChg>
        <pc:picChg chg="add mod">
          <ac:chgData name="Kansinee Skulkru" userId="a954ed1b-d86d-490f-aac2-d4076deee7db" providerId="ADAL" clId="{87B945B9-EF76-489B-98CE-F3B93A37FD37}" dt="2024-10-09T05:45:16.550" v="59" actId="1038"/>
          <ac:picMkLst>
            <pc:docMk/>
            <pc:sldMk cId="4290910829" sldId="297"/>
            <ac:picMk id="11" creationId="{546F826B-B253-3209-83C1-4F0BFD6F6933}"/>
          </ac:picMkLst>
        </pc:picChg>
        <pc:picChg chg="add mod">
          <ac:chgData name="Kansinee Skulkru" userId="a954ed1b-d86d-490f-aac2-d4076deee7db" providerId="ADAL" clId="{87B945B9-EF76-489B-98CE-F3B93A37FD37}" dt="2024-10-09T05:44:55.712" v="44" actId="1076"/>
          <ac:picMkLst>
            <pc:docMk/>
            <pc:sldMk cId="4290910829" sldId="297"/>
            <ac:picMk id="1026" creationId="{2D6164DE-0DBB-6862-0BD2-2DAF00B5CA4B}"/>
          </ac:picMkLst>
        </pc:picChg>
        <pc:picChg chg="add mod">
          <ac:chgData name="Kansinee Skulkru" userId="a954ed1b-d86d-490f-aac2-d4076deee7db" providerId="ADAL" clId="{87B945B9-EF76-489B-98CE-F3B93A37FD37}" dt="2024-10-09T05:45:17.856" v="61" actId="1076"/>
          <ac:picMkLst>
            <pc:docMk/>
            <pc:sldMk cId="4290910829" sldId="297"/>
            <ac:picMk id="1028" creationId="{257D7609-81B0-31A2-B773-912A46F67F3E}"/>
          </ac:picMkLst>
        </pc:picChg>
      </pc:sldChg>
      <pc:sldChg chg="addSp delSp modSp add mod modNotesTx">
        <pc:chgData name="Kansinee Skulkru" userId="a954ed1b-d86d-490f-aac2-d4076deee7db" providerId="ADAL" clId="{87B945B9-EF76-489B-98CE-F3B93A37FD37}" dt="2024-10-10T07:29:04.478" v="538" actId="20577"/>
        <pc:sldMkLst>
          <pc:docMk/>
          <pc:sldMk cId="291824953" sldId="298"/>
        </pc:sldMkLst>
        <pc:spChg chg="add del mod">
          <ac:chgData name="Kansinee Skulkru" userId="a954ed1b-d86d-490f-aac2-d4076deee7db" providerId="ADAL" clId="{87B945B9-EF76-489B-98CE-F3B93A37FD37}" dt="2024-10-09T05:49:19.116" v="65" actId="478"/>
          <ac:spMkLst>
            <pc:docMk/>
            <pc:sldMk cId="291824953" sldId="298"/>
            <ac:spMk id="3" creationId="{BE582162-8927-8A08-D00E-50D2F06D1B32}"/>
          </ac:spMkLst>
        </pc:spChg>
        <pc:spChg chg="mod">
          <ac:chgData name="Kansinee Skulkru" userId="a954ed1b-d86d-490f-aac2-d4076deee7db" providerId="ADAL" clId="{87B945B9-EF76-489B-98CE-F3B93A37FD37}" dt="2024-10-09T05:52:06.233" v="118" actId="1076"/>
          <ac:spMkLst>
            <pc:docMk/>
            <pc:sldMk cId="291824953" sldId="298"/>
            <ac:spMk id="4" creationId="{00000000-0000-0000-0000-000000000000}"/>
          </ac:spMkLst>
        </pc:spChg>
        <pc:spChg chg="mod">
          <ac:chgData name="Kansinee Skulkru" userId="a954ed1b-d86d-490f-aac2-d4076deee7db" providerId="ADAL" clId="{87B945B9-EF76-489B-98CE-F3B93A37FD37}" dt="2024-10-09T05:52:00.950" v="117" actId="1076"/>
          <ac:spMkLst>
            <pc:docMk/>
            <pc:sldMk cId="291824953" sldId="298"/>
            <ac:spMk id="8" creationId="{00000000-0000-0000-0000-000000000000}"/>
          </ac:spMkLst>
        </pc:spChg>
        <pc:picChg chg="add mod">
          <ac:chgData name="Kansinee Skulkru" userId="a954ed1b-d86d-490f-aac2-d4076deee7db" providerId="ADAL" clId="{87B945B9-EF76-489B-98CE-F3B93A37FD37}" dt="2024-10-09T05:51:43.619" v="111" actId="1076"/>
          <ac:picMkLst>
            <pc:docMk/>
            <pc:sldMk cId="291824953" sldId="298"/>
            <ac:picMk id="5" creationId="{0D88435C-4C73-6C67-9DA7-69C647E37B70}"/>
          </ac:picMkLst>
        </pc:picChg>
        <pc:picChg chg="add mod">
          <ac:chgData name="Kansinee Skulkru" userId="a954ed1b-d86d-490f-aac2-d4076deee7db" providerId="ADAL" clId="{87B945B9-EF76-489B-98CE-F3B93A37FD37}" dt="2024-10-09T05:52:19.435" v="125" actId="1035"/>
          <ac:picMkLst>
            <pc:docMk/>
            <pc:sldMk cId="291824953" sldId="298"/>
            <ac:picMk id="6" creationId="{C4D01DCD-B93E-2B1E-5590-E446E8B352D8}"/>
          </ac:picMkLst>
        </pc:picChg>
        <pc:picChg chg="del">
          <ac:chgData name="Kansinee Skulkru" userId="a954ed1b-d86d-490f-aac2-d4076deee7db" providerId="ADAL" clId="{87B945B9-EF76-489B-98CE-F3B93A37FD37}" dt="2024-10-09T05:49:14.450" v="63" actId="478"/>
          <ac:picMkLst>
            <pc:docMk/>
            <pc:sldMk cId="291824953" sldId="298"/>
            <ac:picMk id="1026" creationId="{00000000-0000-0000-0000-000000000000}"/>
          </ac:picMkLst>
        </pc:picChg>
        <pc:picChg chg="del">
          <ac:chgData name="Kansinee Skulkru" userId="a954ed1b-d86d-490f-aac2-d4076deee7db" providerId="ADAL" clId="{87B945B9-EF76-489B-98CE-F3B93A37FD37}" dt="2024-10-09T05:49:24.294" v="67" actId="478"/>
          <ac:picMkLst>
            <pc:docMk/>
            <pc:sldMk cId="291824953" sldId="298"/>
            <ac:picMk id="1028" creationId="{00000000-0000-0000-0000-000000000000}"/>
          </ac:picMkLst>
        </pc:picChg>
        <pc:picChg chg="add del mod">
          <ac:chgData name="Kansinee Skulkru" userId="a954ed1b-d86d-490f-aac2-d4076deee7db" providerId="ADAL" clId="{87B945B9-EF76-489B-98CE-F3B93A37FD37}" dt="2024-10-09T05:49:48.297" v="70" actId="21"/>
          <ac:picMkLst>
            <pc:docMk/>
            <pc:sldMk cId="291824953" sldId="298"/>
            <ac:picMk id="2050" creationId="{E416F535-4530-FA72-AF57-AEDCC0872875}"/>
          </ac:picMkLst>
        </pc:picChg>
      </pc:sldChg>
      <pc:sldChg chg="addSp delSp modSp add mod modNotesTx">
        <pc:chgData name="Kansinee Skulkru" userId="a954ed1b-d86d-490f-aac2-d4076deee7db" providerId="ADAL" clId="{87B945B9-EF76-489B-98CE-F3B93A37FD37}" dt="2024-10-10T07:30:47.849" v="552" actId="20577"/>
        <pc:sldMkLst>
          <pc:docMk/>
          <pc:sldMk cId="1786369018" sldId="299"/>
        </pc:sldMkLst>
        <pc:spChg chg="mod">
          <ac:chgData name="Kansinee Skulkru" userId="a954ed1b-d86d-490f-aac2-d4076deee7db" providerId="ADAL" clId="{87B945B9-EF76-489B-98CE-F3B93A37FD37}" dt="2024-10-09T05:51:14.411" v="106" actId="1035"/>
          <ac:spMkLst>
            <pc:docMk/>
            <pc:sldMk cId="1786369018" sldId="299"/>
            <ac:spMk id="5" creationId="{00000000-0000-0000-0000-000000000000}"/>
          </ac:spMkLst>
        </pc:spChg>
        <pc:spChg chg="mod">
          <ac:chgData name="Kansinee Skulkru" userId="a954ed1b-d86d-490f-aac2-d4076deee7db" providerId="ADAL" clId="{87B945B9-EF76-489B-98CE-F3B93A37FD37}" dt="2024-10-09T05:51:10.893" v="101" actId="1036"/>
          <ac:spMkLst>
            <pc:docMk/>
            <pc:sldMk cId="1786369018" sldId="299"/>
            <ac:spMk id="6" creationId="{00000000-0000-0000-0000-000000000000}"/>
          </ac:spMkLst>
        </pc:spChg>
        <pc:spChg chg="mod">
          <ac:chgData name="Kansinee Skulkru" userId="a954ed1b-d86d-490f-aac2-d4076deee7db" providerId="ADAL" clId="{87B945B9-EF76-489B-98CE-F3B93A37FD37}" dt="2024-10-09T05:51:10.893" v="101" actId="1036"/>
          <ac:spMkLst>
            <pc:docMk/>
            <pc:sldMk cId="1786369018" sldId="299"/>
            <ac:spMk id="9" creationId="{00000000-0000-0000-0000-000000000000}"/>
          </ac:spMkLst>
        </pc:spChg>
        <pc:picChg chg="add mod">
          <ac:chgData name="Kansinee Skulkru" userId="a954ed1b-d86d-490f-aac2-d4076deee7db" providerId="ADAL" clId="{87B945B9-EF76-489B-98CE-F3B93A37FD37}" dt="2024-10-09T05:51:10.893" v="101" actId="1036"/>
          <ac:picMkLst>
            <pc:docMk/>
            <pc:sldMk cId="1786369018" sldId="299"/>
            <ac:picMk id="2" creationId="{D7EDDA19-0CC9-077E-D58E-3FF5BAE6857A}"/>
          </ac:picMkLst>
        </pc:picChg>
        <pc:picChg chg="add mod">
          <ac:chgData name="Kansinee Skulkru" userId="a954ed1b-d86d-490f-aac2-d4076deee7db" providerId="ADAL" clId="{87B945B9-EF76-489B-98CE-F3B93A37FD37}" dt="2024-10-09T05:51:10.893" v="101" actId="1036"/>
          <ac:picMkLst>
            <pc:docMk/>
            <pc:sldMk cId="1786369018" sldId="299"/>
            <ac:picMk id="3" creationId="{85998C1D-EDFC-DD67-20A4-28E1B0865072}"/>
          </ac:picMkLst>
        </pc:picChg>
        <pc:picChg chg="del">
          <ac:chgData name="Kansinee Skulkru" userId="a954ed1b-d86d-490f-aac2-d4076deee7db" providerId="ADAL" clId="{87B945B9-EF76-489B-98CE-F3B93A37FD37}" dt="2024-10-09T05:49:45.532" v="69" actId="478"/>
          <ac:picMkLst>
            <pc:docMk/>
            <pc:sldMk cId="1786369018" sldId="299"/>
            <ac:picMk id="4" creationId="{364DC115-1DDD-4ECF-B3FC-09CFDE4AB4D4}"/>
          </ac:picMkLst>
        </pc:picChg>
        <pc:picChg chg="del">
          <ac:chgData name="Kansinee Skulkru" userId="a954ed1b-d86d-490f-aac2-d4076deee7db" providerId="ADAL" clId="{87B945B9-EF76-489B-98CE-F3B93A37FD37}" dt="2024-10-09T05:50:41.393" v="74" actId="478"/>
          <ac:picMkLst>
            <pc:docMk/>
            <pc:sldMk cId="1786369018" sldId="299"/>
            <ac:picMk id="8" creationId="{00000000-0000-0000-0000-000000000000}"/>
          </ac:picMkLst>
        </pc:picChg>
      </pc:sldChg>
      <pc:sldChg chg="addSp delSp modSp add mod modNotesTx">
        <pc:chgData name="Kansinee Skulkru" userId="a954ed1b-d86d-490f-aac2-d4076deee7db" providerId="ADAL" clId="{87B945B9-EF76-489B-98CE-F3B93A37FD37}" dt="2024-10-10T07:29:18.455" v="540"/>
        <pc:sldMkLst>
          <pc:docMk/>
          <pc:sldMk cId="2694253261" sldId="300"/>
        </pc:sldMkLst>
        <pc:spChg chg="mod">
          <ac:chgData name="Kansinee Skulkru" userId="a954ed1b-d86d-490f-aac2-d4076deee7db" providerId="ADAL" clId="{87B945B9-EF76-489B-98CE-F3B93A37FD37}" dt="2024-10-09T05:53:25.966" v="140" actId="1076"/>
          <ac:spMkLst>
            <pc:docMk/>
            <pc:sldMk cId="2694253261" sldId="300"/>
            <ac:spMk id="8" creationId="{00000000-0000-0000-0000-000000000000}"/>
          </ac:spMkLst>
        </pc:spChg>
        <pc:spChg chg="mod">
          <ac:chgData name="Kansinee Skulkru" userId="a954ed1b-d86d-490f-aac2-d4076deee7db" providerId="ADAL" clId="{87B945B9-EF76-489B-98CE-F3B93A37FD37}" dt="2024-10-09T05:53:07.869" v="136" actId="1076"/>
          <ac:spMkLst>
            <pc:docMk/>
            <pc:sldMk cId="2694253261" sldId="300"/>
            <ac:spMk id="9" creationId="{00000000-0000-0000-0000-000000000000}"/>
          </ac:spMkLst>
        </pc:spChg>
        <pc:picChg chg="del">
          <ac:chgData name="Kansinee Skulkru" userId="a954ed1b-d86d-490f-aac2-d4076deee7db" providerId="ADAL" clId="{87B945B9-EF76-489B-98CE-F3B93A37FD37}" dt="2024-10-09T05:52:33.825" v="127" actId="478"/>
          <ac:picMkLst>
            <pc:docMk/>
            <pc:sldMk cId="2694253261" sldId="300"/>
            <ac:picMk id="2" creationId="{5C037BF8-8CCA-4054-83DC-431CD38A901F}"/>
          </ac:picMkLst>
        </pc:picChg>
        <pc:picChg chg="add mod">
          <ac:chgData name="Kansinee Skulkru" userId="a954ed1b-d86d-490f-aac2-d4076deee7db" providerId="ADAL" clId="{87B945B9-EF76-489B-98CE-F3B93A37FD37}" dt="2024-10-09T05:53:19.658" v="139" actId="1076"/>
          <ac:picMkLst>
            <pc:docMk/>
            <pc:sldMk cId="2694253261" sldId="300"/>
            <ac:picMk id="3" creationId="{3B560E24-DFA1-F45F-FBE4-58F874A01FFB}"/>
          </ac:picMkLst>
        </pc:picChg>
        <pc:picChg chg="del">
          <ac:chgData name="Kansinee Skulkru" userId="a954ed1b-d86d-490f-aac2-d4076deee7db" providerId="ADAL" clId="{87B945B9-EF76-489B-98CE-F3B93A37FD37}" dt="2024-10-09T05:52:33.825" v="127" actId="478"/>
          <ac:picMkLst>
            <pc:docMk/>
            <pc:sldMk cId="2694253261" sldId="300"/>
            <ac:picMk id="4" creationId="{00000000-0000-0000-0000-000000000000}"/>
          </ac:picMkLst>
        </pc:picChg>
        <pc:picChg chg="add mod">
          <ac:chgData name="Kansinee Skulkru" userId="a954ed1b-d86d-490f-aac2-d4076deee7db" providerId="ADAL" clId="{87B945B9-EF76-489B-98CE-F3B93A37FD37}" dt="2024-10-09T05:53:01.330" v="135" actId="1076"/>
          <ac:picMkLst>
            <pc:docMk/>
            <pc:sldMk cId="2694253261" sldId="300"/>
            <ac:picMk id="6" creationId="{BF4C426C-363E-BA1F-202A-EC10713C3F32}"/>
          </ac:picMkLst>
        </pc:picChg>
      </pc:sldChg>
      <pc:sldChg chg="addSp delSp modSp add mod modNotesTx">
        <pc:chgData name="Kansinee Skulkru" userId="a954ed1b-d86d-490f-aac2-d4076deee7db" providerId="ADAL" clId="{87B945B9-EF76-489B-98CE-F3B93A37FD37}" dt="2024-10-10T07:29:57.983" v="543"/>
        <pc:sldMkLst>
          <pc:docMk/>
          <pc:sldMk cId="3278965507" sldId="301"/>
        </pc:sldMkLst>
        <pc:spChg chg="mod">
          <ac:chgData name="Kansinee Skulkru" userId="a954ed1b-d86d-490f-aac2-d4076deee7db" providerId="ADAL" clId="{87B945B9-EF76-489B-98CE-F3B93A37FD37}" dt="2024-10-09T06:18:14.060" v="148" actId="1076"/>
          <ac:spMkLst>
            <pc:docMk/>
            <pc:sldMk cId="3278965507" sldId="301"/>
            <ac:spMk id="8" creationId="{7B65D7E0-6FF2-36BC-1A0F-4A9BFB849DF5}"/>
          </ac:spMkLst>
        </pc:spChg>
        <pc:picChg chg="del">
          <ac:chgData name="Kansinee Skulkru" userId="a954ed1b-d86d-490f-aac2-d4076deee7db" providerId="ADAL" clId="{87B945B9-EF76-489B-98CE-F3B93A37FD37}" dt="2024-10-09T05:53:33.160" v="142" actId="478"/>
          <ac:picMkLst>
            <pc:docMk/>
            <pc:sldMk cId="3278965507" sldId="301"/>
            <ac:picMk id="6" creationId="{198B7C9B-610E-1C05-10E5-DE4D83C4AC99}"/>
          </ac:picMkLst>
        </pc:picChg>
        <pc:picChg chg="add mod">
          <ac:chgData name="Kansinee Skulkru" userId="a954ed1b-d86d-490f-aac2-d4076deee7db" providerId="ADAL" clId="{87B945B9-EF76-489B-98CE-F3B93A37FD37}" dt="2024-10-09T06:18:07.826" v="146" actId="1076"/>
          <ac:picMkLst>
            <pc:docMk/>
            <pc:sldMk cId="3278965507" sldId="301"/>
            <ac:picMk id="3074" creationId="{EEB94884-06B2-8AE8-F22A-770D19766F05}"/>
          </ac:picMkLst>
        </pc:picChg>
      </pc:sldChg>
      <pc:sldChg chg="addSp delSp modSp add modNotesTx">
        <pc:chgData name="Kansinee Skulkru" userId="a954ed1b-d86d-490f-aac2-d4076deee7db" providerId="ADAL" clId="{87B945B9-EF76-489B-98CE-F3B93A37FD37}" dt="2024-10-10T07:38:16.280" v="579"/>
        <pc:sldMkLst>
          <pc:docMk/>
          <pc:sldMk cId="1397371959" sldId="302"/>
        </pc:sldMkLst>
        <pc:spChg chg="mod">
          <ac:chgData name="Kansinee Skulkru" userId="a954ed1b-d86d-490f-aac2-d4076deee7db" providerId="ADAL" clId="{87B945B9-EF76-489B-98CE-F3B93A37FD37}" dt="2024-10-09T06:21:25.996" v="160" actId="1076"/>
          <ac:spMkLst>
            <pc:docMk/>
            <pc:sldMk cId="1397371959" sldId="302"/>
            <ac:spMk id="11" creationId="{00000000-0000-0000-0000-000000000000}"/>
          </ac:spMkLst>
        </pc:spChg>
        <pc:picChg chg="del">
          <ac:chgData name="Kansinee Skulkru" userId="a954ed1b-d86d-490f-aac2-d4076deee7db" providerId="ADAL" clId="{87B945B9-EF76-489B-98CE-F3B93A37FD37}" dt="2024-10-09T06:20:14.691" v="150" actId="478"/>
          <ac:picMkLst>
            <pc:docMk/>
            <pc:sldMk cId="1397371959" sldId="302"/>
            <ac:picMk id="10" creationId="{00000000-0000-0000-0000-000000000000}"/>
          </ac:picMkLst>
        </pc:picChg>
        <pc:picChg chg="del">
          <ac:chgData name="Kansinee Skulkru" userId="a954ed1b-d86d-490f-aac2-d4076deee7db" providerId="ADAL" clId="{87B945B9-EF76-489B-98CE-F3B93A37FD37}" dt="2024-10-09T06:21:05.949" v="155" actId="478"/>
          <ac:picMkLst>
            <pc:docMk/>
            <pc:sldMk cId="1397371959" sldId="302"/>
            <ac:picMk id="4100" creationId="{00000000-0000-0000-0000-000000000000}"/>
          </ac:picMkLst>
        </pc:picChg>
        <pc:picChg chg="add mod">
          <ac:chgData name="Kansinee Skulkru" userId="a954ed1b-d86d-490f-aac2-d4076deee7db" providerId="ADAL" clId="{87B945B9-EF76-489B-98CE-F3B93A37FD37}" dt="2024-10-09T06:21:25.996" v="160" actId="1076"/>
          <ac:picMkLst>
            <pc:docMk/>
            <pc:sldMk cId="1397371959" sldId="302"/>
            <ac:picMk id="6146" creationId="{6375D430-EC34-421E-B2B9-AF74CB826C50}"/>
          </ac:picMkLst>
        </pc:picChg>
        <pc:picChg chg="add mod">
          <ac:chgData name="Kansinee Skulkru" userId="a954ed1b-d86d-490f-aac2-d4076deee7db" providerId="ADAL" clId="{87B945B9-EF76-489B-98CE-F3B93A37FD37}" dt="2024-10-09T06:21:15.662" v="158" actId="1076"/>
          <ac:picMkLst>
            <pc:docMk/>
            <pc:sldMk cId="1397371959" sldId="302"/>
            <ac:picMk id="6148" creationId="{43464A4F-7C4E-0314-BEEA-D3E7878F0F06}"/>
          </ac:picMkLst>
        </pc:picChg>
      </pc:sldChg>
      <pc:sldChg chg="addSp delSp modSp add mod modAnim modNotesTx">
        <pc:chgData name="Kansinee Skulkru" userId="a954ed1b-d86d-490f-aac2-d4076deee7db" providerId="ADAL" clId="{87B945B9-EF76-489B-98CE-F3B93A37FD37}" dt="2024-10-10T07:40:32.708" v="617" actId="20577"/>
        <pc:sldMkLst>
          <pc:docMk/>
          <pc:sldMk cId="81480728" sldId="303"/>
        </pc:sldMkLst>
        <pc:spChg chg="mod">
          <ac:chgData name="Kansinee Skulkru" userId="a954ed1b-d86d-490f-aac2-d4076deee7db" providerId="ADAL" clId="{87B945B9-EF76-489B-98CE-F3B93A37FD37}" dt="2024-10-09T06:26:13.914" v="210" actId="1076"/>
          <ac:spMkLst>
            <pc:docMk/>
            <pc:sldMk cId="81480728" sldId="303"/>
            <ac:spMk id="2" creationId="{00000000-0000-0000-0000-000000000000}"/>
          </ac:spMkLst>
        </pc:spChg>
        <pc:spChg chg="mod">
          <ac:chgData name="Kansinee Skulkru" userId="a954ed1b-d86d-490f-aac2-d4076deee7db" providerId="ADAL" clId="{87B945B9-EF76-489B-98CE-F3B93A37FD37}" dt="2024-10-09T06:26:38.917" v="219" actId="1076"/>
          <ac:spMkLst>
            <pc:docMk/>
            <pc:sldMk cId="81480728" sldId="303"/>
            <ac:spMk id="5" creationId="{00000000-0000-0000-0000-000000000000}"/>
          </ac:spMkLst>
        </pc:spChg>
        <pc:spChg chg="mod">
          <ac:chgData name="Kansinee Skulkru" userId="a954ed1b-d86d-490f-aac2-d4076deee7db" providerId="ADAL" clId="{87B945B9-EF76-489B-98CE-F3B93A37FD37}" dt="2024-10-09T06:27:45.613" v="237" actId="14100"/>
          <ac:spMkLst>
            <pc:docMk/>
            <pc:sldMk cId="81480728" sldId="303"/>
            <ac:spMk id="7" creationId="{00000000-0000-0000-0000-000000000000}"/>
          </ac:spMkLst>
        </pc:spChg>
        <pc:spChg chg="add del mod">
          <ac:chgData name="Kansinee Skulkru" userId="a954ed1b-d86d-490f-aac2-d4076deee7db" providerId="ADAL" clId="{87B945B9-EF76-489B-98CE-F3B93A37FD37}" dt="2024-10-10T07:40:15.767" v="583" actId="22"/>
          <ac:spMkLst>
            <pc:docMk/>
            <pc:sldMk cId="81480728" sldId="303"/>
            <ac:spMk id="9" creationId="{BB5B5D6F-1DB8-7E98-D22F-605ACA43D700}"/>
          </ac:spMkLst>
        </pc:spChg>
        <pc:spChg chg="add del mod">
          <ac:chgData name="Kansinee Skulkru" userId="a954ed1b-d86d-490f-aac2-d4076deee7db" providerId="ADAL" clId="{87B945B9-EF76-489B-98CE-F3B93A37FD37}" dt="2024-10-09T06:27:12.664" v="229" actId="478"/>
          <ac:spMkLst>
            <pc:docMk/>
            <pc:sldMk cId="81480728" sldId="303"/>
            <ac:spMk id="11" creationId="{04F93F06-4078-DE7F-1606-891672A8EC83}"/>
          </ac:spMkLst>
        </pc:spChg>
        <pc:picChg chg="add mod">
          <ac:chgData name="Kansinee Skulkru" userId="a954ed1b-d86d-490f-aac2-d4076deee7db" providerId="ADAL" clId="{87B945B9-EF76-489B-98CE-F3B93A37FD37}" dt="2024-10-09T06:27:28.976" v="234" actId="1035"/>
          <ac:picMkLst>
            <pc:docMk/>
            <pc:sldMk cId="81480728" sldId="303"/>
            <ac:picMk id="4" creationId="{189A6BCA-DC84-C2DE-B38A-F94E8CA3B771}"/>
          </ac:picMkLst>
        </pc:picChg>
        <pc:picChg chg="del">
          <ac:chgData name="Kansinee Skulkru" userId="a954ed1b-d86d-490f-aac2-d4076deee7db" providerId="ADAL" clId="{87B945B9-EF76-489B-98CE-F3B93A37FD37}" dt="2024-10-09T06:27:10.241" v="228" actId="478"/>
          <ac:picMkLst>
            <pc:docMk/>
            <pc:sldMk cId="81480728" sldId="303"/>
            <ac:picMk id="8" creationId="{00000000-0000-0000-0000-000000000000}"/>
          </ac:picMkLst>
        </pc:picChg>
        <pc:picChg chg="del">
          <ac:chgData name="Kansinee Skulkru" userId="a954ed1b-d86d-490f-aac2-d4076deee7db" providerId="ADAL" clId="{87B945B9-EF76-489B-98CE-F3B93A37FD37}" dt="2024-10-09T06:27:00.253" v="222" actId="478"/>
          <ac:picMkLst>
            <pc:docMk/>
            <pc:sldMk cId="81480728" sldId="303"/>
            <ac:picMk id="9" creationId="{00000000-0000-0000-0000-000000000000}"/>
          </ac:picMkLst>
        </pc:picChg>
        <pc:picChg chg="add mod">
          <ac:chgData name="Kansinee Skulkru" userId="a954ed1b-d86d-490f-aac2-d4076deee7db" providerId="ADAL" clId="{87B945B9-EF76-489B-98CE-F3B93A37FD37}" dt="2024-10-09T06:27:28.976" v="234" actId="1035"/>
          <ac:picMkLst>
            <pc:docMk/>
            <pc:sldMk cId="81480728" sldId="303"/>
            <ac:picMk id="10" creationId="{E581B8B2-7A8D-4A13-0964-824375B34406}"/>
          </ac:picMkLst>
        </pc:picChg>
        <pc:picChg chg="del">
          <ac:chgData name="Kansinee Skulkru" userId="a954ed1b-d86d-490f-aac2-d4076deee7db" providerId="ADAL" clId="{87B945B9-EF76-489B-98CE-F3B93A37FD37}" dt="2024-10-09T06:25:54.180" v="202" actId="478"/>
          <ac:picMkLst>
            <pc:docMk/>
            <pc:sldMk cId="81480728" sldId="303"/>
            <ac:picMk id="2050" creationId="{00000000-0000-0000-0000-000000000000}"/>
          </ac:picMkLst>
        </pc:picChg>
        <pc:picChg chg="add mod">
          <ac:chgData name="Kansinee Skulkru" userId="a954ed1b-d86d-490f-aac2-d4076deee7db" providerId="ADAL" clId="{87B945B9-EF76-489B-98CE-F3B93A37FD37}" dt="2024-10-09T06:26:36.268" v="218" actId="1076"/>
          <ac:picMkLst>
            <pc:docMk/>
            <pc:sldMk cId="81480728" sldId="303"/>
            <ac:picMk id="7170" creationId="{96DB232E-4E75-004D-A1C5-CA010C968438}"/>
          </ac:picMkLst>
        </pc:picChg>
      </pc:sldChg>
      <pc:sldChg chg="addSp delSp modSp add mod modNotesTx">
        <pc:chgData name="Kansinee Skulkru" userId="a954ed1b-d86d-490f-aac2-d4076deee7db" providerId="ADAL" clId="{87B945B9-EF76-489B-98CE-F3B93A37FD37}" dt="2024-10-10T07:31:44.790" v="572" actId="20577"/>
        <pc:sldMkLst>
          <pc:docMk/>
          <pc:sldMk cId="370668367" sldId="304"/>
        </pc:sldMkLst>
        <pc:spChg chg="add del mod">
          <ac:chgData name="Kansinee Skulkru" userId="a954ed1b-d86d-490f-aac2-d4076deee7db" providerId="ADAL" clId="{87B945B9-EF76-489B-98CE-F3B93A37FD37}" dt="2024-10-09T06:29:46.620" v="246" actId="14100"/>
          <ac:spMkLst>
            <pc:docMk/>
            <pc:sldMk cId="370668367" sldId="304"/>
            <ac:spMk id="7" creationId="{00000000-0000-0000-0000-000000000000}"/>
          </ac:spMkLst>
        </pc:spChg>
        <pc:picChg chg="add mod">
          <ac:chgData name="Kansinee Skulkru" userId="a954ed1b-d86d-490f-aac2-d4076deee7db" providerId="ADAL" clId="{87B945B9-EF76-489B-98CE-F3B93A37FD37}" dt="2024-10-09T06:29:51.605" v="247" actId="1076"/>
          <ac:picMkLst>
            <pc:docMk/>
            <pc:sldMk cId="370668367" sldId="304"/>
            <ac:picMk id="3" creationId="{13F90110-4D72-5CB2-F325-0B5825D5620C}"/>
          </ac:picMkLst>
        </pc:picChg>
        <pc:picChg chg="del">
          <ac:chgData name="Kansinee Skulkru" userId="a954ed1b-d86d-490f-aac2-d4076deee7db" providerId="ADAL" clId="{87B945B9-EF76-489B-98CE-F3B93A37FD37}" dt="2024-10-09T06:29:20.813" v="239" actId="478"/>
          <ac:picMkLst>
            <pc:docMk/>
            <pc:sldMk cId="370668367" sldId="304"/>
            <ac:picMk id="6" creationId="{00000000-0000-0000-0000-000000000000}"/>
          </ac:picMkLst>
        </pc:picChg>
      </pc:sldChg>
      <pc:sldChg chg="addSp delSp modSp add mod modNotesTx">
        <pc:chgData name="Kansinee Skulkru" userId="a954ed1b-d86d-490f-aac2-d4076deee7db" providerId="ADAL" clId="{87B945B9-EF76-489B-98CE-F3B93A37FD37}" dt="2024-10-10T07:31:24.405" v="563" actId="20577"/>
        <pc:sldMkLst>
          <pc:docMk/>
          <pc:sldMk cId="2449623600" sldId="305"/>
        </pc:sldMkLst>
        <pc:spChg chg="mod">
          <ac:chgData name="Kansinee Skulkru" userId="a954ed1b-d86d-490f-aac2-d4076deee7db" providerId="ADAL" clId="{87B945B9-EF76-489B-98CE-F3B93A37FD37}" dt="2024-10-09T06:34:06.436" v="265" actId="1076"/>
          <ac:spMkLst>
            <pc:docMk/>
            <pc:sldMk cId="2449623600" sldId="305"/>
            <ac:spMk id="2" creationId="{00000000-0000-0000-0000-000000000000}"/>
          </ac:spMkLst>
        </pc:spChg>
        <pc:spChg chg="mod">
          <ac:chgData name="Kansinee Skulkru" userId="a954ed1b-d86d-490f-aac2-d4076deee7db" providerId="ADAL" clId="{87B945B9-EF76-489B-98CE-F3B93A37FD37}" dt="2024-10-09T06:41:03.269" v="341" actId="1038"/>
          <ac:spMkLst>
            <pc:docMk/>
            <pc:sldMk cId="2449623600" sldId="305"/>
            <ac:spMk id="5" creationId="{00000000-0000-0000-0000-000000000000}"/>
          </ac:spMkLst>
        </pc:spChg>
        <pc:picChg chg="add mod">
          <ac:chgData name="Kansinee Skulkru" userId="a954ed1b-d86d-490f-aac2-d4076deee7db" providerId="ADAL" clId="{87B945B9-EF76-489B-98CE-F3B93A37FD37}" dt="2024-10-09T06:41:03.269" v="341" actId="1038"/>
          <ac:picMkLst>
            <pc:docMk/>
            <pc:sldMk cId="2449623600" sldId="305"/>
            <ac:picMk id="4" creationId="{06003ADD-AFD3-E66F-F7E9-AB2F24ED77BC}"/>
          </ac:picMkLst>
        </pc:picChg>
        <pc:picChg chg="add del mod">
          <ac:chgData name="Kansinee Skulkru" userId="a954ed1b-d86d-490f-aac2-d4076deee7db" providerId="ADAL" clId="{87B945B9-EF76-489B-98CE-F3B93A37FD37}" dt="2024-10-09T06:38:55.942" v="291" actId="478"/>
          <ac:picMkLst>
            <pc:docMk/>
            <pc:sldMk cId="2449623600" sldId="305"/>
            <ac:picMk id="6" creationId="{AD1A3A9C-6791-5254-E0BF-A4FF95920D45}"/>
          </ac:picMkLst>
        </pc:picChg>
        <pc:picChg chg="del">
          <ac:chgData name="Kansinee Skulkru" userId="a954ed1b-d86d-490f-aac2-d4076deee7db" providerId="ADAL" clId="{87B945B9-EF76-489B-98CE-F3B93A37FD37}" dt="2024-10-09T06:33:17.989" v="249" actId="478"/>
          <ac:picMkLst>
            <pc:docMk/>
            <pc:sldMk cId="2449623600" sldId="305"/>
            <ac:picMk id="2050" creationId="{00000000-0000-0000-0000-000000000000}"/>
          </ac:picMkLst>
        </pc:picChg>
        <pc:picChg chg="add del mod">
          <ac:chgData name="Kansinee Skulkru" userId="a954ed1b-d86d-490f-aac2-d4076deee7db" providerId="ADAL" clId="{87B945B9-EF76-489B-98CE-F3B93A37FD37}" dt="2024-10-09T06:39:33.428" v="304" actId="478"/>
          <ac:picMkLst>
            <pc:docMk/>
            <pc:sldMk cId="2449623600" sldId="305"/>
            <ac:picMk id="8194" creationId="{7DCF4A46-6047-638F-6348-FFB6D16C008C}"/>
          </ac:picMkLst>
        </pc:picChg>
        <pc:picChg chg="add del mod">
          <ac:chgData name="Kansinee Skulkru" userId="a954ed1b-d86d-490f-aac2-d4076deee7db" providerId="ADAL" clId="{87B945B9-EF76-489B-98CE-F3B93A37FD37}" dt="2024-10-09T06:40:31.301" v="307" actId="478"/>
          <ac:picMkLst>
            <pc:docMk/>
            <pc:sldMk cId="2449623600" sldId="305"/>
            <ac:picMk id="8196" creationId="{36CA2228-F4AD-10AF-8966-E0240B5C1C1B}"/>
          </ac:picMkLst>
        </pc:picChg>
        <pc:picChg chg="add mod">
          <ac:chgData name="Kansinee Skulkru" userId="a954ed1b-d86d-490f-aac2-d4076deee7db" providerId="ADAL" clId="{87B945B9-EF76-489B-98CE-F3B93A37FD37}" dt="2024-10-09T06:41:03.269" v="341" actId="1038"/>
          <ac:picMkLst>
            <pc:docMk/>
            <pc:sldMk cId="2449623600" sldId="305"/>
            <ac:picMk id="8198" creationId="{BB60FC94-A332-55DC-90FE-C9CE76ACC0AA}"/>
          </ac:picMkLst>
        </pc:picChg>
      </pc:sldChg>
    </pc:docChg>
  </pc:docChgLst>
  <pc:docChgLst>
    <pc:chgData name="Narisara Thongmee" userId="S::narisara@jfbkk.or.th::3f5817a0-d64e-4f85-845c-fa7a0a7890f3" providerId="AD" clId="Web-{D7EAF178-2487-077F-EC33-5AF1BE6117D3}"/>
    <pc:docChg chg="modSld">
      <pc:chgData name="Narisara Thongmee" userId="S::narisara@jfbkk.or.th::3f5817a0-d64e-4f85-845c-fa7a0a7890f3" providerId="AD" clId="Web-{D7EAF178-2487-077F-EC33-5AF1BE6117D3}" dt="2022-09-19T04:13:07.725" v="30"/>
      <pc:docMkLst>
        <pc:docMk/>
      </pc:docMkLst>
      <pc:sldChg chg="modNotes">
        <pc:chgData name="Narisara Thongmee" userId="S::narisara@jfbkk.or.th::3f5817a0-d64e-4f85-845c-fa7a0a7890f3" providerId="AD" clId="Web-{D7EAF178-2487-077F-EC33-5AF1BE6117D3}" dt="2022-09-19T04:13:07.725" v="30"/>
        <pc:sldMkLst>
          <pc:docMk/>
          <pc:sldMk cId="2730108950" sldId="278"/>
        </pc:sldMkLst>
      </pc:sldChg>
      <pc:sldChg chg="modCm">
        <pc:chgData name="Narisara Thongmee" userId="S::narisara@jfbkk.or.th::3f5817a0-d64e-4f85-845c-fa7a0a7890f3" providerId="AD" clId="Web-{D7EAF178-2487-077F-EC33-5AF1BE6117D3}" dt="2022-09-19T04:10:22.356" v="1"/>
        <pc:sldMkLst>
          <pc:docMk/>
          <pc:sldMk cId="4179936485" sldId="286"/>
        </pc:sldMkLst>
      </pc:sldChg>
    </pc:docChg>
  </pc:docChgLst>
  <pc:docChgLst>
    <pc:chgData name="Rasa  Sevikul" userId="fe310784-d92c-4b49-a02c-ea7a8b3353d2" providerId="ADAL" clId="{26FDFA91-1A7E-453D-AF3C-3A84DEEAA324}"/>
    <pc:docChg chg="custSel modSld">
      <pc:chgData name="Rasa  Sevikul" userId="fe310784-d92c-4b49-a02c-ea7a8b3353d2" providerId="ADAL" clId="{26FDFA91-1A7E-453D-AF3C-3A84DEEAA324}" dt="2024-10-24T06:12:04.123" v="71" actId="113"/>
      <pc:docMkLst>
        <pc:docMk/>
      </pc:docMkLst>
      <pc:sldChg chg="modSp mod">
        <pc:chgData name="Rasa  Sevikul" userId="fe310784-d92c-4b49-a02c-ea7a8b3353d2" providerId="ADAL" clId="{26FDFA91-1A7E-453D-AF3C-3A84DEEAA324}" dt="2024-10-24T05:50:31.410" v="0" actId="14100"/>
        <pc:sldMkLst>
          <pc:docMk/>
          <pc:sldMk cId="4161138751" sldId="262"/>
        </pc:sldMkLst>
        <pc:picChg chg="mod">
          <ac:chgData name="Rasa  Sevikul" userId="fe310784-d92c-4b49-a02c-ea7a8b3353d2" providerId="ADAL" clId="{26FDFA91-1A7E-453D-AF3C-3A84DEEAA324}" dt="2024-10-24T05:50:31.410" v="0" actId="14100"/>
          <ac:picMkLst>
            <pc:docMk/>
            <pc:sldMk cId="4161138751" sldId="262"/>
            <ac:picMk id="7" creationId="{00000000-0000-0000-0000-000000000000}"/>
          </ac:picMkLst>
        </pc:picChg>
      </pc:sldChg>
      <pc:sldChg chg="modSp mod">
        <pc:chgData name="Rasa  Sevikul" userId="fe310784-d92c-4b49-a02c-ea7a8b3353d2" providerId="ADAL" clId="{26FDFA91-1A7E-453D-AF3C-3A84DEEAA324}" dt="2024-10-24T06:12:04.123" v="71" actId="113"/>
        <pc:sldMkLst>
          <pc:docMk/>
          <pc:sldMk cId="3104229892" sldId="264"/>
        </pc:sldMkLst>
        <pc:spChg chg="mod">
          <ac:chgData name="Rasa  Sevikul" userId="fe310784-d92c-4b49-a02c-ea7a8b3353d2" providerId="ADAL" clId="{26FDFA91-1A7E-453D-AF3C-3A84DEEAA324}" dt="2024-10-24T06:12:04.123" v="71" actId="113"/>
          <ac:spMkLst>
            <pc:docMk/>
            <pc:sldMk cId="3104229892" sldId="264"/>
            <ac:spMk id="2" creationId="{00000000-0000-0000-0000-000000000000}"/>
          </ac:spMkLst>
        </pc:spChg>
      </pc:sldChg>
      <pc:sldChg chg="modSp mod">
        <pc:chgData name="Rasa  Sevikul" userId="fe310784-d92c-4b49-a02c-ea7a8b3353d2" providerId="ADAL" clId="{26FDFA91-1A7E-453D-AF3C-3A84DEEAA324}" dt="2024-10-24T06:11:37.585" v="67" actId="113"/>
        <pc:sldMkLst>
          <pc:docMk/>
          <pc:sldMk cId="3488375170" sldId="281"/>
        </pc:sldMkLst>
        <pc:spChg chg="mod">
          <ac:chgData name="Rasa  Sevikul" userId="fe310784-d92c-4b49-a02c-ea7a8b3353d2" providerId="ADAL" clId="{26FDFA91-1A7E-453D-AF3C-3A84DEEAA324}" dt="2024-10-24T06:11:37.585" v="67" actId="113"/>
          <ac:spMkLst>
            <pc:docMk/>
            <pc:sldMk cId="3488375170" sldId="281"/>
            <ac:spMk id="2" creationId="{00000000-0000-0000-0000-000000000000}"/>
          </ac:spMkLst>
        </pc:spChg>
      </pc:sldChg>
      <pc:sldChg chg="modSp">
        <pc:chgData name="Rasa  Sevikul" userId="fe310784-d92c-4b49-a02c-ea7a8b3353d2" providerId="ADAL" clId="{26FDFA91-1A7E-453D-AF3C-3A84DEEAA324}" dt="2024-10-24T06:08:24.861" v="37"/>
        <pc:sldMkLst>
          <pc:docMk/>
          <pc:sldMk cId="1446397879" sldId="289"/>
        </pc:sldMkLst>
        <pc:picChg chg="mod">
          <ac:chgData name="Rasa  Sevikul" userId="fe310784-d92c-4b49-a02c-ea7a8b3353d2" providerId="ADAL" clId="{26FDFA91-1A7E-453D-AF3C-3A84DEEAA324}" dt="2024-10-24T06:08:24.861" v="37"/>
          <ac:picMkLst>
            <pc:docMk/>
            <pc:sldMk cId="1446397879" sldId="289"/>
            <ac:picMk id="5" creationId="{7CC8E809-7BEA-4C6E-AD94-F08B48E126EF}"/>
          </ac:picMkLst>
        </pc:picChg>
      </pc:sldChg>
      <pc:sldChg chg="modSp mod">
        <pc:chgData name="Rasa  Sevikul" userId="fe310784-d92c-4b49-a02c-ea7a8b3353d2" providerId="ADAL" clId="{26FDFA91-1A7E-453D-AF3C-3A84DEEAA324}" dt="2024-10-24T06:11:15.355" v="65" actId="14100"/>
        <pc:sldMkLst>
          <pc:docMk/>
          <pc:sldMk cId="4116443357" sldId="291"/>
        </pc:sldMkLst>
        <pc:spChg chg="mod">
          <ac:chgData name="Rasa  Sevikul" userId="fe310784-d92c-4b49-a02c-ea7a8b3353d2" providerId="ADAL" clId="{26FDFA91-1A7E-453D-AF3C-3A84DEEAA324}" dt="2024-10-24T06:11:15.355" v="65" actId="14100"/>
          <ac:spMkLst>
            <pc:docMk/>
            <pc:sldMk cId="4116443357" sldId="291"/>
            <ac:spMk id="7" creationId="{28F3EC2F-1937-E257-AD44-305A3F1EDE3E}"/>
          </ac:spMkLst>
        </pc:spChg>
      </pc:sldChg>
      <pc:sldChg chg="modSp mod">
        <pc:chgData name="Rasa  Sevikul" userId="fe310784-d92c-4b49-a02c-ea7a8b3353d2" providerId="ADAL" clId="{26FDFA91-1A7E-453D-AF3C-3A84DEEAA324}" dt="2024-10-24T06:11:51.178" v="70" actId="113"/>
        <pc:sldMkLst>
          <pc:docMk/>
          <pc:sldMk cId="81480728" sldId="303"/>
        </pc:sldMkLst>
        <pc:spChg chg="mod">
          <ac:chgData name="Rasa  Sevikul" userId="fe310784-d92c-4b49-a02c-ea7a8b3353d2" providerId="ADAL" clId="{26FDFA91-1A7E-453D-AF3C-3A84DEEAA324}" dt="2024-10-24T06:11:51.178" v="70" actId="113"/>
          <ac:spMkLst>
            <pc:docMk/>
            <pc:sldMk cId="81480728" sldId="303"/>
            <ac:spMk id="5" creationId="{00000000-0000-0000-0000-000000000000}"/>
          </ac:spMkLst>
        </pc:spChg>
      </pc:sldChg>
      <pc:sldChg chg="modSp mod">
        <pc:chgData name="Rasa  Sevikul" userId="fe310784-d92c-4b49-a02c-ea7a8b3353d2" providerId="ADAL" clId="{26FDFA91-1A7E-453D-AF3C-3A84DEEAA324}" dt="2024-10-24T06:11:33.418" v="66" actId="113"/>
        <pc:sldMkLst>
          <pc:docMk/>
          <pc:sldMk cId="370668367" sldId="304"/>
        </pc:sldMkLst>
        <pc:spChg chg="mod">
          <ac:chgData name="Rasa  Sevikul" userId="fe310784-d92c-4b49-a02c-ea7a8b3353d2" providerId="ADAL" clId="{26FDFA91-1A7E-453D-AF3C-3A84DEEAA324}" dt="2024-10-24T06:11:33.418" v="66" actId="113"/>
          <ac:spMkLst>
            <pc:docMk/>
            <pc:sldMk cId="370668367" sldId="304"/>
            <ac:spMk id="2" creationId="{00000000-0000-0000-0000-000000000000}"/>
          </ac:spMkLst>
        </pc:spChg>
        <pc:spChg chg="mod">
          <ac:chgData name="Rasa  Sevikul" userId="fe310784-d92c-4b49-a02c-ea7a8b3353d2" providerId="ADAL" clId="{26FDFA91-1A7E-453D-AF3C-3A84DEEAA324}" dt="2024-10-24T06:03:01.113" v="36" actId="20577"/>
          <ac:spMkLst>
            <pc:docMk/>
            <pc:sldMk cId="370668367" sldId="304"/>
            <ac:spMk id="7" creationId="{00000000-0000-0000-0000-000000000000}"/>
          </ac:spMkLst>
        </pc:spChg>
      </pc:sldChg>
      <pc:sldChg chg="modSp mod">
        <pc:chgData name="Rasa  Sevikul" userId="fe310784-d92c-4b49-a02c-ea7a8b3353d2" providerId="ADAL" clId="{26FDFA91-1A7E-453D-AF3C-3A84DEEAA324}" dt="2024-10-24T06:11:42.014" v="68" actId="113"/>
        <pc:sldMkLst>
          <pc:docMk/>
          <pc:sldMk cId="2449623600" sldId="305"/>
        </pc:sldMkLst>
        <pc:spChg chg="mod">
          <ac:chgData name="Rasa  Sevikul" userId="fe310784-d92c-4b49-a02c-ea7a8b3353d2" providerId="ADAL" clId="{26FDFA91-1A7E-453D-AF3C-3A84DEEAA324}" dt="2024-10-24T06:11:42.014" v="68" actId="113"/>
          <ac:spMkLst>
            <pc:docMk/>
            <pc:sldMk cId="2449623600" sldId="305"/>
            <ac:spMk id="2" creationId="{00000000-0000-0000-0000-000000000000}"/>
          </ac:spMkLst>
        </pc:spChg>
      </pc:sldChg>
    </pc:docChg>
  </pc:docChgLst>
  <pc:docChgLst>
    <pc:chgData name="Sakeson Thulathipakul" userId="b3d64cf3-6c76-4edc-a142-424decaf8113" providerId="ADAL" clId="{E2191D69-4B5B-4E73-B964-DD829BAB0904}"/>
    <pc:docChg chg="">
      <pc:chgData name="Sakeson Thulathipakul" userId="b3d64cf3-6c76-4edc-a142-424decaf8113" providerId="ADAL" clId="{E2191D69-4B5B-4E73-B964-DD829BAB0904}" dt="2024-10-24T03:53:55.068" v="0"/>
      <pc:docMkLst>
        <pc:docMk/>
      </pc:docMkLst>
      <pc:sldChg chg="addCm">
        <pc:chgData name="Sakeson Thulathipakul" userId="b3d64cf3-6c76-4edc-a142-424decaf8113" providerId="ADAL" clId="{E2191D69-4B5B-4E73-B964-DD829BAB0904}" dt="2024-10-24T03:53:55.068" v="0"/>
        <pc:sldMkLst>
          <pc:docMk/>
          <pc:sldMk cId="81480728" sldId="303"/>
        </pc:sldMkLst>
      </pc:sldChg>
    </pc:docChg>
  </pc:docChgLst>
  <pc:docChgLst>
    <pc:chgData name="Jldstaff3" userId="a05ea172-e8dc-4df0-ae92-caa84018ac31" providerId="ADAL" clId="{8DE12767-9948-486F-A68A-01B5DFAD9CCB}"/>
    <pc:docChg chg="undo redo custSel modSld">
      <pc:chgData name="Jldstaff3" userId="a05ea172-e8dc-4df0-ae92-caa84018ac31" providerId="ADAL" clId="{8DE12767-9948-486F-A68A-01B5DFAD9CCB}" dt="2024-05-24T02:33:58.348" v="10" actId="1076"/>
      <pc:docMkLst>
        <pc:docMk/>
      </pc:docMkLst>
      <pc:sldChg chg="addSp delSp modSp mod">
        <pc:chgData name="Jldstaff3" userId="a05ea172-e8dc-4df0-ae92-caa84018ac31" providerId="ADAL" clId="{8DE12767-9948-486F-A68A-01B5DFAD9CCB}" dt="2024-05-24T02:33:58.348" v="10" actId="1076"/>
        <pc:sldMkLst>
          <pc:docMk/>
          <pc:sldMk cId="4161138751" sldId="262"/>
        </pc:sldMkLst>
        <pc:spChg chg="add del">
          <ac:chgData name="Jldstaff3" userId="a05ea172-e8dc-4df0-ae92-caa84018ac31" providerId="ADAL" clId="{8DE12767-9948-486F-A68A-01B5DFAD9CCB}" dt="2024-05-24T02:33:50.564" v="7" actId="478"/>
          <ac:spMkLst>
            <pc:docMk/>
            <pc:sldMk cId="4161138751" sldId="262"/>
            <ac:spMk id="4" creationId="{00000000-0000-0000-0000-000000000000}"/>
          </ac:spMkLst>
        </pc:spChg>
        <pc:spChg chg="del">
          <ac:chgData name="Jldstaff3" userId="a05ea172-e8dc-4df0-ae92-caa84018ac31" providerId="ADAL" clId="{8DE12767-9948-486F-A68A-01B5DFAD9CCB}" dt="2024-05-24T02:33:41.535" v="0" actId="478"/>
          <ac:spMkLst>
            <pc:docMk/>
            <pc:sldMk cId="4161138751" sldId="262"/>
            <ac:spMk id="5" creationId="{00000000-0000-0000-0000-000000000000}"/>
          </ac:spMkLst>
        </pc:spChg>
        <pc:spChg chg="add del mod">
          <ac:chgData name="Jldstaff3" userId="a05ea172-e8dc-4df0-ae92-caa84018ac31" providerId="ADAL" clId="{8DE12767-9948-486F-A68A-01B5DFAD9CCB}" dt="2024-05-24T02:33:58.348" v="10" actId="1076"/>
          <ac:spMkLst>
            <pc:docMk/>
            <pc:sldMk cId="4161138751" sldId="262"/>
            <ac:spMk id="6" creationId="{DC34D01C-3769-29B3-A9DB-4A206186131D}"/>
          </ac:spMkLst>
        </pc:spChg>
      </pc:sldChg>
    </pc:docChg>
  </pc:docChgLst>
  <pc:docChgLst>
    <pc:chgData name="Maiko Kondo" userId="S::kondo@jfbkk.or.th::91d38ccc-9c0a-434b-80ce-7805953727ec" providerId="AD" clId="Web-{6DB29358-97A6-45C1-9586-444895E69C06}"/>
    <pc:docChg chg="">
      <pc:chgData name="Maiko Kondo" userId="S::kondo@jfbkk.or.th::91d38ccc-9c0a-434b-80ce-7805953727ec" providerId="AD" clId="Web-{6DB29358-97A6-45C1-9586-444895E69C06}" dt="2022-09-19T02:30:27.657" v="0"/>
      <pc:docMkLst>
        <pc:docMk/>
      </pc:docMkLst>
      <pc:sldChg chg="addCm">
        <pc:chgData name="Maiko Kondo" userId="S::kondo@jfbkk.or.th::91d38ccc-9c0a-434b-80ce-7805953727ec" providerId="AD" clId="Web-{6DB29358-97A6-45C1-9586-444895E69C06}" dt="2022-09-19T02:30:27.657" v="0"/>
        <pc:sldMkLst>
          <pc:docMk/>
          <pc:sldMk cId="4179936485" sldId="286"/>
        </pc:sldMkLst>
      </pc:sldChg>
    </pc:docChg>
  </pc:docChgLst>
  <pc:docChgLst>
    <pc:chgData name="Maiko Kondo" userId="S::kondo@jfbkk.or.th::91d38ccc-9c0a-434b-80ce-7805953727ec" providerId="AD" clId="Web-{39CF5A40-CCAC-4442-9691-3B0E47D56632}"/>
    <pc:docChg chg="mod">
      <pc:chgData name="Maiko Kondo" userId="S::kondo@jfbkk.or.th::91d38ccc-9c0a-434b-80ce-7805953727ec" providerId="AD" clId="Web-{39CF5A40-CCAC-4442-9691-3B0E47D56632}" dt="2022-09-19T02:28:20.894" v="1"/>
      <pc:docMkLst>
        <pc:docMk/>
      </pc:docMkLst>
      <pc:sldChg chg="modCm">
        <pc:chgData name="Maiko Kondo" userId="S::kondo@jfbkk.or.th::91d38ccc-9c0a-434b-80ce-7805953727ec" providerId="AD" clId="Web-{39CF5A40-CCAC-4442-9691-3B0E47D56632}" dt="2022-09-19T02:28:20.894" v="1"/>
        <pc:sldMkLst>
          <pc:docMk/>
          <pc:sldMk cId="2730108950" sldId="2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A69FC-A2FC-492F-9D20-FA6AD13D10D4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DBFB7-392D-4B01-915E-DACF29E4E66F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71472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kkansports.com/baseball/news/202110050000479.html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ikkei.com/article/DGXMZO49089470Y9A820C1000000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4years.asahi.com/article/14679051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yokanavi.com/news/82350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haa.athuman.com/media/japanese/culture/846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judo.or.jp/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kotobank.jp/word/%E5%90%88%E6%B0%97%E9%81%93-23644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kyudo.jp/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jukendo.info/jukendo-tankendo/jukendo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ka.or.jp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 altLang="ja-JP"/>
              <a:t>“แชร์ข้อมูลที่รู้มา” มีจุดประสงค์ต้องการให้นักเรียนนำข้อมูลที่ตนเองทราบมาแลกเปลี่ยนกับเพื่อน</a:t>
            </a:r>
            <a:r>
              <a:rPr kumimoji="1" lang="th-TH" altLang="ja-JP" baseline="0"/>
              <a:t> </a:t>
            </a:r>
          </a:p>
          <a:p>
            <a:r>
              <a:rPr kumimoji="1" lang="th-TH" altLang="ja-JP" sz="1200" baseline="0">
                <a:cs typeface="Angsana New" panose="02020603050405020304" pitchFamily="18" charset="-34"/>
              </a:rPr>
              <a:t>ในขั้นนี้ให้นักเรียนได้มีอิสระในการพูดคุย แม้ว่าข้อมูลที่รู้มาอาจจะไม่ถูกต้องหรือไม่ตรงกับความเป็นจริง  ยังไม่จำเป็นต้องแก้ไข</a:t>
            </a:r>
          </a:p>
          <a:p>
            <a:r>
              <a:rPr kumimoji="1" lang="th-TH" altLang="ja-JP" sz="1200" baseline="0">
                <a:cs typeface="Angsana New" panose="02020603050405020304" pitchFamily="18" charset="-34"/>
              </a:rPr>
              <a:t>และยังไม่จำเป็นต้องแชร์ข้อมูลที่พูดกันในกลุ่ม เพราะเรื่องที่รู้มาอาจไม่ถูกต้อง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2647653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（野球）日刊スポーツ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https://www.nikkansports.com/baseball/news/202110050000479.html</a:t>
            </a:r>
            <a:endParaRPr lang="en-US" altLang="ja-JP" sz="1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671615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（高校野球）日本経済新聞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https://www.nikkei.com/article/DGXMZO49089470Y9A820C1000000/</a:t>
            </a:r>
            <a:endParaRPr lang="en-US" altLang="ja-JP" sz="1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248317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คุณครูอาจพูดคุยถึงนักกีฬาไทยที่ไปค้าแข้งที่ญี่ปุ่นด้วยก้ได้</a:t>
            </a:r>
            <a:r>
              <a:rPr kumimoji="1" lang="th-TH" altLang="ja-JP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และอาจพูดคุยถึง</a:t>
            </a:r>
            <a:r>
              <a:rPr kumimoji="1" lang="en-US" altLang="ja-JP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T-League </a:t>
            </a:r>
            <a:r>
              <a:rPr kumimoji="1" lang="th-TH" altLang="ja-JP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หรือทีมฟุตบอลประจำจังหวัดของตนหากมี</a:t>
            </a:r>
            <a:endParaRPr kumimoji="1" lang="en-US" altLang="ja-JP" sz="1200" kern="1200" baseline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（サッカー）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4years. 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https://4years.asahi.com/article/14679051</a:t>
            </a:r>
            <a:endParaRPr lang="en-US" altLang="ja-JP" sz="1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3848925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（すもう）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YOKA</a:t>
            </a:r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NAVI</a:t>
            </a:r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https://yokanavi.com/news/82350/</a:t>
            </a:r>
            <a:endParaRPr lang="en-US" altLang="ja-JP" sz="1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65960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"/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（すもうの塩まき）学研キッズネット　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https://kids.gakken.co.jp/kagaku/kagaku110/science0533/</a:t>
            </a:r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16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8610212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 altLang="ja-JP"/>
              <a:t>“ย้อนคิดเรื่องของตัวเรา”</a:t>
            </a:r>
            <a:r>
              <a:rPr kumimoji="1" lang="th-TH" altLang="ja-JP" baseline="0"/>
              <a:t> จะเป็นสไลด์ที่ให้นักเรียนขบคิดความแตกต่างระหว่างไทยกับญี่ปุ่น  เพื่อให้นักเรียนเข้าใจวัฒนธรรมที่แตกต่าง</a:t>
            </a:r>
          </a:p>
          <a:p>
            <a:r>
              <a:rPr kumimoji="1" lang="th-TH" altLang="ja-JP" baseline="0"/>
              <a:t>หัวข้อที่ให้ขบคิดนั้น อาจารย์สามารถเพิ่มเติมหรือปรับเปลี่ยนได้ตามความเหมาะสม  ซึ่งกิจกรรมนี้ อาจให้ทำเป็นกลุ่มเล็กๆสัก4-5คนต่อกลุ่ม</a:t>
            </a:r>
          </a:p>
          <a:p>
            <a:r>
              <a:rPr kumimoji="1" lang="th-TH" altLang="ja-JP" baseline="0"/>
              <a:t>หลังจากที่พูดคุยกันในกลุ่มแล้ว หากมีเวลาควรให้มีการแชร์ข้อมูลระหว่างกลุ่มด้วย ซึ่งเราจะเห็นมุมมองที่หลากหลายมากขึ้น</a:t>
            </a:r>
            <a:endParaRPr kumimoji="1" lang="th-TH" altLang="ja-JP"/>
          </a:p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17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6077255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59050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>
                <a:ea typeface="游ゴシック"/>
              </a:rPr>
              <a:t>กีฬา 9 ชนิดที่จะนำเสนอในสไลด์ถัดไปจากนี้ ไม่จำเป็นให้นักเรียนต้องจำ</a:t>
            </a:r>
          </a:p>
          <a:p>
            <a:r>
              <a:rPr lang="th-TH">
                <a:ea typeface="游ゴシック"/>
              </a:rPr>
              <a:t>คุณครูเพียงแต่ให้ดูรูปและชื่อของกีฬา</a:t>
            </a:r>
            <a:r>
              <a:rPr lang="th-TH" baseline="0">
                <a:ea typeface="游ゴシック"/>
              </a:rPr>
              <a:t> จากนั้นอาจพูดคุยกับนักเรียนเคยเห็น เคยรู้จักหรือไม่</a:t>
            </a:r>
          </a:p>
          <a:p>
            <a:r>
              <a:rPr lang="th-TH" baseline="0">
                <a:ea typeface="游ゴシック"/>
              </a:rPr>
              <a:t>ถ้ามีนักเรียนที่รู้จัก ก็ให้แชร์ให้เพื่อนรับรู้ด้วย</a:t>
            </a:r>
            <a:endParaRPr lang="th-TH">
              <a:ea typeface="游ゴシック"/>
            </a:endParaRPr>
          </a:p>
          <a:p>
            <a:endParaRPr lang="en-US">
              <a:ea typeface="游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923323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（けんどう）にほんご日和　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https://haa.athuman.com/media/japanese/culture/846/</a:t>
            </a:r>
            <a:endParaRPr lang="en-US" altLang="ja-JP" sz="1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（じゅうどう）全日本柔道連盟 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全柔連ホームページ </a:t>
            </a:r>
            <a:r>
              <a:rPr lang="ja-JP" altLang="en-US">
                <a:hlinkClick r:id="rId4"/>
              </a:rPr>
              <a:t>全日本柔道連盟 </a:t>
            </a:r>
            <a:r>
              <a:rPr lang="en-US" altLang="ja-JP">
                <a:hlinkClick r:id="rId4"/>
              </a:rPr>
              <a:t>| </a:t>
            </a:r>
            <a:r>
              <a:rPr lang="ja-JP" altLang="en-US">
                <a:hlinkClick r:id="rId4"/>
              </a:rPr>
              <a:t>全柔連ホームページ </a:t>
            </a:r>
            <a:r>
              <a:rPr lang="en-US" altLang="ja-JP">
                <a:hlinkClick r:id="rId4"/>
              </a:rPr>
              <a:t>(judo.or.jp)</a:t>
            </a:r>
            <a:endParaRPr lang="en-US" altLang="ja-JP" sz="1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115707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（あいきどう）コトバンク　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https://kotobank.jp/word/%E5%90%88%E6%B0%97%E9%81%93-23644</a:t>
            </a:r>
            <a:endParaRPr lang="en-US" altLang="ja-JP" sz="1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（きゅうどう）</a:t>
            </a:r>
            <a:r>
              <a:rPr lang="zh-TW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公益財団法人 全日本弓道連盟 </a:t>
            </a:r>
            <a:r>
              <a:rPr lang="zh-TW" altLang="en-US">
                <a:hlinkClick r:id="rId4"/>
              </a:rPr>
              <a:t>公益財団法人 全日本弓道連盟 </a:t>
            </a:r>
            <a:r>
              <a:rPr lang="en-US" altLang="zh-TW">
                <a:hlinkClick r:id="rId4"/>
              </a:rPr>
              <a:t>(kyudo.jp)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337992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（じゅうけんどう）公益社団法人全日本柔剣道連盟　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https://jukendo.info/jukendo-tankendo/jukendo</a:t>
            </a:r>
            <a:endParaRPr lang="en-US" altLang="ja-JP" sz="1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6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99894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（からて）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JKA </a:t>
            </a:r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公益社団法人日本空手協会 </a:t>
            </a:r>
            <a:r>
              <a:rPr lang="ja-JP" altLang="en-US">
                <a:hlinkClick r:id="rId3"/>
              </a:rPr>
              <a:t>ホーム </a:t>
            </a:r>
            <a:r>
              <a:rPr lang="en-US" altLang="ja-JP">
                <a:hlinkClick r:id="rId3"/>
              </a:rPr>
              <a:t>- JKA </a:t>
            </a:r>
            <a:r>
              <a:rPr lang="ja-JP" altLang="en-US">
                <a:hlinkClick r:id="rId3"/>
              </a:rPr>
              <a:t>公益社団法人日本空手協会</a:t>
            </a: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7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799212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（しょうりんじけんぽう）一般社団法人少林寺拳法連盟 　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https://www.shorinjikempo.or.jp/federation/gallery/photo/%e5%b9%b3%e6%88%90%ef%bc%92%ef%bc%99%e5%b9%b4%e5%ba%a6%e5%85%a8%e5%9b%bd%e9%ab%98%e7%ad%89%e5%ad%a6%e6%a0%a1%e7%b7%8f%e5%90%88%e4%bd%93%e8%82%b2%e5%a4%a7%e4%bc%9a%e5%b0%91%e6%9e%97%e5%af%ba%e6%8b%b3/dsc_7466</a:t>
            </a:r>
          </a:p>
          <a:p>
            <a:endParaRPr lang="en-US" altLang="ja-JP" sz="12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（なぎなた）公益財団法人　全日本なぎなた連盟 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https://naginata.jp/ </a:t>
            </a:r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129749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10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399235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（あいきどう）全日本合気道連盟　</a:t>
            </a:r>
            <a:r>
              <a:rPr lang="en-US" altLang="ja-JP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https://jafaikido.jp/</a:t>
            </a:r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49608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883125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4083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4678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5111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018218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27728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034253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2161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88483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76730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7274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1887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hirogaru-nihongo.jp/en/budo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tif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hirogaru-nihongo.jp/en/budo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1196564" y="256184"/>
            <a:ext cx="10199981" cy="976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800" b="1" dirty="0">
                <a:ea typeface="游ゴシック Light"/>
              </a:rPr>
              <a:t>だい</a:t>
            </a:r>
            <a:r>
              <a:rPr lang="en-US" altLang="ja-JP" sz="4800" b="1" dirty="0">
                <a:ea typeface="游ゴシック Light"/>
              </a:rPr>
              <a:t>9</a:t>
            </a:r>
            <a:r>
              <a:rPr lang="ja-JP" altLang="en-US" sz="4800" b="1" dirty="0">
                <a:ea typeface="游ゴシック Light"/>
              </a:rPr>
              <a:t>か</a:t>
            </a:r>
            <a:r>
              <a:rPr lang="ja-JP" altLang="en-US" sz="3200" b="1">
                <a:ea typeface="游ゴシック Light"/>
              </a:rPr>
              <a:t>　</a:t>
            </a:r>
            <a:r>
              <a:rPr lang="th-TH" altLang="ja-JP" sz="5400" b="1">
                <a:ea typeface="游ゴシック Light"/>
                <a:cs typeface="Cordia New"/>
              </a:rPr>
              <a:t>กีฬาในประเทศญี่ปุ่น</a:t>
            </a:r>
            <a:r>
              <a:rPr lang="ja-JP" altLang="en-US" sz="4200" b="1" dirty="0">
                <a:ea typeface="游ゴシック Light"/>
                <a:cs typeface="+mn-cs"/>
              </a:rPr>
              <a:t>（</a:t>
            </a:r>
            <a:r>
              <a:rPr lang="ja-JP" altLang="en-US" sz="4200" b="1" dirty="0">
                <a:ea typeface="游ゴシック Light"/>
              </a:rPr>
              <a:t>日本のスポーツ</a:t>
            </a:r>
            <a:r>
              <a:rPr lang="ja-JP" altLang="en-US" sz="4200" dirty="0">
                <a:ea typeface="游ゴシック Light"/>
              </a:rPr>
              <a:t>）</a:t>
            </a:r>
            <a:endParaRPr lang="en-US" sz="4200" dirty="0">
              <a:ea typeface="游ゴシック Light"/>
              <a:cs typeface="+mn-cs"/>
            </a:endParaRPr>
          </a:p>
        </p:txBody>
      </p:sp>
      <p:pic>
        <p:nvPicPr>
          <p:cNvPr id="1026" name="Picture 2" descr="合気道のイラスト（男性）">
            <a:extLst>
              <a:ext uri="{FF2B5EF4-FFF2-40B4-BE49-F238E27FC236}">
                <a16:creationId xmlns:a16="http://schemas.microsoft.com/office/drawing/2014/main" id="{2D6164DE-0DBB-6862-0BD2-2DAF00B5C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2362">
            <a:off x="112125" y="1457522"/>
            <a:ext cx="3494700" cy="317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剣道のイラスト「面！」">
            <a:extLst>
              <a:ext uri="{FF2B5EF4-FFF2-40B4-BE49-F238E27FC236}">
                <a16:creationId xmlns:a16="http://schemas.microsoft.com/office/drawing/2014/main" id="{5F7D34B3-DBA2-E7DA-4445-B638556B0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429" y="1470989"/>
            <a:ext cx="2619649" cy="281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弓道のイラスト（女性）">
            <a:extLst>
              <a:ext uri="{FF2B5EF4-FFF2-40B4-BE49-F238E27FC236}">
                <a16:creationId xmlns:a16="http://schemas.microsoft.com/office/drawing/2014/main" id="{AF59CABE-FC28-9D72-B99E-D5BD09948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6685">
            <a:off x="9135906" y="1218796"/>
            <a:ext cx="2854005" cy="375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柔道の組手のイラスト">
            <a:extLst>
              <a:ext uri="{FF2B5EF4-FFF2-40B4-BE49-F238E27FC236}">
                <a16:creationId xmlns:a16="http://schemas.microsoft.com/office/drawing/2014/main" id="{546F826B-B253-3209-83C1-4F0BFD6F6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431" y="3287643"/>
            <a:ext cx="3232110" cy="327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相撲の取組のイラスト">
            <a:extLst>
              <a:ext uri="{FF2B5EF4-FFF2-40B4-BE49-F238E27FC236}">
                <a16:creationId xmlns:a16="http://schemas.microsoft.com/office/drawing/2014/main" id="{257D7609-81B0-31A2-B773-912A46F67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915" y="3287643"/>
            <a:ext cx="3314173" cy="331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910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8225"/>
            <a:ext cx="10515600" cy="1325563"/>
          </a:xfrm>
        </p:spPr>
        <p:txBody>
          <a:bodyPr>
            <a:normAutofit/>
          </a:bodyPr>
          <a:lstStyle/>
          <a:p>
            <a:r>
              <a:rPr kumimoji="1" lang="th-TH" sz="5400">
                <a:cs typeface="+mn-cs"/>
              </a:rPr>
              <a:t>ลองเข้าไปชมเว็บไซต์นี้นะคะมีกีฬาหลายอย่างให้ดูค่ะ</a:t>
            </a:r>
            <a:endParaRPr kumimoji="1" lang="en-US" sz="5400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37740" y="5092655"/>
            <a:ext cx="6516518" cy="432152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ja-JP" altLang="en-US">
                <a:hlinkClick r:id="rId3"/>
              </a:rPr>
              <a:t>武道 </a:t>
            </a:r>
            <a:r>
              <a:rPr lang="en-US" altLang="ja-JP">
                <a:hlinkClick r:id="rId3"/>
              </a:rPr>
              <a:t>| </a:t>
            </a:r>
            <a:r>
              <a:rPr lang="ja-JP" altLang="en-US">
                <a:hlinkClick r:id="rId3"/>
              </a:rPr>
              <a:t>日本語学習ウェブサイト「ひろがる」</a:t>
            </a:r>
            <a:endParaRPr kumimoji="1" lang="en-US" dirty="0"/>
          </a:p>
        </p:txBody>
      </p:sp>
      <p:pic>
        <p:nvPicPr>
          <p:cNvPr id="5" name="図 3">
            <a:hlinkClick r:id="rId3"/>
            <a:extLst>
              <a:ext uri="{FF2B5EF4-FFF2-40B4-BE49-F238E27FC236}">
                <a16:creationId xmlns:a16="http://schemas.microsoft.com/office/drawing/2014/main" id="{7CC8E809-7BEA-4C6E-AD94-F08B48E126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33850" r="52740" b="31805"/>
          <a:stretch/>
        </p:blipFill>
        <p:spPr bwMode="auto">
          <a:xfrm>
            <a:off x="3795693" y="1530979"/>
            <a:ext cx="4600613" cy="338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397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838200" y="240570"/>
            <a:ext cx="10515600" cy="1271467"/>
          </a:xfrm>
        </p:spPr>
        <p:txBody>
          <a:bodyPr>
            <a:normAutofit/>
          </a:bodyPr>
          <a:lstStyle/>
          <a:p>
            <a:pPr algn="ctr"/>
            <a:r>
              <a:rPr lang="th-TH" sz="5400" b="1">
                <a:cs typeface="+mn-cs"/>
              </a:rPr>
              <a:t>กีฬาดั้งเดิมของญี่ปุ่น</a:t>
            </a:r>
            <a:endParaRPr kumimoji="1" lang="en-US" sz="5400" b="1">
              <a:cs typeface="+mn-cs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137229" y="4761188"/>
            <a:ext cx="2676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/>
              <a:t>あいきどう</a:t>
            </a:r>
            <a:endParaRPr kumimoji="1" lang="en-US" sz="3200"/>
          </a:p>
        </p:txBody>
      </p:sp>
      <p:sp>
        <p:nvSpPr>
          <p:cNvPr id="7" name="角丸四角形吹き出し 6"/>
          <p:cNvSpPr/>
          <p:nvPr/>
        </p:nvSpPr>
        <p:spPr>
          <a:xfrm>
            <a:off x="6398444" y="1429320"/>
            <a:ext cx="5172429" cy="2856077"/>
          </a:xfrm>
          <a:prstGeom prst="wedgeRoundRectCallout">
            <a:avLst>
              <a:gd name="adj1" fmla="val 23997"/>
              <a:gd name="adj2" fmla="val 62079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altLang="ja-JP" sz="2800"/>
          </a:p>
          <a:p>
            <a:pPr algn="ctr"/>
            <a:r>
              <a:rPr lang="th-TH" altLang="ja-JP" sz="2800"/>
              <a:t>ในกีฬาดั้งเดิมของญี่ปุ่นที่กล่าวมานี้ </a:t>
            </a:r>
            <a:endParaRPr lang="en-US" altLang="ja-JP" sz="2800"/>
          </a:p>
          <a:p>
            <a:pPr algn="ctr"/>
            <a:r>
              <a:rPr lang="th-TH" altLang="ja-JP" sz="2800"/>
              <a:t>มีกีฬาไหนที่เพื่อน</a:t>
            </a:r>
            <a:r>
              <a:rPr lang="en-US" altLang="ja-JP" sz="2800"/>
              <a:t> </a:t>
            </a:r>
            <a:r>
              <a:rPr lang="th-TH" altLang="ja-JP" sz="2800"/>
              <a:t>ๆ</a:t>
            </a:r>
            <a:r>
              <a:rPr lang="en-US" altLang="ja-JP" sz="2800"/>
              <a:t> </a:t>
            </a:r>
            <a:r>
              <a:rPr lang="th-TH" altLang="ja-JP" sz="2800"/>
              <a:t>รู้จักกันมั้งคะ</a:t>
            </a:r>
          </a:p>
          <a:p>
            <a:pPr algn="ctr"/>
            <a:endParaRPr lang="th-TH" altLang="ja-JP" sz="2800"/>
          </a:p>
          <a:p>
            <a:pPr algn="ctr"/>
            <a:endParaRPr lang="th-TH" altLang="ja-JP" sz="2800"/>
          </a:p>
          <a:p>
            <a:pPr algn="ctr"/>
            <a:endParaRPr lang="th-TH" altLang="ja-JP" sz="2800"/>
          </a:p>
          <a:p>
            <a:pPr algn="ctr"/>
            <a:r>
              <a:rPr lang="th-TH" altLang="ja-JP" sz="2800"/>
              <a:t>ในโรงเรียนส่วนใหญ่จะสอนยูโดและเคนโด</a:t>
            </a:r>
          </a:p>
          <a:p>
            <a:pPr algn="ctr"/>
            <a:endParaRPr lang="en-US" altLang="ja-JP" sz="1600"/>
          </a:p>
          <a:p>
            <a:pPr algn="ctr"/>
            <a:endParaRPr kumimoji="1" lang="en-US" altLang="ja-JP" sz="1600"/>
          </a:p>
        </p:txBody>
      </p:sp>
      <p:sp>
        <p:nvSpPr>
          <p:cNvPr id="2" name="角丸四角形吹き出し 1"/>
          <p:cNvSpPr/>
          <p:nvPr/>
        </p:nvSpPr>
        <p:spPr>
          <a:xfrm>
            <a:off x="5486472" y="4761188"/>
            <a:ext cx="3736463" cy="1841882"/>
          </a:xfrm>
          <a:prstGeom prst="wedgeRoundRectCallout">
            <a:avLst>
              <a:gd name="adj1" fmla="val 66372"/>
              <a:gd name="adj2" fmla="val -25806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dirty="0"/>
              <a:t>แต่</a:t>
            </a:r>
            <a:r>
              <a:rPr kumimoji="1" lang="th-TH" sz="2800" dirty="0"/>
              <a:t>กีฬาสากลที่นิยมเล่นกันในโรงเรียนได้แก่ เบสบอล บาสเกตบอล วอลเลย์บอล ฟุตบอล และว่ายน้ำ</a:t>
            </a:r>
            <a:endParaRPr kumimoji="1" lang="en-US" sz="2800" dirty="0"/>
          </a:p>
        </p:txBody>
      </p:sp>
      <p:pic>
        <p:nvPicPr>
          <p:cNvPr id="4" name="Picture 3" descr="剣道のイラスト「面！」">
            <a:extLst>
              <a:ext uri="{FF2B5EF4-FFF2-40B4-BE49-F238E27FC236}">
                <a16:creationId xmlns:a16="http://schemas.microsoft.com/office/drawing/2014/main" id="{189A6BCA-DC84-C2DE-B38A-F94E8CA3B7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3861" y="2377908"/>
            <a:ext cx="1198377" cy="128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柔道の組手のイラスト">
            <a:extLst>
              <a:ext uri="{FF2B5EF4-FFF2-40B4-BE49-F238E27FC236}">
                <a16:creationId xmlns:a16="http://schemas.microsoft.com/office/drawing/2014/main" id="{E581B8B2-7A8D-4A13-0964-824375B34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299" y="2377909"/>
            <a:ext cx="1281563" cy="1299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合気道のイラスト（男性）">
            <a:extLst>
              <a:ext uri="{FF2B5EF4-FFF2-40B4-BE49-F238E27FC236}">
                <a16:creationId xmlns:a16="http://schemas.microsoft.com/office/drawing/2014/main" id="{B9101090-9BFD-1B69-543D-634AF4D295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352" y="1666754"/>
            <a:ext cx="3529384" cy="320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42744AEA-ED92-F8EF-3337-C81237F740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771" y="4869670"/>
            <a:ext cx="1256796" cy="182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8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1069" y="365125"/>
            <a:ext cx="11804176" cy="1325563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th-TH" sz="5400">
                <a:cs typeface="+mn-cs"/>
              </a:rPr>
              <a:t>ส่วนกีฬาที่ได้รับความนิยมโดยทั่วไป</a:t>
            </a:r>
            <a:br>
              <a:rPr kumimoji="1" lang="th-TH" sz="5400">
                <a:cs typeface="+mn-cs"/>
              </a:rPr>
            </a:br>
            <a:r>
              <a:rPr kumimoji="1" lang="th-TH" sz="5400">
                <a:cs typeface="+mn-cs"/>
              </a:rPr>
              <a:t>และมีการถ่ายทอดทางโทรทัศน์เป็นประจำ  ได้แก่</a:t>
            </a:r>
            <a:endParaRPr kumimoji="1" lang="en-US" sz="4900">
              <a:cs typeface="+mn-cs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194766" y="4625901"/>
            <a:ext cx="14193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th-TH" sz="3200"/>
              <a:t>เบสบอล</a:t>
            </a:r>
            <a:endParaRPr kumimoji="1" lang="en-US" sz="320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554272" y="4624637"/>
            <a:ext cx="14193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th-TH" sz="3200"/>
              <a:t>ฟุตบอล</a:t>
            </a:r>
            <a:endParaRPr kumimoji="1" lang="en-US" sz="320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9253007" y="4679473"/>
            <a:ext cx="14193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th-TH" sz="3200"/>
              <a:t>ซูโม่</a:t>
            </a:r>
            <a:endParaRPr kumimoji="1" lang="en-US" sz="3200"/>
          </a:p>
        </p:txBody>
      </p:sp>
      <p:sp>
        <p:nvSpPr>
          <p:cNvPr id="14" name="角丸四角形吹き出し 13"/>
          <p:cNvSpPr/>
          <p:nvPr/>
        </p:nvSpPr>
        <p:spPr>
          <a:xfrm>
            <a:off x="4885899" y="5459104"/>
            <a:ext cx="4556628" cy="818866"/>
          </a:xfrm>
          <a:prstGeom prst="wedgeRoundRectCallout">
            <a:avLst>
              <a:gd name="adj1" fmla="val 66372"/>
              <a:gd name="adj2" fmla="val -25806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ต่อจากนี้จะขอแนะนำกีฬาทั้ง 3 อย่างนี้นะคะ</a:t>
            </a:r>
            <a:endParaRPr kumimoji="1" lang="en-US" sz="2800"/>
          </a:p>
        </p:txBody>
      </p:sp>
      <p:pic>
        <p:nvPicPr>
          <p:cNvPr id="4" name="Picture 4" descr="相撲の取組のイラスト">
            <a:extLst>
              <a:ext uri="{FF2B5EF4-FFF2-40B4-BE49-F238E27FC236}">
                <a16:creationId xmlns:a16="http://schemas.microsoft.com/office/drawing/2014/main" id="{8A6EF410-7D6A-E83C-A81D-03FB9F3FFA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874" y="2178527"/>
            <a:ext cx="2546686" cy="2546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野球選手のイラスト（男性・アジア人）">
            <a:extLst>
              <a:ext uri="{FF2B5EF4-FFF2-40B4-BE49-F238E27FC236}">
                <a16:creationId xmlns:a16="http://schemas.microsoft.com/office/drawing/2014/main" id="{C2A98377-31DF-F410-9B89-9478F2502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144" y="1856867"/>
            <a:ext cx="2278520" cy="276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パスをするサッカー選手のイラスト（男性）">
            <a:extLst>
              <a:ext uri="{FF2B5EF4-FFF2-40B4-BE49-F238E27FC236}">
                <a16:creationId xmlns:a16="http://schemas.microsoft.com/office/drawing/2014/main" id="{1C79BC26-979B-F67F-087B-0D9E1AA18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899" y="2444228"/>
            <a:ext cx="2087740" cy="218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131AA4C9-1460-6A03-5332-FB7CB9ECC6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6059" y="4642024"/>
            <a:ext cx="1284447" cy="186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579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26238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th-TH" sz="6000" b="1">
                <a:cs typeface="+mn-cs"/>
              </a:rPr>
              <a:t>การแข่งขันเบสบอลสมัครเล่น</a:t>
            </a:r>
            <a:br>
              <a:rPr kumimoji="1" lang="th-TH" sz="6000" b="1">
                <a:cs typeface="+mn-cs"/>
              </a:rPr>
            </a:br>
            <a:r>
              <a:rPr kumimoji="1" lang="th-TH" sz="6000" b="1">
                <a:cs typeface="+mn-cs"/>
              </a:rPr>
              <a:t>ระหว่างทีมโรงเรียนมัธยมปลายทั่วประเทศ</a:t>
            </a:r>
            <a:endParaRPr kumimoji="1" lang="en-US" sz="6000" b="1">
              <a:cs typeface="+mn-cs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379476" y="2430256"/>
            <a:ext cx="658519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ช่วงฤดูใบไม้ผลิและฤดูร้อนของทุกปีจะมีการแข่งขันเบสบอลของนักเรียนมัธยมปลายซึ่งนักเรียนที่มีความสามารถโดดเด่นอาจได้รับการคัดเลือกเข้าทีมเบสบอลอาชีพ  ชาวญี่ปุ่นโดยทั่วไปจะมีทีมเบสบอลที่ตนชอบ และจะติดตามการแข่งขันเบสบอลทางโทรทัศน์อยู่เสมอ</a:t>
            </a:r>
            <a:endParaRPr kumimoji="1" lang="en-US" sz="3200"/>
          </a:p>
        </p:txBody>
      </p:sp>
      <p:pic>
        <p:nvPicPr>
          <p:cNvPr id="4" name="Picture 3" descr="A baseball stadium with crowd watching&#10;&#10;Description automatically generated">
            <a:extLst>
              <a:ext uri="{FF2B5EF4-FFF2-40B4-BE49-F238E27FC236}">
                <a16:creationId xmlns:a16="http://schemas.microsoft.com/office/drawing/2014/main" id="{06003ADD-AFD3-E66F-F7E9-AB2F24ED7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54" y="2059965"/>
            <a:ext cx="4811339" cy="3601734"/>
          </a:xfrm>
          <a:prstGeom prst="rect">
            <a:avLst/>
          </a:prstGeom>
        </p:spPr>
      </p:pic>
      <p:pic>
        <p:nvPicPr>
          <p:cNvPr id="8198" name="Picture 6" descr="野球選手のイラスト（男性・アジア人）">
            <a:extLst>
              <a:ext uri="{FF2B5EF4-FFF2-40B4-BE49-F238E27FC236}">
                <a16:creationId xmlns:a16="http://schemas.microsoft.com/office/drawing/2014/main" id="{BB60FC94-A332-55DC-90FE-C9CE76ACC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7005" y="4522966"/>
            <a:ext cx="1546893" cy="187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6236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1069" y="365125"/>
            <a:ext cx="11804176" cy="1325563"/>
          </a:xfrm>
        </p:spPr>
        <p:txBody>
          <a:bodyPr>
            <a:normAutofit/>
          </a:bodyPr>
          <a:lstStyle/>
          <a:p>
            <a:pPr algn="ctr"/>
            <a:r>
              <a:rPr kumimoji="1" lang="th-TH" sz="5400" b="1">
                <a:latin typeface="CordiaUPC" panose="020B0304020202020204" pitchFamily="34" charset="-34"/>
                <a:cs typeface="CordiaUPC" panose="020B0304020202020204" pitchFamily="34" charset="-34"/>
              </a:rPr>
              <a:t>การแข่งขันฟุตบอลอาชีพ</a:t>
            </a:r>
            <a:r>
              <a:rPr kumimoji="1" lang="en-US" sz="5400" b="1">
                <a:latin typeface="CordiaUPC" panose="020B0304020202020204" pitchFamily="34" charset="-34"/>
                <a:cs typeface="CordiaUPC" panose="020B0304020202020204" pitchFamily="34" charset="-34"/>
              </a:rPr>
              <a:t> J-League</a:t>
            </a:r>
            <a:endParaRPr kumimoji="1" lang="en-US" sz="4900" b="1">
              <a:latin typeface="CordiaUPC" panose="020B0304020202020204" pitchFamily="34" charset="-34"/>
              <a:cs typeface="CordiaUPC" panose="020B0304020202020204" pitchFamily="34" charset="-34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839590" y="2132787"/>
            <a:ext cx="506331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เดิมทีกีฬาฟุตบอลไม่ได้รับความนิยมมากเท่ากับเบสบอล  แต่นับตั้งแต่มีการแข่งขันฟุตบอลอาชีพ(เจลีก)ขึ้นครั้งแรกในปีค.ศ.1992 ฟุตบอลก็ได้รับความนิยมมากขึ้น และทีมฟุตบอลของญี่ปุ่นก็แข็งแกร่งจนสามารถเข้าสู่การแข่งขันฟุตบอลโลกและกีฬาโอลิมปิกได้</a:t>
            </a:r>
            <a:endParaRPr kumimoji="1" lang="en-US" sz="3200"/>
          </a:p>
        </p:txBody>
      </p:sp>
      <p:pic>
        <p:nvPicPr>
          <p:cNvPr id="4" name="Picture 2" descr="パスをするサッカー選手のイラスト（男性）">
            <a:extLst>
              <a:ext uri="{FF2B5EF4-FFF2-40B4-BE49-F238E27FC236}">
                <a16:creationId xmlns:a16="http://schemas.microsoft.com/office/drawing/2014/main" id="{AE4DC19E-37B4-428F-EA2E-52AAED90C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554" y="2338796"/>
            <a:ext cx="2997335" cy="313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375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 b="1">
                <a:cs typeface="+mn-cs"/>
              </a:rPr>
              <a:t>ซูโม่</a:t>
            </a:r>
            <a:endParaRPr kumimoji="1" lang="en-US" sz="5400" b="1">
              <a:cs typeface="+mn-cs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305266" y="2132787"/>
            <a:ext cx="5063319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th-TH" sz="3200">
                <a:cs typeface="Cordia New"/>
              </a:rPr>
              <a:t>ซูโม่ถือว่าเป็นกีฬาประลองกำลังของเทพเจ้า ซึ่งมีมาตั้งแต่สมัยนารา การแข่งขันซูโม่จัดขึ้น</a:t>
            </a:r>
          </a:p>
          <a:p>
            <a:r>
              <a:rPr lang="th-TH" sz="3200"/>
              <a:t>ปีละ 6 ครั้งในเดือนคี่ ผู้ที่จะสมัครเข้าสำนัก</a:t>
            </a:r>
          </a:p>
          <a:p>
            <a:r>
              <a:rPr lang="th-TH" sz="3200"/>
              <a:t>ซูโม่ได้ต้องมีอายุระหว่าง 15 </a:t>
            </a:r>
            <a:r>
              <a:rPr lang="en-US" sz="3200"/>
              <a:t>-</a:t>
            </a:r>
            <a:r>
              <a:rPr lang="th-TH" sz="3200"/>
              <a:t>23 ปี มีส่วนสูงไม่ต่ำกว่า 173 เซนติเมตร หนัก 75 กิโลกรัมขึ้นไป และต้องจบการศึกษาภาคบังคับ</a:t>
            </a:r>
            <a:endParaRPr kumimoji="1" lang="en-US" sz="3200"/>
          </a:p>
        </p:txBody>
      </p:sp>
      <p:pic>
        <p:nvPicPr>
          <p:cNvPr id="3" name="Picture 4" descr="相撲の取組のイラスト">
            <a:extLst>
              <a:ext uri="{FF2B5EF4-FFF2-40B4-BE49-F238E27FC236}">
                <a16:creationId xmlns:a16="http://schemas.microsoft.com/office/drawing/2014/main" id="{13F90110-4D72-5CB2-F325-0B5825D56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917" y="2132787"/>
            <a:ext cx="3646169" cy="3646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68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相撲の土俵のイラスト（吊り屋根）">
            <a:extLst>
              <a:ext uri="{FF2B5EF4-FFF2-40B4-BE49-F238E27FC236}">
                <a16:creationId xmlns:a16="http://schemas.microsoft.com/office/drawing/2014/main" id="{FB20BA43-B718-6E25-97FD-F3AD714B6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738" y="1358792"/>
            <a:ext cx="3667186" cy="398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28268" y="160338"/>
            <a:ext cx="9015412" cy="1325563"/>
          </a:xfrm>
        </p:spPr>
        <p:txBody>
          <a:bodyPr>
            <a:noAutofit/>
          </a:bodyPr>
          <a:lstStyle/>
          <a:p>
            <a:r>
              <a:rPr lang="th-TH" sz="4800" b="1">
                <a:cs typeface="+mn-cs"/>
              </a:rPr>
              <a:t>ทำไมก่อนที่จะแข่งขัน นักกีฬาซูโม่จึงโปรยเกลือ</a:t>
            </a:r>
            <a:br>
              <a:rPr lang="th-TH" sz="4800" b="1">
                <a:cs typeface="+mn-cs"/>
              </a:rPr>
            </a:br>
            <a:r>
              <a:rPr lang="th-TH" sz="4800" b="1">
                <a:cs typeface="+mn-cs"/>
              </a:rPr>
              <a:t>ที่เวทีการแข่งขันซูโม่</a:t>
            </a:r>
            <a:endParaRPr kumimoji="1" lang="en-US" sz="4800" b="1">
              <a:cs typeface="+mn-cs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7" name="AutoShape 2" descr="コミックポップアートスタイルでクイズクイズの脳のゲームワードベクトルイラストデザイン - 疑問符のベクターアート素材や画像を多数ご用意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円形吹き出し 12"/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11" name="楕円 10"/>
          <p:cNvSpPr/>
          <p:nvPr/>
        </p:nvSpPr>
        <p:spPr>
          <a:xfrm>
            <a:off x="5808074" y="1996181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808074" y="1907662"/>
            <a:ext cx="55114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4000"/>
              <a:t>a.</a:t>
            </a:r>
            <a:r>
              <a:rPr kumimoji="1" lang="th-TH" sz="4000"/>
              <a:t>เพราะ</a:t>
            </a:r>
            <a:r>
              <a:rPr lang="th-TH" altLang="ja-JP" sz="4000"/>
              <a:t>มีความเชื่อ</a:t>
            </a:r>
            <a:r>
              <a:rPr kumimoji="1" lang="th-TH" sz="4000"/>
              <a:t>ตั้งแต่โบราณว่า</a:t>
            </a:r>
          </a:p>
          <a:p>
            <a:r>
              <a:rPr lang="th-TH" sz="4000"/>
              <a:t>    </a:t>
            </a:r>
            <a:r>
              <a:rPr kumimoji="1" lang="th-TH" sz="4000"/>
              <a:t>เกลือสามารถชำระให้บริสุทธิ์ได้</a:t>
            </a:r>
            <a:endParaRPr kumimoji="1" lang="en-US" sz="400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808074" y="4051004"/>
            <a:ext cx="55114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/>
              <a:t>b</a:t>
            </a:r>
            <a:r>
              <a:rPr kumimoji="1" lang="en-US" sz="4000"/>
              <a:t>.</a:t>
            </a:r>
            <a:r>
              <a:rPr kumimoji="1" lang="th-TH" sz="4000"/>
              <a:t> </a:t>
            </a:r>
            <a:r>
              <a:rPr lang="th-TH" sz="4000"/>
              <a:t>เพื่อดูดความชื้นของเวทีการแข่งขัน</a:t>
            </a:r>
          </a:p>
          <a:p>
            <a:r>
              <a:rPr lang="th-TH" sz="4000"/>
              <a:t>      ที่ทำจากดิน</a:t>
            </a:r>
            <a:endParaRPr kumimoji="1" lang="en-US" sz="4000"/>
          </a:p>
        </p:txBody>
      </p:sp>
      <p:sp>
        <p:nvSpPr>
          <p:cNvPr id="10" name="角丸四角形吹き出し 9"/>
          <p:cNvSpPr/>
          <p:nvPr/>
        </p:nvSpPr>
        <p:spPr>
          <a:xfrm>
            <a:off x="1849916" y="5374443"/>
            <a:ext cx="7916316" cy="1327831"/>
          </a:xfrm>
          <a:prstGeom prst="wedgeRoundRectCallout">
            <a:avLst>
              <a:gd name="adj1" fmla="val 61171"/>
              <a:gd name="adj2" fmla="val -9666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th-TH" altLang="ja-JP" sz="2800">
                <a:ea typeface="游ゴシック"/>
                <a:cs typeface="Cordia New"/>
              </a:rPr>
              <a:t>ในศาสนาชินโตเกลือถือเป็นสัญลักษณ์การชำระให้สถานที่นั้นบริสุทธิ์ ปราศจากสิ่งที่ชั่วร้ายหรือการเจ็บป่วย ดังนั้นการโปรยเกลือจึงทำเพื่ออธิษฐานเทพเจ้าให้ปกปักษ์รักษาไม่ให้นักกีฬา</a:t>
            </a:r>
            <a:r>
              <a:rPr lang="th-TH" altLang="ja-JP" sz="2800" err="1">
                <a:ea typeface="游ゴシック"/>
                <a:cs typeface="Cordia New"/>
              </a:rPr>
              <a:t>ซูโม</a:t>
            </a:r>
            <a:r>
              <a:rPr lang="th-TH" altLang="ja-JP" sz="2800">
                <a:ea typeface="游ゴシック"/>
                <a:cs typeface="Cordia New"/>
              </a:rPr>
              <a:t>่เกิดอาการบาดเจ็บด้วยค่ะ</a:t>
            </a:r>
            <a:endParaRPr kumimoji="1" lang="en-US" altLang="ja-JP" sz="2800">
              <a:ea typeface="游ゴシック"/>
              <a:cs typeface="Cordia New"/>
            </a:endParaRPr>
          </a:p>
        </p:txBody>
      </p:sp>
      <p:pic>
        <p:nvPicPr>
          <p:cNvPr id="3" name="Picture 2" descr="塩をまく力士のイラスト">
            <a:extLst>
              <a:ext uri="{FF2B5EF4-FFF2-40B4-BE49-F238E27FC236}">
                <a16:creationId xmlns:a16="http://schemas.microsoft.com/office/drawing/2014/main" id="{5BF55256-AF34-AE0E-A0C9-AC2E4F02F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519" y="2447746"/>
            <a:ext cx="1997707" cy="208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C88579F-1F18-CF0A-DCB0-5CFE9964B0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301" y="5171608"/>
            <a:ext cx="1031512" cy="150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2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89841" y="172385"/>
            <a:ext cx="6764867" cy="1325563"/>
          </a:xfrm>
        </p:spPr>
        <p:txBody>
          <a:bodyPr>
            <a:normAutofit/>
          </a:bodyPr>
          <a:lstStyle/>
          <a:p>
            <a:r>
              <a:rPr lang="th-TH" altLang="ja-JP" sz="4800" b="1">
                <a:cs typeface="+mn-cs"/>
              </a:rPr>
              <a:t>จุดเหมือนและจุดต่างกับญี่ปุ่น</a:t>
            </a:r>
            <a:endParaRPr kumimoji="1" lang="en-US" sz="4800" b="1"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49" y="3562422"/>
            <a:ext cx="2029883" cy="2121081"/>
          </a:xfrm>
          <a:prstGeom prst="rect">
            <a:avLst/>
          </a:prstGeom>
        </p:spPr>
      </p:pic>
      <p:sp>
        <p:nvSpPr>
          <p:cNvPr id="6" name="雲形吹き出し 5"/>
          <p:cNvSpPr/>
          <p:nvPr/>
        </p:nvSpPr>
        <p:spPr>
          <a:xfrm>
            <a:off x="791632" y="172385"/>
            <a:ext cx="2099733" cy="1213115"/>
          </a:xfrm>
          <a:prstGeom prst="cloudCallout">
            <a:avLst>
              <a:gd name="adj1" fmla="val 31586"/>
              <a:gd name="adj2" fmla="val 6110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24465" y="301890"/>
            <a:ext cx="1634068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dirty="0">
                <a:solidFill>
                  <a:sysClr val="windowText" lastClr="000000"/>
                </a:solidFill>
              </a:rPr>
              <a:t>ย้อนคิด</a:t>
            </a:r>
          </a:p>
          <a:p>
            <a:pPr algn="ctr"/>
            <a:r>
              <a:rPr lang="th-TH" sz="2800" dirty="0">
                <a:solidFill>
                  <a:sysClr val="windowText" lastClr="000000"/>
                </a:solidFill>
              </a:rPr>
              <a:t>เรื่องของไทย</a:t>
            </a:r>
            <a:endParaRPr kumimoji="1" 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8" name="円形吹き出し 7"/>
          <p:cNvSpPr/>
          <p:nvPr/>
        </p:nvSpPr>
        <p:spPr>
          <a:xfrm>
            <a:off x="2564708" y="1515005"/>
            <a:ext cx="3417588" cy="2087027"/>
          </a:xfrm>
          <a:prstGeom prst="wedgeEllipseCallout">
            <a:avLst>
              <a:gd name="adj1" fmla="val 45149"/>
              <a:gd name="adj2" fmla="val 43527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dirty="0"/>
              <a:t>กีฬาดั้งเดิมของไทยที่มีสอนในโรงเรียนไทยมีกีฬาอะไรบ้าง</a:t>
            </a:r>
            <a:endParaRPr kumimoji="1" lang="en-US" sz="2800" dirty="0"/>
          </a:p>
        </p:txBody>
      </p:sp>
      <p:sp>
        <p:nvSpPr>
          <p:cNvPr id="9" name="円形吹き出し 8"/>
          <p:cNvSpPr/>
          <p:nvPr/>
        </p:nvSpPr>
        <p:spPr>
          <a:xfrm>
            <a:off x="1024465" y="3753045"/>
            <a:ext cx="3080486" cy="2728414"/>
          </a:xfrm>
          <a:prstGeom prst="wedgeEllipseCallout">
            <a:avLst>
              <a:gd name="adj1" fmla="val 72751"/>
              <a:gd name="adj2" fmla="val -16721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กีฬาดั้งเดิมของไทยคือกีฬาอะไร และมีอะไรคล้ายกับกีฬาดั้งเดิมของญี่ปุ่นบ้าง</a:t>
            </a:r>
            <a:endParaRPr kumimoji="1" lang="en-US" sz="2800"/>
          </a:p>
        </p:txBody>
      </p:sp>
      <p:sp>
        <p:nvSpPr>
          <p:cNvPr id="10" name="円形吹き出し 9"/>
          <p:cNvSpPr/>
          <p:nvPr/>
        </p:nvSpPr>
        <p:spPr>
          <a:xfrm>
            <a:off x="7070668" y="5234770"/>
            <a:ext cx="2353733" cy="897466"/>
          </a:xfrm>
          <a:prstGeom prst="wedgeEllipseCallout">
            <a:avLst>
              <a:gd name="adj1" fmla="val -45002"/>
              <a:gd name="adj2" fmla="val -52837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/>
              <a:t>.........</a:t>
            </a:r>
            <a:endParaRPr kumimoji="1" lang="en-US" sz="2800"/>
          </a:p>
        </p:txBody>
      </p:sp>
      <p:sp>
        <p:nvSpPr>
          <p:cNvPr id="11" name="円形吹き出し 10"/>
          <p:cNvSpPr/>
          <p:nvPr/>
        </p:nvSpPr>
        <p:spPr>
          <a:xfrm>
            <a:off x="7028475" y="2479006"/>
            <a:ext cx="3847196" cy="1774706"/>
          </a:xfrm>
          <a:prstGeom prst="wedgeEllipseCallout">
            <a:avLst>
              <a:gd name="adj1" fmla="val -45685"/>
              <a:gd name="adj2" fmla="val 4799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dirty="0"/>
              <a:t>ในประเทศไทยนิยมเล่นหรือนิยมดูกีฬาอะไร</a:t>
            </a:r>
            <a:endParaRPr kumimoji="1" lang="en-US" sz="2800" dirty="0"/>
          </a:p>
        </p:txBody>
      </p:sp>
    </p:spTree>
    <p:extLst>
      <p:ext uri="{BB962C8B-B14F-4D97-AF65-F5344CB8AC3E}">
        <p14:creationId xmlns:p14="http://schemas.microsoft.com/office/powerpoint/2010/main" val="31042298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265" y="262384"/>
            <a:ext cx="10515600" cy="815975"/>
          </a:xfrm>
        </p:spPr>
        <p:txBody>
          <a:bodyPr>
            <a:normAutofit/>
          </a:bodyPr>
          <a:lstStyle/>
          <a:p>
            <a:r>
              <a:rPr lang="ja-JP" altLang="en-US" sz="32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20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670" y="1242746"/>
            <a:ext cx="11369496" cy="685206"/>
          </a:xfrm>
        </p:spPr>
        <p:txBody>
          <a:bodyPr>
            <a:normAutofit/>
          </a:bodyPr>
          <a:lstStyle/>
          <a:p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P.10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日本語学習ウェブサイト「ひろがる」 </a:t>
            </a:r>
            <a:r>
              <a:rPr lang="en-US" sz="2400">
                <a:hlinkClick r:id="rId3"/>
              </a:rPr>
              <a:t>https://hirogaru-nihongo.jp/en/budo/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77465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55065" y="392376"/>
            <a:ext cx="4655841" cy="1325563"/>
          </a:xfrm>
        </p:spPr>
        <p:txBody>
          <a:bodyPr>
            <a:noAutofit/>
          </a:bodyPr>
          <a:lstStyle/>
          <a:p>
            <a:r>
              <a:rPr lang="th-TH" sz="5400" b="1">
                <a:cs typeface="+mn-cs"/>
              </a:rPr>
              <a:t>กีฬาในประเทศญี่ปุ่น</a:t>
            </a:r>
            <a:endParaRPr kumimoji="1" lang="en-US" sz="5400" b="1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14987" y="4566709"/>
            <a:ext cx="10515600" cy="1457574"/>
          </a:xfrm>
        </p:spPr>
        <p:txBody>
          <a:bodyPr>
            <a:normAutofit fontScale="92500" lnSpcReduction="20000"/>
          </a:bodyPr>
          <a:lstStyle/>
          <a:p>
            <a:r>
              <a:rPr kumimoji="1" lang="th-TH" sz="3200"/>
              <a:t>นักเรียนเคยได้ยินหรือรู้จักกีฬาดั้งเดิมของญี่ปุ่นหรือไม่ </a:t>
            </a:r>
            <a:endParaRPr lang="th-TH" altLang="ja-JP" sz="3200"/>
          </a:p>
          <a:p>
            <a:r>
              <a:rPr lang="th-TH" sz="3200"/>
              <a:t>หากเคย นักเรียนเล่าให้เพื่อนฟังว่านักเรียนรู้จักกีฬาอะไรบ้างที่เป็นกีฬาดั้งเดิมของญี่ปุ่น</a:t>
            </a:r>
            <a:endParaRPr lang="en-US" sz="3200"/>
          </a:p>
          <a:p>
            <a:r>
              <a:rPr lang="th-TH" sz="3200"/>
              <a:t>นอกจากกีฬาดั้งเดิมแล้ว นักเรียนรู้หรือไม่กีฬาสากลที่ได้รับความนิยมในญี่ปุ่นมีอะไรบ้าง</a:t>
            </a:r>
            <a:endParaRPr kumimoji="1" lang="en-US" sz="3200"/>
          </a:p>
        </p:txBody>
      </p:sp>
      <p:pic>
        <p:nvPicPr>
          <p:cNvPr id="7" name="รูปภาพ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486" y="1921696"/>
            <a:ext cx="3261332" cy="2245204"/>
          </a:xfrm>
          <a:prstGeom prst="rect">
            <a:avLst/>
          </a:prstGeom>
        </p:spPr>
      </p:pic>
      <p:sp>
        <p:nvSpPr>
          <p:cNvPr id="6" name="矢印: 五方向 6">
            <a:extLst>
              <a:ext uri="{FF2B5EF4-FFF2-40B4-BE49-F238E27FC236}">
                <a16:creationId xmlns:a16="http://schemas.microsoft.com/office/drawing/2014/main" id="{DC34D01C-3769-29B3-A9DB-4A206186131D}"/>
              </a:ext>
            </a:extLst>
          </p:cNvPr>
          <p:cNvSpPr/>
          <p:nvPr/>
        </p:nvSpPr>
        <p:spPr>
          <a:xfrm>
            <a:off x="1214987" y="667635"/>
            <a:ext cx="2210234" cy="775043"/>
          </a:xfrm>
          <a:custGeom>
            <a:avLst/>
            <a:gdLst>
              <a:gd name="connsiteX0" fmla="*/ 0 w 2210234"/>
              <a:gd name="connsiteY0" fmla="*/ 0 h 775043"/>
              <a:gd name="connsiteX1" fmla="*/ 1822713 w 2210234"/>
              <a:gd name="connsiteY1" fmla="*/ 0 h 775043"/>
              <a:gd name="connsiteX2" fmla="*/ 2210234 w 2210234"/>
              <a:gd name="connsiteY2" fmla="*/ 387522 h 775043"/>
              <a:gd name="connsiteX3" fmla="*/ 1822713 w 2210234"/>
              <a:gd name="connsiteY3" fmla="*/ 775043 h 775043"/>
              <a:gd name="connsiteX4" fmla="*/ 0 w 2210234"/>
              <a:gd name="connsiteY4" fmla="*/ 775043 h 775043"/>
              <a:gd name="connsiteX5" fmla="*/ 0 w 2210234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0234" h="775043" fill="none" extrusionOk="0">
                <a:moveTo>
                  <a:pt x="0" y="0"/>
                </a:moveTo>
                <a:cubicBezTo>
                  <a:pt x="771473" y="1323"/>
                  <a:pt x="1518200" y="56473"/>
                  <a:pt x="1822713" y="0"/>
                </a:cubicBezTo>
                <a:cubicBezTo>
                  <a:pt x="1887600" y="125241"/>
                  <a:pt x="2138300" y="373075"/>
                  <a:pt x="2210234" y="387522"/>
                </a:cubicBezTo>
                <a:cubicBezTo>
                  <a:pt x="2091872" y="468189"/>
                  <a:pt x="1862123" y="671690"/>
                  <a:pt x="1822713" y="775043"/>
                </a:cubicBezTo>
                <a:cubicBezTo>
                  <a:pt x="1559185" y="742632"/>
                  <a:pt x="438328" y="690266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10234" h="775043" stroke="0" extrusionOk="0">
                <a:moveTo>
                  <a:pt x="0" y="0"/>
                </a:moveTo>
                <a:cubicBezTo>
                  <a:pt x="682006" y="-55942"/>
                  <a:pt x="955956" y="8340"/>
                  <a:pt x="1822713" y="0"/>
                </a:cubicBezTo>
                <a:cubicBezTo>
                  <a:pt x="1957740" y="155358"/>
                  <a:pt x="2044064" y="260391"/>
                  <a:pt x="2210234" y="387522"/>
                </a:cubicBezTo>
                <a:cubicBezTo>
                  <a:pt x="2098891" y="450952"/>
                  <a:pt x="1992387" y="610435"/>
                  <a:pt x="1822713" y="775043"/>
                </a:cubicBezTo>
                <a:cubicBezTo>
                  <a:pt x="1563175" y="711598"/>
                  <a:pt x="771437" y="844545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h-TH" sz="2800" b="1" i="0" u="none" strike="noStrike" kern="1200" normalizeH="0" baseline="0" noProof="0">
                <a:solidFill>
                  <a:schemeClr val="bg1"/>
                </a:solidFill>
                <a:uLnTx/>
                <a:uFillTx/>
                <a:latin typeface="Calibri" panose="020F0502020204030204"/>
              </a:rPr>
              <a:t>แชร์ข้อมูลที่รู้มา</a:t>
            </a:r>
            <a:endParaRPr kumimoji="0" lang="en-US" sz="2800" b="1" i="0" u="none" strike="noStrike" kern="1200" normalizeH="0" baseline="0" noProof="0">
              <a:solidFill>
                <a:schemeClr val="bg1"/>
              </a:solidFill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61138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角丸四角形吹き出し 1">
            <a:extLst>
              <a:ext uri="{FF2B5EF4-FFF2-40B4-BE49-F238E27FC236}">
                <a16:creationId xmlns:a16="http://schemas.microsoft.com/office/drawing/2014/main" id="{28F3EC2F-1937-E257-AD44-305A3F1EDE3E}"/>
              </a:ext>
            </a:extLst>
          </p:cNvPr>
          <p:cNvSpPr/>
          <p:nvPr/>
        </p:nvSpPr>
        <p:spPr>
          <a:xfrm>
            <a:off x="1421259" y="2461117"/>
            <a:ext cx="4674741" cy="2931256"/>
          </a:xfrm>
          <a:prstGeom prst="wedgeRoundRectCallout">
            <a:avLst>
              <a:gd name="adj1" fmla="val 67035"/>
              <a:gd name="adj2" fmla="val 6783"/>
              <a:gd name="adj3" fmla="val 16667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lnSpcReduction="10000"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3600" dirty="0" err="1">
                <a:solidFill>
                  <a:schemeClr val="tx1"/>
                </a:solidFill>
                <a:latin typeface="Cordia New"/>
                <a:cs typeface="Cordia New"/>
              </a:rPr>
              <a:t>ว่ากันว่ากีฬาดั้งเดิม</a:t>
            </a:r>
            <a:r>
              <a:rPr lang="th-TH" sz="3600" dirty="0">
                <a:solidFill>
                  <a:schemeClr val="tx1"/>
                </a:solidFill>
                <a:latin typeface="Cordia New"/>
                <a:cs typeface="Cordia New"/>
              </a:rPr>
              <a:t>ของญี่ปุ่น</a:t>
            </a:r>
            <a:r>
              <a:rPr lang="en-US" sz="3600" dirty="0" err="1">
                <a:solidFill>
                  <a:schemeClr val="tx1"/>
                </a:solidFill>
                <a:latin typeface="Cordia New"/>
                <a:cs typeface="Cordia New"/>
              </a:rPr>
              <a:t>ที่เรียกกันว่า</a:t>
            </a:r>
            <a:r>
              <a:rPr lang="en-US" sz="3600" dirty="0">
                <a:solidFill>
                  <a:schemeClr val="tx1"/>
                </a:solidFill>
                <a:latin typeface="Cordia New"/>
                <a:cs typeface="Cordia New"/>
              </a:rPr>
              <a:t> “บ</a:t>
            </a:r>
            <a:r>
              <a:rPr lang="th-TH" sz="3600" dirty="0">
                <a:solidFill>
                  <a:schemeClr val="tx1"/>
                </a:solidFill>
                <a:latin typeface="Cordia New"/>
                <a:cs typeface="Cordia New"/>
              </a:rPr>
              <a:t>ุ</a:t>
            </a:r>
            <a:r>
              <a:rPr lang="en-US" sz="3600" dirty="0" err="1">
                <a:solidFill>
                  <a:schemeClr val="tx1"/>
                </a:solidFill>
                <a:latin typeface="Cordia New"/>
                <a:cs typeface="Cordia New"/>
              </a:rPr>
              <a:t>โด</a:t>
            </a:r>
            <a:r>
              <a:rPr lang="en-US" sz="3600" dirty="0">
                <a:solidFill>
                  <a:schemeClr val="tx1"/>
                </a:solidFill>
                <a:latin typeface="Cordia New"/>
                <a:cs typeface="Cordia New"/>
              </a:rPr>
              <a:t>”</a:t>
            </a:r>
            <a:r>
              <a:rPr lang="ja-JP" altLang="en-US" sz="3600" dirty="0">
                <a:solidFill>
                  <a:schemeClr val="tx1"/>
                </a:solidFill>
                <a:latin typeface="Cordia New"/>
                <a:cs typeface="Cordia New"/>
              </a:rPr>
              <a:t>（武道）</a:t>
            </a:r>
            <a:r>
              <a:rPr lang="en-US" sz="3600" dirty="0">
                <a:solidFill>
                  <a:schemeClr val="tx1"/>
                </a:solidFill>
                <a:latin typeface="Cordia New"/>
                <a:cs typeface="Cordia New"/>
              </a:rPr>
              <a:t> </a:t>
            </a:r>
            <a:endParaRPr lang="th-TH" sz="3600" dirty="0">
              <a:solidFill>
                <a:schemeClr val="tx1"/>
              </a:solidFill>
              <a:latin typeface="Cordia New"/>
              <a:cs typeface="Cordia New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3600" dirty="0" err="1">
                <a:solidFill>
                  <a:schemeClr val="tx1"/>
                </a:solidFill>
                <a:latin typeface="Cordia New"/>
                <a:cs typeface="Cordia New"/>
              </a:rPr>
              <a:t>มีอยู่ทั้งหมด</a:t>
            </a:r>
            <a:r>
              <a:rPr lang="en-US" sz="3600" dirty="0">
                <a:solidFill>
                  <a:schemeClr val="tx1"/>
                </a:solidFill>
                <a:latin typeface="Cordia New"/>
                <a:cs typeface="Cordia New"/>
              </a:rPr>
              <a:t> 9 </a:t>
            </a:r>
            <a:r>
              <a:rPr lang="en-US" sz="3600" dirty="0" err="1">
                <a:solidFill>
                  <a:schemeClr val="tx1"/>
                </a:solidFill>
                <a:latin typeface="Cordia New"/>
                <a:cs typeface="Cordia New"/>
              </a:rPr>
              <a:t>ชนิด</a:t>
            </a:r>
            <a:r>
              <a:rPr lang="en-US" sz="3600" dirty="0">
                <a:solidFill>
                  <a:schemeClr val="tx1"/>
                </a:solidFill>
                <a:latin typeface="Cordia New"/>
                <a:cs typeface="Cordia New"/>
              </a:rPr>
              <a:t> </a:t>
            </a:r>
            <a:endParaRPr lang="th-TH" sz="3600" dirty="0">
              <a:solidFill>
                <a:schemeClr val="tx1"/>
              </a:solidFill>
              <a:latin typeface="Cordia New"/>
              <a:cs typeface="Cordia New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sz="3600" dirty="0" err="1">
                <a:solidFill>
                  <a:schemeClr val="tx1"/>
                </a:solidFill>
                <a:latin typeface="Cordia New"/>
                <a:cs typeface="Cordia New"/>
              </a:rPr>
              <a:t>มาดูกันค่ะว่ามีอะไรบ้าง</a:t>
            </a:r>
            <a:endParaRPr lang="en-US" sz="3600" dirty="0">
              <a:solidFill>
                <a:schemeClr val="tx1"/>
              </a:solidFill>
              <a:latin typeface="Cordia New"/>
              <a:ea typeface="游ゴシック"/>
              <a:cs typeface="Cordia New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4601497"/>
            <a:ext cx="1014060" cy="2017580"/>
            <a:chOff x="0" y="4601497"/>
            <a:chExt cx="1014060" cy="2017580"/>
          </a:xfrm>
        </p:grpSpPr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19290" y="1"/>
            <a:ext cx="972709" cy="1935307"/>
            <a:chOff x="10918968" y="713127"/>
            <a:chExt cx="1273032" cy="253283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FEE1B8CD-1BEB-3822-576E-4907E88657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742" y="2896627"/>
            <a:ext cx="1715017" cy="249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443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>
                <a:cs typeface="+mn-cs"/>
              </a:rPr>
              <a:t>กีฬาดั้งเดิมของญี่ปุ่น</a:t>
            </a:r>
            <a:endParaRPr kumimoji="1" lang="en-US" sz="5400">
              <a:cs typeface="+mn-cs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718894" y="5613909"/>
            <a:ext cx="2118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/>
              <a:t>けんどう</a:t>
            </a:r>
            <a:endParaRPr kumimoji="1" lang="en-US" sz="320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633890" y="5613909"/>
            <a:ext cx="2601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/>
              <a:t>じゅうどう</a:t>
            </a:r>
            <a:endParaRPr kumimoji="1" lang="en-US" sz="3200"/>
          </a:p>
        </p:txBody>
      </p:sp>
      <p:pic>
        <p:nvPicPr>
          <p:cNvPr id="5" name="Picture 4" descr="剣道のイラスト「面！」">
            <a:extLst>
              <a:ext uri="{FF2B5EF4-FFF2-40B4-BE49-F238E27FC236}">
                <a16:creationId xmlns:a16="http://schemas.microsoft.com/office/drawing/2014/main" id="{0D88435C-4C73-6C67-9DA7-69C647E37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15" y="1690688"/>
            <a:ext cx="3573898" cy="38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柔道の組手のイラスト">
            <a:extLst>
              <a:ext uri="{FF2B5EF4-FFF2-40B4-BE49-F238E27FC236}">
                <a16:creationId xmlns:a16="http://schemas.microsoft.com/office/drawing/2014/main" id="{C4D01DCD-B93E-2B1E-5590-E446E8B35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249" y="1914696"/>
            <a:ext cx="3573897" cy="3623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24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5400">
                <a:cs typeface="+mn-cs"/>
              </a:rPr>
              <a:t>กีฬาดั้งเดิมของญี่ปุ่น</a:t>
            </a:r>
            <a:endParaRPr kumimoji="1" lang="en-US" sz="5400">
              <a:cs typeface="+mn-cs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590091" y="5588592"/>
            <a:ext cx="2676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/>
              <a:t>あいきどう</a:t>
            </a:r>
            <a:endParaRPr kumimoji="1" lang="en-US" sz="320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276246" y="5588592"/>
            <a:ext cx="24215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/>
              <a:t>きゅうどう</a:t>
            </a:r>
            <a:endParaRPr kumimoji="1" lang="en-US" sz="3200"/>
          </a:p>
        </p:txBody>
      </p:sp>
      <p:pic>
        <p:nvPicPr>
          <p:cNvPr id="3" name="Picture 2" descr="合気道のイラスト（男性）">
            <a:extLst>
              <a:ext uri="{FF2B5EF4-FFF2-40B4-BE49-F238E27FC236}">
                <a16:creationId xmlns:a16="http://schemas.microsoft.com/office/drawing/2014/main" id="{3B560E24-DFA1-F45F-FBE4-58F874A01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008" y="1813726"/>
            <a:ext cx="4295489" cy="389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弓道のイラスト（女性）">
            <a:extLst>
              <a:ext uri="{FF2B5EF4-FFF2-40B4-BE49-F238E27FC236}">
                <a16:creationId xmlns:a16="http://schemas.microsoft.com/office/drawing/2014/main" id="{BF4C426C-363E-BA1F-202A-EC10713C3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623" y="1358630"/>
            <a:ext cx="3150983" cy="414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4253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838200" y="30348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5400">
                <a:cs typeface="+mn-cs"/>
              </a:rPr>
              <a:t>กีฬาดั้งเดิมของญี่ปุ่น</a:t>
            </a:r>
            <a:endParaRPr kumimoji="1" lang="en-US" sz="5400">
              <a:cs typeface="+mn-cs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850830" y="5376140"/>
            <a:ext cx="31471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err="1"/>
              <a:t>じゅ</a:t>
            </a:r>
            <a:r>
              <a:rPr lang="ja-JP" altLang="en-US" sz="3200"/>
              <a:t>うけんどう</a:t>
            </a:r>
            <a:endParaRPr kumimoji="1" lang="en-US" sz="320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720089" y="5389872"/>
            <a:ext cx="2676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/>
              <a:t>すもう</a:t>
            </a:r>
            <a:endParaRPr kumimoji="1" lang="en-US" sz="3200"/>
          </a:p>
        </p:txBody>
      </p:sp>
      <p:pic>
        <p:nvPicPr>
          <p:cNvPr id="2" name="Picture 2" descr="銃剣道のイラスト">
            <a:extLst>
              <a:ext uri="{FF2B5EF4-FFF2-40B4-BE49-F238E27FC236}">
                <a16:creationId xmlns:a16="http://schemas.microsoft.com/office/drawing/2014/main" id="{D7EDDA19-0CC9-077E-D58E-3FF5BAE68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402" y="1632815"/>
            <a:ext cx="38100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相撲の取組のイラスト">
            <a:extLst>
              <a:ext uri="{FF2B5EF4-FFF2-40B4-BE49-F238E27FC236}">
                <a16:creationId xmlns:a16="http://schemas.microsoft.com/office/drawing/2014/main" id="{85998C1D-EDFC-DD67-20A4-28E1B0865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54" y="1582913"/>
            <a:ext cx="3843127" cy="384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369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>
            <a:extLst>
              <a:ext uri="{FF2B5EF4-FFF2-40B4-BE49-F238E27FC236}">
                <a16:creationId xmlns:a16="http://schemas.microsoft.com/office/drawing/2014/main" id="{C2A47EA9-C853-0A58-7C14-752CE6940900}"/>
              </a:ext>
            </a:extLst>
          </p:cNvPr>
          <p:cNvSpPr txBox="1">
            <a:spLocks/>
          </p:cNvSpPr>
          <p:nvPr/>
        </p:nvSpPr>
        <p:spPr>
          <a:xfrm>
            <a:off x="817880" y="35496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5400">
                <a:cs typeface="+mn-cs"/>
              </a:rPr>
              <a:t>กีฬาดั้งเดิมของญี่ปุ่น</a:t>
            </a:r>
            <a:endParaRPr lang="en-US" sz="5400">
              <a:cs typeface="+mn-cs"/>
            </a:endParaRPr>
          </a:p>
        </p:txBody>
      </p:sp>
      <p:sp>
        <p:nvSpPr>
          <p:cNvPr id="8" name="テキスト ボックス 8">
            <a:extLst>
              <a:ext uri="{FF2B5EF4-FFF2-40B4-BE49-F238E27FC236}">
                <a16:creationId xmlns:a16="http://schemas.microsoft.com/office/drawing/2014/main" id="{7B65D7E0-6FF2-36BC-1A0F-4A9BFB849DF5}"/>
              </a:ext>
            </a:extLst>
          </p:cNvPr>
          <p:cNvSpPr txBox="1"/>
          <p:nvPr/>
        </p:nvSpPr>
        <p:spPr>
          <a:xfrm>
            <a:off x="4737534" y="5529673"/>
            <a:ext cx="2676292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ja-JP" altLang="en-US" sz="3200">
                <a:ea typeface="游ゴシック"/>
              </a:rPr>
              <a:t>からて</a:t>
            </a:r>
          </a:p>
        </p:txBody>
      </p:sp>
      <p:pic>
        <p:nvPicPr>
          <p:cNvPr id="3074" name="Picture 2" descr="空手のイラスト">
            <a:extLst>
              <a:ext uri="{FF2B5EF4-FFF2-40B4-BE49-F238E27FC236}">
                <a16:creationId xmlns:a16="http://schemas.microsoft.com/office/drawing/2014/main" id="{EEB94884-06B2-8AE8-F22A-770D19766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827" y="1769180"/>
            <a:ext cx="4297706" cy="376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965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5400">
                <a:cs typeface="+mn-cs"/>
              </a:rPr>
              <a:t>กีฬาดั้งเดิมของญี่ปุ่น</a:t>
            </a:r>
            <a:endParaRPr kumimoji="1" lang="en-US" sz="5400">
              <a:cs typeface="+mn-cs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394019" y="5496320"/>
            <a:ext cx="26762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/>
              <a:t>なぎなた</a:t>
            </a:r>
            <a:endParaRPr kumimoji="1" lang="en-US" sz="320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388430" y="5496320"/>
            <a:ext cx="4707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/>
              <a:t>しょうりん</a:t>
            </a:r>
            <a:r>
              <a:rPr lang="ja-JP" altLang="en-US" sz="3200" err="1"/>
              <a:t>じけんぽう</a:t>
            </a:r>
            <a:endParaRPr kumimoji="1" lang="en-US" sz="3200"/>
          </a:p>
        </p:txBody>
      </p:sp>
      <p:pic>
        <p:nvPicPr>
          <p:cNvPr id="6146" name="Picture 2" descr="少林寺拳法のイラスト">
            <a:extLst>
              <a:ext uri="{FF2B5EF4-FFF2-40B4-BE49-F238E27FC236}">
                <a16:creationId xmlns:a16="http://schemas.microsoft.com/office/drawing/2014/main" id="{6375D430-EC34-421E-B2B9-AF74CB826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388" y="1695562"/>
            <a:ext cx="2492607" cy="353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薙刀を構える女性のイラスト">
            <a:extLst>
              <a:ext uri="{FF2B5EF4-FFF2-40B4-BE49-F238E27FC236}">
                <a16:creationId xmlns:a16="http://schemas.microsoft.com/office/drawing/2014/main" id="{43464A4F-7C4E-0314-BEEA-D3E7878F0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644" y="1635765"/>
            <a:ext cx="2693431" cy="367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371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吹き出し 6">
            <a:extLst>
              <a:ext uri="{FF2B5EF4-FFF2-40B4-BE49-F238E27FC236}">
                <a16:creationId xmlns:a16="http://schemas.microsoft.com/office/drawing/2014/main" id="{A607FBE0-764F-DD39-85E8-3E4C1A5BB367}"/>
              </a:ext>
            </a:extLst>
          </p:cNvPr>
          <p:cNvSpPr/>
          <p:nvPr/>
        </p:nvSpPr>
        <p:spPr>
          <a:xfrm>
            <a:off x="2404153" y="1390362"/>
            <a:ext cx="5699501" cy="2327613"/>
          </a:xfrm>
          <a:prstGeom prst="wedgeRoundRectCallout">
            <a:avLst>
              <a:gd name="adj1" fmla="val 44247"/>
              <a:gd name="adj2" fmla="val 74672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altLang="ja-JP" sz="3600" dirty="0"/>
          </a:p>
          <a:p>
            <a:pPr algn="ctr"/>
            <a:r>
              <a:rPr lang="th-TH" altLang="ja-JP" sz="3600" dirty="0"/>
              <a:t>เพื่อน</a:t>
            </a:r>
            <a:r>
              <a:rPr lang="en-US" altLang="ja-JP" sz="3600" dirty="0"/>
              <a:t> </a:t>
            </a:r>
            <a:r>
              <a:rPr lang="th-TH" altLang="ja-JP" sz="3600" dirty="0"/>
              <a:t>ๆ</a:t>
            </a:r>
            <a:r>
              <a:rPr lang="en-US" altLang="ja-JP" sz="3600" dirty="0"/>
              <a:t> </a:t>
            </a:r>
            <a:r>
              <a:rPr lang="th-TH" altLang="ja-JP" sz="3600" dirty="0"/>
              <a:t>ลองแบ่งกลุ่ม แล้วค้นหารายละเอียดของกีฬาดั้งเดิมทั้ง</a:t>
            </a:r>
            <a:r>
              <a:rPr lang="en-US" altLang="ja-JP" sz="3600" dirty="0"/>
              <a:t> </a:t>
            </a:r>
            <a:r>
              <a:rPr lang="en-US" altLang="ja-JP" sz="2400" dirty="0"/>
              <a:t>9</a:t>
            </a:r>
            <a:r>
              <a:rPr lang="th-TH" altLang="ja-JP" sz="3600" dirty="0"/>
              <a:t> ประเภท แล้วนำเสนอให้เพื่อนต่างกลุ่มฟังดูนะคะ</a:t>
            </a:r>
            <a:endParaRPr lang="th-TH" altLang="ja-JP" sz="2800" dirty="0"/>
          </a:p>
          <a:p>
            <a:pPr algn="ctr"/>
            <a:endParaRPr lang="en-US" altLang="ja-JP" sz="1600" dirty="0"/>
          </a:p>
          <a:p>
            <a:pPr algn="ctr"/>
            <a:endParaRPr kumimoji="1" lang="en-US" altLang="ja-JP" sz="1600" dirty="0"/>
          </a:p>
        </p:txBody>
      </p: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0BC49CFC-D9CD-B057-0ED0-964FBB0D86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059" y="4122294"/>
            <a:ext cx="1490320" cy="216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00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B0A11A2231C944A97F3CA5C2E8BE01" ma:contentTypeVersion="15" ma:contentTypeDescription="Create a new document." ma:contentTypeScope="" ma:versionID="62c59ac36a1c62c61d5e07573165d568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67a98a89f1c56dd81c8164f7ef134d8d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ECFE10-0B4F-46E4-8F1B-0CDABE8B0744}">
  <ds:schemaRefs>
    <ds:schemaRef ds:uri="http://schemas.microsoft.com/office/2006/documentManagement/types"/>
    <ds:schemaRef ds:uri="http://purl.org/dc/terms/"/>
    <ds:schemaRef ds:uri="dd831380-f772-4d0a-86be-ca519d40c5a8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www.w3.org/XML/1998/namespace"/>
    <ds:schemaRef ds:uri="b0c4f587-39ca-41af-b763-ad6198fafdf1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D9C12EC-6E44-461D-B795-D8B1159A85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E253C4-8796-4A9D-851F-67F3FF17683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1259</Words>
  <Application>Microsoft Office PowerPoint</Application>
  <PresentationFormat>ワイド画面</PresentationFormat>
  <Paragraphs>109</Paragraphs>
  <Slides>18</Slides>
  <Notes>16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9" baseType="lpstr">
      <vt:lpstr>MS PGothic</vt:lpstr>
      <vt:lpstr>UD Digi Kyokasho N-B</vt:lpstr>
      <vt:lpstr>UD Digi Kyokasho NK-R</vt:lpstr>
      <vt:lpstr>游ゴシック</vt:lpstr>
      <vt:lpstr>游ゴシック Light</vt:lpstr>
      <vt:lpstr>Angsana New</vt:lpstr>
      <vt:lpstr>Arial</vt:lpstr>
      <vt:lpstr>Calibri</vt:lpstr>
      <vt:lpstr>Cordia New</vt:lpstr>
      <vt:lpstr>CordiaUPC</vt:lpstr>
      <vt:lpstr>Office テーマ</vt:lpstr>
      <vt:lpstr>PowerPoint プレゼンテーション</vt:lpstr>
      <vt:lpstr>กีฬาในประเทศญี่ปุ่น</vt:lpstr>
      <vt:lpstr>PowerPoint プレゼンテーション</vt:lpstr>
      <vt:lpstr>กีฬาดั้งเดิมของญี่ปุ่น</vt:lpstr>
      <vt:lpstr>กีฬาดั้งเดิมของญี่ปุ่น</vt:lpstr>
      <vt:lpstr>กีฬาดั้งเดิมของญี่ปุ่น</vt:lpstr>
      <vt:lpstr>PowerPoint プレゼンテーション</vt:lpstr>
      <vt:lpstr>กีฬาดั้งเดิมของญี่ปุ่น</vt:lpstr>
      <vt:lpstr>PowerPoint プレゼンテーション</vt:lpstr>
      <vt:lpstr>ลองเข้าไปชมเว็บไซต์นี้นะคะมีกีฬาหลายอย่างให้ดูค่ะ</vt:lpstr>
      <vt:lpstr>กีฬาดั้งเดิมของญี่ปุ่น</vt:lpstr>
      <vt:lpstr>ส่วนกีฬาที่ได้รับความนิยมโดยทั่วไป และมีการถ่ายทอดทางโทรทัศน์เป็นประจำ  ได้แก่</vt:lpstr>
      <vt:lpstr>การแข่งขันเบสบอลสมัครเล่น ระหว่างทีมโรงเรียนมัธยมปลายทั่วประเทศ</vt:lpstr>
      <vt:lpstr>การแข่งขันฟุตบอลอาชีพ J-League</vt:lpstr>
      <vt:lpstr>ซูโม่</vt:lpstr>
      <vt:lpstr>ทำไมก่อนที่จะแข่งขัน นักกีฬาซูโม่จึงโปรยเกลือ ที่เวทีการแข่งขันซูโม่</vt:lpstr>
      <vt:lpstr>จุดเหมือนและจุดต่างกับญี่ปุ่น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第1課　ミニじょうほう</dc:title>
  <dc:creator>Prapa Sangthongsuk</dc:creator>
  <cp:lastModifiedBy>Mei Fukada</cp:lastModifiedBy>
  <cp:revision>1</cp:revision>
  <dcterms:created xsi:type="dcterms:W3CDTF">2021-10-08T03:03:58Z</dcterms:created>
  <dcterms:modified xsi:type="dcterms:W3CDTF">2024-10-28T05:22:38Z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