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56" r:id="rId5"/>
    <p:sldId id="262" r:id="rId6"/>
    <p:sldId id="278" r:id="rId7"/>
    <p:sldId id="286" r:id="rId8"/>
    <p:sldId id="282" r:id="rId9"/>
    <p:sldId id="281" r:id="rId10"/>
    <p:sldId id="297" r:id="rId11"/>
    <p:sldId id="283" r:id="rId12"/>
    <p:sldId id="277" r:id="rId13"/>
    <p:sldId id="284" r:id="rId14"/>
    <p:sldId id="264" r:id="rId15"/>
    <p:sldId id="296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4381236-CC73-0A79-5837-E098B19E0125}" name="Yuka Ichimaru" initials="YI" userId="S::ichimaru@jfbkk.or.th::d909a6f2-ab86-4eb0-a019-a6e8b5a37979" providerId="AD"/>
  <p188:author id="{3878DC39-BA60-81A7-5EBC-4EFE1A364988}" name="Preyawan Phositlimpagul" initials="PP" userId="S::preyawan@jfbkk.or.th::5e2cd7b1-767d-4ec4-8174-bcc33deb7d25" providerId="AD"/>
  <p188:author id="{5E50E647-E3EE-8A11-A061-3A5577F32D61}" name="Mei Fukada" initials="MF" userId="S::Mei_Fukada@jpf.go.jp::4b4e81c0-5f69-430b-9e93-db87b6b5cf3b" providerId="AD"/>
  <p188:author id="{9DD4C369-D5A9-2778-5C8C-5404A6D2385B}" name="Prapa Sangthongsuk" initials="PS" userId="S::prapa@jfbkk.or.th::d9981701-2ffc-4e62-a99e-08713f5c1b3a" providerId="AD"/>
  <p188:author id="{55822285-4AC6-A1A2-9F07-F9A00FD4F891}" name="Maiko Kondo" initials="MK" userId="S::Maiko_Kondo@jpf.go.jp::08723079-52d7-44d4-b094-d03874e15015" providerId="AD"/>
  <p188:author id="{3ED67AFD-2EFD-30BA-B4DD-47D9D1E12C07}" name="Narisara Thongmee" initials="NT" userId="S::narisara@jfbkk.or.th::3f5817a0-d64e-4f85-845c-fa7a0a7890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377" autoAdjust="0"/>
  </p:normalViewPr>
  <p:slideViewPr>
    <p:cSldViewPr snapToGrid="0">
      <p:cViewPr varScale="1">
        <p:scale>
          <a:sx n="54" d="100"/>
          <a:sy n="54" d="100"/>
        </p:scale>
        <p:origin x="11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apa Sangthongsuk" userId="73782003-62a9-4b6c-8fbe-6fe9adab7861" providerId="ADAL" clId="{41759FA3-B50F-4777-AF2D-E749D88C8343}"/>
    <pc:docChg chg="modSld">
      <pc:chgData name="Prapa Sangthongsuk" userId="73782003-62a9-4b6c-8fbe-6fe9adab7861" providerId="ADAL" clId="{41759FA3-B50F-4777-AF2D-E749D88C8343}" dt="2023-01-26T09:09:39.644" v="0"/>
      <pc:docMkLst>
        <pc:docMk/>
      </pc:docMkLst>
      <pc:sldChg chg="modNotesTx">
        <pc:chgData name="Prapa Sangthongsuk" userId="73782003-62a9-4b6c-8fbe-6fe9adab7861" providerId="ADAL" clId="{41759FA3-B50F-4777-AF2D-E749D88C8343}" dt="2023-01-26T09:09:39.644" v="0"/>
        <pc:sldMkLst>
          <pc:docMk/>
          <pc:sldMk cId="677265405" sldId="284"/>
        </pc:sldMkLst>
      </pc:sldChg>
    </pc:docChg>
  </pc:docChgLst>
  <pc:docChgLst>
    <pc:chgData name="Mei Fukada" userId="4b4e81c0-5f69-430b-9e93-db87b6b5cf3b" providerId="ADAL" clId="{9829CDC2-51D2-4D13-A74B-A808E0E055B8}"/>
    <pc:docChg chg="undo custSel modSld">
      <pc:chgData name="Mei Fukada" userId="4b4e81c0-5f69-430b-9e93-db87b6b5cf3b" providerId="ADAL" clId="{9829CDC2-51D2-4D13-A74B-A808E0E055B8}" dt="2024-10-28T05:20:36.394" v="33"/>
      <pc:docMkLst>
        <pc:docMk/>
      </pc:docMkLst>
      <pc:sldChg chg="modSp mod">
        <pc:chgData name="Mei Fukada" userId="4b4e81c0-5f69-430b-9e93-db87b6b5cf3b" providerId="ADAL" clId="{9829CDC2-51D2-4D13-A74B-A808E0E055B8}" dt="2024-10-28T05:20:36.394" v="33"/>
        <pc:sldMkLst>
          <pc:docMk/>
          <pc:sldMk cId="2730108950" sldId="278"/>
        </pc:sldMkLst>
        <pc:spChg chg="mod">
          <ac:chgData name="Mei Fukada" userId="4b4e81c0-5f69-430b-9e93-db87b6b5cf3b" providerId="ADAL" clId="{9829CDC2-51D2-4D13-A74B-A808E0E055B8}" dt="2024-10-28T05:20:31.184" v="32" actId="1036"/>
          <ac:spMkLst>
            <pc:docMk/>
            <pc:sldMk cId="2730108950" sldId="278"/>
            <ac:spMk id="5" creationId="{C999A23D-6524-C348-C110-21B74AB812AE}"/>
          </ac:spMkLst>
        </pc:spChg>
        <pc:picChg chg="mod">
          <ac:chgData name="Mei Fukada" userId="4b4e81c0-5f69-430b-9e93-db87b6b5cf3b" providerId="ADAL" clId="{9829CDC2-51D2-4D13-A74B-A808E0E055B8}" dt="2024-10-28T05:20:36.394" v="33"/>
          <ac:picMkLst>
            <pc:docMk/>
            <pc:sldMk cId="2730108950" sldId="278"/>
            <ac:picMk id="4" creationId="{FEA54174-1E82-403A-A7E6-891493DDD05D}"/>
          </ac:picMkLst>
        </pc:picChg>
      </pc:sldChg>
    </pc:docChg>
  </pc:docChgLst>
  <pc:docChgLst>
    <pc:chgData name="Kansinee Skulkru" userId="a954ed1b-d86d-490f-aac2-d4076deee7db" providerId="ADAL" clId="{F47FE638-F76A-4EC5-99D6-9615BFBE78A1}"/>
    <pc:docChg chg="addSld delSld modSld">
      <pc:chgData name="Kansinee Skulkru" userId="a954ed1b-d86d-490f-aac2-d4076deee7db" providerId="ADAL" clId="{F47FE638-F76A-4EC5-99D6-9615BFBE78A1}" dt="2024-10-25T03:57:30.524" v="3" actId="20577"/>
      <pc:docMkLst>
        <pc:docMk/>
      </pc:docMkLst>
      <pc:sldChg chg="del">
        <pc:chgData name="Kansinee Skulkru" userId="a954ed1b-d86d-490f-aac2-d4076deee7db" providerId="ADAL" clId="{F47FE638-F76A-4EC5-99D6-9615BFBE78A1}" dt="2024-10-25T03:57:06.181" v="1" actId="47"/>
        <pc:sldMkLst>
          <pc:docMk/>
          <pc:sldMk cId="2246216260" sldId="279"/>
        </pc:sldMkLst>
      </pc:sldChg>
      <pc:sldChg chg="modSp mod">
        <pc:chgData name="Kansinee Skulkru" userId="a954ed1b-d86d-490f-aac2-d4076deee7db" providerId="ADAL" clId="{F47FE638-F76A-4EC5-99D6-9615BFBE78A1}" dt="2024-10-25T03:57:30.524" v="3" actId="20577"/>
        <pc:sldMkLst>
          <pc:docMk/>
          <pc:sldMk cId="3488375170" sldId="281"/>
        </pc:sldMkLst>
        <pc:spChg chg="mod">
          <ac:chgData name="Kansinee Skulkru" userId="a954ed1b-d86d-490f-aac2-d4076deee7db" providerId="ADAL" clId="{F47FE638-F76A-4EC5-99D6-9615BFBE78A1}" dt="2024-10-25T03:57:30.524" v="3" actId="20577"/>
          <ac:spMkLst>
            <pc:docMk/>
            <pc:sldMk cId="3488375170" sldId="281"/>
            <ac:spMk id="2" creationId="{00000000-0000-0000-0000-000000000000}"/>
          </ac:spMkLst>
        </pc:spChg>
      </pc:sldChg>
      <pc:sldChg chg="add">
        <pc:chgData name="Kansinee Skulkru" userId="a954ed1b-d86d-490f-aac2-d4076deee7db" providerId="ADAL" clId="{F47FE638-F76A-4EC5-99D6-9615BFBE78A1}" dt="2024-10-25T03:57:04.397" v="0"/>
        <pc:sldMkLst>
          <pc:docMk/>
          <pc:sldMk cId="1863123870" sldId="297"/>
        </pc:sldMkLst>
      </pc:sldChg>
    </pc:docChg>
  </pc:docChgLst>
  <pc:docChgLst>
    <pc:chgData name="Arpaporn Naosaran" userId="d4b4372d-2302-4eb5-9e3f-7814eb01fc00" providerId="ADAL" clId="{243412A3-0D86-4BCE-AFA9-ADF98215B6FB}"/>
    <pc:docChg chg="modSld">
      <pc:chgData name="Arpaporn Naosaran" userId="d4b4372d-2302-4eb5-9e3f-7814eb01fc00" providerId="ADAL" clId="{243412A3-0D86-4BCE-AFA9-ADF98215B6FB}" dt="2024-10-24T04:26:21.832" v="22" actId="6549"/>
      <pc:docMkLst>
        <pc:docMk/>
      </pc:docMkLst>
      <pc:sldChg chg="delCm">
        <pc:chgData name="Arpaporn Naosaran" userId="d4b4372d-2302-4eb5-9e3f-7814eb01fc00" providerId="ADAL" clId="{243412A3-0D86-4BCE-AFA9-ADF98215B6FB}" dt="2024-10-24T04:19:54.453" v="0"/>
        <pc:sldMkLst>
          <pc:docMk/>
          <pc:sldMk cId="4161138751" sldId="262"/>
        </pc:sldMkLst>
      </pc:sldChg>
      <pc:sldChg chg="modSp delCm">
        <pc:chgData name="Arpaporn Naosaran" userId="d4b4372d-2302-4eb5-9e3f-7814eb01fc00" providerId="ADAL" clId="{243412A3-0D86-4BCE-AFA9-ADF98215B6FB}" dt="2024-10-24T04:24:44.988" v="21"/>
        <pc:sldMkLst>
          <pc:docMk/>
          <pc:sldMk cId="2223124689" sldId="277"/>
        </pc:sldMkLst>
        <pc:spChg chg="mod">
          <ac:chgData name="Arpaporn Naosaran" userId="d4b4372d-2302-4eb5-9e3f-7814eb01fc00" providerId="ADAL" clId="{243412A3-0D86-4BCE-AFA9-ADF98215B6FB}" dt="2024-10-24T04:24:39.524" v="20" actId="20577"/>
          <ac:spMkLst>
            <pc:docMk/>
            <pc:sldMk cId="2223124689" sldId="277"/>
            <ac:spMk id="10" creationId="{00000000-0000-0000-0000-000000000000}"/>
          </ac:spMkLst>
        </pc:spChg>
      </pc:sldChg>
      <pc:sldChg chg="delCm">
        <pc:chgData name="Arpaporn Naosaran" userId="d4b4372d-2302-4eb5-9e3f-7814eb01fc00" providerId="ADAL" clId="{243412A3-0D86-4BCE-AFA9-ADF98215B6FB}" dt="2024-10-24T04:22:21.453" v="1"/>
        <pc:sldMkLst>
          <pc:docMk/>
          <pc:sldMk cId="326163795" sldId="283"/>
        </pc:sldMkLst>
      </pc:sldChg>
      <pc:sldChg chg="modNotesTx">
        <pc:chgData name="Arpaporn Naosaran" userId="d4b4372d-2302-4eb5-9e3f-7814eb01fc00" providerId="ADAL" clId="{243412A3-0D86-4BCE-AFA9-ADF98215B6FB}" dt="2024-10-24T04:26:21.832" v="22" actId="6549"/>
        <pc:sldMkLst>
          <pc:docMk/>
          <pc:sldMk cId="677265405" sldId="284"/>
        </pc:sldMkLst>
      </pc:sldChg>
    </pc:docChg>
  </pc:docChgLst>
  <pc:docChgLst>
    <pc:chgData name="Prapa Sangthongsuk" userId="73782003-62a9-4b6c-8fbe-6fe9adab7861" providerId="ADAL" clId="{AEB63725-6EA0-4D58-A663-97B2713A36D9}"/>
    <pc:docChg chg="undo custSel modSld">
      <pc:chgData name="Prapa Sangthongsuk" userId="73782003-62a9-4b6c-8fbe-6fe9adab7861" providerId="ADAL" clId="{AEB63725-6EA0-4D58-A663-97B2713A36D9}" dt="2024-09-05T09:39:13.023" v="248"/>
      <pc:docMkLst>
        <pc:docMk/>
      </pc:docMkLst>
      <pc:sldChg chg="addSp modSp mod">
        <pc:chgData name="Prapa Sangthongsuk" userId="73782003-62a9-4b6c-8fbe-6fe9adab7861" providerId="ADAL" clId="{AEB63725-6EA0-4D58-A663-97B2713A36D9}" dt="2024-09-05T09:28:30.869" v="192"/>
        <pc:sldMkLst>
          <pc:docMk/>
          <pc:sldMk cId="2246216260" sldId="279"/>
        </pc:sldMkLst>
        <pc:picChg chg="add mod">
          <ac:chgData name="Prapa Sangthongsuk" userId="73782003-62a9-4b6c-8fbe-6fe9adab7861" providerId="ADAL" clId="{AEB63725-6EA0-4D58-A663-97B2713A36D9}" dt="2024-09-05T09:28:30.869" v="192"/>
          <ac:picMkLst>
            <pc:docMk/>
            <pc:sldMk cId="2246216260" sldId="279"/>
            <ac:picMk id="4" creationId="{29979A06-1D1F-0264-FE9D-E4C2AB1B2836}"/>
          </ac:picMkLst>
        </pc:picChg>
      </pc:sldChg>
      <pc:sldChg chg="addSp delSp modSp mod">
        <pc:chgData name="Prapa Sangthongsuk" userId="73782003-62a9-4b6c-8fbe-6fe9adab7861" providerId="ADAL" clId="{AEB63725-6EA0-4D58-A663-97B2713A36D9}" dt="2024-09-05T09:23:30.856" v="185" actId="1076"/>
        <pc:sldMkLst>
          <pc:docMk/>
          <pc:sldMk cId="3488375170" sldId="281"/>
        </pc:sldMkLst>
        <pc:spChg chg="mod">
          <ac:chgData name="Prapa Sangthongsuk" userId="73782003-62a9-4b6c-8fbe-6fe9adab7861" providerId="ADAL" clId="{AEB63725-6EA0-4D58-A663-97B2713A36D9}" dt="2024-09-05T09:23:30.856" v="185" actId="1076"/>
          <ac:spMkLst>
            <pc:docMk/>
            <pc:sldMk cId="3488375170" sldId="281"/>
            <ac:spMk id="3" creationId="{00000000-0000-0000-0000-000000000000}"/>
          </ac:spMkLst>
        </pc:spChg>
        <pc:picChg chg="add mod">
          <ac:chgData name="Prapa Sangthongsuk" userId="73782003-62a9-4b6c-8fbe-6fe9adab7861" providerId="ADAL" clId="{AEB63725-6EA0-4D58-A663-97B2713A36D9}" dt="2024-09-05T09:23:17.281" v="182" actId="1076"/>
          <ac:picMkLst>
            <pc:docMk/>
            <pc:sldMk cId="3488375170" sldId="281"/>
            <ac:picMk id="5" creationId="{BE063892-46CE-E711-7A03-3D4778B10324}"/>
          </ac:picMkLst>
        </pc:picChg>
        <pc:picChg chg="add mod">
          <ac:chgData name="Prapa Sangthongsuk" userId="73782003-62a9-4b6c-8fbe-6fe9adab7861" providerId="ADAL" clId="{AEB63725-6EA0-4D58-A663-97B2713A36D9}" dt="2024-09-05T09:23:25.538" v="184" actId="1076"/>
          <ac:picMkLst>
            <pc:docMk/>
            <pc:sldMk cId="3488375170" sldId="281"/>
            <ac:picMk id="7" creationId="{D1F53777-E1FE-179C-518A-CE7D887B779D}"/>
          </ac:picMkLst>
        </pc:picChg>
        <pc:picChg chg="del mod">
          <ac:chgData name="Prapa Sangthongsuk" userId="73782003-62a9-4b6c-8fbe-6fe9adab7861" providerId="ADAL" clId="{AEB63725-6EA0-4D58-A663-97B2713A36D9}" dt="2024-09-05T09:21:39.920" v="169" actId="478"/>
          <ac:picMkLst>
            <pc:docMk/>
            <pc:sldMk cId="3488375170" sldId="281"/>
            <ac:picMk id="2050" creationId="{00000000-0000-0000-0000-000000000000}"/>
          </ac:picMkLst>
        </pc:picChg>
        <pc:picChg chg="del">
          <ac:chgData name="Prapa Sangthongsuk" userId="73782003-62a9-4b6c-8fbe-6fe9adab7861" providerId="ADAL" clId="{AEB63725-6EA0-4D58-A663-97B2713A36D9}" dt="2024-09-05T09:21:42.688" v="171" actId="478"/>
          <ac:picMkLst>
            <pc:docMk/>
            <pc:sldMk cId="3488375170" sldId="281"/>
            <ac:picMk id="2054" creationId="{00000000-0000-0000-0000-000000000000}"/>
          </ac:picMkLst>
        </pc:picChg>
      </pc:sldChg>
      <pc:sldChg chg="addSp delSp modSp mod modAnim">
        <pc:chgData name="Prapa Sangthongsuk" userId="73782003-62a9-4b6c-8fbe-6fe9adab7861" providerId="ADAL" clId="{AEB63725-6EA0-4D58-A663-97B2713A36D9}" dt="2024-09-05T09:39:13.023" v="248"/>
        <pc:sldMkLst>
          <pc:docMk/>
          <pc:sldMk cId="326163795" sldId="283"/>
        </pc:sldMkLst>
        <pc:picChg chg="del">
          <ac:chgData name="Prapa Sangthongsuk" userId="73782003-62a9-4b6c-8fbe-6fe9adab7861" providerId="ADAL" clId="{AEB63725-6EA0-4D58-A663-97B2713A36D9}" dt="2024-09-05T09:28:51.767" v="197" actId="478"/>
          <ac:picMkLst>
            <pc:docMk/>
            <pc:sldMk cId="326163795" sldId="283"/>
            <ac:picMk id="4" creationId="{00000000-0000-0000-0000-000000000000}"/>
          </ac:picMkLst>
        </pc:picChg>
        <pc:picChg chg="add mod">
          <ac:chgData name="Prapa Sangthongsuk" userId="73782003-62a9-4b6c-8fbe-6fe9adab7861" providerId="ADAL" clId="{AEB63725-6EA0-4D58-A663-97B2713A36D9}" dt="2024-09-05T09:29:15.080" v="203" actId="14100"/>
          <ac:picMkLst>
            <pc:docMk/>
            <pc:sldMk cId="326163795" sldId="283"/>
            <ac:picMk id="6" creationId="{FC2BAEB5-B53F-4CBD-0363-60FB25783054}"/>
          </ac:picMkLst>
        </pc:picChg>
        <pc:picChg chg="add mod">
          <ac:chgData name="Prapa Sangthongsuk" userId="73782003-62a9-4b6c-8fbe-6fe9adab7861" providerId="ADAL" clId="{AEB63725-6EA0-4D58-A663-97B2713A36D9}" dt="2024-09-05T09:34:50.436" v="243" actId="1076"/>
          <ac:picMkLst>
            <pc:docMk/>
            <pc:sldMk cId="326163795" sldId="283"/>
            <ac:picMk id="9" creationId="{4135153D-B0A5-0D44-9925-E71FC68456F2}"/>
          </ac:picMkLst>
        </pc:picChg>
        <pc:picChg chg="add mod ord">
          <ac:chgData name="Prapa Sangthongsuk" userId="73782003-62a9-4b6c-8fbe-6fe9adab7861" providerId="ADAL" clId="{AEB63725-6EA0-4D58-A663-97B2713A36D9}" dt="2024-09-05T09:34:54.904" v="245" actId="1076"/>
          <ac:picMkLst>
            <pc:docMk/>
            <pc:sldMk cId="326163795" sldId="283"/>
            <ac:picMk id="11" creationId="{769DD345-82FE-9E9C-89B7-93740D9D6659}"/>
          </ac:picMkLst>
        </pc:picChg>
        <pc:picChg chg="add del">
          <ac:chgData name="Prapa Sangthongsuk" userId="73782003-62a9-4b6c-8fbe-6fe9adab7861" providerId="ADAL" clId="{AEB63725-6EA0-4D58-A663-97B2713A36D9}" dt="2024-09-05T09:34:12.620" v="240" actId="478"/>
          <ac:picMkLst>
            <pc:docMk/>
            <pc:sldMk cId="326163795" sldId="283"/>
            <ac:picMk id="4098" creationId="{00000000-0000-0000-0000-000000000000}"/>
          </ac:picMkLst>
        </pc:picChg>
        <pc:picChg chg="add del mod">
          <ac:chgData name="Prapa Sangthongsuk" userId="73782003-62a9-4b6c-8fbe-6fe9adab7861" providerId="ADAL" clId="{AEB63725-6EA0-4D58-A663-97B2713A36D9}" dt="2024-09-05T09:34:13.581" v="242" actId="478"/>
          <ac:picMkLst>
            <pc:docMk/>
            <pc:sldMk cId="326163795" sldId="283"/>
            <ac:picMk id="4100" creationId="{00000000-0000-0000-0000-000000000000}"/>
          </ac:picMkLst>
        </pc:picChg>
      </pc:sldChg>
      <pc:sldChg chg="addSp delSp modSp mod">
        <pc:chgData name="Prapa Sangthongsuk" userId="73782003-62a9-4b6c-8fbe-6fe9adab7861" providerId="ADAL" clId="{AEB63725-6EA0-4D58-A663-97B2713A36D9}" dt="2024-09-05T09:17:45.503" v="165" actId="1076"/>
        <pc:sldMkLst>
          <pc:docMk/>
          <pc:sldMk cId="1492724892" sldId="286"/>
        </pc:sldMkLst>
        <pc:spChg chg="mod">
          <ac:chgData name="Prapa Sangthongsuk" userId="73782003-62a9-4b6c-8fbe-6fe9adab7861" providerId="ADAL" clId="{AEB63725-6EA0-4D58-A663-97B2713A36D9}" dt="2024-09-05T09:17:16.482" v="129" actId="1076"/>
          <ac:spMkLst>
            <pc:docMk/>
            <pc:sldMk cId="1492724892" sldId="286"/>
            <ac:spMk id="6" creationId="{D3D04EA8-605B-51FD-DED3-90AE8A69702A}"/>
          </ac:spMkLst>
        </pc:spChg>
        <pc:spChg chg="mod">
          <ac:chgData name="Prapa Sangthongsuk" userId="73782003-62a9-4b6c-8fbe-6fe9adab7861" providerId="ADAL" clId="{AEB63725-6EA0-4D58-A663-97B2713A36D9}" dt="2024-09-05T09:17:45.503" v="165" actId="1076"/>
          <ac:spMkLst>
            <pc:docMk/>
            <pc:sldMk cId="1492724892" sldId="286"/>
            <ac:spMk id="8" creationId="{CFFBEB4E-0CBD-D2B2-4456-74C711121482}"/>
          </ac:spMkLst>
        </pc:spChg>
        <pc:spChg chg="mod">
          <ac:chgData name="Prapa Sangthongsuk" userId="73782003-62a9-4b6c-8fbe-6fe9adab7861" providerId="ADAL" clId="{AEB63725-6EA0-4D58-A663-97B2713A36D9}" dt="2024-09-05T09:17:29.095" v="163" actId="1036"/>
          <ac:spMkLst>
            <pc:docMk/>
            <pc:sldMk cId="1492724892" sldId="286"/>
            <ac:spMk id="10" creationId="{2104F4D2-9D86-1EAB-C2CF-92E115164D70}"/>
          </ac:spMkLst>
        </pc:spChg>
        <pc:spChg chg="mod">
          <ac:chgData name="Prapa Sangthongsuk" userId="73782003-62a9-4b6c-8fbe-6fe9adab7861" providerId="ADAL" clId="{AEB63725-6EA0-4D58-A663-97B2713A36D9}" dt="2024-09-05T09:17:29.095" v="163" actId="1036"/>
          <ac:spMkLst>
            <pc:docMk/>
            <pc:sldMk cId="1492724892" sldId="286"/>
            <ac:spMk id="14" creationId="{47EA6BBC-3A6B-0DF1-355D-484BAB7DA7C4}"/>
          </ac:spMkLst>
        </pc:spChg>
        <pc:spChg chg="mod">
          <ac:chgData name="Prapa Sangthongsuk" userId="73782003-62a9-4b6c-8fbe-6fe9adab7861" providerId="ADAL" clId="{AEB63725-6EA0-4D58-A663-97B2713A36D9}" dt="2024-09-05T09:17:37.809" v="164" actId="1076"/>
          <ac:spMkLst>
            <pc:docMk/>
            <pc:sldMk cId="1492724892" sldId="286"/>
            <ac:spMk id="16" creationId="{A072EE01-8F3C-9491-54DB-705962C88A7D}"/>
          </ac:spMkLst>
        </pc:spChg>
        <pc:grpChg chg="add mod">
          <ac:chgData name="Prapa Sangthongsuk" userId="73782003-62a9-4b6c-8fbe-6fe9adab7861" providerId="ADAL" clId="{AEB63725-6EA0-4D58-A663-97B2713A36D9}" dt="2024-09-05T09:17:16.482" v="129" actId="1076"/>
          <ac:grpSpMkLst>
            <pc:docMk/>
            <pc:sldMk cId="1492724892" sldId="286"/>
            <ac:grpSpMk id="2" creationId="{97603A1B-CA1D-F258-E55E-CB999D1F24CA}"/>
          </ac:grpSpMkLst>
        </pc:grpChg>
        <pc:picChg chg="del mod">
          <ac:chgData name="Prapa Sangthongsuk" userId="73782003-62a9-4b6c-8fbe-6fe9adab7861" providerId="ADAL" clId="{AEB63725-6EA0-4D58-A663-97B2713A36D9}" dt="2024-09-05T09:16:57.520" v="127" actId="478"/>
          <ac:picMkLst>
            <pc:docMk/>
            <pc:sldMk cId="1492724892" sldId="286"/>
            <ac:picMk id="4" creationId="{63B35226-B62B-A1BF-5CD2-80B79837F732}"/>
          </ac:picMkLst>
        </pc:picChg>
        <pc:picChg chg="add mod">
          <ac:chgData name="Prapa Sangthongsuk" userId="73782003-62a9-4b6c-8fbe-6fe9adab7861" providerId="ADAL" clId="{AEB63725-6EA0-4D58-A663-97B2713A36D9}" dt="2024-09-05T09:17:16.482" v="129" actId="1076"/>
          <ac:picMkLst>
            <pc:docMk/>
            <pc:sldMk cId="1492724892" sldId="286"/>
            <ac:picMk id="1026" creationId="{01FC52C3-49A4-DE5D-61FC-18171F4A5FC6}"/>
          </ac:picMkLst>
        </pc:picChg>
      </pc:sldChg>
    </pc:docChg>
  </pc:docChgLst>
  <pc:docChgLst>
    <pc:chgData name="Yuka Ichimaru" userId="S::ichimaru@jfbkk.or.th::d909a6f2-ab86-4eb0-a019-a6e8b5a37979" providerId="AD" clId="Web-{86F080D9-921C-A7E7-8DD7-8CE1CAFDF2B9}"/>
    <pc:docChg chg="mod modSld">
      <pc:chgData name="Yuka Ichimaru" userId="S::ichimaru@jfbkk.or.th::d909a6f2-ab86-4eb0-a019-a6e8b5a37979" providerId="AD" clId="Web-{86F080D9-921C-A7E7-8DD7-8CE1CAFDF2B9}" dt="2022-09-07T09:07:45.997" v="10"/>
      <pc:docMkLst>
        <pc:docMk/>
      </pc:docMkLst>
      <pc:sldChg chg="addSp modSp addCm">
        <pc:chgData name="Yuka Ichimaru" userId="S::ichimaru@jfbkk.or.th::d909a6f2-ab86-4eb0-a019-a6e8b5a37979" providerId="AD" clId="Web-{86F080D9-921C-A7E7-8DD7-8CE1CAFDF2B9}" dt="2022-09-07T09:07:45.997" v="10"/>
        <pc:sldMkLst>
          <pc:docMk/>
          <pc:sldMk cId="2223124689" sldId="277"/>
        </pc:sldMkLst>
        <pc:picChg chg="add mod">
          <ac:chgData name="Yuka Ichimaru" userId="S::ichimaru@jfbkk.or.th::d909a6f2-ab86-4eb0-a019-a6e8b5a37979" providerId="AD" clId="Web-{86F080D9-921C-A7E7-8DD7-8CE1CAFDF2B9}" dt="2022-09-07T09:07:40.950" v="9" actId="1076"/>
          <ac:picMkLst>
            <pc:docMk/>
            <pc:sldMk cId="2223124689" sldId="277"/>
            <ac:picMk id="3" creationId="{17042FA8-E780-257C-333D-A1044325E1AD}"/>
          </ac:picMkLst>
        </pc:picChg>
        <pc:picChg chg="add mod ord">
          <ac:chgData name="Yuka Ichimaru" userId="S::ichimaru@jfbkk.or.th::d909a6f2-ab86-4eb0-a019-a6e8b5a37979" providerId="AD" clId="Web-{86F080D9-921C-A7E7-8DD7-8CE1CAFDF2B9}" dt="2022-09-07T09:07:45.997" v="10"/>
          <ac:picMkLst>
            <pc:docMk/>
            <pc:sldMk cId="2223124689" sldId="277"/>
            <ac:picMk id="4" creationId="{47FC798A-2E80-9051-5C2C-6F5BD4DF85C2}"/>
          </ac:picMkLst>
        </pc:picChg>
      </pc:sldChg>
    </pc:docChg>
  </pc:docChgLst>
  <pc:docChgLst>
    <pc:chgData name="Maiko Kondo" userId="08723079-52d7-44d4-b094-d03874e15015" providerId="ADAL" clId="{BCC4157E-D0C5-4819-B085-FFB891CE8E43}"/>
    <pc:docChg chg="undo redo custSel modSld">
      <pc:chgData name="Maiko Kondo" userId="08723079-52d7-44d4-b094-d03874e15015" providerId="ADAL" clId="{BCC4157E-D0C5-4819-B085-FFB891CE8E43}" dt="2024-10-24T10:02:08.567" v="81" actId="1076"/>
      <pc:docMkLst>
        <pc:docMk/>
      </pc:docMkLst>
      <pc:sldChg chg="modSp mod">
        <pc:chgData name="Maiko Kondo" userId="08723079-52d7-44d4-b094-d03874e15015" providerId="ADAL" clId="{BCC4157E-D0C5-4819-B085-FFB891CE8E43}" dt="2024-10-24T09:10:37.365" v="8" actId="1076"/>
        <pc:sldMkLst>
          <pc:docMk/>
          <pc:sldMk cId="1743056891" sldId="256"/>
        </pc:sldMkLst>
        <pc:spChg chg="mod">
          <ac:chgData name="Maiko Kondo" userId="08723079-52d7-44d4-b094-d03874e15015" providerId="ADAL" clId="{BCC4157E-D0C5-4819-B085-FFB891CE8E43}" dt="2024-10-24T09:10:28.386" v="7" actId="113"/>
          <ac:spMkLst>
            <pc:docMk/>
            <pc:sldMk cId="1743056891" sldId="256"/>
            <ac:spMk id="2" creationId="{00000000-0000-0000-0000-000000000000}"/>
          </ac:spMkLst>
        </pc:spChg>
        <pc:spChg chg="mod">
          <ac:chgData name="Maiko Kondo" userId="08723079-52d7-44d4-b094-d03874e15015" providerId="ADAL" clId="{BCC4157E-D0C5-4819-B085-FFB891CE8E43}" dt="2024-10-24T09:10:37.365" v="8" actId="1076"/>
          <ac:spMkLst>
            <pc:docMk/>
            <pc:sldMk cId="1743056891" sldId="256"/>
            <ac:spMk id="4" creationId="{00000000-0000-0000-0000-000000000000}"/>
          </ac:spMkLst>
        </pc:spChg>
      </pc:sldChg>
      <pc:sldChg chg="modSp mod">
        <pc:chgData name="Maiko Kondo" userId="08723079-52d7-44d4-b094-d03874e15015" providerId="ADAL" clId="{BCC4157E-D0C5-4819-B085-FFB891CE8E43}" dt="2024-10-24T09:59:46.366" v="46" actId="1076"/>
        <pc:sldMkLst>
          <pc:docMk/>
          <pc:sldMk cId="4161138751" sldId="262"/>
        </pc:sldMkLst>
        <pc:picChg chg="mod">
          <ac:chgData name="Maiko Kondo" userId="08723079-52d7-44d4-b094-d03874e15015" providerId="ADAL" clId="{BCC4157E-D0C5-4819-B085-FFB891CE8E43}" dt="2024-10-24T09:59:46.366" v="46" actId="1076"/>
          <ac:picMkLst>
            <pc:docMk/>
            <pc:sldMk cId="4161138751" sldId="262"/>
            <ac:picMk id="7" creationId="{00000000-0000-0000-0000-000000000000}"/>
          </ac:picMkLst>
        </pc:picChg>
      </pc:sldChg>
      <pc:sldChg chg="modSp mod">
        <pc:chgData name="Maiko Kondo" userId="08723079-52d7-44d4-b094-d03874e15015" providerId="ADAL" clId="{BCC4157E-D0C5-4819-B085-FFB891CE8E43}" dt="2024-10-24T09:58:48.782" v="44" actId="207"/>
        <pc:sldMkLst>
          <pc:docMk/>
          <pc:sldMk cId="3104229892" sldId="264"/>
        </pc:sldMkLst>
        <pc:spChg chg="mod">
          <ac:chgData name="Maiko Kondo" userId="08723079-52d7-44d4-b094-d03874e15015" providerId="ADAL" clId="{BCC4157E-D0C5-4819-B085-FFB891CE8E43}" dt="2024-10-24T09:58:45.309" v="42" actId="13822"/>
          <ac:spMkLst>
            <pc:docMk/>
            <pc:sldMk cId="3104229892" sldId="264"/>
            <ac:spMk id="6" creationId="{00000000-0000-0000-0000-000000000000}"/>
          </ac:spMkLst>
        </pc:spChg>
        <pc:spChg chg="mod">
          <ac:chgData name="Maiko Kondo" userId="08723079-52d7-44d4-b094-d03874e15015" providerId="ADAL" clId="{BCC4157E-D0C5-4819-B085-FFB891CE8E43}" dt="2024-10-24T09:58:48.782" v="44" actId="207"/>
          <ac:spMkLst>
            <pc:docMk/>
            <pc:sldMk cId="3104229892" sldId="264"/>
            <ac:spMk id="7" creationId="{00000000-0000-0000-0000-000000000000}"/>
          </ac:spMkLst>
        </pc:spChg>
        <pc:spChg chg="mod">
          <ac:chgData name="Maiko Kondo" userId="08723079-52d7-44d4-b094-d03874e15015" providerId="ADAL" clId="{BCC4157E-D0C5-4819-B085-FFB891CE8E43}" dt="2024-10-24T09:58:41.104" v="41" actId="113"/>
          <ac:spMkLst>
            <pc:docMk/>
            <pc:sldMk cId="3104229892" sldId="264"/>
            <ac:spMk id="8" creationId="{00000000-0000-0000-0000-000000000000}"/>
          </ac:spMkLst>
        </pc:spChg>
        <pc:spChg chg="mod">
          <ac:chgData name="Maiko Kondo" userId="08723079-52d7-44d4-b094-d03874e15015" providerId="ADAL" clId="{BCC4157E-D0C5-4819-B085-FFB891CE8E43}" dt="2024-10-24T09:58:41.104" v="41" actId="113"/>
          <ac:spMkLst>
            <pc:docMk/>
            <pc:sldMk cId="3104229892" sldId="264"/>
            <ac:spMk id="9" creationId="{00000000-0000-0000-0000-000000000000}"/>
          </ac:spMkLst>
        </pc:spChg>
        <pc:spChg chg="mod">
          <ac:chgData name="Maiko Kondo" userId="08723079-52d7-44d4-b094-d03874e15015" providerId="ADAL" clId="{BCC4157E-D0C5-4819-B085-FFB891CE8E43}" dt="2024-10-24T09:58:41.104" v="41" actId="113"/>
          <ac:spMkLst>
            <pc:docMk/>
            <pc:sldMk cId="3104229892" sldId="264"/>
            <ac:spMk id="10" creationId="{00000000-0000-0000-0000-000000000000}"/>
          </ac:spMkLst>
        </pc:spChg>
        <pc:spChg chg="mod">
          <ac:chgData name="Maiko Kondo" userId="08723079-52d7-44d4-b094-d03874e15015" providerId="ADAL" clId="{BCC4157E-D0C5-4819-B085-FFB891CE8E43}" dt="2024-10-24T09:58:41.104" v="41" actId="113"/>
          <ac:spMkLst>
            <pc:docMk/>
            <pc:sldMk cId="3104229892" sldId="264"/>
            <ac:spMk id="11" creationId="{00000000-0000-0000-0000-000000000000}"/>
          </ac:spMkLst>
        </pc:spChg>
        <pc:spChg chg="mod">
          <ac:chgData name="Maiko Kondo" userId="08723079-52d7-44d4-b094-d03874e15015" providerId="ADAL" clId="{BCC4157E-D0C5-4819-B085-FFB891CE8E43}" dt="2024-10-24T09:58:41.104" v="41" actId="113"/>
          <ac:spMkLst>
            <pc:docMk/>
            <pc:sldMk cId="3104229892" sldId="264"/>
            <ac:spMk id="13" creationId="{00000000-0000-0000-0000-000000000000}"/>
          </ac:spMkLst>
        </pc:spChg>
        <pc:picChg chg="mod">
          <ac:chgData name="Maiko Kondo" userId="08723079-52d7-44d4-b094-d03874e15015" providerId="ADAL" clId="{BCC4157E-D0C5-4819-B085-FFB891CE8E43}" dt="2024-10-24T09:58:29.904" v="36" actId="1076"/>
          <ac:picMkLst>
            <pc:docMk/>
            <pc:sldMk cId="3104229892" sldId="264"/>
            <ac:picMk id="4" creationId="{00000000-0000-0000-0000-000000000000}"/>
          </ac:picMkLst>
        </pc:picChg>
      </pc:sldChg>
      <pc:sldChg chg="addSp delSp modSp mod delAnim">
        <pc:chgData name="Maiko Kondo" userId="08723079-52d7-44d4-b094-d03874e15015" providerId="ADAL" clId="{BCC4157E-D0C5-4819-B085-FFB891CE8E43}" dt="2024-10-24T09:59:58.673" v="52" actId="1076"/>
        <pc:sldMkLst>
          <pc:docMk/>
          <pc:sldMk cId="2223124689" sldId="277"/>
        </pc:sldMkLst>
        <pc:picChg chg="add mod">
          <ac:chgData name="Maiko Kondo" userId="08723079-52d7-44d4-b094-d03874e15015" providerId="ADAL" clId="{BCC4157E-D0C5-4819-B085-FFB891CE8E43}" dt="2024-10-24T09:59:58.673" v="52" actId="1076"/>
          <ac:picMkLst>
            <pc:docMk/>
            <pc:sldMk cId="2223124689" sldId="277"/>
            <ac:picMk id="3" creationId="{86E9D7A0-D447-866F-ED90-B80B114F0457}"/>
          </ac:picMkLst>
        </pc:picChg>
        <pc:picChg chg="del">
          <ac:chgData name="Maiko Kondo" userId="08723079-52d7-44d4-b094-d03874e15015" providerId="ADAL" clId="{BCC4157E-D0C5-4819-B085-FFB891CE8E43}" dt="2024-10-24T09:59:55.637" v="50" actId="478"/>
          <ac:picMkLst>
            <pc:docMk/>
            <pc:sldMk cId="2223124689" sldId="277"/>
            <ac:picMk id="9" creationId="{00000000-0000-0000-0000-000000000000}"/>
          </ac:picMkLst>
        </pc:picChg>
      </pc:sldChg>
      <pc:sldChg chg="addSp delSp modSp mod delAnim addCm">
        <pc:chgData name="Maiko Kondo" userId="08723079-52d7-44d4-b094-d03874e15015" providerId="ADAL" clId="{BCC4157E-D0C5-4819-B085-FFB891CE8E43}" dt="2024-10-24T09:59:53.009" v="49" actId="1076"/>
        <pc:sldMkLst>
          <pc:docMk/>
          <pc:sldMk cId="2246216260" sldId="279"/>
        </pc:sldMkLst>
        <pc:picChg chg="add mod">
          <ac:chgData name="Maiko Kondo" userId="08723079-52d7-44d4-b094-d03874e15015" providerId="ADAL" clId="{BCC4157E-D0C5-4819-B085-FFB891CE8E43}" dt="2024-10-24T09:59:53.009" v="49" actId="1076"/>
          <ac:picMkLst>
            <pc:docMk/>
            <pc:sldMk cId="2246216260" sldId="279"/>
            <ac:picMk id="4" creationId="{013A7CF9-7063-9AEB-EA5F-3C3FF922B26D}"/>
          </ac:picMkLst>
        </pc:picChg>
        <pc:picChg chg="del">
          <ac:chgData name="Maiko Kondo" userId="08723079-52d7-44d4-b094-d03874e15015" providerId="ADAL" clId="{BCC4157E-D0C5-4819-B085-FFB891CE8E43}" dt="2024-10-24T09:59:50.565" v="47" actId="478"/>
          <ac:picMkLst>
            <pc:docMk/>
            <pc:sldMk cId="2246216260" sldId="279"/>
            <ac:picMk id="6" creationId="{E192E6E3-F8FF-EDA7-7B76-F3BBB7145DD2}"/>
          </ac:picMkLst>
        </pc:picChg>
      </pc:sldChg>
      <pc:sldChg chg="addSp delSp modSp mod delAnim">
        <pc:chgData name="Maiko Kondo" userId="08723079-52d7-44d4-b094-d03874e15015" providerId="ADAL" clId="{BCC4157E-D0C5-4819-B085-FFB891CE8E43}" dt="2024-10-24T10:00:10.405" v="56" actId="1076"/>
        <pc:sldMkLst>
          <pc:docMk/>
          <pc:sldMk cId="677265405" sldId="284"/>
        </pc:sldMkLst>
        <pc:picChg chg="del">
          <ac:chgData name="Maiko Kondo" userId="08723079-52d7-44d4-b094-d03874e15015" providerId="ADAL" clId="{BCC4157E-D0C5-4819-B085-FFB891CE8E43}" dt="2024-10-24T10:00:01.519" v="53" actId="478"/>
          <ac:picMkLst>
            <pc:docMk/>
            <pc:sldMk cId="677265405" sldId="284"/>
            <ac:picMk id="4" creationId="{00000000-0000-0000-0000-000000000000}"/>
          </ac:picMkLst>
        </pc:picChg>
        <pc:picChg chg="add mod">
          <ac:chgData name="Maiko Kondo" userId="08723079-52d7-44d4-b094-d03874e15015" providerId="ADAL" clId="{BCC4157E-D0C5-4819-B085-FFB891CE8E43}" dt="2024-10-24T10:00:10.405" v="56" actId="1076"/>
          <ac:picMkLst>
            <pc:docMk/>
            <pc:sldMk cId="677265405" sldId="284"/>
            <ac:picMk id="6" creationId="{34C89E8B-41CF-C4B7-8B15-9CA31F806C8D}"/>
          </ac:picMkLst>
        </pc:picChg>
      </pc:sldChg>
      <pc:sldChg chg="addSp delSp modSp mod">
        <pc:chgData name="Maiko Kondo" userId="08723079-52d7-44d4-b094-d03874e15015" providerId="ADAL" clId="{BCC4157E-D0C5-4819-B085-FFB891CE8E43}" dt="2024-10-24T10:02:08.567" v="81" actId="1076"/>
        <pc:sldMkLst>
          <pc:docMk/>
          <pc:sldMk cId="1492724892" sldId="286"/>
        </pc:sldMkLst>
        <pc:spChg chg="add mod">
          <ac:chgData name="Maiko Kondo" userId="08723079-52d7-44d4-b094-d03874e15015" providerId="ADAL" clId="{BCC4157E-D0C5-4819-B085-FFB891CE8E43}" dt="2024-10-24T10:02:08.567" v="81" actId="1076"/>
          <ac:spMkLst>
            <pc:docMk/>
            <pc:sldMk cId="1492724892" sldId="286"/>
            <ac:spMk id="4" creationId="{81695E13-6E70-9C3E-4CC9-88426B136A7B}"/>
          </ac:spMkLst>
        </pc:spChg>
        <pc:spChg chg="mod">
          <ac:chgData name="Maiko Kondo" userId="08723079-52d7-44d4-b094-d03874e15015" providerId="ADAL" clId="{BCC4157E-D0C5-4819-B085-FFB891CE8E43}" dt="2024-10-24T10:01:37.276" v="70" actId="14100"/>
          <ac:spMkLst>
            <pc:docMk/>
            <pc:sldMk cId="1492724892" sldId="286"/>
            <ac:spMk id="9" creationId="{11F91BE5-EA6C-F4E4-DC72-3CFBCF7B1C4C}"/>
          </ac:spMkLst>
        </pc:spChg>
        <pc:spChg chg="mod">
          <ac:chgData name="Maiko Kondo" userId="08723079-52d7-44d4-b094-d03874e15015" providerId="ADAL" clId="{BCC4157E-D0C5-4819-B085-FFB891CE8E43}" dt="2024-10-24T10:01:43.550" v="72" actId="1076"/>
          <ac:spMkLst>
            <pc:docMk/>
            <pc:sldMk cId="1492724892" sldId="286"/>
            <ac:spMk id="11" creationId="{3C5AF884-F983-4B7B-8D27-B208903BA02D}"/>
          </ac:spMkLst>
        </pc:spChg>
        <pc:spChg chg="del mod">
          <ac:chgData name="Maiko Kondo" userId="08723079-52d7-44d4-b094-d03874e15015" providerId="ADAL" clId="{BCC4157E-D0C5-4819-B085-FFB891CE8E43}" dt="2024-10-24T10:01:51.219" v="75" actId="478"/>
          <ac:spMkLst>
            <pc:docMk/>
            <pc:sldMk cId="1492724892" sldId="286"/>
            <ac:spMk id="14" creationId="{47EA6BBC-3A6B-0DF1-355D-484BAB7DA7C4}"/>
          </ac:spMkLst>
        </pc:spChg>
      </pc:sldChg>
    </pc:docChg>
  </pc:docChgLst>
  <pc:docChgLst>
    <pc:chgData name="Prapa Sangthongsuk" userId="S::prapa@jfbkk.or.th::d9981701-2ffc-4e62-a99e-08713f5c1b3a" providerId="AD" clId="Web-{9C260AF3-2564-472C-B2F1-336C2DA5E456}"/>
    <pc:docChg chg="modSld">
      <pc:chgData name="Prapa Sangthongsuk" userId="S::prapa@jfbkk.or.th::d9981701-2ffc-4e62-a99e-08713f5c1b3a" providerId="AD" clId="Web-{9C260AF3-2564-472C-B2F1-336C2DA5E456}" dt="2022-09-23T06:18:59.474" v="1" actId="20577"/>
      <pc:docMkLst>
        <pc:docMk/>
      </pc:docMkLst>
      <pc:sldChg chg="modSp">
        <pc:chgData name="Prapa Sangthongsuk" userId="S::prapa@jfbkk.or.th::d9981701-2ffc-4e62-a99e-08713f5c1b3a" providerId="AD" clId="Web-{9C260AF3-2564-472C-B2F1-336C2DA5E456}" dt="2022-09-23T06:18:59.474" v="1" actId="20577"/>
        <pc:sldMkLst>
          <pc:docMk/>
          <pc:sldMk cId="1492724892" sldId="286"/>
        </pc:sldMkLst>
        <pc:spChg chg="mod">
          <ac:chgData name="Prapa Sangthongsuk" userId="S::prapa@jfbkk.or.th::d9981701-2ffc-4e62-a99e-08713f5c1b3a" providerId="AD" clId="Web-{9C260AF3-2564-472C-B2F1-336C2DA5E456}" dt="2022-09-23T06:18:59.474" v="1" actId="20577"/>
          <ac:spMkLst>
            <pc:docMk/>
            <pc:sldMk cId="1492724892" sldId="286"/>
            <ac:spMk id="18" creationId="{EFD85C49-FBAD-0013-0155-4BB70FC6F743}"/>
          </ac:spMkLst>
        </pc:spChg>
      </pc:sldChg>
    </pc:docChg>
  </pc:docChgLst>
  <pc:docChgLst>
    <pc:chgData name="Prapa Sangthongsuk" userId="73782003-62a9-4b6c-8fbe-6fe9adab7861" providerId="ADAL" clId="{CD3E2389-245F-4D37-8311-FFABFC018573}"/>
    <pc:docChg chg="custSel modSld">
      <pc:chgData name="Prapa Sangthongsuk" userId="73782003-62a9-4b6c-8fbe-6fe9adab7861" providerId="ADAL" clId="{CD3E2389-245F-4D37-8311-FFABFC018573}" dt="2024-10-03T07:46:53.189" v="3" actId="1076"/>
      <pc:docMkLst>
        <pc:docMk/>
      </pc:docMkLst>
      <pc:sldChg chg="delSp modSp mod delAnim">
        <pc:chgData name="Prapa Sangthongsuk" userId="73782003-62a9-4b6c-8fbe-6fe9adab7861" providerId="ADAL" clId="{CD3E2389-245F-4D37-8311-FFABFC018573}" dt="2024-10-03T07:46:53.189" v="3" actId="1076"/>
        <pc:sldMkLst>
          <pc:docMk/>
          <pc:sldMk cId="326163795" sldId="283"/>
        </pc:sldMkLst>
        <pc:spChg chg="mod">
          <ac:chgData name="Prapa Sangthongsuk" userId="73782003-62a9-4b6c-8fbe-6fe9adab7861" providerId="ADAL" clId="{CD3E2389-245F-4D37-8311-FFABFC018573}" dt="2024-10-03T07:46:53.189" v="3" actId="1076"/>
          <ac:spMkLst>
            <pc:docMk/>
            <pc:sldMk cId="326163795" sldId="283"/>
            <ac:spMk id="8" creationId="{00000000-0000-0000-0000-000000000000}"/>
          </ac:spMkLst>
        </pc:spChg>
        <pc:picChg chg="del">
          <ac:chgData name="Prapa Sangthongsuk" userId="73782003-62a9-4b6c-8fbe-6fe9adab7861" providerId="ADAL" clId="{CD3E2389-245F-4D37-8311-FFABFC018573}" dt="2024-10-03T07:46:25.388" v="0" actId="478"/>
          <ac:picMkLst>
            <pc:docMk/>
            <pc:sldMk cId="326163795" sldId="283"/>
            <ac:picMk id="9" creationId="{4135153D-B0A5-0D44-9925-E71FC68456F2}"/>
          </ac:picMkLst>
        </pc:picChg>
        <pc:picChg chg="mod">
          <ac:chgData name="Prapa Sangthongsuk" userId="73782003-62a9-4b6c-8fbe-6fe9adab7861" providerId="ADAL" clId="{CD3E2389-245F-4D37-8311-FFABFC018573}" dt="2024-10-03T07:46:30.525" v="2" actId="14100"/>
          <ac:picMkLst>
            <pc:docMk/>
            <pc:sldMk cId="326163795" sldId="283"/>
            <ac:picMk id="11" creationId="{769DD345-82FE-9E9C-89B7-93740D9D6659}"/>
          </ac:picMkLst>
        </pc:picChg>
      </pc:sldChg>
    </pc:docChg>
  </pc:docChgLst>
  <pc:docChgLst>
    <pc:chgData name="Yuka Ichimaru" userId="62276e7c-db92-415b-b9ae-97277e573f73" providerId="ADAL" clId="{B5C9D40D-8C01-4180-845C-466715D6106C}"/>
    <pc:docChg chg="undo custSel addSld delSld modSld">
      <pc:chgData name="Yuka Ichimaru" userId="62276e7c-db92-415b-b9ae-97277e573f73" providerId="ADAL" clId="{B5C9D40D-8C01-4180-845C-466715D6106C}" dt="2024-06-18T07:04:30.619" v="313" actId="20577"/>
      <pc:docMkLst>
        <pc:docMk/>
      </pc:docMkLst>
      <pc:sldChg chg="modSp mod">
        <pc:chgData name="Yuka Ichimaru" userId="62276e7c-db92-415b-b9ae-97277e573f73" providerId="ADAL" clId="{B5C9D40D-8C01-4180-845C-466715D6106C}" dt="2024-06-18T04:14:51.884" v="78" actId="18131"/>
        <pc:sldMkLst>
          <pc:docMk/>
          <pc:sldMk cId="206410995" sldId="282"/>
        </pc:sldMkLst>
        <pc:picChg chg="mod modCrop">
          <ac:chgData name="Yuka Ichimaru" userId="62276e7c-db92-415b-b9ae-97277e573f73" providerId="ADAL" clId="{B5C9D40D-8C01-4180-845C-466715D6106C}" dt="2024-06-18T04:14:51.884" v="78" actId="18131"/>
          <ac:picMkLst>
            <pc:docMk/>
            <pc:sldMk cId="206410995" sldId="282"/>
            <ac:picMk id="4" creationId="{00000000-0000-0000-0000-000000000000}"/>
          </ac:picMkLst>
        </pc:picChg>
      </pc:sldChg>
      <pc:sldChg chg="modSp add mod">
        <pc:chgData name="Yuka Ichimaru" userId="62276e7c-db92-415b-b9ae-97277e573f73" providerId="ADAL" clId="{B5C9D40D-8C01-4180-845C-466715D6106C}" dt="2024-06-18T07:04:30.619" v="313" actId="20577"/>
        <pc:sldMkLst>
          <pc:docMk/>
          <pc:sldMk cId="3677465775" sldId="296"/>
        </pc:sldMkLst>
        <pc:spChg chg="mod">
          <ac:chgData name="Yuka Ichimaru" userId="62276e7c-db92-415b-b9ae-97277e573f73" providerId="ADAL" clId="{B5C9D40D-8C01-4180-845C-466715D6106C}" dt="2024-06-18T07:04:30.619" v="313" actId="20577"/>
          <ac:spMkLst>
            <pc:docMk/>
            <pc:sldMk cId="3677465775" sldId="296"/>
            <ac:spMk id="3" creationId="{FAEBA4DC-31A9-1478-29E2-063B446A5C1D}"/>
          </ac:spMkLst>
        </pc:spChg>
      </pc:sldChg>
      <pc:sldChg chg="addSp delSp modSp add del mod setBg delAnim delDesignElem">
        <pc:chgData name="Yuka Ichimaru" userId="62276e7c-db92-415b-b9ae-97277e573f73" providerId="ADAL" clId="{B5C9D40D-8C01-4180-845C-466715D6106C}" dt="2024-06-18T04:05:59.690" v="63" actId="47"/>
        <pc:sldMkLst>
          <pc:docMk/>
          <pc:sldMk cId="1052468947" sldId="297"/>
        </pc:sldMkLst>
        <pc:spChg chg="del mod">
          <ac:chgData name="Yuka Ichimaru" userId="62276e7c-db92-415b-b9ae-97277e573f73" providerId="ADAL" clId="{B5C9D40D-8C01-4180-845C-466715D6106C}" dt="2024-06-18T04:04:13.777" v="58" actId="478"/>
          <ac:spMkLst>
            <pc:docMk/>
            <pc:sldMk cId="1052468947" sldId="297"/>
            <ac:spMk id="2" creationId="{00000000-0000-0000-0000-000000000000}"/>
          </ac:spMkLst>
        </pc:spChg>
        <pc:spChg chg="del mod">
          <ac:chgData name="Yuka Ichimaru" userId="62276e7c-db92-415b-b9ae-97277e573f73" providerId="ADAL" clId="{B5C9D40D-8C01-4180-845C-466715D6106C}" dt="2024-06-18T04:04:20.820" v="62" actId="478"/>
          <ac:spMkLst>
            <pc:docMk/>
            <pc:sldMk cId="1052468947" sldId="297"/>
            <ac:spMk id="5" creationId="{00000000-0000-0000-0000-000000000000}"/>
          </ac:spMkLst>
        </pc:spChg>
        <pc:spChg chg="add del mod">
          <ac:chgData name="Yuka Ichimaru" userId="62276e7c-db92-415b-b9ae-97277e573f73" providerId="ADAL" clId="{B5C9D40D-8C01-4180-845C-466715D6106C}" dt="2024-06-18T04:04:19.380" v="61" actId="478"/>
          <ac:spMkLst>
            <pc:docMk/>
            <pc:sldMk cId="1052468947" sldId="297"/>
            <ac:spMk id="6" creationId="{1639BACB-15F7-BE39-A1FE-4D2875D72638}"/>
          </ac:spMkLst>
        </pc:spChg>
        <pc:spChg chg="add">
          <ac:chgData name="Yuka Ichimaru" userId="62276e7c-db92-415b-b9ae-97277e573f73" providerId="ADAL" clId="{B5C9D40D-8C01-4180-845C-466715D6106C}" dt="2024-06-18T04:04:08.429" v="55" actId="26606"/>
          <ac:spMkLst>
            <pc:docMk/>
            <pc:sldMk cId="1052468947" sldId="297"/>
            <ac:spMk id="7" creationId="{C1DD1A8A-57D5-4A81-AD04-532B043C5611}"/>
          </ac:spMkLst>
        </pc:spChg>
        <pc:spChg chg="add">
          <ac:chgData name="Yuka Ichimaru" userId="62276e7c-db92-415b-b9ae-97277e573f73" providerId="ADAL" clId="{B5C9D40D-8C01-4180-845C-466715D6106C}" dt="2024-06-18T04:04:08.429" v="55" actId="26606"/>
          <ac:spMkLst>
            <pc:docMk/>
            <pc:sldMk cId="1052468947" sldId="297"/>
            <ac:spMk id="8" creationId="{007891EC-4501-44ED-A8C8-B11B6DB767AB}"/>
          </ac:spMkLst>
        </pc:spChg>
        <pc:spChg chg="del">
          <ac:chgData name="Yuka Ichimaru" userId="62276e7c-db92-415b-b9ae-97277e573f73" providerId="ADAL" clId="{B5C9D40D-8C01-4180-845C-466715D6106C}" dt="2024-06-18T04:03:45.303" v="54"/>
          <ac:spMkLst>
            <pc:docMk/>
            <pc:sldMk cId="1052468947" sldId="297"/>
            <ac:spMk id="10" creationId="{F13C74B1-5B17-4795-BED0-7140497B445A}"/>
          </ac:spMkLst>
        </pc:spChg>
        <pc:spChg chg="del">
          <ac:chgData name="Yuka Ichimaru" userId="62276e7c-db92-415b-b9ae-97277e573f73" providerId="ADAL" clId="{B5C9D40D-8C01-4180-845C-466715D6106C}" dt="2024-06-18T04:03:45.303" v="54"/>
          <ac:spMkLst>
            <pc:docMk/>
            <pc:sldMk cId="1052468947" sldId="297"/>
            <ac:spMk id="12" creationId="{D4974D33-8DC5-464E-8C6D-BE58F0669C17}"/>
          </ac:spMkLst>
        </pc:spChg>
        <pc:picChg chg="add del mod ord">
          <ac:chgData name="Yuka Ichimaru" userId="62276e7c-db92-415b-b9ae-97277e573f73" providerId="ADAL" clId="{B5C9D40D-8C01-4180-845C-466715D6106C}" dt="2024-06-18T04:04:16.636" v="60" actId="478"/>
          <ac:picMkLst>
            <pc:docMk/>
            <pc:sldMk cId="1052468947" sldId="297"/>
            <ac:picMk id="4" creationId="{00000000-0000-0000-0000-000000000000}"/>
          </ac:picMkLst>
        </pc:picChg>
      </pc:sldChg>
    </pc:docChg>
  </pc:docChgLst>
  <pc:docChgLst>
    <pc:chgData name="Narisara Thongmee" userId="3f5817a0-d64e-4f85-845c-fa7a0a7890f3" providerId="ADAL" clId="{3E558A43-7D42-4277-B6C5-1EB701F112C9}"/>
    <pc:docChg chg="">
      <pc:chgData name="Narisara Thongmee" userId="3f5817a0-d64e-4f85-845c-fa7a0a7890f3" providerId="ADAL" clId="{3E558A43-7D42-4277-B6C5-1EB701F112C9}" dt="2022-08-20T04:07:30.903" v="0"/>
      <pc:docMkLst>
        <pc:docMk/>
      </pc:docMkLst>
      <pc:sldChg chg="addCm">
        <pc:chgData name="Narisara Thongmee" userId="3f5817a0-d64e-4f85-845c-fa7a0a7890f3" providerId="ADAL" clId="{3E558A43-7D42-4277-B6C5-1EB701F112C9}" dt="2022-08-20T04:07:30.903" v="0"/>
        <pc:sldMkLst>
          <pc:docMk/>
          <pc:sldMk cId="2223124689" sldId="277"/>
        </pc:sldMkLst>
      </pc:sldChg>
    </pc:docChg>
  </pc:docChgLst>
  <pc:docChgLst>
    <pc:chgData name="Prapa Sangthongsuk" userId="S::prapa@jfbkk.or.th::d9981701-2ffc-4e62-a99e-08713f5c1b3a" providerId="AD" clId="Web-{B63D4D54-5EBC-4C99-B930-D78A5F305CF1}"/>
    <pc:docChg chg="mod modSld">
      <pc:chgData name="Prapa Sangthongsuk" userId="S::prapa@jfbkk.or.th::d9981701-2ffc-4e62-a99e-08713f5c1b3a" providerId="AD" clId="Web-{B63D4D54-5EBC-4C99-B930-D78A5F305CF1}" dt="2022-08-18T01:44:13.861" v="6"/>
      <pc:docMkLst>
        <pc:docMk/>
      </pc:docMkLst>
      <pc:sldChg chg="modSp modCm">
        <pc:chgData name="Prapa Sangthongsuk" userId="S::prapa@jfbkk.or.th::d9981701-2ffc-4e62-a99e-08713f5c1b3a" providerId="AD" clId="Web-{B63D4D54-5EBC-4C99-B930-D78A5F305CF1}" dt="2022-08-18T01:44:00.126" v="3" actId="20577"/>
        <pc:sldMkLst>
          <pc:docMk/>
          <pc:sldMk cId="4161138751" sldId="262"/>
        </pc:sldMkLst>
        <pc:spChg chg="mod">
          <ac:chgData name="Prapa Sangthongsuk" userId="S::prapa@jfbkk.or.th::d9981701-2ffc-4e62-a99e-08713f5c1b3a" providerId="AD" clId="Web-{B63D4D54-5EBC-4C99-B930-D78A5F305CF1}" dt="2022-08-18T01:44:00.126" v="3" actId="20577"/>
          <ac:spMkLst>
            <pc:docMk/>
            <pc:sldMk cId="4161138751" sldId="262"/>
            <ac:spMk id="3" creationId="{00000000-0000-0000-0000-000000000000}"/>
          </ac:spMkLst>
        </pc:spChg>
      </pc:sldChg>
      <pc:sldChg chg="modSp modCm">
        <pc:chgData name="Prapa Sangthongsuk" userId="S::prapa@jfbkk.or.th::d9981701-2ffc-4e62-a99e-08713f5c1b3a" providerId="AD" clId="Web-{B63D4D54-5EBC-4C99-B930-D78A5F305CF1}" dt="2022-08-18T01:44:13.861" v="6"/>
        <pc:sldMkLst>
          <pc:docMk/>
          <pc:sldMk cId="326163795" sldId="283"/>
        </pc:sldMkLst>
        <pc:spChg chg="mod">
          <ac:chgData name="Prapa Sangthongsuk" userId="S::prapa@jfbkk.or.th::d9981701-2ffc-4e62-a99e-08713f5c1b3a" providerId="AD" clId="Web-{B63D4D54-5EBC-4C99-B930-D78A5F305CF1}" dt="2022-08-18T01:44:08.298" v="5" actId="20577"/>
          <ac:spMkLst>
            <pc:docMk/>
            <pc:sldMk cId="326163795" sldId="283"/>
            <ac:spMk id="5" creationId="{00000000-0000-0000-0000-000000000000}"/>
          </ac:spMkLst>
        </pc:spChg>
      </pc:sldChg>
    </pc:docChg>
  </pc:docChgLst>
  <pc:docChgLst>
    <pc:chgData name="Narisara Thongmee" userId="S::narisara@jfbkk.or.th::3f5817a0-d64e-4f85-845c-fa7a0a7890f3" providerId="AD" clId="Web-{494A18D6-2F57-BA8B-B4DC-4253B4497FC0}"/>
    <pc:docChg chg="modSld">
      <pc:chgData name="Narisara Thongmee" userId="S::narisara@jfbkk.or.th::3f5817a0-d64e-4f85-845c-fa7a0a7890f3" providerId="AD" clId="Web-{494A18D6-2F57-BA8B-B4DC-4253B4497FC0}" dt="2022-09-19T04:08:38.066" v="28"/>
      <pc:docMkLst>
        <pc:docMk/>
      </pc:docMkLst>
      <pc:sldChg chg="modNotes">
        <pc:chgData name="Narisara Thongmee" userId="S::narisara@jfbkk.or.th::3f5817a0-d64e-4f85-845c-fa7a0a7890f3" providerId="AD" clId="Web-{494A18D6-2F57-BA8B-B4DC-4253B4497FC0}" dt="2022-09-19T04:08:38.066" v="28"/>
        <pc:sldMkLst>
          <pc:docMk/>
          <pc:sldMk cId="1681579168" sldId="280"/>
        </pc:sldMkLst>
      </pc:sldChg>
      <pc:sldChg chg="modSp">
        <pc:chgData name="Narisara Thongmee" userId="S::narisara@jfbkk.or.th::3f5817a0-d64e-4f85-845c-fa7a0a7890f3" providerId="AD" clId="Web-{494A18D6-2F57-BA8B-B4DC-4253B4497FC0}" dt="2022-09-19T04:05:19.249" v="1" actId="1076"/>
        <pc:sldMkLst>
          <pc:docMk/>
          <pc:sldMk cId="677265405" sldId="284"/>
        </pc:sldMkLst>
        <pc:spChg chg="mod">
          <ac:chgData name="Narisara Thongmee" userId="S::narisara@jfbkk.or.th::3f5817a0-d64e-4f85-845c-fa7a0a7890f3" providerId="AD" clId="Web-{494A18D6-2F57-BA8B-B4DC-4253B4497FC0}" dt="2022-09-19T04:05:09.233" v="0" actId="1076"/>
          <ac:spMkLst>
            <pc:docMk/>
            <pc:sldMk cId="677265405" sldId="284"/>
            <ac:spMk id="5" creationId="{00000000-0000-0000-0000-000000000000}"/>
          </ac:spMkLst>
        </pc:spChg>
        <pc:picChg chg="mod">
          <ac:chgData name="Narisara Thongmee" userId="S::narisara@jfbkk.or.th::3f5817a0-d64e-4f85-845c-fa7a0a7890f3" providerId="AD" clId="Web-{494A18D6-2F57-BA8B-B4DC-4253B4497FC0}" dt="2022-09-19T04:05:19.249" v="1" actId="1076"/>
          <ac:picMkLst>
            <pc:docMk/>
            <pc:sldMk cId="677265405" sldId="284"/>
            <ac:picMk id="4" creationId="{00000000-0000-0000-0000-000000000000}"/>
          </ac:picMkLst>
        </pc:picChg>
      </pc:sldChg>
    </pc:docChg>
  </pc:docChgLst>
  <pc:docChgLst>
    <pc:chgData name="Prapa Sangthongsuk" userId="S::prapa@jfbkk.or.th::d9981701-2ffc-4e62-a99e-08713f5c1b3a" providerId="AD" clId="Web-{5A82F713-4F37-4656-BA49-E7BCFCB7252A}"/>
    <pc:docChg chg="addSld delSld modSld sldOrd">
      <pc:chgData name="Prapa Sangthongsuk" userId="S::prapa@jfbkk.or.th::d9981701-2ffc-4e62-a99e-08713f5c1b3a" providerId="AD" clId="Web-{5A82F713-4F37-4656-BA49-E7BCFCB7252A}" dt="2022-09-19T07:16:37.107" v="80"/>
      <pc:docMkLst>
        <pc:docMk/>
      </pc:docMkLst>
      <pc:sldChg chg="delSp">
        <pc:chgData name="Prapa Sangthongsuk" userId="S::prapa@jfbkk.or.th::d9981701-2ffc-4e62-a99e-08713f5c1b3a" providerId="AD" clId="Web-{5A82F713-4F37-4656-BA49-E7BCFCB7252A}" dt="2022-09-19T07:16:37.107" v="80"/>
        <pc:sldMkLst>
          <pc:docMk/>
          <pc:sldMk cId="2223124689" sldId="277"/>
        </pc:sldMkLst>
        <pc:picChg chg="del">
          <ac:chgData name="Prapa Sangthongsuk" userId="S::prapa@jfbkk.or.th::d9981701-2ffc-4e62-a99e-08713f5c1b3a" providerId="AD" clId="Web-{5A82F713-4F37-4656-BA49-E7BCFCB7252A}" dt="2022-09-19T07:16:34.748" v="79"/>
          <ac:picMkLst>
            <pc:docMk/>
            <pc:sldMk cId="2223124689" sldId="277"/>
            <ac:picMk id="3" creationId="{17042FA8-E780-257C-333D-A1044325E1AD}"/>
          </ac:picMkLst>
        </pc:picChg>
        <pc:picChg chg="del">
          <ac:chgData name="Prapa Sangthongsuk" userId="S::prapa@jfbkk.or.th::d9981701-2ffc-4e62-a99e-08713f5c1b3a" providerId="AD" clId="Web-{5A82F713-4F37-4656-BA49-E7BCFCB7252A}" dt="2022-09-19T07:16:37.107" v="80"/>
          <ac:picMkLst>
            <pc:docMk/>
            <pc:sldMk cId="2223124689" sldId="277"/>
            <ac:picMk id="4" creationId="{47FC798A-2E80-9051-5C2C-6F5BD4DF85C2}"/>
          </ac:picMkLst>
        </pc:picChg>
      </pc:sldChg>
      <pc:sldChg chg="addSp delSp modSp mod setBg">
        <pc:chgData name="Prapa Sangthongsuk" userId="S::prapa@jfbkk.or.th::d9981701-2ffc-4e62-a99e-08713f5c1b3a" providerId="AD" clId="Web-{5A82F713-4F37-4656-BA49-E7BCFCB7252A}" dt="2022-09-19T07:16:18.341" v="78"/>
        <pc:sldMkLst>
          <pc:docMk/>
          <pc:sldMk cId="2246216260" sldId="279"/>
        </pc:sldMkLst>
        <pc:spChg chg="mod ord">
          <ac:chgData name="Prapa Sangthongsuk" userId="S::prapa@jfbkk.or.th::d9981701-2ffc-4e62-a99e-08713f5c1b3a" providerId="AD" clId="Web-{5A82F713-4F37-4656-BA49-E7BCFCB7252A}" dt="2022-09-19T07:16:18.341" v="78"/>
          <ac:spMkLst>
            <pc:docMk/>
            <pc:sldMk cId="2246216260" sldId="279"/>
            <ac:spMk id="2" creationId="{00000000-0000-0000-0000-000000000000}"/>
          </ac:spMkLst>
        </pc:spChg>
        <pc:spChg chg="add del">
          <ac:chgData name="Prapa Sangthongsuk" userId="S::prapa@jfbkk.or.th::d9981701-2ffc-4e62-a99e-08713f5c1b3a" providerId="AD" clId="Web-{5A82F713-4F37-4656-BA49-E7BCFCB7252A}" dt="2022-09-19T07:16:18.341" v="78"/>
          <ac:spMkLst>
            <pc:docMk/>
            <pc:sldMk cId="2246216260" sldId="279"/>
            <ac:spMk id="3079" creationId="{4281BC32-FF58-4898-A6B5-7B3D059BCEB0}"/>
          </ac:spMkLst>
        </pc:spChg>
        <pc:spChg chg="add del">
          <ac:chgData name="Prapa Sangthongsuk" userId="S::prapa@jfbkk.or.th::d9981701-2ffc-4e62-a99e-08713f5c1b3a" providerId="AD" clId="Web-{5A82F713-4F37-4656-BA49-E7BCFCB7252A}" dt="2022-09-19T07:16:18.341" v="78"/>
          <ac:spMkLst>
            <pc:docMk/>
            <pc:sldMk cId="2246216260" sldId="279"/>
            <ac:spMk id="3081" creationId="{0D614406-135F-4875-9C87-53822CB19ABB}"/>
          </ac:spMkLst>
        </pc:spChg>
        <pc:spChg chg="add del">
          <ac:chgData name="Prapa Sangthongsuk" userId="S::prapa@jfbkk.or.th::d9981701-2ffc-4e62-a99e-08713f5c1b3a" providerId="AD" clId="Web-{5A82F713-4F37-4656-BA49-E7BCFCB7252A}" dt="2022-09-19T07:16:18.341" v="78"/>
          <ac:spMkLst>
            <pc:docMk/>
            <pc:sldMk cId="2246216260" sldId="279"/>
            <ac:spMk id="3083" creationId="{A47020BD-3785-4628-8C5E-A4011B43EF88}"/>
          </ac:spMkLst>
        </pc:spChg>
        <pc:picChg chg="mod ord">
          <ac:chgData name="Prapa Sangthongsuk" userId="S::prapa@jfbkk.or.th::d9981701-2ffc-4e62-a99e-08713f5c1b3a" providerId="AD" clId="Web-{5A82F713-4F37-4656-BA49-E7BCFCB7252A}" dt="2022-09-19T07:16:18.341" v="78"/>
          <ac:picMkLst>
            <pc:docMk/>
            <pc:sldMk cId="2246216260" sldId="279"/>
            <ac:picMk id="5" creationId="{00000000-0000-0000-0000-000000000000}"/>
          </ac:picMkLst>
        </pc:picChg>
        <pc:picChg chg="mod">
          <ac:chgData name="Prapa Sangthongsuk" userId="S::prapa@jfbkk.or.th::d9981701-2ffc-4e62-a99e-08713f5c1b3a" providerId="AD" clId="Web-{5A82F713-4F37-4656-BA49-E7BCFCB7252A}" dt="2022-09-19T07:16:18.341" v="78"/>
          <ac:picMkLst>
            <pc:docMk/>
            <pc:sldMk cId="2246216260" sldId="279"/>
            <ac:picMk id="3074" creationId="{00000000-0000-0000-0000-000000000000}"/>
          </ac:picMkLst>
        </pc:picChg>
      </pc:sldChg>
      <pc:sldChg chg="addSp modSp del">
        <pc:chgData name="Prapa Sangthongsuk" userId="S::prapa@jfbkk.or.th::d9981701-2ffc-4e62-a99e-08713f5c1b3a" providerId="AD" clId="Web-{5A82F713-4F37-4656-BA49-E7BCFCB7252A}" dt="2022-09-19T07:12:40.117" v="65"/>
        <pc:sldMkLst>
          <pc:docMk/>
          <pc:sldMk cId="1681579168" sldId="280"/>
        </pc:sldMkLst>
        <pc:spChg chg="mod">
          <ac:chgData name="Prapa Sangthongsuk" userId="S::prapa@jfbkk.or.th::d9981701-2ffc-4e62-a99e-08713f5c1b3a" providerId="AD" clId="Web-{5A82F713-4F37-4656-BA49-E7BCFCB7252A}" dt="2022-09-19T07:02:26.633" v="2" actId="1076"/>
          <ac:spMkLst>
            <pc:docMk/>
            <pc:sldMk cId="1681579168" sldId="280"/>
            <ac:spMk id="4" creationId="{00000000-0000-0000-0000-000000000000}"/>
          </ac:spMkLst>
        </pc:spChg>
        <pc:spChg chg="mod">
          <ac:chgData name="Prapa Sangthongsuk" userId="S::prapa@jfbkk.or.th::d9981701-2ffc-4e62-a99e-08713f5c1b3a" providerId="AD" clId="Web-{5A82F713-4F37-4656-BA49-E7BCFCB7252A}" dt="2022-09-19T07:02:37.571" v="4" actId="1076"/>
          <ac:spMkLst>
            <pc:docMk/>
            <pc:sldMk cId="1681579168" sldId="280"/>
            <ac:spMk id="5" creationId="{00000000-0000-0000-0000-000000000000}"/>
          </ac:spMkLst>
        </pc:spChg>
        <pc:spChg chg="mod">
          <ac:chgData name="Prapa Sangthongsuk" userId="S::prapa@jfbkk.or.th::d9981701-2ffc-4e62-a99e-08713f5c1b3a" providerId="AD" clId="Web-{5A82F713-4F37-4656-BA49-E7BCFCB7252A}" dt="2022-09-19T07:02:28.696" v="3" actId="1076"/>
          <ac:spMkLst>
            <pc:docMk/>
            <pc:sldMk cId="1681579168" sldId="280"/>
            <ac:spMk id="6" creationId="{00000000-0000-0000-0000-000000000000}"/>
          </ac:spMkLst>
        </pc:spChg>
        <pc:picChg chg="add mod">
          <ac:chgData name="Prapa Sangthongsuk" userId="S::prapa@jfbkk.or.th::d9981701-2ffc-4e62-a99e-08713f5c1b3a" providerId="AD" clId="Web-{5A82F713-4F37-4656-BA49-E7BCFCB7252A}" dt="2022-09-19T07:02:47.290" v="6" actId="1076"/>
          <ac:picMkLst>
            <pc:docMk/>
            <pc:sldMk cId="1681579168" sldId="280"/>
            <ac:picMk id="3" creationId="{BFB3B790-A9B3-4F2F-DF46-DA6CC63C4A65}"/>
          </ac:picMkLst>
        </pc:picChg>
        <pc:picChg chg="mod">
          <ac:chgData name="Prapa Sangthongsuk" userId="S::prapa@jfbkk.or.th::d9981701-2ffc-4e62-a99e-08713f5c1b3a" providerId="AD" clId="Web-{5A82F713-4F37-4656-BA49-E7BCFCB7252A}" dt="2022-09-19T07:02:16.242" v="0" actId="1076"/>
          <ac:picMkLst>
            <pc:docMk/>
            <pc:sldMk cId="1681579168" sldId="280"/>
            <ac:picMk id="1026" creationId="{00000000-0000-0000-0000-000000000000}"/>
          </ac:picMkLst>
        </pc:picChg>
      </pc:sldChg>
      <pc:sldChg chg="addSp modSp mod setBg addAnim">
        <pc:chgData name="Prapa Sangthongsuk" userId="S::prapa@jfbkk.or.th::d9981701-2ffc-4e62-a99e-08713f5c1b3a" providerId="AD" clId="Web-{5A82F713-4F37-4656-BA49-E7BCFCB7252A}" dt="2022-09-19T07:14:26.557" v="76" actId="20577"/>
        <pc:sldMkLst>
          <pc:docMk/>
          <pc:sldMk cId="206410995" sldId="282"/>
        </pc:sldMkLst>
        <pc:spChg chg="mod">
          <ac:chgData name="Prapa Sangthongsuk" userId="S::prapa@jfbkk.or.th::d9981701-2ffc-4e62-a99e-08713f5c1b3a" providerId="AD" clId="Web-{5A82F713-4F37-4656-BA49-E7BCFCB7252A}" dt="2022-09-19T07:14:26.557" v="76" actId="20577"/>
          <ac:spMkLst>
            <pc:docMk/>
            <pc:sldMk cId="206410995" sldId="282"/>
            <ac:spMk id="2" creationId="{00000000-0000-0000-0000-000000000000}"/>
          </ac:spMkLst>
        </pc:spChg>
        <pc:spChg chg="mod">
          <ac:chgData name="Prapa Sangthongsuk" userId="S::prapa@jfbkk.or.th::d9981701-2ffc-4e62-a99e-08713f5c1b3a" providerId="AD" clId="Web-{5A82F713-4F37-4656-BA49-E7BCFCB7252A}" dt="2022-09-19T07:14:04.010" v="74" actId="20577"/>
          <ac:spMkLst>
            <pc:docMk/>
            <pc:sldMk cId="206410995" sldId="282"/>
            <ac:spMk id="5" creationId="{00000000-0000-0000-0000-000000000000}"/>
          </ac:spMkLst>
        </pc:spChg>
        <pc:spChg chg="add">
          <ac:chgData name="Prapa Sangthongsuk" userId="S::prapa@jfbkk.or.th::d9981701-2ffc-4e62-a99e-08713f5c1b3a" providerId="AD" clId="Web-{5A82F713-4F37-4656-BA49-E7BCFCB7252A}" dt="2022-09-19T07:13:20.009" v="66"/>
          <ac:spMkLst>
            <pc:docMk/>
            <pc:sldMk cId="206410995" sldId="282"/>
            <ac:spMk id="10" creationId="{F13C74B1-5B17-4795-BED0-7140497B445A}"/>
          </ac:spMkLst>
        </pc:spChg>
        <pc:spChg chg="add">
          <ac:chgData name="Prapa Sangthongsuk" userId="S::prapa@jfbkk.or.th::d9981701-2ffc-4e62-a99e-08713f5c1b3a" providerId="AD" clId="Web-{5A82F713-4F37-4656-BA49-E7BCFCB7252A}" dt="2022-09-19T07:13:20.009" v="66"/>
          <ac:spMkLst>
            <pc:docMk/>
            <pc:sldMk cId="206410995" sldId="282"/>
            <ac:spMk id="12" creationId="{D4974D33-8DC5-464E-8C6D-BE58F0669C17}"/>
          </ac:spMkLst>
        </pc:spChg>
        <pc:picChg chg="mod ord">
          <ac:chgData name="Prapa Sangthongsuk" userId="S::prapa@jfbkk.or.th::d9981701-2ffc-4e62-a99e-08713f5c1b3a" providerId="AD" clId="Web-{5A82F713-4F37-4656-BA49-E7BCFCB7252A}" dt="2022-09-19T07:13:20.009" v="66"/>
          <ac:picMkLst>
            <pc:docMk/>
            <pc:sldMk cId="206410995" sldId="282"/>
            <ac:picMk id="4" creationId="{00000000-0000-0000-0000-000000000000}"/>
          </ac:picMkLst>
        </pc:picChg>
      </pc:sldChg>
      <pc:sldChg chg="addSp delSp modSp new ord">
        <pc:chgData name="Prapa Sangthongsuk" userId="S::prapa@jfbkk.or.th::d9981701-2ffc-4e62-a99e-08713f5c1b3a" providerId="AD" clId="Web-{5A82F713-4F37-4656-BA49-E7BCFCB7252A}" dt="2022-09-19T07:12:22.164" v="64" actId="1076"/>
        <pc:sldMkLst>
          <pc:docMk/>
          <pc:sldMk cId="2589854811" sldId="285"/>
        </pc:sldMkLst>
        <pc:spChg chg="del">
          <ac:chgData name="Prapa Sangthongsuk" userId="S::prapa@jfbkk.or.th::d9981701-2ffc-4e62-a99e-08713f5c1b3a" providerId="AD" clId="Web-{5A82F713-4F37-4656-BA49-E7BCFCB7252A}" dt="2022-09-19T07:07:58.579" v="25"/>
          <ac:spMkLst>
            <pc:docMk/>
            <pc:sldMk cId="2589854811" sldId="285"/>
            <ac:spMk id="2" creationId="{2478E738-238B-F7BD-D38D-62F5D38AEB85}"/>
          </ac:spMkLst>
        </pc:spChg>
        <pc:spChg chg="del">
          <ac:chgData name="Prapa Sangthongsuk" userId="S::prapa@jfbkk.or.th::d9981701-2ffc-4e62-a99e-08713f5c1b3a" providerId="AD" clId="Web-{5A82F713-4F37-4656-BA49-E7BCFCB7252A}" dt="2022-09-19T07:03:24.463" v="9"/>
          <ac:spMkLst>
            <pc:docMk/>
            <pc:sldMk cId="2589854811" sldId="285"/>
            <ac:spMk id="3" creationId="{96358B7E-B242-4AD0-4FB1-32F32F2F498F}"/>
          </ac:spMkLst>
        </pc:spChg>
        <pc:spChg chg="add mod">
          <ac:chgData name="Prapa Sangthongsuk" userId="S::prapa@jfbkk.or.th::d9981701-2ffc-4e62-a99e-08713f5c1b3a" providerId="AD" clId="Web-{5A82F713-4F37-4656-BA49-E7BCFCB7252A}" dt="2022-09-19T07:07:26.047" v="20" actId="1076"/>
          <ac:spMkLst>
            <pc:docMk/>
            <pc:sldMk cId="2589854811" sldId="285"/>
            <ac:spMk id="6" creationId="{7873A4E7-353C-CA32-73C6-4F7636871585}"/>
          </ac:spMkLst>
        </pc:spChg>
        <pc:spChg chg="add mod">
          <ac:chgData name="Prapa Sangthongsuk" userId="S::prapa@jfbkk.or.th::d9981701-2ffc-4e62-a99e-08713f5c1b3a" providerId="AD" clId="Web-{5A82F713-4F37-4656-BA49-E7BCFCB7252A}" dt="2022-09-19T07:08:12.798" v="30" actId="14100"/>
          <ac:spMkLst>
            <pc:docMk/>
            <pc:sldMk cId="2589854811" sldId="285"/>
            <ac:spMk id="8" creationId="{2E07E1CA-FA9D-1369-9D1B-3184B7EB50F7}"/>
          </ac:spMkLst>
        </pc:spChg>
        <pc:spChg chg="add mod">
          <ac:chgData name="Prapa Sangthongsuk" userId="S::prapa@jfbkk.or.th::d9981701-2ffc-4e62-a99e-08713f5c1b3a" providerId="AD" clId="Web-{5A82F713-4F37-4656-BA49-E7BCFCB7252A}" dt="2022-09-19T07:12:16.523" v="63" actId="1076"/>
          <ac:spMkLst>
            <pc:docMk/>
            <pc:sldMk cId="2589854811" sldId="285"/>
            <ac:spMk id="9" creationId="{71AAB380-D459-4B77-6E4F-B75AF286789B}"/>
          </ac:spMkLst>
        </pc:spChg>
        <pc:spChg chg="add mod">
          <ac:chgData name="Prapa Sangthongsuk" userId="S::prapa@jfbkk.or.th::d9981701-2ffc-4e62-a99e-08713f5c1b3a" providerId="AD" clId="Web-{5A82F713-4F37-4656-BA49-E7BCFCB7252A}" dt="2022-09-19T07:11:34.303" v="56" actId="1076"/>
          <ac:spMkLst>
            <pc:docMk/>
            <pc:sldMk cId="2589854811" sldId="285"/>
            <ac:spMk id="10" creationId="{47BDC549-B275-61CF-29E3-2BEA4D2141E2}"/>
          </ac:spMkLst>
        </pc:spChg>
        <pc:spChg chg="add mod">
          <ac:chgData name="Prapa Sangthongsuk" userId="S::prapa@jfbkk.or.th::d9981701-2ffc-4e62-a99e-08713f5c1b3a" providerId="AD" clId="Web-{5A82F713-4F37-4656-BA49-E7BCFCB7252A}" dt="2022-09-19T07:11:25.928" v="55" actId="14100"/>
          <ac:spMkLst>
            <pc:docMk/>
            <pc:sldMk cId="2589854811" sldId="285"/>
            <ac:spMk id="11" creationId="{BEEAB864-8C19-08FF-E21C-6A88E583CD06}"/>
          </ac:spMkLst>
        </pc:spChg>
        <pc:spChg chg="add mod">
          <ac:chgData name="Prapa Sangthongsuk" userId="S::prapa@jfbkk.or.th::d9981701-2ffc-4e62-a99e-08713f5c1b3a" providerId="AD" clId="Web-{5A82F713-4F37-4656-BA49-E7BCFCB7252A}" dt="2022-09-19T07:12:22.164" v="64" actId="1076"/>
          <ac:spMkLst>
            <pc:docMk/>
            <pc:sldMk cId="2589854811" sldId="285"/>
            <ac:spMk id="12" creationId="{6A1129B5-4C03-5850-9C11-7A53F0090204}"/>
          </ac:spMkLst>
        </pc:spChg>
        <pc:picChg chg="add mod">
          <ac:chgData name="Prapa Sangthongsuk" userId="S::prapa@jfbkk.or.th::d9981701-2ffc-4e62-a99e-08713f5c1b3a" providerId="AD" clId="Web-{5A82F713-4F37-4656-BA49-E7BCFCB7252A}" dt="2022-09-19T07:07:40.610" v="24" actId="1076"/>
          <ac:picMkLst>
            <pc:docMk/>
            <pc:sldMk cId="2589854811" sldId="285"/>
            <ac:picMk id="5" creationId="{2C389A33-E42E-13D4-0983-5BDBBC396172}"/>
          </ac:picMkLst>
        </pc:picChg>
      </pc:sldChg>
    </pc:docChg>
  </pc:docChgLst>
  <pc:docChgLst>
    <pc:chgData name="Preyawan Phositlimpagul" userId="516c888d-eece-4e06-ad99-7b467d4b00d5" providerId="ADAL" clId="{CB2D7124-34F9-47CC-AA1A-614785BDDE28}"/>
    <pc:docChg chg="custSel modSld">
      <pc:chgData name="Preyawan Phositlimpagul" userId="516c888d-eece-4e06-ad99-7b467d4b00d5" providerId="ADAL" clId="{CB2D7124-34F9-47CC-AA1A-614785BDDE28}" dt="2024-10-25T02:54:28.284" v="18"/>
      <pc:docMkLst>
        <pc:docMk/>
      </pc:docMkLst>
      <pc:sldChg chg="modNotesTx">
        <pc:chgData name="Preyawan Phositlimpagul" userId="516c888d-eece-4e06-ad99-7b467d4b00d5" providerId="ADAL" clId="{CB2D7124-34F9-47CC-AA1A-614785BDDE28}" dt="2024-10-25T02:53:06.293" v="5" actId="20577"/>
        <pc:sldMkLst>
          <pc:docMk/>
          <pc:sldMk cId="4161138751" sldId="262"/>
        </pc:sldMkLst>
      </pc:sldChg>
      <pc:sldChg chg="delCm">
        <pc:chgData name="Preyawan Phositlimpagul" userId="516c888d-eece-4e06-ad99-7b467d4b00d5" providerId="ADAL" clId="{CB2D7124-34F9-47CC-AA1A-614785BDDE28}" dt="2024-10-25T02:54:28.284" v="18"/>
        <pc:sldMkLst>
          <pc:docMk/>
          <pc:sldMk cId="2246216260" sldId="279"/>
        </pc:sldMkLst>
      </pc:sldChg>
      <pc:sldChg chg="modSp mod">
        <pc:chgData name="Preyawan Phositlimpagul" userId="516c888d-eece-4e06-ad99-7b467d4b00d5" providerId="ADAL" clId="{CB2D7124-34F9-47CC-AA1A-614785BDDE28}" dt="2024-10-25T02:53:58.525" v="17" actId="20577"/>
        <pc:sldMkLst>
          <pc:docMk/>
          <pc:sldMk cId="3488375170" sldId="281"/>
        </pc:sldMkLst>
        <pc:spChg chg="mod">
          <ac:chgData name="Preyawan Phositlimpagul" userId="516c888d-eece-4e06-ad99-7b467d4b00d5" providerId="ADAL" clId="{CB2D7124-34F9-47CC-AA1A-614785BDDE28}" dt="2024-10-25T02:53:58.525" v="17" actId="20577"/>
          <ac:spMkLst>
            <pc:docMk/>
            <pc:sldMk cId="3488375170" sldId="281"/>
            <ac:spMk id="2" creationId="{00000000-0000-0000-0000-000000000000}"/>
          </ac:spMkLst>
        </pc:spChg>
      </pc:sldChg>
    </pc:docChg>
  </pc:docChgLst>
  <pc:docChgLst>
    <pc:chgData name="Jldstaff3" userId="a05ea172-e8dc-4df0-ae92-caa84018ac31" providerId="ADAL" clId="{3F8F4CBA-D806-4971-B607-9802AAAC97C8}"/>
    <pc:docChg chg="custSel modSld">
      <pc:chgData name="Jldstaff3" userId="a05ea172-e8dc-4df0-ae92-caa84018ac31" providerId="ADAL" clId="{3F8F4CBA-D806-4971-B607-9802AAAC97C8}" dt="2024-05-24T02:34:36.124" v="3" actId="1076"/>
      <pc:docMkLst>
        <pc:docMk/>
      </pc:docMkLst>
      <pc:sldChg chg="addSp delSp modSp mod">
        <pc:chgData name="Jldstaff3" userId="a05ea172-e8dc-4df0-ae92-caa84018ac31" providerId="ADAL" clId="{3F8F4CBA-D806-4971-B607-9802AAAC97C8}" dt="2024-05-24T02:34:36.124" v="3" actId="1076"/>
        <pc:sldMkLst>
          <pc:docMk/>
          <pc:sldMk cId="4161138751" sldId="262"/>
        </pc:sldMkLst>
        <pc:spChg chg="del">
          <ac:chgData name="Jldstaff3" userId="a05ea172-e8dc-4df0-ae92-caa84018ac31" providerId="ADAL" clId="{3F8F4CBA-D806-4971-B607-9802AAAC97C8}" dt="2024-05-24T02:33:01.083" v="1" actId="478"/>
          <ac:spMkLst>
            <pc:docMk/>
            <pc:sldMk cId="4161138751" sldId="262"/>
            <ac:spMk id="4" creationId="{00000000-0000-0000-0000-000000000000}"/>
          </ac:spMkLst>
        </pc:spChg>
        <pc:spChg chg="del">
          <ac:chgData name="Jldstaff3" userId="a05ea172-e8dc-4df0-ae92-caa84018ac31" providerId="ADAL" clId="{3F8F4CBA-D806-4971-B607-9802AAAC97C8}" dt="2024-05-24T02:33:00.461" v="0" actId="478"/>
          <ac:spMkLst>
            <pc:docMk/>
            <pc:sldMk cId="4161138751" sldId="262"/>
            <ac:spMk id="5" creationId="{00000000-0000-0000-0000-000000000000}"/>
          </ac:spMkLst>
        </pc:spChg>
        <pc:spChg chg="add mod">
          <ac:chgData name="Jldstaff3" userId="a05ea172-e8dc-4df0-ae92-caa84018ac31" providerId="ADAL" clId="{3F8F4CBA-D806-4971-B607-9802AAAC97C8}" dt="2024-05-24T02:34:36.124" v="3" actId="1076"/>
          <ac:spMkLst>
            <pc:docMk/>
            <pc:sldMk cId="4161138751" sldId="262"/>
            <ac:spMk id="6" creationId="{D8141C19-92D5-D42B-69E6-C73EA81BECA8}"/>
          </ac:spMkLst>
        </pc:spChg>
      </pc:sldChg>
    </pc:docChg>
  </pc:docChgLst>
  <pc:docChgLst>
    <pc:chgData name="Mei Fukada" userId="4b4e81c0-5f69-430b-9e93-db87b6b5cf3b" providerId="ADAL" clId="{DE55EB98-F0E3-4B51-A500-44ECBC711538}"/>
    <pc:docChg chg="">
      <pc:chgData name="Mei Fukada" userId="4b4e81c0-5f69-430b-9e93-db87b6b5cf3b" providerId="ADAL" clId="{DE55EB98-F0E3-4B51-A500-44ECBC711538}" dt="2024-10-10T06:37:54.435" v="0"/>
      <pc:docMkLst>
        <pc:docMk/>
      </pc:docMkLst>
      <pc:sldChg chg="addCm">
        <pc:chgData name="Mei Fukada" userId="4b4e81c0-5f69-430b-9e93-db87b6b5cf3b" providerId="ADAL" clId="{DE55EB98-F0E3-4B51-A500-44ECBC711538}" dt="2024-10-10T06:37:54.435" v="0"/>
        <pc:sldMkLst>
          <pc:docMk/>
          <pc:sldMk cId="3677465775" sldId="296"/>
        </pc:sldMkLst>
      </pc:sldChg>
    </pc:docChg>
  </pc:docChgLst>
  <pc:docChgLst>
    <pc:chgData name="Preyawan Phositlimpagul" userId="S::preyawan@jfbkk.or.th::5e2cd7b1-767d-4ec4-8174-bcc33deb7d25" providerId="AD" clId="Web-{D3C79746-2F88-3F29-F676-467C2934F872}"/>
    <pc:docChg chg="mod modSld">
      <pc:chgData name="Preyawan Phositlimpagul" userId="S::preyawan@jfbkk.or.th::5e2cd7b1-767d-4ec4-8174-bcc33deb7d25" providerId="AD" clId="Web-{D3C79746-2F88-3F29-F676-467C2934F872}" dt="2022-08-17T08:49:56.181" v="12"/>
      <pc:docMkLst>
        <pc:docMk/>
      </pc:docMkLst>
      <pc:sldChg chg="modSp addCm delCm">
        <pc:chgData name="Preyawan Phositlimpagul" userId="S::preyawan@jfbkk.or.th::5e2cd7b1-767d-4ec4-8174-bcc33deb7d25" providerId="AD" clId="Web-{D3C79746-2F88-3F29-F676-467C2934F872}" dt="2022-08-17T08:48:54.648" v="7"/>
        <pc:sldMkLst>
          <pc:docMk/>
          <pc:sldMk cId="4161138751" sldId="262"/>
        </pc:sldMkLst>
        <pc:spChg chg="mod">
          <ac:chgData name="Preyawan Phositlimpagul" userId="S::preyawan@jfbkk.or.th::5e2cd7b1-767d-4ec4-8174-bcc33deb7d25" providerId="AD" clId="Web-{D3C79746-2F88-3F29-F676-467C2934F872}" dt="2022-08-17T08:47:14.567" v="1" actId="20577"/>
          <ac:spMkLst>
            <pc:docMk/>
            <pc:sldMk cId="4161138751" sldId="262"/>
            <ac:spMk id="3" creationId="{00000000-0000-0000-0000-000000000000}"/>
          </ac:spMkLst>
        </pc:spChg>
      </pc:sldChg>
      <pc:sldChg chg="modSp addCm">
        <pc:chgData name="Preyawan Phositlimpagul" userId="S::preyawan@jfbkk.or.th::5e2cd7b1-767d-4ec4-8174-bcc33deb7d25" providerId="AD" clId="Web-{D3C79746-2F88-3F29-F676-467C2934F872}" dt="2022-08-17T08:49:56.181" v="12"/>
        <pc:sldMkLst>
          <pc:docMk/>
          <pc:sldMk cId="326163795" sldId="283"/>
        </pc:sldMkLst>
        <pc:spChg chg="mod">
          <ac:chgData name="Preyawan Phositlimpagul" userId="S::preyawan@jfbkk.or.th::5e2cd7b1-767d-4ec4-8174-bcc33deb7d25" providerId="AD" clId="Web-{D3C79746-2F88-3F29-F676-467C2934F872}" dt="2022-08-17T08:49:12.070" v="11" actId="1076"/>
          <ac:spMkLst>
            <pc:docMk/>
            <pc:sldMk cId="326163795" sldId="283"/>
            <ac:spMk id="5" creationId="{00000000-0000-0000-0000-000000000000}"/>
          </ac:spMkLst>
        </pc:spChg>
      </pc:sldChg>
    </pc:docChg>
  </pc:docChgLst>
  <pc:docChgLst>
    <pc:chgData name="Kansinee Skulkru" userId="a954ed1b-d86d-490f-aac2-d4076deee7db" providerId="ADAL" clId="{38B39F1B-4793-4B64-8026-C71A302C1504}"/>
    <pc:docChg chg="undo custSel addSld delSld modSld">
      <pc:chgData name="Kansinee Skulkru" userId="a954ed1b-d86d-490f-aac2-d4076deee7db" providerId="ADAL" clId="{38B39F1B-4793-4B64-8026-C71A302C1504}" dt="2024-10-10T07:25:37.961" v="436"/>
      <pc:docMkLst>
        <pc:docMk/>
      </pc:docMkLst>
      <pc:sldChg chg="addSp delSp modSp">
        <pc:chgData name="Kansinee Skulkru" userId="a954ed1b-d86d-490f-aac2-d4076deee7db" providerId="ADAL" clId="{38B39F1B-4793-4B64-8026-C71A302C1504}" dt="2024-10-09T02:04:08.337" v="7" actId="1076"/>
        <pc:sldMkLst>
          <pc:docMk/>
          <pc:sldMk cId="1743056891" sldId="256"/>
        </pc:sldMkLst>
        <pc:picChg chg="add mod">
          <ac:chgData name="Kansinee Skulkru" userId="a954ed1b-d86d-490f-aac2-d4076deee7db" providerId="ADAL" clId="{38B39F1B-4793-4B64-8026-C71A302C1504}" dt="2024-10-09T02:04:08.337" v="7" actId="1076"/>
          <ac:picMkLst>
            <pc:docMk/>
            <pc:sldMk cId="1743056891" sldId="256"/>
            <ac:picMk id="3" creationId="{D7DCA990-104D-26AB-E89C-05B4560C96E5}"/>
          </ac:picMkLst>
        </pc:picChg>
        <pc:picChg chg="del mod">
          <ac:chgData name="Kansinee Skulkru" userId="a954ed1b-d86d-490f-aac2-d4076deee7db" providerId="ADAL" clId="{38B39F1B-4793-4B64-8026-C71A302C1504}" dt="2024-10-09T02:03:50.253" v="1" actId="478"/>
          <ac:picMkLst>
            <pc:docMk/>
            <pc:sldMk cId="1743056891" sldId="256"/>
            <ac:picMk id="8" creationId="{00000000-0000-0000-0000-000000000000}"/>
          </ac:picMkLst>
        </pc:picChg>
      </pc:sldChg>
      <pc:sldChg chg="modNotesTx">
        <pc:chgData name="Kansinee Skulkru" userId="a954ed1b-d86d-490f-aac2-d4076deee7db" providerId="ADAL" clId="{38B39F1B-4793-4B64-8026-C71A302C1504}" dt="2024-10-09T07:21:04.165" v="384" actId="20577"/>
        <pc:sldMkLst>
          <pc:docMk/>
          <pc:sldMk cId="2223124689" sldId="277"/>
        </pc:sldMkLst>
      </pc:sldChg>
      <pc:sldChg chg="addSp modSp mod">
        <pc:chgData name="Kansinee Skulkru" userId="a954ed1b-d86d-490f-aac2-d4076deee7db" providerId="ADAL" clId="{38B39F1B-4793-4B64-8026-C71A302C1504}" dt="2024-10-09T02:06:17.210" v="35" actId="1076"/>
        <pc:sldMkLst>
          <pc:docMk/>
          <pc:sldMk cId="2730108950" sldId="278"/>
        </pc:sldMkLst>
        <pc:spChg chg="mod">
          <ac:chgData name="Kansinee Skulkru" userId="a954ed1b-d86d-490f-aac2-d4076deee7db" providerId="ADAL" clId="{38B39F1B-4793-4B64-8026-C71A302C1504}" dt="2024-10-09T02:06:12.963" v="33" actId="1076"/>
          <ac:spMkLst>
            <pc:docMk/>
            <pc:sldMk cId="2730108950" sldId="278"/>
            <ac:spMk id="2" creationId="{00000000-0000-0000-0000-000000000000}"/>
          </ac:spMkLst>
        </pc:spChg>
        <pc:spChg chg="mod">
          <ac:chgData name="Kansinee Skulkru" userId="a954ed1b-d86d-490f-aac2-d4076deee7db" providerId="ADAL" clId="{38B39F1B-4793-4B64-8026-C71A302C1504}" dt="2024-10-09T02:06:15.788" v="34" actId="1076"/>
          <ac:spMkLst>
            <pc:docMk/>
            <pc:sldMk cId="2730108950" sldId="278"/>
            <ac:spMk id="3" creationId="{00000000-0000-0000-0000-000000000000}"/>
          </ac:spMkLst>
        </pc:spChg>
        <pc:spChg chg="add mod">
          <ac:chgData name="Kansinee Skulkru" userId="a954ed1b-d86d-490f-aac2-d4076deee7db" providerId="ADAL" clId="{38B39F1B-4793-4B64-8026-C71A302C1504}" dt="2024-10-09T02:05:58.066" v="29" actId="1076"/>
          <ac:spMkLst>
            <pc:docMk/>
            <pc:sldMk cId="2730108950" sldId="278"/>
            <ac:spMk id="5" creationId="{C999A23D-6524-C348-C110-21B74AB812AE}"/>
          </ac:spMkLst>
        </pc:spChg>
        <pc:picChg chg="add mod">
          <ac:chgData name="Kansinee Skulkru" userId="a954ed1b-d86d-490f-aac2-d4076deee7db" providerId="ADAL" clId="{38B39F1B-4793-4B64-8026-C71A302C1504}" dt="2024-10-09T02:06:17.210" v="35" actId="1076"/>
          <ac:picMkLst>
            <pc:docMk/>
            <pc:sldMk cId="2730108950" sldId="278"/>
            <ac:picMk id="4" creationId="{FEA54174-1E82-403A-A7E6-891493DDD05D}"/>
          </ac:picMkLst>
        </pc:picChg>
      </pc:sldChg>
      <pc:sldChg chg="addSp delSp modSp mod setBg modAnim modNotesTx">
        <pc:chgData name="Kansinee Skulkru" userId="a954ed1b-d86d-490f-aac2-d4076deee7db" providerId="ADAL" clId="{38B39F1B-4793-4B64-8026-C71A302C1504}" dt="2024-10-09T02:20:15.763" v="149" actId="20577"/>
        <pc:sldMkLst>
          <pc:docMk/>
          <pc:sldMk cId="2246216260" sldId="279"/>
        </pc:sldMkLst>
        <pc:spChg chg="mod">
          <ac:chgData name="Kansinee Skulkru" userId="a954ed1b-d86d-490f-aac2-d4076deee7db" providerId="ADAL" clId="{38B39F1B-4793-4B64-8026-C71A302C1504}" dt="2024-10-09T02:15:24.439" v="39" actId="26606"/>
          <ac:spMkLst>
            <pc:docMk/>
            <pc:sldMk cId="2246216260" sldId="279"/>
            <ac:spMk id="2" creationId="{00000000-0000-0000-0000-000000000000}"/>
          </ac:spMkLst>
        </pc:spChg>
        <pc:spChg chg="add del mod">
          <ac:chgData name="Kansinee Skulkru" userId="a954ed1b-d86d-490f-aac2-d4076deee7db" providerId="ADAL" clId="{38B39F1B-4793-4B64-8026-C71A302C1504}" dt="2024-10-09T02:15:32.198" v="41" actId="478"/>
          <ac:spMkLst>
            <pc:docMk/>
            <pc:sldMk cId="2246216260" sldId="279"/>
            <ac:spMk id="4" creationId="{99D8C5AD-3D60-EC7A-1F19-0EEC4738BABC}"/>
          </ac:spMkLst>
        </pc:spChg>
        <pc:spChg chg="add mod">
          <ac:chgData name="Kansinee Skulkru" userId="a954ed1b-d86d-490f-aac2-d4076deee7db" providerId="ADAL" clId="{38B39F1B-4793-4B64-8026-C71A302C1504}" dt="2024-10-09T02:19:05.188" v="117" actId="14100"/>
          <ac:spMkLst>
            <pc:docMk/>
            <pc:sldMk cId="2246216260" sldId="279"/>
            <ac:spMk id="7" creationId="{B6BB4AEA-06D6-76B5-922D-4595AA459BD1}"/>
          </ac:spMkLst>
        </pc:spChg>
        <pc:spChg chg="add del">
          <ac:chgData name="Kansinee Skulkru" userId="a954ed1b-d86d-490f-aac2-d4076deee7db" providerId="ADAL" clId="{38B39F1B-4793-4B64-8026-C71A302C1504}" dt="2024-10-09T02:15:24.439" v="39" actId="26606"/>
          <ac:spMkLst>
            <pc:docMk/>
            <pc:sldMk cId="2246216260" sldId="279"/>
            <ac:spMk id="3076" creationId="{70155189-D96C-4527-B0EC-654B946BE615}"/>
          </ac:spMkLst>
        </pc:spChg>
        <pc:picChg chg="add mod">
          <ac:chgData name="Kansinee Skulkru" userId="a954ed1b-d86d-490f-aac2-d4076deee7db" providerId="ADAL" clId="{38B39F1B-4793-4B64-8026-C71A302C1504}" dt="2024-10-09T02:16:10.030" v="45" actId="1076"/>
          <ac:picMkLst>
            <pc:docMk/>
            <pc:sldMk cId="2246216260" sldId="279"/>
            <ac:picMk id="3" creationId="{27E4AF2D-6B7B-9DDC-5967-17F3BFFCCDA3}"/>
          </ac:picMkLst>
        </pc:picChg>
        <pc:picChg chg="del mod ord">
          <ac:chgData name="Kansinee Skulkru" userId="a954ed1b-d86d-490f-aac2-d4076deee7db" providerId="ADAL" clId="{38B39F1B-4793-4B64-8026-C71A302C1504}" dt="2024-10-09T02:16:00.058" v="42" actId="478"/>
          <ac:picMkLst>
            <pc:docMk/>
            <pc:sldMk cId="2246216260" sldId="279"/>
            <ac:picMk id="5" creationId="{00000000-0000-0000-0000-000000000000}"/>
          </ac:picMkLst>
        </pc:picChg>
        <pc:picChg chg="add mod">
          <ac:chgData name="Kansinee Skulkru" userId="a954ed1b-d86d-490f-aac2-d4076deee7db" providerId="ADAL" clId="{38B39F1B-4793-4B64-8026-C71A302C1504}" dt="2024-10-09T02:19:09.408" v="120" actId="14100"/>
          <ac:picMkLst>
            <pc:docMk/>
            <pc:sldMk cId="2246216260" sldId="279"/>
            <ac:picMk id="6" creationId="{E192E6E3-F8FF-EDA7-7B76-F3BBB7145DD2}"/>
          </ac:picMkLst>
        </pc:picChg>
        <pc:picChg chg="del mod ord">
          <ac:chgData name="Kansinee Skulkru" userId="a954ed1b-d86d-490f-aac2-d4076deee7db" providerId="ADAL" clId="{38B39F1B-4793-4B64-8026-C71A302C1504}" dt="2024-10-09T02:15:27.824" v="40" actId="478"/>
          <ac:picMkLst>
            <pc:docMk/>
            <pc:sldMk cId="2246216260" sldId="279"/>
            <ac:picMk id="3074" creationId="{00000000-0000-0000-0000-000000000000}"/>
          </ac:picMkLst>
        </pc:picChg>
      </pc:sldChg>
      <pc:sldChg chg="modSp">
        <pc:chgData name="Kansinee Skulkru" userId="a954ed1b-d86d-490f-aac2-d4076deee7db" providerId="ADAL" clId="{38B39F1B-4793-4B64-8026-C71A302C1504}" dt="2024-10-09T07:27:10.313" v="408" actId="20577"/>
        <pc:sldMkLst>
          <pc:docMk/>
          <pc:sldMk cId="677265405" sldId="284"/>
        </pc:sldMkLst>
        <pc:spChg chg="mod">
          <ac:chgData name="Kansinee Skulkru" userId="a954ed1b-d86d-490f-aac2-d4076deee7db" providerId="ADAL" clId="{38B39F1B-4793-4B64-8026-C71A302C1504}" dt="2024-10-09T07:27:10.313" v="408" actId="20577"/>
          <ac:spMkLst>
            <pc:docMk/>
            <pc:sldMk cId="677265405" sldId="284"/>
            <ac:spMk id="5" creationId="{00000000-0000-0000-0000-000000000000}"/>
          </ac:spMkLst>
        </pc:spChg>
      </pc:sldChg>
      <pc:sldChg chg="addSp delSp modSp mod modAnim">
        <pc:chgData name="Kansinee Skulkru" userId="a954ed1b-d86d-490f-aac2-d4076deee7db" providerId="ADAL" clId="{38B39F1B-4793-4B64-8026-C71A302C1504}" dt="2024-10-09T07:14:36.038" v="341"/>
        <pc:sldMkLst>
          <pc:docMk/>
          <pc:sldMk cId="1492724892" sldId="286"/>
        </pc:sldMkLst>
        <pc:spChg chg="add mod">
          <ac:chgData name="Kansinee Skulkru" userId="a954ed1b-d86d-490f-aac2-d4076deee7db" providerId="ADAL" clId="{38B39F1B-4793-4B64-8026-C71A302C1504}" dt="2024-10-09T07:06:58.638" v="181" actId="571"/>
          <ac:spMkLst>
            <pc:docMk/>
            <pc:sldMk cId="1492724892" sldId="286"/>
            <ac:spMk id="4" creationId="{73A8C634-EE1D-490F-A16B-057CDC4E9CE1}"/>
          </ac:spMkLst>
        </pc:spChg>
        <pc:spChg chg="mod">
          <ac:chgData name="Kansinee Skulkru" userId="a954ed1b-d86d-490f-aac2-d4076deee7db" providerId="ADAL" clId="{38B39F1B-4793-4B64-8026-C71A302C1504}" dt="2024-10-09T07:10:33.995" v="286" actId="1076"/>
          <ac:spMkLst>
            <pc:docMk/>
            <pc:sldMk cId="1492724892" sldId="286"/>
            <ac:spMk id="6" creationId="{D3D04EA8-605B-51FD-DED3-90AE8A69702A}"/>
          </ac:spMkLst>
        </pc:spChg>
        <pc:spChg chg="mod">
          <ac:chgData name="Kansinee Skulkru" userId="a954ed1b-d86d-490f-aac2-d4076deee7db" providerId="ADAL" clId="{38B39F1B-4793-4B64-8026-C71A302C1504}" dt="2024-10-09T07:11:44.382" v="325" actId="1076"/>
          <ac:spMkLst>
            <pc:docMk/>
            <pc:sldMk cId="1492724892" sldId="286"/>
            <ac:spMk id="8" creationId="{CFFBEB4E-0CBD-D2B2-4456-74C711121482}"/>
          </ac:spMkLst>
        </pc:spChg>
        <pc:spChg chg="add mod">
          <ac:chgData name="Kansinee Skulkru" userId="a954ed1b-d86d-490f-aac2-d4076deee7db" providerId="ADAL" clId="{38B39F1B-4793-4B64-8026-C71A302C1504}" dt="2024-10-09T07:11:23.354" v="313" actId="1038"/>
          <ac:spMkLst>
            <pc:docMk/>
            <pc:sldMk cId="1492724892" sldId="286"/>
            <ac:spMk id="9" creationId="{11F91BE5-EA6C-F4E4-DC72-3CFBCF7B1C4C}"/>
          </ac:spMkLst>
        </pc:spChg>
        <pc:spChg chg="mod">
          <ac:chgData name="Kansinee Skulkru" userId="a954ed1b-d86d-490f-aac2-d4076deee7db" providerId="ADAL" clId="{38B39F1B-4793-4B64-8026-C71A302C1504}" dt="2024-10-09T07:11:47.799" v="326" actId="1076"/>
          <ac:spMkLst>
            <pc:docMk/>
            <pc:sldMk cId="1492724892" sldId="286"/>
            <ac:spMk id="10" creationId="{2104F4D2-9D86-1EAB-C2CF-92E115164D70}"/>
          </ac:spMkLst>
        </pc:spChg>
        <pc:spChg chg="add mod">
          <ac:chgData name="Kansinee Skulkru" userId="a954ed1b-d86d-490f-aac2-d4076deee7db" providerId="ADAL" clId="{38B39F1B-4793-4B64-8026-C71A302C1504}" dt="2024-10-09T07:14:20.728" v="340" actId="1076"/>
          <ac:spMkLst>
            <pc:docMk/>
            <pc:sldMk cId="1492724892" sldId="286"/>
            <ac:spMk id="11" creationId="{3C5AF884-F983-4B7B-8D27-B208903BA02D}"/>
          </ac:spMkLst>
        </pc:spChg>
        <pc:spChg chg="mod ord">
          <ac:chgData name="Kansinee Skulkru" userId="a954ed1b-d86d-490f-aac2-d4076deee7db" providerId="ADAL" clId="{38B39F1B-4793-4B64-8026-C71A302C1504}" dt="2024-10-09T07:10:16.524" v="240" actId="14100"/>
          <ac:spMkLst>
            <pc:docMk/>
            <pc:sldMk cId="1492724892" sldId="286"/>
            <ac:spMk id="14" creationId="{47EA6BBC-3A6B-0DF1-355D-484BAB7DA7C4}"/>
          </ac:spMkLst>
        </pc:spChg>
        <pc:spChg chg="del mod">
          <ac:chgData name="Kansinee Skulkru" userId="a954ed1b-d86d-490f-aac2-d4076deee7db" providerId="ADAL" clId="{38B39F1B-4793-4B64-8026-C71A302C1504}" dt="2024-10-09T07:11:02.207" v="302" actId="478"/>
          <ac:spMkLst>
            <pc:docMk/>
            <pc:sldMk cId="1492724892" sldId="286"/>
            <ac:spMk id="16" creationId="{A072EE01-8F3C-9491-54DB-705962C88A7D}"/>
          </ac:spMkLst>
        </pc:spChg>
        <pc:spChg chg="mod">
          <ac:chgData name="Kansinee Skulkru" userId="a954ed1b-d86d-490f-aac2-d4076deee7db" providerId="ADAL" clId="{38B39F1B-4793-4B64-8026-C71A302C1504}" dt="2024-10-09T07:11:59.876" v="331" actId="404"/>
          <ac:spMkLst>
            <pc:docMk/>
            <pc:sldMk cId="1492724892" sldId="286"/>
            <ac:spMk id="18" creationId="{EFD85C49-FBAD-0013-0155-4BB70FC6F743}"/>
          </ac:spMkLst>
        </pc:spChg>
        <pc:grpChg chg="mod">
          <ac:chgData name="Kansinee Skulkru" userId="a954ed1b-d86d-490f-aac2-d4076deee7db" providerId="ADAL" clId="{38B39F1B-4793-4B64-8026-C71A302C1504}" dt="2024-10-09T07:10:33.995" v="286" actId="1076"/>
          <ac:grpSpMkLst>
            <pc:docMk/>
            <pc:sldMk cId="1492724892" sldId="286"/>
            <ac:grpSpMk id="2" creationId="{97603A1B-CA1D-F258-E55E-CB999D1F24CA}"/>
          </ac:grpSpMkLst>
        </pc:grpChg>
        <pc:picChg chg="add mod">
          <ac:chgData name="Kansinee Skulkru" userId="a954ed1b-d86d-490f-aac2-d4076deee7db" providerId="ADAL" clId="{38B39F1B-4793-4B64-8026-C71A302C1504}" dt="2024-10-09T07:10:38.507" v="295" actId="1037"/>
          <ac:picMkLst>
            <pc:docMk/>
            <pc:sldMk cId="1492724892" sldId="286"/>
            <ac:picMk id="3" creationId="{8610E100-07D4-91B7-D84B-1FBBB050AA91}"/>
          </ac:picMkLst>
        </pc:picChg>
        <pc:picChg chg="add del mod">
          <ac:chgData name="Kansinee Skulkru" userId="a954ed1b-d86d-490f-aac2-d4076deee7db" providerId="ADAL" clId="{38B39F1B-4793-4B64-8026-C71A302C1504}" dt="2024-10-09T07:11:40.637" v="324" actId="1038"/>
          <ac:picMkLst>
            <pc:docMk/>
            <pc:sldMk cId="1492724892" sldId="286"/>
            <ac:picMk id="5" creationId="{B32C2487-942A-683B-69AC-DCEBD56BD19D}"/>
          </ac:picMkLst>
        </pc:picChg>
        <pc:picChg chg="add mod">
          <ac:chgData name="Kansinee Skulkru" userId="a954ed1b-d86d-490f-aac2-d4076deee7db" providerId="ADAL" clId="{38B39F1B-4793-4B64-8026-C71A302C1504}" dt="2024-10-09T07:10:33.241" v="285" actId="571"/>
          <ac:picMkLst>
            <pc:docMk/>
            <pc:sldMk cId="1492724892" sldId="286"/>
            <ac:picMk id="7" creationId="{05B86F6F-AD6A-5911-F1AF-9B078F8E6C96}"/>
          </ac:picMkLst>
        </pc:picChg>
        <pc:picChg chg="mod">
          <ac:chgData name="Kansinee Skulkru" userId="a954ed1b-d86d-490f-aac2-d4076deee7db" providerId="ADAL" clId="{38B39F1B-4793-4B64-8026-C71A302C1504}" dt="2024-10-09T07:10:33.995" v="286" actId="1076"/>
          <ac:picMkLst>
            <pc:docMk/>
            <pc:sldMk cId="1492724892" sldId="286"/>
            <ac:picMk id="1026" creationId="{01FC52C3-49A4-DE5D-61FC-18171F4A5FC6}"/>
          </ac:picMkLst>
        </pc:picChg>
      </pc:sldChg>
      <pc:sldChg chg="modSp mod delCm">
        <pc:chgData name="Kansinee Skulkru" userId="a954ed1b-d86d-490f-aac2-d4076deee7db" providerId="ADAL" clId="{38B39F1B-4793-4B64-8026-C71A302C1504}" dt="2024-10-10T07:25:37.961" v="436"/>
        <pc:sldMkLst>
          <pc:docMk/>
          <pc:sldMk cId="3677465775" sldId="296"/>
        </pc:sldMkLst>
        <pc:spChg chg="mod">
          <ac:chgData name="Kansinee Skulkru" userId="a954ed1b-d86d-490f-aac2-d4076deee7db" providerId="ADAL" clId="{38B39F1B-4793-4B64-8026-C71A302C1504}" dt="2024-10-10T07:25:34.619" v="435" actId="404"/>
          <ac:spMkLst>
            <pc:docMk/>
            <pc:sldMk cId="3677465775" sldId="296"/>
            <ac:spMk id="3" creationId="{FAEBA4DC-31A9-1478-29E2-063B446A5C1D}"/>
          </ac:spMkLst>
        </pc:spChg>
      </pc:sldChg>
      <pc:sldChg chg="addSp delSp modSp add del mod">
        <pc:chgData name="Kansinee Skulkru" userId="a954ed1b-d86d-490f-aac2-d4076deee7db" providerId="ADAL" clId="{38B39F1B-4793-4B64-8026-C71A302C1504}" dt="2024-10-09T09:15:37.321" v="409" actId="47"/>
        <pc:sldMkLst>
          <pc:docMk/>
          <pc:sldMk cId="2126479266" sldId="297"/>
        </pc:sldMkLst>
        <pc:spChg chg="mod">
          <ac:chgData name="Kansinee Skulkru" userId="a954ed1b-d86d-490f-aac2-d4076deee7db" providerId="ADAL" clId="{38B39F1B-4793-4B64-8026-C71A302C1504}" dt="2024-10-09T05:34:41.016" v="177" actId="20577"/>
          <ac:spMkLst>
            <pc:docMk/>
            <pc:sldMk cId="2126479266" sldId="297"/>
            <ac:spMk id="5" creationId="{00000000-0000-0000-0000-000000000000}"/>
          </ac:spMkLst>
        </pc:spChg>
        <pc:picChg chg="del">
          <ac:chgData name="Kansinee Skulkru" userId="a954ed1b-d86d-490f-aac2-d4076deee7db" providerId="ADAL" clId="{38B39F1B-4793-4B64-8026-C71A302C1504}" dt="2024-10-09T04:29:43.781" v="156" actId="478"/>
          <ac:picMkLst>
            <pc:docMk/>
            <pc:sldMk cId="2126479266" sldId="297"/>
            <ac:picMk id="2" creationId="{47FC798A-2E80-9051-5C2C-6F5BD4DF85C2}"/>
          </ac:picMkLst>
        </pc:picChg>
        <pc:picChg chg="del">
          <ac:chgData name="Kansinee Skulkru" userId="a954ed1b-d86d-490f-aac2-d4076deee7db" providerId="ADAL" clId="{38B39F1B-4793-4B64-8026-C71A302C1504}" dt="2024-10-09T04:29:36.079" v="151" actId="478"/>
          <ac:picMkLst>
            <pc:docMk/>
            <pc:sldMk cId="2126479266" sldId="297"/>
            <ac:picMk id="3" creationId="{17042FA8-E780-257C-333D-A1044325E1AD}"/>
          </ac:picMkLst>
        </pc:picChg>
        <pc:picChg chg="add mod">
          <ac:chgData name="Kansinee Skulkru" userId="a954ed1b-d86d-490f-aac2-d4076deee7db" providerId="ADAL" clId="{38B39F1B-4793-4B64-8026-C71A302C1504}" dt="2024-10-09T05:34:09.943" v="164" actId="1076"/>
          <ac:picMkLst>
            <pc:docMk/>
            <pc:sldMk cId="2126479266" sldId="297"/>
            <ac:picMk id="7" creationId="{A6CAFF13-1CA2-68CD-5748-A511039EF58D}"/>
          </ac:picMkLst>
        </pc:picChg>
        <pc:picChg chg="add mod">
          <ac:chgData name="Kansinee Skulkru" userId="a954ed1b-d86d-490f-aac2-d4076deee7db" providerId="ADAL" clId="{38B39F1B-4793-4B64-8026-C71A302C1504}" dt="2024-10-09T05:34:25.006" v="175" actId="1036"/>
          <ac:picMkLst>
            <pc:docMk/>
            <pc:sldMk cId="2126479266" sldId="297"/>
            <ac:picMk id="9" creationId="{7F6942B3-400C-C7AB-F414-09A1349E1768}"/>
          </ac:picMkLst>
        </pc:picChg>
      </pc:sldChg>
    </pc:docChg>
  </pc:docChgLst>
  <pc:docChgLst>
    <pc:chgData name="Prapa Sangthongsuk" userId="S::prapa@jfbkk.or.th::d9981701-2ffc-4e62-a99e-08713f5c1b3a" providerId="AD" clId="Web-{D058AD6B-1FEB-47DA-AEAE-C3F41F2B2F8C}"/>
    <pc:docChg chg="addSld delSld modSld">
      <pc:chgData name="Prapa Sangthongsuk" userId="S::prapa@jfbkk.or.th::d9981701-2ffc-4e62-a99e-08713f5c1b3a" providerId="AD" clId="Web-{D058AD6B-1FEB-47DA-AEAE-C3F41F2B2F8C}" dt="2022-09-19T08:13:05.831" v="37"/>
      <pc:docMkLst>
        <pc:docMk/>
      </pc:docMkLst>
      <pc:sldChg chg="del">
        <pc:chgData name="Prapa Sangthongsuk" userId="S::prapa@jfbkk.or.th::d9981701-2ffc-4e62-a99e-08713f5c1b3a" providerId="AD" clId="Web-{D058AD6B-1FEB-47DA-AEAE-C3F41F2B2F8C}" dt="2022-09-19T08:13:05.831" v="37"/>
        <pc:sldMkLst>
          <pc:docMk/>
          <pc:sldMk cId="2589854811" sldId="285"/>
        </pc:sldMkLst>
      </pc:sldChg>
      <pc:sldChg chg="addSp delSp modSp new">
        <pc:chgData name="Prapa Sangthongsuk" userId="S::prapa@jfbkk.or.th::d9981701-2ffc-4e62-a99e-08713f5c1b3a" providerId="AD" clId="Web-{D058AD6B-1FEB-47DA-AEAE-C3F41F2B2F8C}" dt="2022-09-19T08:12:54.940" v="36" actId="1076"/>
        <pc:sldMkLst>
          <pc:docMk/>
          <pc:sldMk cId="1492724892" sldId="286"/>
        </pc:sldMkLst>
        <pc:spChg chg="del">
          <ac:chgData name="Prapa Sangthongsuk" userId="S::prapa@jfbkk.or.th::d9981701-2ffc-4e62-a99e-08713f5c1b3a" providerId="AD" clId="Web-{D058AD6B-1FEB-47DA-AEAE-C3F41F2B2F8C}" dt="2022-09-19T08:12:44.861" v="35"/>
          <ac:spMkLst>
            <pc:docMk/>
            <pc:sldMk cId="1492724892" sldId="286"/>
            <ac:spMk id="2" creationId="{BFEF7BAA-B032-9134-1CBB-E70C646CEE2D}"/>
          </ac:spMkLst>
        </pc:spChg>
        <pc:spChg chg="del">
          <ac:chgData name="Prapa Sangthongsuk" userId="S::prapa@jfbkk.or.th::d9981701-2ffc-4e62-a99e-08713f5c1b3a" providerId="AD" clId="Web-{D058AD6B-1FEB-47DA-AEAE-C3F41F2B2F8C}" dt="2022-09-19T08:05:06.206" v="1"/>
          <ac:spMkLst>
            <pc:docMk/>
            <pc:sldMk cId="1492724892" sldId="286"/>
            <ac:spMk id="3" creationId="{DE0A09BF-814A-C761-A50A-9A2E9F3A05BB}"/>
          </ac:spMkLst>
        </pc:spChg>
        <pc:spChg chg="add mod">
          <ac:chgData name="Prapa Sangthongsuk" userId="S::prapa@jfbkk.or.th::d9981701-2ffc-4e62-a99e-08713f5c1b3a" providerId="AD" clId="Web-{D058AD6B-1FEB-47DA-AEAE-C3F41F2B2F8C}" dt="2022-09-19T08:09:23.136" v="11" actId="1076"/>
          <ac:spMkLst>
            <pc:docMk/>
            <pc:sldMk cId="1492724892" sldId="286"/>
            <ac:spMk id="6" creationId="{D3D04EA8-605B-51FD-DED3-90AE8A69702A}"/>
          </ac:spMkLst>
        </pc:spChg>
        <pc:spChg chg="add mod">
          <ac:chgData name="Prapa Sangthongsuk" userId="S::prapa@jfbkk.or.th::d9981701-2ffc-4e62-a99e-08713f5c1b3a" providerId="AD" clId="Web-{D058AD6B-1FEB-47DA-AEAE-C3F41F2B2F8C}" dt="2022-09-19T08:12:01.032" v="28" actId="1076"/>
          <ac:spMkLst>
            <pc:docMk/>
            <pc:sldMk cId="1492724892" sldId="286"/>
            <ac:spMk id="8" creationId="{CFFBEB4E-0CBD-D2B2-4456-74C711121482}"/>
          </ac:spMkLst>
        </pc:spChg>
        <pc:spChg chg="add mod">
          <ac:chgData name="Prapa Sangthongsuk" userId="S::prapa@jfbkk.or.th::d9981701-2ffc-4e62-a99e-08713f5c1b3a" providerId="AD" clId="Web-{D058AD6B-1FEB-47DA-AEAE-C3F41F2B2F8C}" dt="2022-09-19T08:10:16.731" v="15" actId="1076"/>
          <ac:spMkLst>
            <pc:docMk/>
            <pc:sldMk cId="1492724892" sldId="286"/>
            <ac:spMk id="10" creationId="{2104F4D2-9D86-1EAB-C2CF-92E115164D70}"/>
          </ac:spMkLst>
        </pc:spChg>
        <pc:spChg chg="add del">
          <ac:chgData name="Prapa Sangthongsuk" userId="S::prapa@jfbkk.or.th::d9981701-2ffc-4e62-a99e-08713f5c1b3a" providerId="AD" clId="Web-{D058AD6B-1FEB-47DA-AEAE-C3F41F2B2F8C}" dt="2022-09-19T08:10:32.842" v="17"/>
          <ac:spMkLst>
            <pc:docMk/>
            <pc:sldMk cId="1492724892" sldId="286"/>
            <ac:spMk id="12" creationId="{21705D87-B802-F270-F117-A3B9A3F4A597}"/>
          </ac:spMkLst>
        </pc:spChg>
        <pc:spChg chg="add mod">
          <ac:chgData name="Prapa Sangthongsuk" userId="S::prapa@jfbkk.or.th::d9981701-2ffc-4e62-a99e-08713f5c1b3a" providerId="AD" clId="Web-{D058AD6B-1FEB-47DA-AEAE-C3F41F2B2F8C}" dt="2022-09-19T08:10:51.702" v="19" actId="1076"/>
          <ac:spMkLst>
            <pc:docMk/>
            <pc:sldMk cId="1492724892" sldId="286"/>
            <ac:spMk id="14" creationId="{47EA6BBC-3A6B-0DF1-355D-484BAB7DA7C4}"/>
          </ac:spMkLst>
        </pc:spChg>
        <pc:spChg chg="add mod">
          <ac:chgData name="Prapa Sangthongsuk" userId="S::prapa@jfbkk.or.th::d9981701-2ffc-4e62-a99e-08713f5c1b3a" providerId="AD" clId="Web-{D058AD6B-1FEB-47DA-AEAE-C3F41F2B2F8C}" dt="2022-09-19T08:11:14.546" v="23" actId="688"/>
          <ac:spMkLst>
            <pc:docMk/>
            <pc:sldMk cId="1492724892" sldId="286"/>
            <ac:spMk id="16" creationId="{A072EE01-8F3C-9491-54DB-705962C88A7D}"/>
          </ac:spMkLst>
        </pc:spChg>
        <pc:spChg chg="add mod">
          <ac:chgData name="Prapa Sangthongsuk" userId="S::prapa@jfbkk.or.th::d9981701-2ffc-4e62-a99e-08713f5c1b3a" providerId="AD" clId="Web-{D058AD6B-1FEB-47DA-AEAE-C3F41F2B2F8C}" dt="2022-09-19T08:12:54.940" v="36" actId="1076"/>
          <ac:spMkLst>
            <pc:docMk/>
            <pc:sldMk cId="1492724892" sldId="286"/>
            <ac:spMk id="18" creationId="{EFD85C49-FBAD-0013-0155-4BB70FC6F743}"/>
          </ac:spMkLst>
        </pc:spChg>
        <pc:picChg chg="add mod">
          <ac:chgData name="Prapa Sangthongsuk" userId="S::prapa@jfbkk.or.th::d9981701-2ffc-4e62-a99e-08713f5c1b3a" providerId="AD" clId="Web-{D058AD6B-1FEB-47DA-AEAE-C3F41F2B2F8C}" dt="2022-09-19T08:11:38.218" v="27" actId="1076"/>
          <ac:picMkLst>
            <pc:docMk/>
            <pc:sldMk cId="1492724892" sldId="286"/>
            <ac:picMk id="4" creationId="{63B35226-B62B-A1BF-5CD2-80B79837F732}"/>
          </ac:picMkLst>
        </pc:picChg>
      </pc:sldChg>
      <pc:sldChg chg="add del replId">
        <pc:chgData name="Prapa Sangthongsuk" userId="S::prapa@jfbkk.or.th::d9981701-2ffc-4e62-a99e-08713f5c1b3a" providerId="AD" clId="Web-{D058AD6B-1FEB-47DA-AEAE-C3F41F2B2F8C}" dt="2022-09-19T08:08:29.150" v="6"/>
        <pc:sldMkLst>
          <pc:docMk/>
          <pc:sldMk cId="1690025196" sldId="28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A69FC-A2FC-492F-9D20-FA6AD13D10D4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DBFB7-392D-4B01-915E-DACF29E4E66F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71472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aps.app.goo.gl/P8Re8bbe7P5MT2rXA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apan.travel/th/world-heritage/fujisan-sacred-place-and-source-of-artistic-inspiration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137754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10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110796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/>
              <a:t>“ย้อนคิดเรื่องของตัวเรา”</a:t>
            </a:r>
            <a:r>
              <a:rPr kumimoji="1" lang="th-TH" altLang="ja-JP" baseline="0"/>
              <a:t> จะเป็นสไลด์ที่ให้นักเรียนขบคิดความแตกต่างระหว่างไทยกับญี่ปุ่น  เพื่อให้นักเรียนเข้าใจวัฒนธรรมที่แตกต่าง</a:t>
            </a:r>
          </a:p>
          <a:p>
            <a:r>
              <a:rPr kumimoji="1" lang="th-TH" altLang="ja-JP" baseline="0"/>
              <a:t>หัวข้อที่ให้ขบคิดนั้น อาจารย์สามารถเพิ่มเติมหรือปรับเปลี่ยนได้ตามความเหมาะสม  ซึ่งกิจกรรมนี้ อาจให้ทำเป็นกลุ่มเล็กๆสัก4-5คนต่อกลุ่ม</a:t>
            </a:r>
          </a:p>
          <a:p>
            <a:r>
              <a:rPr kumimoji="1" lang="th-TH" altLang="ja-JP" baseline="0"/>
              <a:t>หลังจากที่พูดคุยกันในกลุ่มแล้ว หากมีเวลาควรให้มีการแชร์ข้อมูลระหว่างกลุ่มด้วย ซึ่งเราจะเห็นมุมมองที่หลากหลายมากขึ้น</a:t>
            </a:r>
            <a:endParaRPr kumimoji="1" lang="th-TH" alt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6077255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59050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 dirty="0"/>
              <a:t>“แชร์ข้อมูลที่รู้มา” มีจุดประสงค์ต้องการให้นักเรียนนำข้อมูลที่ตนเองทราบมาแลกเปลี่ยนกับเพื่อน</a:t>
            </a:r>
            <a:r>
              <a:rPr kumimoji="1" lang="th-TH" altLang="ja-JP" baseline="0" dirty="0"/>
              <a:t> </a:t>
            </a:r>
          </a:p>
          <a:p>
            <a:r>
              <a:rPr kumimoji="1" lang="th-TH" altLang="ja-JP" sz="1200" baseline="0" dirty="0">
                <a:cs typeface="Angsana New" panose="02020603050405020304" pitchFamily="18" charset="-34"/>
              </a:rPr>
              <a:t>ในขั้นนี้ให้นักเรียนได้มีอิสระในการพูดคุย แม้ว่าข้อมูลที่รู้มาอาจจะไม่ถูกต้องหรือไม่ตรงกับความเป็นจริง  ยังไม่จำเป็นต้องแก้ไข</a:t>
            </a:r>
          </a:p>
          <a:p>
            <a:r>
              <a:rPr kumimoji="1" lang="th-TH" altLang="ja-JP" sz="1200" baseline="0" dirty="0">
                <a:cs typeface="Angsana New" panose="02020603050405020304" pitchFamily="18" charset="-34"/>
              </a:rPr>
              <a:t>และยังไม่จำเป็นต้องแชร์ข้อมูลที่พูดกันในกลุ่ม เพราะเรื่องที่รู้มาอาจไม่ถูกต้อง</a:t>
            </a:r>
          </a:p>
          <a:p>
            <a:endParaRPr kumimoji="1" lang="th-TH" altLang="ja-JP" sz="1200" baseline="0" dirty="0">
              <a:cs typeface="Angsana New" panose="02020603050405020304" pitchFamily="18" charset="-34"/>
            </a:endParaRPr>
          </a:p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64765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509647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102043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951846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6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84892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b="0" i="0" dirty="0">
                <a:solidFill>
                  <a:srgbClr val="202124"/>
                </a:solidFill>
                <a:effectLst/>
                <a:latin typeface="Google Sans"/>
              </a:rPr>
              <a:t>富士五湖（ふじごこ）</a:t>
            </a:r>
            <a:r>
              <a:rPr lang="th-TH" sz="1200" dirty="0">
                <a:cs typeface="+mn-cs"/>
              </a:rPr>
              <a:t>ทะเลสาบ 5 แห่ง ที่ล้อมรอบอยู่ตีนเขาทางทิศเหนือ</a:t>
            </a:r>
            <a:endParaRPr lang="en-US" sz="1200" dirty="0"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i="0" dirty="0">
                <a:solidFill>
                  <a:srgbClr val="202124"/>
                </a:solidFill>
                <a:effectLst/>
                <a:latin typeface="Google Sans"/>
                <a:cs typeface="+mn-cs"/>
              </a:rPr>
              <a:t>Google Maps: </a:t>
            </a:r>
            <a:r>
              <a:rPr lang="en-US" altLang="ja-JP" sz="1200" dirty="0">
                <a:hlinkClick r:id="rId3"/>
              </a:rPr>
              <a:t>https://maps.app.goo.gl/P8Re8bbe7P5MT2rXA</a:t>
            </a:r>
            <a:endParaRPr lang="en-US" altLang="ja-JP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dirty="0"/>
              <a:t>・本栖湖（もとすこ）</a:t>
            </a:r>
            <a:endParaRPr kumimoji="1" lang="en-US" altLang="ja-JP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dirty="0"/>
              <a:t>・精進湖（しょうじこ）</a:t>
            </a:r>
            <a:endParaRPr kumimoji="1" lang="en-US" altLang="ja-JP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dirty="0"/>
              <a:t>・西湖　（さいこ）</a:t>
            </a:r>
            <a:endParaRPr kumimoji="1" lang="en-US" altLang="ja-JP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dirty="0"/>
              <a:t>・河口湖（かわぐちこ）</a:t>
            </a:r>
            <a:endParaRPr kumimoji="1" lang="en-US" altLang="ja-JP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dirty="0"/>
              <a:t>・山中湖（やまなかこ）</a:t>
            </a:r>
            <a:endParaRPr kumimoji="1" lang="en-US" altLang="ja-JP" sz="1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37841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553096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>
                <a:solidFill>
                  <a:srgbClr val="9C9C9C"/>
                </a:solidFill>
                <a:effectLst/>
                <a:latin typeface="proxima-nova"/>
              </a:rPr>
              <a:t>Japan National Tourism Organization: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>
                <a:hlinkClick r:id="rId3"/>
              </a:rPr>
              <a:t>https://www.japan.travel/th/world-heritage/fujisan-sacred-place-and-source-of-artistic-inspiration/</a:t>
            </a:r>
            <a:endParaRPr lang="en-US" altLang="ja-JP" sz="120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861021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83125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4083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678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5111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01821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27728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34253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2161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8848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673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727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1887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tiff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vxk16-IcB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japan.travel/th/world-heritage/fujisan-sacred-place-and-source-of-artistic-inspiration/" TargetMode="External"/><Relationship Id="rId4" Type="http://schemas.openxmlformats.org/officeDocument/2006/relationships/hyperlink" Target="https://maps.app.goo.gl/P8Re8bbe7P5MT2rX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vxk16-IcB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maps.app.goo.gl/P8Re8bbe7P5MT2rXA" TargetMode="Externa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apan.travel/th/world-heritage/fujisan-sacred-place-and-source-of-artistic-inspiration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490107" y="211579"/>
            <a:ext cx="7033940" cy="976810"/>
          </a:xfrm>
        </p:spPr>
        <p:txBody>
          <a:bodyPr>
            <a:normAutofit/>
          </a:bodyPr>
          <a:lstStyle/>
          <a:p>
            <a:r>
              <a:rPr kumimoji="1" lang="ja-JP" altLang="en-US" sz="4400" b="1"/>
              <a:t>だい</a:t>
            </a:r>
            <a:r>
              <a:rPr lang="en-US" altLang="ja-JP" sz="4400" b="1"/>
              <a:t>8</a:t>
            </a:r>
            <a:r>
              <a:rPr lang="ja-JP" altLang="en-US" sz="4400" b="1"/>
              <a:t>か</a:t>
            </a:r>
            <a:r>
              <a:rPr kumimoji="1" lang="ja-JP" altLang="en-US" sz="3200"/>
              <a:t>　</a:t>
            </a:r>
            <a:r>
              <a:rPr lang="th-TH" altLang="ja-JP" sz="5400">
                <a:cs typeface="+mn-cs"/>
              </a:rPr>
              <a:t>ภูเขาฟูจิ </a:t>
            </a:r>
            <a:r>
              <a:rPr kumimoji="1" lang="ja-JP" altLang="en-US" sz="4400" b="1"/>
              <a:t>富士山</a:t>
            </a:r>
            <a:endParaRPr kumimoji="1" lang="en-US" sz="3200" b="1">
              <a:cs typeface="+mn-cs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42700" y="26913"/>
            <a:ext cx="1612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ふ  じ  さん</a:t>
            </a:r>
            <a:endParaRPr kumimoji="1" lang="en-US"/>
          </a:p>
        </p:txBody>
      </p:sp>
      <p:pic>
        <p:nvPicPr>
          <p:cNvPr id="3" name="図 3">
            <a:extLst>
              <a:ext uri="{FF2B5EF4-FFF2-40B4-BE49-F238E27FC236}">
                <a16:creationId xmlns:a16="http://schemas.microsoft.com/office/drawing/2014/main" id="{D7DCA990-104D-26AB-E89C-05B4560C9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235" y="1258955"/>
            <a:ext cx="6755529" cy="5087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056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47FC798A-2E80-9051-5C2C-6F5BD4DF8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288" y="799646"/>
            <a:ext cx="5448520" cy="3636887"/>
          </a:xfrm>
          <a:prstGeom prst="rect">
            <a:avLst/>
          </a:prstGeom>
        </p:spPr>
      </p:pic>
      <p:pic>
        <p:nvPicPr>
          <p:cNvPr id="3" name="Picture 3" descr="A picture containing text, porcelain, ceramic ware&#10;&#10;Description automatically generated">
            <a:extLst>
              <a:ext uri="{FF2B5EF4-FFF2-40B4-BE49-F238E27FC236}">
                <a16:creationId xmlns:a16="http://schemas.microsoft.com/office/drawing/2014/main" id="{17042FA8-E780-257C-333D-A1044325E1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7897" y="279174"/>
            <a:ext cx="4898152" cy="3378425"/>
          </a:xfrm>
          <a:prstGeom prst="rect">
            <a:avLst/>
          </a:prstGeom>
        </p:spPr>
      </p:pic>
      <p:sp>
        <p:nvSpPr>
          <p:cNvPr id="5" name="角丸四角形吹き出し 4"/>
          <p:cNvSpPr/>
          <p:nvPr/>
        </p:nvSpPr>
        <p:spPr>
          <a:xfrm>
            <a:off x="3006446" y="4659349"/>
            <a:ext cx="8862673" cy="2146990"/>
          </a:xfrm>
          <a:prstGeom prst="wedgeRoundRectCallout">
            <a:avLst>
              <a:gd name="adj1" fmla="val -64213"/>
              <a:gd name="adj2" fmla="val -2579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altLang="ja-JP" sz="2800"/>
              <a:t>ภูเขาฟูจิงดงามมีเสน่ห์ดึงดูดผู้คนมาตั้งแต่ไหนแต่ไร  เป็นแรงบันดาลใจให้ศิลปินรังสรรค์ผลงานทางด้านศิลปะ อาทิเช่น </a:t>
            </a:r>
            <a:r>
              <a:rPr kumimoji="1" lang="ja-JP" altLang="en-US" sz="2000"/>
              <a:t>葛飾北斎（かつしかほくさい）</a:t>
            </a:r>
            <a:r>
              <a:rPr lang="th-TH" altLang="ja-JP" sz="2800"/>
              <a:t> จิตรกรยุคเอโดะได้รังสรรค์ภาพพิมพ์แกะไม้ชุด “ทัศนียภาพ36มุมของภูเขาฟูจิ”</a:t>
            </a:r>
            <a:r>
              <a:rPr lang="en-US" altLang="ja-JP" sz="2800"/>
              <a:t> </a:t>
            </a:r>
            <a:r>
              <a:rPr lang="th-TH" altLang="ja-JP" sz="2800">
                <a:solidFill>
                  <a:schemeClr val="tx1"/>
                </a:solidFill>
              </a:rPr>
              <a:t>ที่รวมภาพ “คลื่นยักษ์นอกฝั่งคานางาวะ” ซึ่งเป็นภาพสัญลักษณะอันเป็นที่รู้จักกันดีไปทั่วโลก</a:t>
            </a:r>
            <a:endParaRPr kumimoji="1" lang="en-US" altLang="ja-JP" sz="4000">
              <a:solidFill>
                <a:schemeClr val="tx1"/>
              </a:solidFill>
            </a:endParaRPr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34C89E8B-41CF-C4B7-8B15-9CA31F806C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2881" y="4532578"/>
            <a:ext cx="1356032" cy="20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6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9841" y="172385"/>
            <a:ext cx="6764867" cy="1325563"/>
          </a:xfrm>
        </p:spPr>
        <p:txBody>
          <a:bodyPr>
            <a:normAutofit/>
          </a:bodyPr>
          <a:lstStyle/>
          <a:p>
            <a:r>
              <a:rPr lang="th-TH" altLang="ja-JP" sz="4800">
                <a:cs typeface="+mn-cs"/>
              </a:rPr>
              <a:t>จุดเหมือนและจุดต่างกับญี่ปุ่น</a:t>
            </a:r>
            <a:endParaRPr kumimoji="1" lang="en-US" sz="4800"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49" y="3485608"/>
            <a:ext cx="2029883" cy="2675092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24465" y="301890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/>
              <a:t>ย้อนคิด</a:t>
            </a:r>
          </a:p>
          <a:p>
            <a:pPr algn="ctr"/>
            <a:r>
              <a:rPr lang="th-TH" sz="2800"/>
              <a:t>เรื่องของไทย</a:t>
            </a:r>
            <a:endParaRPr kumimoji="1" lang="en-US" sz="2800"/>
          </a:p>
        </p:txBody>
      </p:sp>
      <p:sp>
        <p:nvSpPr>
          <p:cNvPr id="8" name="円形吹き出し 7"/>
          <p:cNvSpPr/>
          <p:nvPr/>
        </p:nvSpPr>
        <p:spPr>
          <a:xfrm>
            <a:off x="1024465" y="3779640"/>
            <a:ext cx="2759806" cy="2087027"/>
          </a:xfrm>
          <a:prstGeom prst="wedgeEllipseCallout">
            <a:avLst>
              <a:gd name="adj1" fmla="val 71470"/>
              <a:gd name="adj2" fmla="val 21293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ภูเขาที่สูงที่สุดของไทยคือ</a:t>
            </a:r>
            <a:r>
              <a:rPr lang="en-US" sz="2800"/>
              <a:t>?</a:t>
            </a:r>
            <a:endParaRPr kumimoji="1" lang="en-US" sz="2800"/>
          </a:p>
        </p:txBody>
      </p:sp>
      <p:sp>
        <p:nvSpPr>
          <p:cNvPr id="9" name="円形吹き出し 8"/>
          <p:cNvSpPr/>
          <p:nvPr/>
        </p:nvSpPr>
        <p:spPr>
          <a:xfrm>
            <a:off x="1662963" y="2456987"/>
            <a:ext cx="3080486" cy="1142552"/>
          </a:xfrm>
          <a:prstGeom prst="wedgeEllipseCallout">
            <a:avLst>
              <a:gd name="adj1" fmla="val 34650"/>
              <a:gd name="adj2" fmla="val 72816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ภูเขาลูกนั้นสูงเท่าไร</a:t>
            </a:r>
            <a:endParaRPr kumimoji="1" lang="en-US" sz="2800"/>
          </a:p>
        </p:txBody>
      </p:sp>
      <p:sp>
        <p:nvSpPr>
          <p:cNvPr id="10" name="円形吹き出し 9"/>
          <p:cNvSpPr/>
          <p:nvPr/>
        </p:nvSpPr>
        <p:spPr>
          <a:xfrm>
            <a:off x="7907763" y="4823154"/>
            <a:ext cx="2353733" cy="897466"/>
          </a:xfrm>
          <a:prstGeom prst="wedgeEllipseCallout">
            <a:avLst>
              <a:gd name="adj1" fmla="val -87035"/>
              <a:gd name="adj2" fmla="val -21102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/>
              <a:t>.........</a:t>
            </a:r>
            <a:endParaRPr kumimoji="1" lang="en-US" sz="2800"/>
          </a:p>
        </p:txBody>
      </p:sp>
      <p:sp>
        <p:nvSpPr>
          <p:cNvPr id="11" name="円形吹き出し 10"/>
          <p:cNvSpPr/>
          <p:nvPr/>
        </p:nvSpPr>
        <p:spPr>
          <a:xfrm>
            <a:off x="5022729" y="1966946"/>
            <a:ext cx="3080486" cy="1142552"/>
          </a:xfrm>
          <a:prstGeom prst="wedgeEllipseCallout">
            <a:avLst>
              <a:gd name="adj1" fmla="val -28262"/>
              <a:gd name="adj2" fmla="val 68038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คนไทยนิยมปีนเขาหรือไม่</a:t>
            </a:r>
            <a:endParaRPr kumimoji="1" lang="en-US" sz="2800"/>
          </a:p>
        </p:txBody>
      </p:sp>
      <p:sp>
        <p:nvSpPr>
          <p:cNvPr id="13" name="円形吹き出し 12"/>
          <p:cNvSpPr/>
          <p:nvPr/>
        </p:nvSpPr>
        <p:spPr>
          <a:xfrm>
            <a:off x="7329899" y="3109498"/>
            <a:ext cx="3451832" cy="1361329"/>
          </a:xfrm>
          <a:prstGeom prst="wedgeEllipseCallout">
            <a:avLst>
              <a:gd name="adj1" fmla="val -58388"/>
              <a:gd name="adj2" fmla="val 33398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สถานที่ที่เป็นมรดกโลกของเรามีอะไรบ้าง</a:t>
            </a:r>
            <a:endParaRPr kumimoji="1" lang="en-US" sz="2800"/>
          </a:p>
        </p:txBody>
      </p:sp>
    </p:spTree>
    <p:extLst>
      <p:ext uri="{BB962C8B-B14F-4D97-AF65-F5344CB8AC3E}">
        <p14:creationId xmlns:p14="http://schemas.microsoft.com/office/powerpoint/2010/main" val="3104229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975"/>
          </a:xfrm>
        </p:spPr>
        <p:txBody>
          <a:bodyPr>
            <a:normAutofit/>
          </a:bodyPr>
          <a:lstStyle/>
          <a:p>
            <a:r>
              <a:rPr lang="ja-JP" altLang="en-US" sz="32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2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987" y="1181100"/>
            <a:ext cx="11200660" cy="542901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P.3 </a:t>
            </a: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富士山 </a:t>
            </a:r>
            <a:r>
              <a:rPr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https://www.youtube.com/watch?v=Wvxk16-IcBM</a:t>
            </a:r>
            <a:endParaRPr lang="en-US" altLang="ja-JP" sz="20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120000"/>
              </a:lnSpc>
            </a:pPr>
            <a:r>
              <a:rPr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P.7 </a:t>
            </a:r>
            <a:r>
              <a:rPr lang="ja-JP" altLang="en-US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富士五湖 </a:t>
            </a:r>
            <a:r>
              <a:rPr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Google Maps </a:t>
            </a:r>
            <a:r>
              <a:rPr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https://maps.app.goo.gl/P8Re8bbe7P5MT2rXA</a:t>
            </a:r>
            <a:endParaRPr lang="en-US" altLang="ja-JP" sz="20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120000"/>
              </a:lnSpc>
            </a:pPr>
            <a:r>
              <a:rPr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P.9 Japan National Tourism Organization </a:t>
            </a:r>
            <a:r>
              <a:rPr lang="en-US" altLang="ja-JP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https://www.japan.travel/th/world-heritage/fujisan-sacred-place-and-source-of-artistic-inspiration/</a:t>
            </a:r>
            <a:endParaRPr lang="en-US" altLang="ja-JP" sz="20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746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55066" y="392376"/>
            <a:ext cx="3305120" cy="1325563"/>
          </a:xfrm>
        </p:spPr>
        <p:txBody>
          <a:bodyPr>
            <a:noAutofit/>
          </a:bodyPr>
          <a:lstStyle/>
          <a:p>
            <a:r>
              <a:rPr lang="th-TH" sz="5400" b="1">
                <a:cs typeface="+mn-cs"/>
              </a:rPr>
              <a:t>ภูเขาฟูจิ</a:t>
            </a:r>
            <a:endParaRPr kumimoji="1" lang="en-US" sz="5400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14987" y="4566709"/>
            <a:ext cx="10515600" cy="145757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kumimoji="1" lang="th-TH" sz="3200"/>
              <a:t>นักเรียนเคยได้ยินหรือรู้จักภูเขาฟูจิหรือไม่</a:t>
            </a:r>
            <a:endParaRPr lang="th-TH" altLang="ja-JP" sz="3200"/>
          </a:p>
          <a:p>
            <a:r>
              <a:rPr lang="th-TH" sz="3200">
                <a:cs typeface="Cordia New"/>
              </a:rPr>
              <a:t>หากเคย </a:t>
            </a:r>
            <a:r>
              <a:rPr lang="th-TH" sz="3200">
                <a:solidFill>
                  <a:srgbClr val="000000"/>
                </a:solidFill>
                <a:cs typeface="Cordia New"/>
              </a:rPr>
              <a:t>นักเรียนเล่าให้เพื่อนฟังว่านักเรียนรับรู้เรื่องราวอะไรเกี่ยวกับภูเขาฟูจิบ้าง</a:t>
            </a:r>
            <a:endParaRPr lang="en-US" sz="3200">
              <a:solidFill>
                <a:srgbClr val="000000"/>
              </a:solidFill>
              <a:ea typeface="游ゴシック"/>
              <a:cs typeface="Cordia New"/>
            </a:endParaRPr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180" y="1882092"/>
            <a:ext cx="3592891" cy="2245204"/>
          </a:xfrm>
          <a:prstGeom prst="rect">
            <a:avLst/>
          </a:prstGeom>
        </p:spPr>
      </p:pic>
      <p:sp>
        <p:nvSpPr>
          <p:cNvPr id="6" name="矢印: 五方向 6">
            <a:extLst>
              <a:ext uri="{FF2B5EF4-FFF2-40B4-BE49-F238E27FC236}">
                <a16:creationId xmlns:a16="http://schemas.microsoft.com/office/drawing/2014/main" id="{D8141C19-92D5-D42B-69E6-C73EA81BECA8}"/>
              </a:ext>
            </a:extLst>
          </p:cNvPr>
          <p:cNvSpPr/>
          <p:nvPr/>
        </p:nvSpPr>
        <p:spPr>
          <a:xfrm>
            <a:off x="1214987" y="667635"/>
            <a:ext cx="2210234" cy="775043"/>
          </a:xfrm>
          <a:custGeom>
            <a:avLst/>
            <a:gdLst>
              <a:gd name="connsiteX0" fmla="*/ 0 w 2210234"/>
              <a:gd name="connsiteY0" fmla="*/ 0 h 775043"/>
              <a:gd name="connsiteX1" fmla="*/ 1822713 w 2210234"/>
              <a:gd name="connsiteY1" fmla="*/ 0 h 775043"/>
              <a:gd name="connsiteX2" fmla="*/ 2210234 w 2210234"/>
              <a:gd name="connsiteY2" fmla="*/ 387522 h 775043"/>
              <a:gd name="connsiteX3" fmla="*/ 1822713 w 2210234"/>
              <a:gd name="connsiteY3" fmla="*/ 775043 h 775043"/>
              <a:gd name="connsiteX4" fmla="*/ 0 w 2210234"/>
              <a:gd name="connsiteY4" fmla="*/ 775043 h 775043"/>
              <a:gd name="connsiteX5" fmla="*/ 0 w 2210234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1138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199" y="19000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kumimoji="1" lang="th-TH" sz="5400">
                <a:cs typeface="+mn-cs"/>
              </a:rPr>
              <a:t>ภูเขาฟูจิ</a:t>
            </a:r>
            <a:endParaRPr kumimoji="1" lang="en-US" sz="5400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93167" y="1414658"/>
            <a:ext cx="10205663" cy="1603375"/>
          </a:xfrm>
        </p:spPr>
        <p:txBody>
          <a:bodyPr>
            <a:normAutofit/>
          </a:bodyPr>
          <a:lstStyle/>
          <a:p>
            <a:r>
              <a:rPr kumimoji="1" lang="th-TH" sz="5400"/>
              <a:t>ภูเขาฟูจิได้ชื่อว่าเป็นภูเขาที่สูงที่สุดและสวยงามที่สุดของญี่ปุ่น เรามาลองชมความงดงามของภูเขาฟูจิกัน</a:t>
            </a:r>
          </a:p>
        </p:txBody>
      </p:sp>
      <p:pic>
        <p:nvPicPr>
          <p:cNvPr id="4" name="図 5">
            <a:hlinkClick r:id="rId3"/>
            <a:extLst>
              <a:ext uri="{FF2B5EF4-FFF2-40B4-BE49-F238E27FC236}">
                <a16:creationId xmlns:a16="http://schemas.microsoft.com/office/drawing/2014/main" id="{FEA54174-1E82-403A-A7E6-891493DDD0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4482447" y="3068876"/>
            <a:ext cx="3227101" cy="237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C999A23D-6524-C348-C110-21B74AB812AE}"/>
              </a:ext>
            </a:extLst>
          </p:cNvPr>
          <p:cNvSpPr txBox="1">
            <a:spLocks/>
          </p:cNvSpPr>
          <p:nvPr/>
        </p:nvSpPr>
        <p:spPr>
          <a:xfrm>
            <a:off x="534390" y="5480062"/>
            <a:ext cx="11780322" cy="114043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ja-JP" altLang="en-US" sz="3200" dirty="0">
                <a:hlinkClick r:id="rId3"/>
              </a:rPr>
              <a:t>富士山（ふじの山）🗻（♬頭を雲の上に出し</a:t>
            </a:r>
            <a:r>
              <a:rPr lang="en-US" altLang="ja-JP" sz="3200" dirty="0">
                <a:hlinkClick r:id="rId3"/>
              </a:rPr>
              <a:t>〜</a:t>
            </a:r>
            <a:r>
              <a:rPr lang="ja-JP" altLang="en-US" sz="3200" dirty="0">
                <a:hlinkClick r:id="rId3"/>
              </a:rPr>
              <a:t>）</a:t>
            </a:r>
            <a:r>
              <a:rPr lang="en-US" altLang="ja-JP" sz="3200" dirty="0">
                <a:hlinkClick r:id="rId3"/>
              </a:rPr>
              <a:t>by</a:t>
            </a:r>
            <a:r>
              <a:rPr lang="ja-JP" altLang="en-US" sz="3200" dirty="0">
                <a:hlinkClick r:id="rId3"/>
              </a:rPr>
              <a:t>ひまわり🌻</a:t>
            </a:r>
            <a:r>
              <a:rPr lang="en-US" altLang="ja-JP" sz="3200" dirty="0">
                <a:hlinkClick r:id="rId3"/>
              </a:rPr>
              <a:t>×</a:t>
            </a:r>
            <a:r>
              <a:rPr lang="ja-JP" altLang="en-US" sz="3200" dirty="0">
                <a:hlinkClick r:id="rId3"/>
              </a:rPr>
              <a:t>３歌詞付き｜文部省唱歌</a:t>
            </a:r>
            <a:r>
              <a:rPr lang="en-US" altLang="ja-JP" sz="3200" dirty="0">
                <a:hlinkClick r:id="rId3"/>
              </a:rPr>
              <a:t>【</a:t>
            </a:r>
            <a:r>
              <a:rPr lang="ja-JP" altLang="en-US" sz="3200" dirty="0">
                <a:hlinkClick r:id="rId3"/>
              </a:rPr>
              <a:t>日本の歌百選</a:t>
            </a:r>
            <a:r>
              <a:rPr lang="en-US" altLang="ja-JP" sz="3200" dirty="0">
                <a:hlinkClick r:id="rId3"/>
              </a:rPr>
              <a:t>】Fuji Mountain</a:t>
            </a:r>
            <a:r>
              <a:rPr lang="ja-JP" altLang="en-US" sz="3200" dirty="0">
                <a:hlinkClick r:id="rId3"/>
              </a:rPr>
              <a:t>｜</a:t>
            </a:r>
            <a:endParaRPr lang="th-TH" sz="4400" dirty="0"/>
          </a:p>
        </p:txBody>
      </p:sp>
    </p:spTree>
    <p:extLst>
      <p:ext uri="{BB962C8B-B14F-4D97-AF65-F5344CB8AC3E}">
        <p14:creationId xmlns:p14="http://schemas.microsoft.com/office/powerpoint/2010/main" val="2730108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7603A1B-CA1D-F258-E55E-CB999D1F24CA}"/>
              </a:ext>
            </a:extLst>
          </p:cNvPr>
          <p:cNvGrpSpPr/>
          <p:nvPr/>
        </p:nvGrpSpPr>
        <p:grpSpPr>
          <a:xfrm>
            <a:off x="2106205" y="1138554"/>
            <a:ext cx="5302276" cy="5302276"/>
            <a:chOff x="451350" y="1129830"/>
            <a:chExt cx="5302276" cy="5302276"/>
          </a:xfrm>
        </p:grpSpPr>
        <p:pic>
          <p:nvPicPr>
            <p:cNvPr id="1026" name="Picture 2" descr="日本地図のイラスト（都道府県ごとに区切り）">
              <a:extLst>
                <a:ext uri="{FF2B5EF4-FFF2-40B4-BE49-F238E27FC236}">
                  <a16:creationId xmlns:a16="http://schemas.microsoft.com/office/drawing/2014/main" id="{01FC52C3-49A4-DE5D-61FC-18171F4A5F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350" y="1129830"/>
              <a:ext cx="5302276" cy="5302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D3D04EA8-605B-51FD-DED3-90AE8A69702A}"/>
                </a:ext>
              </a:extLst>
            </p:cNvPr>
            <p:cNvSpPr/>
            <p:nvPr/>
          </p:nvSpPr>
          <p:spPr>
            <a:xfrm>
              <a:off x="3534270" y="4468684"/>
              <a:ext cx="166689" cy="166688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FFBEB4E-0CBD-D2B2-4456-74C711121482}"/>
              </a:ext>
            </a:extLst>
          </p:cNvPr>
          <p:cNvSpPr txBox="1"/>
          <p:nvPr/>
        </p:nvSpPr>
        <p:spPr>
          <a:xfrm>
            <a:off x="8471952" y="5236356"/>
            <a:ext cx="252352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ja-JP" sz="2400">
                <a:solidFill>
                  <a:srgbClr val="7030A0"/>
                </a:solidFill>
                <a:ea typeface="游ゴシック Light"/>
              </a:rPr>
              <a:t>しずおか</a:t>
            </a:r>
            <a:r>
              <a:rPr lang="th-TH" sz="2400">
                <a:solidFill>
                  <a:srgbClr val="7030A0"/>
                </a:solidFill>
                <a:cs typeface="游ゴシック Light"/>
              </a:rPr>
              <a:t> </a:t>
            </a:r>
            <a:endParaRPr lang="en-US" sz="2400">
              <a:solidFill>
                <a:srgbClr val="7030A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04F4D2-9D86-1EAB-C2CF-92E115164D70}"/>
              </a:ext>
            </a:extLst>
          </p:cNvPr>
          <p:cNvSpPr txBox="1"/>
          <p:nvPr/>
        </p:nvSpPr>
        <p:spPr>
          <a:xfrm>
            <a:off x="8471952" y="4182431"/>
            <a:ext cx="252352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ja-JP" altLang="en-US" sz="2400">
                <a:solidFill>
                  <a:srgbClr val="7030A0"/>
                </a:solidFill>
                <a:ea typeface="游ゴシック Light"/>
              </a:rPr>
              <a:t>やまなし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EFD85C49-FBAD-0013-0155-4BB70FC6F743}"/>
              </a:ext>
            </a:extLst>
          </p:cNvPr>
          <p:cNvSpPr txBox="1">
            <a:spLocks/>
          </p:cNvSpPr>
          <p:nvPr/>
        </p:nvSpPr>
        <p:spPr>
          <a:xfrm>
            <a:off x="398887" y="-4330"/>
            <a:ext cx="11255406" cy="1360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5400">
                <a:cs typeface="Cordia New"/>
              </a:rPr>
              <a:t>ภูเขาฟูจิตั้งอยู่ในเขตจังหวัด</a:t>
            </a:r>
            <a:r>
              <a:rPr lang="en-US" sz="5400">
                <a:cs typeface="Cordia New"/>
              </a:rPr>
              <a:t> </a:t>
            </a:r>
            <a:r>
              <a:rPr lang="ja-JP" altLang="en-US" sz="4100">
                <a:ea typeface="游ゴシック Light"/>
                <a:cs typeface="+mn-cs"/>
              </a:rPr>
              <a:t>やまなし</a:t>
            </a:r>
            <a:r>
              <a:rPr lang="ja-JP" altLang="en-US" sz="4500">
                <a:ea typeface="游ゴシック Light"/>
                <a:cs typeface="+mn-cs"/>
              </a:rPr>
              <a:t> </a:t>
            </a:r>
            <a:r>
              <a:rPr lang="th-TH" sz="5400">
                <a:cs typeface="Cordia New"/>
              </a:rPr>
              <a:t>และ</a:t>
            </a:r>
            <a:r>
              <a:rPr lang="en-US" sz="5400">
                <a:cs typeface="Cordia New"/>
              </a:rPr>
              <a:t> </a:t>
            </a:r>
            <a:r>
              <a:rPr lang="ja-JP" altLang="en-US" sz="4100">
                <a:ea typeface="游ゴシック Light"/>
                <a:cs typeface="+mn-cs"/>
              </a:rPr>
              <a:t>しずおか</a:t>
            </a:r>
            <a:r>
              <a:rPr lang="th-TH" altLang="ja-JP" sz="4900">
                <a:ea typeface="游ゴシック Light"/>
                <a:cs typeface="Cordia New"/>
              </a:rPr>
              <a:t> </a:t>
            </a:r>
            <a:endParaRPr lang="en-US" sz="4900">
              <a:cs typeface="+mn-cs"/>
            </a:endParaRPr>
          </a:p>
        </p:txBody>
      </p:sp>
      <p:pic>
        <p:nvPicPr>
          <p:cNvPr id="3" name="図 14" descr="山梨県の地図のイラスト（都道府県）">
            <a:extLst>
              <a:ext uri="{FF2B5EF4-FFF2-40B4-BE49-F238E27FC236}">
                <a16:creationId xmlns:a16="http://schemas.microsoft.com/office/drawing/2014/main" id="{8610E100-07D4-91B7-D84B-1FBBB050AA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313" y="3771119"/>
            <a:ext cx="1552969" cy="155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図 20" descr="静岡県の地図のイラスト（都道府県）">
            <a:extLst>
              <a:ext uri="{FF2B5EF4-FFF2-40B4-BE49-F238E27FC236}">
                <a16:creationId xmlns:a16="http://schemas.microsoft.com/office/drawing/2014/main" id="{B32C2487-942A-683B-69AC-DCEBD56BD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997" y="4109043"/>
            <a:ext cx="2357426" cy="23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rrow: Left 8">
            <a:extLst>
              <a:ext uri="{FF2B5EF4-FFF2-40B4-BE49-F238E27FC236}">
                <a16:creationId xmlns:a16="http://schemas.microsoft.com/office/drawing/2014/main" id="{11F91BE5-EA6C-F4E4-DC72-3CFBCF7B1C4C}"/>
              </a:ext>
            </a:extLst>
          </p:cNvPr>
          <p:cNvSpPr/>
          <p:nvPr/>
        </p:nvSpPr>
        <p:spPr>
          <a:xfrm rot="1110868" flipH="1" flipV="1">
            <a:off x="5241650" y="4975248"/>
            <a:ext cx="1809975" cy="229723"/>
          </a:xfrm>
          <a:prstGeom prst="lef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3C5AF884-F983-4B7B-8D27-B208903BA02D}"/>
              </a:ext>
            </a:extLst>
          </p:cNvPr>
          <p:cNvSpPr/>
          <p:nvPr/>
        </p:nvSpPr>
        <p:spPr>
          <a:xfrm>
            <a:off x="7605574" y="4477408"/>
            <a:ext cx="509547" cy="488553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rrow: Left 8">
            <a:extLst>
              <a:ext uri="{FF2B5EF4-FFF2-40B4-BE49-F238E27FC236}">
                <a16:creationId xmlns:a16="http://schemas.microsoft.com/office/drawing/2014/main" id="{81695E13-6E70-9C3E-4CC9-88426B136A7B}"/>
              </a:ext>
            </a:extLst>
          </p:cNvPr>
          <p:cNvSpPr/>
          <p:nvPr/>
        </p:nvSpPr>
        <p:spPr>
          <a:xfrm flipH="1" flipV="1">
            <a:off x="5451829" y="4423928"/>
            <a:ext cx="2135068" cy="201858"/>
          </a:xfrm>
          <a:prstGeom prst="lef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72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err="1">
                <a:latin typeface="Cordia New"/>
                <a:cs typeface="Cordia New"/>
              </a:rPr>
              <a:t>ภูเขาฟูจิมีความสูง</a:t>
            </a:r>
            <a:r>
              <a:rPr lang="en-US" sz="5400" b="1">
                <a:latin typeface="Cordia New"/>
                <a:cs typeface="Cordia New"/>
              </a:rPr>
              <a:t> 3,776 </a:t>
            </a:r>
            <a:r>
              <a:rPr lang="en-US" sz="5400" b="1" err="1">
                <a:latin typeface="Cordia New"/>
                <a:cs typeface="Cordia New"/>
              </a:rPr>
              <a:t>เมตร</a:t>
            </a:r>
            <a:endParaRPr lang="en-US" sz="5400" b="1">
              <a:latin typeface="Cordia New"/>
              <a:cs typeface="Cordia New"/>
            </a:endParaRP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40080" y="2872899"/>
            <a:ext cx="4243589" cy="33206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4000" err="1">
                <a:latin typeface="Cordia New"/>
                <a:cs typeface="Cordia New"/>
              </a:rPr>
              <a:t>ภาพนี้ถ่ายจากบนเครื่องบิน</a:t>
            </a:r>
            <a:r>
              <a:rPr lang="en-US" sz="4000">
                <a:latin typeface="Cordia New"/>
                <a:cs typeface="Cordia New"/>
              </a:rPr>
              <a:t> </a:t>
            </a:r>
            <a:r>
              <a:rPr lang="en-US" sz="4000" err="1">
                <a:latin typeface="Cordia New"/>
                <a:cs typeface="Cordia New"/>
              </a:rPr>
              <a:t>ความสูงของภูเขาฟูจินั้นสูงจนสามารถเห็นได้ชัด</a:t>
            </a:r>
            <a:r>
              <a:rPr lang="en-US" sz="4000">
                <a:latin typeface="Cordia New"/>
                <a:cs typeface="Cordia New"/>
              </a:rPr>
              <a:t>  </a:t>
            </a:r>
            <a:r>
              <a:rPr lang="en-US" sz="4000" err="1">
                <a:latin typeface="Cordia New"/>
                <a:cs typeface="Cordia New"/>
              </a:rPr>
              <a:t>แม้ว่าจะอยู่บนเครื่องบิน</a:t>
            </a:r>
            <a:endParaRPr lang="en-US" sz="4000">
              <a:latin typeface="Cordia New"/>
              <a:cs typeface="Cordia New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2" r="21744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641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1069" y="365125"/>
            <a:ext cx="11804176" cy="132556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th-TH" sz="5400" dirty="0">
                <a:cs typeface="+mn-cs"/>
              </a:rPr>
              <a:t>ภูเขาฟูจิเป็นภูเขาไฟที่สงบชั่วคราว รอบ ๆ จึงมีบ่อน้ำพุร้อนมากมาย</a:t>
            </a:r>
            <a:endParaRPr kumimoji="1" lang="en-US" sz="4900" dirty="0">
              <a:cs typeface="+mn-cs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902793" y="5562133"/>
            <a:ext cx="3043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3200"/>
              <a:t>มีบ่อน้ำพุร้อนมากมาย</a:t>
            </a:r>
            <a:endParaRPr kumimoji="1" lang="en-US" sz="3200"/>
          </a:p>
        </p:txBody>
      </p:sp>
      <p:pic>
        <p:nvPicPr>
          <p:cNvPr id="5" name="Picture 4" descr="A pool with a mountain in the background&#10;&#10;Description automatically generated">
            <a:extLst>
              <a:ext uri="{FF2B5EF4-FFF2-40B4-BE49-F238E27FC236}">
                <a16:creationId xmlns:a16="http://schemas.microsoft.com/office/drawing/2014/main" id="{BE063892-46CE-E711-7A03-3D4778B103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807" y="1690688"/>
            <a:ext cx="4951193" cy="3287902"/>
          </a:xfrm>
          <a:prstGeom prst="rect">
            <a:avLst/>
          </a:prstGeom>
        </p:spPr>
      </p:pic>
      <p:pic>
        <p:nvPicPr>
          <p:cNvPr id="7" name="Picture 6" descr="A waterfall flowing from a rock&#10;&#10;Description automatically generated with medium confidence">
            <a:extLst>
              <a:ext uri="{FF2B5EF4-FFF2-40B4-BE49-F238E27FC236}">
                <a16:creationId xmlns:a16="http://schemas.microsoft.com/office/drawing/2014/main" id="{D1F53777-E1FE-179C-518A-CE7D887B77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29" y="2795309"/>
            <a:ext cx="4951194" cy="328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375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sz="5400" dirty="0">
                <a:cs typeface="+mn-cs"/>
              </a:rPr>
              <a:t>มีทะเลสาบที่งดงามล้อมรอบอยู่ตีนเขาทางทิศเหนือถึง 5 แห่ง</a:t>
            </a:r>
            <a:endParaRPr kumimoji="1" lang="en-US" sz="5400" dirty="0">
              <a:cs typeface="+mn-cs"/>
            </a:endParaRPr>
          </a:p>
        </p:txBody>
      </p:sp>
      <p:pic>
        <p:nvPicPr>
          <p:cNvPr id="3" name="図 6">
            <a:extLst>
              <a:ext uri="{FF2B5EF4-FFF2-40B4-BE49-F238E27FC236}">
                <a16:creationId xmlns:a16="http://schemas.microsoft.com/office/drawing/2014/main" id="{27E4AF2D-6B7B-9DDC-5967-17F3BFFCC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06" y="1553358"/>
            <a:ext cx="6349099" cy="466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192E6E3-F8FF-EDA7-7B76-F3BBB7145D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799" y="4104090"/>
            <a:ext cx="1572839" cy="1685637"/>
          </a:xfrm>
          <a:prstGeom prst="rect">
            <a:avLst/>
          </a:prstGeom>
        </p:spPr>
      </p:pic>
      <p:sp>
        <p:nvSpPr>
          <p:cNvPr id="7" name="角丸四角形吹き出し 9">
            <a:extLst>
              <a:ext uri="{FF2B5EF4-FFF2-40B4-BE49-F238E27FC236}">
                <a16:creationId xmlns:a16="http://schemas.microsoft.com/office/drawing/2014/main" id="{B6BB4AEA-06D6-76B5-922D-4595AA459BD1}"/>
              </a:ext>
            </a:extLst>
          </p:cNvPr>
          <p:cNvSpPr/>
          <p:nvPr/>
        </p:nvSpPr>
        <p:spPr>
          <a:xfrm>
            <a:off x="7518749" y="1887725"/>
            <a:ext cx="4009712" cy="1998384"/>
          </a:xfrm>
          <a:prstGeom prst="wedgeRoundRectCallout">
            <a:avLst>
              <a:gd name="adj1" fmla="val -2887"/>
              <a:gd name="adj2" fmla="val 9007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altLang="ja-JP" sz="3200" dirty="0"/>
              <a:t>สามารถดูจากแผนที่บน  </a:t>
            </a:r>
            <a:r>
              <a:rPr kumimoji="1" lang="en-US" altLang="ja-JP" sz="2400" dirty="0"/>
              <a:t>Google Maps </a:t>
            </a:r>
            <a:r>
              <a:rPr kumimoji="1" lang="th-TH" altLang="ja-JP" sz="3200" dirty="0"/>
              <a:t>ได้ด้วยนะคะ</a:t>
            </a:r>
            <a:endParaRPr kumimoji="1" lang="en-US" altLang="ja-JP" sz="3200" dirty="0"/>
          </a:p>
          <a:p>
            <a:pPr algn="ctr"/>
            <a:r>
              <a:rPr lang="en-US" altLang="ja-JP" sz="2400" dirty="0">
                <a:hlinkClick r:id="rId5"/>
              </a:rPr>
              <a:t>https://maps.app.goo.gl/P8Re8bbe7P5MT2rXA</a:t>
            </a:r>
            <a:endParaRPr kumimoji="1" lang="en-US" altLang="ja-JP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5DC86B-6BD6-3181-675D-B865D62FDD0B}"/>
              </a:ext>
            </a:extLst>
          </p:cNvPr>
          <p:cNvSpPr txBox="1"/>
          <p:nvPr/>
        </p:nvSpPr>
        <p:spPr>
          <a:xfrm>
            <a:off x="5717904" y="2465742"/>
            <a:ext cx="162245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th-TH" altLang="ja-JP" sz="2000" dirty="0">
                <a:ea typeface="游ゴシック Light"/>
              </a:rPr>
              <a:t>จังหวัด</a:t>
            </a:r>
            <a:r>
              <a:rPr lang="en-US" altLang="ja-JP" sz="2000" dirty="0">
                <a:ea typeface="游ゴシック Light"/>
              </a:rPr>
              <a:t> </a:t>
            </a:r>
            <a:r>
              <a:rPr lang="ja-JP" altLang="en-US" sz="1600" dirty="0">
                <a:ea typeface="游ゴシック Light"/>
              </a:rPr>
              <a:t>かながわ</a:t>
            </a:r>
            <a:endParaRPr lang="ja-JP" altLang="en-US" sz="2000" dirty="0">
              <a:ea typeface="游ゴシック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E6DC14-9C8C-0A8C-26FF-853C740EA260}"/>
              </a:ext>
            </a:extLst>
          </p:cNvPr>
          <p:cNvSpPr txBox="1"/>
          <p:nvPr/>
        </p:nvSpPr>
        <p:spPr>
          <a:xfrm>
            <a:off x="4728975" y="4746853"/>
            <a:ext cx="162245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th-TH" altLang="ja-JP" sz="2000" dirty="0">
                <a:ea typeface="游ゴシック Light"/>
              </a:rPr>
              <a:t>จังหวัด</a:t>
            </a:r>
            <a:r>
              <a:rPr lang="en-US" altLang="ja-JP" sz="2000" dirty="0">
                <a:ea typeface="游ゴシック Light"/>
              </a:rPr>
              <a:t> </a:t>
            </a:r>
            <a:r>
              <a:rPr lang="ja-JP" altLang="en-US" sz="1600" dirty="0">
                <a:ea typeface="游ゴシック Light"/>
              </a:rPr>
              <a:t>しずおか</a:t>
            </a:r>
            <a:endParaRPr lang="ja-JP" altLang="en-US" sz="2000" dirty="0">
              <a:ea typeface="游ゴシック Ligh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06CB8-471A-A9CB-EC4D-B24EAFDBA903}"/>
              </a:ext>
            </a:extLst>
          </p:cNvPr>
          <p:cNvSpPr txBox="1"/>
          <p:nvPr/>
        </p:nvSpPr>
        <p:spPr>
          <a:xfrm>
            <a:off x="3541391" y="5007706"/>
            <a:ext cx="94790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th-TH" altLang="ja-JP" sz="2400" dirty="0">
                <a:ea typeface="游ゴシック Light"/>
              </a:rPr>
              <a:t>ภูเขาฟูจิ</a:t>
            </a:r>
            <a:endParaRPr lang="ja-JP" altLang="en-US" sz="2400" dirty="0">
              <a:ea typeface="游ゴシック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E918CC-BB83-2E14-CF16-37208C729585}"/>
              </a:ext>
            </a:extLst>
          </p:cNvPr>
          <p:cNvSpPr txBox="1"/>
          <p:nvPr/>
        </p:nvSpPr>
        <p:spPr>
          <a:xfrm>
            <a:off x="2698288" y="3037738"/>
            <a:ext cx="155356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h-TH" altLang="ja-JP" sz="2000" dirty="0">
                <a:ea typeface="游ゴシック Light"/>
              </a:rPr>
              <a:t>จังหวัด</a:t>
            </a:r>
            <a:r>
              <a:rPr lang="en-US" altLang="ja-JP" sz="2000" dirty="0">
                <a:ea typeface="游ゴシック Light"/>
              </a:rPr>
              <a:t> </a:t>
            </a:r>
            <a:r>
              <a:rPr lang="ja-JP" altLang="en-US" sz="1600" dirty="0">
                <a:ea typeface="游ゴシック Light"/>
              </a:rPr>
              <a:t>やまなし</a:t>
            </a:r>
            <a:endParaRPr lang="ja-JP" altLang="en-US" sz="2000" dirty="0">
              <a:ea typeface="游ゴシック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D5352D-F515-C702-C4C4-2D90D0710BAF}"/>
              </a:ext>
            </a:extLst>
          </p:cNvPr>
          <p:cNvSpPr txBox="1"/>
          <p:nvPr/>
        </p:nvSpPr>
        <p:spPr>
          <a:xfrm>
            <a:off x="4750133" y="3605558"/>
            <a:ext cx="1085754" cy="4417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ts val="1300"/>
              </a:lnSpc>
            </a:pPr>
            <a:r>
              <a:rPr lang="th-TH" altLang="ja-JP" sz="2000" dirty="0">
                <a:ea typeface="游ゴシック Light"/>
              </a:rPr>
              <a:t>ทะเลสาบ</a:t>
            </a:r>
            <a:r>
              <a:rPr lang="en-US" altLang="ja-JP" sz="2000" dirty="0">
                <a:ea typeface="游ゴシック Light"/>
              </a:rPr>
              <a:t> </a:t>
            </a:r>
          </a:p>
          <a:p>
            <a:pPr algn="l">
              <a:lnSpc>
                <a:spcPts val="1300"/>
              </a:lnSpc>
            </a:pPr>
            <a:r>
              <a:rPr lang="ja-JP" altLang="en-US" sz="1600" dirty="0">
                <a:ea typeface="游ゴシック Light"/>
              </a:rPr>
              <a:t>やまなか</a:t>
            </a:r>
            <a:endParaRPr lang="ja-JP" altLang="en-US" sz="2000" dirty="0">
              <a:ea typeface="游ゴシック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4FDF03-E678-EAB3-9020-D8DEF43364E2}"/>
              </a:ext>
            </a:extLst>
          </p:cNvPr>
          <p:cNvSpPr txBox="1"/>
          <p:nvPr/>
        </p:nvSpPr>
        <p:spPr>
          <a:xfrm>
            <a:off x="4366171" y="1626471"/>
            <a:ext cx="2074109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th-TH" altLang="ja-JP" sz="2000" dirty="0">
                <a:ea typeface="游ゴシック Light"/>
              </a:rPr>
              <a:t>ทะเลสาบ</a:t>
            </a:r>
            <a:r>
              <a:rPr lang="en-US" altLang="ja-JP" sz="2000" dirty="0">
                <a:ea typeface="游ゴシック Light"/>
              </a:rPr>
              <a:t> </a:t>
            </a:r>
            <a:r>
              <a:rPr lang="ja-JP" altLang="en-US" sz="1600" dirty="0">
                <a:ea typeface="游ゴシック Light"/>
              </a:rPr>
              <a:t>かわぐち</a:t>
            </a:r>
            <a:endParaRPr lang="ja-JP" altLang="en-US" sz="2000" dirty="0">
              <a:ea typeface="游ゴシック Ligh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32B96F-F3E3-2262-948E-A02E911459DD}"/>
              </a:ext>
            </a:extLst>
          </p:cNvPr>
          <p:cNvSpPr txBox="1"/>
          <p:nvPr/>
        </p:nvSpPr>
        <p:spPr>
          <a:xfrm>
            <a:off x="2226669" y="1623963"/>
            <a:ext cx="140082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th-TH" altLang="ja-JP" sz="2000" dirty="0">
                <a:ea typeface="游ゴシック Light"/>
              </a:rPr>
              <a:t>ทะเลสาบ</a:t>
            </a:r>
            <a:r>
              <a:rPr lang="ja-JP" altLang="en-US" sz="2000" dirty="0">
                <a:ea typeface="游ゴシック Light"/>
              </a:rPr>
              <a:t> </a:t>
            </a:r>
            <a:r>
              <a:rPr lang="ja-JP" altLang="en-US" sz="1600" dirty="0">
                <a:ea typeface="游ゴシック Light"/>
              </a:rPr>
              <a:t>さい</a:t>
            </a:r>
            <a:endParaRPr lang="ja-JP" altLang="en-US" sz="2000" dirty="0">
              <a:ea typeface="游ゴシック Ligh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2A5840-1751-4B37-9255-7E618BA508CF}"/>
              </a:ext>
            </a:extLst>
          </p:cNvPr>
          <p:cNvSpPr txBox="1"/>
          <p:nvPr/>
        </p:nvSpPr>
        <p:spPr>
          <a:xfrm>
            <a:off x="861950" y="1962204"/>
            <a:ext cx="1123976" cy="5827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th-TH" altLang="ja-JP" sz="2000" dirty="0">
                <a:ea typeface="游ゴシック Light"/>
              </a:rPr>
              <a:t>ทะเลสาบ</a:t>
            </a:r>
            <a:endParaRPr lang="en-US" altLang="ja-JP" sz="2000" dirty="0">
              <a:ea typeface="游ゴシック Light"/>
            </a:endParaRPr>
          </a:p>
          <a:p>
            <a:pPr algn="l">
              <a:lnSpc>
                <a:spcPts val="1300"/>
              </a:lnSpc>
            </a:pPr>
            <a:r>
              <a:rPr lang="ja-JP" altLang="en-US" sz="1600" dirty="0">
                <a:ea typeface="游ゴシック Light"/>
              </a:rPr>
              <a:t>しょうじ</a:t>
            </a:r>
            <a:endParaRPr lang="ja-JP" altLang="en-US" sz="2000" dirty="0">
              <a:ea typeface="游ゴシック Ligh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8CD5B9-A0A1-E505-5EE9-13ABC9DAD3C6}"/>
              </a:ext>
            </a:extLst>
          </p:cNvPr>
          <p:cNvSpPr txBox="1"/>
          <p:nvPr/>
        </p:nvSpPr>
        <p:spPr>
          <a:xfrm>
            <a:off x="1051017" y="2926176"/>
            <a:ext cx="900079" cy="4417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ts val="1300"/>
              </a:lnSpc>
            </a:pPr>
            <a:r>
              <a:rPr lang="th-TH" altLang="ja-JP" sz="2000" dirty="0">
                <a:ea typeface="游ゴシック Light"/>
              </a:rPr>
              <a:t>ทะเลสาบ</a:t>
            </a:r>
            <a:endParaRPr lang="en-US" altLang="ja-JP" sz="2000" dirty="0">
              <a:ea typeface="游ゴシック Light"/>
            </a:endParaRPr>
          </a:p>
          <a:p>
            <a:pPr algn="l">
              <a:lnSpc>
                <a:spcPts val="1300"/>
              </a:lnSpc>
            </a:pPr>
            <a:r>
              <a:rPr lang="ja-JP" altLang="en-US" sz="1600" dirty="0">
                <a:ea typeface="游ゴシック Light"/>
              </a:rPr>
              <a:t>もとす</a:t>
            </a:r>
            <a:r>
              <a:rPr lang="en-US" altLang="ja-JP" sz="1600" dirty="0">
                <a:ea typeface="游ゴシック Light"/>
              </a:rPr>
              <a:t> </a:t>
            </a:r>
            <a:endParaRPr lang="ja-JP" altLang="en-US" sz="2000" dirty="0">
              <a:ea typeface="游ゴシック Light"/>
            </a:endParaRPr>
          </a:p>
        </p:txBody>
      </p:sp>
    </p:spTree>
    <p:extLst>
      <p:ext uri="{BB962C8B-B14F-4D97-AF65-F5344CB8AC3E}">
        <p14:creationId xmlns:p14="http://schemas.microsoft.com/office/powerpoint/2010/main" val="186312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th-TH" sz="5400">
                <a:cs typeface="+mn-cs"/>
              </a:rPr>
              <a:t>หิมะที่ปกคลุมภูเขาฟูจิจะละลายเฉพาะช่วงฤดูร้อน</a:t>
            </a:r>
            <a:endParaRPr kumimoji="1" lang="en-US" sz="5400">
              <a:cs typeface="+mn-cs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73205" y="4872251"/>
            <a:ext cx="4838184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kumimoji="1" lang="th-TH" sz="2800">
                <a:cs typeface="Cordia New"/>
              </a:rPr>
              <a:t>จึงเปิดให้ผู้คนปีนเขาได้ในช่วงต้นเดือนกรกฎาคม</a:t>
            </a:r>
            <a:endParaRPr kumimoji="1" lang="en-US" sz="2800">
              <a:cs typeface="Cordia New"/>
            </a:endParaRPr>
          </a:p>
          <a:p>
            <a:r>
              <a:rPr kumimoji="1" lang="th-TH" sz="2800"/>
              <a:t>ถึงปลายกันยายนเท่านั้น</a:t>
            </a:r>
            <a:endParaRPr kumimoji="1" lang="en-US" sz="280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096000" y="4923261"/>
            <a:ext cx="57246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/>
              <a:t>ผู้คนจะปีนเขาในตอนกลางคืน เพื่อจะได้ชมพระอาทิตย์ขึ้น</a:t>
            </a:r>
          </a:p>
          <a:p>
            <a:r>
              <a:rPr lang="th-TH" sz="2800"/>
              <a:t>บนยอดเขายามรุ่งอรุณ</a:t>
            </a:r>
            <a:endParaRPr kumimoji="1" lang="en-US" sz="2800"/>
          </a:p>
        </p:txBody>
      </p:sp>
      <p:pic>
        <p:nvPicPr>
          <p:cNvPr id="6" name="Picture 5" descr="A field of sunflowers with a mountain in the background&#10;&#10;Description automatically generated">
            <a:extLst>
              <a:ext uri="{FF2B5EF4-FFF2-40B4-BE49-F238E27FC236}">
                <a16:creationId xmlns:a16="http://schemas.microsoft.com/office/drawing/2014/main" id="{FC2BAEB5-B53F-4CBD-0363-60FB25783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84" y="2088291"/>
            <a:ext cx="4080578" cy="2722511"/>
          </a:xfrm>
          <a:prstGeom prst="rect">
            <a:avLst/>
          </a:prstGeom>
        </p:spPr>
      </p:pic>
      <p:pic>
        <p:nvPicPr>
          <p:cNvPr id="11" name="Picture 10" descr="A group of people walking up a mountain&#10;&#10;Description automatically generated">
            <a:extLst>
              <a:ext uri="{FF2B5EF4-FFF2-40B4-BE49-F238E27FC236}">
                <a16:creationId xmlns:a16="http://schemas.microsoft.com/office/drawing/2014/main" id="{769DD345-82FE-9E9C-89B7-93740D9D66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0" y="2088290"/>
            <a:ext cx="4183380" cy="279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6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97378" y="160338"/>
            <a:ext cx="9015412" cy="1325563"/>
          </a:xfrm>
        </p:spPr>
        <p:txBody>
          <a:bodyPr>
            <a:noAutofit/>
          </a:bodyPr>
          <a:lstStyle/>
          <a:p>
            <a:r>
              <a:rPr lang="th-TH" sz="4800" b="1">
                <a:cs typeface="+mn-cs"/>
              </a:rPr>
              <a:t>ภูเขาฟูจิได้รับเสนอชื่อเป็นมรดกโลกทางด้านใด</a:t>
            </a:r>
            <a:endParaRPr kumimoji="1" lang="en-US" sz="4800" b="1">
              <a:cs typeface="+mn-cs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11" name="楕円 10"/>
          <p:cNvSpPr/>
          <p:nvPr/>
        </p:nvSpPr>
        <p:spPr>
          <a:xfrm>
            <a:off x="2553948" y="3471813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630148" y="2354998"/>
            <a:ext cx="84798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4000"/>
              <a:t>a.</a:t>
            </a:r>
            <a:r>
              <a:rPr lang="th-TH" sz="4000"/>
              <a:t>มรดกโลกทางธรรมชาติ</a:t>
            </a:r>
            <a:endParaRPr kumimoji="1" lang="en-US" sz="400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53948" y="3400239"/>
            <a:ext cx="65237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/>
              <a:t>b</a:t>
            </a:r>
            <a:r>
              <a:rPr kumimoji="1" lang="en-US" sz="4000"/>
              <a:t>.</a:t>
            </a:r>
            <a:r>
              <a:rPr kumimoji="1" lang="th-TH" sz="4000"/>
              <a:t> มรดกโลกทางวัฒนธรรม</a:t>
            </a:r>
            <a:endParaRPr kumimoji="1" lang="en-US" sz="4000"/>
          </a:p>
        </p:txBody>
      </p:sp>
      <p:sp>
        <p:nvSpPr>
          <p:cNvPr id="10" name="角丸四角形吹き出し 9"/>
          <p:cNvSpPr/>
          <p:nvPr/>
        </p:nvSpPr>
        <p:spPr>
          <a:xfrm>
            <a:off x="3905232" y="4862945"/>
            <a:ext cx="5172429" cy="1680276"/>
          </a:xfrm>
          <a:prstGeom prst="wedgeRoundRectCallout">
            <a:avLst>
              <a:gd name="adj1" fmla="val 61171"/>
              <a:gd name="adj2" fmla="val -966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altLang="ja-JP" sz="2000"/>
              <a:t>องค์การยูเนสโก ได้ประกาศให้ภูเขาไฟฟูจิเป็นมรดกโลกทางวัฒนธรรม ในวันที่ 22 มิถุนายน พ.ศ. 2556 ภายใต้ชื่อ "</a:t>
            </a:r>
            <a:r>
              <a:rPr lang="th-TH" altLang="ja-JP" sz="2000">
                <a:solidFill>
                  <a:srgbClr val="FF0000"/>
                </a:solidFill>
              </a:rPr>
              <a:t>ฟูจิซัง สถานที่ศักดิ์สิทธิ์และแหล่งที่มา หนึ่งในแรงบันดาลใจทางศิลปะ</a:t>
            </a:r>
            <a:r>
              <a:rPr lang="th-TH" altLang="ja-JP" sz="2000"/>
              <a:t>" </a:t>
            </a:r>
            <a:endParaRPr lang="en-US" altLang="ja-JP" sz="2000"/>
          </a:p>
          <a:p>
            <a:pPr algn="ctr"/>
            <a:r>
              <a:rPr lang="en-US" altLang="ja-JP" sz="1200">
                <a:hlinkClick r:id="rId3"/>
              </a:rPr>
              <a:t>https://www.japan.travel/th/world-heritage/fujisan-sacred-place-and-source-of-artistic-inspiration/</a:t>
            </a:r>
            <a:endParaRPr lang="en-US" altLang="ja-JP" sz="1200"/>
          </a:p>
          <a:p>
            <a:pPr algn="ctr"/>
            <a:endParaRPr kumimoji="1" lang="en-US" altLang="ja-JP" sz="1200"/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86E9D7A0-D447-866F-ED90-B80B114F04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880" y="4496973"/>
            <a:ext cx="1356032" cy="20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2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B0A11A2231C944A97F3CA5C2E8BE01" ma:contentTypeVersion="15" ma:contentTypeDescription="Create a new document." ma:contentTypeScope="" ma:versionID="62c59ac36a1c62c61d5e07573165d568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67a98a89f1c56dd81c8164f7ef134d8d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11F8990-4591-4B3F-BBD1-9D8ABB6C6FE6}"/>
</file>

<file path=customXml/itemProps2.xml><?xml version="1.0" encoding="utf-8"?>
<ds:datastoreItem xmlns:ds="http://schemas.openxmlformats.org/officeDocument/2006/customXml" ds:itemID="{6F6F0B14-C1FD-454E-A0E0-E18E17E572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836CAD-4D62-4473-A3A5-0BF9A97540B0}">
  <ds:schemaRefs>
    <ds:schemaRef ds:uri="http://purl.org/dc/elements/1.1/"/>
    <ds:schemaRef ds:uri="dd831380-f772-4d0a-86be-ca519d40c5a8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b0c4f587-39ca-41af-b763-ad6198fafdf1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783</Words>
  <Application>Microsoft Office PowerPoint</Application>
  <PresentationFormat>ワイド画面</PresentationFormat>
  <Paragraphs>83</Paragraphs>
  <Slides>12</Slides>
  <Notes>12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4" baseType="lpstr">
      <vt:lpstr>Google Sans</vt:lpstr>
      <vt:lpstr>MS PGothic</vt:lpstr>
      <vt:lpstr>proxima-nova</vt:lpstr>
      <vt:lpstr>UD Digi Kyokasho N-B</vt:lpstr>
      <vt:lpstr>UD Digi Kyokasho NK-R</vt:lpstr>
      <vt:lpstr>游ゴシック</vt:lpstr>
      <vt:lpstr>游ゴシック Light</vt:lpstr>
      <vt:lpstr>Angsana New</vt:lpstr>
      <vt:lpstr>Arial</vt:lpstr>
      <vt:lpstr>Calibri</vt:lpstr>
      <vt:lpstr>Cordia New</vt:lpstr>
      <vt:lpstr>Office テーマ</vt:lpstr>
      <vt:lpstr>だい8か　ภูเขาฟูจิ 富士山</vt:lpstr>
      <vt:lpstr>ภูเขาฟูจิ</vt:lpstr>
      <vt:lpstr>ภูเขาฟูจิ</vt:lpstr>
      <vt:lpstr>PowerPoint プレゼンテーション</vt:lpstr>
      <vt:lpstr>ภูเขาฟูจิมีความสูง 3,776 เมตร</vt:lpstr>
      <vt:lpstr>ภูเขาฟูจิเป็นภูเขาไฟที่สงบชั่วคราว รอบ ๆ จึงมีบ่อน้ำพุร้อนมากมาย</vt:lpstr>
      <vt:lpstr>มีทะเลสาบที่งดงามล้อมรอบอยู่ตีนเขาทางทิศเหนือถึง 5 แห่ง</vt:lpstr>
      <vt:lpstr>หิมะที่ปกคลุมภูเขาฟูจิจะละลายเฉพาะช่วงฤดูร้อน</vt:lpstr>
      <vt:lpstr>ภูเขาฟูจิได้รับเสนอชื่อเป็นมรดกโลกทางด้านใด</vt:lpstr>
      <vt:lpstr>PowerPoint プレゼンテーション</vt:lpstr>
      <vt:lpstr>จุดเหมือนและจุดต่างกับญี่ปุ่น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第1課　ミニじょうほう</dc:title>
  <dc:creator>Prapa Sangthongsuk</dc:creator>
  <cp:lastModifiedBy>Mei Fukada</cp:lastModifiedBy>
  <cp:revision>1</cp:revision>
  <dcterms:created xsi:type="dcterms:W3CDTF">2021-10-08T03:03:58Z</dcterms:created>
  <dcterms:modified xsi:type="dcterms:W3CDTF">2024-10-28T05:20:50Z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