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88" r:id="rId5"/>
    <p:sldId id="262" r:id="rId6"/>
    <p:sldId id="289" r:id="rId7"/>
    <p:sldId id="290" r:id="rId8"/>
    <p:sldId id="291" r:id="rId9"/>
    <p:sldId id="294" r:id="rId10"/>
    <p:sldId id="295" r:id="rId11"/>
    <p:sldId id="278" r:id="rId12"/>
    <p:sldId id="277" r:id="rId13"/>
    <p:sldId id="297" r:id="rId14"/>
    <p:sldId id="298" r:id="rId15"/>
    <p:sldId id="264" r:id="rId16"/>
    <p:sldId id="296" r:id="rId1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5822285-4AC6-A1A2-9F07-F9A00FD4F891}" name="Maiko Kondo" initials="MK" userId="S::Maiko_Kondo@jpf.go.jp::08723079-52d7-44d4-b094-d03874e1501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risara Thongmee" initials="NT" lastIdx="6" clrIdx="0">
    <p:extLst>
      <p:ext uri="{19B8F6BF-5375-455C-9EA6-DF929625EA0E}">
        <p15:presenceInfo xmlns:p15="http://schemas.microsoft.com/office/powerpoint/2012/main" userId="S::narisara@jfbkk.or.th::3f5817a0-d64e-4f85-845c-fa7a0a7890f3" providerId="AD"/>
      </p:ext>
    </p:extLst>
  </p:cmAuthor>
  <p:cmAuthor id="2" name="Maiko Kondo" initials="MK" lastIdx="1" clrIdx="1">
    <p:extLst>
      <p:ext uri="{19B8F6BF-5375-455C-9EA6-DF929625EA0E}">
        <p15:presenceInfo xmlns:p15="http://schemas.microsoft.com/office/powerpoint/2012/main" userId="S-1-5-21-1526550728-3776513760-1314598104-2650" providerId="AD"/>
      </p:ext>
    </p:extLst>
  </p:cmAuthor>
  <p:cmAuthor id="3" name="Mei Fukada" initials="MF" lastIdx="3" clrIdx="2">
    <p:extLst>
      <p:ext uri="{19B8F6BF-5375-455C-9EA6-DF929625EA0E}">
        <p15:presenceInfo xmlns:p15="http://schemas.microsoft.com/office/powerpoint/2012/main" userId="S::Mei_Fukada@jpf.go.jp::4b4e81c0-5f69-430b-9e93-db87b6b5cf3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A5BAA7-D077-43D9-8CCD-E347C9C8B88C}" v="3" dt="2024-10-28T05:16:13.9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8603FDC-E32A-4AB5-989C-0864C3EAD2B8}" styleName="テーマ スタイル 2 - アクセント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淡色スタイル 1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260" y="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rapa Sangthongsuk" userId="S::prapa@jfbkk.or.th::d9981701-2ffc-4e62-a99e-08713f5c1b3a" providerId="AD" clId="Web-{BE84D0E9-5440-46EA-A415-04503C1D7883}"/>
    <pc:docChg chg="modSld">
      <pc:chgData name="Prapa Sangthongsuk" userId="S::prapa@jfbkk.or.th::d9981701-2ffc-4e62-a99e-08713f5c1b3a" providerId="AD" clId="Web-{BE84D0E9-5440-46EA-A415-04503C1D7883}" dt="2022-09-23T06:35:54.763" v="2" actId="20577"/>
      <pc:docMkLst>
        <pc:docMk/>
      </pc:docMkLst>
      <pc:sldChg chg="modSp">
        <pc:chgData name="Prapa Sangthongsuk" userId="S::prapa@jfbkk.or.th::d9981701-2ffc-4e62-a99e-08713f5c1b3a" providerId="AD" clId="Web-{BE84D0E9-5440-46EA-A415-04503C1D7883}" dt="2022-09-23T06:35:54.763" v="2" actId="20577"/>
        <pc:sldMkLst>
          <pc:docMk/>
          <pc:sldMk cId="4176049521" sldId="294"/>
        </pc:sldMkLst>
        <pc:spChg chg="mod">
          <ac:chgData name="Prapa Sangthongsuk" userId="S::prapa@jfbkk.or.th::d9981701-2ffc-4e62-a99e-08713f5c1b3a" providerId="AD" clId="Web-{BE84D0E9-5440-46EA-A415-04503C1D7883}" dt="2022-09-23T06:35:54.763" v="2" actId="20577"/>
          <ac:spMkLst>
            <pc:docMk/>
            <pc:sldMk cId="4176049521" sldId="294"/>
            <ac:spMk id="88" creationId="{941CA868-2DB9-1185-0E3A-31A327E7AD41}"/>
          </ac:spMkLst>
        </pc:spChg>
      </pc:sldChg>
    </pc:docChg>
  </pc:docChgLst>
  <pc:docChgLst>
    <pc:chgData name="Kansinee Skulkru" userId="a954ed1b-d86d-490f-aac2-d4076deee7db" providerId="ADAL" clId="{DDA66113-F0F9-4824-94CB-CDB2F8270369}"/>
    <pc:docChg chg="addSld delSld modSld">
      <pc:chgData name="Kansinee Skulkru" userId="a954ed1b-d86d-490f-aac2-d4076deee7db" providerId="ADAL" clId="{DDA66113-F0F9-4824-94CB-CDB2F8270369}" dt="2024-10-25T03:46:45.209" v="8"/>
      <pc:docMkLst>
        <pc:docMk/>
      </pc:docMkLst>
      <pc:sldChg chg="modSp mod">
        <pc:chgData name="Kansinee Skulkru" userId="a954ed1b-d86d-490f-aac2-d4076deee7db" providerId="ADAL" clId="{DDA66113-F0F9-4824-94CB-CDB2F8270369}" dt="2024-10-25T03:40:16.599" v="4" actId="1076"/>
        <pc:sldMkLst>
          <pc:docMk/>
          <pc:sldMk cId="738648554" sldId="289"/>
        </pc:sldMkLst>
        <pc:spChg chg="mod">
          <ac:chgData name="Kansinee Skulkru" userId="a954ed1b-d86d-490f-aac2-d4076deee7db" providerId="ADAL" clId="{DDA66113-F0F9-4824-94CB-CDB2F8270369}" dt="2024-10-25T03:40:16.599" v="4" actId="1076"/>
          <ac:spMkLst>
            <pc:docMk/>
            <pc:sldMk cId="738648554" sldId="289"/>
            <ac:spMk id="3" creationId="{00000000-0000-0000-0000-000000000000}"/>
          </ac:spMkLst>
        </pc:spChg>
        <pc:picChg chg="mod">
          <ac:chgData name="Kansinee Skulkru" userId="a954ed1b-d86d-490f-aac2-d4076deee7db" providerId="ADAL" clId="{DDA66113-F0F9-4824-94CB-CDB2F8270369}" dt="2024-10-25T03:40:16.599" v="4" actId="1076"/>
          <ac:picMkLst>
            <pc:docMk/>
            <pc:sldMk cId="738648554" sldId="289"/>
            <ac:picMk id="4" creationId="{00000000-0000-0000-0000-000000000000}"/>
          </ac:picMkLst>
        </pc:picChg>
      </pc:sldChg>
      <pc:sldChg chg="del">
        <pc:chgData name="Kansinee Skulkru" userId="a954ed1b-d86d-490f-aac2-d4076deee7db" providerId="ADAL" clId="{DDA66113-F0F9-4824-94CB-CDB2F8270369}" dt="2024-10-25T03:46:29.731" v="6" actId="47"/>
        <pc:sldMkLst>
          <pc:docMk/>
          <pc:sldMk cId="4281150981" sldId="292"/>
        </pc:sldMkLst>
      </pc:sldChg>
      <pc:sldChg chg="modSp mod">
        <pc:chgData name="Kansinee Skulkru" userId="a954ed1b-d86d-490f-aac2-d4076deee7db" providerId="ADAL" clId="{DDA66113-F0F9-4824-94CB-CDB2F8270369}" dt="2024-10-25T03:46:45.209" v="8"/>
        <pc:sldMkLst>
          <pc:docMk/>
          <pc:sldMk cId="3677465775" sldId="296"/>
        </pc:sldMkLst>
        <pc:spChg chg="mod">
          <ac:chgData name="Kansinee Skulkru" userId="a954ed1b-d86d-490f-aac2-d4076deee7db" providerId="ADAL" clId="{DDA66113-F0F9-4824-94CB-CDB2F8270369}" dt="2024-10-25T03:46:45.209" v="8"/>
          <ac:spMkLst>
            <pc:docMk/>
            <pc:sldMk cId="3677465775" sldId="296"/>
            <ac:spMk id="3" creationId="{FAEBA4DC-31A9-1478-29E2-063B446A5C1D}"/>
          </ac:spMkLst>
        </pc:spChg>
      </pc:sldChg>
      <pc:sldChg chg="add">
        <pc:chgData name="Kansinee Skulkru" userId="a954ed1b-d86d-490f-aac2-d4076deee7db" providerId="ADAL" clId="{DDA66113-F0F9-4824-94CB-CDB2F8270369}" dt="2024-10-25T03:46:27.779" v="5"/>
        <pc:sldMkLst>
          <pc:docMk/>
          <pc:sldMk cId="3859697001" sldId="297"/>
        </pc:sldMkLst>
      </pc:sldChg>
      <pc:sldChg chg="add">
        <pc:chgData name="Kansinee Skulkru" userId="a954ed1b-d86d-490f-aac2-d4076deee7db" providerId="ADAL" clId="{DDA66113-F0F9-4824-94CB-CDB2F8270369}" dt="2024-10-25T03:46:27.779" v="5"/>
        <pc:sldMkLst>
          <pc:docMk/>
          <pc:sldMk cId="443577004" sldId="298"/>
        </pc:sldMkLst>
      </pc:sldChg>
    </pc:docChg>
  </pc:docChgLst>
  <pc:docChgLst>
    <pc:chgData name="Prapa Sangthongsuk" userId="73782003-62a9-4b6c-8fbe-6fe9adab7861" providerId="ADAL" clId="{08A18CDD-FDB7-48A0-97E6-B034E7F5A279}"/>
    <pc:docChg chg="custSel">
      <pc:chgData name="Prapa Sangthongsuk" userId="73782003-62a9-4b6c-8fbe-6fe9adab7861" providerId="ADAL" clId="{08A18CDD-FDB7-48A0-97E6-B034E7F5A279}" dt="2023-04-05T07:37:46.415" v="0" actId="1592"/>
      <pc:docMkLst>
        <pc:docMk/>
      </pc:docMkLst>
      <pc:sldChg chg="delCm">
        <pc:chgData name="Prapa Sangthongsuk" userId="73782003-62a9-4b6c-8fbe-6fe9adab7861" providerId="ADAL" clId="{08A18CDD-FDB7-48A0-97E6-B034E7F5A279}" dt="2023-04-05T07:37:46.415" v="0" actId="1592"/>
        <pc:sldMkLst>
          <pc:docMk/>
          <pc:sldMk cId="2223124689" sldId="277"/>
        </pc:sldMkLst>
      </pc:sldChg>
    </pc:docChg>
  </pc:docChgLst>
  <pc:docChgLst>
    <pc:chgData name="Prapa Sangthongsuk" userId="S::prapa@jfbkk.or.th::d9981701-2ffc-4e62-a99e-08713f5c1b3a" providerId="AD" clId="Web-{B63B3163-6D9E-4A0A-AC25-FAEB19D8C395}"/>
    <pc:docChg chg="addSld modSld">
      <pc:chgData name="Prapa Sangthongsuk" userId="S::prapa@jfbkk.or.th::d9981701-2ffc-4e62-a99e-08713f5c1b3a" providerId="AD" clId="Web-{B63B3163-6D9E-4A0A-AC25-FAEB19D8C395}" dt="2022-09-19T06:07:12.534" v="234"/>
      <pc:docMkLst>
        <pc:docMk/>
      </pc:docMkLst>
      <pc:sldChg chg="addSp delSp modSp addAnim delAnim modAnim">
        <pc:chgData name="Prapa Sangthongsuk" userId="S::prapa@jfbkk.or.th::d9981701-2ffc-4e62-a99e-08713f5c1b3a" providerId="AD" clId="Web-{B63B3163-6D9E-4A0A-AC25-FAEB19D8C395}" dt="2022-09-19T06:02:59.306" v="222" actId="1076"/>
        <pc:sldMkLst>
          <pc:docMk/>
          <pc:sldMk cId="2223124689" sldId="277"/>
        </pc:sldMkLst>
        <pc:spChg chg="mod">
          <ac:chgData name="Prapa Sangthongsuk" userId="S::prapa@jfbkk.or.th::d9981701-2ffc-4e62-a99e-08713f5c1b3a" providerId="AD" clId="Web-{B63B3163-6D9E-4A0A-AC25-FAEB19D8C395}" dt="2022-09-19T06:01:08.459" v="208" actId="20577"/>
          <ac:spMkLst>
            <pc:docMk/>
            <pc:sldMk cId="2223124689" sldId="277"/>
            <ac:spMk id="2" creationId="{00000000-0000-0000-0000-000000000000}"/>
          </ac:spMkLst>
        </pc:spChg>
        <pc:spChg chg="mod topLvl">
          <ac:chgData name="Prapa Sangthongsuk" userId="S::prapa@jfbkk.or.th::d9981701-2ffc-4e62-a99e-08713f5c1b3a" providerId="AD" clId="Web-{B63B3163-6D9E-4A0A-AC25-FAEB19D8C395}" dt="2022-09-19T05:59:19.830" v="190" actId="1076"/>
          <ac:spMkLst>
            <pc:docMk/>
            <pc:sldMk cId="2223124689" sldId="277"/>
            <ac:spMk id="3" creationId="{00000000-0000-0000-0000-000000000000}"/>
          </ac:spMkLst>
        </pc:spChg>
        <pc:spChg chg="add mod">
          <ac:chgData name="Prapa Sangthongsuk" userId="S::prapa@jfbkk.or.th::d9981701-2ffc-4e62-a99e-08713f5c1b3a" providerId="AD" clId="Web-{B63B3163-6D9E-4A0A-AC25-FAEB19D8C395}" dt="2022-09-19T05:59:05.329" v="188" actId="1076"/>
          <ac:spMkLst>
            <pc:docMk/>
            <pc:sldMk cId="2223124689" sldId="277"/>
            <ac:spMk id="4" creationId="{437DF323-07F1-2507-8D4A-A64A8120E7B5}"/>
          </ac:spMkLst>
        </pc:spChg>
        <pc:spChg chg="add del mod">
          <ac:chgData name="Prapa Sangthongsuk" userId="S::prapa@jfbkk.or.th::d9981701-2ffc-4e62-a99e-08713f5c1b3a" providerId="AD" clId="Web-{B63B3163-6D9E-4A0A-AC25-FAEB19D8C395}" dt="2022-09-19T05:59:54.097" v="191"/>
          <ac:spMkLst>
            <pc:docMk/>
            <pc:sldMk cId="2223124689" sldId="277"/>
            <ac:spMk id="5" creationId="{6A655A31-72CE-F30F-3EF0-DF5ADBC11A0C}"/>
          </ac:spMkLst>
        </pc:spChg>
        <pc:spChg chg="add del mod">
          <ac:chgData name="Prapa Sangthongsuk" userId="S::prapa@jfbkk.or.th::d9981701-2ffc-4e62-a99e-08713f5c1b3a" providerId="AD" clId="Web-{B63B3163-6D9E-4A0A-AC25-FAEB19D8C395}" dt="2022-09-19T05:58:14.437" v="178"/>
          <ac:spMkLst>
            <pc:docMk/>
            <pc:sldMk cId="2223124689" sldId="277"/>
            <ac:spMk id="9" creationId="{6AB45128-AE02-97D6-AD48-2D1FC8D58AE8}"/>
          </ac:spMkLst>
        </pc:spChg>
        <pc:spChg chg="add del mod">
          <ac:chgData name="Prapa Sangthongsuk" userId="S::prapa@jfbkk.or.th::d9981701-2ffc-4e62-a99e-08713f5c1b3a" providerId="AD" clId="Web-{B63B3163-6D9E-4A0A-AC25-FAEB19D8C395}" dt="2022-09-19T05:58:17.536" v="179"/>
          <ac:spMkLst>
            <pc:docMk/>
            <pc:sldMk cId="2223124689" sldId="277"/>
            <ac:spMk id="10" creationId="{6C777513-247F-58D7-D4C0-3E10E6C64186}"/>
          </ac:spMkLst>
        </pc:spChg>
        <pc:spChg chg="add mod">
          <ac:chgData name="Prapa Sangthongsuk" userId="S::prapa@jfbkk.or.th::d9981701-2ffc-4e62-a99e-08713f5c1b3a" providerId="AD" clId="Web-{B63B3163-6D9E-4A0A-AC25-FAEB19D8C395}" dt="2022-09-19T06:02:10.148" v="210" actId="1076"/>
          <ac:spMkLst>
            <pc:docMk/>
            <pc:sldMk cId="2223124689" sldId="277"/>
            <ac:spMk id="11" creationId="{405CFA15-14E6-414B-3B5E-9F7B749AED10}"/>
          </ac:spMkLst>
        </pc:spChg>
        <pc:spChg chg="del">
          <ac:chgData name="Prapa Sangthongsuk" userId="S::prapa@jfbkk.or.th::d9981701-2ffc-4e62-a99e-08713f5c1b3a" providerId="AD" clId="Web-{B63B3163-6D9E-4A0A-AC25-FAEB19D8C395}" dt="2022-09-19T05:55:13.931" v="131"/>
          <ac:spMkLst>
            <pc:docMk/>
            <pc:sldMk cId="2223124689" sldId="277"/>
            <ac:spMk id="15" creationId="{00000000-0000-0000-0000-000000000000}"/>
          </ac:spMkLst>
        </pc:spChg>
        <pc:spChg chg="add mod">
          <ac:chgData name="Prapa Sangthongsuk" userId="S::prapa@jfbkk.or.th::d9981701-2ffc-4e62-a99e-08713f5c1b3a" providerId="AD" clId="Web-{B63B3163-6D9E-4A0A-AC25-FAEB19D8C395}" dt="2022-09-19T06:02:32.743" v="214" actId="1076"/>
          <ac:spMkLst>
            <pc:docMk/>
            <pc:sldMk cId="2223124689" sldId="277"/>
            <ac:spMk id="16" creationId="{8A963CA6-7787-E403-CD50-31CDA118C3F1}"/>
          </ac:spMkLst>
        </pc:spChg>
        <pc:spChg chg="add mod">
          <ac:chgData name="Prapa Sangthongsuk" userId="S::prapa@jfbkk.or.th::d9981701-2ffc-4e62-a99e-08713f5c1b3a" providerId="AD" clId="Web-{B63B3163-6D9E-4A0A-AC25-FAEB19D8C395}" dt="2022-09-19T06:02:39.055" v="216" actId="1076"/>
          <ac:spMkLst>
            <pc:docMk/>
            <pc:sldMk cId="2223124689" sldId="277"/>
            <ac:spMk id="18" creationId="{081828B0-B948-8638-A19A-AF047E269816}"/>
          </ac:spMkLst>
        </pc:spChg>
        <pc:spChg chg="add mod">
          <ac:chgData name="Prapa Sangthongsuk" userId="S::prapa@jfbkk.or.th::d9981701-2ffc-4e62-a99e-08713f5c1b3a" providerId="AD" clId="Web-{B63B3163-6D9E-4A0A-AC25-FAEB19D8C395}" dt="2022-09-19T06:02:46.196" v="218" actId="1076"/>
          <ac:spMkLst>
            <pc:docMk/>
            <pc:sldMk cId="2223124689" sldId="277"/>
            <ac:spMk id="20" creationId="{85E7CBE5-52D4-50FF-1B9F-D22B0979FA61}"/>
          </ac:spMkLst>
        </pc:spChg>
        <pc:spChg chg="add mod">
          <ac:chgData name="Prapa Sangthongsuk" userId="S::prapa@jfbkk.or.th::d9981701-2ffc-4e62-a99e-08713f5c1b3a" providerId="AD" clId="Web-{B63B3163-6D9E-4A0A-AC25-FAEB19D8C395}" dt="2022-09-19T06:02:52.478" v="220" actId="1076"/>
          <ac:spMkLst>
            <pc:docMk/>
            <pc:sldMk cId="2223124689" sldId="277"/>
            <ac:spMk id="22" creationId="{A15267FC-AB3A-DDB6-95F1-D660B957A8E3}"/>
          </ac:spMkLst>
        </pc:spChg>
        <pc:spChg chg="add mod">
          <ac:chgData name="Prapa Sangthongsuk" userId="S::prapa@jfbkk.or.th::d9981701-2ffc-4e62-a99e-08713f5c1b3a" providerId="AD" clId="Web-{B63B3163-6D9E-4A0A-AC25-FAEB19D8C395}" dt="2022-09-19T06:02:59.306" v="222" actId="1076"/>
          <ac:spMkLst>
            <pc:docMk/>
            <pc:sldMk cId="2223124689" sldId="277"/>
            <ac:spMk id="24" creationId="{E0ADA02A-F709-0AD3-D781-3EE3EE7CAD99}"/>
          </ac:spMkLst>
        </pc:spChg>
        <pc:grpChg chg="del">
          <ac:chgData name="Prapa Sangthongsuk" userId="S::prapa@jfbkk.or.th::d9981701-2ffc-4e62-a99e-08713f5c1b3a" providerId="AD" clId="Web-{B63B3163-6D9E-4A0A-AC25-FAEB19D8C395}" dt="2022-09-19T05:55:25.790" v="132"/>
          <ac:grpSpMkLst>
            <pc:docMk/>
            <pc:sldMk cId="2223124689" sldId="277"/>
            <ac:grpSpMk id="8" creationId="{00000000-0000-0000-0000-000000000000}"/>
          </ac:grpSpMkLst>
        </pc:grpChg>
        <pc:picChg chg="mod topLvl">
          <ac:chgData name="Prapa Sangthongsuk" userId="S::prapa@jfbkk.or.th::d9981701-2ffc-4e62-a99e-08713f5c1b3a" providerId="AD" clId="Web-{B63B3163-6D9E-4A0A-AC25-FAEB19D8C395}" dt="2022-09-19T05:59:05.314" v="187" actId="1076"/>
          <ac:picMkLst>
            <pc:docMk/>
            <pc:sldMk cId="2223124689" sldId="277"/>
            <ac:picMk id="14" creationId="{00000000-0000-0000-0000-000000000000}"/>
          </ac:picMkLst>
        </pc:picChg>
        <pc:picChg chg="del topLvl">
          <ac:chgData name="Prapa Sangthongsuk" userId="S::prapa@jfbkk.or.th::d9981701-2ffc-4e62-a99e-08713f5c1b3a" providerId="AD" clId="Web-{B63B3163-6D9E-4A0A-AC25-FAEB19D8C395}" dt="2022-09-19T05:55:30.681" v="133"/>
          <ac:picMkLst>
            <pc:docMk/>
            <pc:sldMk cId="2223124689" sldId="277"/>
            <ac:picMk id="4098" creationId="{00000000-0000-0000-0000-000000000000}"/>
          </ac:picMkLst>
        </pc:picChg>
        <pc:picChg chg="del topLvl">
          <ac:chgData name="Prapa Sangthongsuk" userId="S::prapa@jfbkk.or.th::d9981701-2ffc-4e62-a99e-08713f5c1b3a" providerId="AD" clId="Web-{B63B3163-6D9E-4A0A-AC25-FAEB19D8C395}" dt="2022-09-19T05:55:31.666" v="134"/>
          <ac:picMkLst>
            <pc:docMk/>
            <pc:sldMk cId="2223124689" sldId="277"/>
            <ac:picMk id="4100" creationId="{00000000-0000-0000-0000-000000000000}"/>
          </ac:picMkLst>
        </pc:picChg>
        <pc:picChg chg="del topLvl">
          <ac:chgData name="Prapa Sangthongsuk" userId="S::prapa@jfbkk.or.th::d9981701-2ffc-4e62-a99e-08713f5c1b3a" providerId="AD" clId="Web-{B63B3163-6D9E-4A0A-AC25-FAEB19D8C395}" dt="2022-09-19T05:55:32.681" v="135"/>
          <ac:picMkLst>
            <pc:docMk/>
            <pc:sldMk cId="2223124689" sldId="277"/>
            <ac:picMk id="4102" creationId="{00000000-0000-0000-0000-000000000000}"/>
          </ac:picMkLst>
        </pc:picChg>
        <pc:picChg chg="del topLvl">
          <ac:chgData name="Prapa Sangthongsuk" userId="S::prapa@jfbkk.or.th::d9981701-2ffc-4e62-a99e-08713f5c1b3a" providerId="AD" clId="Web-{B63B3163-6D9E-4A0A-AC25-FAEB19D8C395}" dt="2022-09-19T05:55:34.681" v="136"/>
          <ac:picMkLst>
            <pc:docMk/>
            <pc:sldMk cId="2223124689" sldId="277"/>
            <ac:picMk id="4104" creationId="{00000000-0000-0000-0000-000000000000}"/>
          </ac:picMkLst>
        </pc:picChg>
        <pc:picChg chg="del topLvl">
          <ac:chgData name="Prapa Sangthongsuk" userId="S::prapa@jfbkk.or.th::d9981701-2ffc-4e62-a99e-08713f5c1b3a" providerId="AD" clId="Web-{B63B3163-6D9E-4A0A-AC25-FAEB19D8C395}" dt="2022-09-19T05:55:35.681" v="137"/>
          <ac:picMkLst>
            <pc:docMk/>
            <pc:sldMk cId="2223124689" sldId="277"/>
            <ac:picMk id="4106" creationId="{00000000-0000-0000-0000-000000000000}"/>
          </ac:picMkLst>
        </pc:picChg>
        <pc:picChg chg="del topLvl">
          <ac:chgData name="Prapa Sangthongsuk" userId="S::prapa@jfbkk.or.th::d9981701-2ffc-4e62-a99e-08713f5c1b3a" providerId="AD" clId="Web-{B63B3163-6D9E-4A0A-AC25-FAEB19D8C395}" dt="2022-09-19T05:55:37.338" v="138"/>
          <ac:picMkLst>
            <pc:docMk/>
            <pc:sldMk cId="2223124689" sldId="277"/>
            <ac:picMk id="4108" creationId="{00000000-0000-0000-0000-000000000000}"/>
          </ac:picMkLst>
        </pc:picChg>
      </pc:sldChg>
      <pc:sldChg chg="addSp delSp modSp new">
        <pc:chgData name="Prapa Sangthongsuk" userId="S::prapa@jfbkk.or.th::d9981701-2ffc-4e62-a99e-08713f5c1b3a" providerId="AD" clId="Web-{B63B3163-6D9E-4A0A-AC25-FAEB19D8C395}" dt="2022-09-19T06:07:12.534" v="234"/>
        <pc:sldMkLst>
          <pc:docMk/>
          <pc:sldMk cId="4176049521" sldId="294"/>
        </pc:sldMkLst>
        <pc:spChg chg="del">
          <ac:chgData name="Prapa Sangthongsuk" userId="S::prapa@jfbkk.or.th::d9981701-2ffc-4e62-a99e-08713f5c1b3a" providerId="AD" clId="Web-{B63B3163-6D9E-4A0A-AC25-FAEB19D8C395}" dt="2022-09-19T06:05:03.138" v="224"/>
          <ac:spMkLst>
            <pc:docMk/>
            <pc:sldMk cId="4176049521" sldId="294"/>
            <ac:spMk id="3" creationId="{068F9DF6-4DF7-7D23-FC13-E436EC7BBFE9}"/>
          </ac:spMkLst>
        </pc:spChg>
        <pc:graphicFrameChg chg="add del">
          <ac:chgData name="Prapa Sangthongsuk" userId="S::prapa@jfbkk.or.th::d9981701-2ffc-4e62-a99e-08713f5c1b3a" providerId="AD" clId="Web-{B63B3163-6D9E-4A0A-AC25-FAEB19D8C395}" dt="2022-09-19T06:05:42.624" v="226"/>
          <ac:graphicFrameMkLst>
            <pc:docMk/>
            <pc:sldMk cId="4176049521" sldId="294"/>
            <ac:graphicFrameMk id="4" creationId="{7B36A3D8-B63B-9BF8-C494-85555E308574}"/>
          </ac:graphicFrameMkLst>
        </pc:graphicFrameChg>
        <pc:inkChg chg="add del">
          <ac:chgData name="Prapa Sangthongsuk" userId="S::prapa@jfbkk.or.th::d9981701-2ffc-4e62-a99e-08713f5c1b3a" providerId="AD" clId="Web-{B63B3163-6D9E-4A0A-AC25-FAEB19D8C395}" dt="2022-09-19T06:06:21.188" v="230"/>
          <ac:inkMkLst>
            <pc:docMk/>
            <pc:sldMk cId="4176049521" sldId="294"/>
            <ac:inkMk id="6" creationId="{7C549BA2-7ADF-31FE-F7C8-2A15A1C9762B}"/>
          </ac:inkMkLst>
        </pc:inkChg>
        <pc:cxnChg chg="add mod">
          <ac:chgData name="Prapa Sangthongsuk" userId="S::prapa@jfbkk.or.th::d9981701-2ffc-4e62-a99e-08713f5c1b3a" providerId="AD" clId="Web-{B63B3163-6D9E-4A0A-AC25-FAEB19D8C395}" dt="2022-09-19T06:07:12.534" v="234"/>
          <ac:cxnSpMkLst>
            <pc:docMk/>
            <pc:sldMk cId="4176049521" sldId="294"/>
            <ac:cxnSpMk id="5" creationId="{8B1D2239-B9E8-2111-94B4-EFA4818436B1}"/>
          </ac:cxnSpMkLst>
        </pc:cxnChg>
      </pc:sldChg>
    </pc:docChg>
  </pc:docChgLst>
  <pc:docChgLst>
    <pc:chgData name="Narisara Thongmee" userId="3f5817a0-d64e-4f85-845c-fa7a0a7890f3" providerId="ADAL" clId="{C68909F5-B7AF-4143-97CB-E51C1EF150F2}"/>
    <pc:docChg chg="custSel modSld">
      <pc:chgData name="Narisara Thongmee" userId="3f5817a0-d64e-4f85-845c-fa7a0a7890f3" providerId="ADAL" clId="{C68909F5-B7AF-4143-97CB-E51C1EF150F2}" dt="2022-08-13T05:45:06.958" v="9" actId="1592"/>
      <pc:docMkLst>
        <pc:docMk/>
      </pc:docMkLst>
      <pc:sldChg chg="addCm delCm modCm">
        <pc:chgData name="Narisara Thongmee" userId="3f5817a0-d64e-4f85-845c-fa7a0a7890f3" providerId="ADAL" clId="{C68909F5-B7AF-4143-97CB-E51C1EF150F2}" dt="2022-08-13T05:45:06.958" v="9" actId="1592"/>
        <pc:sldMkLst>
          <pc:docMk/>
          <pc:sldMk cId="2730108950" sldId="278"/>
        </pc:sldMkLst>
      </pc:sldChg>
    </pc:docChg>
  </pc:docChgLst>
  <pc:docChgLst>
    <pc:chgData name="Narisara Thongmee" userId="S::narisara@jfbkk.or.th::3f5817a0-d64e-4f85-845c-fa7a0a7890f3" providerId="AD" clId="Web-{FD732468-CCB3-422B-B828-2FF607D3FE93}"/>
    <pc:docChg chg="modSld">
      <pc:chgData name="Narisara Thongmee" userId="S::narisara@jfbkk.or.th::3f5817a0-d64e-4f85-845c-fa7a0a7890f3" providerId="AD" clId="Web-{FD732468-CCB3-422B-B828-2FF607D3FE93}" dt="2022-09-19T03:13:17.130" v="75" actId="14100"/>
      <pc:docMkLst>
        <pc:docMk/>
      </pc:docMkLst>
      <pc:sldChg chg="modSp">
        <pc:chgData name="Narisara Thongmee" userId="S::narisara@jfbkk.or.th::3f5817a0-d64e-4f85-845c-fa7a0a7890f3" providerId="AD" clId="Web-{FD732468-CCB3-422B-B828-2FF607D3FE93}" dt="2022-09-19T03:13:17.130" v="75" actId="14100"/>
        <pc:sldMkLst>
          <pc:docMk/>
          <pc:sldMk cId="3104229892" sldId="264"/>
        </pc:sldMkLst>
        <pc:spChg chg="mod">
          <ac:chgData name="Narisara Thongmee" userId="S::narisara@jfbkk.or.th::3f5817a0-d64e-4f85-845c-fa7a0a7890f3" providerId="AD" clId="Web-{FD732468-CCB3-422B-B828-2FF607D3FE93}" dt="2022-09-19T03:13:17.130" v="75" actId="14100"/>
          <ac:spMkLst>
            <pc:docMk/>
            <pc:sldMk cId="3104229892" sldId="264"/>
            <ac:spMk id="8" creationId="{00000000-0000-0000-0000-000000000000}"/>
          </ac:spMkLst>
        </pc:spChg>
      </pc:sldChg>
      <pc:sldChg chg="modNotes">
        <pc:chgData name="Narisara Thongmee" userId="S::narisara@jfbkk.or.th::3f5817a0-d64e-4f85-845c-fa7a0a7890f3" providerId="AD" clId="Web-{FD732468-CCB3-422B-B828-2FF607D3FE93}" dt="2022-09-19T03:10:58" v="53"/>
        <pc:sldMkLst>
          <pc:docMk/>
          <pc:sldMk cId="2223124689" sldId="277"/>
        </pc:sldMkLst>
      </pc:sldChg>
      <pc:sldChg chg="modSp">
        <pc:chgData name="Narisara Thongmee" userId="S::narisara@jfbkk.or.th::3f5817a0-d64e-4f85-845c-fa7a0a7890f3" providerId="AD" clId="Web-{FD732468-CCB3-422B-B828-2FF607D3FE93}" dt="2022-09-19T03:12:52.441" v="67" actId="20577"/>
        <pc:sldMkLst>
          <pc:docMk/>
          <pc:sldMk cId="4281150981" sldId="292"/>
        </pc:sldMkLst>
        <pc:spChg chg="mod">
          <ac:chgData name="Narisara Thongmee" userId="S::narisara@jfbkk.or.th::3f5817a0-d64e-4f85-845c-fa7a0a7890f3" providerId="AD" clId="Web-{FD732468-CCB3-422B-B828-2FF607D3FE93}" dt="2022-09-19T03:11:44.861" v="57" actId="20577"/>
          <ac:spMkLst>
            <pc:docMk/>
            <pc:sldMk cId="4281150981" sldId="292"/>
            <ac:spMk id="2" creationId="{00000000-0000-0000-0000-000000000000}"/>
          </ac:spMkLst>
        </pc:spChg>
        <pc:spChg chg="mod">
          <ac:chgData name="Narisara Thongmee" userId="S::narisara@jfbkk.or.th::3f5817a0-d64e-4f85-845c-fa7a0a7890f3" providerId="AD" clId="Web-{FD732468-CCB3-422B-B828-2FF607D3FE93}" dt="2022-09-19T03:12:52.441" v="67" actId="20577"/>
          <ac:spMkLst>
            <pc:docMk/>
            <pc:sldMk cId="4281150981" sldId="292"/>
            <ac:spMk id="3" creationId="{00000000-0000-0000-0000-000000000000}"/>
          </ac:spMkLst>
        </pc:spChg>
      </pc:sldChg>
      <pc:sldChg chg="modNotes">
        <pc:chgData name="Narisara Thongmee" userId="S::narisara@jfbkk.or.th::3f5817a0-d64e-4f85-845c-fa7a0a7890f3" providerId="AD" clId="Web-{FD732468-CCB3-422B-B828-2FF607D3FE93}" dt="2022-09-19T03:10:06.920" v="42"/>
        <pc:sldMkLst>
          <pc:docMk/>
          <pc:sldMk cId="3843936161" sldId="293"/>
        </pc:sldMkLst>
      </pc:sldChg>
    </pc:docChg>
  </pc:docChgLst>
  <pc:docChgLst>
    <pc:chgData name="Kansinee Skulkru" userId="a954ed1b-d86d-490f-aac2-d4076deee7db" providerId="ADAL" clId="{2B46C65F-3A07-459B-BCFC-3660CCF56CFD}"/>
    <pc:docChg chg="undo custSel modSld">
      <pc:chgData name="Kansinee Skulkru" userId="a954ed1b-d86d-490f-aac2-d4076deee7db" providerId="ADAL" clId="{2B46C65F-3A07-459B-BCFC-3660CCF56CFD}" dt="2024-10-10T07:18:11.621" v="61" actId="1592"/>
      <pc:docMkLst>
        <pc:docMk/>
      </pc:docMkLst>
      <pc:sldChg chg="modSp mod delCm">
        <pc:chgData name="Kansinee Skulkru" userId="a954ed1b-d86d-490f-aac2-d4076deee7db" providerId="ADAL" clId="{2B46C65F-3A07-459B-BCFC-3660CCF56CFD}" dt="2024-10-10T07:18:11.621" v="61" actId="1592"/>
        <pc:sldMkLst>
          <pc:docMk/>
          <pc:sldMk cId="3677465775" sldId="296"/>
        </pc:sldMkLst>
        <pc:spChg chg="mod">
          <ac:chgData name="Kansinee Skulkru" userId="a954ed1b-d86d-490f-aac2-d4076deee7db" providerId="ADAL" clId="{2B46C65F-3A07-459B-BCFC-3660CCF56CFD}" dt="2024-10-10T07:17:59.671" v="60"/>
          <ac:spMkLst>
            <pc:docMk/>
            <pc:sldMk cId="3677465775" sldId="296"/>
            <ac:spMk id="3" creationId="{FAEBA4DC-31A9-1478-29E2-063B446A5C1D}"/>
          </ac:spMkLst>
        </pc:spChg>
      </pc:sldChg>
    </pc:docChg>
  </pc:docChgLst>
  <pc:docChgLst>
    <pc:chgData name="Preyawan Phositlimpagul" userId="516c888d-eece-4e06-ad99-7b467d4b00d5" providerId="ADAL" clId="{238D44AA-E3A2-4ACF-A2C6-BD8D66A8CF47}"/>
    <pc:docChg chg="undo custSel modSld">
      <pc:chgData name="Preyawan Phositlimpagul" userId="516c888d-eece-4e06-ad99-7b467d4b00d5" providerId="ADAL" clId="{238D44AA-E3A2-4ACF-A2C6-BD8D66A8CF47}" dt="2024-10-25T03:05:08.735" v="109"/>
      <pc:docMkLst>
        <pc:docMk/>
      </pc:docMkLst>
      <pc:sldChg chg="modNotesTx">
        <pc:chgData name="Preyawan Phositlimpagul" userId="516c888d-eece-4e06-ad99-7b467d4b00d5" providerId="ADAL" clId="{238D44AA-E3A2-4ACF-A2C6-BD8D66A8CF47}" dt="2024-10-24T03:59:10.671" v="30" actId="20577"/>
        <pc:sldMkLst>
          <pc:docMk/>
          <pc:sldMk cId="4161138751" sldId="262"/>
        </pc:sldMkLst>
      </pc:sldChg>
      <pc:sldChg chg="modSp mod">
        <pc:chgData name="Preyawan Phositlimpagul" userId="516c888d-eece-4e06-ad99-7b467d4b00d5" providerId="ADAL" clId="{238D44AA-E3A2-4ACF-A2C6-BD8D66A8CF47}" dt="2024-10-24T04:06:09.846" v="106" actId="14100"/>
        <pc:sldMkLst>
          <pc:docMk/>
          <pc:sldMk cId="2223124689" sldId="277"/>
        </pc:sldMkLst>
        <pc:spChg chg="mod">
          <ac:chgData name="Preyawan Phositlimpagul" userId="516c888d-eece-4e06-ad99-7b467d4b00d5" providerId="ADAL" clId="{238D44AA-E3A2-4ACF-A2C6-BD8D66A8CF47}" dt="2024-10-24T04:06:09.846" v="106" actId="14100"/>
          <ac:spMkLst>
            <pc:docMk/>
            <pc:sldMk cId="2223124689" sldId="277"/>
            <ac:spMk id="2" creationId="{00000000-0000-0000-0000-000000000000}"/>
          </ac:spMkLst>
        </pc:spChg>
      </pc:sldChg>
      <pc:sldChg chg="modSp mod delCm modNotesTx">
        <pc:chgData name="Preyawan Phositlimpagul" userId="516c888d-eece-4e06-ad99-7b467d4b00d5" providerId="ADAL" clId="{238D44AA-E3A2-4ACF-A2C6-BD8D66A8CF47}" dt="2024-10-25T03:05:08.735" v="109"/>
        <pc:sldMkLst>
          <pc:docMk/>
          <pc:sldMk cId="2730108950" sldId="278"/>
        </pc:sldMkLst>
        <pc:spChg chg="mod">
          <ac:chgData name="Preyawan Phositlimpagul" userId="516c888d-eece-4e06-ad99-7b467d4b00d5" providerId="ADAL" clId="{238D44AA-E3A2-4ACF-A2C6-BD8D66A8CF47}" dt="2024-10-24T04:05:20.897" v="79" actId="207"/>
          <ac:spMkLst>
            <pc:docMk/>
            <pc:sldMk cId="2730108950" sldId="278"/>
            <ac:spMk id="2" creationId="{00000000-0000-0000-0000-000000000000}"/>
          </ac:spMkLst>
        </pc:spChg>
        <pc:picChg chg="mod">
          <ac:chgData name="Preyawan Phositlimpagul" userId="516c888d-eece-4e06-ad99-7b467d4b00d5" providerId="ADAL" clId="{238D44AA-E3A2-4ACF-A2C6-BD8D66A8CF47}" dt="2024-10-24T04:05:13.461" v="78" actId="1036"/>
          <ac:picMkLst>
            <pc:docMk/>
            <pc:sldMk cId="2730108950" sldId="278"/>
            <ac:picMk id="4" creationId="{F3B40A2A-D5DE-46AD-828D-B5F3CEA3204B}"/>
          </ac:picMkLst>
        </pc:picChg>
      </pc:sldChg>
      <pc:sldChg chg="modSp mod modNotesTx">
        <pc:chgData name="Preyawan Phositlimpagul" userId="516c888d-eece-4e06-ad99-7b467d4b00d5" providerId="ADAL" clId="{238D44AA-E3A2-4ACF-A2C6-BD8D66A8CF47}" dt="2024-10-25T03:04:27.569" v="108" actId="20577"/>
        <pc:sldMkLst>
          <pc:docMk/>
          <pc:sldMk cId="738648554" sldId="289"/>
        </pc:sldMkLst>
        <pc:spChg chg="mod">
          <ac:chgData name="Preyawan Phositlimpagul" userId="516c888d-eece-4e06-ad99-7b467d4b00d5" providerId="ADAL" clId="{238D44AA-E3A2-4ACF-A2C6-BD8D66A8CF47}" dt="2024-10-25T03:04:27.569" v="108" actId="20577"/>
          <ac:spMkLst>
            <pc:docMk/>
            <pc:sldMk cId="738648554" sldId="289"/>
            <ac:spMk id="3" creationId="{00000000-0000-0000-0000-000000000000}"/>
          </ac:spMkLst>
        </pc:spChg>
      </pc:sldChg>
      <pc:sldChg chg="modNotesTx">
        <pc:chgData name="Preyawan Phositlimpagul" userId="516c888d-eece-4e06-ad99-7b467d4b00d5" providerId="ADAL" clId="{238D44AA-E3A2-4ACF-A2C6-BD8D66A8CF47}" dt="2024-10-24T04:04:26.410" v="73" actId="20577"/>
        <pc:sldMkLst>
          <pc:docMk/>
          <pc:sldMk cId="300965100" sldId="291"/>
        </pc:sldMkLst>
      </pc:sldChg>
    </pc:docChg>
  </pc:docChgLst>
  <pc:docChgLst>
    <pc:chgData name="Mei Fukada" userId="4b4e81c0-5f69-430b-9e93-db87b6b5cf3b" providerId="ADAL" clId="{F85E64E2-EF94-4544-B07D-058AC8C9DFD2}"/>
    <pc:docChg chg="custSel modSld">
      <pc:chgData name="Mei Fukada" userId="4b4e81c0-5f69-430b-9e93-db87b6b5cf3b" providerId="ADAL" clId="{F85E64E2-EF94-4544-B07D-058AC8C9DFD2}" dt="2024-10-10T05:54:32.605" v="66"/>
      <pc:docMkLst>
        <pc:docMk/>
      </pc:docMkLst>
      <pc:sldChg chg="addSp modSp mod addCm delCm modCm">
        <pc:chgData name="Mei Fukada" userId="4b4e81c0-5f69-430b-9e93-db87b6b5cf3b" providerId="ADAL" clId="{F85E64E2-EF94-4544-B07D-058AC8C9DFD2}" dt="2024-10-10T05:54:00.619" v="64" actId="1076"/>
        <pc:sldMkLst>
          <pc:docMk/>
          <pc:sldMk cId="2730108950" sldId="278"/>
        </pc:sldMkLst>
        <pc:spChg chg="mod">
          <ac:chgData name="Mei Fukada" userId="4b4e81c0-5f69-430b-9e93-db87b6b5cf3b" providerId="ADAL" clId="{F85E64E2-EF94-4544-B07D-058AC8C9DFD2}" dt="2024-10-10T05:53:48.574" v="60" actId="1036"/>
          <ac:spMkLst>
            <pc:docMk/>
            <pc:sldMk cId="2730108950" sldId="278"/>
            <ac:spMk id="3" creationId="{00000000-0000-0000-0000-000000000000}"/>
          </ac:spMkLst>
        </pc:spChg>
        <pc:picChg chg="add mod">
          <ac:chgData name="Mei Fukada" userId="4b4e81c0-5f69-430b-9e93-db87b6b5cf3b" providerId="ADAL" clId="{F85E64E2-EF94-4544-B07D-058AC8C9DFD2}" dt="2024-10-10T05:54:00.619" v="64" actId="1076"/>
          <ac:picMkLst>
            <pc:docMk/>
            <pc:sldMk cId="2730108950" sldId="278"/>
            <ac:picMk id="4" creationId="{F3B40A2A-D5DE-46AD-828D-B5F3CEA3204B}"/>
          </ac:picMkLst>
        </pc:picChg>
      </pc:sldChg>
      <pc:sldChg chg="addCm modCm">
        <pc:chgData name="Mei Fukada" userId="4b4e81c0-5f69-430b-9e93-db87b6b5cf3b" providerId="ADAL" clId="{F85E64E2-EF94-4544-B07D-058AC8C9DFD2}" dt="2024-10-10T05:54:32.605" v="66"/>
        <pc:sldMkLst>
          <pc:docMk/>
          <pc:sldMk cId="3677465775" sldId="296"/>
        </pc:sldMkLst>
      </pc:sldChg>
    </pc:docChg>
  </pc:docChgLst>
  <pc:docChgLst>
    <pc:chgData name="Maiko Kondo" userId="08723079-52d7-44d4-b094-d03874e15015" providerId="ADAL" clId="{683AD40B-E7D8-423F-A9A0-7F1CA823623A}"/>
    <pc:docChg chg="undo redo custSel modSld">
      <pc:chgData name="Maiko Kondo" userId="08723079-52d7-44d4-b094-d03874e15015" providerId="ADAL" clId="{683AD40B-E7D8-423F-A9A0-7F1CA823623A}" dt="2024-10-24T09:53:57.905" v="68" actId="207"/>
      <pc:docMkLst>
        <pc:docMk/>
      </pc:docMkLst>
      <pc:sldChg chg="modSp mod">
        <pc:chgData name="Maiko Kondo" userId="08723079-52d7-44d4-b094-d03874e15015" providerId="ADAL" clId="{683AD40B-E7D8-423F-A9A0-7F1CA823623A}" dt="2024-10-24T08:38:57.873" v="7" actId="1076"/>
        <pc:sldMkLst>
          <pc:docMk/>
          <pc:sldMk cId="4161138751" sldId="262"/>
        </pc:sldMkLst>
        <pc:picChg chg="mod">
          <ac:chgData name="Maiko Kondo" userId="08723079-52d7-44d4-b094-d03874e15015" providerId="ADAL" clId="{683AD40B-E7D8-423F-A9A0-7F1CA823623A}" dt="2024-10-24T08:38:57.873" v="7" actId="1076"/>
          <ac:picMkLst>
            <pc:docMk/>
            <pc:sldMk cId="4161138751" sldId="262"/>
            <ac:picMk id="7" creationId="{00000000-0000-0000-0000-000000000000}"/>
          </ac:picMkLst>
        </pc:picChg>
      </pc:sldChg>
      <pc:sldChg chg="modSp mod">
        <pc:chgData name="Maiko Kondo" userId="08723079-52d7-44d4-b094-d03874e15015" providerId="ADAL" clId="{683AD40B-E7D8-423F-A9A0-7F1CA823623A}" dt="2024-10-24T09:53:57.905" v="68" actId="207"/>
        <pc:sldMkLst>
          <pc:docMk/>
          <pc:sldMk cId="3104229892" sldId="264"/>
        </pc:sldMkLst>
        <pc:spChg chg="mod">
          <ac:chgData name="Maiko Kondo" userId="08723079-52d7-44d4-b094-d03874e15015" providerId="ADAL" clId="{683AD40B-E7D8-423F-A9A0-7F1CA823623A}" dt="2024-10-24T09:53:52.685" v="66" actId="13822"/>
          <ac:spMkLst>
            <pc:docMk/>
            <pc:sldMk cId="3104229892" sldId="264"/>
            <ac:spMk id="6" creationId="{00000000-0000-0000-0000-000000000000}"/>
          </ac:spMkLst>
        </pc:spChg>
        <pc:spChg chg="mod">
          <ac:chgData name="Maiko Kondo" userId="08723079-52d7-44d4-b094-d03874e15015" providerId="ADAL" clId="{683AD40B-E7D8-423F-A9A0-7F1CA823623A}" dt="2024-10-24T09:53:57.905" v="68" actId="207"/>
          <ac:spMkLst>
            <pc:docMk/>
            <pc:sldMk cId="3104229892" sldId="264"/>
            <ac:spMk id="7" creationId="{00000000-0000-0000-0000-000000000000}"/>
          </ac:spMkLst>
        </pc:spChg>
        <pc:spChg chg="mod">
          <ac:chgData name="Maiko Kondo" userId="08723079-52d7-44d4-b094-d03874e15015" providerId="ADAL" clId="{683AD40B-E7D8-423F-A9A0-7F1CA823623A}" dt="2024-10-24T09:53:43.062" v="63" actId="1076"/>
          <ac:spMkLst>
            <pc:docMk/>
            <pc:sldMk cId="3104229892" sldId="264"/>
            <ac:spMk id="8" creationId="{00000000-0000-0000-0000-000000000000}"/>
          </ac:spMkLst>
        </pc:spChg>
        <pc:spChg chg="mod">
          <ac:chgData name="Maiko Kondo" userId="08723079-52d7-44d4-b094-d03874e15015" providerId="ADAL" clId="{683AD40B-E7D8-423F-A9A0-7F1CA823623A}" dt="2024-10-24T09:53:47.627" v="65" actId="14100"/>
          <ac:spMkLst>
            <pc:docMk/>
            <pc:sldMk cId="3104229892" sldId="264"/>
            <ac:spMk id="9" creationId="{00000000-0000-0000-0000-000000000000}"/>
          </ac:spMkLst>
        </pc:spChg>
        <pc:spChg chg="mod">
          <ac:chgData name="Maiko Kondo" userId="08723079-52d7-44d4-b094-d03874e15015" providerId="ADAL" clId="{683AD40B-E7D8-423F-A9A0-7F1CA823623A}" dt="2024-10-24T09:53:40.654" v="62" actId="1076"/>
          <ac:spMkLst>
            <pc:docMk/>
            <pc:sldMk cId="3104229892" sldId="264"/>
            <ac:spMk id="10" creationId="{00000000-0000-0000-0000-000000000000}"/>
          </ac:spMkLst>
        </pc:spChg>
      </pc:sldChg>
      <pc:sldChg chg="modSp mod">
        <pc:chgData name="Maiko Kondo" userId="08723079-52d7-44d4-b094-d03874e15015" providerId="ADAL" clId="{683AD40B-E7D8-423F-A9A0-7F1CA823623A}" dt="2024-10-24T08:40:32.482" v="43" actId="1035"/>
        <pc:sldMkLst>
          <pc:docMk/>
          <pc:sldMk cId="2223124689" sldId="277"/>
        </pc:sldMkLst>
        <pc:spChg chg="mod">
          <ac:chgData name="Maiko Kondo" userId="08723079-52d7-44d4-b094-d03874e15015" providerId="ADAL" clId="{683AD40B-E7D8-423F-A9A0-7F1CA823623A}" dt="2024-10-24T08:40:32.482" v="43" actId="1035"/>
          <ac:spMkLst>
            <pc:docMk/>
            <pc:sldMk cId="2223124689" sldId="277"/>
            <ac:spMk id="3" creationId="{00000000-0000-0000-0000-000000000000}"/>
          </ac:spMkLst>
        </pc:spChg>
        <pc:picChg chg="mod">
          <ac:chgData name="Maiko Kondo" userId="08723079-52d7-44d4-b094-d03874e15015" providerId="ADAL" clId="{683AD40B-E7D8-423F-A9A0-7F1CA823623A}" dt="2024-10-24T08:39:54.599" v="14" actId="1076"/>
          <ac:picMkLst>
            <pc:docMk/>
            <pc:sldMk cId="2223124689" sldId="277"/>
            <ac:picMk id="14" creationId="{00000000-0000-0000-0000-000000000000}"/>
          </ac:picMkLst>
        </pc:picChg>
      </pc:sldChg>
      <pc:sldChg chg="addCm">
        <pc:chgData name="Maiko Kondo" userId="08723079-52d7-44d4-b094-d03874e15015" providerId="ADAL" clId="{683AD40B-E7D8-423F-A9A0-7F1CA823623A}" dt="2024-10-24T08:39:37.288" v="8"/>
        <pc:sldMkLst>
          <pc:docMk/>
          <pc:sldMk cId="2730108950" sldId="278"/>
        </pc:sldMkLst>
      </pc:sldChg>
      <pc:sldChg chg="addSp delSp modSp mod delAnim">
        <pc:chgData name="Maiko Kondo" userId="08723079-52d7-44d4-b094-d03874e15015" providerId="ADAL" clId="{683AD40B-E7D8-423F-A9A0-7F1CA823623A}" dt="2024-10-24T09:53:04.240" v="56" actId="1076"/>
        <pc:sldMkLst>
          <pc:docMk/>
          <pc:sldMk cId="753488968" sldId="288"/>
        </pc:sldMkLst>
        <pc:spChg chg="mod">
          <ac:chgData name="Maiko Kondo" userId="08723079-52d7-44d4-b094-d03874e15015" providerId="ADAL" clId="{683AD40B-E7D8-423F-A9A0-7F1CA823623A}" dt="2024-10-24T08:38:38.869" v="2" actId="404"/>
          <ac:spMkLst>
            <pc:docMk/>
            <pc:sldMk cId="753488968" sldId="288"/>
            <ac:spMk id="5" creationId="{00000000-0000-0000-0000-000000000000}"/>
          </ac:spMkLst>
        </pc:spChg>
        <pc:picChg chg="add mod">
          <ac:chgData name="Maiko Kondo" userId="08723079-52d7-44d4-b094-d03874e15015" providerId="ADAL" clId="{683AD40B-E7D8-423F-A9A0-7F1CA823623A}" dt="2024-10-24T09:53:04.240" v="56" actId="1076"/>
          <ac:picMkLst>
            <pc:docMk/>
            <pc:sldMk cId="753488968" sldId="288"/>
            <ac:picMk id="2" creationId="{EACF8D67-FBC7-C0D0-F92B-F75C2DE92404}"/>
          </ac:picMkLst>
        </pc:picChg>
        <pc:picChg chg="del mod">
          <ac:chgData name="Maiko Kondo" userId="08723079-52d7-44d4-b094-d03874e15015" providerId="ADAL" clId="{683AD40B-E7D8-423F-A9A0-7F1CA823623A}" dt="2024-10-24T09:53:00.283" v="53" actId="478"/>
          <ac:picMkLst>
            <pc:docMk/>
            <pc:sldMk cId="753488968" sldId="288"/>
            <ac:picMk id="11" creationId="{00000000-0000-0000-0000-000000000000}"/>
          </ac:picMkLst>
        </pc:picChg>
      </pc:sldChg>
    </pc:docChg>
  </pc:docChgLst>
  <pc:docChgLst>
    <pc:chgData name="Jldstaff3" userId="a05ea172-e8dc-4df0-ae92-caa84018ac31" providerId="ADAL" clId="{8DC5E8BE-483C-4D84-9478-58C11B209221}"/>
    <pc:docChg chg="custSel modSld">
      <pc:chgData name="Jldstaff3" userId="a05ea172-e8dc-4df0-ae92-caa84018ac31" providerId="ADAL" clId="{8DC5E8BE-483C-4D84-9478-58C11B209221}" dt="2024-05-24T02:35:59.511" v="5" actId="1076"/>
      <pc:docMkLst>
        <pc:docMk/>
      </pc:docMkLst>
      <pc:sldChg chg="addSp delSp modSp mod">
        <pc:chgData name="Jldstaff3" userId="a05ea172-e8dc-4df0-ae92-caa84018ac31" providerId="ADAL" clId="{8DC5E8BE-483C-4D84-9478-58C11B209221}" dt="2024-05-24T02:35:59.511" v="5" actId="1076"/>
        <pc:sldMkLst>
          <pc:docMk/>
          <pc:sldMk cId="4161138751" sldId="262"/>
        </pc:sldMkLst>
        <pc:spChg chg="del">
          <ac:chgData name="Jldstaff3" userId="a05ea172-e8dc-4df0-ae92-caa84018ac31" providerId="ADAL" clId="{8DC5E8BE-483C-4D84-9478-58C11B209221}" dt="2024-05-24T02:30:44.060" v="3" actId="478"/>
          <ac:spMkLst>
            <pc:docMk/>
            <pc:sldMk cId="4161138751" sldId="262"/>
            <ac:spMk id="4" creationId="{00000000-0000-0000-0000-000000000000}"/>
          </ac:spMkLst>
        </pc:spChg>
        <pc:spChg chg="del">
          <ac:chgData name="Jldstaff3" userId="a05ea172-e8dc-4df0-ae92-caa84018ac31" providerId="ADAL" clId="{8DC5E8BE-483C-4D84-9478-58C11B209221}" dt="2024-05-24T02:30:43.671" v="2" actId="478"/>
          <ac:spMkLst>
            <pc:docMk/>
            <pc:sldMk cId="4161138751" sldId="262"/>
            <ac:spMk id="5" creationId="{00000000-0000-0000-0000-000000000000}"/>
          </ac:spMkLst>
        </pc:spChg>
        <pc:spChg chg="add del mod">
          <ac:chgData name="Jldstaff3" userId="a05ea172-e8dc-4df0-ae92-caa84018ac31" providerId="ADAL" clId="{8DC5E8BE-483C-4D84-9478-58C11B209221}" dt="2024-05-24T02:30:38.934" v="1"/>
          <ac:spMkLst>
            <pc:docMk/>
            <pc:sldMk cId="4161138751" sldId="262"/>
            <ac:spMk id="6" creationId="{0CACC9E3-BF07-B3CB-92C5-C744357DCF6A}"/>
          </ac:spMkLst>
        </pc:spChg>
        <pc:spChg chg="add mod">
          <ac:chgData name="Jldstaff3" userId="a05ea172-e8dc-4df0-ae92-caa84018ac31" providerId="ADAL" clId="{8DC5E8BE-483C-4D84-9478-58C11B209221}" dt="2024-05-24T02:35:59.511" v="5" actId="1076"/>
          <ac:spMkLst>
            <pc:docMk/>
            <pc:sldMk cId="4161138751" sldId="262"/>
            <ac:spMk id="8" creationId="{6330639B-A0A1-1243-F6B3-7D8CBCCD93BC}"/>
          </ac:spMkLst>
        </pc:spChg>
      </pc:sldChg>
    </pc:docChg>
  </pc:docChgLst>
  <pc:docChgLst>
    <pc:chgData name="Mei Fukada" userId="4b4e81c0-5f69-430b-9e93-db87b6b5cf3b" providerId="ADAL" clId="{37A5BAA7-D077-43D9-8CCD-E347C9C8B88C}"/>
    <pc:docChg chg="custSel modSld">
      <pc:chgData name="Mei Fukada" userId="4b4e81c0-5f69-430b-9e93-db87b6b5cf3b" providerId="ADAL" clId="{37A5BAA7-D077-43D9-8CCD-E347C9C8B88C}" dt="2024-10-28T05:16:13.992" v="62"/>
      <pc:docMkLst>
        <pc:docMk/>
      </pc:docMkLst>
      <pc:sldChg chg="modSp mod">
        <pc:chgData name="Mei Fukada" userId="4b4e81c0-5f69-430b-9e93-db87b6b5cf3b" providerId="ADAL" clId="{37A5BAA7-D077-43D9-8CCD-E347C9C8B88C}" dt="2024-10-28T05:15:43.216" v="58"/>
        <pc:sldMkLst>
          <pc:docMk/>
          <pc:sldMk cId="2730108950" sldId="278"/>
        </pc:sldMkLst>
        <pc:spChg chg="mod">
          <ac:chgData name="Mei Fukada" userId="4b4e81c0-5f69-430b-9e93-db87b6b5cf3b" providerId="ADAL" clId="{37A5BAA7-D077-43D9-8CCD-E347C9C8B88C}" dt="2024-10-28T05:15:37.487" v="57" actId="403"/>
          <ac:spMkLst>
            <pc:docMk/>
            <pc:sldMk cId="2730108950" sldId="278"/>
            <ac:spMk id="3" creationId="{00000000-0000-0000-0000-000000000000}"/>
          </ac:spMkLst>
        </pc:spChg>
        <pc:picChg chg="mod">
          <ac:chgData name="Mei Fukada" userId="4b4e81c0-5f69-430b-9e93-db87b6b5cf3b" providerId="ADAL" clId="{37A5BAA7-D077-43D9-8CCD-E347C9C8B88C}" dt="2024-10-28T05:15:43.216" v="58"/>
          <ac:picMkLst>
            <pc:docMk/>
            <pc:sldMk cId="2730108950" sldId="278"/>
            <ac:picMk id="4" creationId="{F3B40A2A-D5DE-46AD-828D-B5F3CEA3204B}"/>
          </ac:picMkLst>
        </pc:picChg>
      </pc:sldChg>
      <pc:sldChg chg="modSp mod">
        <pc:chgData name="Mei Fukada" userId="4b4e81c0-5f69-430b-9e93-db87b6b5cf3b" providerId="ADAL" clId="{37A5BAA7-D077-43D9-8CCD-E347C9C8B88C}" dt="2024-10-28T05:14:23.844" v="49" actId="14100"/>
        <pc:sldMkLst>
          <pc:docMk/>
          <pc:sldMk cId="753488968" sldId="288"/>
        </pc:sldMkLst>
        <pc:spChg chg="mod">
          <ac:chgData name="Mei Fukada" userId="4b4e81c0-5f69-430b-9e93-db87b6b5cf3b" providerId="ADAL" clId="{37A5BAA7-D077-43D9-8CCD-E347C9C8B88C}" dt="2024-10-28T05:14:23.844" v="49" actId="14100"/>
          <ac:spMkLst>
            <pc:docMk/>
            <pc:sldMk cId="753488968" sldId="288"/>
            <ac:spMk id="6" creationId="{00000000-0000-0000-0000-000000000000}"/>
          </ac:spMkLst>
        </pc:spChg>
        <pc:spChg chg="mod">
          <ac:chgData name="Mei Fukada" userId="4b4e81c0-5f69-430b-9e93-db87b6b5cf3b" providerId="ADAL" clId="{37A5BAA7-D077-43D9-8CCD-E347C9C8B88C}" dt="2024-10-28T05:14:12.873" v="46" actId="14100"/>
          <ac:spMkLst>
            <pc:docMk/>
            <pc:sldMk cId="753488968" sldId="288"/>
            <ac:spMk id="12" creationId="{00000000-0000-0000-0000-000000000000}"/>
          </ac:spMkLst>
        </pc:spChg>
        <pc:picChg chg="mod">
          <ac:chgData name="Mei Fukada" userId="4b4e81c0-5f69-430b-9e93-db87b6b5cf3b" providerId="ADAL" clId="{37A5BAA7-D077-43D9-8CCD-E347C9C8B88C}" dt="2024-10-28T05:14:02.857" v="44" actId="1038"/>
          <ac:picMkLst>
            <pc:docMk/>
            <pc:sldMk cId="753488968" sldId="288"/>
            <ac:picMk id="2" creationId="{EACF8D67-FBC7-C0D0-F92B-F75C2DE92404}"/>
          </ac:picMkLst>
        </pc:picChg>
      </pc:sldChg>
      <pc:sldChg chg="modSp mod">
        <pc:chgData name="Mei Fukada" userId="4b4e81c0-5f69-430b-9e93-db87b6b5cf3b" providerId="ADAL" clId="{37A5BAA7-D077-43D9-8CCD-E347C9C8B88C}" dt="2024-10-28T05:16:13.992" v="62"/>
        <pc:sldMkLst>
          <pc:docMk/>
          <pc:sldMk cId="443577004" sldId="298"/>
        </pc:sldMkLst>
        <pc:spChg chg="mod">
          <ac:chgData name="Mei Fukada" userId="4b4e81c0-5f69-430b-9e93-db87b6b5cf3b" providerId="ADAL" clId="{37A5BAA7-D077-43D9-8CCD-E347C9C8B88C}" dt="2024-10-28T05:16:06.361" v="61" actId="403"/>
          <ac:spMkLst>
            <pc:docMk/>
            <pc:sldMk cId="443577004" sldId="298"/>
            <ac:spMk id="14" creationId="{BDC16316-700C-EB2A-F806-A1BCED0EC08F}"/>
          </ac:spMkLst>
        </pc:spChg>
        <pc:picChg chg="mod">
          <ac:chgData name="Mei Fukada" userId="4b4e81c0-5f69-430b-9e93-db87b6b5cf3b" providerId="ADAL" clId="{37A5BAA7-D077-43D9-8CCD-E347C9C8B88C}" dt="2024-10-28T05:16:13.992" v="62"/>
          <ac:picMkLst>
            <pc:docMk/>
            <pc:sldMk cId="443577004" sldId="298"/>
            <ac:picMk id="15" creationId="{B46F0CF3-A74B-6D87-56B2-21B7DEEEA6F3}"/>
          </ac:picMkLst>
        </pc:picChg>
      </pc:sldChg>
    </pc:docChg>
  </pc:docChgLst>
  <pc:docChgLst>
    <pc:chgData name="Yuka Ichimaru" userId="62276e7c-db92-415b-b9ae-97277e573f73" providerId="ADAL" clId="{3ABC6651-6B10-46D4-88AE-1975D7F47454}"/>
    <pc:docChg chg="undo redo custSel addSld modSld">
      <pc:chgData name="Yuka Ichimaru" userId="62276e7c-db92-415b-b9ae-97277e573f73" providerId="ADAL" clId="{3ABC6651-6B10-46D4-88AE-1975D7F47454}" dt="2024-05-29T09:59:17.973" v="264" actId="404"/>
      <pc:docMkLst>
        <pc:docMk/>
      </pc:docMkLst>
      <pc:sldChg chg="addSp delSp modSp mod">
        <pc:chgData name="Yuka Ichimaru" userId="62276e7c-db92-415b-b9ae-97277e573f73" providerId="ADAL" clId="{3ABC6651-6B10-46D4-88AE-1975D7F47454}" dt="2024-05-29T09:58:33.093" v="179" actId="208"/>
        <pc:sldMkLst>
          <pc:docMk/>
          <pc:sldMk cId="4281150981" sldId="292"/>
        </pc:sldMkLst>
        <pc:spChg chg="mod">
          <ac:chgData name="Yuka Ichimaru" userId="62276e7c-db92-415b-b9ae-97277e573f73" providerId="ADAL" clId="{3ABC6651-6B10-46D4-88AE-1975D7F47454}" dt="2024-05-29T09:56:26.900" v="121" actId="1076"/>
          <ac:spMkLst>
            <pc:docMk/>
            <pc:sldMk cId="4281150981" sldId="292"/>
            <ac:spMk id="3" creationId="{00000000-0000-0000-0000-000000000000}"/>
          </ac:spMkLst>
        </pc:spChg>
        <pc:spChg chg="add mod">
          <ac:chgData name="Yuka Ichimaru" userId="62276e7c-db92-415b-b9ae-97277e573f73" providerId="ADAL" clId="{3ABC6651-6B10-46D4-88AE-1975D7F47454}" dt="2024-05-29T09:58:33.093" v="179" actId="208"/>
          <ac:spMkLst>
            <pc:docMk/>
            <pc:sldMk cId="4281150981" sldId="292"/>
            <ac:spMk id="6" creationId="{E257AB70-2FFE-02AC-3373-8294EC46791D}"/>
          </ac:spMkLst>
        </pc:spChg>
        <pc:spChg chg="add mod">
          <ac:chgData name="Yuka Ichimaru" userId="62276e7c-db92-415b-b9ae-97277e573f73" providerId="ADAL" clId="{3ABC6651-6B10-46D4-88AE-1975D7F47454}" dt="2024-05-29T09:58:23.417" v="178" actId="1582"/>
          <ac:spMkLst>
            <pc:docMk/>
            <pc:sldMk cId="4281150981" sldId="292"/>
            <ac:spMk id="7" creationId="{7CB0C12D-7AA9-1A1A-2CDC-3B4C757EB6D7}"/>
          </ac:spMkLst>
        </pc:spChg>
        <pc:spChg chg="add mod">
          <ac:chgData name="Yuka Ichimaru" userId="62276e7c-db92-415b-b9ae-97277e573f73" providerId="ADAL" clId="{3ABC6651-6B10-46D4-88AE-1975D7F47454}" dt="2024-05-29T09:58:23.417" v="178" actId="1582"/>
          <ac:spMkLst>
            <pc:docMk/>
            <pc:sldMk cId="4281150981" sldId="292"/>
            <ac:spMk id="8" creationId="{02E65C13-C094-9322-31B4-9A23D0F3900C}"/>
          </ac:spMkLst>
        </pc:spChg>
        <pc:picChg chg="add mod ord">
          <ac:chgData name="Yuka Ichimaru" userId="62276e7c-db92-415b-b9ae-97277e573f73" providerId="ADAL" clId="{3ABC6651-6B10-46D4-88AE-1975D7F47454}" dt="2024-05-29T09:57:30.421" v="158" actId="1076"/>
          <ac:picMkLst>
            <pc:docMk/>
            <pc:sldMk cId="4281150981" sldId="292"/>
            <ac:picMk id="5" creationId="{EE13A3A3-B781-C2C9-4C0A-DC811E49E602}"/>
          </ac:picMkLst>
        </pc:picChg>
        <pc:picChg chg="del">
          <ac:chgData name="Yuka Ichimaru" userId="62276e7c-db92-415b-b9ae-97277e573f73" providerId="ADAL" clId="{3ABC6651-6B10-46D4-88AE-1975D7F47454}" dt="2024-05-29T09:55:50.349" v="107" actId="478"/>
          <ac:picMkLst>
            <pc:docMk/>
            <pc:sldMk cId="4281150981" sldId="292"/>
            <ac:picMk id="5124" creationId="{00000000-0000-0000-0000-000000000000}"/>
          </ac:picMkLst>
        </pc:picChg>
      </pc:sldChg>
      <pc:sldChg chg="modSp add mod">
        <pc:chgData name="Yuka Ichimaru" userId="62276e7c-db92-415b-b9ae-97277e573f73" providerId="ADAL" clId="{3ABC6651-6B10-46D4-88AE-1975D7F47454}" dt="2024-05-29T09:59:17.973" v="264" actId="404"/>
        <pc:sldMkLst>
          <pc:docMk/>
          <pc:sldMk cId="3677465775" sldId="296"/>
        </pc:sldMkLst>
        <pc:spChg chg="mod">
          <ac:chgData name="Yuka Ichimaru" userId="62276e7c-db92-415b-b9ae-97277e573f73" providerId="ADAL" clId="{3ABC6651-6B10-46D4-88AE-1975D7F47454}" dt="2024-05-29T09:59:17.973" v="264" actId="404"/>
          <ac:spMkLst>
            <pc:docMk/>
            <pc:sldMk cId="3677465775" sldId="296"/>
            <ac:spMk id="3" creationId="{FAEBA4DC-31A9-1478-29E2-063B446A5C1D}"/>
          </ac:spMkLst>
        </pc:spChg>
      </pc:sldChg>
    </pc:docChg>
  </pc:docChgLst>
  <pc:docChgLst>
    <pc:chgData name="Narisara Thongmee" userId="6757c35e-10a4-4930-b694-0eb276fcf2f1" providerId="ADAL" clId="{4FFF255B-BD19-481F-A365-AA567FB92058}"/>
    <pc:docChg chg="modSld">
      <pc:chgData name="Narisara Thongmee" userId="6757c35e-10a4-4930-b694-0eb276fcf2f1" providerId="ADAL" clId="{4FFF255B-BD19-481F-A365-AA567FB92058}" dt="2024-05-08T06:59:10.983" v="0" actId="1076"/>
      <pc:docMkLst>
        <pc:docMk/>
      </pc:docMkLst>
      <pc:sldChg chg="modSp mod">
        <pc:chgData name="Narisara Thongmee" userId="6757c35e-10a4-4930-b694-0eb276fcf2f1" providerId="ADAL" clId="{4FFF255B-BD19-481F-A365-AA567FB92058}" dt="2024-05-08T06:59:10.983" v="0" actId="1076"/>
        <pc:sldMkLst>
          <pc:docMk/>
          <pc:sldMk cId="2223124689" sldId="277"/>
        </pc:sldMkLst>
        <pc:spChg chg="mod">
          <ac:chgData name="Narisara Thongmee" userId="6757c35e-10a4-4930-b694-0eb276fcf2f1" providerId="ADAL" clId="{4FFF255B-BD19-481F-A365-AA567FB92058}" dt="2024-05-08T06:59:10.983" v="0" actId="1076"/>
          <ac:spMkLst>
            <pc:docMk/>
            <pc:sldMk cId="2223124689" sldId="277"/>
            <ac:spMk id="11" creationId="{405CFA15-14E6-414B-3B5E-9F7B749AED10}"/>
          </ac:spMkLst>
        </pc:spChg>
      </pc:sldChg>
    </pc:docChg>
  </pc:docChgLst>
  <pc:docChgLst>
    <pc:chgData name="Prapa Sangthongsuk" userId="73782003-62a9-4b6c-8fbe-6fe9adab7861" providerId="ADAL" clId="{9092043F-1E49-45F7-A5BB-A783751C26F6}"/>
    <pc:docChg chg="custSel modSld">
      <pc:chgData name="Prapa Sangthongsuk" userId="73782003-62a9-4b6c-8fbe-6fe9adab7861" providerId="ADAL" clId="{9092043F-1E49-45F7-A5BB-A783751C26F6}" dt="2024-09-05T03:29:28.471" v="52" actId="1076"/>
      <pc:docMkLst>
        <pc:docMk/>
      </pc:docMkLst>
      <pc:sldChg chg="addSp delSp modSp mod delAnim modAnim">
        <pc:chgData name="Prapa Sangthongsuk" userId="73782003-62a9-4b6c-8fbe-6fe9adab7861" providerId="ADAL" clId="{9092043F-1E49-45F7-A5BB-A783751C26F6}" dt="2024-09-05T03:29:28.471" v="52" actId="1076"/>
        <pc:sldMkLst>
          <pc:docMk/>
          <pc:sldMk cId="300965100" sldId="291"/>
        </pc:sldMkLst>
        <pc:spChg chg="mod">
          <ac:chgData name="Prapa Sangthongsuk" userId="73782003-62a9-4b6c-8fbe-6fe9adab7861" providerId="ADAL" clId="{9092043F-1E49-45F7-A5BB-A783751C26F6}" dt="2024-09-05T03:29:21.859" v="51" actId="1076"/>
          <ac:spMkLst>
            <pc:docMk/>
            <pc:sldMk cId="300965100" sldId="291"/>
            <ac:spMk id="3" creationId="{8E554AEA-B359-E267-0674-BB82729610D3}"/>
          </ac:spMkLst>
        </pc:spChg>
        <pc:spChg chg="del">
          <ac:chgData name="Prapa Sangthongsuk" userId="73782003-62a9-4b6c-8fbe-6fe9adab7861" providerId="ADAL" clId="{9092043F-1E49-45F7-A5BB-A783751C26F6}" dt="2024-09-05T03:28:07.732" v="40" actId="478"/>
          <ac:spMkLst>
            <pc:docMk/>
            <pc:sldMk cId="300965100" sldId="291"/>
            <ac:spMk id="6" creationId="{00000000-0000-0000-0000-000000000000}"/>
          </ac:spMkLst>
        </pc:spChg>
        <pc:spChg chg="mod">
          <ac:chgData name="Prapa Sangthongsuk" userId="73782003-62a9-4b6c-8fbe-6fe9adab7861" providerId="ADAL" clId="{9092043F-1E49-45F7-A5BB-A783751C26F6}" dt="2024-09-05T03:29:28.471" v="52" actId="1076"/>
          <ac:spMkLst>
            <pc:docMk/>
            <pc:sldMk cId="300965100" sldId="291"/>
            <ac:spMk id="7" creationId="{00000000-0000-0000-0000-000000000000}"/>
          </ac:spMkLst>
        </pc:spChg>
        <pc:spChg chg="mod">
          <ac:chgData name="Prapa Sangthongsuk" userId="73782003-62a9-4b6c-8fbe-6fe9adab7861" providerId="ADAL" clId="{9092043F-1E49-45F7-A5BB-A783751C26F6}" dt="2024-09-05T03:28:28.748" v="45" actId="1076"/>
          <ac:spMkLst>
            <pc:docMk/>
            <pc:sldMk cId="300965100" sldId="291"/>
            <ac:spMk id="8" creationId="{00000000-0000-0000-0000-000000000000}"/>
          </ac:spMkLst>
        </pc:spChg>
        <pc:picChg chg="mod">
          <ac:chgData name="Prapa Sangthongsuk" userId="73782003-62a9-4b6c-8fbe-6fe9adab7861" providerId="ADAL" clId="{9092043F-1E49-45F7-A5BB-A783751C26F6}" dt="2024-09-05T03:28:21.169" v="43" actId="14100"/>
          <ac:picMkLst>
            <pc:docMk/>
            <pc:sldMk cId="300965100" sldId="291"/>
            <ac:picMk id="4" creationId="{00000000-0000-0000-0000-000000000000}"/>
          </ac:picMkLst>
        </pc:picChg>
        <pc:picChg chg="del">
          <ac:chgData name="Prapa Sangthongsuk" userId="73782003-62a9-4b6c-8fbe-6fe9adab7861" providerId="ADAL" clId="{9092043F-1E49-45F7-A5BB-A783751C26F6}" dt="2024-09-05T03:28:03.509" v="39" actId="478"/>
          <ac:picMkLst>
            <pc:docMk/>
            <pc:sldMk cId="300965100" sldId="291"/>
            <ac:picMk id="5" creationId="{00000000-0000-0000-0000-000000000000}"/>
          </ac:picMkLst>
        </pc:picChg>
        <pc:picChg chg="add mod">
          <ac:chgData name="Prapa Sangthongsuk" userId="73782003-62a9-4b6c-8fbe-6fe9adab7861" providerId="ADAL" clId="{9092043F-1E49-45F7-A5BB-A783751C26F6}" dt="2024-09-05T03:28:38.042" v="48" actId="1076"/>
          <ac:picMkLst>
            <pc:docMk/>
            <pc:sldMk cId="300965100" sldId="291"/>
            <ac:picMk id="10" creationId="{A0239FDD-9837-3300-A2B2-7B6B5D8A2CD6}"/>
          </ac:picMkLst>
        </pc:picChg>
        <pc:picChg chg="del mod">
          <ac:chgData name="Prapa Sangthongsuk" userId="73782003-62a9-4b6c-8fbe-6fe9adab7861" providerId="ADAL" clId="{9092043F-1E49-45F7-A5BB-A783751C26F6}" dt="2024-09-05T03:25:19.651" v="35" actId="478"/>
          <ac:picMkLst>
            <pc:docMk/>
            <pc:sldMk cId="300965100" sldId="291"/>
            <ac:picMk id="3074" creationId="{00000000-0000-0000-0000-000000000000}"/>
          </ac:picMkLst>
        </pc:picChg>
      </pc:sldChg>
      <pc:sldChg chg="addSp delSp modSp mod delAnim">
        <pc:chgData name="Prapa Sangthongsuk" userId="73782003-62a9-4b6c-8fbe-6fe9adab7861" providerId="ADAL" clId="{9092043F-1E49-45F7-A5BB-A783751C26F6}" dt="2024-09-05T03:18:37.040" v="29" actId="1076"/>
        <pc:sldMkLst>
          <pc:docMk/>
          <pc:sldMk cId="1080886076" sldId="295"/>
        </pc:sldMkLst>
        <pc:spChg chg="add del mod">
          <ac:chgData name="Prapa Sangthongsuk" userId="73782003-62a9-4b6c-8fbe-6fe9adab7861" providerId="ADAL" clId="{9092043F-1E49-45F7-A5BB-A783751C26F6}" dt="2024-09-05T03:11:35.303" v="2" actId="478"/>
          <ac:spMkLst>
            <pc:docMk/>
            <pc:sldMk cId="1080886076" sldId="295"/>
            <ac:spMk id="4" creationId="{5753B2D6-9A1D-B81D-AB2D-77C4255DD94C}"/>
          </ac:spMkLst>
        </pc:spChg>
        <pc:spChg chg="del mod">
          <ac:chgData name="Prapa Sangthongsuk" userId="73782003-62a9-4b6c-8fbe-6fe9adab7861" providerId="ADAL" clId="{9092043F-1E49-45F7-A5BB-A783751C26F6}" dt="2024-09-05T03:16:48.198" v="20" actId="478"/>
          <ac:spMkLst>
            <pc:docMk/>
            <pc:sldMk cId="1080886076" sldId="295"/>
            <ac:spMk id="10" creationId="{EBC467B9-343D-8AA7-2A26-64849C4E63D4}"/>
          </ac:spMkLst>
        </pc:spChg>
        <pc:picChg chg="del mod">
          <ac:chgData name="Prapa Sangthongsuk" userId="73782003-62a9-4b6c-8fbe-6fe9adab7861" providerId="ADAL" clId="{9092043F-1E49-45F7-A5BB-A783751C26F6}" dt="2024-09-05T03:11:36.265" v="4" actId="478"/>
          <ac:picMkLst>
            <pc:docMk/>
            <pc:sldMk cId="1080886076" sldId="295"/>
            <ac:picMk id="6" creationId="{70A31199-5F9B-9AC4-045C-2F2E1FA8F405}"/>
          </ac:picMkLst>
        </pc:picChg>
        <pc:picChg chg="add mod">
          <ac:chgData name="Prapa Sangthongsuk" userId="73782003-62a9-4b6c-8fbe-6fe9adab7861" providerId="ADAL" clId="{9092043F-1E49-45F7-A5BB-A783751C26F6}" dt="2024-09-05T03:16:55.985" v="24" actId="1076"/>
          <ac:picMkLst>
            <pc:docMk/>
            <pc:sldMk cId="1080886076" sldId="295"/>
            <ac:picMk id="7" creationId="{770C685F-33F8-C4DD-63AB-45E06BA5B2F2}"/>
          </ac:picMkLst>
        </pc:picChg>
        <pc:picChg chg="del">
          <ac:chgData name="Prapa Sangthongsuk" userId="73782003-62a9-4b6c-8fbe-6fe9adab7861" providerId="ADAL" clId="{9092043F-1E49-45F7-A5BB-A783751C26F6}" dt="2024-09-05T03:11:27.119" v="0" actId="478"/>
          <ac:picMkLst>
            <pc:docMk/>
            <pc:sldMk cId="1080886076" sldId="295"/>
            <ac:picMk id="8" creationId="{00511C1A-74F8-2C38-F4E2-C84262628083}"/>
          </ac:picMkLst>
        </pc:picChg>
        <pc:picChg chg="del">
          <ac:chgData name="Prapa Sangthongsuk" userId="73782003-62a9-4b6c-8fbe-6fe9adab7861" providerId="ADAL" clId="{9092043F-1E49-45F7-A5BB-A783751C26F6}" dt="2024-09-05T03:16:49.318" v="21" actId="478"/>
          <ac:picMkLst>
            <pc:docMk/>
            <pc:sldMk cId="1080886076" sldId="295"/>
            <ac:picMk id="9" creationId="{99CF20CF-05EB-8002-D566-362B3C85F173}"/>
          </ac:picMkLst>
        </pc:picChg>
        <pc:picChg chg="add mod">
          <ac:chgData name="Prapa Sangthongsuk" userId="73782003-62a9-4b6c-8fbe-6fe9adab7861" providerId="ADAL" clId="{9092043F-1E49-45F7-A5BB-A783751C26F6}" dt="2024-09-05T03:18:37.040" v="29" actId="1076"/>
          <ac:picMkLst>
            <pc:docMk/>
            <pc:sldMk cId="1080886076" sldId="295"/>
            <ac:picMk id="12" creationId="{B0950549-8519-C5B4-B3BA-68373619DA4A}"/>
          </ac:picMkLst>
        </pc:picChg>
      </pc:sldChg>
    </pc:docChg>
  </pc:docChgLst>
  <pc:docChgLst>
    <pc:chgData name="Prapa Sangthongsuk" userId="73782003-62a9-4b6c-8fbe-6fe9adab7861" providerId="ADAL" clId="{C5BB0910-B07E-41E8-A1DF-6637606F2A0C}"/>
    <pc:docChg chg="undo custSel modSld">
      <pc:chgData name="Prapa Sangthongsuk" userId="73782003-62a9-4b6c-8fbe-6fe9adab7861" providerId="ADAL" clId="{C5BB0910-B07E-41E8-A1DF-6637606F2A0C}" dt="2023-10-10T08:47:23.564" v="25"/>
      <pc:docMkLst>
        <pc:docMk/>
      </pc:docMkLst>
      <pc:sldChg chg="modSp modAnim">
        <pc:chgData name="Prapa Sangthongsuk" userId="73782003-62a9-4b6c-8fbe-6fe9adab7861" providerId="ADAL" clId="{C5BB0910-B07E-41E8-A1DF-6637606F2A0C}" dt="2023-10-10T08:47:23.564" v="25"/>
        <pc:sldMkLst>
          <pc:docMk/>
          <pc:sldMk cId="300965100" sldId="291"/>
        </pc:sldMkLst>
        <pc:spChg chg="mod">
          <ac:chgData name="Prapa Sangthongsuk" userId="73782003-62a9-4b6c-8fbe-6fe9adab7861" providerId="ADAL" clId="{C5BB0910-B07E-41E8-A1DF-6637606F2A0C}" dt="2023-10-10T06:14:30.284" v="2" actId="403"/>
          <ac:spMkLst>
            <pc:docMk/>
            <pc:sldMk cId="300965100" sldId="291"/>
            <ac:spMk id="3" creationId="{8E554AEA-B359-E267-0674-BB82729610D3}"/>
          </ac:spMkLst>
        </pc:spChg>
      </pc:sldChg>
      <pc:sldChg chg="addSp delSp modSp mod modAnim">
        <pc:chgData name="Prapa Sangthongsuk" userId="73782003-62a9-4b6c-8fbe-6fe9adab7861" providerId="ADAL" clId="{C5BB0910-B07E-41E8-A1DF-6637606F2A0C}" dt="2023-10-10T06:26:08.684" v="21"/>
        <pc:sldMkLst>
          <pc:docMk/>
          <pc:sldMk cId="4176049521" sldId="294"/>
        </pc:sldMkLst>
        <pc:spChg chg="add del mod">
          <ac:chgData name="Prapa Sangthongsuk" userId="73782003-62a9-4b6c-8fbe-6fe9adab7861" providerId="ADAL" clId="{C5BB0910-B07E-41E8-A1DF-6637606F2A0C}" dt="2023-10-10T06:26:08.684" v="21"/>
          <ac:spMkLst>
            <pc:docMk/>
            <pc:sldMk cId="4176049521" sldId="294"/>
            <ac:spMk id="3" creationId="{859FBA7C-9304-821E-F54D-F71A97F99392}"/>
          </ac:spMkLst>
        </pc:spChg>
        <pc:spChg chg="mod">
          <ac:chgData name="Prapa Sangthongsuk" userId="73782003-62a9-4b6c-8fbe-6fe9adab7861" providerId="ADAL" clId="{C5BB0910-B07E-41E8-A1DF-6637606F2A0C}" dt="2023-10-10T06:26:08.320" v="19" actId="1076"/>
          <ac:spMkLst>
            <pc:docMk/>
            <pc:sldMk cId="4176049521" sldId="294"/>
            <ac:spMk id="86" creationId="{9D089AFA-0C12-5BD4-1D7C-18392466A0F6}"/>
          </ac:spMkLst>
        </pc:spChg>
        <pc:spChg chg="mod">
          <ac:chgData name="Prapa Sangthongsuk" userId="73782003-62a9-4b6c-8fbe-6fe9adab7861" providerId="ADAL" clId="{C5BB0910-B07E-41E8-A1DF-6637606F2A0C}" dt="2023-10-10T06:26:08.133" v="18" actId="1076"/>
          <ac:spMkLst>
            <pc:docMk/>
            <pc:sldMk cId="4176049521" sldId="294"/>
            <ac:spMk id="87" creationId="{EA157FAF-0F46-EE32-05AF-E5A4FEC7F4D3}"/>
          </ac:spMkLst>
        </pc:spChg>
        <pc:grpChg chg="mod">
          <ac:chgData name="Prapa Sangthongsuk" userId="73782003-62a9-4b6c-8fbe-6fe9adab7861" providerId="ADAL" clId="{C5BB0910-B07E-41E8-A1DF-6637606F2A0C}" dt="2023-10-10T06:26:08.320" v="19" actId="1076"/>
          <ac:grpSpMkLst>
            <pc:docMk/>
            <pc:sldMk cId="4176049521" sldId="294"/>
            <ac:grpSpMk id="91" creationId="{1A545435-55C8-AAAB-A3B8-731E322EB70F}"/>
          </ac:grpSpMkLst>
        </pc:grpChg>
        <pc:grpChg chg="mod">
          <ac:chgData name="Prapa Sangthongsuk" userId="73782003-62a9-4b6c-8fbe-6fe9adab7861" providerId="ADAL" clId="{C5BB0910-B07E-41E8-A1DF-6637606F2A0C}" dt="2023-10-10T06:26:08.133" v="18" actId="1076"/>
          <ac:grpSpMkLst>
            <pc:docMk/>
            <pc:sldMk cId="4176049521" sldId="294"/>
            <ac:grpSpMk id="92" creationId="{06822EB8-24D3-C26B-9B1B-DF69EB7E8CFB}"/>
          </ac:grpSpMkLst>
        </pc:grpChg>
        <pc:picChg chg="add del mod">
          <ac:chgData name="Prapa Sangthongsuk" userId="73782003-62a9-4b6c-8fbe-6fe9adab7861" providerId="ADAL" clId="{C5BB0910-B07E-41E8-A1DF-6637606F2A0C}" dt="2023-10-10T06:26:08.684" v="21"/>
          <ac:picMkLst>
            <pc:docMk/>
            <pc:sldMk cId="4176049521" sldId="294"/>
            <ac:picMk id="2" creationId="{1832DC16-554B-880B-B75E-C12BD9BB04B3}"/>
          </ac:picMkLst>
        </pc:picChg>
      </pc:sldChg>
      <pc:sldChg chg="modSp mod">
        <pc:chgData name="Prapa Sangthongsuk" userId="73782003-62a9-4b6c-8fbe-6fe9adab7861" providerId="ADAL" clId="{C5BB0910-B07E-41E8-A1DF-6637606F2A0C}" dt="2023-10-10T06:26:08.921" v="22" actId="1076"/>
        <pc:sldMkLst>
          <pc:docMk/>
          <pc:sldMk cId="1080886076" sldId="295"/>
        </pc:sldMkLst>
        <pc:picChg chg="mod">
          <ac:chgData name="Prapa Sangthongsuk" userId="73782003-62a9-4b6c-8fbe-6fe9adab7861" providerId="ADAL" clId="{C5BB0910-B07E-41E8-A1DF-6637606F2A0C}" dt="2023-10-10T06:26:08.921" v="22" actId="1076"/>
          <ac:picMkLst>
            <pc:docMk/>
            <pc:sldMk cId="1080886076" sldId="295"/>
            <ac:picMk id="9" creationId="{99CF20CF-05EB-8002-D566-362B3C85F173}"/>
          </ac:picMkLst>
        </pc:picChg>
      </pc:sldChg>
    </pc:docChg>
  </pc:docChgLst>
  <pc:docChgLst>
    <pc:chgData name="Prapa Sangthongsuk" userId="S::prapa@jpf.go.jp::73782003-62a9-4b6c-8fbe-6fe9adab7861" providerId="AD" clId="Web-{552E38FD-E860-1ABF-B2D8-03DC7C7487BD}"/>
    <pc:docChg chg="modSld">
      <pc:chgData name="Prapa Sangthongsuk" userId="S::prapa@jpf.go.jp::73782003-62a9-4b6c-8fbe-6fe9adab7861" providerId="AD" clId="Web-{552E38FD-E860-1ABF-B2D8-03DC7C7487BD}" dt="2023-10-10T06:13:20.243" v="37"/>
      <pc:docMkLst>
        <pc:docMk/>
      </pc:docMkLst>
      <pc:sldChg chg="addSp modSp addAnim">
        <pc:chgData name="Prapa Sangthongsuk" userId="S::prapa@jpf.go.jp::73782003-62a9-4b6c-8fbe-6fe9adab7861" providerId="AD" clId="Web-{552E38FD-E860-1ABF-B2D8-03DC7C7487BD}" dt="2023-10-10T06:13:20.243" v="37"/>
        <pc:sldMkLst>
          <pc:docMk/>
          <pc:sldMk cId="300965100" sldId="291"/>
        </pc:sldMkLst>
        <pc:spChg chg="add mod">
          <ac:chgData name="Prapa Sangthongsuk" userId="S::prapa@jpf.go.jp::73782003-62a9-4b6c-8fbe-6fe9adab7861" providerId="AD" clId="Web-{552E38FD-E860-1ABF-B2D8-03DC7C7487BD}" dt="2023-10-10T06:12:57.602" v="36" actId="1076"/>
          <ac:spMkLst>
            <pc:docMk/>
            <pc:sldMk cId="300965100" sldId="291"/>
            <ac:spMk id="3" creationId="{8E554AEA-B359-E267-0674-BB82729610D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FA69FC-A2FC-492F-9D20-FA6AD13D10D4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DBFB7-392D-4B01-915E-DACF29E4E66F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771472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th-TH" altLang="ja-JP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ในบทที่5</a:t>
            </a:r>
            <a:r>
              <a:rPr kumimoji="1" lang="th-TH" altLang="ja-JP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ได้นำเอา</a:t>
            </a:r>
            <a:r>
              <a:rPr kumimoji="1" lang="ja-JP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あみ</a:t>
            </a:r>
            <a:r>
              <a:rPr kumimoji="1" lang="ja-JP" altLang="en-US" sz="1200" kern="1200" baseline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</a:t>
            </a:r>
            <a:r>
              <a:rPr kumimoji="1" lang="ja-JP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くじ</a:t>
            </a:r>
            <a:r>
              <a:rPr kumimoji="1" lang="th-TH" altLang="ja-JP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มาใช้ในการสอนคำช่วย</a:t>
            </a:r>
            <a:r>
              <a:rPr kumimoji="1" lang="ja-JP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が</a:t>
            </a:r>
            <a:r>
              <a:rPr kumimoji="1" lang="th-TH" altLang="ja-JP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ที่ชี้ประธาน  มินิโจโฮของบทนี้จึงนำเสนอเรื่อง</a:t>
            </a:r>
            <a:r>
              <a:rPr kumimoji="1" lang="ja-JP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あみ</a:t>
            </a:r>
            <a:r>
              <a:rPr kumimoji="1" lang="ja-JP" altLang="en-US" sz="1200" kern="1200" baseline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</a:t>
            </a:r>
            <a:r>
              <a:rPr kumimoji="1" lang="ja-JP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くじ</a:t>
            </a:r>
            <a:r>
              <a:rPr kumimoji="1" lang="th-TH" altLang="ja-JP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ว่า</a:t>
            </a:r>
          </a:p>
          <a:p>
            <a:r>
              <a:rPr kumimoji="1" lang="th-TH" altLang="ja-JP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ที่มาของ</a:t>
            </a:r>
            <a:r>
              <a:rPr kumimoji="1" lang="ja-JP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あみ</a:t>
            </a:r>
            <a:r>
              <a:rPr kumimoji="1" lang="ja-JP" altLang="en-US" sz="1200" kern="1200" baseline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</a:t>
            </a:r>
            <a:r>
              <a:rPr kumimoji="1" lang="ja-JP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くじ</a:t>
            </a:r>
            <a:r>
              <a:rPr kumimoji="1" lang="th-TH" altLang="ja-JP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เป็นเช่นไร และคนญี่ปุ่นใช้</a:t>
            </a:r>
            <a:r>
              <a:rPr kumimoji="1" lang="ja-JP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あみ</a:t>
            </a:r>
            <a:r>
              <a:rPr kumimoji="1" lang="ja-JP" altLang="en-US" sz="1200" kern="1200" baseline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</a:t>
            </a:r>
            <a:r>
              <a:rPr kumimoji="1" lang="ja-JP" altLang="en-US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くじ</a:t>
            </a:r>
            <a:r>
              <a:rPr kumimoji="1" lang="th-TH" altLang="ja-JP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ในเรื่องใดบ้าง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7307054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11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7572985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th-TH" altLang="ja-JP"/>
              <a:t>“ย้อนคิดเรื่องของตัวเรา”</a:t>
            </a:r>
            <a:r>
              <a:rPr kumimoji="1" lang="th-TH" altLang="ja-JP" baseline="0"/>
              <a:t> จะเป็นสไลด์ที่ให้นักเรียนขบคิดความแตกต่างระหว่างไทยกับญี่ปุ่น  เพื่อให้นักเรียนเข้าใจวัฒนธรรมที่แตกต่าง</a:t>
            </a:r>
          </a:p>
          <a:p>
            <a:r>
              <a:rPr kumimoji="1" lang="th-TH" altLang="ja-JP" baseline="0"/>
              <a:t>หัวข้อที่ให้ขบคิดนั้น อาจารย์สามารถเพิ่มเติมหรือปรับเปลี่ยนได้ตามความเหมาะสม  ซึ่งกิจกรรมนี้ อาจให้ทำเป็นกลุ่มเล็กๆสัก4-5คนต่อกลุ่ม</a:t>
            </a:r>
          </a:p>
          <a:p>
            <a:r>
              <a:rPr kumimoji="1" lang="th-TH" altLang="ja-JP" baseline="0"/>
              <a:t>หลังจากที่พูดคุยกันในกลุ่มแล้ว หากมีเวลาควรให้มีการแชร์ข้อมูลระหว่างกลุ่มด้วย ซึ่งเราจะเห็นมุมมองที่หลากหลายมากขึ้น</a:t>
            </a:r>
            <a:endParaRPr kumimoji="1" lang="th-TH" altLang="ja-JP"/>
          </a:p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607725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th-TH" altLang="ja-JP"/>
              <a:t>“แชร์ข้อมูลที่รู้มา” มีจุดประสงค์ต้องการให้นักเรียนนำข้อมูลที่ตนเองทราบมาแลกเปลี่ยนกับเพื่อน</a:t>
            </a:r>
            <a:r>
              <a:rPr kumimoji="1" lang="th-TH" altLang="ja-JP" baseline="0"/>
              <a:t> </a:t>
            </a:r>
          </a:p>
          <a:p>
            <a:r>
              <a:rPr kumimoji="1" lang="th-TH" altLang="ja-JP" sz="1200" baseline="0">
                <a:cs typeface="Angsana New" panose="02020603050405020304" pitchFamily="18" charset="-34"/>
              </a:rPr>
              <a:t>ในขั้นนี้ให้นักเรียนได้มีอิสระในการพูดคุย แม้ว่าข้อมูลที่รู้มาอาจจะไม่ถูกต้องหรือไม่ตรงกับความเป็นจริง  ยังไม่จำเป็นต้องแก้ไข</a:t>
            </a:r>
          </a:p>
          <a:p>
            <a:r>
              <a:rPr kumimoji="1" lang="th-TH" altLang="ja-JP" sz="1200" baseline="0">
                <a:cs typeface="Angsana New" panose="02020603050405020304" pitchFamily="18" charset="-34"/>
              </a:rPr>
              <a:t>และยังไม่จำเป็นต้องแชร์ข้อมูลที่พูดกันในกลุ่ม เพราะเรื่องที่รู้มาอาจไม่ถูกต้อง</a:t>
            </a:r>
            <a:endParaRPr lang="en-US" altLang="ja-JP" sz="1200">
              <a:cs typeface="Angsana New" panose="02020603050405020304" pitchFamily="18" charset="-34"/>
            </a:endParaRPr>
          </a:p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4264765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阿弥陀如来（あみだにょらい） </a:t>
            </a:r>
            <a:r>
              <a:rPr kumimoji="1" lang="th-TH" altLang="ja-JP"/>
              <a:t>หรือ</a:t>
            </a:r>
            <a:r>
              <a:rPr kumimoji="1" lang="th-TH"/>
              <a:t>พระอมิตาภพ</a:t>
            </a:r>
            <a:r>
              <a:rPr kumimoji="1" lang="th-TH" err="1"/>
              <a:t>ุทธเ</a:t>
            </a:r>
            <a:r>
              <a:rPr kumimoji="1" lang="th-TH"/>
              <a:t>จ้าในภาษาไทย</a:t>
            </a:r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3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3294372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4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969316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5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805770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6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232562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8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509647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"/>
            <a:r>
              <a:rPr kumimoji="1" lang="th-TH" altLang="ja-JP" sz="1200" b="0" i="0" kern="1200">
                <a:solidFill>
                  <a:schemeClr val="tx1"/>
                </a:solidFill>
                <a:effectLst/>
                <a:latin typeface="+mn-lt"/>
                <a:ea typeface="游ゴシック"/>
                <a:cs typeface="+mn-cs"/>
              </a:rPr>
              <a:t>คุณครูให้นักเรียนเลือก</a:t>
            </a:r>
            <a:r>
              <a:rPr kumimoji="1" lang="en-US" altLang="ja-JP" sz="1200" b="0" i="0" kern="1200">
                <a:solidFill>
                  <a:schemeClr val="tx1"/>
                </a:solidFill>
                <a:effectLst/>
                <a:latin typeface="+mn-lt"/>
                <a:ea typeface="游ゴシック"/>
                <a:cs typeface="+mn-cs"/>
              </a:rPr>
              <a:t>A-F </a:t>
            </a:r>
            <a:r>
              <a:rPr kumimoji="1" lang="th-TH" altLang="ja-JP" sz="1200" b="0" i="0" kern="1200">
                <a:solidFill>
                  <a:schemeClr val="tx1"/>
                </a:solidFill>
                <a:effectLst/>
                <a:latin typeface="+mn-lt"/>
                <a:ea typeface="游ゴシック"/>
                <a:cs typeface="+mn-cs"/>
              </a:rPr>
              <a:t>จากนั้นค่อยเฉลยแต่ละอัน</a:t>
            </a:r>
            <a:r>
              <a:rPr kumimoji="1" lang="th-TH" altLang="ja-JP" sz="1200" b="0" i="0" kern="1200" baseline="0">
                <a:solidFill>
                  <a:schemeClr val="tx1"/>
                </a:solidFill>
                <a:effectLst/>
                <a:latin typeface="+mn-lt"/>
                <a:ea typeface="游ゴシック"/>
                <a:cs typeface="+mn-cs"/>
              </a:rPr>
              <a:t> ในสไลด์ได้ใส่อะนิเมชั่นในการเฉลยทีละอันแล้ว</a:t>
            </a:r>
            <a:endParaRPr lang="ja-JP" altLang="en-US">
              <a:ea typeface="游ゴシック"/>
            </a:endParaRPr>
          </a:p>
          <a:p>
            <a:endParaRPr lang="ja-JP" altLang="en-US">
              <a:ea typeface="游ゴシック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9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8610212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DBFB7-392D-4B01-915E-DACF29E4E66F}" type="slidenum">
              <a:rPr kumimoji="1" lang="en-US" smtClean="0"/>
              <a:t>10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849229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883125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640831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46783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051113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018218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227728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034253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921616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884837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767303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072746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39E6C-60A5-4CAC-8DFC-094DF36DE87B}" type="datetimeFigureOut">
              <a:rPr kumimoji="1" lang="en-US" smtClean="0"/>
              <a:t>10/28/2024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118871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Crv7mf-CGo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Crv7mf-CGo" TargetMode="External"/><Relationship Id="rId2" Type="http://schemas.openxmlformats.org/officeDocument/2006/relationships/hyperlink" Target="https://www.youtube.com/watch?v=siKDPhSfTsw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iKDPhSfTsw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 txBox="1">
            <a:spLocks/>
          </p:cNvSpPr>
          <p:nvPr/>
        </p:nvSpPr>
        <p:spPr>
          <a:xfrm>
            <a:off x="1196564" y="256184"/>
            <a:ext cx="10199981" cy="9768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b="1" dirty="0"/>
              <a:t>だい</a:t>
            </a:r>
            <a:r>
              <a:rPr lang="en-US" altLang="ja-JP" b="1" dirty="0"/>
              <a:t>5</a:t>
            </a:r>
            <a:r>
              <a:rPr lang="ja-JP" altLang="en-US" b="1" dirty="0"/>
              <a:t>か　あみだくじ</a:t>
            </a:r>
            <a:r>
              <a:rPr lang="th-TH" altLang="ja-JP" b="1" dirty="0">
                <a:cs typeface="+mn-cs"/>
              </a:rPr>
              <a:t> </a:t>
            </a:r>
            <a:r>
              <a:rPr lang="th-TH" altLang="ja-JP" dirty="0">
                <a:cs typeface="+mn-cs"/>
              </a:rPr>
              <a:t>เกมเสี่ยงทาย</a:t>
            </a:r>
            <a:endParaRPr lang="en-US" sz="4800" dirty="0">
              <a:cs typeface="+mn-cs"/>
            </a:endParaRPr>
          </a:p>
        </p:txBody>
      </p:sp>
      <p:sp>
        <p:nvSpPr>
          <p:cNvPr id="12" name="角丸四角形吹き出し 11"/>
          <p:cNvSpPr/>
          <p:nvPr/>
        </p:nvSpPr>
        <p:spPr>
          <a:xfrm>
            <a:off x="502783" y="1722297"/>
            <a:ext cx="7254205" cy="2624151"/>
          </a:xfrm>
          <a:prstGeom prst="wedgeRoundRectCallout">
            <a:avLst>
              <a:gd name="adj1" fmla="val 60362"/>
              <a:gd name="adj2" fmla="val -20027"/>
              <a:gd name="adj3" fmla="val 16667"/>
            </a:avLst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4000" dirty="0"/>
              <a:t>เวลาต้องการเล่นเสี่ยงทายว่าใครจะได้ของชิ้นไหน เพื่อนๆทำกันยังไงบ้างคะ </a:t>
            </a:r>
          </a:p>
          <a:p>
            <a:pPr algn="ctr"/>
            <a:r>
              <a:rPr kumimoji="1" lang="th-TH" sz="4000" dirty="0"/>
              <a:t>คนญี่ปุ่นมักจะใช้</a:t>
            </a:r>
            <a:r>
              <a:rPr lang="ja-JP" altLang="en-US" sz="3200" dirty="0"/>
              <a:t>あみだくじ</a:t>
            </a:r>
            <a:r>
              <a:rPr kumimoji="1" lang="th-TH" sz="3200" dirty="0"/>
              <a:t> </a:t>
            </a:r>
            <a:r>
              <a:rPr kumimoji="1" lang="th-TH" sz="4000" dirty="0"/>
              <a:t>เสี่ยงทายกันว่าใครจะได้อันไหนกันค่ะ</a:t>
            </a:r>
            <a:endParaRPr kumimoji="1" lang="en-US" sz="4000" dirty="0"/>
          </a:p>
        </p:txBody>
      </p:sp>
      <p:sp>
        <p:nvSpPr>
          <p:cNvPr id="6" name="角丸四角形吹き出し 5"/>
          <p:cNvSpPr/>
          <p:nvPr/>
        </p:nvSpPr>
        <p:spPr>
          <a:xfrm>
            <a:off x="4114800" y="4648200"/>
            <a:ext cx="6838688" cy="1935480"/>
          </a:xfrm>
          <a:prstGeom prst="wedgeRoundRectCallout">
            <a:avLst>
              <a:gd name="adj1" fmla="val 34717"/>
              <a:gd name="adj2" fmla="val -93175"/>
              <a:gd name="adj3" fmla="val 16667"/>
            </a:avLst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4000" dirty="0"/>
              <a:t>นอกจากใช้เสี่ยงทายแล้ว เวลาที่ต้องการกำหนดลำดับที่จะทำอะไรสักอย่าง เราก็เล่น</a:t>
            </a:r>
          </a:p>
          <a:p>
            <a:pPr algn="ctr"/>
            <a:r>
              <a:rPr lang="ja-JP" altLang="en-US" sz="3200" dirty="0"/>
              <a:t>あみだくじ</a:t>
            </a:r>
            <a:r>
              <a:rPr lang="th-TH" altLang="ja-JP" sz="4000" dirty="0"/>
              <a:t> ด้วยค่ะ</a:t>
            </a:r>
            <a:endParaRPr kumimoji="1" lang="en-US" sz="4000" dirty="0"/>
          </a:p>
        </p:txBody>
      </p:sp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EACF8D67-FBC7-C0D0-F92B-F75C2DE924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2903" y="1091429"/>
            <a:ext cx="1676399" cy="252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48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ja-JP" altLang="en-US" b="1">
                <a:ea typeface="游ゴシック Light"/>
              </a:rPr>
              <a:t>じゃ</a:t>
            </a:r>
            <a:r>
              <a:rPr kumimoji="1" lang="ja-JP" altLang="en-US" b="1">
                <a:ea typeface="游ゴシック Light"/>
              </a:rPr>
              <a:t>んけんぽん</a:t>
            </a:r>
            <a:endParaRPr kumimoji="1" lang="en-US" b="1">
              <a:ea typeface="游ゴシック Light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132556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th-TH" altLang="ja-JP" sz="3600" dirty="0">
                <a:ea typeface="游ゴシック"/>
                <a:cs typeface="Cordia New"/>
              </a:rPr>
              <a:t>นอกจาก</a:t>
            </a:r>
            <a:r>
              <a:rPr lang="th-TH" altLang="ja-JP" dirty="0">
                <a:ea typeface="游ゴシック"/>
                <a:cs typeface="Cordia New"/>
              </a:rPr>
              <a:t> </a:t>
            </a:r>
            <a:r>
              <a:rPr lang="ja-JP" altLang="ja-JP" dirty="0">
                <a:ea typeface="游ゴシック"/>
              </a:rPr>
              <a:t>あみ</a:t>
            </a:r>
            <a:r>
              <a:rPr lang="ja-JP" altLang="ja-JP" dirty="0" err="1">
                <a:ea typeface="游ゴシック"/>
              </a:rPr>
              <a:t>だ</a:t>
            </a:r>
            <a:r>
              <a:rPr lang="ja-JP" altLang="ja-JP" dirty="0">
                <a:ea typeface="游ゴシック"/>
              </a:rPr>
              <a:t>くじ</a:t>
            </a:r>
            <a:r>
              <a:rPr lang="th-TH" altLang="ja-JP" dirty="0">
                <a:ea typeface="游ゴシック"/>
                <a:cs typeface="Cordia New"/>
              </a:rPr>
              <a:t> </a:t>
            </a:r>
            <a:r>
              <a:rPr lang="th-TH" altLang="ja-JP" sz="3600" dirty="0">
                <a:ea typeface="游ゴシック"/>
                <a:cs typeface="Cordia New"/>
              </a:rPr>
              <a:t>แล้ว คนญี่ปุ่นยังใช้ </a:t>
            </a:r>
            <a:r>
              <a:rPr lang="th-TH" altLang="ja-JP" sz="2600" dirty="0" err="1">
                <a:ea typeface="游ゴシック"/>
                <a:cs typeface="Cordia New"/>
              </a:rPr>
              <a:t>じゃ</a:t>
            </a:r>
            <a:r>
              <a:rPr lang="ja-JP" altLang="ja-JP" sz="2600" dirty="0" err="1">
                <a:ea typeface="游ゴシック"/>
              </a:rPr>
              <a:t>んけん</a:t>
            </a:r>
            <a:r>
              <a:rPr lang="ja-JP" altLang="ja-JP" sz="2600" dirty="0">
                <a:ea typeface="游ゴシック"/>
              </a:rPr>
              <a:t>ぽん</a:t>
            </a:r>
            <a:r>
              <a:rPr lang="th-TH" altLang="ja-JP" dirty="0">
                <a:ea typeface="游ゴシック"/>
                <a:cs typeface="Cordia New"/>
              </a:rPr>
              <a:t> </a:t>
            </a:r>
            <a:r>
              <a:rPr lang="th-TH" altLang="ja-JP" sz="3600" dirty="0">
                <a:ea typeface="游ゴシック"/>
                <a:cs typeface="Cordia New"/>
              </a:rPr>
              <a:t>(เป่ายิ้งฉุบ) ในการกำหนดลำดับ ฯลฯ อีกด้วย</a:t>
            </a:r>
            <a:endParaRPr kumimoji="1" lang="en-US" sz="3600" dirty="0"/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kumimoji="1" lang="en-US" sz="3600" dirty="0"/>
          </a:p>
        </p:txBody>
      </p:sp>
      <p:pic>
        <p:nvPicPr>
          <p:cNvPr id="5" name="図 4" descr="部屋 が含まれている画像&#10;&#10;自動的に生成された説明">
            <a:extLst>
              <a:ext uri="{FF2B5EF4-FFF2-40B4-BE49-F238E27FC236}">
                <a16:creationId xmlns:a16="http://schemas.microsoft.com/office/drawing/2014/main" id="{EE13A3A3-B781-C2C9-4C0A-DC811E49E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589" y="2741574"/>
            <a:ext cx="3120822" cy="3120822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257AB70-2FFE-02AC-3373-8294EC46791D}"/>
              </a:ext>
            </a:extLst>
          </p:cNvPr>
          <p:cNvSpPr txBox="1"/>
          <p:nvPr/>
        </p:nvSpPr>
        <p:spPr>
          <a:xfrm>
            <a:off x="3773714" y="3508589"/>
            <a:ext cx="1030514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ln w="28575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グー</a:t>
            </a:r>
            <a:endParaRPr lang="en-US" sz="3200" b="1" dirty="0">
              <a:ln w="28575">
                <a:solidFill>
                  <a:schemeClr val="accent1">
                    <a:lumMod val="75000"/>
                  </a:schemeClr>
                </a:solidFill>
              </a:ln>
              <a:solidFill>
                <a:schemeClr val="bg1"/>
              </a:solidFill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CB0C12D-7AA9-1A1A-2CDC-3B4C757EB6D7}"/>
              </a:ext>
            </a:extLst>
          </p:cNvPr>
          <p:cNvSpPr txBox="1"/>
          <p:nvPr/>
        </p:nvSpPr>
        <p:spPr>
          <a:xfrm>
            <a:off x="7656411" y="3785800"/>
            <a:ext cx="145856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ln w="28575">
                  <a:solidFill>
                    <a:schemeClr val="accent2"/>
                  </a:solidFill>
                </a:ln>
                <a:solidFill>
                  <a:schemeClr val="bg1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チョキ</a:t>
            </a:r>
            <a:endParaRPr lang="en-US" sz="3200" b="1" dirty="0">
              <a:ln w="28575">
                <a:solidFill>
                  <a:schemeClr val="accent2"/>
                </a:solidFill>
              </a:ln>
              <a:solidFill>
                <a:schemeClr val="bg1"/>
              </a:solidFill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2E65C13-C094-9322-31B4-9A23D0F3900C}"/>
              </a:ext>
            </a:extLst>
          </p:cNvPr>
          <p:cNvSpPr txBox="1"/>
          <p:nvPr/>
        </p:nvSpPr>
        <p:spPr>
          <a:xfrm>
            <a:off x="6429954" y="4940102"/>
            <a:ext cx="145856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sz="3200" b="1" dirty="0">
                <a:ln w="28575">
                  <a:solidFill>
                    <a:srgbClr val="FF0066"/>
                  </a:solidFill>
                </a:ln>
                <a:solidFill>
                  <a:schemeClr val="bg1"/>
                </a:solidFill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パー</a:t>
            </a:r>
            <a:endParaRPr lang="en-US" sz="3200" b="1" dirty="0">
              <a:ln w="28575">
                <a:solidFill>
                  <a:srgbClr val="FF0066"/>
                </a:solidFill>
              </a:ln>
              <a:solidFill>
                <a:schemeClr val="bg1"/>
              </a:solidFill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9697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567945"/>
            <a:ext cx="10515600" cy="82101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 algn="ctr">
              <a:buNone/>
            </a:pPr>
            <a:r>
              <a:rPr kumimoji="1" lang="th-TH" sz="5400" dirty="0"/>
              <a:t>ลองดูวิธีเล่นว่าเหมือนกับไทยหรือไม่</a:t>
            </a:r>
            <a:endParaRPr kumimoji="1" lang="en-US" sz="5400" dirty="0"/>
          </a:p>
        </p:txBody>
      </p:sp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BDC16316-700C-EB2A-F806-A1BCED0EC08F}"/>
              </a:ext>
            </a:extLst>
          </p:cNvPr>
          <p:cNvSpPr txBox="1">
            <a:spLocks/>
          </p:cNvSpPr>
          <p:nvPr/>
        </p:nvSpPr>
        <p:spPr>
          <a:xfrm>
            <a:off x="1974450" y="5529556"/>
            <a:ext cx="8940477" cy="67762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>
                <a:hlinkClick r:id="rId3"/>
              </a:rPr>
              <a:t>ジャンケンポンをしよう </a:t>
            </a:r>
            <a:r>
              <a:rPr lang="en-US" altLang="ja-JP">
                <a:hlinkClick r:id="rId3"/>
              </a:rPr>
              <a:t>| </a:t>
            </a:r>
            <a:r>
              <a:rPr lang="ja-JP" altLang="en-US">
                <a:hlinkClick r:id="rId3"/>
              </a:rPr>
              <a:t>子供の生活習慣 </a:t>
            </a:r>
            <a:r>
              <a:rPr lang="en-US" altLang="ja-JP">
                <a:hlinkClick r:id="rId3"/>
              </a:rPr>
              <a:t>| </a:t>
            </a:r>
            <a:r>
              <a:rPr lang="ja-JP" altLang="en-US">
                <a:hlinkClick r:id="rId3"/>
              </a:rPr>
              <a:t>しつけ絵本 </a:t>
            </a:r>
            <a:r>
              <a:rPr lang="en-US" altLang="ja-JP">
                <a:hlinkClick r:id="rId3"/>
              </a:rPr>
              <a:t>| </a:t>
            </a:r>
            <a:r>
              <a:rPr lang="ja-JP" altLang="en-US">
                <a:hlinkClick r:id="rId3"/>
              </a:rPr>
              <a:t>まめきゅん </a:t>
            </a:r>
            <a:r>
              <a:rPr lang="en-US" altLang="ja-JP">
                <a:hlinkClick r:id="rId3"/>
              </a:rPr>
              <a:t>MAMEKYUNN</a:t>
            </a:r>
            <a:endParaRPr lang="en-US" dirty="0"/>
          </a:p>
        </p:txBody>
      </p:sp>
      <p:pic>
        <p:nvPicPr>
          <p:cNvPr id="15" name="図 3">
            <a:hlinkClick r:id="rId3"/>
            <a:extLst>
              <a:ext uri="{FF2B5EF4-FFF2-40B4-BE49-F238E27FC236}">
                <a16:creationId xmlns:a16="http://schemas.microsoft.com/office/drawing/2014/main" id="{B46F0CF3-A74B-6D87-56B2-21B7DEEEA6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0" t="33850" r="52740" b="31805"/>
          <a:stretch/>
        </p:blipFill>
        <p:spPr bwMode="auto">
          <a:xfrm>
            <a:off x="3160376" y="1199553"/>
            <a:ext cx="5871248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35770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389841" y="172385"/>
            <a:ext cx="6764867" cy="1325563"/>
          </a:xfrm>
        </p:spPr>
        <p:txBody>
          <a:bodyPr>
            <a:normAutofit/>
          </a:bodyPr>
          <a:lstStyle/>
          <a:p>
            <a:r>
              <a:rPr lang="th-TH" altLang="ja-JP" sz="4800">
                <a:cs typeface="+mn-cs"/>
              </a:rPr>
              <a:t>จุดเหมือนและจุดต่างกับญี่ปุ่น</a:t>
            </a:r>
            <a:endParaRPr kumimoji="1" lang="en-US" sz="4800"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449" y="3562422"/>
            <a:ext cx="2029883" cy="2121081"/>
          </a:xfrm>
          <a:prstGeom prst="rect">
            <a:avLst/>
          </a:prstGeom>
        </p:spPr>
      </p:pic>
      <p:sp>
        <p:nvSpPr>
          <p:cNvPr id="6" name="雲形吹き出し 5"/>
          <p:cNvSpPr/>
          <p:nvPr/>
        </p:nvSpPr>
        <p:spPr>
          <a:xfrm>
            <a:off x="791632" y="172385"/>
            <a:ext cx="2099733" cy="1213115"/>
          </a:xfrm>
          <a:prstGeom prst="cloudCallout">
            <a:avLst>
              <a:gd name="adj1" fmla="val 31586"/>
              <a:gd name="adj2" fmla="val 6110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24465" y="301890"/>
            <a:ext cx="16340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th-TH" sz="2800" dirty="0"/>
              <a:t>ย้อนคิด</a:t>
            </a:r>
          </a:p>
          <a:p>
            <a:pPr algn="ctr"/>
            <a:r>
              <a:rPr lang="th-TH" sz="2800" dirty="0"/>
              <a:t>เรื่องของไทย</a:t>
            </a:r>
            <a:endParaRPr kumimoji="1" lang="en-US" sz="2800" dirty="0"/>
          </a:p>
        </p:txBody>
      </p:sp>
      <p:sp>
        <p:nvSpPr>
          <p:cNvPr id="8" name="円形吹き出し 7"/>
          <p:cNvSpPr/>
          <p:nvPr/>
        </p:nvSpPr>
        <p:spPr>
          <a:xfrm>
            <a:off x="6772274" y="1642690"/>
            <a:ext cx="4096244" cy="2063215"/>
          </a:xfrm>
          <a:prstGeom prst="wedgeEllipseCallout">
            <a:avLst>
              <a:gd name="adj1" fmla="val -44143"/>
              <a:gd name="adj2" fmla="val 52972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th-TH" altLang="ja-JP" sz="2800">
                <a:ea typeface="游ゴシック"/>
                <a:cs typeface="Cordia New"/>
              </a:rPr>
              <a:t>ของไทยมีอะไรที่คล้ายกับ</a:t>
            </a:r>
            <a:endParaRPr lang="en-US" sz="2800">
              <a:ea typeface="游ゴシック"/>
              <a:cs typeface="Cordia New"/>
            </a:endParaRPr>
          </a:p>
          <a:p>
            <a:pPr algn="ctr"/>
            <a:r>
              <a:rPr lang="th-TH" altLang="ja-JP" sz="2800" err="1">
                <a:ea typeface="游ゴシック"/>
                <a:cs typeface="Cordia New"/>
              </a:rPr>
              <a:t>じゃ</a:t>
            </a:r>
            <a:r>
              <a:rPr lang="ja-JP" altLang="en-US" sz="2800">
                <a:ea typeface="游ゴシック"/>
              </a:rPr>
              <a:t>んけんぽん</a:t>
            </a:r>
            <a:r>
              <a:rPr lang="th-TH" altLang="ja-JP" sz="2800">
                <a:ea typeface="游ゴシック"/>
                <a:cs typeface="Cordia New"/>
              </a:rPr>
              <a:t>หรือไม่</a:t>
            </a:r>
            <a:endParaRPr lang="en-US" sz="2800">
              <a:ea typeface="游ゴシック"/>
              <a:cs typeface="Cordia New"/>
            </a:endParaRPr>
          </a:p>
        </p:txBody>
      </p:sp>
      <p:sp>
        <p:nvSpPr>
          <p:cNvPr id="9" name="円形吹き出し 8"/>
          <p:cNvSpPr/>
          <p:nvPr/>
        </p:nvSpPr>
        <p:spPr>
          <a:xfrm>
            <a:off x="1022173" y="2064793"/>
            <a:ext cx="3080486" cy="2728414"/>
          </a:xfrm>
          <a:prstGeom prst="wedgeEllipseCallout">
            <a:avLst>
              <a:gd name="adj1" fmla="val 58152"/>
              <a:gd name="adj2" fmla="val 28331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800" dirty="0"/>
              <a:t>เวลาที่จะเสี่ยงทายว่าใครได้อะไร เราใช้วิธีอะไร</a:t>
            </a:r>
            <a:endParaRPr kumimoji="1" lang="en-US" sz="2800" dirty="0"/>
          </a:p>
        </p:txBody>
      </p:sp>
      <p:sp>
        <p:nvSpPr>
          <p:cNvPr id="10" name="円形吹き出し 9"/>
          <p:cNvSpPr/>
          <p:nvPr/>
        </p:nvSpPr>
        <p:spPr>
          <a:xfrm>
            <a:off x="7411830" y="5234770"/>
            <a:ext cx="2353733" cy="897466"/>
          </a:xfrm>
          <a:prstGeom prst="wedgeEllipseCallout">
            <a:avLst>
              <a:gd name="adj1" fmla="val -59465"/>
              <a:gd name="adj2" fmla="val -38631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2800"/>
              <a:t>.........</a:t>
            </a:r>
            <a:endParaRPr kumimoji="1" lang="en-US" sz="2800"/>
          </a:p>
        </p:txBody>
      </p:sp>
    </p:spTree>
    <p:extLst>
      <p:ext uri="{BB962C8B-B14F-4D97-AF65-F5344CB8AC3E}">
        <p14:creationId xmlns:p14="http://schemas.microsoft.com/office/powerpoint/2010/main" val="31042298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0EC383-499F-77F0-72E4-9FD66EA5E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5975"/>
          </a:xfrm>
        </p:spPr>
        <p:txBody>
          <a:bodyPr>
            <a:normAutofit/>
          </a:bodyPr>
          <a:lstStyle/>
          <a:p>
            <a:r>
              <a:rPr lang="ja-JP" altLang="en-US" sz="320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 sz="320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EBA4DC-31A9-1478-29E2-063B446A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987" y="1558303"/>
            <a:ext cx="11200660" cy="4843463"/>
          </a:xfrm>
        </p:spPr>
        <p:txBody>
          <a:bodyPr>
            <a:normAutofit/>
          </a:bodyPr>
          <a:lstStyle/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P.8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ゆのちゃんつむちゃんにこにこママ 「あみだくじで鬼滅の刃おやつぎめ！　禰豆子は誰？　鬼滅の刃ベビースターラーメン　ポテト丸　竈門禰豆子　栗花落カナヲ　胡蝶しのぶ　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歳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…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(YouTube)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2"/>
              </a:rPr>
              <a:t>https://www.youtube.com/watch?v=siKDPhSfTsw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P.1 1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まめきゅん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MAMEKYUNN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「童謡・童話」「ジャンケンポンをしよう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子供の生活習慣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しつけ絵本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|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まめきゅん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MAMEKYUNN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(YouTube)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https://www.youtube.com/watch?v=tCrv7mf-CGo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77465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55065" y="392376"/>
            <a:ext cx="4655841" cy="1325563"/>
          </a:xfrm>
        </p:spPr>
        <p:txBody>
          <a:bodyPr>
            <a:noAutofit/>
          </a:bodyPr>
          <a:lstStyle/>
          <a:p>
            <a:r>
              <a:rPr lang="ja-JP" altLang="en-US" sz="5400"/>
              <a:t>あみ</a:t>
            </a:r>
            <a:r>
              <a:rPr lang="ja-JP" altLang="en-US" sz="5400" err="1"/>
              <a:t>だ</a:t>
            </a:r>
            <a:r>
              <a:rPr lang="ja-JP" altLang="en-US" sz="5400"/>
              <a:t>くじ</a:t>
            </a:r>
            <a:endParaRPr kumimoji="1" lang="en-US" sz="5400" b="1"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14987" y="4566709"/>
            <a:ext cx="10515600" cy="1457574"/>
          </a:xfrm>
        </p:spPr>
        <p:txBody>
          <a:bodyPr>
            <a:normAutofit/>
          </a:bodyPr>
          <a:lstStyle/>
          <a:p>
            <a:r>
              <a:rPr kumimoji="1" lang="th-TH" sz="3200"/>
              <a:t>นักเรียนเคยได้ยินหรือรู้จัก</a:t>
            </a:r>
            <a:r>
              <a:rPr lang="ja-JP" altLang="en-US" sz="3200"/>
              <a:t>あみ</a:t>
            </a:r>
            <a:r>
              <a:rPr lang="ja-JP" altLang="en-US" sz="3200" err="1"/>
              <a:t>だ</a:t>
            </a:r>
            <a:r>
              <a:rPr lang="ja-JP" altLang="en-US" sz="3200"/>
              <a:t>くじ</a:t>
            </a:r>
            <a:r>
              <a:rPr lang="th-TH" altLang="ja-JP" sz="3200"/>
              <a:t> </a:t>
            </a:r>
            <a:r>
              <a:rPr kumimoji="1" lang="th-TH" sz="3200"/>
              <a:t>หรือไม่ </a:t>
            </a:r>
            <a:endParaRPr lang="th-TH" altLang="ja-JP" sz="3200"/>
          </a:p>
          <a:p>
            <a:r>
              <a:rPr lang="th-TH" sz="3200"/>
              <a:t>หากเคย นักเรียนเล่าให้เพื่อนฟังว่าเล่นอย่างไร</a:t>
            </a:r>
            <a:endParaRPr lang="en-US" sz="3200"/>
          </a:p>
        </p:txBody>
      </p:sp>
      <p:pic>
        <p:nvPicPr>
          <p:cNvPr id="7" name="รูปภาพ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630" y="1882092"/>
            <a:ext cx="3310740" cy="2245204"/>
          </a:xfrm>
          <a:prstGeom prst="rect">
            <a:avLst/>
          </a:prstGeom>
        </p:spPr>
      </p:pic>
      <p:sp>
        <p:nvSpPr>
          <p:cNvPr id="8" name="矢印: 五方向 6">
            <a:extLst>
              <a:ext uri="{FF2B5EF4-FFF2-40B4-BE49-F238E27FC236}">
                <a16:creationId xmlns:a16="http://schemas.microsoft.com/office/drawing/2014/main" id="{6330639B-A0A1-1243-F6B3-7D8CBCCD93BC}"/>
              </a:ext>
            </a:extLst>
          </p:cNvPr>
          <p:cNvSpPr/>
          <p:nvPr/>
        </p:nvSpPr>
        <p:spPr>
          <a:xfrm>
            <a:off x="1214987" y="667635"/>
            <a:ext cx="2210234" cy="775043"/>
          </a:xfrm>
          <a:custGeom>
            <a:avLst/>
            <a:gdLst>
              <a:gd name="connsiteX0" fmla="*/ 0 w 2210234"/>
              <a:gd name="connsiteY0" fmla="*/ 0 h 775043"/>
              <a:gd name="connsiteX1" fmla="*/ 1822713 w 2210234"/>
              <a:gd name="connsiteY1" fmla="*/ 0 h 775043"/>
              <a:gd name="connsiteX2" fmla="*/ 2210234 w 2210234"/>
              <a:gd name="connsiteY2" fmla="*/ 387522 h 775043"/>
              <a:gd name="connsiteX3" fmla="*/ 1822713 w 2210234"/>
              <a:gd name="connsiteY3" fmla="*/ 775043 h 775043"/>
              <a:gd name="connsiteX4" fmla="*/ 0 w 2210234"/>
              <a:gd name="connsiteY4" fmla="*/ 775043 h 775043"/>
              <a:gd name="connsiteX5" fmla="*/ 0 w 2210234"/>
              <a:gd name="connsiteY5" fmla="*/ 0 h 77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0234" h="775043" fill="none" extrusionOk="0">
                <a:moveTo>
                  <a:pt x="0" y="0"/>
                </a:moveTo>
                <a:cubicBezTo>
                  <a:pt x="771473" y="1323"/>
                  <a:pt x="1518200" y="56473"/>
                  <a:pt x="1822713" y="0"/>
                </a:cubicBezTo>
                <a:cubicBezTo>
                  <a:pt x="1887600" y="125241"/>
                  <a:pt x="2138300" y="373075"/>
                  <a:pt x="2210234" y="387522"/>
                </a:cubicBezTo>
                <a:cubicBezTo>
                  <a:pt x="2091872" y="468189"/>
                  <a:pt x="1862123" y="671690"/>
                  <a:pt x="1822713" y="775043"/>
                </a:cubicBezTo>
                <a:cubicBezTo>
                  <a:pt x="1559185" y="742632"/>
                  <a:pt x="438328" y="690266"/>
                  <a:pt x="0" y="775043"/>
                </a:cubicBezTo>
                <a:cubicBezTo>
                  <a:pt x="34774" y="565007"/>
                  <a:pt x="55805" y="136291"/>
                  <a:pt x="0" y="0"/>
                </a:cubicBezTo>
                <a:close/>
              </a:path>
              <a:path w="2210234" h="775043" stroke="0" extrusionOk="0">
                <a:moveTo>
                  <a:pt x="0" y="0"/>
                </a:moveTo>
                <a:cubicBezTo>
                  <a:pt x="682006" y="-55942"/>
                  <a:pt x="955956" y="8340"/>
                  <a:pt x="1822713" y="0"/>
                </a:cubicBezTo>
                <a:cubicBezTo>
                  <a:pt x="1957740" y="155358"/>
                  <a:pt x="2044064" y="260391"/>
                  <a:pt x="2210234" y="387522"/>
                </a:cubicBezTo>
                <a:cubicBezTo>
                  <a:pt x="2098891" y="450952"/>
                  <a:pt x="1992387" y="610435"/>
                  <a:pt x="1822713" y="775043"/>
                </a:cubicBezTo>
                <a:cubicBezTo>
                  <a:pt x="1563175" y="711598"/>
                  <a:pt x="771437" y="844545"/>
                  <a:pt x="0" y="775043"/>
                </a:cubicBezTo>
                <a:cubicBezTo>
                  <a:pt x="-33438" y="676595"/>
                  <a:pt x="-30800" y="326315"/>
                  <a:pt x="0" y="0"/>
                </a:cubicBezTo>
                <a:close/>
              </a:path>
            </a:pathLst>
          </a:custGeom>
          <a:solidFill>
            <a:srgbClr val="C55A11"/>
          </a:solidFill>
          <a:ln w="12700" cap="flat" cmpd="sng" algn="ctr">
            <a:solidFill>
              <a:schemeClr val="accent5">
                <a:lumMod val="50000"/>
              </a:schemeClr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th-TH" sz="2800" b="1" i="0" u="none" strike="noStrike" kern="1200" normalizeH="0" baseline="0" noProof="0">
                <a:solidFill>
                  <a:schemeClr val="bg1"/>
                </a:solidFill>
                <a:uLnTx/>
                <a:uFillTx/>
                <a:latin typeface="Calibri" panose="020F0502020204030204"/>
              </a:rPr>
              <a:t>แชร์ข้อมูลที่รู้มา</a:t>
            </a:r>
            <a:endParaRPr kumimoji="0" lang="en-US" sz="2800" b="1" i="0" u="none" strike="noStrike" kern="1200" normalizeH="0" baseline="0" noProof="0">
              <a:solidFill>
                <a:schemeClr val="bg1"/>
              </a:solidFill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61138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ja-JP" altLang="en-US" sz="5400">
                <a:cs typeface="+mn-cs"/>
              </a:rPr>
              <a:t>あみ</a:t>
            </a:r>
            <a:r>
              <a:rPr lang="ja-JP" altLang="en-US" sz="5400" err="1">
                <a:cs typeface="+mn-cs"/>
              </a:rPr>
              <a:t>だ</a:t>
            </a:r>
            <a:r>
              <a:rPr lang="ja-JP" altLang="en-US" sz="5400">
                <a:cs typeface="+mn-cs"/>
              </a:rPr>
              <a:t>くじ</a:t>
            </a:r>
            <a:endParaRPr kumimoji="1" lang="en-US" sz="5400"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2122614"/>
            <a:ext cx="10669468" cy="4022154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kumimoji="1" lang="th-TH" sz="3600" dirty="0"/>
              <a:t>เป็นเกมเสี่ยงทายชนิดหนึ่ง เป็นคำประสมระหว่างคำว่า</a:t>
            </a:r>
            <a:r>
              <a:rPr lang="ja-JP" altLang="en-US" sz="3600" dirty="0"/>
              <a:t>あみだ </a:t>
            </a:r>
            <a:r>
              <a:rPr lang="th-TH" altLang="ja-JP" sz="3600" dirty="0"/>
              <a:t>(อมิตาภพุทธ)</a:t>
            </a:r>
            <a:r>
              <a:rPr lang="en-US" altLang="ja-JP" sz="3600" dirty="0"/>
              <a:t> </a:t>
            </a:r>
            <a:r>
              <a:rPr kumimoji="1" lang="th-TH" sz="3600" dirty="0"/>
              <a:t>กับ</a:t>
            </a:r>
          </a:p>
          <a:p>
            <a:pPr marL="0" indent="0">
              <a:buNone/>
            </a:pPr>
            <a:r>
              <a:rPr lang="ja-JP" altLang="en-US" sz="3600" dirty="0"/>
              <a:t>くじ </a:t>
            </a:r>
            <a:r>
              <a:rPr kumimoji="1" lang="th-TH" sz="3600" dirty="0"/>
              <a:t>(สลาก) ที่เรียกแบบนี้</a:t>
            </a:r>
            <a:r>
              <a:rPr lang="th-TH" sz="3600" dirty="0"/>
              <a:t>เพราะ</a:t>
            </a:r>
            <a:r>
              <a:rPr lang="th-TH" altLang="ja-JP" sz="3600" dirty="0"/>
              <a:t>รูปที่ใช้เล่นเสี่ยงทายมีลักษณะคล้ายรัศมีที่แผ่จากเศียรของพระพุทธรูป </a:t>
            </a:r>
            <a:endParaRPr kumimoji="1" lang="en-US" sz="36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310" y="3305185"/>
            <a:ext cx="3054097" cy="30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648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654552" y="834294"/>
            <a:ext cx="4300728" cy="1325563"/>
          </a:xfrm>
        </p:spPr>
        <p:txBody>
          <a:bodyPr>
            <a:normAutofit/>
          </a:bodyPr>
          <a:lstStyle/>
          <a:p>
            <a:r>
              <a:rPr lang="ja-JP" altLang="en-US" sz="5400">
                <a:cs typeface="+mn-cs"/>
              </a:rPr>
              <a:t>あみ</a:t>
            </a:r>
            <a:r>
              <a:rPr lang="ja-JP" altLang="en-US" sz="5400" err="1">
                <a:cs typeface="+mn-cs"/>
              </a:rPr>
              <a:t>だ</a:t>
            </a:r>
            <a:r>
              <a:rPr lang="ja-JP" altLang="en-US" sz="5400">
                <a:cs typeface="+mn-cs"/>
              </a:rPr>
              <a:t>くじ</a:t>
            </a:r>
            <a:endParaRPr kumimoji="1" lang="en-US" sz="5400"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80193" y="2835846"/>
            <a:ext cx="10515600" cy="40221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altLang="ja-JP" sz="4400"/>
              <a:t>เกมนี้นิยมเล่นกันมาตั้งแต่สมัยมุโระมะจิ ใช้เสี่ยงทายเพื่อกำหนดว่าใครจะออกเงินเท่าไรในการซื้อขนมร่วมกัน โดยจะวาดวงกลมตรงกลางกระดาษ แล้วเขียนจำนวนเงินซึ่งจะให้แต่ละคนออกลงไปในวงกลม จากนั้นเอาเหรียญปิดตัวเลขที่เขียนไว้ แล้วลากเส้นจากวงกลมออกไปเป็นแนวรัศมี เสร็จแล้วให้ผู้เล่นเลือกเส้นใดก็ได้ตามใจชอบ เมื่อเปิดเหรียญออกมาก็จะรู้ว่าใครจะต้องจ่ายเงินเท่าไร</a:t>
            </a:r>
            <a:endParaRPr kumimoji="1" lang="en-US" sz="540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658" y="548005"/>
            <a:ext cx="2297751" cy="1898142"/>
          </a:xfrm>
          <a:prstGeom prst="rect">
            <a:avLst/>
          </a:prstGeom>
        </p:spPr>
      </p:pic>
      <p:pic>
        <p:nvPicPr>
          <p:cNvPr id="2052" name="Picture 4" descr="指のイラスト（一本指・指差し）（2カット） - イラストくん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66637">
            <a:off x="9867151" y="950341"/>
            <a:ext cx="1410588" cy="1410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901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ja-JP" altLang="en-US"/>
              <a:t>あみ</a:t>
            </a:r>
            <a:r>
              <a:rPr lang="ja-JP" altLang="en-US" err="1"/>
              <a:t>だ</a:t>
            </a:r>
            <a:r>
              <a:rPr lang="ja-JP" altLang="en-US"/>
              <a:t>くじ</a:t>
            </a:r>
            <a:endParaRPr kumimoji="1" 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776" y="1690688"/>
            <a:ext cx="3521980" cy="3502414"/>
          </a:xfrm>
          <a:prstGeom prst="rect">
            <a:avLst/>
          </a:prstGeom>
        </p:spPr>
      </p:pic>
      <p:sp>
        <p:nvSpPr>
          <p:cNvPr id="8" name="右矢印 7"/>
          <p:cNvSpPr/>
          <p:nvPr/>
        </p:nvSpPr>
        <p:spPr>
          <a:xfrm>
            <a:off x="5812536" y="3817176"/>
            <a:ext cx="566928" cy="32696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976108" y="5556680"/>
            <a:ext cx="3767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あみ</a:t>
            </a:r>
            <a:r>
              <a:rPr kumimoji="1" lang="ja-JP" altLang="en-US" err="1"/>
              <a:t>だ</a:t>
            </a:r>
            <a:r>
              <a:rPr kumimoji="1" lang="ja-JP" altLang="en-US"/>
              <a:t>くじ</a:t>
            </a:r>
            <a:r>
              <a:rPr kumimoji="1" lang="th-TH" altLang="ja-JP" sz="3200"/>
              <a:t>ที่เล่นกันในปัจจุบัน</a:t>
            </a:r>
            <a:endParaRPr kumimoji="1" lang="en-US" sz="32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554AEA-B359-E267-0674-BB82729610D3}"/>
              </a:ext>
            </a:extLst>
          </p:cNvPr>
          <p:cNvSpPr txBox="1"/>
          <p:nvPr/>
        </p:nvSpPr>
        <p:spPr>
          <a:xfrm>
            <a:off x="1583674" y="5556680"/>
            <a:ext cx="4228862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200" err="1">
                <a:latin typeface="Cordia New" panose="020B0304020202020204" pitchFamily="34" charset="-34"/>
                <a:ea typeface="游ゴシック"/>
                <a:cs typeface="Cordia New" panose="020B0304020202020204" pitchFamily="34" charset="-34"/>
              </a:rPr>
              <a:t>รัศมีที่แผ่จากเศียรของพระพุทธรูป</a:t>
            </a:r>
            <a:endParaRPr lang="en-US" sz="3200" err="1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pic>
        <p:nvPicPr>
          <p:cNvPr id="10" name="Picture 9" descr="A black and white photo collage&#10;&#10;Description automatically generated">
            <a:extLst>
              <a:ext uri="{FF2B5EF4-FFF2-40B4-BE49-F238E27FC236}">
                <a16:creationId xmlns:a16="http://schemas.microsoft.com/office/drawing/2014/main" id="{A0239FDD-9837-3300-A2B2-7B6B5D8A2C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242" y="2457218"/>
            <a:ext cx="2414016" cy="273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65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494FB30C-38ED-FA21-375F-550E989D35E3}"/>
              </a:ext>
            </a:extLst>
          </p:cNvPr>
          <p:cNvGrpSpPr/>
          <p:nvPr/>
        </p:nvGrpSpPr>
        <p:grpSpPr>
          <a:xfrm>
            <a:off x="1001619" y="3171847"/>
            <a:ext cx="1836234" cy="2146614"/>
            <a:chOff x="1289823" y="2871435"/>
            <a:chExt cx="1836234" cy="2146614"/>
          </a:xfrm>
        </p:grpSpPr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35599623-DD17-481E-731A-E5E46DDBBDCD}"/>
                </a:ext>
              </a:extLst>
            </p:cNvPr>
            <p:cNvCxnSpPr>
              <a:cxnSpLocks/>
            </p:cNvCxnSpPr>
            <p:nvPr/>
          </p:nvCxnSpPr>
          <p:spPr>
            <a:xfrm>
              <a:off x="1289823" y="2871438"/>
              <a:ext cx="0" cy="2146611"/>
            </a:xfrm>
            <a:prstGeom prst="straightConnector1">
              <a:avLst/>
            </a:prstGeom>
            <a:ln w="28575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A4E2FDEE-381A-4C99-2347-5BCD8BC7F5AA}"/>
                </a:ext>
              </a:extLst>
            </p:cNvPr>
            <p:cNvCxnSpPr>
              <a:cxnSpLocks/>
            </p:cNvCxnSpPr>
            <p:nvPr/>
          </p:nvCxnSpPr>
          <p:spPr>
            <a:xfrm>
              <a:off x="1776759" y="2871438"/>
              <a:ext cx="0" cy="2146611"/>
            </a:xfrm>
            <a:prstGeom prst="straightConnector1">
              <a:avLst/>
            </a:prstGeom>
            <a:ln w="28575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30B94A8B-7280-B9CD-CA9C-FFEEA61B690B}"/>
                </a:ext>
              </a:extLst>
            </p:cNvPr>
            <p:cNvCxnSpPr>
              <a:cxnSpLocks/>
            </p:cNvCxnSpPr>
            <p:nvPr/>
          </p:nvCxnSpPr>
          <p:spPr>
            <a:xfrm>
              <a:off x="2222809" y="2871437"/>
              <a:ext cx="0" cy="2146611"/>
            </a:xfrm>
            <a:prstGeom prst="straightConnector1">
              <a:avLst/>
            </a:prstGeom>
            <a:ln w="28575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52FE4524-38FB-54E5-882F-8417DB5221BC}"/>
                </a:ext>
              </a:extLst>
            </p:cNvPr>
            <p:cNvCxnSpPr>
              <a:cxnSpLocks/>
            </p:cNvCxnSpPr>
            <p:nvPr/>
          </p:nvCxnSpPr>
          <p:spPr>
            <a:xfrm>
              <a:off x="2691160" y="2871436"/>
              <a:ext cx="0" cy="2146611"/>
            </a:xfrm>
            <a:prstGeom prst="straightConnector1">
              <a:avLst/>
            </a:prstGeom>
            <a:ln w="28575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19504359-2927-4BE9-0F9E-52560B3F07B3}"/>
                </a:ext>
              </a:extLst>
            </p:cNvPr>
            <p:cNvCxnSpPr>
              <a:cxnSpLocks/>
            </p:cNvCxnSpPr>
            <p:nvPr/>
          </p:nvCxnSpPr>
          <p:spPr>
            <a:xfrm>
              <a:off x="3126057" y="2871435"/>
              <a:ext cx="0" cy="2146611"/>
            </a:xfrm>
            <a:prstGeom prst="straightConnector1">
              <a:avLst/>
            </a:prstGeom>
            <a:ln w="28575"/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1A545435-55C8-AAAB-A3B8-731E322EB70F}"/>
              </a:ext>
            </a:extLst>
          </p:cNvPr>
          <p:cNvGrpSpPr/>
          <p:nvPr/>
        </p:nvGrpSpPr>
        <p:grpSpPr>
          <a:xfrm>
            <a:off x="4527396" y="3366999"/>
            <a:ext cx="1867828" cy="2146614"/>
            <a:chOff x="3655744" y="3309119"/>
            <a:chExt cx="1867828" cy="214661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A4E68B9-A77F-F47D-AE8D-85ED7136A92C}"/>
                </a:ext>
              </a:extLst>
            </p:cNvPr>
            <p:cNvGrpSpPr/>
            <p:nvPr/>
          </p:nvGrpSpPr>
          <p:grpSpPr>
            <a:xfrm>
              <a:off x="3676187" y="3309119"/>
              <a:ext cx="1836234" cy="2146614"/>
              <a:chOff x="1289823" y="2871435"/>
              <a:chExt cx="1836234" cy="2146614"/>
            </a:xfrm>
          </p:grpSpPr>
          <p:cxnSp>
            <p:nvCxnSpPr>
              <p:cNvPr id="5" name="Straight Arrow Connector 4">
                <a:extLst>
                  <a:ext uri="{FF2B5EF4-FFF2-40B4-BE49-F238E27FC236}">
                    <a16:creationId xmlns:a16="http://schemas.microsoft.com/office/drawing/2014/main" id="{8B1D2239-B9E8-2111-94B4-EFA4818436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89823" y="2871438"/>
                <a:ext cx="0" cy="2146611"/>
              </a:xfrm>
              <a:prstGeom prst="straightConnector1">
                <a:avLst/>
              </a:prstGeom>
              <a:ln w="28575"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84E3B56F-AC3B-81AE-0409-AE62FC280D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76759" y="2871438"/>
                <a:ext cx="0" cy="2146611"/>
              </a:xfrm>
              <a:prstGeom prst="straightConnector1">
                <a:avLst/>
              </a:prstGeom>
              <a:ln w="28575"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id="{95D16627-2E50-3CB6-6454-EEFEFE3831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22809" y="2871437"/>
                <a:ext cx="0" cy="2146611"/>
              </a:xfrm>
              <a:prstGeom prst="straightConnector1">
                <a:avLst/>
              </a:prstGeom>
              <a:ln w="28575"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>
                <a:extLst>
                  <a:ext uri="{FF2B5EF4-FFF2-40B4-BE49-F238E27FC236}">
                    <a16:creationId xmlns:a16="http://schemas.microsoft.com/office/drawing/2014/main" id="{2DC04228-E53E-9588-A792-15DC2B7AD1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1160" y="2871436"/>
                <a:ext cx="0" cy="2146611"/>
              </a:xfrm>
              <a:prstGeom prst="straightConnector1">
                <a:avLst/>
              </a:prstGeom>
              <a:ln w="28575"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9" name="Straight Arrow Connector 8">
                <a:extLst>
                  <a:ext uri="{FF2B5EF4-FFF2-40B4-BE49-F238E27FC236}">
                    <a16:creationId xmlns:a16="http://schemas.microsoft.com/office/drawing/2014/main" id="{C5656444-3549-7321-07B1-ACF449DFA9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26057" y="2871435"/>
                <a:ext cx="0" cy="2146611"/>
              </a:xfrm>
              <a:prstGeom prst="straightConnector1">
                <a:avLst/>
              </a:prstGeom>
              <a:ln w="28575"/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</p:cxnSp>
        </p:grp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F250388-3B0D-3198-B17F-96A5989BAE47}"/>
                </a:ext>
              </a:extLst>
            </p:cNvPr>
            <p:cNvCxnSpPr/>
            <p:nvPr/>
          </p:nvCxnSpPr>
          <p:spPr>
            <a:xfrm>
              <a:off x="3655744" y="3714284"/>
              <a:ext cx="49065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CA24466-4453-5F61-0D92-35FB7376EBA0}"/>
                </a:ext>
              </a:extLst>
            </p:cNvPr>
            <p:cNvCxnSpPr>
              <a:cxnSpLocks/>
            </p:cNvCxnSpPr>
            <p:nvPr/>
          </p:nvCxnSpPr>
          <p:spPr>
            <a:xfrm>
              <a:off x="4161265" y="4123162"/>
              <a:ext cx="44605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9271C95-3A22-6F18-F359-819BB03CE1DA}"/>
                </a:ext>
              </a:extLst>
            </p:cNvPr>
            <p:cNvCxnSpPr/>
            <p:nvPr/>
          </p:nvCxnSpPr>
          <p:spPr>
            <a:xfrm>
              <a:off x="3674329" y="4339678"/>
              <a:ext cx="49065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D14AD2C-D148-DF2A-9317-7B4D1A9CA7A5}"/>
                </a:ext>
              </a:extLst>
            </p:cNvPr>
            <p:cNvCxnSpPr/>
            <p:nvPr/>
          </p:nvCxnSpPr>
          <p:spPr>
            <a:xfrm>
              <a:off x="3659460" y="4959504"/>
              <a:ext cx="49065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23A76C0-8F6C-43A6-A2FC-D45A45747FAD}"/>
                </a:ext>
              </a:extLst>
            </p:cNvPr>
            <p:cNvCxnSpPr>
              <a:cxnSpLocks/>
            </p:cNvCxnSpPr>
            <p:nvPr/>
          </p:nvCxnSpPr>
          <p:spPr>
            <a:xfrm>
              <a:off x="4146398" y="4710459"/>
              <a:ext cx="44605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3889ABC-19AE-DA86-5A8A-41B8963B2713}"/>
                </a:ext>
              </a:extLst>
            </p:cNvPr>
            <p:cNvCxnSpPr>
              <a:cxnSpLocks/>
            </p:cNvCxnSpPr>
            <p:nvPr/>
          </p:nvCxnSpPr>
          <p:spPr>
            <a:xfrm>
              <a:off x="4146398" y="3461523"/>
              <a:ext cx="44605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354338E-33E4-810B-F6DE-BAD6E6127319}"/>
                </a:ext>
              </a:extLst>
            </p:cNvPr>
            <p:cNvCxnSpPr>
              <a:cxnSpLocks/>
            </p:cNvCxnSpPr>
            <p:nvPr/>
          </p:nvCxnSpPr>
          <p:spPr>
            <a:xfrm>
              <a:off x="4161265" y="5178811"/>
              <a:ext cx="44605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9C93553-C27B-2899-6C29-4A4455016B9B}"/>
                </a:ext>
              </a:extLst>
            </p:cNvPr>
            <p:cNvCxnSpPr>
              <a:cxnSpLocks/>
            </p:cNvCxnSpPr>
            <p:nvPr/>
          </p:nvCxnSpPr>
          <p:spPr>
            <a:xfrm>
              <a:off x="4607315" y="3874118"/>
              <a:ext cx="44605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462C793-C6E6-9DE6-0E8C-7E1AF3C931F1}"/>
                </a:ext>
              </a:extLst>
            </p:cNvPr>
            <p:cNvCxnSpPr>
              <a:cxnSpLocks/>
            </p:cNvCxnSpPr>
            <p:nvPr/>
          </p:nvCxnSpPr>
          <p:spPr>
            <a:xfrm>
              <a:off x="4609173" y="4472567"/>
              <a:ext cx="44605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E1A8FB1-E2C3-29F2-2995-04C214D1330D}"/>
                </a:ext>
              </a:extLst>
            </p:cNvPr>
            <p:cNvCxnSpPr>
              <a:cxnSpLocks/>
            </p:cNvCxnSpPr>
            <p:nvPr/>
          </p:nvCxnSpPr>
          <p:spPr>
            <a:xfrm>
              <a:off x="4631474" y="4953928"/>
              <a:ext cx="44605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904D1C0-4189-AC63-2314-5599824E110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64516" y="4123162"/>
              <a:ext cx="457198" cy="13009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AF236EF-F137-9F32-EDE1-2C0657512CAF}"/>
                </a:ext>
              </a:extLst>
            </p:cNvPr>
            <p:cNvCxnSpPr>
              <a:cxnSpLocks/>
            </p:cNvCxnSpPr>
            <p:nvPr/>
          </p:nvCxnSpPr>
          <p:spPr>
            <a:xfrm>
              <a:off x="5083103" y="3586044"/>
              <a:ext cx="43861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825CFB4-E566-A026-66C1-D6D805968089}"/>
                </a:ext>
              </a:extLst>
            </p:cNvPr>
            <p:cNvCxnSpPr>
              <a:cxnSpLocks/>
            </p:cNvCxnSpPr>
            <p:nvPr/>
          </p:nvCxnSpPr>
          <p:spPr>
            <a:xfrm>
              <a:off x="5055224" y="4717892"/>
              <a:ext cx="43861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9ACA180B-5606-77AF-9FC1-016053828E5A}"/>
                </a:ext>
              </a:extLst>
            </p:cNvPr>
            <p:cNvCxnSpPr>
              <a:cxnSpLocks/>
            </p:cNvCxnSpPr>
            <p:nvPr/>
          </p:nvCxnSpPr>
          <p:spPr>
            <a:xfrm>
              <a:off x="5084961" y="5178811"/>
              <a:ext cx="438611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テキスト ボックス 5">
            <a:extLst>
              <a:ext uri="{FF2B5EF4-FFF2-40B4-BE49-F238E27FC236}">
                <a16:creationId xmlns:a16="http://schemas.microsoft.com/office/drawing/2014/main" id="{7FBF0BE6-B1EE-8731-506B-55CA9536C18A}"/>
              </a:ext>
            </a:extLst>
          </p:cNvPr>
          <p:cNvSpPr txBox="1"/>
          <p:nvPr/>
        </p:nvSpPr>
        <p:spPr>
          <a:xfrm>
            <a:off x="837309" y="2047446"/>
            <a:ext cx="2446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th-TH" sz="3200"/>
              <a:t>ลากเส้นแนวตั้งก่อน</a:t>
            </a:r>
            <a:endParaRPr kumimoji="1" lang="en-US" sz="3200"/>
          </a:p>
        </p:txBody>
      </p:sp>
      <p:sp>
        <p:nvSpPr>
          <p:cNvPr id="86" name="テキスト ボックス 6">
            <a:extLst>
              <a:ext uri="{FF2B5EF4-FFF2-40B4-BE49-F238E27FC236}">
                <a16:creationId xmlns:a16="http://schemas.microsoft.com/office/drawing/2014/main" id="{9D089AFA-0C12-5BD4-1D7C-18392466A0F6}"/>
              </a:ext>
            </a:extLst>
          </p:cNvPr>
          <p:cNvSpPr txBox="1"/>
          <p:nvPr/>
        </p:nvSpPr>
        <p:spPr>
          <a:xfrm>
            <a:off x="4153692" y="2046954"/>
            <a:ext cx="30674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th-TH" sz="3200"/>
              <a:t>จากนั้นลากเส้นขวางโดยไม่ให้ตรงกับช่องถัดไป</a:t>
            </a:r>
            <a:endParaRPr kumimoji="1" lang="en-US" sz="3200"/>
          </a:p>
        </p:txBody>
      </p:sp>
      <p:sp>
        <p:nvSpPr>
          <p:cNvPr id="87" name="テキスト ボックス 8">
            <a:extLst>
              <a:ext uri="{FF2B5EF4-FFF2-40B4-BE49-F238E27FC236}">
                <a16:creationId xmlns:a16="http://schemas.microsoft.com/office/drawing/2014/main" id="{EA157FAF-0F46-EE32-05AF-E5A4FEC7F4D3}"/>
              </a:ext>
            </a:extLst>
          </p:cNvPr>
          <p:cNvSpPr txBox="1"/>
          <p:nvPr/>
        </p:nvSpPr>
        <p:spPr>
          <a:xfrm>
            <a:off x="8026460" y="2036152"/>
            <a:ext cx="30674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th-TH" sz="3200"/>
              <a:t>เขียนตัวเลือกที่ใช้เสี่ยงทายไว้ด้านล่าง</a:t>
            </a:r>
            <a:endParaRPr kumimoji="1" lang="en-US" sz="3200"/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06822EB8-24D3-C26B-9B1B-DF69EB7E8CFB}"/>
              </a:ext>
            </a:extLst>
          </p:cNvPr>
          <p:cNvGrpSpPr/>
          <p:nvPr/>
        </p:nvGrpSpPr>
        <p:grpSpPr>
          <a:xfrm>
            <a:off x="8028878" y="3214595"/>
            <a:ext cx="2661193" cy="2515943"/>
            <a:chOff x="6263382" y="3309119"/>
            <a:chExt cx="2661193" cy="2515943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DE95CF09-5D19-BADD-9A8D-C1DDF221E273}"/>
                </a:ext>
              </a:extLst>
            </p:cNvPr>
            <p:cNvGrpSpPr/>
            <p:nvPr/>
          </p:nvGrpSpPr>
          <p:grpSpPr>
            <a:xfrm>
              <a:off x="6397082" y="3309119"/>
              <a:ext cx="1865970" cy="2146614"/>
              <a:chOff x="4493941" y="3023835"/>
              <a:chExt cx="1865970" cy="2146614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9A22D5BB-CFD1-89E0-DAF9-2F2C0DF21667}"/>
                  </a:ext>
                </a:extLst>
              </p:cNvPr>
              <p:cNvGrpSpPr/>
              <p:nvPr/>
            </p:nvGrpSpPr>
            <p:grpSpPr>
              <a:xfrm>
                <a:off x="4512526" y="3023835"/>
                <a:ext cx="1836234" cy="2146614"/>
                <a:chOff x="1289823" y="2871435"/>
                <a:chExt cx="1836234" cy="2146614"/>
              </a:xfrm>
            </p:grpSpPr>
            <p:cxnSp>
              <p:nvCxnSpPr>
                <p:cNvPr id="54" name="Straight Arrow Connector 53">
                  <a:extLst>
                    <a:ext uri="{FF2B5EF4-FFF2-40B4-BE49-F238E27FC236}">
                      <a16:creationId xmlns:a16="http://schemas.microsoft.com/office/drawing/2014/main" id="{75ED43D4-25A5-C3B2-71AC-3CB8D1D07B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89823" y="2871438"/>
                  <a:ext cx="0" cy="2146611"/>
                </a:xfrm>
                <a:prstGeom prst="straightConnector1">
                  <a:avLst/>
                </a:prstGeom>
                <a:ln w="28575"/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Arrow Connector 54">
                  <a:extLst>
                    <a:ext uri="{FF2B5EF4-FFF2-40B4-BE49-F238E27FC236}">
                      <a16:creationId xmlns:a16="http://schemas.microsoft.com/office/drawing/2014/main" id="{D4E3D33B-6EDE-60DC-A3BA-472F701595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76759" y="2871438"/>
                  <a:ext cx="0" cy="2146611"/>
                </a:xfrm>
                <a:prstGeom prst="straightConnector1">
                  <a:avLst/>
                </a:prstGeom>
                <a:ln w="28575"/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Arrow Connector 55">
                  <a:extLst>
                    <a:ext uri="{FF2B5EF4-FFF2-40B4-BE49-F238E27FC236}">
                      <a16:creationId xmlns:a16="http://schemas.microsoft.com/office/drawing/2014/main" id="{1E059BBB-5A8D-3CCD-E5C4-239DB8AD24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22809" y="2871437"/>
                  <a:ext cx="0" cy="2146611"/>
                </a:xfrm>
                <a:prstGeom prst="straightConnector1">
                  <a:avLst/>
                </a:prstGeom>
                <a:ln w="28575"/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Arrow Connector 56">
                  <a:extLst>
                    <a:ext uri="{FF2B5EF4-FFF2-40B4-BE49-F238E27FC236}">
                      <a16:creationId xmlns:a16="http://schemas.microsoft.com/office/drawing/2014/main" id="{CC99C9B9-7138-0CD4-6E57-40264DE397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91160" y="2871436"/>
                  <a:ext cx="0" cy="2146611"/>
                </a:xfrm>
                <a:prstGeom prst="straightConnector1">
                  <a:avLst/>
                </a:prstGeom>
                <a:ln w="28575"/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Arrow Connector 57">
                  <a:extLst>
                    <a:ext uri="{FF2B5EF4-FFF2-40B4-BE49-F238E27FC236}">
                      <a16:creationId xmlns:a16="http://schemas.microsoft.com/office/drawing/2014/main" id="{5EC0251F-EB76-C446-D271-880BB52E48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26057" y="2871435"/>
                  <a:ext cx="0" cy="2146611"/>
                </a:xfrm>
                <a:prstGeom prst="straightConnector1">
                  <a:avLst/>
                </a:prstGeom>
                <a:ln w="28575"/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35A0429C-27A0-3770-AEF8-DAD982F7FE61}"/>
                  </a:ext>
                </a:extLst>
              </p:cNvPr>
              <p:cNvCxnSpPr/>
              <p:nvPr/>
            </p:nvCxnSpPr>
            <p:spPr>
              <a:xfrm>
                <a:off x="4493941" y="3429000"/>
                <a:ext cx="490654" cy="0"/>
              </a:xfrm>
              <a:prstGeom prst="line">
                <a:avLst/>
              </a:prstGeom>
              <a:ln w="28575"/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EC280FBE-36B2-968C-6DCB-F62FA2C60C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99462" y="3837878"/>
                <a:ext cx="446050" cy="0"/>
              </a:xfrm>
              <a:prstGeom prst="line">
                <a:avLst/>
              </a:prstGeom>
              <a:ln w="28575"/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FBBA92C5-AA6B-EA28-AAA0-9F4059DDF052}"/>
                  </a:ext>
                </a:extLst>
              </p:cNvPr>
              <p:cNvCxnSpPr/>
              <p:nvPr/>
            </p:nvCxnSpPr>
            <p:spPr>
              <a:xfrm>
                <a:off x="4512526" y="4054394"/>
                <a:ext cx="490654" cy="0"/>
              </a:xfrm>
              <a:prstGeom prst="line">
                <a:avLst/>
              </a:prstGeom>
              <a:ln w="28575"/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2D47F645-A7E0-C577-634A-30EDAE77813D}"/>
                  </a:ext>
                </a:extLst>
              </p:cNvPr>
              <p:cNvCxnSpPr/>
              <p:nvPr/>
            </p:nvCxnSpPr>
            <p:spPr>
              <a:xfrm>
                <a:off x="4497657" y="4674220"/>
                <a:ext cx="490654" cy="0"/>
              </a:xfrm>
              <a:prstGeom prst="line">
                <a:avLst/>
              </a:prstGeom>
              <a:ln w="28575"/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6382EF08-45FD-25DE-AF78-6EB85666A0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84595" y="4425175"/>
                <a:ext cx="446050" cy="0"/>
              </a:xfrm>
              <a:prstGeom prst="line">
                <a:avLst/>
              </a:prstGeom>
              <a:ln w="28575"/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DA1B143C-58D0-958E-7711-83E2FAF1CA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84595" y="3176239"/>
                <a:ext cx="446050" cy="0"/>
              </a:xfrm>
              <a:prstGeom prst="line">
                <a:avLst/>
              </a:prstGeom>
              <a:ln w="28575"/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204C02B8-D23F-1E8E-AF31-DA654E492A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99462" y="4893527"/>
                <a:ext cx="446050" cy="0"/>
              </a:xfrm>
              <a:prstGeom prst="line">
                <a:avLst/>
              </a:prstGeom>
              <a:ln w="28575"/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CD013BAA-BADB-42B4-BA03-89B3111492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45512" y="3588834"/>
                <a:ext cx="446050" cy="0"/>
              </a:xfrm>
              <a:prstGeom prst="line">
                <a:avLst/>
              </a:prstGeom>
              <a:ln w="28575"/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1658F025-715D-C7D1-72AD-9C4BF9C4A2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45512" y="4187283"/>
                <a:ext cx="446050" cy="0"/>
              </a:xfrm>
              <a:prstGeom prst="line">
                <a:avLst/>
              </a:prstGeom>
              <a:ln w="28575"/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72B02577-02FE-81CF-41F5-E43CB6D0A2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67813" y="4668644"/>
                <a:ext cx="446050" cy="0"/>
              </a:xfrm>
              <a:prstGeom prst="line">
                <a:avLst/>
              </a:prstGeom>
              <a:ln w="28575"/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CD4FF2D6-92CD-39D3-EA91-8DC545BD8C5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02713" y="3837878"/>
                <a:ext cx="457198" cy="13009"/>
              </a:xfrm>
              <a:prstGeom prst="line">
                <a:avLst/>
              </a:prstGeom>
              <a:ln w="28575"/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335D71EC-95E8-C84F-EBBE-5059633132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21300" y="3300760"/>
                <a:ext cx="438611" cy="0"/>
              </a:xfrm>
              <a:prstGeom prst="line">
                <a:avLst/>
              </a:prstGeom>
              <a:ln w="28575"/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1C6BAB5D-F85A-AC77-3483-19317A6B2C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91563" y="4432608"/>
                <a:ext cx="438611" cy="0"/>
              </a:xfrm>
              <a:prstGeom prst="line">
                <a:avLst/>
              </a:prstGeom>
              <a:ln w="28575"/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360752FC-359D-ADE3-1E28-8CE5087DFE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21300" y="4893527"/>
                <a:ext cx="438611" cy="0"/>
              </a:xfrm>
              <a:prstGeom prst="line">
                <a:avLst/>
              </a:prstGeom>
              <a:ln w="28575"/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941CA868-2DB9-1185-0E3A-31A327E7AD41}"/>
                </a:ext>
              </a:extLst>
            </p:cNvPr>
            <p:cNvSpPr txBox="1"/>
            <p:nvPr/>
          </p:nvSpPr>
          <p:spPr>
            <a:xfrm>
              <a:off x="6263382" y="5455730"/>
              <a:ext cx="2661193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>
                  <a:solidFill>
                    <a:srgbClr val="C00000"/>
                  </a:solidFill>
                </a:rPr>
                <a:t>1      2    3      4     5</a:t>
              </a:r>
            </a:p>
          </p:txBody>
        </p:sp>
      </p:grpSp>
      <p:sp>
        <p:nvSpPr>
          <p:cNvPr id="93" name="タイトル 1">
            <a:extLst>
              <a:ext uri="{FF2B5EF4-FFF2-40B4-BE49-F238E27FC236}">
                <a16:creationId xmlns:a16="http://schemas.microsoft.com/office/drawing/2014/main" id="{D2AC4066-ECB7-DD03-A3A3-FC65632BA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kumimoji="1" lang="th-TH" sz="6000" b="1">
                <a:cs typeface="+mn-cs"/>
              </a:rPr>
              <a:t>วิธีลากเส้น</a:t>
            </a:r>
            <a:endParaRPr kumimoji="1" lang="en-US" sz="6000" b="1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604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F315F-9A06-F82D-1E56-DA769D1E9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>
                <a:cs typeface="+mn-cs"/>
              </a:rPr>
              <a:t>อาจเพิ่มสีสันและลากเส้นขวางได้ในหลายรูปแบบเพื่อเพิ่มความสวยงามอย่างด้านล่างนี้</a:t>
            </a:r>
            <a:endParaRPr lang="en-US">
              <a:cs typeface="+mn-cs"/>
            </a:endParaRPr>
          </a:p>
        </p:txBody>
      </p:sp>
      <p:pic>
        <p:nvPicPr>
          <p:cNvPr id="7" name="Picture 6" descr="A row of animals on a fence&#10;&#10;Description automatically generated">
            <a:extLst>
              <a:ext uri="{FF2B5EF4-FFF2-40B4-BE49-F238E27FC236}">
                <a16:creationId xmlns:a16="http://schemas.microsoft.com/office/drawing/2014/main" id="{770C685F-33F8-C4DD-63AB-45E06BA5B2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24" y="2331441"/>
            <a:ext cx="4632138" cy="3474887"/>
          </a:xfrm>
          <a:prstGeom prst="rect">
            <a:avLst/>
          </a:prstGeom>
        </p:spPr>
      </p:pic>
      <p:pic>
        <p:nvPicPr>
          <p:cNvPr id="12" name="Picture 11" descr="A drawing of a fence with flowers and birds&#10;&#10;Description automatically generated">
            <a:extLst>
              <a:ext uri="{FF2B5EF4-FFF2-40B4-BE49-F238E27FC236}">
                <a16:creationId xmlns:a16="http://schemas.microsoft.com/office/drawing/2014/main" id="{B0950549-8519-C5B4-B3BA-68373619DA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12125"/>
            <a:ext cx="5058937" cy="3794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886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algn="ctr"/>
            <a:r>
              <a:rPr lang="th-TH" sz="5400">
                <a:cs typeface="+mn-cs"/>
              </a:rPr>
              <a:t>ลองดูวิธีเล่นกันค่ะ</a:t>
            </a:r>
            <a:endParaRPr kumimoji="1" lang="en-US" sz="5400"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53345" y="5861238"/>
            <a:ext cx="10515600" cy="62058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ja-JP" altLang="en-US" sz="2400" dirty="0">
                <a:hlinkClick r:id="rId3"/>
              </a:rPr>
              <a:t>あみだくじで鬼滅の刃おやつぎめ！　禰豆子は誰？　鬼滅の刃ベビースターラーメン　ポテト丸　竈門禰豆子　栗花落カナヲ　胡蝶しのぶ　</a:t>
            </a:r>
            <a:r>
              <a:rPr lang="en-US" altLang="ja-JP" sz="2400" dirty="0">
                <a:hlinkClick r:id="rId3"/>
              </a:rPr>
              <a:t>5</a:t>
            </a:r>
            <a:r>
              <a:rPr lang="ja-JP" altLang="en-US" sz="2400" dirty="0">
                <a:hlinkClick r:id="rId3"/>
              </a:rPr>
              <a:t>歳　</a:t>
            </a:r>
            <a:r>
              <a:rPr lang="en-US" altLang="ja-JP" sz="2400" dirty="0">
                <a:hlinkClick r:id="rId3"/>
              </a:rPr>
              <a:t>10</a:t>
            </a:r>
            <a:r>
              <a:rPr lang="ja-JP" altLang="en-US" sz="2400" dirty="0">
                <a:hlinkClick r:id="rId3"/>
              </a:rPr>
              <a:t>歳　姉妹</a:t>
            </a:r>
            <a:endParaRPr kumimoji="1" lang="en-US" sz="2400" dirty="0"/>
          </a:p>
        </p:txBody>
      </p:sp>
      <p:pic>
        <p:nvPicPr>
          <p:cNvPr id="4" name="図 3">
            <a:hlinkClick r:id="rId3"/>
            <a:extLst>
              <a:ext uri="{FF2B5EF4-FFF2-40B4-BE49-F238E27FC236}">
                <a16:creationId xmlns:a16="http://schemas.microsoft.com/office/drawing/2014/main" id="{F3B40A2A-D5DE-46AD-828D-B5F3CEA320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0" t="33850" r="52740" b="31805"/>
          <a:stretch/>
        </p:blipFill>
        <p:spPr bwMode="auto">
          <a:xfrm>
            <a:off x="3160376" y="1331630"/>
            <a:ext cx="5871248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0108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828268" y="160338"/>
            <a:ext cx="9015412" cy="1629486"/>
          </a:xfrm>
        </p:spPr>
        <p:txBody>
          <a:bodyPr>
            <a:noAutofit/>
          </a:bodyPr>
          <a:lstStyle/>
          <a:p>
            <a:r>
              <a:rPr lang="th-TH" sz="4000" b="1">
                <a:ea typeface="游ゴシック Light"/>
                <a:cs typeface="Cordia New"/>
              </a:rPr>
              <a:t>สมมติว่าเราจะกำหนดลำดับก่อนหลังในการนำเสนอหน้าชั้น ลองมาเสี่ยงทายดูว่านักเรียนได้ลำดับที่เท่าไร โดยเลือก</a:t>
            </a:r>
            <a:br>
              <a:rPr lang="th-TH" sz="4000" b="1">
                <a:ea typeface="游ゴシック Light"/>
                <a:cs typeface="Cordia New"/>
              </a:rPr>
            </a:br>
            <a:r>
              <a:rPr lang="th-TH" sz="4000" b="1">
                <a:ea typeface="游ゴシック Light"/>
                <a:cs typeface="Cordia New"/>
              </a:rPr>
              <a:t>จาก </a:t>
            </a:r>
            <a:r>
              <a:rPr lang="th-TH" sz="2400" b="1">
                <a:ea typeface="游ゴシック Light"/>
                <a:cs typeface="Cordia New"/>
              </a:rPr>
              <a:t>A-F</a:t>
            </a:r>
          </a:p>
        </p:txBody>
      </p:sp>
      <p:sp>
        <p:nvSpPr>
          <p:cNvPr id="6" name="角丸四角形吹き出し 5"/>
          <p:cNvSpPr/>
          <p:nvPr/>
        </p:nvSpPr>
        <p:spPr>
          <a:xfrm>
            <a:off x="950429" y="160338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7" name="AutoShape 2" descr="コミックポップアートスタイルでクイズクイズの脳のゲームワードベクトルイラストデザイン - 疑問符のベクターアート素材や画像を多数ご用意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円形吹き出し 12"/>
          <p:cNvSpPr/>
          <p:nvPr/>
        </p:nvSpPr>
        <p:spPr>
          <a:xfrm>
            <a:off x="155575" y="423333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pic>
        <p:nvPicPr>
          <p:cNvPr id="14" name="Picture 2" descr="あみだくじイラスト／無料イラストなら「イラストAC」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9" t="22580" r="20744" b="7962"/>
          <a:stretch/>
        </p:blipFill>
        <p:spPr bwMode="auto">
          <a:xfrm>
            <a:off x="1790288" y="2217696"/>
            <a:ext cx="9528047" cy="3659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テキスト ボックス 2"/>
          <p:cNvSpPr txBox="1"/>
          <p:nvPr/>
        </p:nvSpPr>
        <p:spPr>
          <a:xfrm>
            <a:off x="2379407" y="1957853"/>
            <a:ext cx="9454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sz="2800" b="1" dirty="0">
                <a:solidFill>
                  <a:srgbClr val="FF0000"/>
                </a:solidFill>
              </a:rPr>
              <a:t>A             </a:t>
            </a:r>
            <a:r>
              <a:rPr lang="en-US" sz="2800" b="1" dirty="0">
                <a:solidFill>
                  <a:srgbClr val="FF0000"/>
                </a:solidFill>
              </a:rPr>
              <a:t>B           </a:t>
            </a:r>
            <a:r>
              <a:rPr lang="ja-JP" altLang="en-US" sz="2800" b="1" dirty="0">
                <a:solidFill>
                  <a:srgbClr val="FF0000"/>
                </a:solidFill>
              </a:rPr>
              <a:t>  </a:t>
            </a:r>
            <a:r>
              <a:rPr lang="en-US" sz="2800" b="1" dirty="0">
                <a:solidFill>
                  <a:srgbClr val="FF0000"/>
                </a:solidFill>
              </a:rPr>
              <a:t>C             D              E               F</a:t>
            </a:r>
            <a:endParaRPr kumimoji="1" 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7DF323-07F1-2507-8D4A-A64A8120E7B5}"/>
              </a:ext>
            </a:extLst>
          </p:cNvPr>
          <p:cNvSpPr txBox="1"/>
          <p:nvPr/>
        </p:nvSpPr>
        <p:spPr>
          <a:xfrm>
            <a:off x="2275608" y="5681863"/>
            <a:ext cx="9164781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b="1">
                <a:ea typeface="游ゴシック"/>
              </a:rPr>
              <a:t>3          5        1          6         2          4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05CFA15-14E6-414B-3B5E-9F7B749AED10}"/>
              </a:ext>
            </a:extLst>
          </p:cNvPr>
          <p:cNvSpPr/>
          <p:nvPr/>
        </p:nvSpPr>
        <p:spPr>
          <a:xfrm>
            <a:off x="2102446" y="55753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A963CA6-7787-E403-CD50-31CDA118C3F1}"/>
              </a:ext>
            </a:extLst>
          </p:cNvPr>
          <p:cNvSpPr/>
          <p:nvPr/>
        </p:nvSpPr>
        <p:spPr>
          <a:xfrm>
            <a:off x="3721100" y="55753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81828B0-B948-8638-A19A-AF047E269816}"/>
              </a:ext>
            </a:extLst>
          </p:cNvPr>
          <p:cNvSpPr/>
          <p:nvPr/>
        </p:nvSpPr>
        <p:spPr>
          <a:xfrm>
            <a:off x="5387340" y="55753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5E7CBE5-52D4-50FF-1B9F-D22B0979FA61}"/>
              </a:ext>
            </a:extLst>
          </p:cNvPr>
          <p:cNvSpPr/>
          <p:nvPr/>
        </p:nvSpPr>
        <p:spPr>
          <a:xfrm>
            <a:off x="6880860" y="55753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15267FC-AB3A-DDB6-95F1-D660B957A8E3}"/>
              </a:ext>
            </a:extLst>
          </p:cNvPr>
          <p:cNvSpPr/>
          <p:nvPr/>
        </p:nvSpPr>
        <p:spPr>
          <a:xfrm>
            <a:off x="8587740" y="55753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0ADA02A-F709-0AD3-D781-3EE3EE7CAD99}"/>
              </a:ext>
            </a:extLst>
          </p:cNvPr>
          <p:cNvSpPr/>
          <p:nvPr/>
        </p:nvSpPr>
        <p:spPr>
          <a:xfrm>
            <a:off x="10294620" y="55753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12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8" grpId="0" animBg="1"/>
      <p:bldP spid="20" grpId="0" animBg="1"/>
      <p:bldP spid="22" grpId="0" animBg="1"/>
      <p:bldP spid="24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BB0A11A2231C944A97F3CA5C2E8BE01" ma:contentTypeVersion="15" ma:contentTypeDescription="Create a new document." ma:contentTypeScope="" ma:versionID="62c59ac36a1c62c61d5e07573165d568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67a98a89f1c56dd81c8164f7ef134d8d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FB6404D-9057-4932-9EE5-43DF1F3BAAF8}">
  <ds:schemaRefs>
    <ds:schemaRef ds:uri="dd831380-f772-4d0a-86be-ca519d40c5a8"/>
    <ds:schemaRef ds:uri="http://purl.org/dc/dcmitype/"/>
    <ds:schemaRef ds:uri="http://www.w3.org/XML/1998/namespace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b0c4f587-39ca-41af-b763-ad6198fafdf1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2DB11E5-BCA6-4FB4-9E7F-A7ECEA3CFBC2}"/>
</file>

<file path=customXml/itemProps3.xml><?xml version="1.0" encoding="utf-8"?>
<ds:datastoreItem xmlns:ds="http://schemas.openxmlformats.org/officeDocument/2006/customXml" ds:itemID="{32317AA4-4966-467C-A445-3FAC15E427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817</Words>
  <Application>Microsoft Office PowerPoint</Application>
  <PresentationFormat>ワイド画面</PresentationFormat>
  <Paragraphs>69</Paragraphs>
  <Slides>13</Slides>
  <Notes>11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24" baseType="lpstr">
      <vt:lpstr>MS PGothic</vt:lpstr>
      <vt:lpstr>UD Digi Kyokasho N-B</vt:lpstr>
      <vt:lpstr>UD Digi Kyokasho NK-B</vt:lpstr>
      <vt:lpstr>UD Digi Kyokasho NK-R</vt:lpstr>
      <vt:lpstr>游ゴシック</vt:lpstr>
      <vt:lpstr>游ゴシック Light</vt:lpstr>
      <vt:lpstr>Angsana New</vt:lpstr>
      <vt:lpstr>Arial</vt:lpstr>
      <vt:lpstr>Calibri</vt:lpstr>
      <vt:lpstr>Cordia New</vt:lpstr>
      <vt:lpstr>Office テーマ</vt:lpstr>
      <vt:lpstr>PowerPoint プレゼンテーション</vt:lpstr>
      <vt:lpstr>あみだくじ</vt:lpstr>
      <vt:lpstr>あみだくじ</vt:lpstr>
      <vt:lpstr>あみだくじ</vt:lpstr>
      <vt:lpstr>あみだくじ</vt:lpstr>
      <vt:lpstr>วิธีลากเส้น</vt:lpstr>
      <vt:lpstr>อาจเพิ่มสีสันและลากเส้นขวางได้ในหลายรูปแบบเพื่อเพิ่มความสวยงามอย่างด้านล่างนี้</vt:lpstr>
      <vt:lpstr>ลองดูวิธีเล่นกันค่ะ</vt:lpstr>
      <vt:lpstr>สมมติว่าเราจะกำหนดลำดับก่อนหลังในการนำเสนอหน้าชั้น ลองมาเสี่ยงทายดูว่านักเรียนได้ลำดับที่เท่าไร โดยเลือก จาก A-F</vt:lpstr>
      <vt:lpstr>じゃんけんぽん</vt:lpstr>
      <vt:lpstr>PowerPoint プレゼンテーション</vt:lpstr>
      <vt:lpstr>จุดเหมือนและจุดต่างกับญี่ปุ่น</vt:lpstr>
      <vt:lpstr>出典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第1課　ミニじょうほう</dc:title>
  <dc:creator>Prapa Sangthongsuk</dc:creator>
  <cp:lastModifiedBy>Mei Fukada</cp:lastModifiedBy>
  <cp:revision>1</cp:revision>
  <dcterms:created xsi:type="dcterms:W3CDTF">2021-10-08T03:03:58Z</dcterms:created>
  <dcterms:modified xsi:type="dcterms:W3CDTF">2024-10-28T05:16:14Z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MediaServiceImageTags">
    <vt:lpwstr/>
  </property>
</Properties>
</file>