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56" r:id="rId5"/>
    <p:sldId id="262" r:id="rId6"/>
    <p:sldId id="278" r:id="rId7"/>
    <p:sldId id="280" r:id="rId8"/>
    <p:sldId id="281" r:id="rId9"/>
    <p:sldId id="282" r:id="rId10"/>
    <p:sldId id="285" r:id="rId11"/>
    <p:sldId id="283" r:id="rId12"/>
    <p:sldId id="284" r:id="rId13"/>
    <p:sldId id="277" r:id="rId14"/>
    <p:sldId id="264" r:id="rId15"/>
    <p:sldId id="296" r:id="rId1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4381236-CC73-0A79-5837-E098B19E0125}" name="Yuka Ichimaru" initials="YI" userId="S::ichimaru@jfbkk.or.th::d909a6f2-ab86-4eb0-a019-a6e8b5a37979" providerId="AD"/>
  <p188:author id="{3878DC39-BA60-81A7-5EBC-4EFE1A364988}" name="Preyawan Phositlimpagul" initials="PP" userId="S::preyawan@jfbkk.or.th::5e2cd7b1-767d-4ec4-8174-bcc33deb7d25" providerId="AD"/>
  <p188:author id="{5E50E647-E3EE-8A11-A061-3A5577F32D61}" name="Mei Fukada" initials="MF" userId="S::Mei_Fukada@jpf.go.jp::4b4e81c0-5f69-430b-9e93-db87b6b5cf3b" providerId="AD"/>
  <p188:author id="{9DD4C369-D5A9-2778-5C8C-5404A6D2385B}" name="Prapa Sangthongsuk" initials="PS" userId="S::prapa@jfbkk.or.th::d9981701-2ffc-4e62-a99e-08713f5c1b3a" providerId="AD"/>
  <p188:author id="{499679C8-39DE-C85D-BE9F-1F3C200B9D5D}" name="Sakeson Thulathipakul" initials="ST" userId="S::Sakeson@jpf.go.jp::b3d64cf3-6c76-4edc-a142-424decaf8113" providerId="AD"/>
  <p188:author id="{3ED67AFD-2EFD-30BA-B4DD-47D9D1E12C07}" name="Narisara Thongmee" initials="NT" userId="S::narisara@jfbkk.or.th::3f5817a0-d64e-4f85-845c-fa7a0a7890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1772C-5761-4D58-AE1E-4DAB3A41E498}" v="2" dt="2024-10-28T05:17:57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keson Thulathipakul" userId="b3d64cf3-6c76-4edc-a142-424decaf8113" providerId="ADAL" clId="{77B0214F-B00E-487D-917C-70345AD5D8BA}"/>
    <pc:docChg chg="undo custSel modSld">
      <pc:chgData name="Sakeson Thulathipakul" userId="b3d64cf3-6c76-4edc-a142-424decaf8113" providerId="ADAL" clId="{77B0214F-B00E-487D-917C-70345AD5D8BA}" dt="2024-10-24T03:45:51.624" v="5"/>
      <pc:docMkLst>
        <pc:docMk/>
      </pc:docMkLst>
      <pc:sldChg chg="modSp mod addCm modCm">
        <pc:chgData name="Sakeson Thulathipakul" userId="b3d64cf3-6c76-4edc-a142-424decaf8113" providerId="ADAL" clId="{77B0214F-B00E-487D-917C-70345AD5D8BA}" dt="2024-10-24T03:45:27.802" v="4"/>
        <pc:sldMkLst>
          <pc:docMk/>
          <pc:sldMk cId="228641797" sldId="281"/>
        </pc:sldMkLst>
        <pc:spChg chg="mod">
          <ac:chgData name="Sakeson Thulathipakul" userId="b3d64cf3-6c76-4edc-a142-424decaf8113" providerId="ADAL" clId="{77B0214F-B00E-487D-917C-70345AD5D8BA}" dt="2024-10-24T03:42:42.542" v="1" actId="14100"/>
          <ac:spMkLst>
            <pc:docMk/>
            <pc:sldMk cId="228641797" sldId="281"/>
            <ac:spMk id="5" creationId="{00000000-0000-0000-0000-000000000000}"/>
          </ac:spMkLst>
        </pc:spChg>
      </pc:sldChg>
      <pc:sldChg chg="addCm">
        <pc:chgData name="Sakeson Thulathipakul" userId="b3d64cf3-6c76-4edc-a142-424decaf8113" providerId="ADAL" clId="{77B0214F-B00E-487D-917C-70345AD5D8BA}" dt="2024-10-24T03:45:51.624" v="5"/>
        <pc:sldMkLst>
          <pc:docMk/>
          <pc:sldMk cId="1582741624" sldId="283"/>
        </pc:sldMkLst>
      </pc:sldChg>
      <pc:sldChg chg="addCm">
        <pc:chgData name="Sakeson Thulathipakul" userId="b3d64cf3-6c76-4edc-a142-424decaf8113" providerId="ADAL" clId="{77B0214F-B00E-487D-917C-70345AD5D8BA}" dt="2024-10-24T03:45:17.824" v="3"/>
        <pc:sldMkLst>
          <pc:docMk/>
          <pc:sldMk cId="1431732964" sldId="285"/>
        </pc:sldMkLst>
      </pc:sldChg>
    </pc:docChg>
  </pc:docChgLst>
  <pc:docChgLst>
    <pc:chgData name="Prapa Sangthongsuk" userId="S::prapa@jfbkk.or.th::d9981701-2ffc-4e62-a99e-08713f5c1b3a" providerId="AD" clId="Web-{B720BB7C-13CF-4419-A2F7-012F93791758}"/>
    <pc:docChg chg="modSld">
      <pc:chgData name="Prapa Sangthongsuk" userId="S::prapa@jfbkk.or.th::d9981701-2ffc-4e62-a99e-08713f5c1b3a" providerId="AD" clId="Web-{B720BB7C-13CF-4419-A2F7-012F93791758}" dt="2022-07-25T09:18:32.530" v="10" actId="20577"/>
      <pc:docMkLst>
        <pc:docMk/>
      </pc:docMkLst>
      <pc:sldChg chg="modSp">
        <pc:chgData name="Prapa Sangthongsuk" userId="S::prapa@jfbkk.or.th::d9981701-2ffc-4e62-a99e-08713f5c1b3a" providerId="AD" clId="Web-{B720BB7C-13CF-4419-A2F7-012F93791758}" dt="2022-07-25T09:18:32.530" v="10" actId="20577"/>
        <pc:sldMkLst>
          <pc:docMk/>
          <pc:sldMk cId="4161138751" sldId="262"/>
        </pc:sldMkLst>
        <pc:spChg chg="mod">
          <ac:chgData name="Prapa Sangthongsuk" userId="S::prapa@jfbkk.or.th::d9981701-2ffc-4e62-a99e-08713f5c1b3a" providerId="AD" clId="Web-{B720BB7C-13CF-4419-A2F7-012F93791758}" dt="2022-07-25T09:18:32.530" v="10" actId="20577"/>
          <ac:spMkLst>
            <pc:docMk/>
            <pc:sldMk cId="4161138751" sldId="262"/>
            <ac:spMk id="2" creationId="{00000000-0000-0000-0000-000000000000}"/>
          </ac:spMkLst>
        </pc:spChg>
      </pc:sldChg>
    </pc:docChg>
  </pc:docChgLst>
  <pc:docChgLst>
    <pc:chgData name="Prapa Sangthongsuk" userId="73782003-62a9-4b6c-8fbe-6fe9adab7861" providerId="ADAL" clId="{66F9AC1E-99F5-4224-A918-2B24D69B3716}"/>
    <pc:docChg chg="custSel addSld modSld">
      <pc:chgData name="Prapa Sangthongsuk" userId="73782003-62a9-4b6c-8fbe-6fe9adab7861" providerId="ADAL" clId="{66F9AC1E-99F5-4224-A918-2B24D69B3716}" dt="2023-04-05T08:02:05.492" v="105" actId="1076"/>
      <pc:docMkLst>
        <pc:docMk/>
      </pc:docMkLst>
      <pc:sldChg chg="delCm">
        <pc:chgData name="Prapa Sangthongsuk" userId="73782003-62a9-4b6c-8fbe-6fe9adab7861" providerId="ADAL" clId="{66F9AC1E-99F5-4224-A918-2B24D69B3716}" dt="2023-04-05T07:48:07.016" v="0"/>
        <pc:sldMkLst>
          <pc:docMk/>
          <pc:sldMk cId="4161138751" sldId="262"/>
        </pc:sldMkLst>
      </pc:sldChg>
      <pc:sldChg chg="modSp mod">
        <pc:chgData name="Prapa Sangthongsuk" userId="73782003-62a9-4b6c-8fbe-6fe9adab7861" providerId="ADAL" clId="{66F9AC1E-99F5-4224-A918-2B24D69B3716}" dt="2023-04-05T07:52:04.598" v="5" actId="20577"/>
        <pc:sldMkLst>
          <pc:docMk/>
          <pc:sldMk cId="2223124689" sldId="277"/>
        </pc:sldMkLst>
        <pc:spChg chg="mod">
          <ac:chgData name="Prapa Sangthongsuk" userId="73782003-62a9-4b6c-8fbe-6fe9adab7861" providerId="ADAL" clId="{66F9AC1E-99F5-4224-A918-2B24D69B3716}" dt="2023-04-05T07:52:04.598" v="5" actId="20577"/>
          <ac:spMkLst>
            <pc:docMk/>
            <pc:sldMk cId="2223124689" sldId="277"/>
            <ac:spMk id="2" creationId="{00000000-0000-0000-0000-000000000000}"/>
          </ac:spMkLst>
        </pc:spChg>
      </pc:sldChg>
      <pc:sldChg chg="delCm">
        <pc:chgData name="Prapa Sangthongsuk" userId="73782003-62a9-4b6c-8fbe-6fe9adab7861" providerId="ADAL" clId="{66F9AC1E-99F5-4224-A918-2B24D69B3716}" dt="2023-04-05T07:49:10.052" v="1"/>
        <pc:sldMkLst>
          <pc:docMk/>
          <pc:sldMk cId="2159198082" sldId="278"/>
        </pc:sldMkLst>
      </pc:sldChg>
      <pc:sldChg chg="delCm">
        <pc:chgData name="Prapa Sangthongsuk" userId="73782003-62a9-4b6c-8fbe-6fe9adab7861" providerId="ADAL" clId="{66F9AC1E-99F5-4224-A918-2B24D69B3716}" dt="2023-04-05T07:49:17.937" v="2"/>
        <pc:sldMkLst>
          <pc:docMk/>
          <pc:sldMk cId="242775375" sldId="280"/>
        </pc:sldMkLst>
      </pc:sldChg>
      <pc:sldChg chg="addSp delSp modSp new mod modAnim">
        <pc:chgData name="Prapa Sangthongsuk" userId="73782003-62a9-4b6c-8fbe-6fe9adab7861" providerId="ADAL" clId="{66F9AC1E-99F5-4224-A918-2B24D69B3716}" dt="2023-04-05T08:02:05.492" v="105" actId="1076"/>
        <pc:sldMkLst>
          <pc:docMk/>
          <pc:sldMk cId="1431732964" sldId="285"/>
        </pc:sldMkLst>
        <pc:spChg chg="del">
          <ac:chgData name="Prapa Sangthongsuk" userId="73782003-62a9-4b6c-8fbe-6fe9adab7861" providerId="ADAL" clId="{66F9AC1E-99F5-4224-A918-2B24D69B3716}" dt="2023-04-05T07:52:39.144" v="7" actId="478"/>
          <ac:spMkLst>
            <pc:docMk/>
            <pc:sldMk cId="1431732964" sldId="285"/>
            <ac:spMk id="2" creationId="{D54EAA65-C37C-4752-8117-A9368A4FAA99}"/>
          </ac:spMkLst>
        </pc:spChg>
        <pc:spChg chg="del">
          <ac:chgData name="Prapa Sangthongsuk" userId="73782003-62a9-4b6c-8fbe-6fe9adab7861" providerId="ADAL" clId="{66F9AC1E-99F5-4224-A918-2B24D69B3716}" dt="2023-04-05T07:56:19.843" v="28"/>
          <ac:spMkLst>
            <pc:docMk/>
            <pc:sldMk cId="1431732964" sldId="285"/>
            <ac:spMk id="3" creationId="{24C5ADAE-E948-4AB7-86F3-B4D3D6F274BE}"/>
          </ac:spMkLst>
        </pc:spChg>
        <pc:spChg chg="add mod">
          <ac:chgData name="Prapa Sangthongsuk" userId="73782003-62a9-4b6c-8fbe-6fe9adab7861" providerId="ADAL" clId="{66F9AC1E-99F5-4224-A918-2B24D69B3716}" dt="2023-04-05T07:52:27.024" v="6"/>
          <ac:spMkLst>
            <pc:docMk/>
            <pc:sldMk cId="1431732964" sldId="285"/>
            <ac:spMk id="4" creationId="{4CEBBC76-31D7-4CD4-87FC-3EA686E277D8}"/>
          </ac:spMkLst>
        </pc:spChg>
        <pc:spChg chg="add mod">
          <ac:chgData name="Prapa Sangthongsuk" userId="73782003-62a9-4b6c-8fbe-6fe9adab7861" providerId="ADAL" clId="{66F9AC1E-99F5-4224-A918-2B24D69B3716}" dt="2023-04-05T07:52:27.024" v="6"/>
          <ac:spMkLst>
            <pc:docMk/>
            <pc:sldMk cId="1431732964" sldId="285"/>
            <ac:spMk id="5" creationId="{0014D14C-D766-429B-A9EE-6D0D4796FEDA}"/>
          </ac:spMkLst>
        </pc:spChg>
        <pc:spChg chg="add mod">
          <ac:chgData name="Prapa Sangthongsuk" userId="73782003-62a9-4b6c-8fbe-6fe9adab7861" providerId="ADAL" clId="{66F9AC1E-99F5-4224-A918-2B24D69B3716}" dt="2023-04-05T07:58:06.391" v="54" actId="20577"/>
          <ac:spMkLst>
            <pc:docMk/>
            <pc:sldMk cId="1431732964" sldId="285"/>
            <ac:spMk id="6" creationId="{A7B74C9B-76FD-4847-8062-CCEA643871C1}"/>
          </ac:spMkLst>
        </pc:spChg>
        <pc:spChg chg="add del mod">
          <ac:chgData name="Prapa Sangthongsuk" userId="73782003-62a9-4b6c-8fbe-6fe9adab7861" providerId="ADAL" clId="{66F9AC1E-99F5-4224-A918-2B24D69B3716}" dt="2023-04-05T07:59:45.728" v="56"/>
          <ac:spMkLst>
            <pc:docMk/>
            <pc:sldMk cId="1431732964" sldId="285"/>
            <ac:spMk id="7" creationId="{5BE8E8E2-FB02-4393-9EAE-848C471F1075}"/>
          </ac:spMkLst>
        </pc:spChg>
        <pc:spChg chg="add mod">
          <ac:chgData name="Prapa Sangthongsuk" userId="73782003-62a9-4b6c-8fbe-6fe9adab7861" providerId="ADAL" clId="{66F9AC1E-99F5-4224-A918-2B24D69B3716}" dt="2023-04-05T08:01:49.614" v="103" actId="1076"/>
          <ac:spMkLst>
            <pc:docMk/>
            <pc:sldMk cId="1431732964" sldId="285"/>
            <ac:spMk id="8" creationId="{6B65C2B6-6272-49FA-8A87-BB92951114EE}"/>
          </ac:spMkLst>
        </pc:spChg>
        <pc:picChg chg="add del mod">
          <ac:chgData name="Prapa Sangthongsuk" userId="73782003-62a9-4b6c-8fbe-6fe9adab7861" providerId="ADAL" clId="{66F9AC1E-99F5-4224-A918-2B24D69B3716}" dt="2023-04-05T07:57:49.401" v="34" actId="478"/>
          <ac:picMkLst>
            <pc:docMk/>
            <pc:sldMk cId="1431732964" sldId="285"/>
            <ac:picMk id="1026" creationId="{80FF1261-3EF8-4DDE-9145-0755D60C4C88}"/>
          </ac:picMkLst>
        </pc:picChg>
        <pc:picChg chg="add del mod">
          <ac:chgData name="Prapa Sangthongsuk" userId="73782003-62a9-4b6c-8fbe-6fe9adab7861" providerId="ADAL" clId="{66F9AC1E-99F5-4224-A918-2B24D69B3716}" dt="2023-04-05T07:56:22.548" v="29" actId="478"/>
          <ac:picMkLst>
            <pc:docMk/>
            <pc:sldMk cId="1431732964" sldId="285"/>
            <ac:picMk id="1028" creationId="{E056972F-0F8F-4EC7-82CE-64CC2066D600}"/>
          </ac:picMkLst>
        </pc:picChg>
        <pc:picChg chg="add mod">
          <ac:chgData name="Prapa Sangthongsuk" userId="73782003-62a9-4b6c-8fbe-6fe9adab7861" providerId="ADAL" clId="{66F9AC1E-99F5-4224-A918-2B24D69B3716}" dt="2023-04-05T08:02:05.492" v="105" actId="1076"/>
          <ac:picMkLst>
            <pc:docMk/>
            <pc:sldMk cId="1431732964" sldId="285"/>
            <ac:picMk id="1030" creationId="{C0B7770B-549A-4C4C-B460-38B124D1930C}"/>
          </ac:picMkLst>
        </pc:picChg>
        <pc:picChg chg="add mod">
          <ac:chgData name="Prapa Sangthongsuk" userId="73782003-62a9-4b6c-8fbe-6fe9adab7861" providerId="ADAL" clId="{66F9AC1E-99F5-4224-A918-2B24D69B3716}" dt="2023-04-05T07:59:52.302" v="59" actId="14100"/>
          <ac:picMkLst>
            <pc:docMk/>
            <pc:sldMk cId="1431732964" sldId="285"/>
            <ac:picMk id="1032" creationId="{B66859E6-3D3D-4E75-BD15-9DA78BB49038}"/>
          </ac:picMkLst>
        </pc:picChg>
      </pc:sldChg>
    </pc:docChg>
  </pc:docChgLst>
  <pc:docChgLst>
    <pc:chgData name="Yuka Ichimaru" userId="S::ichimaru@jfbkk.or.th::d909a6f2-ab86-4eb0-a019-a6e8b5a37979" providerId="AD" clId="Web-{7DAB9D33-A63B-C634-E288-D4B76A136994}"/>
    <pc:docChg chg="mod">
      <pc:chgData name="Yuka Ichimaru" userId="S::ichimaru@jfbkk.or.th::d909a6f2-ab86-4eb0-a019-a6e8b5a37979" providerId="AD" clId="Web-{7DAB9D33-A63B-C634-E288-D4B76A136994}" dt="2022-09-07T08:33:06.858" v="1"/>
      <pc:docMkLst>
        <pc:docMk/>
      </pc:docMkLst>
      <pc:sldChg chg="addCm">
        <pc:chgData name="Yuka Ichimaru" userId="S::ichimaru@jfbkk.or.th::d909a6f2-ab86-4eb0-a019-a6e8b5a37979" providerId="AD" clId="Web-{7DAB9D33-A63B-C634-E288-D4B76A136994}" dt="2022-09-07T08:33:06.858" v="1"/>
        <pc:sldMkLst>
          <pc:docMk/>
          <pc:sldMk cId="2159198082" sldId="278"/>
        </pc:sldMkLst>
      </pc:sldChg>
    </pc:docChg>
  </pc:docChgLst>
  <pc:docChgLst>
    <pc:chgData name="Prapa Sangthongsuk" userId="S::prapa@jfbkk.or.th::d9981701-2ffc-4e62-a99e-08713f5c1b3a" providerId="AD" clId="Web-{D9EC50EB-EA13-4485-AB17-1E8F18B73D07}"/>
    <pc:docChg chg="mod modSld">
      <pc:chgData name="Prapa Sangthongsuk" userId="S::prapa@jfbkk.or.th::d9981701-2ffc-4e62-a99e-08713f5c1b3a" providerId="AD" clId="Web-{D9EC50EB-EA13-4485-AB17-1E8F18B73D07}" dt="2022-08-18T01:42:09.644" v="13"/>
      <pc:docMkLst>
        <pc:docMk/>
      </pc:docMkLst>
      <pc:sldChg chg="modSp">
        <pc:chgData name="Prapa Sangthongsuk" userId="S::prapa@jfbkk.or.th::d9981701-2ffc-4e62-a99e-08713f5c1b3a" providerId="AD" clId="Web-{D9EC50EB-EA13-4485-AB17-1E8F18B73D07}" dt="2022-08-18T01:40:22.469" v="3" actId="20577"/>
        <pc:sldMkLst>
          <pc:docMk/>
          <pc:sldMk cId="1743056891" sldId="256"/>
        </pc:sldMkLst>
        <pc:spChg chg="mod">
          <ac:chgData name="Prapa Sangthongsuk" userId="S::prapa@jfbkk.or.th::d9981701-2ffc-4e62-a99e-08713f5c1b3a" providerId="AD" clId="Web-{D9EC50EB-EA13-4485-AB17-1E8F18B73D07}" dt="2022-08-18T01:40:22.469" v="3" actId="20577"/>
          <ac:spMkLst>
            <pc:docMk/>
            <pc:sldMk cId="1743056891" sldId="256"/>
            <ac:spMk id="18" creationId="{00000000-0000-0000-0000-000000000000}"/>
          </ac:spMkLst>
        </pc:spChg>
      </pc:sldChg>
      <pc:sldChg chg="modSp modCm">
        <pc:chgData name="Prapa Sangthongsuk" userId="S::prapa@jfbkk.or.th::d9981701-2ffc-4e62-a99e-08713f5c1b3a" providerId="AD" clId="Web-{D9EC50EB-EA13-4485-AB17-1E8F18B73D07}" dt="2022-08-18T01:42:09.644" v="13"/>
        <pc:sldMkLst>
          <pc:docMk/>
          <pc:sldMk cId="4161138751" sldId="262"/>
        </pc:sldMkLst>
        <pc:spChg chg="mod">
          <ac:chgData name="Prapa Sangthongsuk" userId="S::prapa@jfbkk.or.th::d9981701-2ffc-4e62-a99e-08713f5c1b3a" providerId="AD" clId="Web-{D9EC50EB-EA13-4485-AB17-1E8F18B73D07}" dt="2022-08-18T01:40:15.516" v="1" actId="20577"/>
          <ac:spMkLst>
            <pc:docMk/>
            <pc:sldMk cId="4161138751" sldId="262"/>
            <ac:spMk id="3" creationId="{00000000-0000-0000-0000-000000000000}"/>
          </ac:spMkLst>
        </pc:spChg>
      </pc:sldChg>
      <pc:sldChg chg="modSp">
        <pc:chgData name="Prapa Sangthongsuk" userId="S::prapa@jfbkk.or.th::d9981701-2ffc-4e62-a99e-08713f5c1b3a" providerId="AD" clId="Web-{D9EC50EB-EA13-4485-AB17-1E8F18B73D07}" dt="2022-08-18T01:41:39.096" v="11" actId="20577"/>
        <pc:sldMkLst>
          <pc:docMk/>
          <pc:sldMk cId="3104229892" sldId="264"/>
        </pc:sldMkLst>
        <pc:spChg chg="mod">
          <ac:chgData name="Prapa Sangthongsuk" userId="S::prapa@jfbkk.or.th::d9981701-2ffc-4e62-a99e-08713f5c1b3a" providerId="AD" clId="Web-{D9EC50EB-EA13-4485-AB17-1E8F18B73D07}" dt="2022-08-18T01:41:39.096" v="11" actId="20577"/>
          <ac:spMkLst>
            <pc:docMk/>
            <pc:sldMk cId="3104229892" sldId="264"/>
            <ac:spMk id="8" creationId="{00000000-0000-0000-0000-000000000000}"/>
          </ac:spMkLst>
        </pc:spChg>
      </pc:sldChg>
      <pc:sldChg chg="modSp">
        <pc:chgData name="Prapa Sangthongsuk" userId="S::prapa@jfbkk.or.th::d9981701-2ffc-4e62-a99e-08713f5c1b3a" providerId="AD" clId="Web-{D9EC50EB-EA13-4485-AB17-1E8F18B73D07}" dt="2022-08-18T01:40:38.454" v="4" actId="20577"/>
        <pc:sldMkLst>
          <pc:docMk/>
          <pc:sldMk cId="242775375" sldId="280"/>
        </pc:sldMkLst>
        <pc:spChg chg="mod">
          <ac:chgData name="Prapa Sangthongsuk" userId="S::prapa@jfbkk.or.th::d9981701-2ffc-4e62-a99e-08713f5c1b3a" providerId="AD" clId="Web-{D9EC50EB-EA13-4485-AB17-1E8F18B73D07}" dt="2022-08-18T01:40:38.454" v="4" actId="20577"/>
          <ac:spMkLst>
            <pc:docMk/>
            <pc:sldMk cId="242775375" sldId="280"/>
            <ac:spMk id="6" creationId="{00000000-0000-0000-0000-000000000000}"/>
          </ac:spMkLst>
        </pc:spChg>
      </pc:sldChg>
      <pc:sldChg chg="modSp">
        <pc:chgData name="Prapa Sangthongsuk" userId="S::prapa@jfbkk.or.th::d9981701-2ffc-4e62-a99e-08713f5c1b3a" providerId="AD" clId="Web-{D9EC50EB-EA13-4485-AB17-1E8F18B73D07}" dt="2022-08-18T01:40:50.314" v="5" actId="20577"/>
        <pc:sldMkLst>
          <pc:docMk/>
          <pc:sldMk cId="228641797" sldId="281"/>
        </pc:sldMkLst>
        <pc:spChg chg="mod">
          <ac:chgData name="Prapa Sangthongsuk" userId="S::prapa@jfbkk.or.th::d9981701-2ffc-4e62-a99e-08713f5c1b3a" providerId="AD" clId="Web-{D9EC50EB-EA13-4485-AB17-1E8F18B73D07}" dt="2022-08-18T01:40:50.314" v="5" actId="20577"/>
          <ac:spMkLst>
            <pc:docMk/>
            <pc:sldMk cId="228641797" sldId="281"/>
            <ac:spMk id="5" creationId="{00000000-0000-0000-0000-000000000000}"/>
          </ac:spMkLst>
        </pc:spChg>
      </pc:sldChg>
    </pc:docChg>
  </pc:docChgLst>
  <pc:docChgLst>
    <pc:chgData name="Mei Fukada" userId="4b4e81c0-5f69-430b-9e93-db87b6b5cf3b" providerId="ADAL" clId="{18A1772C-5761-4D58-AE1E-4DAB3A41E498}"/>
    <pc:docChg chg="custSel modSld">
      <pc:chgData name="Mei Fukada" userId="4b4e81c0-5f69-430b-9e93-db87b6b5cf3b" providerId="ADAL" clId="{18A1772C-5761-4D58-AE1E-4DAB3A41E498}" dt="2024-10-28T05:18:46.191" v="26" actId="20577"/>
      <pc:docMkLst>
        <pc:docMk/>
      </pc:docMkLst>
      <pc:sldChg chg="modSp mod">
        <pc:chgData name="Mei Fukada" userId="4b4e81c0-5f69-430b-9e93-db87b6b5cf3b" providerId="ADAL" clId="{18A1772C-5761-4D58-AE1E-4DAB3A41E498}" dt="2024-10-28T05:17:30.241" v="17" actId="12788"/>
        <pc:sldMkLst>
          <pc:docMk/>
          <pc:sldMk cId="2159198082" sldId="278"/>
        </pc:sldMkLst>
        <pc:spChg chg="mod">
          <ac:chgData name="Mei Fukada" userId="4b4e81c0-5f69-430b-9e93-db87b6b5cf3b" providerId="ADAL" clId="{18A1772C-5761-4D58-AE1E-4DAB3A41E498}" dt="2024-10-28T05:17:30.241" v="17" actId="12788"/>
          <ac:spMkLst>
            <pc:docMk/>
            <pc:sldMk cId="2159198082" sldId="278"/>
            <ac:spMk id="5" creationId="{00000000-0000-0000-0000-000000000000}"/>
          </ac:spMkLst>
        </pc:spChg>
        <pc:picChg chg="mod">
          <ac:chgData name="Mei Fukada" userId="4b4e81c0-5f69-430b-9e93-db87b6b5cf3b" providerId="ADAL" clId="{18A1772C-5761-4D58-AE1E-4DAB3A41E498}" dt="2024-10-28T05:16:44.885" v="0"/>
          <ac:picMkLst>
            <pc:docMk/>
            <pc:sldMk cId="2159198082" sldId="278"/>
            <ac:picMk id="3" creationId="{76EED8FD-42AA-4A39-A8FD-C404C8838C99}"/>
          </ac:picMkLst>
        </pc:picChg>
      </pc:sldChg>
      <pc:sldChg chg="modSp mod">
        <pc:chgData name="Mei Fukada" userId="4b4e81c0-5f69-430b-9e93-db87b6b5cf3b" providerId="ADAL" clId="{18A1772C-5761-4D58-AE1E-4DAB3A41E498}" dt="2024-10-28T05:18:18.002" v="21" actId="1076"/>
        <pc:sldMkLst>
          <pc:docMk/>
          <pc:sldMk cId="3117590177" sldId="284"/>
        </pc:sldMkLst>
        <pc:spChg chg="mod">
          <ac:chgData name="Mei Fukada" userId="4b4e81c0-5f69-430b-9e93-db87b6b5cf3b" providerId="ADAL" clId="{18A1772C-5761-4D58-AE1E-4DAB3A41E498}" dt="2024-10-28T05:18:18.002" v="21" actId="1076"/>
          <ac:spMkLst>
            <pc:docMk/>
            <pc:sldMk cId="3117590177" sldId="284"/>
            <ac:spMk id="8" creationId="{00000000-0000-0000-0000-000000000000}"/>
          </ac:spMkLst>
        </pc:spChg>
        <pc:picChg chg="mod">
          <ac:chgData name="Mei Fukada" userId="4b4e81c0-5f69-430b-9e93-db87b6b5cf3b" providerId="ADAL" clId="{18A1772C-5761-4D58-AE1E-4DAB3A41E498}" dt="2024-10-28T05:17:57.669" v="18"/>
          <ac:picMkLst>
            <pc:docMk/>
            <pc:sldMk cId="3117590177" sldId="284"/>
            <ac:picMk id="3" creationId="{95E87351-2BB7-9B0A-DF9E-19D9CE3C0096}"/>
          </ac:picMkLst>
        </pc:picChg>
      </pc:sldChg>
      <pc:sldChg chg="modSp mod">
        <pc:chgData name="Mei Fukada" userId="4b4e81c0-5f69-430b-9e93-db87b6b5cf3b" providerId="ADAL" clId="{18A1772C-5761-4D58-AE1E-4DAB3A41E498}" dt="2024-10-28T05:18:46.191" v="26" actId="20577"/>
        <pc:sldMkLst>
          <pc:docMk/>
          <pc:sldMk cId="3677465775" sldId="296"/>
        </pc:sldMkLst>
        <pc:spChg chg="mod">
          <ac:chgData name="Mei Fukada" userId="4b4e81c0-5f69-430b-9e93-db87b6b5cf3b" providerId="ADAL" clId="{18A1772C-5761-4D58-AE1E-4DAB3A41E498}" dt="2024-10-28T05:18:46.191" v="26" actId="20577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Jldstaff3" userId="a05ea172-e8dc-4df0-ae92-caa84018ac31" providerId="ADAL" clId="{59F22289-F966-4DB6-ACC2-FB5A9FA90802}"/>
    <pc:docChg chg="custSel modSld">
      <pc:chgData name="Jldstaff3" userId="a05ea172-e8dc-4df0-ae92-caa84018ac31" providerId="ADAL" clId="{59F22289-F966-4DB6-ACC2-FB5A9FA90802}" dt="2024-05-24T02:35:40.546" v="5" actId="1076"/>
      <pc:docMkLst>
        <pc:docMk/>
      </pc:docMkLst>
      <pc:sldChg chg="addSp delSp modSp mod">
        <pc:chgData name="Jldstaff3" userId="a05ea172-e8dc-4df0-ae92-caa84018ac31" providerId="ADAL" clId="{59F22289-F966-4DB6-ACC2-FB5A9FA90802}" dt="2024-05-24T02:35:40.546" v="5" actId="1076"/>
        <pc:sldMkLst>
          <pc:docMk/>
          <pc:sldMk cId="4161138751" sldId="262"/>
        </pc:sldMkLst>
        <pc:spChg chg="mod">
          <ac:chgData name="Jldstaff3" userId="a05ea172-e8dc-4df0-ae92-caa84018ac31" providerId="ADAL" clId="{59F22289-F966-4DB6-ACC2-FB5A9FA90802}" dt="2024-05-24T02:35:40.546" v="5" actId="1076"/>
          <ac:spMkLst>
            <pc:docMk/>
            <pc:sldMk cId="4161138751" sldId="262"/>
            <ac:spMk id="2" creationId="{00000000-0000-0000-0000-000000000000}"/>
          </ac:spMkLst>
        </pc:spChg>
        <pc:spChg chg="del">
          <ac:chgData name="Jldstaff3" userId="a05ea172-e8dc-4df0-ae92-caa84018ac31" providerId="ADAL" clId="{59F22289-F966-4DB6-ACC2-FB5A9FA90802}" dt="2024-05-24T02:31:12.702" v="1" actId="478"/>
          <ac:spMkLst>
            <pc:docMk/>
            <pc:sldMk cId="4161138751" sldId="262"/>
            <ac:spMk id="4" creationId="{00000000-0000-0000-0000-000000000000}"/>
          </ac:spMkLst>
        </pc:spChg>
        <pc:spChg chg="del">
          <ac:chgData name="Jldstaff3" userId="a05ea172-e8dc-4df0-ae92-caa84018ac31" providerId="ADAL" clId="{59F22289-F966-4DB6-ACC2-FB5A9FA90802}" dt="2024-05-24T02:31:12.069" v="0" actId="478"/>
          <ac:spMkLst>
            <pc:docMk/>
            <pc:sldMk cId="4161138751" sldId="262"/>
            <ac:spMk id="5" creationId="{00000000-0000-0000-0000-000000000000}"/>
          </ac:spMkLst>
        </pc:spChg>
        <pc:spChg chg="add mod">
          <ac:chgData name="Jldstaff3" userId="a05ea172-e8dc-4df0-ae92-caa84018ac31" providerId="ADAL" clId="{59F22289-F966-4DB6-ACC2-FB5A9FA90802}" dt="2024-05-24T02:35:36.184" v="4" actId="1076"/>
          <ac:spMkLst>
            <pc:docMk/>
            <pc:sldMk cId="4161138751" sldId="262"/>
            <ac:spMk id="6" creationId="{8D66386F-A138-C183-EA55-26FC4FD6C84A}"/>
          </ac:spMkLst>
        </pc:spChg>
      </pc:sldChg>
    </pc:docChg>
  </pc:docChgLst>
  <pc:docChgLst>
    <pc:chgData name="Yuka Ichimaru" userId="S::ichimaru@jfbkk.or.th::d909a6f2-ab86-4eb0-a019-a6e8b5a37979" providerId="AD" clId="Web-{F6BA46B0-C63E-3E76-408C-947CD08DD6F6}"/>
    <pc:docChg chg="">
      <pc:chgData name="Yuka Ichimaru" userId="S::ichimaru@jfbkk.or.th::d909a6f2-ab86-4eb0-a019-a6e8b5a37979" providerId="AD" clId="Web-{F6BA46B0-C63E-3E76-408C-947CD08DD6F6}" dt="2022-09-19T02:30:19.840" v="0"/>
      <pc:docMkLst>
        <pc:docMk/>
      </pc:docMkLst>
      <pc:sldChg chg="modCm">
        <pc:chgData name="Yuka Ichimaru" userId="S::ichimaru@jfbkk.or.th::d909a6f2-ab86-4eb0-a019-a6e8b5a37979" providerId="AD" clId="Web-{F6BA46B0-C63E-3E76-408C-947CD08DD6F6}" dt="2022-09-19T02:30:19.840" v="0"/>
        <pc:sldMkLst>
          <pc:docMk/>
          <pc:sldMk cId="2159198082" sldId="278"/>
        </pc:sldMkLst>
      </pc:sldChg>
    </pc:docChg>
  </pc:docChgLst>
  <pc:docChgLst>
    <pc:chgData name="Preyawan Phositlimpagul" userId="S::preyawan@jfbkk.or.th::5e2cd7b1-767d-4ec4-8174-bcc33deb7d25" providerId="AD" clId="Web-{89A55151-DCE3-42B2-B5D6-7DF408113D72}"/>
    <pc:docChg chg="mod">
      <pc:chgData name="Preyawan Phositlimpagul" userId="S::preyawan@jfbkk.or.th::5e2cd7b1-767d-4ec4-8174-bcc33deb7d25" providerId="AD" clId="Web-{89A55151-DCE3-42B2-B5D6-7DF408113D72}" dt="2022-08-17T08:26:26.127" v="1"/>
      <pc:docMkLst>
        <pc:docMk/>
      </pc:docMkLst>
      <pc:sldChg chg="addCm">
        <pc:chgData name="Preyawan Phositlimpagul" userId="S::preyawan@jfbkk.or.th::5e2cd7b1-767d-4ec4-8174-bcc33deb7d25" providerId="AD" clId="Web-{89A55151-DCE3-42B2-B5D6-7DF408113D72}" dt="2022-08-17T08:26:26.127" v="1"/>
        <pc:sldMkLst>
          <pc:docMk/>
          <pc:sldMk cId="4161138751" sldId="262"/>
        </pc:sldMkLst>
      </pc:sldChg>
    </pc:docChg>
  </pc:docChgLst>
  <pc:docChgLst>
    <pc:chgData name="Narisara Thongmee" userId="3f5817a0-d64e-4f85-845c-fa7a0a7890f3" providerId="ADAL" clId="{E7D5EAD7-39EF-4B44-85D4-C719129D5978}"/>
    <pc:docChg chg="modSld">
      <pc:chgData name="Narisara Thongmee" userId="3f5817a0-d64e-4f85-845c-fa7a0a7890f3" providerId="ADAL" clId="{E7D5EAD7-39EF-4B44-85D4-C719129D5978}" dt="2022-08-20T03:34:20.389" v="2"/>
      <pc:docMkLst>
        <pc:docMk/>
      </pc:docMkLst>
      <pc:sldChg chg="modSp mod">
        <pc:chgData name="Narisara Thongmee" userId="3f5817a0-d64e-4f85-845c-fa7a0a7890f3" providerId="ADAL" clId="{E7D5EAD7-39EF-4B44-85D4-C719129D5978}" dt="2022-08-20T02:59:51.966" v="0" actId="20577"/>
        <pc:sldMkLst>
          <pc:docMk/>
          <pc:sldMk cId="3104229892" sldId="264"/>
        </pc:sldMkLst>
        <pc:spChg chg="mod">
          <ac:chgData name="Narisara Thongmee" userId="3f5817a0-d64e-4f85-845c-fa7a0a7890f3" providerId="ADAL" clId="{E7D5EAD7-39EF-4B44-85D4-C719129D5978}" dt="2022-08-20T02:59:51.966" v="0" actId="20577"/>
          <ac:spMkLst>
            <pc:docMk/>
            <pc:sldMk cId="3104229892" sldId="264"/>
            <ac:spMk id="8" creationId="{00000000-0000-0000-0000-000000000000}"/>
          </ac:spMkLst>
        </pc:spChg>
      </pc:sldChg>
      <pc:sldChg chg="addCm">
        <pc:chgData name="Narisara Thongmee" userId="3f5817a0-d64e-4f85-845c-fa7a0a7890f3" providerId="ADAL" clId="{E7D5EAD7-39EF-4B44-85D4-C719129D5978}" dt="2022-08-20T03:34:20.389" v="2"/>
        <pc:sldMkLst>
          <pc:docMk/>
          <pc:sldMk cId="242775375" sldId="280"/>
        </pc:sldMkLst>
      </pc:sldChg>
    </pc:docChg>
  </pc:docChgLst>
  <pc:docChgLst>
    <pc:chgData name="Maiko Kondo" userId="08723079-52d7-44d4-b094-d03874e15015" providerId="ADAL" clId="{1EF113F8-D86F-416D-8874-C92E9B16C436}"/>
    <pc:docChg chg="custSel modSld">
      <pc:chgData name="Maiko Kondo" userId="08723079-52d7-44d4-b094-d03874e15015" providerId="ADAL" clId="{1EF113F8-D86F-416D-8874-C92E9B16C436}" dt="2024-10-24T09:56:03.644" v="53" actId="113"/>
      <pc:docMkLst>
        <pc:docMk/>
      </pc:docMkLst>
      <pc:sldChg chg="addSp delSp modSp mod">
        <pc:chgData name="Maiko Kondo" userId="08723079-52d7-44d4-b094-d03874e15015" providerId="ADAL" clId="{1EF113F8-D86F-416D-8874-C92E9B16C436}" dt="2024-10-24T09:54:41.768" v="23" actId="1076"/>
        <pc:sldMkLst>
          <pc:docMk/>
          <pc:sldMk cId="1743056891" sldId="256"/>
        </pc:sldMkLst>
        <pc:spChg chg="mod">
          <ac:chgData name="Maiko Kondo" userId="08723079-52d7-44d4-b094-d03874e15015" providerId="ADAL" clId="{1EF113F8-D86F-416D-8874-C92E9B16C436}" dt="2024-10-24T08:42:06.853" v="6" actId="403"/>
          <ac:spMkLst>
            <pc:docMk/>
            <pc:sldMk cId="1743056891" sldId="256"/>
            <ac:spMk id="2" creationId="{00000000-0000-0000-0000-000000000000}"/>
          </ac:spMkLst>
        </pc:spChg>
        <pc:spChg chg="mod">
          <ac:chgData name="Maiko Kondo" userId="08723079-52d7-44d4-b094-d03874e15015" providerId="ADAL" clId="{1EF113F8-D86F-416D-8874-C92E9B16C436}" dt="2024-10-24T09:54:29.537" v="17" actId="1582"/>
          <ac:spMkLst>
            <pc:docMk/>
            <pc:sldMk cId="1743056891" sldId="256"/>
            <ac:spMk id="4" creationId="{00000000-0000-0000-0000-000000000000}"/>
          </ac:spMkLst>
        </pc:spChg>
        <pc:spChg chg="mod">
          <ac:chgData name="Maiko Kondo" userId="08723079-52d7-44d4-b094-d03874e15015" providerId="ADAL" clId="{1EF113F8-D86F-416D-8874-C92E9B16C436}" dt="2024-10-24T09:54:29.537" v="17" actId="1582"/>
          <ac:spMkLst>
            <pc:docMk/>
            <pc:sldMk cId="1743056891" sldId="256"/>
            <ac:spMk id="18" creationId="{00000000-0000-0000-0000-000000000000}"/>
          </ac:spMkLst>
        </pc:spChg>
        <pc:picChg chg="add mod">
          <ac:chgData name="Maiko Kondo" userId="08723079-52d7-44d4-b094-d03874e15015" providerId="ADAL" clId="{1EF113F8-D86F-416D-8874-C92E9B16C436}" dt="2024-10-24T09:54:41.768" v="23" actId="1076"/>
          <ac:picMkLst>
            <pc:docMk/>
            <pc:sldMk cId="1743056891" sldId="256"/>
            <ac:picMk id="3" creationId="{C0A493DD-BE73-7C25-8488-7EB9FB82B906}"/>
          </ac:picMkLst>
        </pc:picChg>
        <pc:picChg chg="del">
          <ac:chgData name="Maiko Kondo" userId="08723079-52d7-44d4-b094-d03874e15015" providerId="ADAL" clId="{1EF113F8-D86F-416D-8874-C92E9B16C436}" dt="2024-10-24T09:54:33.641" v="18" actId="478"/>
          <ac:picMkLst>
            <pc:docMk/>
            <pc:sldMk cId="1743056891" sldId="256"/>
            <ac:picMk id="8" creationId="{00000000-0000-0000-0000-000000000000}"/>
          </ac:picMkLst>
        </pc:picChg>
      </pc:sldChg>
      <pc:sldChg chg="modSp mod">
        <pc:chgData name="Maiko Kondo" userId="08723079-52d7-44d4-b094-d03874e15015" providerId="ADAL" clId="{1EF113F8-D86F-416D-8874-C92E9B16C436}" dt="2024-10-24T08:42:26.085" v="10" actId="1076"/>
        <pc:sldMkLst>
          <pc:docMk/>
          <pc:sldMk cId="4161138751" sldId="262"/>
        </pc:sldMkLst>
        <pc:picChg chg="mod">
          <ac:chgData name="Maiko Kondo" userId="08723079-52d7-44d4-b094-d03874e15015" providerId="ADAL" clId="{1EF113F8-D86F-416D-8874-C92E9B16C436}" dt="2024-10-24T08:42:26.085" v="10" actId="1076"/>
          <ac:picMkLst>
            <pc:docMk/>
            <pc:sldMk cId="4161138751" sldId="262"/>
            <ac:picMk id="7" creationId="{00000000-0000-0000-0000-000000000000}"/>
          </ac:picMkLst>
        </pc:picChg>
      </pc:sldChg>
      <pc:sldChg chg="modSp mod">
        <pc:chgData name="Maiko Kondo" userId="08723079-52d7-44d4-b094-d03874e15015" providerId="ADAL" clId="{1EF113F8-D86F-416D-8874-C92E9B16C436}" dt="2024-10-24T09:56:03.644" v="53" actId="113"/>
        <pc:sldMkLst>
          <pc:docMk/>
          <pc:sldMk cId="3104229892" sldId="264"/>
        </pc:sldMkLst>
        <pc:spChg chg="mod">
          <ac:chgData name="Maiko Kondo" userId="08723079-52d7-44d4-b094-d03874e15015" providerId="ADAL" clId="{1EF113F8-D86F-416D-8874-C92E9B16C436}" dt="2024-10-24T09:56:03.644" v="53" actId="113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Maiko Kondo" userId="08723079-52d7-44d4-b094-d03874e15015" providerId="ADAL" clId="{1EF113F8-D86F-416D-8874-C92E9B16C436}" dt="2024-10-24T09:56:03.644" v="53" actId="113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Maiko Kondo" userId="08723079-52d7-44d4-b094-d03874e15015" providerId="ADAL" clId="{1EF113F8-D86F-416D-8874-C92E9B16C436}" dt="2024-10-24T09:55:56.427" v="52" actId="1582"/>
          <ac:spMkLst>
            <pc:docMk/>
            <pc:sldMk cId="3104229892" sldId="264"/>
            <ac:spMk id="10" creationId="{00000000-0000-0000-0000-000000000000}"/>
          </ac:spMkLst>
        </pc:spChg>
        <pc:picChg chg="mod">
          <ac:chgData name="Maiko Kondo" userId="08723079-52d7-44d4-b094-d03874e15015" providerId="ADAL" clId="{1EF113F8-D86F-416D-8874-C92E9B16C436}" dt="2024-10-24T09:55:48.039" v="50" actId="14100"/>
          <ac:picMkLst>
            <pc:docMk/>
            <pc:sldMk cId="3104229892" sldId="264"/>
            <ac:picMk id="4" creationId="{00000000-0000-0000-0000-000000000000}"/>
          </ac:picMkLst>
        </pc:picChg>
      </pc:sldChg>
      <pc:sldChg chg="modSp">
        <pc:chgData name="Maiko Kondo" userId="08723079-52d7-44d4-b094-d03874e15015" providerId="ADAL" clId="{1EF113F8-D86F-416D-8874-C92E9B16C436}" dt="2024-10-24T08:42:27.505" v="11" actId="1076"/>
        <pc:sldMkLst>
          <pc:docMk/>
          <pc:sldMk cId="2159198082" sldId="278"/>
        </pc:sldMkLst>
        <pc:picChg chg="mod">
          <ac:chgData name="Maiko Kondo" userId="08723079-52d7-44d4-b094-d03874e15015" providerId="ADAL" clId="{1EF113F8-D86F-416D-8874-C92E9B16C436}" dt="2024-10-24T08:42:27.505" v="11" actId="1076"/>
          <ac:picMkLst>
            <pc:docMk/>
            <pc:sldMk cId="2159198082" sldId="278"/>
            <ac:picMk id="3" creationId="{76EED8FD-42AA-4A39-A8FD-C404C8838C99}"/>
          </ac:picMkLst>
        </pc:picChg>
      </pc:sldChg>
      <pc:sldChg chg="addSp delSp modSp mod">
        <pc:chgData name="Maiko Kondo" userId="08723079-52d7-44d4-b094-d03874e15015" providerId="ADAL" clId="{1EF113F8-D86F-416D-8874-C92E9B16C436}" dt="2024-10-24T09:54:50.508" v="27" actId="1076"/>
        <pc:sldMkLst>
          <pc:docMk/>
          <pc:sldMk cId="242775375" sldId="280"/>
        </pc:sldMkLst>
        <pc:picChg chg="add mod">
          <ac:chgData name="Maiko Kondo" userId="08723079-52d7-44d4-b094-d03874e15015" providerId="ADAL" clId="{1EF113F8-D86F-416D-8874-C92E9B16C436}" dt="2024-10-24T09:54:50.508" v="27" actId="1076"/>
          <ac:picMkLst>
            <pc:docMk/>
            <pc:sldMk cId="242775375" sldId="280"/>
            <ac:picMk id="3" creationId="{B2E7F706-CE7A-C6A2-FCCE-FAE36740A708}"/>
          </ac:picMkLst>
        </pc:picChg>
        <pc:picChg chg="del">
          <ac:chgData name="Maiko Kondo" userId="08723079-52d7-44d4-b094-d03874e15015" providerId="ADAL" clId="{1EF113F8-D86F-416D-8874-C92E9B16C436}" dt="2024-10-24T09:54:45.967" v="24" actId="478"/>
          <ac:picMkLst>
            <pc:docMk/>
            <pc:sldMk cId="242775375" sldId="280"/>
            <ac:picMk id="7" creationId="{00000000-0000-0000-0000-000000000000}"/>
          </ac:picMkLst>
        </pc:picChg>
      </pc:sldChg>
      <pc:sldChg chg="addSp delSp modSp mod">
        <pc:chgData name="Maiko Kondo" userId="08723079-52d7-44d4-b094-d03874e15015" providerId="ADAL" clId="{1EF113F8-D86F-416D-8874-C92E9B16C436}" dt="2024-10-24T09:55:31.047" v="47" actId="1076"/>
        <pc:sldMkLst>
          <pc:docMk/>
          <pc:sldMk cId="228641797" sldId="281"/>
        </pc:sldMkLst>
        <pc:spChg chg="mod">
          <ac:chgData name="Maiko Kondo" userId="08723079-52d7-44d4-b094-d03874e15015" providerId="ADAL" clId="{1EF113F8-D86F-416D-8874-C92E9B16C436}" dt="2024-10-24T09:55:31.047" v="47" actId="1076"/>
          <ac:spMkLst>
            <pc:docMk/>
            <pc:sldMk cId="228641797" sldId="281"/>
            <ac:spMk id="5" creationId="{00000000-0000-0000-0000-000000000000}"/>
          </ac:spMkLst>
        </pc:spChg>
        <pc:spChg chg="add del mod">
          <ac:chgData name="Maiko Kondo" userId="08723079-52d7-44d4-b094-d03874e15015" providerId="ADAL" clId="{1EF113F8-D86F-416D-8874-C92E9B16C436}" dt="2024-10-24T09:55:05.582" v="34" actId="478"/>
          <ac:spMkLst>
            <pc:docMk/>
            <pc:sldMk cId="228641797" sldId="281"/>
            <ac:spMk id="7" creationId="{C6EA541E-E908-060E-DBF9-2989C8BC9369}"/>
          </ac:spMkLst>
        </pc:spChg>
        <pc:picChg chg="add del mod">
          <ac:chgData name="Maiko Kondo" userId="08723079-52d7-44d4-b094-d03874e15015" providerId="ADAL" clId="{1EF113F8-D86F-416D-8874-C92E9B16C436}" dt="2024-10-24T09:55:01.872" v="31" actId="478"/>
          <ac:picMkLst>
            <pc:docMk/>
            <pc:sldMk cId="228641797" sldId="281"/>
            <ac:picMk id="2" creationId="{BDD77753-98BE-A84F-151A-AFF0EB7B0FCE}"/>
          </ac:picMkLst>
        </pc:picChg>
        <pc:picChg chg="del">
          <ac:chgData name="Maiko Kondo" userId="08723079-52d7-44d4-b094-d03874e15015" providerId="ADAL" clId="{1EF113F8-D86F-416D-8874-C92E9B16C436}" dt="2024-10-24T09:54:54.193" v="28" actId="478"/>
          <ac:picMkLst>
            <pc:docMk/>
            <pc:sldMk cId="228641797" sldId="281"/>
            <ac:picMk id="6" creationId="{00000000-0000-0000-0000-000000000000}"/>
          </ac:picMkLst>
        </pc:picChg>
        <pc:picChg chg="add mod">
          <ac:chgData name="Maiko Kondo" userId="08723079-52d7-44d4-b094-d03874e15015" providerId="ADAL" clId="{1EF113F8-D86F-416D-8874-C92E9B16C436}" dt="2024-10-24T09:55:11.197" v="36" actId="1076"/>
          <ac:picMkLst>
            <pc:docMk/>
            <pc:sldMk cId="228641797" sldId="281"/>
            <ac:picMk id="8" creationId="{C60139EB-93C6-EB59-9C1B-FFF16D82FB82}"/>
          </ac:picMkLst>
        </pc:picChg>
      </pc:sldChg>
      <pc:sldChg chg="addSp delSp modSp mod">
        <pc:chgData name="Maiko Kondo" userId="08723079-52d7-44d4-b094-d03874e15015" providerId="ADAL" clId="{1EF113F8-D86F-416D-8874-C92E9B16C436}" dt="2024-10-24T09:55:15.771" v="39" actId="1076"/>
        <pc:sldMkLst>
          <pc:docMk/>
          <pc:sldMk cId="321845125" sldId="282"/>
        </pc:sldMkLst>
        <pc:picChg chg="add mod">
          <ac:chgData name="Maiko Kondo" userId="08723079-52d7-44d4-b094-d03874e15015" providerId="ADAL" clId="{1EF113F8-D86F-416D-8874-C92E9B16C436}" dt="2024-10-24T09:55:15.771" v="39" actId="1076"/>
          <ac:picMkLst>
            <pc:docMk/>
            <pc:sldMk cId="321845125" sldId="282"/>
            <ac:picMk id="2" creationId="{7D87A583-D7BF-56AA-8042-A0A4048BB675}"/>
          </ac:picMkLst>
        </pc:picChg>
        <pc:picChg chg="del">
          <ac:chgData name="Maiko Kondo" userId="08723079-52d7-44d4-b094-d03874e15015" providerId="ADAL" clId="{1EF113F8-D86F-416D-8874-C92E9B16C436}" dt="2024-10-24T09:55:13.419" v="37" actId="478"/>
          <ac:picMkLst>
            <pc:docMk/>
            <pc:sldMk cId="321845125" sldId="282"/>
            <ac:picMk id="6" creationId="{00000000-0000-0000-0000-000000000000}"/>
          </ac:picMkLst>
        </pc:picChg>
      </pc:sldChg>
      <pc:sldChg chg="addSp delSp modSp mod">
        <pc:chgData name="Maiko Kondo" userId="08723079-52d7-44d4-b094-d03874e15015" providerId="ADAL" clId="{1EF113F8-D86F-416D-8874-C92E9B16C436}" dt="2024-10-24T09:55:27.638" v="46" actId="1076"/>
        <pc:sldMkLst>
          <pc:docMk/>
          <pc:sldMk cId="1582741624" sldId="283"/>
        </pc:sldMkLst>
        <pc:picChg chg="add mod">
          <ac:chgData name="Maiko Kondo" userId="08723079-52d7-44d4-b094-d03874e15015" providerId="ADAL" clId="{1EF113F8-D86F-416D-8874-C92E9B16C436}" dt="2024-10-24T09:55:27.638" v="46" actId="1076"/>
          <ac:picMkLst>
            <pc:docMk/>
            <pc:sldMk cId="1582741624" sldId="283"/>
            <ac:picMk id="2" creationId="{8C9D99CD-A157-B8D8-2145-9C741CC352D1}"/>
          </ac:picMkLst>
        </pc:picChg>
        <pc:picChg chg="del">
          <ac:chgData name="Maiko Kondo" userId="08723079-52d7-44d4-b094-d03874e15015" providerId="ADAL" clId="{1EF113F8-D86F-416D-8874-C92E9B16C436}" dt="2024-10-24T09:55:25.127" v="44" actId="478"/>
          <ac:picMkLst>
            <pc:docMk/>
            <pc:sldMk cId="1582741624" sldId="283"/>
            <ac:picMk id="6" creationId="{00000000-0000-0000-0000-000000000000}"/>
          </ac:picMkLst>
        </pc:picChg>
      </pc:sldChg>
      <pc:sldChg chg="modSp">
        <pc:chgData name="Maiko Kondo" userId="08723079-52d7-44d4-b094-d03874e15015" providerId="ADAL" clId="{1EF113F8-D86F-416D-8874-C92E9B16C436}" dt="2024-10-24T09:55:43.285" v="49" actId="1076"/>
        <pc:sldMkLst>
          <pc:docMk/>
          <pc:sldMk cId="3117590177" sldId="284"/>
        </pc:sldMkLst>
        <pc:picChg chg="mod">
          <ac:chgData name="Maiko Kondo" userId="08723079-52d7-44d4-b094-d03874e15015" providerId="ADAL" clId="{1EF113F8-D86F-416D-8874-C92E9B16C436}" dt="2024-10-24T09:55:43.285" v="49" actId="1076"/>
          <ac:picMkLst>
            <pc:docMk/>
            <pc:sldMk cId="3117590177" sldId="284"/>
            <ac:picMk id="3" creationId="{95E87351-2BB7-9B0A-DF9E-19D9CE3C0096}"/>
          </ac:picMkLst>
        </pc:picChg>
      </pc:sldChg>
      <pc:sldChg chg="addSp delSp modSp mod">
        <pc:chgData name="Maiko Kondo" userId="08723079-52d7-44d4-b094-d03874e15015" providerId="ADAL" clId="{1EF113F8-D86F-416D-8874-C92E9B16C436}" dt="2024-10-24T09:55:23.058" v="43" actId="1076"/>
        <pc:sldMkLst>
          <pc:docMk/>
          <pc:sldMk cId="1431732964" sldId="285"/>
        </pc:sldMkLst>
        <pc:picChg chg="add mod">
          <ac:chgData name="Maiko Kondo" userId="08723079-52d7-44d4-b094-d03874e15015" providerId="ADAL" clId="{1EF113F8-D86F-416D-8874-C92E9B16C436}" dt="2024-10-24T09:55:23.058" v="43" actId="1076"/>
          <ac:picMkLst>
            <pc:docMk/>
            <pc:sldMk cId="1431732964" sldId="285"/>
            <ac:picMk id="2" creationId="{02C1C995-86A8-1973-0E58-8FFBD719F4B5}"/>
          </ac:picMkLst>
        </pc:picChg>
        <pc:picChg chg="del">
          <ac:chgData name="Maiko Kondo" userId="08723079-52d7-44d4-b094-d03874e15015" providerId="ADAL" clId="{1EF113F8-D86F-416D-8874-C92E9B16C436}" dt="2024-10-24T09:55:19.365" v="40" actId="478"/>
          <ac:picMkLst>
            <pc:docMk/>
            <pc:sldMk cId="1431732964" sldId="285"/>
            <ac:picMk id="12" creationId="{23BBB3D7-45D3-0524-4CBC-9274DEF12801}"/>
          </ac:picMkLst>
        </pc:picChg>
      </pc:sldChg>
    </pc:docChg>
  </pc:docChgLst>
  <pc:docChgLst>
    <pc:chgData name="Kansinee Skulkru" userId="a954ed1b-d86d-490f-aac2-d4076deee7db" providerId="ADAL" clId="{1B34AB42-7A1A-49C1-828F-5035B6B75966}"/>
    <pc:docChg chg="custSel modSld">
      <pc:chgData name="Kansinee Skulkru" userId="a954ed1b-d86d-490f-aac2-d4076deee7db" providerId="ADAL" clId="{1B34AB42-7A1A-49C1-828F-5035B6B75966}" dt="2024-10-10T07:18:50.669" v="47"/>
      <pc:docMkLst>
        <pc:docMk/>
      </pc:docMkLst>
      <pc:sldChg chg="addSp delSp modSp mod modNotesTx">
        <pc:chgData name="Kansinee Skulkru" userId="a954ed1b-d86d-490f-aac2-d4076deee7db" providerId="ADAL" clId="{1B34AB42-7A1A-49C1-828F-5035B6B75966}" dt="2024-10-08T09:28:18.597" v="41" actId="20577"/>
        <pc:sldMkLst>
          <pc:docMk/>
          <pc:sldMk cId="2159198082" sldId="278"/>
        </pc:sldMkLst>
        <pc:spChg chg="mod">
          <ac:chgData name="Kansinee Skulkru" userId="a954ed1b-d86d-490f-aac2-d4076deee7db" providerId="ADAL" clId="{1B34AB42-7A1A-49C1-828F-5035B6B75966}" dt="2024-10-08T09:20:21.723" v="8" actId="1076"/>
          <ac:spMkLst>
            <pc:docMk/>
            <pc:sldMk cId="2159198082" sldId="278"/>
            <ac:spMk id="2" creationId="{00000000-0000-0000-0000-000000000000}"/>
          </ac:spMkLst>
        </pc:spChg>
        <pc:spChg chg="mod">
          <ac:chgData name="Kansinee Skulkru" userId="a954ed1b-d86d-490f-aac2-d4076deee7db" providerId="ADAL" clId="{1B34AB42-7A1A-49C1-828F-5035B6B75966}" dt="2024-10-08T09:20:31.779" v="11" actId="1076"/>
          <ac:spMkLst>
            <pc:docMk/>
            <pc:sldMk cId="2159198082" sldId="278"/>
            <ac:spMk id="5" creationId="{00000000-0000-0000-0000-000000000000}"/>
          </ac:spMkLst>
        </pc:spChg>
        <pc:picChg chg="add mod">
          <ac:chgData name="Kansinee Skulkru" userId="a954ed1b-d86d-490f-aac2-d4076deee7db" providerId="ADAL" clId="{1B34AB42-7A1A-49C1-828F-5035B6B75966}" dt="2024-10-08T09:20:24.563" v="9" actId="1076"/>
          <ac:picMkLst>
            <pc:docMk/>
            <pc:sldMk cId="2159198082" sldId="278"/>
            <ac:picMk id="3" creationId="{76EED8FD-42AA-4A39-A8FD-C404C8838C99}"/>
          </ac:picMkLst>
        </pc:picChg>
        <pc:picChg chg="del">
          <ac:chgData name="Kansinee Skulkru" userId="a954ed1b-d86d-490f-aac2-d4076deee7db" providerId="ADAL" clId="{1B34AB42-7A1A-49C1-828F-5035B6B75966}" dt="2024-10-08T09:20:05.046" v="0" actId="478"/>
          <ac:picMkLst>
            <pc:docMk/>
            <pc:sldMk cId="2159198082" sldId="278"/>
            <ac:picMk id="4" creationId="{00000000-0000-0000-0000-000000000000}"/>
          </ac:picMkLst>
        </pc:picChg>
      </pc:sldChg>
      <pc:sldChg chg="addSp delSp modSp mod modNotesTx">
        <pc:chgData name="Kansinee Skulkru" userId="a954ed1b-d86d-490f-aac2-d4076deee7db" providerId="ADAL" clId="{1B34AB42-7A1A-49C1-828F-5035B6B75966}" dt="2024-10-08T09:28:41.349" v="45" actId="20577"/>
        <pc:sldMkLst>
          <pc:docMk/>
          <pc:sldMk cId="3117590177" sldId="284"/>
        </pc:sldMkLst>
        <pc:spChg chg="mod">
          <ac:chgData name="Kansinee Skulkru" userId="a954ed1b-d86d-490f-aac2-d4076deee7db" providerId="ADAL" clId="{1B34AB42-7A1A-49C1-828F-5035B6B75966}" dt="2024-10-08T09:26:20.925" v="26" actId="1076"/>
          <ac:spMkLst>
            <pc:docMk/>
            <pc:sldMk cId="3117590177" sldId="284"/>
            <ac:spMk id="2" creationId="{00000000-0000-0000-0000-000000000000}"/>
          </ac:spMkLst>
        </pc:spChg>
        <pc:spChg chg="mod">
          <ac:chgData name="Kansinee Skulkru" userId="a954ed1b-d86d-490f-aac2-d4076deee7db" providerId="ADAL" clId="{1B34AB42-7A1A-49C1-828F-5035B6B75966}" dt="2024-10-08T09:26:34.892" v="29" actId="1076"/>
          <ac:spMkLst>
            <pc:docMk/>
            <pc:sldMk cId="3117590177" sldId="284"/>
            <ac:spMk id="8" creationId="{00000000-0000-0000-0000-000000000000}"/>
          </ac:spMkLst>
        </pc:spChg>
        <pc:picChg chg="add mod">
          <ac:chgData name="Kansinee Skulkru" userId="a954ed1b-d86d-490f-aac2-d4076deee7db" providerId="ADAL" clId="{1B34AB42-7A1A-49C1-828F-5035B6B75966}" dt="2024-10-08T09:27:13.065" v="36" actId="14100"/>
          <ac:picMkLst>
            <pc:docMk/>
            <pc:sldMk cId="3117590177" sldId="284"/>
            <ac:picMk id="3" creationId="{95E87351-2BB7-9B0A-DF9E-19D9CE3C0096}"/>
          </ac:picMkLst>
        </pc:picChg>
        <pc:picChg chg="del">
          <ac:chgData name="Kansinee Skulkru" userId="a954ed1b-d86d-490f-aac2-d4076deee7db" providerId="ADAL" clId="{1B34AB42-7A1A-49C1-828F-5035B6B75966}" dt="2024-10-08T09:25:32.692" v="12" actId="478"/>
          <ac:picMkLst>
            <pc:docMk/>
            <pc:sldMk cId="3117590177" sldId="284"/>
            <ac:picMk id="4" creationId="{00000000-0000-0000-0000-000000000000}"/>
          </ac:picMkLst>
        </pc:picChg>
        <pc:picChg chg="del">
          <ac:chgData name="Kansinee Skulkru" userId="a954ed1b-d86d-490f-aac2-d4076deee7db" providerId="ADAL" clId="{1B34AB42-7A1A-49C1-828F-5035B6B75966}" dt="2024-10-08T09:25:32.692" v="12" actId="478"/>
          <ac:picMkLst>
            <pc:docMk/>
            <pc:sldMk cId="3117590177" sldId="284"/>
            <ac:picMk id="7" creationId="{00000000-0000-0000-0000-000000000000}"/>
          </ac:picMkLst>
        </pc:picChg>
        <pc:picChg chg="add mod">
          <ac:chgData name="Kansinee Skulkru" userId="a954ed1b-d86d-490f-aac2-d4076deee7db" providerId="ADAL" clId="{1B34AB42-7A1A-49C1-828F-5035B6B75966}" dt="2024-10-08T09:26:52.038" v="30" actId="1076"/>
          <ac:picMkLst>
            <pc:docMk/>
            <pc:sldMk cId="3117590177" sldId="284"/>
            <ac:picMk id="1026" creationId="{F1C305E2-86B5-3863-8FCE-4810F322F768}"/>
          </ac:picMkLst>
        </pc:picChg>
      </pc:sldChg>
      <pc:sldChg chg="modSp mod delCm">
        <pc:chgData name="Kansinee Skulkru" userId="a954ed1b-d86d-490f-aac2-d4076deee7db" providerId="ADAL" clId="{1B34AB42-7A1A-49C1-828F-5035B6B75966}" dt="2024-10-10T07:18:50.669" v="47"/>
        <pc:sldMkLst>
          <pc:docMk/>
          <pc:sldMk cId="3677465775" sldId="296"/>
        </pc:sldMkLst>
        <pc:spChg chg="mod">
          <ac:chgData name="Kansinee Skulkru" userId="a954ed1b-d86d-490f-aac2-d4076deee7db" providerId="ADAL" clId="{1B34AB42-7A1A-49C1-828F-5035B6B75966}" dt="2024-10-10T07:18:38.279" v="46" actId="20577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Mei Fukada" userId="4b4e81c0-5f69-430b-9e93-db87b6b5cf3b" providerId="ADAL" clId="{2E3C9816-9594-4F15-AA53-FFE7857DD0AF}"/>
    <pc:docChg chg="">
      <pc:chgData name="Mei Fukada" userId="4b4e81c0-5f69-430b-9e93-db87b6b5cf3b" providerId="ADAL" clId="{2E3C9816-9594-4F15-AA53-FFE7857DD0AF}" dt="2024-10-10T06:00:17.574" v="0"/>
      <pc:docMkLst>
        <pc:docMk/>
      </pc:docMkLst>
      <pc:sldChg chg="addCm">
        <pc:chgData name="Mei Fukada" userId="4b4e81c0-5f69-430b-9e93-db87b6b5cf3b" providerId="ADAL" clId="{2E3C9816-9594-4F15-AA53-FFE7857DD0AF}" dt="2024-10-10T06:00:17.574" v="0"/>
        <pc:sldMkLst>
          <pc:docMk/>
          <pc:sldMk cId="3677465775" sldId="296"/>
        </pc:sldMkLst>
      </pc:sldChg>
    </pc:docChg>
  </pc:docChgLst>
  <pc:docChgLst>
    <pc:chgData name="Prapa Sangthongsuk" userId="73782003-62a9-4b6c-8fbe-6fe9adab7861" providerId="ADAL" clId="{3617F1AD-6D55-45EB-96F8-28C294C97918}"/>
    <pc:docChg chg="undo custSel addSld delSld modSld sldOrd">
      <pc:chgData name="Prapa Sangthongsuk" userId="73782003-62a9-4b6c-8fbe-6fe9adab7861" providerId="ADAL" clId="{3617F1AD-6D55-45EB-96F8-28C294C97918}" dt="2024-09-05T05:24:54.275" v="560" actId="20577"/>
      <pc:docMkLst>
        <pc:docMk/>
      </pc:docMkLst>
      <pc:sldChg chg="modNotesTx">
        <pc:chgData name="Prapa Sangthongsuk" userId="73782003-62a9-4b6c-8fbe-6fe9adab7861" providerId="ADAL" clId="{3617F1AD-6D55-45EB-96F8-28C294C97918}" dt="2024-09-05T04:20:05.825" v="334" actId="20577"/>
        <pc:sldMkLst>
          <pc:docMk/>
          <pc:sldMk cId="321845125" sldId="282"/>
        </pc:sldMkLst>
      </pc:sldChg>
      <pc:sldChg chg="addSp delSp modSp mod ord modAnim">
        <pc:chgData name="Prapa Sangthongsuk" userId="73782003-62a9-4b6c-8fbe-6fe9adab7861" providerId="ADAL" clId="{3617F1AD-6D55-45EB-96F8-28C294C97918}" dt="2024-09-05T05:24:54.275" v="560" actId="20577"/>
        <pc:sldMkLst>
          <pc:docMk/>
          <pc:sldMk cId="1431732964" sldId="285"/>
        </pc:sldMkLst>
        <pc:spChg chg="add mod">
          <ac:chgData name="Prapa Sangthongsuk" userId="73782003-62a9-4b6c-8fbe-6fe9adab7861" providerId="ADAL" clId="{3617F1AD-6D55-45EB-96F8-28C294C97918}" dt="2024-09-05T04:10:50.012" v="62" actId="14100"/>
          <ac:spMkLst>
            <pc:docMk/>
            <pc:sldMk cId="1431732964" sldId="285"/>
            <ac:spMk id="2" creationId="{F9EAC6D2-0150-1666-B9B0-98B3BAB30A5A}"/>
          </ac:spMkLst>
        </pc:spChg>
        <pc:spChg chg="mod">
          <ac:chgData name="Prapa Sangthongsuk" userId="73782003-62a9-4b6c-8fbe-6fe9adab7861" providerId="ADAL" clId="{3617F1AD-6D55-45EB-96F8-28C294C97918}" dt="2024-09-05T04:18:45.131" v="259" actId="20577"/>
          <ac:spMkLst>
            <pc:docMk/>
            <pc:sldMk cId="1431732964" sldId="285"/>
            <ac:spMk id="6" creationId="{A7B74C9B-76FD-4847-8062-CCEA643871C1}"/>
          </ac:spMkLst>
        </pc:spChg>
        <pc:spChg chg="add mod">
          <ac:chgData name="Prapa Sangthongsuk" userId="73782003-62a9-4b6c-8fbe-6fe9adab7861" providerId="ADAL" clId="{3617F1AD-6D55-45EB-96F8-28C294C97918}" dt="2024-09-05T04:19:29.143" v="332" actId="1035"/>
          <ac:spMkLst>
            <pc:docMk/>
            <pc:sldMk cId="1431732964" sldId="285"/>
            <ac:spMk id="7" creationId="{4AFEC67D-8F83-C246-23F2-566116F44A81}"/>
          </ac:spMkLst>
        </pc:spChg>
        <pc:spChg chg="del">
          <ac:chgData name="Prapa Sangthongsuk" userId="73782003-62a9-4b6c-8fbe-6fe9adab7861" providerId="ADAL" clId="{3617F1AD-6D55-45EB-96F8-28C294C97918}" dt="2024-09-05T04:10:53.150" v="63" actId="478"/>
          <ac:spMkLst>
            <pc:docMk/>
            <pc:sldMk cId="1431732964" sldId="285"/>
            <ac:spMk id="8" creationId="{6B65C2B6-6272-49FA-8A87-BB92951114EE}"/>
          </ac:spMkLst>
        </pc:spChg>
        <pc:spChg chg="add mod">
          <ac:chgData name="Prapa Sangthongsuk" userId="73782003-62a9-4b6c-8fbe-6fe9adab7861" providerId="ADAL" clId="{3617F1AD-6D55-45EB-96F8-28C294C97918}" dt="2024-09-05T04:19:29.143" v="332" actId="1035"/>
          <ac:spMkLst>
            <pc:docMk/>
            <pc:sldMk cId="1431732964" sldId="285"/>
            <ac:spMk id="9" creationId="{DC7E03D8-B56F-4066-5C1A-FA820D6F9F4F}"/>
          </ac:spMkLst>
        </pc:spChg>
        <pc:spChg chg="add mod">
          <ac:chgData name="Prapa Sangthongsuk" userId="73782003-62a9-4b6c-8fbe-6fe9adab7861" providerId="ADAL" clId="{3617F1AD-6D55-45EB-96F8-28C294C97918}" dt="2024-09-05T04:19:29.143" v="332" actId="1035"/>
          <ac:spMkLst>
            <pc:docMk/>
            <pc:sldMk cId="1431732964" sldId="285"/>
            <ac:spMk id="10" creationId="{5A10C00B-8F47-3928-2287-0B6FEDD67422}"/>
          </ac:spMkLst>
        </pc:spChg>
        <pc:spChg chg="add mod">
          <ac:chgData name="Prapa Sangthongsuk" userId="73782003-62a9-4b6c-8fbe-6fe9adab7861" providerId="ADAL" clId="{3617F1AD-6D55-45EB-96F8-28C294C97918}" dt="2024-09-05T05:24:54.275" v="560" actId="20577"/>
          <ac:spMkLst>
            <pc:docMk/>
            <pc:sldMk cId="1431732964" sldId="285"/>
            <ac:spMk id="11" creationId="{41FDB332-026C-43EB-91FE-D2D1FC9F53F3}"/>
          </ac:spMkLst>
        </pc:spChg>
        <pc:spChg chg="add del mod">
          <ac:chgData name="Prapa Sangthongsuk" userId="73782003-62a9-4b6c-8fbe-6fe9adab7861" providerId="ADAL" clId="{3617F1AD-6D55-45EB-96F8-28C294C97918}" dt="2024-09-05T04:24:49.937" v="472" actId="478"/>
          <ac:spMkLst>
            <pc:docMk/>
            <pc:sldMk cId="1431732964" sldId="285"/>
            <ac:spMk id="13" creationId="{4D8723E5-D7AD-B40B-0EEE-5DCD541310F0}"/>
          </ac:spMkLst>
        </pc:spChg>
        <pc:spChg chg="add del">
          <ac:chgData name="Prapa Sangthongsuk" userId="73782003-62a9-4b6c-8fbe-6fe9adab7861" providerId="ADAL" clId="{3617F1AD-6D55-45EB-96F8-28C294C97918}" dt="2024-09-05T04:24:03.215" v="457" actId="22"/>
          <ac:spMkLst>
            <pc:docMk/>
            <pc:sldMk cId="1431732964" sldId="285"/>
            <ac:spMk id="15" creationId="{F5FD1DD7-E097-35FF-E5C9-88314FB0C675}"/>
          </ac:spMkLst>
        </pc:spChg>
        <pc:spChg chg="add del mod">
          <ac:chgData name="Prapa Sangthongsuk" userId="73782003-62a9-4b6c-8fbe-6fe9adab7861" providerId="ADAL" clId="{3617F1AD-6D55-45EB-96F8-28C294C97918}" dt="2024-09-05T04:26:09.852" v="529" actId="478"/>
          <ac:spMkLst>
            <pc:docMk/>
            <pc:sldMk cId="1431732964" sldId="285"/>
            <ac:spMk id="17" creationId="{ABD36C7D-A56E-EF34-A104-7B09F567CA51}"/>
          </ac:spMkLst>
        </pc:spChg>
        <pc:spChg chg="add mod">
          <ac:chgData name="Prapa Sangthongsuk" userId="73782003-62a9-4b6c-8fbe-6fe9adab7861" providerId="ADAL" clId="{3617F1AD-6D55-45EB-96F8-28C294C97918}" dt="2024-09-05T04:29:42.228" v="556" actId="14100"/>
          <ac:spMkLst>
            <pc:docMk/>
            <pc:sldMk cId="1431732964" sldId="285"/>
            <ac:spMk id="18" creationId="{CE21D51E-1A90-B022-AC98-0F25F5922E09}"/>
          </ac:spMkLst>
        </pc:spChg>
        <pc:picChg chg="add mod">
          <ac:chgData name="Prapa Sangthongsuk" userId="73782003-62a9-4b6c-8fbe-6fe9adab7861" providerId="ADAL" clId="{3617F1AD-6D55-45EB-96F8-28C294C97918}" dt="2024-09-05T04:19:29.143" v="332" actId="1035"/>
          <ac:picMkLst>
            <pc:docMk/>
            <pc:sldMk cId="1431732964" sldId="285"/>
            <ac:picMk id="3" creationId="{123E1C0A-6615-428C-1692-D516502CA754}"/>
          </ac:picMkLst>
        </pc:picChg>
        <pc:picChg chg="add mod">
          <ac:chgData name="Prapa Sangthongsuk" userId="73782003-62a9-4b6c-8fbe-6fe9adab7861" providerId="ADAL" clId="{3617F1AD-6D55-45EB-96F8-28C294C97918}" dt="2024-09-05T04:29:05.939" v="551" actId="1076"/>
          <ac:picMkLst>
            <pc:docMk/>
            <pc:sldMk cId="1431732964" sldId="285"/>
            <ac:picMk id="12" creationId="{23BBB3D7-45D3-0524-4CBC-9274DEF12801}"/>
          </ac:picMkLst>
        </pc:picChg>
        <pc:picChg chg="del">
          <ac:chgData name="Prapa Sangthongsuk" userId="73782003-62a9-4b6c-8fbe-6fe9adab7861" providerId="ADAL" clId="{3617F1AD-6D55-45EB-96F8-28C294C97918}" dt="2024-09-05T04:10:40.550" v="59" actId="478"/>
          <ac:picMkLst>
            <pc:docMk/>
            <pc:sldMk cId="1431732964" sldId="285"/>
            <ac:picMk id="1030" creationId="{C0B7770B-549A-4C4C-B460-38B124D1930C}"/>
          </ac:picMkLst>
        </pc:picChg>
        <pc:picChg chg="del">
          <ac:chgData name="Prapa Sangthongsuk" userId="73782003-62a9-4b6c-8fbe-6fe9adab7861" providerId="ADAL" clId="{3617F1AD-6D55-45EB-96F8-28C294C97918}" dt="2024-09-05T04:10:41.588" v="60" actId="478"/>
          <ac:picMkLst>
            <pc:docMk/>
            <pc:sldMk cId="1431732964" sldId="285"/>
            <ac:picMk id="1032" creationId="{B66859E6-3D3D-4E75-BD15-9DA78BB49038}"/>
          </ac:picMkLst>
        </pc:picChg>
      </pc:sldChg>
      <pc:sldChg chg="addSp delSp modSp add del mod delAnim">
        <pc:chgData name="Prapa Sangthongsuk" userId="73782003-62a9-4b6c-8fbe-6fe9adab7861" providerId="ADAL" clId="{3617F1AD-6D55-45EB-96F8-28C294C97918}" dt="2024-09-05T04:09:31.181" v="56" actId="47"/>
        <pc:sldMkLst>
          <pc:docMk/>
          <pc:sldMk cId="2770615229" sldId="297"/>
        </pc:sldMkLst>
        <pc:spChg chg="mod">
          <ac:chgData name="Prapa Sangthongsuk" userId="73782003-62a9-4b6c-8fbe-6fe9adab7861" providerId="ADAL" clId="{3617F1AD-6D55-45EB-96F8-28C294C97918}" dt="2024-09-05T04:01:19.048" v="55" actId="1076"/>
          <ac:spMkLst>
            <pc:docMk/>
            <pc:sldMk cId="2770615229" sldId="297"/>
            <ac:spMk id="2" creationId="{00000000-0000-0000-0000-000000000000}"/>
          </ac:spMkLst>
        </pc:spChg>
        <pc:spChg chg="del">
          <ac:chgData name="Prapa Sangthongsuk" userId="73782003-62a9-4b6c-8fbe-6fe9adab7861" providerId="ADAL" clId="{3617F1AD-6D55-45EB-96F8-28C294C97918}" dt="2024-09-05T04:00:07.403" v="3" actId="478"/>
          <ac:spMkLst>
            <pc:docMk/>
            <pc:sldMk cId="2770615229" sldId="297"/>
            <ac:spMk id="5" creationId="{00000000-0000-0000-0000-000000000000}"/>
          </ac:spMkLst>
        </pc:spChg>
        <pc:spChg chg="del">
          <ac:chgData name="Prapa Sangthongsuk" userId="73782003-62a9-4b6c-8fbe-6fe9adab7861" providerId="ADAL" clId="{3617F1AD-6D55-45EB-96F8-28C294C97918}" dt="2024-09-05T04:00:54.722" v="48" actId="478"/>
          <ac:spMkLst>
            <pc:docMk/>
            <pc:sldMk cId="2770615229" sldId="297"/>
            <ac:spMk id="6" creationId="{00000000-0000-0000-0000-000000000000}"/>
          </ac:spMkLst>
        </pc:spChg>
        <pc:spChg chg="del">
          <ac:chgData name="Prapa Sangthongsuk" userId="73782003-62a9-4b6c-8fbe-6fe9adab7861" providerId="ADAL" clId="{3617F1AD-6D55-45EB-96F8-28C294C97918}" dt="2024-09-05T04:00:58.885" v="49" actId="478"/>
          <ac:spMkLst>
            <pc:docMk/>
            <pc:sldMk cId="2770615229" sldId="297"/>
            <ac:spMk id="8" creationId="{00000000-0000-0000-0000-000000000000}"/>
          </ac:spMkLst>
        </pc:spChg>
        <pc:spChg chg="del">
          <ac:chgData name="Prapa Sangthongsuk" userId="73782003-62a9-4b6c-8fbe-6fe9adab7861" providerId="ADAL" clId="{3617F1AD-6D55-45EB-96F8-28C294C97918}" dt="2024-09-05T04:00:52.492" v="47" actId="478"/>
          <ac:spMkLst>
            <pc:docMk/>
            <pc:sldMk cId="2770615229" sldId="297"/>
            <ac:spMk id="9" creationId="{00000000-0000-0000-0000-000000000000}"/>
          </ac:spMkLst>
        </pc:spChg>
        <pc:spChg chg="add del mod">
          <ac:chgData name="Prapa Sangthongsuk" userId="73782003-62a9-4b6c-8fbe-6fe9adab7861" providerId="ADAL" clId="{3617F1AD-6D55-45EB-96F8-28C294C97918}" dt="2024-09-05T04:00:09.624" v="4" actId="478"/>
          <ac:spMkLst>
            <pc:docMk/>
            <pc:sldMk cId="2770615229" sldId="297"/>
            <ac:spMk id="10" creationId="{5D569F88-AEAC-B7B3-8F03-11103CBF6CDF}"/>
          </ac:spMkLst>
        </pc:spChg>
        <pc:spChg chg="add mod">
          <ac:chgData name="Prapa Sangthongsuk" userId="73782003-62a9-4b6c-8fbe-6fe9adab7861" providerId="ADAL" clId="{3617F1AD-6D55-45EB-96F8-28C294C97918}" dt="2024-09-05T04:00:10.699" v="5"/>
          <ac:spMkLst>
            <pc:docMk/>
            <pc:sldMk cId="2770615229" sldId="297"/>
            <ac:spMk id="11" creationId="{A377F66D-BF84-2137-29EF-7FC98F596E06}"/>
          </ac:spMkLst>
        </pc:spChg>
        <pc:spChg chg="add mod">
          <ac:chgData name="Prapa Sangthongsuk" userId="73782003-62a9-4b6c-8fbe-6fe9adab7861" providerId="ADAL" clId="{3617F1AD-6D55-45EB-96F8-28C294C97918}" dt="2024-09-05T04:00:10.699" v="5"/>
          <ac:spMkLst>
            <pc:docMk/>
            <pc:sldMk cId="2770615229" sldId="297"/>
            <ac:spMk id="12" creationId="{5032AFE5-7588-B2C8-75E6-CE2FAC3D25AB}"/>
          </ac:spMkLst>
        </pc:spChg>
        <pc:spChg chg="add mod">
          <ac:chgData name="Prapa Sangthongsuk" userId="73782003-62a9-4b6c-8fbe-6fe9adab7861" providerId="ADAL" clId="{3617F1AD-6D55-45EB-96F8-28C294C97918}" dt="2024-09-05T04:00:46.876" v="46" actId="20577"/>
          <ac:spMkLst>
            <pc:docMk/>
            <pc:sldMk cId="2770615229" sldId="297"/>
            <ac:spMk id="13" creationId="{E600F6C1-01BD-085B-2F7A-FB5BBBBE0046}"/>
          </ac:spMkLst>
        </pc:spChg>
        <pc:picChg chg="del">
          <ac:chgData name="Prapa Sangthongsuk" userId="73782003-62a9-4b6c-8fbe-6fe9adab7861" providerId="ADAL" clId="{3617F1AD-6D55-45EB-96F8-28C294C97918}" dt="2024-09-05T04:01:04.337" v="51" actId="478"/>
          <ac:picMkLst>
            <pc:docMk/>
            <pc:sldMk cId="2770615229" sldId="297"/>
            <ac:picMk id="7" creationId="{00000000-0000-0000-0000-000000000000}"/>
          </ac:picMkLst>
        </pc:picChg>
      </pc:sldChg>
      <pc:sldChg chg="new del">
        <pc:chgData name="Prapa Sangthongsuk" userId="73782003-62a9-4b6c-8fbe-6fe9adab7861" providerId="ADAL" clId="{3617F1AD-6D55-45EB-96F8-28C294C97918}" dt="2024-09-05T03:59:47.026" v="1" actId="47"/>
        <pc:sldMkLst>
          <pc:docMk/>
          <pc:sldMk cId="3718269840" sldId="297"/>
        </pc:sldMkLst>
      </pc:sldChg>
    </pc:docChg>
  </pc:docChgLst>
  <pc:docChgLst>
    <pc:chgData name="Yuka Ichimaru" userId="62276e7c-db92-415b-b9ae-97277e573f73" providerId="ADAL" clId="{A4A9EDC3-CD56-471C-AD21-BA3DD9318E1C}"/>
    <pc:docChg chg="undo custSel addSld modSld">
      <pc:chgData name="Yuka Ichimaru" userId="62276e7c-db92-415b-b9ae-97277e573f73" providerId="ADAL" clId="{A4A9EDC3-CD56-471C-AD21-BA3DD9318E1C}" dt="2024-06-18T06:54:02.332" v="145" actId="20577"/>
      <pc:docMkLst>
        <pc:docMk/>
      </pc:docMkLst>
      <pc:sldChg chg="modSp mod">
        <pc:chgData name="Yuka Ichimaru" userId="62276e7c-db92-415b-b9ae-97277e573f73" providerId="ADAL" clId="{A4A9EDC3-CD56-471C-AD21-BA3DD9318E1C}" dt="2024-06-18T03:15:43.607" v="3" actId="20577"/>
        <pc:sldMkLst>
          <pc:docMk/>
          <pc:sldMk cId="2159198082" sldId="278"/>
        </pc:sldMkLst>
        <pc:spChg chg="mod">
          <ac:chgData name="Yuka Ichimaru" userId="62276e7c-db92-415b-b9ae-97277e573f73" providerId="ADAL" clId="{A4A9EDC3-CD56-471C-AD21-BA3DD9318E1C}" dt="2024-06-18T03:15:43.607" v="3" actId="20577"/>
          <ac:spMkLst>
            <pc:docMk/>
            <pc:sldMk cId="2159198082" sldId="278"/>
            <ac:spMk id="5" creationId="{00000000-0000-0000-0000-000000000000}"/>
          </ac:spMkLst>
        </pc:spChg>
      </pc:sldChg>
      <pc:sldChg chg="modSp add mod modNotesTx">
        <pc:chgData name="Yuka Ichimaru" userId="62276e7c-db92-415b-b9ae-97277e573f73" providerId="ADAL" clId="{A4A9EDC3-CD56-471C-AD21-BA3DD9318E1C}" dt="2024-06-18T06:54:02.332" v="145" actId="20577"/>
        <pc:sldMkLst>
          <pc:docMk/>
          <pc:sldMk cId="3677465775" sldId="296"/>
        </pc:sldMkLst>
        <pc:spChg chg="mod">
          <ac:chgData name="Yuka Ichimaru" userId="62276e7c-db92-415b-b9ae-97277e573f73" providerId="ADAL" clId="{A4A9EDC3-CD56-471C-AD21-BA3DD9318E1C}" dt="2024-06-18T06:54:02.332" v="145" actId="20577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Preyawan Phositlimpagul" userId="516c888d-eece-4e06-ad99-7b467d4b00d5" providerId="ADAL" clId="{57C97C00-BD5F-49C9-8E60-B66F0DFFA0CD}"/>
    <pc:docChg chg="undo custSel modSld">
      <pc:chgData name="Preyawan Phositlimpagul" userId="516c888d-eece-4e06-ad99-7b467d4b00d5" providerId="ADAL" clId="{57C97C00-BD5F-49C9-8E60-B66F0DFFA0CD}" dt="2024-10-24T04:26:44.154" v="56" actId="20577"/>
      <pc:docMkLst>
        <pc:docMk/>
      </pc:docMkLst>
      <pc:sldChg chg="modNotesTx">
        <pc:chgData name="Preyawan Phositlimpagul" userId="516c888d-eece-4e06-ad99-7b467d4b00d5" providerId="ADAL" clId="{57C97C00-BD5F-49C9-8E60-B66F0DFFA0CD}" dt="2024-10-24T04:07:47.343" v="5" actId="20577"/>
        <pc:sldMkLst>
          <pc:docMk/>
          <pc:sldMk cId="4161138751" sldId="262"/>
        </pc:sldMkLst>
      </pc:sldChg>
      <pc:sldChg chg="delSp modSp mod">
        <pc:chgData name="Preyawan Phositlimpagul" userId="516c888d-eece-4e06-ad99-7b467d4b00d5" providerId="ADAL" clId="{57C97C00-BD5F-49C9-8E60-B66F0DFFA0CD}" dt="2024-10-24T04:25:33.651" v="50" actId="14100"/>
        <pc:sldMkLst>
          <pc:docMk/>
          <pc:sldMk cId="3104229892" sldId="264"/>
        </pc:sldMkLst>
        <pc:spChg chg="del">
          <ac:chgData name="Preyawan Phositlimpagul" userId="516c888d-eece-4e06-ad99-7b467d4b00d5" providerId="ADAL" clId="{57C97C00-BD5F-49C9-8E60-B66F0DFFA0CD}" dt="2024-10-24T04:25:29.299" v="49" actId="478"/>
          <ac:spMkLst>
            <pc:docMk/>
            <pc:sldMk cId="3104229892" sldId="264"/>
            <ac:spMk id="3" creationId="{00000000-0000-0000-0000-000000000000}"/>
          </ac:spMkLst>
        </pc:spChg>
        <pc:spChg chg="mod">
          <ac:chgData name="Preyawan Phositlimpagul" userId="516c888d-eece-4e06-ad99-7b467d4b00d5" providerId="ADAL" clId="{57C97C00-BD5F-49C9-8E60-B66F0DFFA0CD}" dt="2024-10-24T04:25:33.651" v="50" actId="14100"/>
          <ac:spMkLst>
            <pc:docMk/>
            <pc:sldMk cId="3104229892" sldId="264"/>
            <ac:spMk id="9" creationId="{00000000-0000-0000-0000-000000000000}"/>
          </ac:spMkLst>
        </pc:spChg>
      </pc:sldChg>
      <pc:sldChg chg="modSp delCm">
        <pc:chgData name="Preyawan Phositlimpagul" userId="516c888d-eece-4e06-ad99-7b467d4b00d5" providerId="ADAL" clId="{57C97C00-BD5F-49C9-8E60-B66F0DFFA0CD}" dt="2024-10-24T04:21:52.835" v="10" actId="20577"/>
        <pc:sldMkLst>
          <pc:docMk/>
          <pc:sldMk cId="242775375" sldId="280"/>
        </pc:sldMkLst>
        <pc:spChg chg="mod">
          <ac:chgData name="Preyawan Phositlimpagul" userId="516c888d-eece-4e06-ad99-7b467d4b00d5" providerId="ADAL" clId="{57C97C00-BD5F-49C9-8E60-B66F0DFFA0CD}" dt="2024-10-24T04:21:33.633" v="9" actId="113"/>
          <ac:spMkLst>
            <pc:docMk/>
            <pc:sldMk cId="242775375" sldId="280"/>
            <ac:spMk id="8" creationId="{00000000-0000-0000-0000-000000000000}"/>
          </ac:spMkLst>
        </pc:spChg>
        <pc:spChg chg="mod">
          <ac:chgData name="Preyawan Phositlimpagul" userId="516c888d-eece-4e06-ad99-7b467d4b00d5" providerId="ADAL" clId="{57C97C00-BD5F-49C9-8E60-B66F0DFFA0CD}" dt="2024-10-24T04:21:52.835" v="10" actId="20577"/>
          <ac:spMkLst>
            <pc:docMk/>
            <pc:sldMk cId="242775375" sldId="280"/>
            <ac:spMk id="9" creationId="{00000000-0000-0000-0000-000000000000}"/>
          </ac:spMkLst>
        </pc:spChg>
      </pc:sldChg>
      <pc:sldChg chg="delSp modSp mod delCm">
        <pc:chgData name="Preyawan Phositlimpagul" userId="516c888d-eece-4e06-ad99-7b467d4b00d5" providerId="ADAL" clId="{57C97C00-BD5F-49C9-8E60-B66F0DFFA0CD}" dt="2024-10-24T04:23:05.092" v="18"/>
        <pc:sldMkLst>
          <pc:docMk/>
          <pc:sldMk cId="228641797" sldId="281"/>
        </pc:sldMkLst>
        <pc:spChg chg="del">
          <ac:chgData name="Preyawan Phositlimpagul" userId="516c888d-eece-4e06-ad99-7b467d4b00d5" providerId="ADAL" clId="{57C97C00-BD5F-49C9-8E60-B66F0DFFA0CD}" dt="2024-10-24T04:22:58.783" v="17" actId="478"/>
          <ac:spMkLst>
            <pc:docMk/>
            <pc:sldMk cId="228641797" sldId="281"/>
            <ac:spMk id="2" creationId="{00000000-0000-0000-0000-000000000000}"/>
          </ac:spMkLst>
        </pc:spChg>
        <pc:spChg chg="mod">
          <ac:chgData name="Preyawan Phositlimpagul" userId="516c888d-eece-4e06-ad99-7b467d4b00d5" providerId="ADAL" clId="{57C97C00-BD5F-49C9-8E60-B66F0DFFA0CD}" dt="2024-10-24T04:22:42.274" v="16" actId="20577"/>
          <ac:spMkLst>
            <pc:docMk/>
            <pc:sldMk cId="228641797" sldId="281"/>
            <ac:spMk id="5" creationId="{00000000-0000-0000-0000-000000000000}"/>
          </ac:spMkLst>
        </pc:spChg>
        <pc:picChg chg="mod">
          <ac:chgData name="Preyawan Phositlimpagul" userId="516c888d-eece-4e06-ad99-7b467d4b00d5" providerId="ADAL" clId="{57C97C00-BD5F-49C9-8E60-B66F0DFFA0CD}" dt="2024-10-24T04:22:28.053" v="13" actId="1076"/>
          <ac:picMkLst>
            <pc:docMk/>
            <pc:sldMk cId="228641797" sldId="281"/>
            <ac:picMk id="4" creationId="{00000000-0000-0000-0000-000000000000}"/>
          </ac:picMkLst>
        </pc:picChg>
      </pc:sldChg>
      <pc:sldChg chg="delSp modSp mod">
        <pc:chgData name="Preyawan Phositlimpagul" userId="516c888d-eece-4e06-ad99-7b467d4b00d5" providerId="ADAL" clId="{57C97C00-BD5F-49C9-8E60-B66F0DFFA0CD}" dt="2024-10-24T04:24:10.321" v="35" actId="14100"/>
        <pc:sldMkLst>
          <pc:docMk/>
          <pc:sldMk cId="321845125" sldId="282"/>
        </pc:sldMkLst>
        <pc:spChg chg="del">
          <ac:chgData name="Preyawan Phositlimpagul" userId="516c888d-eece-4e06-ad99-7b467d4b00d5" providerId="ADAL" clId="{57C97C00-BD5F-49C9-8E60-B66F0DFFA0CD}" dt="2024-10-24T04:24:05.015" v="33" actId="478"/>
          <ac:spMkLst>
            <pc:docMk/>
            <pc:sldMk cId="321845125" sldId="282"/>
            <ac:spMk id="2" creationId="{00000000-0000-0000-0000-000000000000}"/>
          </ac:spMkLst>
        </pc:spChg>
        <pc:spChg chg="mod">
          <ac:chgData name="Preyawan Phositlimpagul" userId="516c888d-eece-4e06-ad99-7b467d4b00d5" providerId="ADAL" clId="{57C97C00-BD5F-49C9-8E60-B66F0DFFA0CD}" dt="2024-10-24T04:24:10.321" v="35" actId="14100"/>
          <ac:spMkLst>
            <pc:docMk/>
            <pc:sldMk cId="321845125" sldId="282"/>
            <ac:spMk id="5" creationId="{00000000-0000-0000-0000-000000000000}"/>
          </ac:spMkLst>
        </pc:spChg>
        <pc:picChg chg="mod">
          <ac:chgData name="Preyawan Phositlimpagul" userId="516c888d-eece-4e06-ad99-7b467d4b00d5" providerId="ADAL" clId="{57C97C00-BD5F-49C9-8E60-B66F0DFFA0CD}" dt="2024-10-24T04:24:01.825" v="32" actId="1076"/>
          <ac:picMkLst>
            <pc:docMk/>
            <pc:sldMk cId="321845125" sldId="282"/>
            <ac:picMk id="4" creationId="{00000000-0000-0000-0000-000000000000}"/>
          </ac:picMkLst>
        </pc:picChg>
      </pc:sldChg>
      <pc:sldChg chg="delSp modSp mod delCm">
        <pc:chgData name="Preyawan Phositlimpagul" userId="516c888d-eece-4e06-ad99-7b467d4b00d5" providerId="ADAL" clId="{57C97C00-BD5F-49C9-8E60-B66F0DFFA0CD}" dt="2024-10-24T04:25:05.163" v="48" actId="20577"/>
        <pc:sldMkLst>
          <pc:docMk/>
          <pc:sldMk cId="1582741624" sldId="283"/>
        </pc:sldMkLst>
        <pc:spChg chg="del">
          <ac:chgData name="Preyawan Phositlimpagul" userId="516c888d-eece-4e06-ad99-7b467d4b00d5" providerId="ADAL" clId="{57C97C00-BD5F-49C9-8E60-B66F0DFFA0CD}" dt="2024-10-24T04:24:42.458" v="37" actId="478"/>
          <ac:spMkLst>
            <pc:docMk/>
            <pc:sldMk cId="1582741624" sldId="283"/>
            <ac:spMk id="2" creationId="{00000000-0000-0000-0000-000000000000}"/>
          </ac:spMkLst>
        </pc:spChg>
        <pc:spChg chg="mod">
          <ac:chgData name="Preyawan Phositlimpagul" userId="516c888d-eece-4e06-ad99-7b467d4b00d5" providerId="ADAL" clId="{57C97C00-BD5F-49C9-8E60-B66F0DFFA0CD}" dt="2024-10-24T04:25:05.163" v="48" actId="20577"/>
          <ac:spMkLst>
            <pc:docMk/>
            <pc:sldMk cId="1582741624" sldId="283"/>
            <ac:spMk id="9" creationId="{00000000-0000-0000-0000-000000000000}"/>
          </ac:spMkLst>
        </pc:spChg>
        <pc:picChg chg="mod">
          <ac:chgData name="Preyawan Phositlimpagul" userId="516c888d-eece-4e06-ad99-7b467d4b00d5" providerId="ADAL" clId="{57C97C00-BD5F-49C9-8E60-B66F0DFFA0CD}" dt="2024-10-24T04:24:52.358" v="40" actId="1076"/>
          <ac:picMkLst>
            <pc:docMk/>
            <pc:sldMk cId="1582741624" sldId="283"/>
            <ac:picMk id="4" creationId="{00000000-0000-0000-0000-000000000000}"/>
          </ac:picMkLst>
        </pc:picChg>
      </pc:sldChg>
      <pc:sldChg chg="delSp modSp mod delCm">
        <pc:chgData name="Preyawan Phositlimpagul" userId="516c888d-eece-4e06-ad99-7b467d4b00d5" providerId="ADAL" clId="{57C97C00-BD5F-49C9-8E60-B66F0DFFA0CD}" dt="2024-10-24T04:24:17.256" v="36"/>
        <pc:sldMkLst>
          <pc:docMk/>
          <pc:sldMk cId="1431732964" sldId="285"/>
        </pc:sldMkLst>
        <pc:spChg chg="del">
          <ac:chgData name="Preyawan Phositlimpagul" userId="516c888d-eece-4e06-ad99-7b467d4b00d5" providerId="ADAL" clId="{57C97C00-BD5F-49C9-8E60-B66F0DFFA0CD}" dt="2024-10-24T04:23:15.535" v="19" actId="478"/>
          <ac:spMkLst>
            <pc:docMk/>
            <pc:sldMk cId="1431732964" sldId="285"/>
            <ac:spMk id="2" creationId="{F9EAC6D2-0150-1666-B9B0-98B3BAB30A5A}"/>
          </ac:spMkLst>
        </pc:spChg>
        <pc:spChg chg="mod">
          <ac:chgData name="Preyawan Phositlimpagul" userId="516c888d-eece-4e06-ad99-7b467d4b00d5" providerId="ADAL" clId="{57C97C00-BD5F-49C9-8E60-B66F0DFFA0CD}" dt="2024-10-24T04:23:48.090" v="30" actId="1076"/>
          <ac:spMkLst>
            <pc:docMk/>
            <pc:sldMk cId="1431732964" sldId="285"/>
            <ac:spMk id="9" creationId="{DC7E03D8-B56F-4066-5C1A-FA820D6F9F4F}"/>
          </ac:spMkLst>
        </pc:spChg>
        <pc:spChg chg="mod">
          <ac:chgData name="Preyawan Phositlimpagul" userId="516c888d-eece-4e06-ad99-7b467d4b00d5" providerId="ADAL" clId="{57C97C00-BD5F-49C9-8E60-B66F0DFFA0CD}" dt="2024-10-24T04:23:31.638" v="26" actId="14100"/>
          <ac:spMkLst>
            <pc:docMk/>
            <pc:sldMk cId="1431732964" sldId="285"/>
            <ac:spMk id="11" creationId="{41FDB332-026C-43EB-91FE-D2D1FC9F53F3}"/>
          </ac:spMkLst>
        </pc:spChg>
        <pc:picChg chg="mod">
          <ac:chgData name="Preyawan Phositlimpagul" userId="516c888d-eece-4e06-ad99-7b467d4b00d5" providerId="ADAL" clId="{57C97C00-BD5F-49C9-8E60-B66F0DFFA0CD}" dt="2024-10-24T04:23:45.045" v="29" actId="1076"/>
          <ac:picMkLst>
            <pc:docMk/>
            <pc:sldMk cId="1431732964" sldId="285"/>
            <ac:picMk id="12" creationId="{23BBB3D7-45D3-0524-4CBC-9274DEF12801}"/>
          </ac:picMkLst>
        </pc:picChg>
      </pc:sldChg>
      <pc:sldChg chg="modSp mod">
        <pc:chgData name="Preyawan Phositlimpagul" userId="516c888d-eece-4e06-ad99-7b467d4b00d5" providerId="ADAL" clId="{57C97C00-BD5F-49C9-8E60-B66F0DFFA0CD}" dt="2024-10-24T04:26:44.154" v="56" actId="20577"/>
        <pc:sldMkLst>
          <pc:docMk/>
          <pc:sldMk cId="3677465775" sldId="296"/>
        </pc:sldMkLst>
        <pc:spChg chg="mod">
          <ac:chgData name="Preyawan Phositlimpagul" userId="516c888d-eece-4e06-ad99-7b467d4b00d5" providerId="ADAL" clId="{57C97C00-BD5F-49C9-8E60-B66F0DFFA0CD}" dt="2024-10-24T04:26:44.154" v="56" actId="20577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market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en/market/article-en/sashimi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/>
              <a:t>มินิโจโฮเดิมของบทที่6คือ</a:t>
            </a:r>
            <a:r>
              <a:rPr kumimoji="1" lang="th-TH" baseline="0"/>
              <a:t> “งานพิเศษ</a:t>
            </a:r>
            <a:r>
              <a:rPr kumimoji="1" lang="en-US" altLang="ja-JP" baseline="0"/>
              <a:t>(</a:t>
            </a:r>
            <a:r>
              <a:rPr kumimoji="1" lang="ja-JP" altLang="en-US" baseline="0"/>
              <a:t>アルバイト）</a:t>
            </a:r>
            <a:r>
              <a:rPr kumimoji="1" lang="th-TH" altLang="ja-JP" baseline="0"/>
              <a:t>เนื่องจากบริบทของสังคมไทยมีการเปลี่ยนแปลง</a:t>
            </a:r>
          </a:p>
          <a:p>
            <a:r>
              <a:rPr kumimoji="1" lang="th-TH" baseline="0"/>
              <a:t>นักเรียนมัธยมของไทยก็มีการทำงานพิเศษเช่นเดียวกับนักเรียนมัธยมของญี่ปุ่น  ไม่เหมือนสมัยก่อนที่นิยมเรียนหนังสืออย่างเดียว</a:t>
            </a:r>
          </a:p>
          <a:p>
            <a:r>
              <a:rPr kumimoji="1" lang="th-TH" baseline="0"/>
              <a:t>คณะผู้จัดทำจึงเปลี่ยนหัวข้อของมินิโจโฮเป็น “การซื้อของ”</a:t>
            </a: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137754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/>
              <a:t>“ย้อนคิดเรื่องของตัวเรา”</a:t>
            </a:r>
            <a:r>
              <a:rPr kumimoji="1" lang="th-TH" baseline="0"/>
              <a:t> จะเป็นสไลด์ที่ให้นักเรียนขบคิดความแตกต่างระหว่างไทยกับญี่ปุ่น  เพื่อให้นักเรียนเข้าใจวัฒนธรรมที่แตกต่าง</a:t>
            </a:r>
          </a:p>
          <a:p>
            <a:r>
              <a:rPr kumimoji="1" lang="th-TH" baseline="0"/>
              <a:t>หัวข้อที่ให้ขบคิดนั้น อาจารย์สามารถเพิ่มเติมหรือปรับเปลี่ยนได้ตามความเหมาะสม  ซึ่งกิจกรรมนี้ อาจให้ทำเป็นกลุ่มเล็กๆสัก4-5คนต่อกลุ่ม</a:t>
            </a:r>
          </a:p>
          <a:p>
            <a:r>
              <a:rPr kumimoji="1" lang="th-TH" baseline="0"/>
              <a:t>หลังจากที่พูดคุยกันในกลุ่มแล้ว หากมีเวลาควรให้มีการแชร์ข้อมูลระหว่างกลุ่มด้วย ซึ่งเราจะเห็นมุมมองที่หลากหลายมากขึ้น</a:t>
            </a:r>
            <a:endParaRPr kumimoji="1" lang="th-TH"/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077255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9050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“แชร์ข้อมูลที่รู้มา” มีจุดประสงค์ต้องการให้นักเรียนนำข้อมูลที่ตนเองทราบมาแลกเปลี่ยนกับเพื่อน</a:t>
            </a:r>
            <a:r>
              <a:rPr kumimoji="1" lang="th-TH" altLang="ja-JP" baseline="0"/>
              <a:t> 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ในขั้นนี้ให้นักเรียนได้มีอิสระในการพูดคุย แม้ว่าข้อมูลที่รู้มาอาจจะไม่ถูกต้องหรือไม่ตรงกับความเป็นจริง  ยังไม่จำเป็นต้องแก้ไข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และยังไม่จำเป็นต้องแชร์ข้อมูลที่พูดกันในกลุ่ม เพราะเรื่องที่รู้มาอาจไม่ถูกต้อง</a:t>
            </a:r>
            <a:endParaRPr lang="en-US" altLang="ja-JP" sz="120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6476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/>
              <a:t>ในระหว่างที่ดูวีดีโอ</a:t>
            </a:r>
            <a:r>
              <a:rPr kumimoji="1" lang="th-TH" baseline="0"/>
              <a:t> นักเรียนอาจมีความสนใจและตั้งคำถาม</a:t>
            </a:r>
            <a:r>
              <a:rPr kumimoji="1" lang="en-US" baseline="0"/>
              <a:t> </a:t>
            </a:r>
            <a:r>
              <a:rPr kumimoji="1" lang="th-TH" baseline="0"/>
              <a:t>รบกวนจดคำถามหรือจุดที่นักเรียนสนใจมาด้วยนะคะ</a:t>
            </a:r>
          </a:p>
          <a:p>
            <a:r>
              <a:rPr kumimoji="1" lang="th-TH" baseline="0"/>
              <a:t>เพราะส่วนนี้จะนำมาเขียนเป็นคู่มือครูได้</a:t>
            </a:r>
            <a:endParaRPr kumimoji="1" lang="en-US" baseline="0"/>
          </a:p>
          <a:p>
            <a:endParaRPr kumimoji="1" lang="en-US" baseline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日本語学習ウェブサイト「ひろがる」</a:t>
            </a:r>
            <a:r>
              <a:rPr lang="en-US">
                <a:hlinkClick r:id="rId3"/>
              </a:rPr>
              <a:t>https://hirogaru-nihongo.jp/market/</a:t>
            </a:r>
            <a:endParaRPr lang="th-TH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233610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20313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49689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kumimoji="1" lang="ja-JP" altLang="ja-JP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641778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269259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日本語学習ウェブサイト「ひろがる」</a:t>
            </a:r>
            <a:r>
              <a:rPr lang="en-US" sz="1200">
                <a:hlinkClick r:id="rId3"/>
              </a:rPr>
              <a:t>https://hirogaru-nihongo.jp/en/market/article-en/sashimi/</a:t>
            </a:r>
            <a:endParaRPr lang="th-TH" sz="120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58807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/>
              <a:t>ระยะหลังซูเปอร์ฯของไทยก็มีบริการทำนองนี้เช่นกัน</a:t>
            </a: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61021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market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hirogaru-nihongo.jp/en/market/article-en/sashimi/" TargetMode="External"/><Relationship Id="rId4" Type="http://schemas.openxmlformats.org/officeDocument/2006/relationships/hyperlink" Target="https://hirogaru-nihongo.jp/market/article/servic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marke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hirogaru-nihongo.jp/en/market/article-en/sashim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490107" y="211579"/>
            <a:ext cx="7033940" cy="976810"/>
          </a:xfrm>
        </p:spPr>
        <p:txBody>
          <a:bodyPr>
            <a:normAutofit/>
          </a:bodyPr>
          <a:lstStyle/>
          <a:p>
            <a:r>
              <a:rPr kumimoji="1" lang="ja-JP" altLang="en-US" sz="4400" b="1" dirty="0"/>
              <a:t>だい</a:t>
            </a:r>
            <a:r>
              <a:rPr lang="en-US" altLang="ja-JP" sz="4400" b="1" dirty="0"/>
              <a:t>6</a:t>
            </a:r>
            <a:r>
              <a:rPr lang="ja-JP" altLang="en-US" sz="4400" b="1" dirty="0"/>
              <a:t>か</a:t>
            </a:r>
            <a:r>
              <a:rPr kumimoji="1" lang="ja-JP" altLang="en-US" sz="3200" dirty="0"/>
              <a:t>　</a:t>
            </a:r>
            <a:r>
              <a:rPr lang="th-TH" altLang="ja-JP" sz="4400" dirty="0">
                <a:cs typeface="+mn-cs"/>
              </a:rPr>
              <a:t>การซื้อของ</a:t>
            </a:r>
            <a:endParaRPr kumimoji="1" lang="en-US" sz="3200" dirty="0">
              <a:cs typeface="+mn-cs"/>
            </a:endParaRPr>
          </a:p>
        </p:txBody>
      </p:sp>
      <p:sp>
        <p:nvSpPr>
          <p:cNvPr id="18" name="角丸四角形吹き出し 17"/>
          <p:cNvSpPr/>
          <p:nvPr/>
        </p:nvSpPr>
        <p:spPr>
          <a:xfrm>
            <a:off x="7174523" y="2696362"/>
            <a:ext cx="4736123" cy="1577523"/>
          </a:xfrm>
          <a:prstGeom prst="wedgeRoundRectCallout">
            <a:avLst>
              <a:gd name="adj1" fmla="val -36298"/>
              <a:gd name="adj2" fmla="val 72769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th-TH" sz="2800"/>
              <a:t>ปกติเพื่อนๆซื้ออาหารหรือของกินกันที่ไหนคะ</a:t>
            </a:r>
          </a:p>
          <a:p>
            <a:pPr algn="ctr"/>
            <a:r>
              <a:rPr lang="th-TH" sz="2800">
                <a:cs typeface="Cordia New"/>
              </a:rPr>
              <a:t>เดี๋ยววันนี้จะพาเพื่อนๆชมตลาดและซู</a:t>
            </a:r>
            <a:r>
              <a:rPr lang="th-TH" sz="2800" err="1">
                <a:cs typeface="Cordia New"/>
              </a:rPr>
              <a:t>เปอร์ฯญี่ปุ่น</a:t>
            </a:r>
            <a:r>
              <a:rPr lang="th-TH" sz="2800">
                <a:cs typeface="Cordia New"/>
              </a:rPr>
              <a:t>กันค่ะ</a:t>
            </a:r>
            <a:endParaRPr kumimoji="1" lang="en-US" sz="2800">
              <a:cs typeface="Cordia New"/>
            </a:endParaRPr>
          </a:p>
        </p:txBody>
      </p:sp>
      <p:pic>
        <p:nvPicPr>
          <p:cNvPr id="6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194" y="1586297"/>
            <a:ext cx="2721696" cy="2317891"/>
          </a:xfrm>
          <a:prstGeom prst="rect">
            <a:avLst/>
          </a:prstGeom>
        </p:spPr>
      </p:pic>
      <p:sp>
        <p:nvSpPr>
          <p:cNvPr id="4" name="雲形吹き出し 3"/>
          <p:cNvSpPr/>
          <p:nvPr/>
        </p:nvSpPr>
        <p:spPr>
          <a:xfrm>
            <a:off x="1875011" y="1468314"/>
            <a:ext cx="3892061" cy="2805571"/>
          </a:xfrm>
          <a:prstGeom prst="cloudCallout">
            <a:avLst>
              <a:gd name="adj1" fmla="val 46034"/>
              <a:gd name="adj2" fmla="val 60829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C0A493DD-BE73-7C25-8488-7EB9FB82B9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003" y="4437472"/>
            <a:ext cx="1407451" cy="212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56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97378" y="160338"/>
            <a:ext cx="9015412" cy="1325563"/>
          </a:xfrm>
        </p:spPr>
        <p:txBody>
          <a:bodyPr>
            <a:noAutofit/>
          </a:bodyPr>
          <a:lstStyle/>
          <a:p>
            <a:r>
              <a:rPr lang="th-TH" sz="4800" b="1">
                <a:cs typeface="+mn-cs"/>
              </a:rPr>
              <a:t>2.บริการแล่ปลาให้เป็นซาชิมิมีค่าใช้จ่ายหรือไม่</a:t>
            </a:r>
            <a:endParaRPr kumimoji="1" lang="en-US" sz="4800" b="1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11" name="楕円 10"/>
          <p:cNvSpPr/>
          <p:nvPr/>
        </p:nvSpPr>
        <p:spPr>
          <a:xfrm>
            <a:off x="7156444" y="5541642"/>
            <a:ext cx="548640" cy="5334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65301" y="5524455"/>
            <a:ext cx="1221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4000"/>
              <a:t>a.</a:t>
            </a:r>
            <a:r>
              <a:rPr kumimoji="1" lang="th-TH" sz="4000"/>
              <a:t> มี</a:t>
            </a:r>
            <a:endParaRPr kumimoji="1" lang="en-US" sz="400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152788" y="5524455"/>
            <a:ext cx="2111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/>
              <a:t>b</a:t>
            </a:r>
            <a:r>
              <a:rPr kumimoji="1" lang="en-US" sz="4000"/>
              <a:t>.</a:t>
            </a:r>
            <a:r>
              <a:rPr kumimoji="1" lang="th-TH" sz="4000"/>
              <a:t> ไม่มี</a:t>
            </a:r>
            <a:endParaRPr kumimoji="1" lang="en-US" sz="400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/>
          <a:srcRect l="24232" t="27220" r="24782" b="22290"/>
          <a:stretch/>
        </p:blipFill>
        <p:spPr>
          <a:xfrm>
            <a:off x="2630148" y="1445336"/>
            <a:ext cx="6633884" cy="369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>
                <a:cs typeface="+mn-cs"/>
              </a:rPr>
              <a:t>จุดเหมือนและจุดต่างกับญี่ปุ่น</a:t>
            </a:r>
            <a:endParaRPr kumimoji="1" lang="en-US" sz="480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49" y="3562422"/>
            <a:ext cx="2029883" cy="2628516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b="1">
                <a:solidFill>
                  <a:schemeClr val="bg1"/>
                </a:solidFill>
              </a:rPr>
              <a:t>ย้อนคิด</a:t>
            </a:r>
          </a:p>
          <a:p>
            <a:pPr algn="ctr"/>
            <a:r>
              <a:rPr lang="th-TH" sz="2800" b="1">
                <a:solidFill>
                  <a:schemeClr val="bg1"/>
                </a:solidFill>
              </a:rPr>
              <a:t>เรื่องของไทย</a:t>
            </a:r>
            <a:endParaRPr kumimoji="1" lang="en-US" sz="2800" b="1">
              <a:solidFill>
                <a:schemeClr val="bg1"/>
              </a:solidFill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1004154" y="2538602"/>
            <a:ext cx="2759806" cy="2087027"/>
          </a:xfrm>
          <a:prstGeom prst="wedgeEllipseCallout">
            <a:avLst>
              <a:gd name="adj1" fmla="val 71470"/>
              <a:gd name="adj2" fmla="val 2129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sz="2800" dirty="0">
                <a:cs typeface="Cordia New"/>
              </a:rPr>
              <a:t>ในตลาดหรือซูเปอร์ฯของไทยมีบริการอะไรบ้าง</a:t>
            </a:r>
            <a:endParaRPr kumimoji="1" lang="en-US" sz="2800" dirty="0">
              <a:cs typeface="Cordia New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3929914" y="1878227"/>
            <a:ext cx="2843417" cy="1202398"/>
          </a:xfrm>
          <a:prstGeom prst="wedgeEllipseCallout">
            <a:avLst>
              <a:gd name="adj1" fmla="val 12941"/>
              <a:gd name="adj2" fmla="val 77594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บริการนั้นมีค่าใช้จ่ายหรือไม่</a:t>
            </a:r>
            <a:endParaRPr kumimoji="1" lang="en-US" sz="2800"/>
          </a:p>
        </p:txBody>
      </p:sp>
      <p:sp>
        <p:nvSpPr>
          <p:cNvPr id="10" name="円形吹き出し 9"/>
          <p:cNvSpPr/>
          <p:nvPr/>
        </p:nvSpPr>
        <p:spPr>
          <a:xfrm>
            <a:off x="7525672" y="4542144"/>
            <a:ext cx="2353733" cy="897466"/>
          </a:xfrm>
          <a:prstGeom prst="wedgeEllipseCallout">
            <a:avLst>
              <a:gd name="adj1" fmla="val -46796"/>
              <a:gd name="adj2" fmla="val -57174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 b="1"/>
              <a:t>.........</a:t>
            </a:r>
            <a:endParaRPr kumimoji="1" lang="en-US" sz="2800" b="1"/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2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87" y="1558303"/>
            <a:ext cx="11200660" cy="4843463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P.3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日本語学習ウェブサイト「ひろがる」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https://hirogaru-nihongo.jp/market/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</a:t>
            </a:r>
            <a:r>
              <a:rPr lang="en-US" altLang="ja-JP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.4-8</a:t>
            </a: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日本語学習ウェブサイト「ひろがる」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https://hirogaru-nihongo.jp/market/article/service/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P.9-10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日本語学習ウェブサイト「ひろがる」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https://hirogaru-nihongo.jp/en/market/article-en/sashimi/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74072" y="396227"/>
            <a:ext cx="6968066" cy="1325563"/>
          </a:xfrm>
        </p:spPr>
        <p:txBody>
          <a:bodyPr/>
          <a:lstStyle/>
          <a:p>
            <a:r>
              <a:rPr lang="th-TH" altLang="ja-JP">
                <a:ea typeface="游ゴシック Light"/>
                <a:cs typeface="Cordia New"/>
              </a:rPr>
              <a:t>ตลาดและซูเปอร์ฯในญี่ปุ่น</a:t>
            </a:r>
            <a:endParaRPr kumimoji="1" lang="en-US">
              <a:ea typeface="游ゴシック Light"/>
              <a:cs typeface="Cordia New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8"/>
            <a:ext cx="10515600" cy="24410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th-TH" sz="3200">
                <a:cs typeface="Cordia New"/>
              </a:rPr>
              <a:t>นักเรียนเคยได้เห็นหรือเคยได้ยินอะไรเกี่ยวกับตลาดหรือ</a:t>
            </a:r>
            <a:r>
              <a:rPr lang="th-TH" sz="3200">
                <a:cs typeface="Cordia New"/>
              </a:rPr>
              <a:t>ซู</a:t>
            </a:r>
            <a:r>
              <a:rPr lang="th-TH" sz="3200" err="1">
                <a:cs typeface="Cordia New"/>
              </a:rPr>
              <a:t>เปอร์ฯ</a:t>
            </a:r>
            <a:r>
              <a:rPr kumimoji="1" lang="th-TH" sz="3200" err="1">
                <a:cs typeface="Cordia New"/>
              </a:rPr>
              <a:t>ข</a:t>
            </a:r>
            <a:r>
              <a:rPr kumimoji="1" lang="th-TH" sz="3200">
                <a:cs typeface="Cordia New"/>
              </a:rPr>
              <a:t>องญี่ปุ่นไหมคะ</a:t>
            </a:r>
            <a:endParaRPr lang="th-TH" altLang="ja-JP" sz="3200">
              <a:cs typeface="Cordia New"/>
            </a:endParaRPr>
          </a:p>
          <a:p>
            <a:r>
              <a:rPr lang="th-TH" sz="3200"/>
              <a:t>หากเคยลองเล่าให้เพื่อนฟังว่าข้อมูลที่นักเรียนได้รับเป็นอย่างไรบ้าง เช่น มีบริการอะไรที่บ้านเราไม่มี</a:t>
            </a:r>
            <a:endParaRPr kumimoji="1" lang="en-US" sz="3200"/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791" y="1884018"/>
            <a:ext cx="3212418" cy="2245204"/>
          </a:xfrm>
          <a:prstGeom prst="rect">
            <a:avLst/>
          </a:prstGeom>
        </p:spPr>
      </p:pic>
      <p:sp>
        <p:nvSpPr>
          <p:cNvPr id="6" name="矢印: 五方向 6">
            <a:extLst>
              <a:ext uri="{FF2B5EF4-FFF2-40B4-BE49-F238E27FC236}">
                <a16:creationId xmlns:a16="http://schemas.microsoft.com/office/drawing/2014/main" id="{8D66386F-A138-C183-EA55-26FC4FD6C84A}"/>
              </a:ext>
            </a:extLst>
          </p:cNvPr>
          <p:cNvSpPr/>
          <p:nvPr/>
        </p:nvSpPr>
        <p:spPr>
          <a:xfrm>
            <a:off x="909077" y="671488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02276" y="320362"/>
            <a:ext cx="7885670" cy="1080616"/>
          </a:xfrm>
        </p:spPr>
        <p:txBody>
          <a:bodyPr>
            <a:normAutofit/>
          </a:bodyPr>
          <a:lstStyle/>
          <a:p>
            <a:r>
              <a:rPr lang="th-TH" sz="5400" b="1">
                <a:cs typeface="+mn-cs"/>
              </a:rPr>
              <a:t>มาดูตลาดของญี่ปุ่นกัน</a:t>
            </a:r>
            <a:endParaRPr kumimoji="1" lang="en-US" sz="5400" b="1">
              <a:cs typeface="+mn-cs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17825" y="5727130"/>
            <a:ext cx="10356351" cy="113087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ja-JP" altLang="en-US" sz="3200" dirty="0">
                <a:hlinkClick r:id="rId3"/>
              </a:rPr>
              <a:t>スーパー・市場 </a:t>
            </a:r>
            <a:r>
              <a:rPr lang="en-US" altLang="ja-JP" sz="3200" dirty="0">
                <a:hlinkClick r:id="rId3"/>
              </a:rPr>
              <a:t>| </a:t>
            </a:r>
            <a:r>
              <a:rPr lang="ja-JP" altLang="en-US" sz="3200" dirty="0">
                <a:hlinkClick r:id="rId3"/>
              </a:rPr>
              <a:t>日本語学習ウェブサイト「ひろがる」</a:t>
            </a:r>
            <a:endParaRPr lang="th-TH" sz="3200" dirty="0"/>
          </a:p>
        </p:txBody>
      </p:sp>
      <p:pic>
        <p:nvPicPr>
          <p:cNvPr id="3" name="図 1">
            <a:hlinkClick r:id="rId3"/>
            <a:extLst>
              <a:ext uri="{FF2B5EF4-FFF2-40B4-BE49-F238E27FC236}">
                <a16:creationId xmlns:a16="http://schemas.microsoft.com/office/drawing/2014/main" id="{76EED8FD-42AA-4A39-A8FD-C404C8838C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3173922" y="1130869"/>
            <a:ext cx="6246710" cy="45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19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abisu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510" y="1690688"/>
            <a:ext cx="4599403" cy="48507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th-TH" sz="5400" b="1">
                <a:cs typeface="+mn-cs"/>
              </a:rPr>
              <a:t>มาดูว่าที่ซูปเปอร์ฯของญี่ปุ่นมีบริการอะไรกันบ้าง</a:t>
            </a:r>
            <a:endParaRPr kumimoji="1" lang="en-US" sz="5400" b="1"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7443219" y="2817659"/>
            <a:ext cx="4736123" cy="1577523"/>
          </a:xfrm>
          <a:prstGeom prst="wedgeRoundRectCallout">
            <a:avLst>
              <a:gd name="adj1" fmla="val -2140"/>
              <a:gd name="adj2" fmla="val 6682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sz="2800">
                <a:cs typeface="Cordia New"/>
              </a:rPr>
              <a:t>ที่ซู</a:t>
            </a:r>
            <a:r>
              <a:rPr lang="th-TH" sz="2800" err="1">
                <a:cs typeface="Cordia New"/>
              </a:rPr>
              <a:t>เปอร์</a:t>
            </a:r>
            <a:r>
              <a:rPr lang="th-TH" sz="2800">
                <a:cs typeface="Cordia New"/>
              </a:rPr>
              <a:t>ฯในเมืองไทยจะเห็นรถเข็น 2แบบ</a:t>
            </a:r>
          </a:p>
          <a:p>
            <a:pPr algn="ctr"/>
            <a:r>
              <a:rPr lang="th-TH" sz="2800"/>
              <a:t>แต่รถเข็นในซูเปอร์นี้มี 3แบบ เพื่อนๆลองเดาสิคะว่าใช้งานแตกต่างกันอย่างไร</a:t>
            </a:r>
            <a:endParaRPr kumimoji="1" lang="en-US" sz="280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01498" y="2278678"/>
            <a:ext cx="12611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2800" b="1">
                <a:solidFill>
                  <a:srgbClr val="FF0000"/>
                </a:solidFill>
              </a:rPr>
              <a:t>ตัวกลาง</a:t>
            </a:r>
            <a:endParaRPr kumimoji="1" lang="th-TH" sz="2800">
              <a:solidFill>
                <a:srgbClr val="0070C0"/>
              </a:solidFill>
            </a:endParaRPr>
          </a:p>
          <a:p>
            <a:r>
              <a:rPr kumimoji="1" lang="th-TH" sz="2800">
                <a:solidFill>
                  <a:srgbClr val="0070C0"/>
                </a:solidFill>
              </a:rPr>
              <a:t>รถเข็นสำหรับเด็ก</a:t>
            </a:r>
            <a:endParaRPr kumimoji="1" lang="en-US" sz="2800">
              <a:solidFill>
                <a:srgbClr val="0070C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01498" y="4645116"/>
            <a:ext cx="20320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2800" b="1">
                <a:solidFill>
                  <a:srgbClr val="FF0000"/>
                </a:solidFill>
              </a:rPr>
              <a:t>ตัวซ้ายสุด</a:t>
            </a:r>
          </a:p>
          <a:p>
            <a:r>
              <a:rPr kumimoji="1" lang="th-TH" sz="2800">
                <a:solidFill>
                  <a:srgbClr val="0070C0"/>
                </a:solidFill>
              </a:rPr>
              <a:t>รถเข็นที่มีที่นั่งสำหรับเด็กเล็ก</a:t>
            </a:r>
            <a:endParaRPr kumimoji="1" lang="en-US" sz="2800">
              <a:solidFill>
                <a:srgbClr val="0070C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010553" y="1958286"/>
            <a:ext cx="299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altLang="ja-JP" sz="2800" b="1">
                <a:solidFill>
                  <a:srgbClr val="FF0000"/>
                </a:solidFill>
              </a:rPr>
              <a:t>ตัวขวาสุด </a:t>
            </a:r>
            <a:r>
              <a:rPr kumimoji="1" lang="th-TH" sz="2800">
                <a:solidFill>
                  <a:srgbClr val="0070C0"/>
                </a:solidFill>
              </a:rPr>
              <a:t>รถเข็นที่ใช้ทั่วไป</a:t>
            </a:r>
            <a:endParaRPr kumimoji="1" lang="en-US" sz="2800">
              <a:solidFill>
                <a:srgbClr val="0070C0"/>
              </a:solidFill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B2E7F706-CE7A-C6A2-FCCE-FAE36740A7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280" y="4684530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abisu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78" y="1690688"/>
            <a:ext cx="5841922" cy="40038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角丸四角形吹き出し 4"/>
          <p:cNvSpPr/>
          <p:nvPr/>
        </p:nvSpPr>
        <p:spPr>
          <a:xfrm>
            <a:off x="442812" y="919341"/>
            <a:ext cx="4736123" cy="1998383"/>
          </a:xfrm>
          <a:prstGeom prst="wedgeRoundRectCallout">
            <a:avLst>
              <a:gd name="adj1" fmla="val -9332"/>
              <a:gd name="adj2" fmla="val 770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sz="2800"/>
              <a:t>ถ้าต้องพากลูกไปซื้อของ บางครั้งคุณพ่อ</a:t>
            </a:r>
          </a:p>
          <a:p>
            <a:pPr algn="ctr"/>
            <a:r>
              <a:rPr lang="th-TH" sz="2800">
                <a:cs typeface="Cordia New"/>
              </a:rPr>
              <a:t>คุณแม่ก็อาจจะซื้อของไม่สะดวก ในซู</a:t>
            </a:r>
            <a:r>
              <a:rPr lang="th-TH" sz="2800" err="1">
                <a:cs typeface="Cordia New"/>
              </a:rPr>
              <a:t>เปอร์</a:t>
            </a:r>
            <a:r>
              <a:rPr lang="th-TH" sz="2800">
                <a:cs typeface="Cordia New"/>
              </a:rPr>
              <a:t>ฯนี้จึงมีบริเวณให้เด็กนั่งคอยคุณพ่อคุณแม่โดยมีบริการทีวีให้ดูในแผนกขายขนมด้วย</a:t>
            </a:r>
            <a:endParaRPr kumimoji="1" lang="en-US" sz="2800">
              <a:cs typeface="Cordia New"/>
            </a:endParaRPr>
          </a:p>
        </p:txBody>
      </p:sp>
      <p:pic>
        <p:nvPicPr>
          <p:cNvPr id="8" name="Content Placeholder 3">
            <a:extLst>
              <a:ext uri="{FF2B5EF4-FFF2-40B4-BE49-F238E27FC236}">
                <a16:creationId xmlns:a16="http://schemas.microsoft.com/office/drawing/2014/main" id="{C60139EB-93C6-EB59-9C1B-FFF16D82FB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874" y="3885803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abisu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323" y="1690688"/>
            <a:ext cx="5940636" cy="40710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角丸四角形吹き出し 4"/>
          <p:cNvSpPr/>
          <p:nvPr/>
        </p:nvSpPr>
        <p:spPr>
          <a:xfrm>
            <a:off x="475335" y="407773"/>
            <a:ext cx="4736123" cy="2197657"/>
          </a:xfrm>
          <a:prstGeom prst="wedgeRoundRectCallout">
            <a:avLst>
              <a:gd name="adj1" fmla="val -9332"/>
              <a:gd name="adj2" fmla="val 770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ถ้าซื้อปลาหรือเนื้อสัตว์ต่างๆ ก็จะมีบริการน้ำแข็งใส่ถุงให้นำกลับบ้านด้วยนะคะ ถ้าซื้อไอศกรีมก็จะมีน้ำแข็งแห้งให้ด้วย ซึ่งทั้งสองอย่างไม่ต้องเสียเงินค่ะ</a:t>
            </a:r>
            <a:endParaRPr kumimoji="1" lang="en-US" sz="280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7D87A583-D7BF-56AA-8042-A0A4048BB6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011" y="3429000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吹き出し 5">
            <a:extLst>
              <a:ext uri="{FF2B5EF4-FFF2-40B4-BE49-F238E27FC236}">
                <a16:creationId xmlns:a16="http://schemas.microsoft.com/office/drawing/2014/main" id="{4CEBBC76-31D7-4CD4-87FC-3EA686E277D8}"/>
              </a:ext>
            </a:extLst>
          </p:cNvPr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5" name="円形吹き出し 12">
            <a:extLst>
              <a:ext uri="{FF2B5EF4-FFF2-40B4-BE49-F238E27FC236}">
                <a16:creationId xmlns:a16="http://schemas.microsoft.com/office/drawing/2014/main" id="{0014D14C-D766-429B-A9EE-6D0D4796FEDA}"/>
              </a:ext>
            </a:extLst>
          </p:cNvPr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A7B74C9B-76FD-4847-8062-CCEA64387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745" y="160338"/>
            <a:ext cx="9418255" cy="1325563"/>
          </a:xfrm>
        </p:spPr>
        <p:txBody>
          <a:bodyPr>
            <a:noAutofit/>
          </a:bodyPr>
          <a:lstStyle/>
          <a:p>
            <a:r>
              <a:rPr lang="th-TH" sz="4800" b="1">
                <a:cs typeface="+mn-cs"/>
              </a:rPr>
              <a:t>1.แล้วขวดเปล่าที่ใส่น้ำ คิดว่าฟรีด้วยหรือไม่</a:t>
            </a:r>
            <a:endParaRPr kumimoji="1" lang="en-US" sz="4800" b="1">
              <a:cs typeface="+mn-cs"/>
            </a:endParaRPr>
          </a:p>
        </p:txBody>
      </p:sp>
      <p:pic>
        <p:nvPicPr>
          <p:cNvPr id="3" name="図 3" descr="sabisu3">
            <a:extLst>
              <a:ext uri="{FF2B5EF4-FFF2-40B4-BE49-F238E27FC236}">
                <a16:creationId xmlns:a16="http://schemas.microsoft.com/office/drawing/2014/main" id="{123E1C0A-6615-428C-1692-D516502CA75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97" y="1629376"/>
            <a:ext cx="5940636" cy="40710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4AFEC67D-8F83-C246-23F2-566116F44A81}"/>
              </a:ext>
            </a:extLst>
          </p:cNvPr>
          <p:cNvSpPr/>
          <p:nvPr/>
        </p:nvSpPr>
        <p:spPr>
          <a:xfrm rot="9075044">
            <a:off x="4583505" y="2533558"/>
            <a:ext cx="1057464" cy="37316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7E03D8-B56F-4066-5C1A-FA820D6F9F4F}"/>
              </a:ext>
            </a:extLst>
          </p:cNvPr>
          <p:cNvSpPr txBox="1"/>
          <p:nvPr/>
        </p:nvSpPr>
        <p:spPr>
          <a:xfrm>
            <a:off x="6826365" y="1701748"/>
            <a:ext cx="3659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/>
              <a:t>มีตู้บริการน้ำดื่มฟรีด้วยนะคะ</a:t>
            </a:r>
            <a:endParaRPr lang="en-US" sz="3200" b="1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A10C00B-8F47-3928-2287-0B6FEDD67422}"/>
              </a:ext>
            </a:extLst>
          </p:cNvPr>
          <p:cNvSpPr/>
          <p:nvPr/>
        </p:nvSpPr>
        <p:spPr>
          <a:xfrm rot="9075044">
            <a:off x="2617375" y="2406200"/>
            <a:ext cx="1057464" cy="40419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角丸四角形吹き出し 5">
            <a:extLst>
              <a:ext uri="{FF2B5EF4-FFF2-40B4-BE49-F238E27FC236}">
                <a16:creationId xmlns:a16="http://schemas.microsoft.com/office/drawing/2014/main" id="{41FDB332-026C-43EB-91FE-D2D1FC9F53F3}"/>
              </a:ext>
            </a:extLst>
          </p:cNvPr>
          <p:cNvSpPr/>
          <p:nvPr/>
        </p:nvSpPr>
        <p:spPr>
          <a:xfrm>
            <a:off x="6917996" y="2656703"/>
            <a:ext cx="4584405" cy="2082133"/>
          </a:xfrm>
          <a:prstGeom prst="wedgeRoundRectCallout">
            <a:avLst>
              <a:gd name="adj1" fmla="val 33076"/>
              <a:gd name="adj2" fmla="val -6689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fontAlgn="base"/>
            <a:r>
              <a:rPr lang="th-TH" altLang="ja-JP" sz="2800">
                <a:solidFill>
                  <a:schemeClr val="tx1"/>
                </a:solidFill>
              </a:rPr>
              <a:t>สำหรับขวดเปล่าที่วางอยู่นั้น มีไว้จำหน่าย</a:t>
            </a:r>
          </a:p>
          <a:p>
            <a:pPr fontAlgn="base"/>
            <a:r>
              <a:rPr lang="th-TH" altLang="ja-JP" sz="2800">
                <a:solidFill>
                  <a:schemeClr val="tx1"/>
                </a:solidFill>
              </a:rPr>
              <a:t>เพื่อบริการให้คนที่ไม่ได้นำขวดมา เติมน้ำกลับไปดื่ม </a:t>
            </a:r>
          </a:p>
          <a:p>
            <a:pPr fontAlgn="base"/>
            <a:r>
              <a:rPr lang="th-TH" altLang="ja-JP" sz="2800">
                <a:solidFill>
                  <a:srgbClr val="0070C0"/>
                </a:solidFill>
              </a:rPr>
              <a:t>การบริการเช่นนี้ คิดว่ามีไว้เพื่ออะไรคะ</a:t>
            </a:r>
            <a:endParaRPr lang="ja-JP" altLang="ja-JP" sz="2800">
              <a:solidFill>
                <a:srgbClr val="0070C0"/>
              </a:solidFill>
            </a:endParaRPr>
          </a:p>
        </p:txBody>
      </p:sp>
      <p:sp>
        <p:nvSpPr>
          <p:cNvPr id="18" name="角丸四角形吹き出し 5">
            <a:extLst>
              <a:ext uri="{FF2B5EF4-FFF2-40B4-BE49-F238E27FC236}">
                <a16:creationId xmlns:a16="http://schemas.microsoft.com/office/drawing/2014/main" id="{CE21D51E-1A90-B022-AC98-0F25F5922E09}"/>
              </a:ext>
            </a:extLst>
          </p:cNvPr>
          <p:cNvSpPr/>
          <p:nvPr/>
        </p:nvSpPr>
        <p:spPr>
          <a:xfrm>
            <a:off x="6778836" y="5196870"/>
            <a:ext cx="4850101" cy="1329686"/>
          </a:xfrm>
          <a:prstGeom prst="wedgeRoundRectCallout">
            <a:avLst>
              <a:gd name="adj1" fmla="val 35793"/>
              <a:gd name="adj2" fmla="val -74855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th-TH" altLang="ja-JP" sz="2800">
                <a:solidFill>
                  <a:schemeClr val="tx1"/>
                </a:solidFill>
              </a:rPr>
              <a:t>ใช่ค่ะเป็นการบริการที่ต้องการดึงดูดลูกค้าให้กลับมาใช้บริการซูเปอร์ฯแห่งนี้อีก</a:t>
            </a:r>
            <a:endParaRPr lang="en-US" sz="280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02C1C995-86A8-1973-0E58-8FFBD719F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3317" y="876527"/>
            <a:ext cx="1016508" cy="153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3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9" grpId="0"/>
      <p:bldP spid="10" grpId="0" animBg="1"/>
      <p:bldP spid="11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abisu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771" y="1506602"/>
            <a:ext cx="6249894" cy="437107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角丸四角形吹き出し 8"/>
          <p:cNvSpPr/>
          <p:nvPr/>
        </p:nvSpPr>
        <p:spPr>
          <a:xfrm>
            <a:off x="314697" y="605482"/>
            <a:ext cx="4736123" cy="2197656"/>
          </a:xfrm>
          <a:prstGeom prst="wedgeRoundRectCallout">
            <a:avLst>
              <a:gd name="adj1" fmla="val -9332"/>
              <a:gd name="adj2" fmla="val 770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/>
              <a:t>ซู</a:t>
            </a:r>
            <a:r>
              <a:rPr lang="th-TH" sz="2800" err="1"/>
              <a:t>เปอร์</a:t>
            </a:r>
            <a:r>
              <a:rPr lang="th-TH" sz="2800"/>
              <a:t>ฯที่มีมุมให้นั่งรับประทานก็มีเพิ่มมากขึ้นนะคะ สามารถนั่งรับประทานของที่ซื้อจากซู</a:t>
            </a:r>
            <a:r>
              <a:rPr lang="th-TH" sz="2800" err="1"/>
              <a:t>เปอร์</a:t>
            </a:r>
            <a:r>
              <a:rPr lang="th-TH" sz="2800"/>
              <a:t>ฯได้ และยังมีบริการน้ำร้อนน้ำชา รวมทั้งเตาไมโครเวฟโดยไม่มีค่าใช้จ่ายค่ะ</a:t>
            </a:r>
            <a:endParaRPr kumimoji="1" lang="en-US" sz="280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8C9D99CD-A157-B8D8-2145-9C741CC352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100" y="3429000"/>
            <a:ext cx="1356032" cy="20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4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0159" y="280085"/>
            <a:ext cx="11891682" cy="896037"/>
          </a:xfrm>
        </p:spPr>
        <p:txBody>
          <a:bodyPr/>
          <a:lstStyle/>
          <a:p>
            <a:pPr algn="ctr"/>
            <a:r>
              <a:rPr lang="th-TH" b="1">
                <a:cs typeface="+mn-cs"/>
              </a:rPr>
              <a:t>ลองมาดูกันว่าลูกค้าท่านนี้ขอให้พนักงานซูเปอร์ฯทำอะไรกับปลาที่ซื้อ</a:t>
            </a:r>
            <a:endParaRPr kumimoji="1" lang="en-US" b="1"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268358" y="5357684"/>
            <a:ext cx="6778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hlinkClick r:id="rId3"/>
              </a:rPr>
              <a:t>魚さかなをさしみに </a:t>
            </a:r>
            <a:r>
              <a:rPr lang="en-US" altLang="ja-JP" sz="2400" dirty="0">
                <a:hlinkClick r:id="rId3"/>
              </a:rPr>
              <a:t>| </a:t>
            </a:r>
            <a:r>
              <a:rPr lang="ja-JP" altLang="en-US" sz="2400" dirty="0">
                <a:hlinkClick r:id="rId3"/>
              </a:rPr>
              <a:t>日本語学習ウェブサイト「ひろがる」</a:t>
            </a:r>
            <a:endParaRPr lang="th-TH" sz="2400" dirty="0"/>
          </a:p>
        </p:txBody>
      </p:sp>
      <p:pic>
        <p:nvPicPr>
          <p:cNvPr id="1026" name="Picture 2" descr="板前さんのイラスト">
            <a:extLst>
              <a:ext uri="{FF2B5EF4-FFF2-40B4-BE49-F238E27FC236}">
                <a16:creationId xmlns:a16="http://schemas.microsoft.com/office/drawing/2014/main" id="{F1C305E2-86B5-3863-8FCE-4810F322F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133" y="1434156"/>
            <a:ext cx="294322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1">
            <a:hlinkClick r:id="rId3"/>
            <a:extLst>
              <a:ext uri="{FF2B5EF4-FFF2-40B4-BE49-F238E27FC236}">
                <a16:creationId xmlns:a16="http://schemas.microsoft.com/office/drawing/2014/main" id="{95E87351-2BB7-9B0A-DF9E-19D9CE3C00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5264335" y="2124644"/>
            <a:ext cx="4116917" cy="302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590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5" ma:contentTypeDescription="Create a new document." ma:contentTypeScope="" ma:versionID="62c59ac36a1c62c61d5e07573165d568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67a98a89f1c56dd81c8164f7ef134d8d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AC05DF-41B4-4F49-AB8F-F90E6FD0D0E4}">
  <ds:schemaRefs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dd831380-f772-4d0a-86be-ca519d40c5a8"/>
    <ds:schemaRef ds:uri="http://schemas.microsoft.com/office/infopath/2007/PartnerControls"/>
    <ds:schemaRef ds:uri="b0c4f587-39ca-41af-b763-ad6198fafdf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ED67E6-7535-4365-A63A-6DBA1895D8EB}"/>
</file>

<file path=customXml/itemProps3.xml><?xml version="1.0" encoding="utf-8"?>
<ds:datastoreItem xmlns:ds="http://schemas.openxmlformats.org/officeDocument/2006/customXml" ds:itemID="{848718B8-7016-4ECF-B4B2-9CF50A49A8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799</Words>
  <Application>Microsoft Office PowerPoint</Application>
  <PresentationFormat>ワイド画面</PresentationFormat>
  <Paragraphs>72</Paragraphs>
  <Slides>12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2" baseType="lpstr">
      <vt:lpstr>MS PGothic</vt:lpstr>
      <vt:lpstr>UD Digi Kyokasho N-B</vt:lpstr>
      <vt:lpstr>UD Digi Kyokasho NK-R</vt:lpstr>
      <vt:lpstr>游ゴシック</vt:lpstr>
      <vt:lpstr>游ゴシック Light</vt:lpstr>
      <vt:lpstr>Angsana New</vt:lpstr>
      <vt:lpstr>Arial</vt:lpstr>
      <vt:lpstr>Calibri</vt:lpstr>
      <vt:lpstr>Cordia New</vt:lpstr>
      <vt:lpstr>Office テーマ</vt:lpstr>
      <vt:lpstr>だい6か　การซื้อของ</vt:lpstr>
      <vt:lpstr>ตลาดและซูเปอร์ฯในญี่ปุ่น</vt:lpstr>
      <vt:lpstr>มาดูตลาดของญี่ปุ่นกัน</vt:lpstr>
      <vt:lpstr>มาดูว่าที่ซูปเปอร์ฯของญี่ปุ่นมีบริการอะไรกันบ้าง</vt:lpstr>
      <vt:lpstr>PowerPoint プレゼンテーション</vt:lpstr>
      <vt:lpstr>PowerPoint プレゼンテーション</vt:lpstr>
      <vt:lpstr>1.แล้วขวดเปล่าที่ใส่น้ำ คิดว่าฟรีด้วยหรือไม่</vt:lpstr>
      <vt:lpstr>PowerPoint プレゼンテーション</vt:lpstr>
      <vt:lpstr>ลองมาดูกันว่าลูกค้าท่านนี้ขอให้พนักงานซูเปอร์ฯทำอะไรกับปลาที่ซื้อ</vt:lpstr>
      <vt:lpstr>2.บริการแล่ปลาให้เป็นซาชิมิมีค่าใช้จ่ายหรือไม่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Mei Fukada</cp:lastModifiedBy>
  <cp:revision>1</cp:revision>
  <dcterms:created xsi:type="dcterms:W3CDTF">2021-10-08T03:03:58Z</dcterms:created>
  <dcterms:modified xsi:type="dcterms:W3CDTF">2024-10-28T05:18:48Z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