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1"/>
  </p:notesMasterIdLst>
  <p:sldIdLst>
    <p:sldId id="290" r:id="rId5"/>
    <p:sldId id="291" r:id="rId6"/>
    <p:sldId id="292" r:id="rId7"/>
    <p:sldId id="293" r:id="rId8"/>
    <p:sldId id="294" r:id="rId9"/>
    <p:sldId id="295" r:id="rId10"/>
    <p:sldId id="296" r:id="rId11"/>
    <p:sldId id="297" r:id="rId12"/>
    <p:sldId id="298" r:id="rId13"/>
    <p:sldId id="299" r:id="rId14"/>
    <p:sldId id="301" r:id="rId15"/>
    <p:sldId id="303" r:id="rId16"/>
    <p:sldId id="304" r:id="rId17"/>
    <p:sldId id="302" r:id="rId18"/>
    <p:sldId id="300" r:id="rId19"/>
    <p:sldId id="289"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50E647-E3EE-8A11-A061-3A5577F32D61}" name="Mei Fukada" initials="MF" userId="S::Mei_Fukada@jpf.go.jp::4b4e81c0-5f69-430b-9e93-db87b6b5cf3b" providerId="AD"/>
  <p188:author id="{55822285-4AC6-A1A2-9F07-F9A00FD4F891}" name="Maiko Kondo" initials="MK" userId="S::Maiko_Kondo@jpf.go.jp::08723079-52d7-44d4-b094-d03874e15015" providerId="AD"/>
  <p188:author id="{9B8BAEDE-372F-D90E-2A16-2993720FD859}" name="Mamoru Morita" initials="MM" userId="S::Mamoru_Morita@jpf.go.jp::b316f9a2-466f-4386-b773-14e71cf6b1c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arisara Thongmee" initials="NT" lastIdx="2" clrIdx="0">
    <p:extLst>
      <p:ext uri="{19B8F6BF-5375-455C-9EA6-DF929625EA0E}">
        <p15:presenceInfo xmlns:p15="http://schemas.microsoft.com/office/powerpoint/2012/main" userId="S::narisara@jfbkk.or.th::3f5817a0-d64e-4f85-845c-fa7a0a7890f3" providerId="AD"/>
      </p:ext>
    </p:extLst>
  </p:cmAuthor>
  <p:cmAuthor id="2" name="Yuka Ichimaru" initials="YI" lastIdx="1" clrIdx="1">
    <p:extLst>
      <p:ext uri="{19B8F6BF-5375-455C-9EA6-DF929625EA0E}">
        <p15:presenceInfo xmlns:p15="http://schemas.microsoft.com/office/powerpoint/2012/main" userId="S-1-5-21-1526550728-3776513760-1314598104-2653" providerId="AD"/>
      </p:ext>
    </p:extLst>
  </p:cmAuthor>
  <p:cmAuthor id="3" name="Preyawan Phositlimpagul" initials="PP" lastIdx="1" clrIdx="2">
    <p:extLst>
      <p:ext uri="{19B8F6BF-5375-455C-9EA6-DF929625EA0E}">
        <p15:presenceInfo xmlns:p15="http://schemas.microsoft.com/office/powerpoint/2012/main" userId="S::preyawan@jfbkk.or.th::5e2cd7b1-767d-4ec4-8174-bcc33deb7d2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A6AFBF-5BBA-4552-B713-541848E796E4}" v="72" dt="2026-05-19T10:16:03.89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8603FDC-E32A-4AB5-989C-0864C3EAD2B8}" styleName="テーマ スタイル 2 - アクセント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222" autoAdjust="0"/>
    <p:restoredTop sz="93145" autoAdjust="0"/>
  </p:normalViewPr>
  <p:slideViewPr>
    <p:cSldViewPr snapToGrid="0">
      <p:cViewPr varScale="1">
        <p:scale>
          <a:sx n="64" d="100"/>
          <a:sy n="64" d="100"/>
        </p:scale>
        <p:origin x="684" y="66"/>
      </p:cViewPr>
      <p:guideLst/>
    </p:cSldViewPr>
  </p:slideViewPr>
  <p:notesTextViewPr>
    <p:cViewPr>
      <p:scale>
        <a:sx n="1" d="1"/>
        <a:sy n="1" d="1"/>
      </p:scale>
      <p:origin x="0" y="0"/>
    </p:cViewPr>
  </p:notesTextViewPr>
  <p:sorterViewPr>
    <p:cViewPr varScale="1">
      <p:scale>
        <a:sx n="1" d="1"/>
        <a:sy n="1" d="1"/>
      </p:scale>
      <p:origin x="0" y="-23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ka Ichimaru" userId="62276e7c-db92-415b-b9ae-97277e573f73" providerId="ADAL" clId="{BAC9B985-2D69-44F7-A6F3-0FBAE381E3DB}"/>
    <pc:docChg chg="custSel modSld">
      <pc:chgData name="Yuka Ichimaru" userId="62276e7c-db92-415b-b9ae-97277e573f73" providerId="ADAL" clId="{BAC9B985-2D69-44F7-A6F3-0FBAE381E3DB}" dt="2024-06-18T06:48:30.357" v="3" actId="21"/>
      <pc:docMkLst>
        <pc:docMk/>
      </pc:docMkLst>
      <pc:sldChg chg="addSp delSp modSp mod">
        <pc:chgData name="Yuka Ichimaru" userId="62276e7c-db92-415b-b9ae-97277e573f73" providerId="ADAL" clId="{BAC9B985-2D69-44F7-A6F3-0FBAE381E3DB}" dt="2024-06-18T06:48:30.357" v="3" actId="21"/>
        <pc:sldMkLst>
          <pc:docMk/>
          <pc:sldMk cId="4182528854" sldId="282"/>
        </pc:sldMkLst>
      </pc:sldChg>
    </pc:docChg>
  </pc:docChgLst>
  <pc:docChgLst>
    <pc:chgData name="Mei Fukada" userId="4b4e81c0-5f69-430b-9e93-db87b6b5cf3b" providerId="ADAL" clId="{E9B3D2E7-6516-43A3-8871-BFCCB60B2AC8}"/>
    <pc:docChg chg="modSld">
      <pc:chgData name="Mei Fukada" userId="4b4e81c0-5f69-430b-9e93-db87b6b5cf3b" providerId="ADAL" clId="{E9B3D2E7-6516-43A3-8871-BFCCB60B2AC8}" dt="2024-10-28T05:07:57.874" v="78" actId="1076"/>
      <pc:docMkLst>
        <pc:docMk/>
      </pc:docMkLst>
      <pc:sldChg chg="modSp">
        <pc:chgData name="Mei Fukada" userId="4b4e81c0-5f69-430b-9e93-db87b6b5cf3b" providerId="ADAL" clId="{E9B3D2E7-6516-43A3-8871-BFCCB60B2AC8}" dt="2024-10-28T05:03:43.785" v="13" actId="403"/>
        <pc:sldMkLst>
          <pc:docMk/>
          <pc:sldMk cId="3298030912" sldId="275"/>
        </pc:sldMkLst>
      </pc:sldChg>
      <pc:sldChg chg="modSp mod">
        <pc:chgData name="Mei Fukada" userId="4b4e81c0-5f69-430b-9e93-db87b6b5cf3b" providerId="ADAL" clId="{E9B3D2E7-6516-43A3-8871-BFCCB60B2AC8}" dt="2024-10-28T05:04:06.004" v="17" actId="1582"/>
        <pc:sldMkLst>
          <pc:docMk/>
          <pc:sldMk cId="3198167882" sldId="277"/>
        </pc:sldMkLst>
      </pc:sldChg>
      <pc:sldChg chg="addSp modSp mod">
        <pc:chgData name="Mei Fukada" userId="4b4e81c0-5f69-430b-9e93-db87b6b5cf3b" providerId="ADAL" clId="{E9B3D2E7-6516-43A3-8871-BFCCB60B2AC8}" dt="2024-10-28T05:04:31.978" v="21" actId="14100"/>
        <pc:sldMkLst>
          <pc:docMk/>
          <pc:sldMk cId="2010567328" sldId="280"/>
        </pc:sldMkLst>
      </pc:sldChg>
      <pc:sldChg chg="addSp modSp mod">
        <pc:chgData name="Mei Fukada" userId="4b4e81c0-5f69-430b-9e93-db87b6b5cf3b" providerId="ADAL" clId="{E9B3D2E7-6516-43A3-8871-BFCCB60B2AC8}" dt="2024-10-28T05:07:04.485" v="60" actId="170"/>
        <pc:sldMkLst>
          <pc:docMk/>
          <pc:sldMk cId="1975834916" sldId="286"/>
        </pc:sldMkLst>
      </pc:sldChg>
      <pc:sldChg chg="addSp modSp mod">
        <pc:chgData name="Mei Fukada" userId="4b4e81c0-5f69-430b-9e93-db87b6b5cf3b" providerId="ADAL" clId="{E9B3D2E7-6516-43A3-8871-BFCCB60B2AC8}" dt="2024-10-28T05:07:57.874" v="78" actId="1076"/>
        <pc:sldMkLst>
          <pc:docMk/>
          <pc:sldMk cId="3047599641" sldId="287"/>
        </pc:sldMkLst>
      </pc:sldChg>
    </pc:docChg>
  </pc:docChgLst>
  <pc:docChgLst>
    <pc:chgData name="Prapa Sangthongsuk" userId="73782003-62a9-4b6c-8fbe-6fe9adab7861" providerId="ADAL" clId="{70763EA5-6453-41C2-BC80-8E4CF7ED18F8}"/>
    <pc:docChg chg="undo custSel modSld">
      <pc:chgData name="Prapa Sangthongsuk" userId="73782003-62a9-4b6c-8fbe-6fe9adab7861" providerId="ADAL" clId="{70763EA5-6453-41C2-BC80-8E4CF7ED18F8}" dt="2024-09-05T02:10:39.945" v="28" actId="1076"/>
      <pc:docMkLst>
        <pc:docMk/>
      </pc:docMkLst>
      <pc:sldChg chg="addSp delSp modSp mod">
        <pc:chgData name="Prapa Sangthongsuk" userId="73782003-62a9-4b6c-8fbe-6fe9adab7861" providerId="ADAL" clId="{70763EA5-6453-41C2-BC80-8E4CF7ED18F8}" dt="2024-09-05T02:10:39.945" v="28" actId="1076"/>
        <pc:sldMkLst>
          <pc:docMk/>
          <pc:sldMk cId="4182528854" sldId="282"/>
        </pc:sldMkLst>
      </pc:sldChg>
    </pc:docChg>
  </pc:docChgLst>
  <pc:docChgLst>
    <pc:chgData name="Jldstaff3" userId="a05ea172-e8dc-4df0-ae92-caa84018ac31" providerId="ADAL" clId="{932A575E-3E4C-40A6-AC49-DB21B1D0E164}"/>
    <pc:docChg chg="undo redo custSel modSld">
      <pc:chgData name="Jldstaff3" userId="a05ea172-e8dc-4df0-ae92-caa84018ac31" providerId="ADAL" clId="{932A575E-3E4C-40A6-AC49-DB21B1D0E164}" dt="2024-05-24T02:40:22.547" v="11" actId="1076"/>
      <pc:docMkLst>
        <pc:docMk/>
      </pc:docMkLst>
      <pc:sldChg chg="addSp delSp modSp mod">
        <pc:chgData name="Jldstaff3" userId="a05ea172-e8dc-4df0-ae92-caa84018ac31" providerId="ADAL" clId="{932A575E-3E4C-40A6-AC49-DB21B1D0E164}" dt="2024-05-24T02:40:22.547" v="11" actId="1076"/>
        <pc:sldMkLst>
          <pc:docMk/>
          <pc:sldMk cId="4161138751" sldId="262"/>
        </pc:sldMkLst>
      </pc:sldChg>
    </pc:docChg>
  </pc:docChgLst>
  <pc:docChgLst>
    <pc:chgData name="Prapa Sangthongsuk" userId="73782003-62a9-4b6c-8fbe-6fe9adab7861" providerId="ADAL" clId="{4D86CAA4-276E-4E05-B24F-2EA86932F500}"/>
    <pc:docChg chg="custSel modSld">
      <pc:chgData name="Prapa Sangthongsuk" userId="73782003-62a9-4b6c-8fbe-6fe9adab7861" providerId="ADAL" clId="{4D86CAA4-276E-4E05-B24F-2EA86932F500}" dt="2022-12-16T02:43:25.687" v="2"/>
      <pc:docMkLst>
        <pc:docMk/>
      </pc:docMkLst>
      <pc:sldChg chg="modSp mod">
        <pc:chgData name="Prapa Sangthongsuk" userId="73782003-62a9-4b6c-8fbe-6fe9adab7861" providerId="ADAL" clId="{4D86CAA4-276E-4E05-B24F-2EA86932F500}" dt="2022-12-16T02:43:24.109" v="1" actId="27636"/>
        <pc:sldMkLst>
          <pc:docMk/>
          <pc:sldMk cId="352630643" sldId="276"/>
        </pc:sldMkLst>
      </pc:sldChg>
      <pc:sldChg chg="modSp">
        <pc:chgData name="Prapa Sangthongsuk" userId="73782003-62a9-4b6c-8fbe-6fe9adab7861" providerId="ADAL" clId="{4D86CAA4-276E-4E05-B24F-2EA86932F500}" dt="2022-12-16T02:43:25.687" v="2"/>
        <pc:sldMkLst>
          <pc:docMk/>
          <pc:sldMk cId="1736369567" sldId="279"/>
        </pc:sldMkLst>
      </pc:sldChg>
    </pc:docChg>
  </pc:docChgLst>
  <pc:docChgLst>
    <pc:chgData name="Sakeson Thulathipakul" userId="b3d64cf3-6c76-4edc-a142-424decaf8113" providerId="ADAL" clId="{0D2222DD-4215-4918-B325-E3D4F640A6D0}"/>
    <pc:docChg chg="undo custSel modSld">
      <pc:chgData name="Sakeson Thulathipakul" userId="b3d64cf3-6c76-4edc-a142-424decaf8113" providerId="ADAL" clId="{0D2222DD-4215-4918-B325-E3D4F640A6D0}" dt="2024-10-24T03:31:25.935" v="3" actId="20577"/>
      <pc:docMkLst>
        <pc:docMk/>
      </pc:docMkLst>
      <pc:sldChg chg="modSp mod">
        <pc:chgData name="Sakeson Thulathipakul" userId="b3d64cf3-6c76-4edc-a142-424decaf8113" providerId="ADAL" clId="{0D2222DD-4215-4918-B325-E3D4F640A6D0}" dt="2024-10-24T03:31:25.935" v="3" actId="20577"/>
        <pc:sldMkLst>
          <pc:docMk/>
          <pc:sldMk cId="4161138751" sldId="262"/>
        </pc:sldMkLst>
      </pc:sldChg>
    </pc:docChg>
  </pc:docChgLst>
  <pc:docChgLst>
    <pc:chgData name="Narisara Thongmee" userId="3f5817a0-d64e-4f85-845c-fa7a0a7890f3" providerId="ADAL" clId="{EBEED487-6218-4B08-BC08-72C98CD3AFC6}"/>
    <pc:docChg chg="custSel modSld">
      <pc:chgData name="Narisara Thongmee" userId="3f5817a0-d64e-4f85-845c-fa7a0a7890f3" providerId="ADAL" clId="{EBEED487-6218-4B08-BC08-72C98CD3AFC6}" dt="2022-08-13T05:15:38.258" v="6" actId="1592"/>
      <pc:docMkLst>
        <pc:docMk/>
      </pc:docMkLst>
      <pc:sldChg chg="addCm delCm modCm">
        <pc:chgData name="Narisara Thongmee" userId="3f5817a0-d64e-4f85-845c-fa7a0a7890f3" providerId="ADAL" clId="{EBEED487-6218-4B08-BC08-72C98CD3AFC6}" dt="2022-08-13T05:15:38.258" v="6" actId="1592"/>
        <pc:sldMkLst>
          <pc:docMk/>
          <pc:sldMk cId="819981629" sldId="273"/>
        </pc:sldMkLst>
      </pc:sldChg>
      <pc:sldChg chg="modSp mod">
        <pc:chgData name="Narisara Thongmee" userId="3f5817a0-d64e-4f85-845c-fa7a0a7890f3" providerId="ADAL" clId="{EBEED487-6218-4B08-BC08-72C98CD3AFC6}" dt="2022-08-13T05:12:28.569" v="2" actId="27636"/>
        <pc:sldMkLst>
          <pc:docMk/>
          <pc:sldMk cId="352630643" sldId="276"/>
        </pc:sldMkLst>
      </pc:sldChg>
    </pc:docChg>
  </pc:docChgLst>
  <pc:docChgLst>
    <pc:chgData name="Maiko Kondo" userId="08723079-52d7-44d4-b094-d03874e15015" providerId="ADAL" clId="{2A6E0C49-4C78-4638-A33B-FCB573749B61}"/>
    <pc:docChg chg="undo custSel modSld">
      <pc:chgData name="Maiko Kondo" userId="08723079-52d7-44d4-b094-d03874e15015" providerId="ADAL" clId="{2A6E0C49-4C78-4638-A33B-FCB573749B61}" dt="2024-10-24T06:49:47.412" v="48" actId="14100"/>
      <pc:docMkLst>
        <pc:docMk/>
      </pc:docMkLst>
      <pc:sldChg chg="modSp mod">
        <pc:chgData name="Maiko Kondo" userId="08723079-52d7-44d4-b094-d03874e15015" providerId="ADAL" clId="{2A6E0C49-4C78-4638-A33B-FCB573749B61}" dt="2024-10-24T06:49:47.412" v="48" actId="14100"/>
        <pc:sldMkLst>
          <pc:docMk/>
          <pc:sldMk cId="1743056891" sldId="256"/>
        </pc:sldMkLst>
      </pc:sldChg>
      <pc:sldChg chg="modSp mod">
        <pc:chgData name="Maiko Kondo" userId="08723079-52d7-44d4-b094-d03874e15015" providerId="ADAL" clId="{2A6E0C49-4C78-4638-A33B-FCB573749B61}" dt="2024-10-24T04:50:17.928" v="6" actId="1076"/>
        <pc:sldMkLst>
          <pc:docMk/>
          <pc:sldMk cId="4161138751" sldId="262"/>
        </pc:sldMkLst>
      </pc:sldChg>
      <pc:sldChg chg="delSp modSp mod">
        <pc:chgData name="Maiko Kondo" userId="08723079-52d7-44d4-b094-d03874e15015" providerId="ADAL" clId="{2A6E0C49-4C78-4638-A33B-FCB573749B61}" dt="2024-10-24T06:42:54.140" v="38" actId="14100"/>
        <pc:sldMkLst>
          <pc:docMk/>
          <pc:sldMk cId="3104229892" sldId="264"/>
        </pc:sldMkLst>
      </pc:sldChg>
      <pc:sldChg chg="modSp mod">
        <pc:chgData name="Maiko Kondo" userId="08723079-52d7-44d4-b094-d03874e15015" providerId="ADAL" clId="{2A6E0C49-4C78-4638-A33B-FCB573749B61}" dt="2024-10-24T06:36:44.234" v="18" actId="1582"/>
        <pc:sldMkLst>
          <pc:docMk/>
          <pc:sldMk cId="1699378870" sldId="270"/>
        </pc:sldMkLst>
      </pc:sldChg>
      <pc:sldChg chg="addCm">
        <pc:chgData name="Maiko Kondo" userId="08723079-52d7-44d4-b094-d03874e15015" providerId="ADAL" clId="{2A6E0C49-4C78-4638-A33B-FCB573749B61}" dt="2024-10-24T06:36:29.931" v="17"/>
        <pc:sldMkLst>
          <pc:docMk/>
          <pc:sldMk cId="2388940603" sldId="272"/>
        </pc:sldMkLst>
      </pc:sldChg>
      <pc:sldChg chg="modSp mod">
        <pc:chgData name="Maiko Kondo" userId="08723079-52d7-44d4-b094-d03874e15015" providerId="ADAL" clId="{2A6E0C49-4C78-4638-A33B-FCB573749B61}" dt="2024-10-24T06:36:57.042" v="19" actId="1582"/>
        <pc:sldMkLst>
          <pc:docMk/>
          <pc:sldMk cId="2162359989" sldId="274"/>
        </pc:sldMkLst>
      </pc:sldChg>
      <pc:sldChg chg="modSp mod">
        <pc:chgData name="Maiko Kondo" userId="08723079-52d7-44d4-b094-d03874e15015" providerId="ADAL" clId="{2A6E0C49-4C78-4638-A33B-FCB573749B61}" dt="2024-10-24T06:38:41.951" v="21" actId="208"/>
        <pc:sldMkLst>
          <pc:docMk/>
          <pc:sldMk cId="3298030912" sldId="275"/>
        </pc:sldMkLst>
      </pc:sldChg>
      <pc:sldChg chg="modSp mod">
        <pc:chgData name="Maiko Kondo" userId="08723079-52d7-44d4-b094-d03874e15015" providerId="ADAL" clId="{2A6E0C49-4C78-4638-A33B-FCB573749B61}" dt="2024-10-24T06:35:34.051" v="16" actId="1076"/>
        <pc:sldMkLst>
          <pc:docMk/>
          <pc:sldMk cId="4182528854" sldId="282"/>
        </pc:sldMkLst>
      </pc:sldChg>
      <pc:sldChg chg="modSp mod">
        <pc:chgData name="Maiko Kondo" userId="08723079-52d7-44d4-b094-d03874e15015" providerId="ADAL" clId="{2A6E0C49-4C78-4638-A33B-FCB573749B61}" dt="2024-10-24T06:42:03.669" v="26" actId="1582"/>
        <pc:sldMkLst>
          <pc:docMk/>
          <pc:sldMk cId="3945411774" sldId="285"/>
        </pc:sldMkLst>
      </pc:sldChg>
    </pc:docChg>
  </pc:docChgLst>
  <pc:docChgLst>
    <pc:chgData name="Prapa Sangthongsuk" userId="73782003-62a9-4b6c-8fbe-6fe9adab7861" providerId="ADAL" clId="{B97C9D3A-86AB-4633-B8E7-5FA4E85F31CE}"/>
    <pc:docChg chg="custSel addSld delSld modSld">
      <pc:chgData name="Prapa Sangthongsuk" userId="73782003-62a9-4b6c-8fbe-6fe9adab7861" providerId="ADAL" clId="{B97C9D3A-86AB-4633-B8E7-5FA4E85F31CE}" dt="2023-10-09T06:42:24.104" v="142" actId="47"/>
      <pc:docMkLst>
        <pc:docMk/>
      </pc:docMkLst>
      <pc:sldChg chg="addSp modSp mod modAnim">
        <pc:chgData name="Prapa Sangthongsuk" userId="73782003-62a9-4b6c-8fbe-6fe9adab7861" providerId="ADAL" clId="{B97C9D3A-86AB-4633-B8E7-5FA4E85F31CE}" dt="2023-10-09T06:12:42.310" v="63" actId="20577"/>
        <pc:sldMkLst>
          <pc:docMk/>
          <pc:sldMk cId="3298030912" sldId="275"/>
        </pc:sldMkLst>
      </pc:sldChg>
      <pc:sldChg chg="addSp delSp modSp mod delAnim modAnim">
        <pc:chgData name="Prapa Sangthongsuk" userId="73782003-62a9-4b6c-8fbe-6fe9adab7861" providerId="ADAL" clId="{B97C9D3A-86AB-4633-B8E7-5FA4E85F31CE}" dt="2023-10-09T06:39:53.419" v="107" actId="1076"/>
        <pc:sldMkLst>
          <pc:docMk/>
          <pc:sldMk cId="1736369567" sldId="279"/>
        </pc:sldMkLst>
      </pc:sldChg>
      <pc:sldChg chg="addSp modSp mod modAnim">
        <pc:chgData name="Prapa Sangthongsuk" userId="73782003-62a9-4b6c-8fbe-6fe9adab7861" providerId="ADAL" clId="{B97C9D3A-86AB-4633-B8E7-5FA4E85F31CE}" dt="2023-10-09T06:42:17.722" v="141" actId="14100"/>
        <pc:sldMkLst>
          <pc:docMk/>
          <pc:sldMk cId="3934583418" sldId="281"/>
        </pc:sldMkLst>
      </pc:sldChg>
      <pc:sldChg chg="addSp modSp new del mod modAnim">
        <pc:chgData name="Prapa Sangthongsuk" userId="73782003-62a9-4b6c-8fbe-6fe9adab7861" providerId="ADAL" clId="{B97C9D3A-86AB-4633-B8E7-5FA4E85F31CE}" dt="2023-10-09T06:42:24.104" v="142" actId="47"/>
        <pc:sldMkLst>
          <pc:docMk/>
          <pc:sldMk cId="2981576480" sldId="286"/>
        </pc:sldMkLst>
      </pc:sldChg>
    </pc:docChg>
  </pc:docChgLst>
  <pc:docChgLst>
    <pc:chgData name="Kansinee Skulkru" userId="a954ed1b-d86d-490f-aac2-d4076deee7db" providerId="ADAL" clId="{18DF6818-4548-4957-A3BA-E47A75073987}"/>
    <pc:docChg chg="undo redo custSel addSld modSld sldOrd">
      <pc:chgData name="Kansinee Skulkru" userId="a954ed1b-d86d-490f-aac2-d4076deee7db" providerId="ADAL" clId="{18DF6818-4548-4957-A3BA-E47A75073987}" dt="2025-11-25T13:34:20.383" v="3171"/>
      <pc:docMkLst>
        <pc:docMk/>
      </pc:docMkLst>
      <pc:sldChg chg="modSp mod">
        <pc:chgData name="Kansinee Skulkru" userId="a954ed1b-d86d-490f-aac2-d4076deee7db" providerId="ADAL" clId="{18DF6818-4548-4957-A3BA-E47A75073987}" dt="2025-11-25T07:41:49.274" v="15"/>
        <pc:sldMkLst>
          <pc:docMk/>
          <pc:sldMk cId="3104229892" sldId="264"/>
        </pc:sldMkLst>
      </pc:sldChg>
      <pc:sldChg chg="modSp mod modNotesTx">
        <pc:chgData name="Kansinee Skulkru" userId="a954ed1b-d86d-490f-aac2-d4076deee7db" providerId="ADAL" clId="{18DF6818-4548-4957-A3BA-E47A75073987}" dt="2025-11-25T09:14:54.364" v="1988" actId="20577"/>
        <pc:sldMkLst>
          <pc:docMk/>
          <pc:sldMk cId="2162359989" sldId="274"/>
        </pc:sldMkLst>
      </pc:sldChg>
      <pc:sldChg chg="modSp mod modNotesTx">
        <pc:chgData name="Kansinee Skulkru" userId="a954ed1b-d86d-490f-aac2-d4076deee7db" providerId="ADAL" clId="{18DF6818-4548-4957-A3BA-E47A75073987}" dt="2025-11-25T10:26:43.204" v="2609" actId="6549"/>
        <pc:sldMkLst>
          <pc:docMk/>
          <pc:sldMk cId="3198167882" sldId="277"/>
        </pc:sldMkLst>
      </pc:sldChg>
      <pc:sldChg chg="modSp mod">
        <pc:chgData name="Kansinee Skulkru" userId="a954ed1b-d86d-490f-aac2-d4076deee7db" providerId="ADAL" clId="{18DF6818-4548-4957-A3BA-E47A75073987}" dt="2025-11-25T10:44:01.290" v="2969"/>
        <pc:sldMkLst>
          <pc:docMk/>
          <pc:sldMk cId="2010567328" sldId="280"/>
        </pc:sldMkLst>
      </pc:sldChg>
      <pc:sldChg chg="addSp delSp modSp mod ord modAnim">
        <pc:chgData name="Kansinee Skulkru" userId="a954ed1b-d86d-490f-aac2-d4076deee7db" providerId="ADAL" clId="{18DF6818-4548-4957-A3BA-E47A75073987}" dt="2025-11-25T13:34:20.383" v="3171"/>
        <pc:sldMkLst>
          <pc:docMk/>
          <pc:sldMk cId="1975834916" sldId="286"/>
        </pc:sldMkLst>
      </pc:sldChg>
      <pc:sldChg chg="modSp add mod">
        <pc:chgData name="Kansinee Skulkru" userId="a954ed1b-d86d-490f-aac2-d4076deee7db" providerId="ADAL" clId="{18DF6818-4548-4957-A3BA-E47A75073987}" dt="2025-11-25T07:55:56.958" v="258" actId="207"/>
        <pc:sldMkLst>
          <pc:docMk/>
          <pc:sldMk cId="1917070146" sldId="290"/>
        </pc:sldMkLst>
      </pc:sldChg>
      <pc:sldChg chg="modSp add mod modNotesTx">
        <pc:chgData name="Kansinee Skulkru" userId="a954ed1b-d86d-490f-aac2-d4076deee7db" providerId="ADAL" clId="{18DF6818-4548-4957-A3BA-E47A75073987}" dt="2025-11-25T08:44:29.195" v="661" actId="20577"/>
        <pc:sldMkLst>
          <pc:docMk/>
          <pc:sldMk cId="2529396645" sldId="291"/>
        </pc:sldMkLst>
      </pc:sldChg>
      <pc:sldChg chg="modSp add mod">
        <pc:chgData name="Kansinee Skulkru" userId="a954ed1b-d86d-490f-aac2-d4076deee7db" providerId="ADAL" clId="{18DF6818-4548-4957-A3BA-E47A75073987}" dt="2025-11-25T09:09:35.104" v="1612" actId="1037"/>
        <pc:sldMkLst>
          <pc:docMk/>
          <pc:sldMk cId="1266821147" sldId="292"/>
        </pc:sldMkLst>
      </pc:sldChg>
      <pc:sldChg chg="modSp add mod">
        <pc:chgData name="Kansinee Skulkru" userId="a954ed1b-d86d-490f-aac2-d4076deee7db" providerId="ADAL" clId="{18DF6818-4548-4957-A3BA-E47A75073987}" dt="2025-11-25T08:57:42.793" v="1050" actId="1076"/>
        <pc:sldMkLst>
          <pc:docMk/>
          <pc:sldMk cId="1578860913" sldId="293"/>
        </pc:sldMkLst>
      </pc:sldChg>
      <pc:sldChg chg="addSp delSp modSp add mod ord addAnim delAnim modAnim">
        <pc:chgData name="Kansinee Skulkru" userId="a954ed1b-d86d-490f-aac2-d4076deee7db" providerId="ADAL" clId="{18DF6818-4548-4957-A3BA-E47A75073987}" dt="2025-11-25T10:17:31.929" v="2331" actId="478"/>
        <pc:sldMkLst>
          <pc:docMk/>
          <pc:sldMk cId="255964039" sldId="294"/>
        </pc:sldMkLst>
      </pc:sldChg>
      <pc:sldChg chg="modSp add mod">
        <pc:chgData name="Kansinee Skulkru" userId="a954ed1b-d86d-490f-aac2-d4076deee7db" providerId="ADAL" clId="{18DF6818-4548-4957-A3BA-E47A75073987}" dt="2025-11-25T09:06:08.193" v="1462" actId="14100"/>
        <pc:sldMkLst>
          <pc:docMk/>
          <pc:sldMk cId="2903217324" sldId="295"/>
        </pc:sldMkLst>
      </pc:sldChg>
      <pc:sldChg chg="add modNotesTx">
        <pc:chgData name="Kansinee Skulkru" userId="a954ed1b-d86d-490f-aac2-d4076deee7db" providerId="ADAL" clId="{18DF6818-4548-4957-A3BA-E47A75073987}" dt="2025-11-25T09:14:57.749" v="1989" actId="20577"/>
        <pc:sldMkLst>
          <pc:docMk/>
          <pc:sldMk cId="2364290528" sldId="296"/>
        </pc:sldMkLst>
      </pc:sldChg>
      <pc:sldChg chg="modSp add mod modNotesTx">
        <pc:chgData name="Kansinee Skulkru" userId="a954ed1b-d86d-490f-aac2-d4076deee7db" providerId="ADAL" clId="{18DF6818-4548-4957-A3BA-E47A75073987}" dt="2025-11-25T10:12:37.323" v="2248" actId="1076"/>
        <pc:sldMkLst>
          <pc:docMk/>
          <pc:sldMk cId="1550067759" sldId="297"/>
        </pc:sldMkLst>
      </pc:sldChg>
      <pc:sldChg chg="modSp add mod modNotesTx">
        <pc:chgData name="Kansinee Skulkru" userId="a954ed1b-d86d-490f-aac2-d4076deee7db" providerId="ADAL" clId="{18DF6818-4548-4957-A3BA-E47A75073987}" dt="2025-11-25T10:14:45.570" v="2291" actId="20577"/>
        <pc:sldMkLst>
          <pc:docMk/>
          <pc:sldMk cId="680161949" sldId="298"/>
        </pc:sldMkLst>
      </pc:sldChg>
      <pc:sldChg chg="addSp delSp modSp add mod ord delAnim modAnim">
        <pc:chgData name="Kansinee Skulkru" userId="a954ed1b-d86d-490f-aac2-d4076deee7db" providerId="ADAL" clId="{18DF6818-4548-4957-A3BA-E47A75073987}" dt="2025-11-25T10:17:43.372" v="2334" actId="1037"/>
        <pc:sldMkLst>
          <pc:docMk/>
          <pc:sldMk cId="2365312153" sldId="299"/>
        </pc:sldMkLst>
      </pc:sldChg>
      <pc:sldChg chg="modSp add mod">
        <pc:chgData name="Kansinee Skulkru" userId="a954ed1b-d86d-490f-aac2-d4076deee7db" providerId="ADAL" clId="{18DF6818-4548-4957-A3BA-E47A75073987}" dt="2025-11-25T10:20:42.799" v="2355" actId="404"/>
        <pc:sldMkLst>
          <pc:docMk/>
          <pc:sldMk cId="284730162" sldId="300"/>
        </pc:sldMkLst>
      </pc:sldChg>
      <pc:sldChg chg="modSp add mod modNotesTx">
        <pc:chgData name="Kansinee Skulkru" userId="a954ed1b-d86d-490f-aac2-d4076deee7db" providerId="ADAL" clId="{18DF6818-4548-4957-A3BA-E47A75073987}" dt="2025-11-25T10:29:15.216" v="2708" actId="20577"/>
        <pc:sldMkLst>
          <pc:docMk/>
          <pc:sldMk cId="3229390583" sldId="301"/>
        </pc:sldMkLst>
      </pc:sldChg>
      <pc:sldChg chg="modSp add mod modNotesTx">
        <pc:chgData name="Kansinee Skulkru" userId="a954ed1b-d86d-490f-aac2-d4076deee7db" providerId="ADAL" clId="{18DF6818-4548-4957-A3BA-E47A75073987}" dt="2025-11-25T10:42:15.827" v="2950" actId="1035"/>
        <pc:sldMkLst>
          <pc:docMk/>
          <pc:sldMk cId="4102441074" sldId="302"/>
        </pc:sldMkLst>
      </pc:sldChg>
      <pc:sldChg chg="addSp delSp modSp add mod">
        <pc:chgData name="Kansinee Skulkru" userId="a954ed1b-d86d-490f-aac2-d4076deee7db" providerId="ADAL" clId="{18DF6818-4548-4957-A3BA-E47A75073987}" dt="2025-11-25T13:32:31.197" v="3149" actId="1036"/>
        <pc:sldMkLst>
          <pc:docMk/>
          <pc:sldMk cId="1326531598" sldId="303"/>
        </pc:sldMkLst>
      </pc:sldChg>
      <pc:sldChg chg="modSp add mod">
        <pc:chgData name="Kansinee Skulkru" userId="a954ed1b-d86d-490f-aac2-d4076deee7db" providerId="ADAL" clId="{18DF6818-4548-4957-A3BA-E47A75073987}" dt="2025-11-25T11:07:55.048" v="3112" actId="20578"/>
        <pc:sldMkLst>
          <pc:docMk/>
          <pc:sldMk cId="1236413306" sldId="304"/>
        </pc:sldMkLst>
      </pc:sldChg>
    </pc:docChg>
  </pc:docChgLst>
  <pc:docChgLst>
    <pc:chgData name="Kansinee Skulkru" userId="a954ed1b-d86d-490f-aac2-d4076deee7db" providerId="ADAL" clId="{6223E695-BCD9-4F45-AB5F-33BB3451683B}"/>
    <pc:docChg chg="undo redo custSel addSld delSld modSld">
      <pc:chgData name="Kansinee Skulkru" userId="a954ed1b-d86d-490f-aac2-d4076deee7db" providerId="ADAL" clId="{6223E695-BCD9-4F45-AB5F-33BB3451683B}" dt="2024-10-25T04:06:12.341" v="48" actId="14100"/>
      <pc:docMkLst>
        <pc:docMk/>
      </pc:docMkLst>
      <pc:sldChg chg="add del">
        <pc:chgData name="Kansinee Skulkru" userId="a954ed1b-d86d-490f-aac2-d4076deee7db" providerId="ADAL" clId="{6223E695-BCD9-4F45-AB5F-33BB3451683B}" dt="2024-10-25T03:16:51.482" v="5" actId="47"/>
        <pc:sldMkLst>
          <pc:docMk/>
          <pc:sldMk cId="1736369567" sldId="279"/>
        </pc:sldMkLst>
      </pc:sldChg>
      <pc:sldChg chg="add del">
        <pc:chgData name="Kansinee Skulkru" userId="a954ed1b-d86d-490f-aac2-d4076deee7db" providerId="ADAL" clId="{6223E695-BCD9-4F45-AB5F-33BB3451683B}" dt="2024-10-25T03:16:51.482" v="5" actId="47"/>
        <pc:sldMkLst>
          <pc:docMk/>
          <pc:sldMk cId="3934583418" sldId="281"/>
        </pc:sldMkLst>
      </pc:sldChg>
      <pc:sldChg chg="add del">
        <pc:chgData name="Kansinee Skulkru" userId="a954ed1b-d86d-490f-aac2-d4076deee7db" providerId="ADAL" clId="{6223E695-BCD9-4F45-AB5F-33BB3451683B}" dt="2024-10-25T03:16:50.316" v="4"/>
        <pc:sldMkLst>
          <pc:docMk/>
          <pc:sldMk cId="1975834916" sldId="286"/>
        </pc:sldMkLst>
      </pc:sldChg>
      <pc:sldChg chg="add del">
        <pc:chgData name="Kansinee Skulkru" userId="a954ed1b-d86d-490f-aac2-d4076deee7db" providerId="ADAL" clId="{6223E695-BCD9-4F45-AB5F-33BB3451683B}" dt="2024-10-25T03:16:50.316" v="4"/>
        <pc:sldMkLst>
          <pc:docMk/>
          <pc:sldMk cId="3047599641" sldId="287"/>
        </pc:sldMkLst>
      </pc:sldChg>
      <pc:sldChg chg="modSp add mod">
        <pc:chgData name="Kansinee Skulkru" userId="a954ed1b-d86d-490f-aac2-d4076deee7db" providerId="ADAL" clId="{6223E695-BCD9-4F45-AB5F-33BB3451683B}" dt="2024-10-25T04:06:12.341" v="48" actId="14100"/>
        <pc:sldMkLst>
          <pc:docMk/>
          <pc:sldMk cId="3677465775" sldId="289"/>
        </pc:sldMkLst>
      </pc:sldChg>
    </pc:docChg>
  </pc:docChgLst>
  <pc:docChgLst>
    <pc:chgData name="Mamoru Morita" userId="b316f9a2-466f-4386-b773-14e71cf6b1c0" providerId="ADAL" clId="{D2DAC708-4B8E-4572-B843-30314EBFFAB1}"/>
    <pc:docChg chg="">
      <pc:chgData name="Mamoru Morita" userId="b316f9a2-466f-4386-b773-14e71cf6b1c0" providerId="ADAL" clId="{D2DAC708-4B8E-4572-B843-30314EBFFAB1}" dt="2026-01-15T06:38:56.619" v="0"/>
      <pc:docMkLst>
        <pc:docMk/>
      </pc:docMkLst>
      <pc:sldChg chg="addCm">
        <pc:chgData name="Mamoru Morita" userId="b316f9a2-466f-4386-b773-14e71cf6b1c0" providerId="ADAL" clId="{D2DAC708-4B8E-4572-B843-30314EBFFAB1}" dt="2026-01-15T06:38:56.619" v="0"/>
        <pc:sldMkLst>
          <pc:docMk/>
          <pc:sldMk cId="2364290528" sldId="296"/>
        </pc:sldMkLst>
      </pc:sldChg>
    </pc:docChg>
  </pc:docChgLst>
  <pc:docChgLst>
    <pc:chgData name="Kansinee Skulkru" userId="a954ed1b-d86d-490f-aac2-d4076deee7db" providerId="ADAL" clId="{B61607E9-6874-4D1A-B8EE-7FD895238983}"/>
    <pc:docChg chg="delSld">
      <pc:chgData name="Kansinee Skulkru" userId="a954ed1b-d86d-490f-aac2-d4076deee7db" providerId="ADAL" clId="{B61607E9-6874-4D1A-B8EE-7FD895238983}" dt="2024-10-10T07:02:37.099" v="0" actId="2696"/>
      <pc:docMkLst>
        <pc:docMk/>
      </pc:docMkLst>
      <pc:sldChg chg="del">
        <pc:chgData name="Kansinee Skulkru" userId="a954ed1b-d86d-490f-aac2-d4076deee7db" providerId="ADAL" clId="{B61607E9-6874-4D1A-B8EE-7FD895238983}" dt="2024-10-10T07:02:37.099" v="0" actId="2696"/>
        <pc:sldMkLst>
          <pc:docMk/>
          <pc:sldMk cId="3677465775" sldId="289"/>
        </pc:sldMkLst>
      </pc:sldChg>
    </pc:docChg>
  </pc:docChgLst>
  <pc:docChgLst>
    <pc:chgData name="Narisara Thongmee" userId="6757c35e-10a4-4930-b694-0eb276fcf2f1" providerId="ADAL" clId="{6F22B6E1-AE64-439F-B1C9-7D115AEFFF31}"/>
    <pc:docChg chg="modSld">
      <pc:chgData name="Narisara Thongmee" userId="6757c35e-10a4-4930-b694-0eb276fcf2f1" providerId="ADAL" clId="{6F22B6E1-AE64-439F-B1C9-7D115AEFFF31}" dt="2026-05-19T08:37:39.565" v="1" actId="6549"/>
      <pc:docMkLst>
        <pc:docMk/>
      </pc:docMkLst>
      <pc:sldChg chg="modNotesTx">
        <pc:chgData name="Narisara Thongmee" userId="6757c35e-10a4-4930-b694-0eb276fcf2f1" providerId="ADAL" clId="{6F22B6E1-AE64-439F-B1C9-7D115AEFFF31}" dt="2026-05-19T08:37:34.685" v="0" actId="6549"/>
        <pc:sldMkLst>
          <pc:docMk/>
          <pc:sldMk cId="1917070146" sldId="290"/>
        </pc:sldMkLst>
      </pc:sldChg>
      <pc:sldChg chg="modNotesTx">
        <pc:chgData name="Narisara Thongmee" userId="6757c35e-10a4-4930-b694-0eb276fcf2f1" providerId="ADAL" clId="{6F22B6E1-AE64-439F-B1C9-7D115AEFFF31}" dt="2026-05-19T08:37:39.565" v="1" actId="6549"/>
        <pc:sldMkLst>
          <pc:docMk/>
          <pc:sldMk cId="1266821147" sldId="292"/>
        </pc:sldMkLst>
      </pc:sldChg>
    </pc:docChg>
  </pc:docChgLst>
  <pc:docChgLst>
    <pc:chgData name="Kansinee Skulkru" userId="a954ed1b-d86d-490f-aac2-d4076deee7db" providerId="ADAL" clId="{46D450CD-F04C-4231-9B64-31070886D100}"/>
    <pc:docChg chg="custSel delSld modSld">
      <pc:chgData name="Kansinee Skulkru" userId="a954ed1b-d86d-490f-aac2-d4076deee7db" providerId="ADAL" clId="{46D450CD-F04C-4231-9B64-31070886D100}" dt="2026-05-19T08:41:27.163" v="70" actId="47"/>
      <pc:docMkLst>
        <pc:docMk/>
      </pc:docMkLst>
      <pc:sldChg chg="del">
        <pc:chgData name="Kansinee Skulkru" userId="a954ed1b-d86d-490f-aac2-d4076deee7db" providerId="ADAL" clId="{46D450CD-F04C-4231-9B64-31070886D100}" dt="2026-05-19T08:41:27.163" v="70" actId="47"/>
        <pc:sldMkLst>
          <pc:docMk/>
          <pc:sldMk cId="1743056891" sldId="256"/>
        </pc:sldMkLst>
      </pc:sldChg>
      <pc:sldChg chg="del">
        <pc:chgData name="Kansinee Skulkru" userId="a954ed1b-d86d-490f-aac2-d4076deee7db" providerId="ADAL" clId="{46D450CD-F04C-4231-9B64-31070886D100}" dt="2026-05-19T08:41:27.163" v="70" actId="47"/>
        <pc:sldMkLst>
          <pc:docMk/>
          <pc:sldMk cId="4161138751" sldId="262"/>
        </pc:sldMkLst>
      </pc:sldChg>
      <pc:sldChg chg="del">
        <pc:chgData name="Kansinee Skulkru" userId="a954ed1b-d86d-490f-aac2-d4076deee7db" providerId="ADAL" clId="{46D450CD-F04C-4231-9B64-31070886D100}" dt="2026-05-19T08:41:27.163" v="70" actId="47"/>
        <pc:sldMkLst>
          <pc:docMk/>
          <pc:sldMk cId="3104229892" sldId="264"/>
        </pc:sldMkLst>
      </pc:sldChg>
      <pc:sldChg chg="del">
        <pc:chgData name="Kansinee Skulkru" userId="a954ed1b-d86d-490f-aac2-d4076deee7db" providerId="ADAL" clId="{46D450CD-F04C-4231-9B64-31070886D100}" dt="2026-05-19T08:41:27.163" v="70" actId="47"/>
        <pc:sldMkLst>
          <pc:docMk/>
          <pc:sldMk cId="1699378870" sldId="270"/>
        </pc:sldMkLst>
      </pc:sldChg>
      <pc:sldChg chg="del">
        <pc:chgData name="Kansinee Skulkru" userId="a954ed1b-d86d-490f-aac2-d4076deee7db" providerId="ADAL" clId="{46D450CD-F04C-4231-9B64-31070886D100}" dt="2026-05-19T08:41:27.163" v="70" actId="47"/>
        <pc:sldMkLst>
          <pc:docMk/>
          <pc:sldMk cId="2388940603" sldId="272"/>
        </pc:sldMkLst>
      </pc:sldChg>
      <pc:sldChg chg="del">
        <pc:chgData name="Kansinee Skulkru" userId="a954ed1b-d86d-490f-aac2-d4076deee7db" providerId="ADAL" clId="{46D450CD-F04C-4231-9B64-31070886D100}" dt="2026-05-19T08:41:27.163" v="70" actId="47"/>
        <pc:sldMkLst>
          <pc:docMk/>
          <pc:sldMk cId="2162359989" sldId="274"/>
        </pc:sldMkLst>
      </pc:sldChg>
      <pc:sldChg chg="del">
        <pc:chgData name="Kansinee Skulkru" userId="a954ed1b-d86d-490f-aac2-d4076deee7db" providerId="ADAL" clId="{46D450CD-F04C-4231-9B64-31070886D100}" dt="2026-05-19T08:41:27.163" v="70" actId="47"/>
        <pc:sldMkLst>
          <pc:docMk/>
          <pc:sldMk cId="3298030912" sldId="275"/>
        </pc:sldMkLst>
      </pc:sldChg>
      <pc:sldChg chg="del">
        <pc:chgData name="Kansinee Skulkru" userId="a954ed1b-d86d-490f-aac2-d4076deee7db" providerId="ADAL" clId="{46D450CD-F04C-4231-9B64-31070886D100}" dt="2026-05-19T08:41:27.163" v="70" actId="47"/>
        <pc:sldMkLst>
          <pc:docMk/>
          <pc:sldMk cId="352630643" sldId="276"/>
        </pc:sldMkLst>
      </pc:sldChg>
      <pc:sldChg chg="del">
        <pc:chgData name="Kansinee Skulkru" userId="a954ed1b-d86d-490f-aac2-d4076deee7db" providerId="ADAL" clId="{46D450CD-F04C-4231-9B64-31070886D100}" dt="2026-05-19T08:41:27.163" v="70" actId="47"/>
        <pc:sldMkLst>
          <pc:docMk/>
          <pc:sldMk cId="3198167882" sldId="277"/>
        </pc:sldMkLst>
      </pc:sldChg>
      <pc:sldChg chg="del">
        <pc:chgData name="Kansinee Skulkru" userId="a954ed1b-d86d-490f-aac2-d4076deee7db" providerId="ADAL" clId="{46D450CD-F04C-4231-9B64-31070886D100}" dt="2026-05-19T08:41:27.163" v="70" actId="47"/>
        <pc:sldMkLst>
          <pc:docMk/>
          <pc:sldMk cId="2010567328" sldId="280"/>
        </pc:sldMkLst>
      </pc:sldChg>
      <pc:sldChg chg="del">
        <pc:chgData name="Kansinee Skulkru" userId="a954ed1b-d86d-490f-aac2-d4076deee7db" providerId="ADAL" clId="{46D450CD-F04C-4231-9B64-31070886D100}" dt="2026-05-19T08:41:27.163" v="70" actId="47"/>
        <pc:sldMkLst>
          <pc:docMk/>
          <pc:sldMk cId="4182528854" sldId="282"/>
        </pc:sldMkLst>
      </pc:sldChg>
      <pc:sldChg chg="del">
        <pc:chgData name="Kansinee Skulkru" userId="a954ed1b-d86d-490f-aac2-d4076deee7db" providerId="ADAL" clId="{46D450CD-F04C-4231-9B64-31070886D100}" dt="2026-05-19T08:41:27.163" v="70" actId="47"/>
        <pc:sldMkLst>
          <pc:docMk/>
          <pc:sldMk cId="3161713048" sldId="283"/>
        </pc:sldMkLst>
      </pc:sldChg>
      <pc:sldChg chg="del">
        <pc:chgData name="Kansinee Skulkru" userId="a954ed1b-d86d-490f-aac2-d4076deee7db" providerId="ADAL" clId="{46D450CD-F04C-4231-9B64-31070886D100}" dt="2026-05-19T08:41:27.163" v="70" actId="47"/>
        <pc:sldMkLst>
          <pc:docMk/>
          <pc:sldMk cId="3945411774" sldId="285"/>
        </pc:sldMkLst>
      </pc:sldChg>
      <pc:sldChg chg="del">
        <pc:chgData name="Kansinee Skulkru" userId="a954ed1b-d86d-490f-aac2-d4076deee7db" providerId="ADAL" clId="{46D450CD-F04C-4231-9B64-31070886D100}" dt="2026-05-19T08:41:27.163" v="70" actId="47"/>
        <pc:sldMkLst>
          <pc:docMk/>
          <pc:sldMk cId="1975834916" sldId="286"/>
        </pc:sldMkLst>
      </pc:sldChg>
      <pc:sldChg chg="del">
        <pc:chgData name="Kansinee Skulkru" userId="a954ed1b-d86d-490f-aac2-d4076deee7db" providerId="ADAL" clId="{46D450CD-F04C-4231-9B64-31070886D100}" dt="2026-05-19T08:41:27.163" v="70" actId="47"/>
        <pc:sldMkLst>
          <pc:docMk/>
          <pc:sldMk cId="3047599641" sldId="287"/>
        </pc:sldMkLst>
      </pc:sldChg>
      <pc:sldChg chg="modSp">
        <pc:chgData name="Kansinee Skulkru" userId="a954ed1b-d86d-490f-aac2-d4076deee7db" providerId="ADAL" clId="{46D450CD-F04C-4231-9B64-31070886D100}" dt="2026-05-19T08:40:33.682" v="66" actId="207"/>
        <pc:sldMkLst>
          <pc:docMk/>
          <pc:sldMk cId="1917070146" sldId="290"/>
        </pc:sldMkLst>
        <pc:spChg chg="mod">
          <ac:chgData name="Kansinee Skulkru" userId="a954ed1b-d86d-490f-aac2-d4076deee7db" providerId="ADAL" clId="{46D450CD-F04C-4231-9B64-31070886D100}" dt="2026-05-19T08:40:33.682" v="66" actId="207"/>
          <ac:spMkLst>
            <pc:docMk/>
            <pc:sldMk cId="1917070146" sldId="290"/>
            <ac:spMk id="18" creationId="{00000000-0000-0000-0000-000000000000}"/>
          </ac:spMkLst>
        </pc:spChg>
      </pc:sldChg>
      <pc:sldChg chg="modSp mod modCm">
        <pc:chgData name="Kansinee Skulkru" userId="a954ed1b-d86d-490f-aac2-d4076deee7db" providerId="ADAL" clId="{46D450CD-F04C-4231-9B64-31070886D100}" dt="2026-02-12T04:00:19.728" v="62"/>
        <pc:sldMkLst>
          <pc:docMk/>
          <pc:sldMk cId="2364290528" sldId="296"/>
        </pc:sldMkLst>
      </pc:sldChg>
      <pc:sldChg chg="modSp mod">
        <pc:chgData name="Kansinee Skulkru" userId="a954ed1b-d86d-490f-aac2-d4076deee7db" providerId="ADAL" clId="{46D450CD-F04C-4231-9B64-31070886D100}" dt="2026-05-19T08:39:48.361" v="63" actId="27636"/>
        <pc:sldMkLst>
          <pc:docMk/>
          <pc:sldMk cId="2365312153" sldId="299"/>
        </pc:sldMkLst>
        <pc:spChg chg="mod">
          <ac:chgData name="Kansinee Skulkru" userId="a954ed1b-d86d-490f-aac2-d4076deee7db" providerId="ADAL" clId="{46D450CD-F04C-4231-9B64-31070886D100}" dt="2026-05-19T08:39:48.361" v="63" actId="27636"/>
          <ac:spMkLst>
            <pc:docMk/>
            <pc:sldMk cId="2365312153" sldId="299"/>
            <ac:spMk id="2" creationId="{107C1077-232C-C495-FDFF-BBCDBF9FD2F7}"/>
          </ac:spMkLst>
        </pc:spChg>
      </pc:sldChg>
      <pc:sldChg chg="modNotesTx">
        <pc:chgData name="Kansinee Skulkru" userId="a954ed1b-d86d-490f-aac2-d4076deee7db" providerId="ADAL" clId="{46D450CD-F04C-4231-9B64-31070886D100}" dt="2026-05-19T08:41:15.401" v="69" actId="20577"/>
        <pc:sldMkLst>
          <pc:docMk/>
          <pc:sldMk cId="284730162" sldId="300"/>
        </pc:sldMkLst>
      </pc:sldChg>
      <pc:sldChg chg="modNotesTx">
        <pc:chgData name="Kansinee Skulkru" userId="a954ed1b-d86d-490f-aac2-d4076deee7db" providerId="ADAL" clId="{46D450CD-F04C-4231-9B64-31070886D100}" dt="2026-05-19T08:41:09.631" v="68" actId="20577"/>
        <pc:sldMkLst>
          <pc:docMk/>
          <pc:sldMk cId="4102441074" sldId="302"/>
        </pc:sldMkLst>
      </pc:sldChg>
      <pc:sldChg chg="modNotesTx">
        <pc:chgData name="Kansinee Skulkru" userId="a954ed1b-d86d-490f-aac2-d4076deee7db" providerId="ADAL" clId="{46D450CD-F04C-4231-9B64-31070886D100}" dt="2026-05-19T08:41:01.525" v="67" actId="20577"/>
        <pc:sldMkLst>
          <pc:docMk/>
          <pc:sldMk cId="1326531598" sldId="303"/>
        </pc:sldMkLst>
      </pc:sldChg>
      <pc:sldChg chg="del">
        <pc:chgData name="Kansinee Skulkru" userId="a954ed1b-d86d-490f-aac2-d4076deee7db" providerId="ADAL" clId="{46D450CD-F04C-4231-9B64-31070886D100}" dt="2026-05-19T08:41:27.163" v="70" actId="47"/>
        <pc:sldMkLst>
          <pc:docMk/>
          <pc:sldMk cId="2960952700" sldId="305"/>
        </pc:sldMkLst>
      </pc:sldChg>
    </pc:docChg>
  </pc:docChgLst>
  <pc:docChgLst>
    <pc:chgData name="jldintern1" userId="c239dbb3-80bf-437b-a6c1-5a5bf65cbf14" providerId="ADAL" clId="{1120DC01-E3F3-4228-85BD-CD3D63BD83EB}"/>
    <pc:docChg chg="custSel modSld">
      <pc:chgData name="jldintern1" userId="c239dbb3-80bf-437b-a6c1-5a5bf65cbf14" providerId="ADAL" clId="{1120DC01-E3F3-4228-85BD-CD3D63BD83EB}" dt="2025-11-20T03:45:02.022" v="6"/>
      <pc:docMkLst>
        <pc:docMk/>
      </pc:docMkLst>
      <pc:sldChg chg="addSp modSp">
        <pc:chgData name="jldintern1" userId="c239dbb3-80bf-437b-a6c1-5a5bf65cbf14" providerId="ADAL" clId="{1120DC01-E3F3-4228-85BD-CD3D63BD83EB}" dt="2025-11-20T03:25:05.665" v="0"/>
        <pc:sldMkLst>
          <pc:docMk/>
          <pc:sldMk cId="1743056891" sldId="256"/>
        </pc:sldMkLst>
      </pc:sldChg>
      <pc:sldChg chg="addSp delSp modSp mod">
        <pc:chgData name="jldintern1" userId="c239dbb3-80bf-437b-a6c1-5a5bf65cbf14" providerId="ADAL" clId="{1120DC01-E3F3-4228-85BD-CD3D63BD83EB}" dt="2025-11-20T03:25:20.072" v="3"/>
        <pc:sldMkLst>
          <pc:docMk/>
          <pc:sldMk cId="4161138751" sldId="262"/>
        </pc:sldMkLst>
      </pc:sldChg>
      <pc:sldChg chg="addSp delSp modSp mod">
        <pc:chgData name="jldintern1" userId="c239dbb3-80bf-437b-a6c1-5a5bf65cbf14" providerId="ADAL" clId="{1120DC01-E3F3-4228-85BD-CD3D63BD83EB}" dt="2025-11-20T03:45:02.022" v="6"/>
        <pc:sldMkLst>
          <pc:docMk/>
          <pc:sldMk cId="3104229892" sldId="264"/>
        </pc:sldMkLst>
      </pc:sldChg>
    </pc:docChg>
  </pc:docChgLst>
  <pc:docChgLst>
    <pc:chgData name="Prapa Sangthongsuk" userId="73782003-62a9-4b6c-8fbe-6fe9adab7861" providerId="ADAL" clId="{DAA34932-749B-4CFA-A9FE-A27960A4CB88}"/>
    <pc:docChg chg="undo custSel addSld delSld modSld sldOrd">
      <pc:chgData name="Prapa Sangthongsuk" userId="73782003-62a9-4b6c-8fbe-6fe9adab7861" providerId="ADAL" clId="{DAA34932-749B-4CFA-A9FE-A27960A4CB88}" dt="2023-03-24T07:52:40.974" v="1508" actId="166"/>
      <pc:docMkLst>
        <pc:docMk/>
      </pc:docMkLst>
      <pc:sldChg chg="modAnim">
        <pc:chgData name="Prapa Sangthongsuk" userId="73782003-62a9-4b6c-8fbe-6fe9adab7861" providerId="ADAL" clId="{DAA34932-749B-4CFA-A9FE-A27960A4CB88}" dt="2023-03-24T03:37:41.453" v="1482"/>
        <pc:sldMkLst>
          <pc:docMk/>
          <pc:sldMk cId="1743056891" sldId="256"/>
        </pc:sldMkLst>
      </pc:sldChg>
      <pc:sldChg chg="addSp delSp modSp mod modNotesTx">
        <pc:chgData name="Prapa Sangthongsuk" userId="73782003-62a9-4b6c-8fbe-6fe9adab7861" providerId="ADAL" clId="{DAA34932-749B-4CFA-A9FE-A27960A4CB88}" dt="2023-03-23T09:33:21.331" v="851" actId="20577"/>
        <pc:sldMkLst>
          <pc:docMk/>
          <pc:sldMk cId="1699378870" sldId="270"/>
        </pc:sldMkLst>
      </pc:sldChg>
      <pc:sldChg chg="addSp delSp modSp mod delAnim modAnim">
        <pc:chgData name="Prapa Sangthongsuk" userId="73782003-62a9-4b6c-8fbe-6fe9adab7861" providerId="ADAL" clId="{DAA34932-749B-4CFA-A9FE-A27960A4CB88}" dt="2023-03-23T08:29:07.784" v="262"/>
        <pc:sldMkLst>
          <pc:docMk/>
          <pc:sldMk cId="2388940603" sldId="272"/>
        </pc:sldMkLst>
      </pc:sldChg>
      <pc:sldChg chg="modSp mod modAnim">
        <pc:chgData name="Prapa Sangthongsuk" userId="73782003-62a9-4b6c-8fbe-6fe9adab7861" providerId="ADAL" clId="{DAA34932-749B-4CFA-A9FE-A27960A4CB88}" dt="2023-03-24T03:38:28.149" v="1483"/>
        <pc:sldMkLst>
          <pc:docMk/>
          <pc:sldMk cId="2162359989" sldId="274"/>
        </pc:sldMkLst>
      </pc:sldChg>
      <pc:sldChg chg="addSp delSp modSp mod delAnim">
        <pc:chgData name="Prapa Sangthongsuk" userId="73782003-62a9-4b6c-8fbe-6fe9adab7861" providerId="ADAL" clId="{DAA34932-749B-4CFA-A9FE-A27960A4CB88}" dt="2023-03-23T09:43:47.364" v="934" actId="478"/>
        <pc:sldMkLst>
          <pc:docMk/>
          <pc:sldMk cId="352630643" sldId="276"/>
        </pc:sldMkLst>
      </pc:sldChg>
      <pc:sldChg chg="addSp delSp modSp mod modAnim">
        <pc:chgData name="Prapa Sangthongsuk" userId="73782003-62a9-4b6c-8fbe-6fe9adab7861" providerId="ADAL" clId="{DAA34932-749B-4CFA-A9FE-A27960A4CB88}" dt="2023-03-23T03:02:45.848" v="164" actId="1076"/>
        <pc:sldMkLst>
          <pc:docMk/>
          <pc:sldMk cId="3198167882" sldId="277"/>
        </pc:sldMkLst>
      </pc:sldChg>
      <pc:sldChg chg="addSp delSp modSp mod modAnim modNotesTx">
        <pc:chgData name="Prapa Sangthongsuk" userId="73782003-62a9-4b6c-8fbe-6fe9adab7861" providerId="ADAL" clId="{DAA34932-749B-4CFA-A9FE-A27960A4CB88}" dt="2023-03-24T07:51:49.424" v="1500" actId="1038"/>
        <pc:sldMkLst>
          <pc:docMk/>
          <pc:sldMk cId="2010567328" sldId="280"/>
        </pc:sldMkLst>
      </pc:sldChg>
      <pc:sldChg chg="addSp delSp modSp mod">
        <pc:chgData name="Prapa Sangthongsuk" userId="73782003-62a9-4b6c-8fbe-6fe9adab7861" providerId="ADAL" clId="{DAA34932-749B-4CFA-A9FE-A27960A4CB88}" dt="2023-03-24T07:52:40.974" v="1508" actId="166"/>
        <pc:sldMkLst>
          <pc:docMk/>
          <pc:sldMk cId="3934583418" sldId="281"/>
        </pc:sldMkLst>
      </pc:sldChg>
      <pc:sldChg chg="addSp delSp modSp new mod">
        <pc:chgData name="Prapa Sangthongsuk" userId="73782003-62a9-4b6c-8fbe-6fe9adab7861" providerId="ADAL" clId="{DAA34932-749B-4CFA-A9FE-A27960A4CB88}" dt="2023-03-23T08:50:29.037" v="470" actId="1076"/>
        <pc:sldMkLst>
          <pc:docMk/>
          <pc:sldMk cId="4182528854" sldId="282"/>
        </pc:sldMkLst>
      </pc:sldChg>
      <pc:sldChg chg="addSp delSp modSp add mod modAnim">
        <pc:chgData name="Prapa Sangthongsuk" userId="73782003-62a9-4b6c-8fbe-6fe9adab7861" providerId="ADAL" clId="{DAA34932-749B-4CFA-A9FE-A27960A4CB88}" dt="2023-03-23T09:31:05.950" v="822"/>
        <pc:sldMkLst>
          <pc:docMk/>
          <pc:sldMk cId="3161713048" sldId="283"/>
        </pc:sldMkLst>
      </pc:sldChg>
      <pc:sldChg chg="new del">
        <pc:chgData name="Prapa Sangthongsuk" userId="73782003-62a9-4b6c-8fbe-6fe9adab7861" providerId="ADAL" clId="{DAA34932-749B-4CFA-A9FE-A27960A4CB88}" dt="2023-03-23T09:39:22.507" v="898" actId="47"/>
        <pc:sldMkLst>
          <pc:docMk/>
          <pc:sldMk cId="20491180" sldId="284"/>
        </pc:sldMkLst>
      </pc:sldChg>
      <pc:sldChg chg="addSp modSp add del mod modAnim">
        <pc:chgData name="Prapa Sangthongsuk" userId="73782003-62a9-4b6c-8fbe-6fe9adab7861" providerId="ADAL" clId="{DAA34932-749B-4CFA-A9FE-A27960A4CB88}" dt="2023-03-23T09:38:30.012" v="889" actId="47"/>
        <pc:sldMkLst>
          <pc:docMk/>
          <pc:sldMk cId="3120640359" sldId="285"/>
        </pc:sldMkLst>
      </pc:sldChg>
      <pc:sldChg chg="addSp modSp del mod modAnim">
        <pc:chgData name="Prapa Sangthongsuk" userId="73782003-62a9-4b6c-8fbe-6fe9adab7861" providerId="ADAL" clId="{DAA34932-749B-4CFA-A9FE-A27960A4CB88}" dt="2023-03-23T09:36:14.103" v="869" actId="47"/>
        <pc:sldMkLst>
          <pc:docMk/>
          <pc:sldMk cId="3281427651" sldId="285"/>
        </pc:sldMkLst>
      </pc:sldChg>
      <pc:sldChg chg="addSp delSp modSp add mod ord modAnim">
        <pc:chgData name="Prapa Sangthongsuk" userId="73782003-62a9-4b6c-8fbe-6fe9adab7861" providerId="ADAL" clId="{DAA34932-749B-4CFA-A9FE-A27960A4CB88}" dt="2023-03-23T09:43:27.840" v="932"/>
        <pc:sldMkLst>
          <pc:docMk/>
          <pc:sldMk cId="3945411774" sldId="285"/>
        </pc:sldMkLst>
      </pc:sldChg>
    </pc:docChg>
  </pc:docChgLst>
  <pc:docChgLst>
    <pc:chgData name="Kansinee Skulkru" userId="a954ed1b-d86d-490f-aac2-d4076deee7db" providerId="ADAL" clId="{5ED44992-1745-44D6-87AA-55BCD8FE6006}"/>
    <pc:docChg chg="custSel addSld modSld sldOrd">
      <pc:chgData name="Kansinee Skulkru" userId="a954ed1b-d86d-490f-aac2-d4076deee7db" providerId="ADAL" clId="{5ED44992-1745-44D6-87AA-55BCD8FE6006}" dt="2026-01-08T10:04:58.269" v="47"/>
      <pc:docMkLst>
        <pc:docMk/>
      </pc:docMkLst>
      <pc:sldChg chg="ord">
        <pc:chgData name="Kansinee Skulkru" userId="a954ed1b-d86d-490f-aac2-d4076deee7db" providerId="ADAL" clId="{5ED44992-1745-44D6-87AA-55BCD8FE6006}" dt="2026-01-08T10:03:47.178" v="19"/>
        <pc:sldMkLst>
          <pc:docMk/>
          <pc:sldMk cId="1743056891" sldId="256"/>
        </pc:sldMkLst>
      </pc:sldChg>
      <pc:sldChg chg="ord">
        <pc:chgData name="Kansinee Skulkru" userId="a954ed1b-d86d-490f-aac2-d4076deee7db" providerId="ADAL" clId="{5ED44992-1745-44D6-87AA-55BCD8FE6006}" dt="2026-01-08T10:03:49.827" v="21"/>
        <pc:sldMkLst>
          <pc:docMk/>
          <pc:sldMk cId="4161138751" sldId="262"/>
        </pc:sldMkLst>
      </pc:sldChg>
      <pc:sldChg chg="ord">
        <pc:chgData name="Kansinee Skulkru" userId="a954ed1b-d86d-490f-aac2-d4076deee7db" providerId="ADAL" clId="{5ED44992-1745-44D6-87AA-55BCD8FE6006}" dt="2026-01-08T10:04:58.269" v="47"/>
        <pc:sldMkLst>
          <pc:docMk/>
          <pc:sldMk cId="3104229892" sldId="264"/>
        </pc:sldMkLst>
      </pc:sldChg>
      <pc:sldChg chg="ord">
        <pc:chgData name="Kansinee Skulkru" userId="a954ed1b-d86d-490f-aac2-d4076deee7db" providerId="ADAL" clId="{5ED44992-1745-44D6-87AA-55BCD8FE6006}" dt="2026-01-08T10:03:56.529" v="29"/>
        <pc:sldMkLst>
          <pc:docMk/>
          <pc:sldMk cId="1699378870" sldId="270"/>
        </pc:sldMkLst>
      </pc:sldChg>
      <pc:sldChg chg="ord">
        <pc:chgData name="Kansinee Skulkru" userId="a954ed1b-d86d-490f-aac2-d4076deee7db" providerId="ADAL" clId="{5ED44992-1745-44D6-87AA-55BCD8FE6006}" dt="2026-01-08T10:03:51.923" v="23"/>
        <pc:sldMkLst>
          <pc:docMk/>
          <pc:sldMk cId="2388940603" sldId="272"/>
        </pc:sldMkLst>
      </pc:sldChg>
      <pc:sldChg chg="ord">
        <pc:chgData name="Kansinee Skulkru" userId="a954ed1b-d86d-490f-aac2-d4076deee7db" providerId="ADAL" clId="{5ED44992-1745-44D6-87AA-55BCD8FE6006}" dt="2026-01-08T10:03:58.341" v="31"/>
        <pc:sldMkLst>
          <pc:docMk/>
          <pc:sldMk cId="2162359989" sldId="274"/>
        </pc:sldMkLst>
      </pc:sldChg>
      <pc:sldChg chg="ord">
        <pc:chgData name="Kansinee Skulkru" userId="a954ed1b-d86d-490f-aac2-d4076deee7db" providerId="ADAL" clId="{5ED44992-1745-44D6-87AA-55BCD8FE6006}" dt="2026-01-08T10:04:01.590" v="33"/>
        <pc:sldMkLst>
          <pc:docMk/>
          <pc:sldMk cId="3298030912" sldId="275"/>
        </pc:sldMkLst>
      </pc:sldChg>
      <pc:sldChg chg="ord">
        <pc:chgData name="Kansinee Skulkru" userId="a954ed1b-d86d-490f-aac2-d4076deee7db" providerId="ADAL" clId="{5ED44992-1745-44D6-87AA-55BCD8FE6006}" dt="2026-01-08T10:04:03.958" v="35"/>
        <pc:sldMkLst>
          <pc:docMk/>
          <pc:sldMk cId="352630643" sldId="276"/>
        </pc:sldMkLst>
      </pc:sldChg>
      <pc:sldChg chg="ord">
        <pc:chgData name="Kansinee Skulkru" userId="a954ed1b-d86d-490f-aac2-d4076deee7db" providerId="ADAL" clId="{5ED44992-1745-44D6-87AA-55BCD8FE6006}" dt="2026-01-08T10:04:20.042" v="39"/>
        <pc:sldMkLst>
          <pc:docMk/>
          <pc:sldMk cId="3198167882" sldId="277"/>
        </pc:sldMkLst>
      </pc:sldChg>
      <pc:sldChg chg="ord">
        <pc:chgData name="Kansinee Skulkru" userId="a954ed1b-d86d-490f-aac2-d4076deee7db" providerId="ADAL" clId="{5ED44992-1745-44D6-87AA-55BCD8FE6006}" dt="2026-01-08T10:04:21.896" v="41"/>
        <pc:sldMkLst>
          <pc:docMk/>
          <pc:sldMk cId="2010567328" sldId="280"/>
        </pc:sldMkLst>
      </pc:sldChg>
      <pc:sldChg chg="ord">
        <pc:chgData name="Kansinee Skulkru" userId="a954ed1b-d86d-490f-aac2-d4076deee7db" providerId="ADAL" clId="{5ED44992-1745-44D6-87AA-55BCD8FE6006}" dt="2026-01-08T10:03:53.499" v="25"/>
        <pc:sldMkLst>
          <pc:docMk/>
          <pc:sldMk cId="4182528854" sldId="282"/>
        </pc:sldMkLst>
      </pc:sldChg>
      <pc:sldChg chg="ord">
        <pc:chgData name="Kansinee Skulkru" userId="a954ed1b-d86d-490f-aac2-d4076deee7db" providerId="ADAL" clId="{5ED44992-1745-44D6-87AA-55BCD8FE6006}" dt="2026-01-08T10:03:55.225" v="27"/>
        <pc:sldMkLst>
          <pc:docMk/>
          <pc:sldMk cId="3161713048" sldId="283"/>
        </pc:sldMkLst>
      </pc:sldChg>
      <pc:sldChg chg="ord">
        <pc:chgData name="Kansinee Skulkru" userId="a954ed1b-d86d-490f-aac2-d4076deee7db" providerId="ADAL" clId="{5ED44992-1745-44D6-87AA-55BCD8FE6006}" dt="2026-01-08T10:04:08.047" v="37"/>
        <pc:sldMkLst>
          <pc:docMk/>
          <pc:sldMk cId="3945411774" sldId="285"/>
        </pc:sldMkLst>
      </pc:sldChg>
      <pc:sldChg chg="ord">
        <pc:chgData name="Kansinee Skulkru" userId="a954ed1b-d86d-490f-aac2-d4076deee7db" providerId="ADAL" clId="{5ED44992-1745-44D6-87AA-55BCD8FE6006}" dt="2026-01-08T10:04:52.373" v="43"/>
        <pc:sldMkLst>
          <pc:docMk/>
          <pc:sldMk cId="1975834916" sldId="286"/>
        </pc:sldMkLst>
      </pc:sldChg>
      <pc:sldChg chg="ord">
        <pc:chgData name="Kansinee Skulkru" userId="a954ed1b-d86d-490f-aac2-d4076deee7db" providerId="ADAL" clId="{5ED44992-1745-44D6-87AA-55BCD8FE6006}" dt="2026-01-08T10:04:56.603" v="45"/>
        <pc:sldMkLst>
          <pc:docMk/>
          <pc:sldMk cId="3047599641" sldId="287"/>
        </pc:sldMkLst>
      </pc:sldChg>
      <pc:sldChg chg="modSp mod">
        <pc:chgData name="Kansinee Skulkru" userId="a954ed1b-d86d-490f-aac2-d4076deee7db" providerId="ADAL" clId="{5ED44992-1745-44D6-87AA-55BCD8FE6006}" dt="2026-01-08T04:19:27.517" v="15"/>
        <pc:sldMkLst>
          <pc:docMk/>
          <pc:sldMk cId="2529396645" sldId="291"/>
        </pc:sldMkLst>
      </pc:sldChg>
      <pc:sldChg chg="modSp mod">
        <pc:chgData name="Kansinee Skulkru" userId="a954ed1b-d86d-490f-aac2-d4076deee7db" providerId="ADAL" clId="{5ED44992-1745-44D6-87AA-55BCD8FE6006}" dt="2026-01-08T04:19:27.580" v="16" actId="27636"/>
        <pc:sldMkLst>
          <pc:docMk/>
          <pc:sldMk cId="2365312153" sldId="299"/>
        </pc:sldMkLst>
      </pc:sldChg>
      <pc:sldChg chg="new">
        <pc:chgData name="Kansinee Skulkru" userId="a954ed1b-d86d-490f-aac2-d4076deee7db" providerId="ADAL" clId="{5ED44992-1745-44D6-87AA-55BCD8FE6006}" dt="2026-01-08T10:03:42.967" v="17" actId="680"/>
        <pc:sldMkLst>
          <pc:docMk/>
          <pc:sldMk cId="2960952700" sldId="305"/>
        </pc:sldMkLst>
      </pc:sldChg>
    </pc:docChg>
  </pc:docChgLst>
  <pc:docChgLst>
    <pc:chgData name="Prapa Sangthongsuk" userId="73782003-62a9-4b6c-8fbe-6fe9adab7861" providerId="ADAL" clId="{FCFB9E9D-4FCE-4082-A508-71CEB24D382D}"/>
    <pc:docChg chg="undo custSel modSld">
      <pc:chgData name="Prapa Sangthongsuk" userId="73782003-62a9-4b6c-8fbe-6fe9adab7861" providerId="ADAL" clId="{FCFB9E9D-4FCE-4082-A508-71CEB24D382D}" dt="2024-10-02T08:37:02.649" v="20" actId="1076"/>
      <pc:docMkLst>
        <pc:docMk/>
      </pc:docMkLst>
      <pc:sldChg chg="addSp delSp modSp mod">
        <pc:chgData name="Prapa Sangthongsuk" userId="73782003-62a9-4b6c-8fbe-6fe9adab7861" providerId="ADAL" clId="{FCFB9E9D-4FCE-4082-A508-71CEB24D382D}" dt="2024-10-02T08:35:47.989" v="3" actId="21"/>
        <pc:sldMkLst>
          <pc:docMk/>
          <pc:sldMk cId="4182528854" sldId="282"/>
        </pc:sldMkLst>
      </pc:sldChg>
      <pc:sldChg chg="addSp delSp modSp mod">
        <pc:chgData name="Prapa Sangthongsuk" userId="73782003-62a9-4b6c-8fbe-6fe9adab7861" providerId="ADAL" clId="{FCFB9E9D-4FCE-4082-A508-71CEB24D382D}" dt="2024-10-02T08:36:38.900" v="13" actId="1076"/>
        <pc:sldMkLst>
          <pc:docMk/>
          <pc:sldMk cId="3161713048" sldId="283"/>
        </pc:sldMkLst>
      </pc:sldChg>
      <pc:sldChg chg="addSp delSp modSp mod">
        <pc:chgData name="Prapa Sangthongsuk" userId="73782003-62a9-4b6c-8fbe-6fe9adab7861" providerId="ADAL" clId="{FCFB9E9D-4FCE-4082-A508-71CEB24D382D}" dt="2024-10-02T08:37:02.649" v="20" actId="1076"/>
        <pc:sldMkLst>
          <pc:docMk/>
          <pc:sldMk cId="3945411774" sldId="285"/>
        </pc:sldMkLst>
      </pc:sldChg>
    </pc:docChg>
  </pc:docChgLst>
  <pc:docChgLst>
    <pc:chgData name="Jldstaff3" userId="a05ea172-e8dc-4df0-ae92-caa84018ac31" providerId="ADAL" clId="{17C4C389-83B7-4D05-8482-0EC327EC6B34}"/>
    <pc:docChg chg="undo redo custSel modSld">
      <pc:chgData name="Jldstaff3" userId="a05ea172-e8dc-4df0-ae92-caa84018ac31" providerId="ADAL" clId="{17C4C389-83B7-4D05-8482-0EC327EC6B34}" dt="2026-05-22T07:36:42.951" v="205" actId="14100"/>
      <pc:docMkLst>
        <pc:docMk/>
      </pc:docMkLst>
      <pc:sldChg chg="modSp mod">
        <pc:chgData name="Jldstaff3" userId="a05ea172-e8dc-4df0-ae92-caa84018ac31" providerId="ADAL" clId="{17C4C389-83B7-4D05-8482-0EC327EC6B34}" dt="2026-05-19T10:17:56.101" v="201" actId="1076"/>
        <pc:sldMkLst>
          <pc:docMk/>
          <pc:sldMk cId="3677465775" sldId="289"/>
        </pc:sldMkLst>
        <pc:spChg chg="mod">
          <ac:chgData name="Jldstaff3" userId="a05ea172-e8dc-4df0-ae92-caa84018ac31" providerId="ADAL" clId="{17C4C389-83B7-4D05-8482-0EC327EC6B34}" dt="2026-05-19T10:17:56.101" v="201" actId="1076"/>
          <ac:spMkLst>
            <pc:docMk/>
            <pc:sldMk cId="3677465775" sldId="289"/>
            <ac:spMk id="2" creationId="{370EC383-499F-77F0-72E4-9FD66EA5E2D6}"/>
          </ac:spMkLst>
        </pc:spChg>
        <pc:spChg chg="mod">
          <ac:chgData name="Jldstaff3" userId="a05ea172-e8dc-4df0-ae92-caa84018ac31" providerId="ADAL" clId="{17C4C389-83B7-4D05-8482-0EC327EC6B34}" dt="2026-05-19T10:17:35.389" v="198" actId="2711"/>
          <ac:spMkLst>
            <pc:docMk/>
            <pc:sldMk cId="3677465775" sldId="289"/>
            <ac:spMk id="3" creationId="{FAEBA4DC-31A9-1478-29E2-063B446A5C1D}"/>
          </ac:spMkLst>
        </pc:spChg>
      </pc:sldChg>
      <pc:sldChg chg="modSp mod">
        <pc:chgData name="Jldstaff3" userId="a05ea172-e8dc-4df0-ae92-caa84018ac31" providerId="ADAL" clId="{17C4C389-83B7-4D05-8482-0EC327EC6B34}" dt="2026-05-19T10:23:38.289" v="203" actId="255"/>
        <pc:sldMkLst>
          <pc:docMk/>
          <pc:sldMk cId="1917070146" sldId="290"/>
        </pc:sldMkLst>
        <pc:spChg chg="mod">
          <ac:chgData name="Jldstaff3" userId="a05ea172-e8dc-4df0-ae92-caa84018ac31" providerId="ADAL" clId="{17C4C389-83B7-4D05-8482-0EC327EC6B34}" dt="2026-05-19T09:58:23.246" v="1" actId="2711"/>
          <ac:spMkLst>
            <pc:docMk/>
            <pc:sldMk cId="1917070146" sldId="290"/>
            <ac:spMk id="2" creationId="{00000000-0000-0000-0000-000000000000}"/>
          </ac:spMkLst>
        </pc:spChg>
        <pc:spChg chg="mod">
          <ac:chgData name="Jldstaff3" userId="a05ea172-e8dc-4df0-ae92-caa84018ac31" providerId="ADAL" clId="{17C4C389-83B7-4D05-8482-0EC327EC6B34}" dt="2026-05-19T10:23:38.289" v="203" actId="255"/>
          <ac:spMkLst>
            <pc:docMk/>
            <pc:sldMk cId="1917070146" sldId="290"/>
            <ac:spMk id="3" creationId="{E7A8F447-9C3C-5138-8CC0-18201C5E1801}"/>
          </ac:spMkLst>
        </pc:spChg>
        <pc:spChg chg="mod">
          <ac:chgData name="Jldstaff3" userId="a05ea172-e8dc-4df0-ae92-caa84018ac31" providerId="ADAL" clId="{17C4C389-83B7-4D05-8482-0EC327EC6B34}" dt="2026-05-19T09:58:40.483" v="2" actId="2711"/>
          <ac:spMkLst>
            <pc:docMk/>
            <pc:sldMk cId="1917070146" sldId="290"/>
            <ac:spMk id="7" creationId="{00000000-0000-0000-0000-000000000000}"/>
          </ac:spMkLst>
        </pc:spChg>
        <pc:spChg chg="mod">
          <ac:chgData name="Jldstaff3" userId="a05ea172-e8dc-4df0-ae92-caa84018ac31" providerId="ADAL" clId="{17C4C389-83B7-4D05-8482-0EC327EC6B34}" dt="2026-05-19T09:58:58.924" v="5" actId="20577"/>
          <ac:spMkLst>
            <pc:docMk/>
            <pc:sldMk cId="1917070146" sldId="290"/>
            <ac:spMk id="18" creationId="{00000000-0000-0000-0000-000000000000}"/>
          </ac:spMkLst>
        </pc:spChg>
      </pc:sldChg>
      <pc:sldChg chg="modSp mod">
        <pc:chgData name="Jldstaff3" userId="a05ea172-e8dc-4df0-ae92-caa84018ac31" providerId="ADAL" clId="{17C4C389-83B7-4D05-8482-0EC327EC6B34}" dt="2026-05-19T09:59:18.627" v="8" actId="2711"/>
        <pc:sldMkLst>
          <pc:docMk/>
          <pc:sldMk cId="2529396645" sldId="291"/>
        </pc:sldMkLst>
        <pc:spChg chg="mod">
          <ac:chgData name="Jldstaff3" userId="a05ea172-e8dc-4df0-ae92-caa84018ac31" providerId="ADAL" clId="{17C4C389-83B7-4D05-8482-0EC327EC6B34}" dt="2026-05-19T09:59:11.957" v="7" actId="2711"/>
          <ac:spMkLst>
            <pc:docMk/>
            <pc:sldMk cId="2529396645" sldId="291"/>
            <ac:spMk id="2" creationId="{84610C0F-7799-F0C7-9B73-2896151684DA}"/>
          </ac:spMkLst>
        </pc:spChg>
        <pc:spChg chg="mod">
          <ac:chgData name="Jldstaff3" userId="a05ea172-e8dc-4df0-ae92-caa84018ac31" providerId="ADAL" clId="{17C4C389-83B7-4D05-8482-0EC327EC6B34}" dt="2026-05-19T09:59:18.627" v="8" actId="2711"/>
          <ac:spMkLst>
            <pc:docMk/>
            <pc:sldMk cId="2529396645" sldId="291"/>
            <ac:spMk id="3" creationId="{00000000-0000-0000-0000-000000000000}"/>
          </ac:spMkLst>
        </pc:spChg>
      </pc:sldChg>
      <pc:sldChg chg="modSp mod">
        <pc:chgData name="Jldstaff3" userId="a05ea172-e8dc-4df0-ae92-caa84018ac31" providerId="ADAL" clId="{17C4C389-83B7-4D05-8482-0EC327EC6B34}" dt="2026-05-19T10:32:07.309" v="204" actId="1076"/>
        <pc:sldMkLst>
          <pc:docMk/>
          <pc:sldMk cId="1266821147" sldId="292"/>
        </pc:sldMkLst>
        <pc:spChg chg="mod">
          <ac:chgData name="Jldstaff3" userId="a05ea172-e8dc-4df0-ae92-caa84018ac31" providerId="ADAL" clId="{17C4C389-83B7-4D05-8482-0EC327EC6B34}" dt="2026-05-19T09:59:47.375" v="9" actId="2711"/>
          <ac:spMkLst>
            <pc:docMk/>
            <pc:sldMk cId="1266821147" sldId="292"/>
            <ac:spMk id="2" creationId="{00000000-0000-0000-0000-000000000000}"/>
          </ac:spMkLst>
        </pc:spChg>
        <pc:spChg chg="mod">
          <ac:chgData name="Jldstaff3" userId="a05ea172-e8dc-4df0-ae92-caa84018ac31" providerId="ADAL" clId="{17C4C389-83B7-4D05-8482-0EC327EC6B34}" dt="2026-05-19T09:59:54.865" v="10" actId="2711"/>
          <ac:spMkLst>
            <pc:docMk/>
            <pc:sldMk cId="1266821147" sldId="292"/>
            <ac:spMk id="5" creationId="{2C69B382-B46A-465F-AC3D-D31D74B479CE}"/>
          </ac:spMkLst>
        </pc:spChg>
        <pc:spChg chg="mod">
          <ac:chgData name="Jldstaff3" userId="a05ea172-e8dc-4df0-ae92-caa84018ac31" providerId="ADAL" clId="{17C4C389-83B7-4D05-8482-0EC327EC6B34}" dt="2026-05-19T10:32:07.309" v="204" actId="1076"/>
          <ac:spMkLst>
            <pc:docMk/>
            <pc:sldMk cId="1266821147" sldId="292"/>
            <ac:spMk id="6" creationId="{00000000-0000-0000-0000-000000000000}"/>
          </ac:spMkLst>
        </pc:spChg>
        <pc:spChg chg="mod">
          <ac:chgData name="Jldstaff3" userId="a05ea172-e8dc-4df0-ae92-caa84018ac31" providerId="ADAL" clId="{17C4C389-83B7-4D05-8482-0EC327EC6B34}" dt="2026-05-19T10:32:07.309" v="204" actId="1076"/>
          <ac:spMkLst>
            <pc:docMk/>
            <pc:sldMk cId="1266821147" sldId="292"/>
            <ac:spMk id="13" creationId="{00000000-0000-0000-0000-000000000000}"/>
          </ac:spMkLst>
        </pc:spChg>
      </pc:sldChg>
      <pc:sldChg chg="modSp mod">
        <pc:chgData name="Jldstaff3" userId="a05ea172-e8dc-4df0-ae92-caa84018ac31" providerId="ADAL" clId="{17C4C389-83B7-4D05-8482-0EC327EC6B34}" dt="2026-05-19T10:01:00.488" v="19" actId="2711"/>
        <pc:sldMkLst>
          <pc:docMk/>
          <pc:sldMk cId="1578860913" sldId="293"/>
        </pc:sldMkLst>
        <pc:spChg chg="mod">
          <ac:chgData name="Jldstaff3" userId="a05ea172-e8dc-4df0-ae92-caa84018ac31" providerId="ADAL" clId="{17C4C389-83B7-4D05-8482-0EC327EC6B34}" dt="2026-05-19T10:00:38.672" v="16" actId="2711"/>
          <ac:spMkLst>
            <pc:docMk/>
            <pc:sldMk cId="1578860913" sldId="293"/>
            <ac:spMk id="2" creationId="{DBCDD95B-4A09-4CCF-B6A2-91BDDC92C57B}"/>
          </ac:spMkLst>
        </pc:spChg>
        <pc:spChg chg="mod">
          <ac:chgData name="Jldstaff3" userId="a05ea172-e8dc-4df0-ae92-caa84018ac31" providerId="ADAL" clId="{17C4C389-83B7-4D05-8482-0EC327EC6B34}" dt="2026-05-19T10:01:00.488" v="19" actId="2711"/>
          <ac:spMkLst>
            <pc:docMk/>
            <pc:sldMk cId="1578860913" sldId="293"/>
            <ac:spMk id="28" creationId="{79569313-557E-4999-BE8C-95707D468004}"/>
          </ac:spMkLst>
        </pc:spChg>
        <pc:spChg chg="mod">
          <ac:chgData name="Jldstaff3" userId="a05ea172-e8dc-4df0-ae92-caa84018ac31" providerId="ADAL" clId="{17C4C389-83B7-4D05-8482-0EC327EC6B34}" dt="2026-05-19T10:01:00.488" v="19" actId="2711"/>
          <ac:spMkLst>
            <pc:docMk/>
            <pc:sldMk cId="1578860913" sldId="293"/>
            <ac:spMk id="29" creationId="{8B05946F-213B-4CED-B91C-70532633E398}"/>
          </ac:spMkLst>
        </pc:spChg>
        <pc:spChg chg="mod">
          <ac:chgData name="Jldstaff3" userId="a05ea172-e8dc-4df0-ae92-caa84018ac31" providerId="ADAL" clId="{17C4C389-83B7-4D05-8482-0EC327EC6B34}" dt="2026-05-19T10:00:48.360" v="18" actId="2711"/>
          <ac:spMkLst>
            <pc:docMk/>
            <pc:sldMk cId="1578860913" sldId="293"/>
            <ac:spMk id="31" creationId="{84288901-0E05-4538-8845-13F6FC0E20FF}"/>
          </ac:spMkLst>
        </pc:spChg>
        <pc:spChg chg="mod">
          <ac:chgData name="Jldstaff3" userId="a05ea172-e8dc-4df0-ae92-caa84018ac31" providerId="ADAL" clId="{17C4C389-83B7-4D05-8482-0EC327EC6B34}" dt="2026-05-19T10:01:00.488" v="19" actId="2711"/>
          <ac:spMkLst>
            <pc:docMk/>
            <pc:sldMk cId="1578860913" sldId="293"/>
            <ac:spMk id="32" creationId="{E7C9FDBD-7C54-46AB-B130-41B67E56C830}"/>
          </ac:spMkLst>
        </pc:spChg>
        <pc:spChg chg="mod">
          <ac:chgData name="Jldstaff3" userId="a05ea172-e8dc-4df0-ae92-caa84018ac31" providerId="ADAL" clId="{17C4C389-83B7-4D05-8482-0EC327EC6B34}" dt="2026-05-19T10:01:00.488" v="19" actId="2711"/>
          <ac:spMkLst>
            <pc:docMk/>
            <pc:sldMk cId="1578860913" sldId="293"/>
            <ac:spMk id="33" creationId="{2F2944D4-0806-4B6C-BE20-A9E89BD682C6}"/>
          </ac:spMkLst>
        </pc:spChg>
        <pc:spChg chg="mod">
          <ac:chgData name="Jldstaff3" userId="a05ea172-e8dc-4df0-ae92-caa84018ac31" providerId="ADAL" clId="{17C4C389-83B7-4D05-8482-0EC327EC6B34}" dt="2026-05-19T10:01:00.488" v="19" actId="2711"/>
          <ac:spMkLst>
            <pc:docMk/>
            <pc:sldMk cId="1578860913" sldId="293"/>
            <ac:spMk id="34" creationId="{74823AE2-1BBE-4686-953B-04D4E4B70968}"/>
          </ac:spMkLst>
        </pc:spChg>
        <pc:spChg chg="mod">
          <ac:chgData name="Jldstaff3" userId="a05ea172-e8dc-4df0-ae92-caa84018ac31" providerId="ADAL" clId="{17C4C389-83B7-4D05-8482-0EC327EC6B34}" dt="2026-05-19T10:01:00.488" v="19" actId="2711"/>
          <ac:spMkLst>
            <pc:docMk/>
            <pc:sldMk cId="1578860913" sldId="293"/>
            <ac:spMk id="35" creationId="{1C581A70-3D7D-4301-85F1-9C071C1ED611}"/>
          </ac:spMkLst>
        </pc:spChg>
        <pc:spChg chg="mod">
          <ac:chgData name="Jldstaff3" userId="a05ea172-e8dc-4df0-ae92-caa84018ac31" providerId="ADAL" clId="{17C4C389-83B7-4D05-8482-0EC327EC6B34}" dt="2026-05-19T10:01:00.488" v="19" actId="2711"/>
          <ac:spMkLst>
            <pc:docMk/>
            <pc:sldMk cId="1578860913" sldId="293"/>
            <ac:spMk id="36" creationId="{CD432B6A-9453-4B08-801F-82474A08D88B}"/>
          </ac:spMkLst>
        </pc:spChg>
        <pc:spChg chg="mod">
          <ac:chgData name="Jldstaff3" userId="a05ea172-e8dc-4df0-ae92-caa84018ac31" providerId="ADAL" clId="{17C4C389-83B7-4D05-8482-0EC327EC6B34}" dt="2026-05-19T10:01:00.488" v="19" actId="2711"/>
          <ac:spMkLst>
            <pc:docMk/>
            <pc:sldMk cId="1578860913" sldId="293"/>
            <ac:spMk id="37" creationId="{11F711B0-4C57-44B4-9F07-5804E390857B}"/>
          </ac:spMkLst>
        </pc:spChg>
        <pc:spChg chg="mod">
          <ac:chgData name="Jldstaff3" userId="a05ea172-e8dc-4df0-ae92-caa84018ac31" providerId="ADAL" clId="{17C4C389-83B7-4D05-8482-0EC327EC6B34}" dt="2026-05-19T10:01:00.488" v="19" actId="2711"/>
          <ac:spMkLst>
            <pc:docMk/>
            <pc:sldMk cId="1578860913" sldId="293"/>
            <ac:spMk id="38" creationId="{7471CB65-1D4C-4EEF-BEE7-D69770337BA5}"/>
          </ac:spMkLst>
        </pc:spChg>
        <pc:spChg chg="mod">
          <ac:chgData name="Jldstaff3" userId="a05ea172-e8dc-4df0-ae92-caa84018ac31" providerId="ADAL" clId="{17C4C389-83B7-4D05-8482-0EC327EC6B34}" dt="2026-05-19T10:01:00.488" v="19" actId="2711"/>
          <ac:spMkLst>
            <pc:docMk/>
            <pc:sldMk cId="1578860913" sldId="293"/>
            <ac:spMk id="39" creationId="{372A7F8F-CF82-4FB5-9349-8EC388D62252}"/>
          </ac:spMkLst>
        </pc:spChg>
      </pc:sldChg>
      <pc:sldChg chg="modSp mod">
        <pc:chgData name="Jldstaff3" userId="a05ea172-e8dc-4df0-ae92-caa84018ac31" providerId="ADAL" clId="{17C4C389-83B7-4D05-8482-0EC327EC6B34}" dt="2026-05-19T10:01:51.070" v="26" actId="1076"/>
        <pc:sldMkLst>
          <pc:docMk/>
          <pc:sldMk cId="255964039" sldId="294"/>
        </pc:sldMkLst>
        <pc:spChg chg="mod">
          <ac:chgData name="Jldstaff3" userId="a05ea172-e8dc-4df0-ae92-caa84018ac31" providerId="ADAL" clId="{17C4C389-83B7-4D05-8482-0EC327EC6B34}" dt="2026-05-19T10:01:18.837" v="20" actId="2711"/>
          <ac:spMkLst>
            <pc:docMk/>
            <pc:sldMk cId="255964039" sldId="294"/>
            <ac:spMk id="19" creationId="{25FE8365-4A2E-7D5A-9A3B-BEEA6CAD4C45}"/>
          </ac:spMkLst>
        </pc:spChg>
        <pc:spChg chg="mod">
          <ac:chgData name="Jldstaff3" userId="a05ea172-e8dc-4df0-ae92-caa84018ac31" providerId="ADAL" clId="{17C4C389-83B7-4D05-8482-0EC327EC6B34}" dt="2026-05-19T10:01:51.070" v="26" actId="1076"/>
          <ac:spMkLst>
            <pc:docMk/>
            <pc:sldMk cId="255964039" sldId="294"/>
            <ac:spMk id="25" creationId="{F49AE325-3788-246B-2D89-B25B4ACEFED2}"/>
          </ac:spMkLst>
        </pc:spChg>
        <pc:spChg chg="mod">
          <ac:chgData name="Jldstaff3" userId="a05ea172-e8dc-4df0-ae92-caa84018ac31" providerId="ADAL" clId="{17C4C389-83B7-4D05-8482-0EC327EC6B34}" dt="2026-05-19T10:01:41.608" v="23" actId="1076"/>
          <ac:spMkLst>
            <pc:docMk/>
            <pc:sldMk cId="255964039" sldId="294"/>
            <ac:spMk id="26" creationId="{BC465569-D6D6-3933-8DDD-AB0E13D4A331}"/>
          </ac:spMkLst>
        </pc:spChg>
        <pc:spChg chg="mod">
          <ac:chgData name="Jldstaff3" userId="a05ea172-e8dc-4df0-ae92-caa84018ac31" providerId="ADAL" clId="{17C4C389-83B7-4D05-8482-0EC327EC6B34}" dt="2026-05-19T10:01:18.837" v="20" actId="2711"/>
          <ac:spMkLst>
            <pc:docMk/>
            <pc:sldMk cId="255964039" sldId="294"/>
            <ac:spMk id="27" creationId="{A63E992F-7958-E5E7-B64C-79C728E8DB1C}"/>
          </ac:spMkLst>
        </pc:spChg>
        <pc:spChg chg="mod">
          <ac:chgData name="Jldstaff3" userId="a05ea172-e8dc-4df0-ae92-caa84018ac31" providerId="ADAL" clId="{17C4C389-83B7-4D05-8482-0EC327EC6B34}" dt="2026-05-19T10:01:32.677" v="21" actId="2711"/>
          <ac:spMkLst>
            <pc:docMk/>
            <pc:sldMk cId="255964039" sldId="294"/>
            <ac:spMk id="28" creationId="{79569313-557E-4999-BE8C-95707D468004}"/>
          </ac:spMkLst>
        </pc:spChg>
        <pc:spChg chg="mod">
          <ac:chgData name="Jldstaff3" userId="a05ea172-e8dc-4df0-ae92-caa84018ac31" providerId="ADAL" clId="{17C4C389-83B7-4D05-8482-0EC327EC6B34}" dt="2026-05-19T10:01:32.677" v="21" actId="2711"/>
          <ac:spMkLst>
            <pc:docMk/>
            <pc:sldMk cId="255964039" sldId="294"/>
            <ac:spMk id="29" creationId="{8B05946F-213B-4CED-B91C-70532633E398}"/>
          </ac:spMkLst>
        </pc:spChg>
        <pc:spChg chg="mod">
          <ac:chgData name="Jldstaff3" userId="a05ea172-e8dc-4df0-ae92-caa84018ac31" providerId="ADAL" clId="{17C4C389-83B7-4D05-8482-0EC327EC6B34}" dt="2026-05-19T10:01:32.677" v="21" actId="2711"/>
          <ac:spMkLst>
            <pc:docMk/>
            <pc:sldMk cId="255964039" sldId="294"/>
            <ac:spMk id="30" creationId="{79C6AB15-4C36-4173-AFDE-D58F613F4D0E}"/>
          </ac:spMkLst>
        </pc:spChg>
        <pc:spChg chg="mod">
          <ac:chgData name="Jldstaff3" userId="a05ea172-e8dc-4df0-ae92-caa84018ac31" providerId="ADAL" clId="{17C4C389-83B7-4D05-8482-0EC327EC6B34}" dt="2026-05-19T10:01:32.677" v="21" actId="2711"/>
          <ac:spMkLst>
            <pc:docMk/>
            <pc:sldMk cId="255964039" sldId="294"/>
            <ac:spMk id="31" creationId="{84288901-0E05-4538-8845-13F6FC0E20FF}"/>
          </ac:spMkLst>
        </pc:spChg>
        <pc:spChg chg="mod">
          <ac:chgData name="Jldstaff3" userId="a05ea172-e8dc-4df0-ae92-caa84018ac31" providerId="ADAL" clId="{17C4C389-83B7-4D05-8482-0EC327EC6B34}" dt="2026-05-19T10:01:32.677" v="21" actId="2711"/>
          <ac:spMkLst>
            <pc:docMk/>
            <pc:sldMk cId="255964039" sldId="294"/>
            <ac:spMk id="32" creationId="{E7C9FDBD-7C54-46AB-B130-41B67E56C830}"/>
          </ac:spMkLst>
        </pc:spChg>
        <pc:spChg chg="mod">
          <ac:chgData name="Jldstaff3" userId="a05ea172-e8dc-4df0-ae92-caa84018ac31" providerId="ADAL" clId="{17C4C389-83B7-4D05-8482-0EC327EC6B34}" dt="2026-05-19T10:01:32.677" v="21" actId="2711"/>
          <ac:spMkLst>
            <pc:docMk/>
            <pc:sldMk cId="255964039" sldId="294"/>
            <ac:spMk id="34" creationId="{74823AE2-1BBE-4686-953B-04D4E4B70968}"/>
          </ac:spMkLst>
        </pc:spChg>
        <pc:spChg chg="mod">
          <ac:chgData name="Jldstaff3" userId="a05ea172-e8dc-4df0-ae92-caa84018ac31" providerId="ADAL" clId="{17C4C389-83B7-4D05-8482-0EC327EC6B34}" dt="2026-05-19T10:01:32.677" v="21" actId="2711"/>
          <ac:spMkLst>
            <pc:docMk/>
            <pc:sldMk cId="255964039" sldId="294"/>
            <ac:spMk id="35" creationId="{1C581A70-3D7D-4301-85F1-9C071C1ED611}"/>
          </ac:spMkLst>
        </pc:spChg>
        <pc:spChg chg="mod">
          <ac:chgData name="Jldstaff3" userId="a05ea172-e8dc-4df0-ae92-caa84018ac31" providerId="ADAL" clId="{17C4C389-83B7-4D05-8482-0EC327EC6B34}" dt="2026-05-19T10:01:32.677" v="21" actId="2711"/>
          <ac:spMkLst>
            <pc:docMk/>
            <pc:sldMk cId="255964039" sldId="294"/>
            <ac:spMk id="37" creationId="{11F711B0-4C57-44B4-9F07-5804E390857B}"/>
          </ac:spMkLst>
        </pc:spChg>
        <pc:spChg chg="mod">
          <ac:chgData name="Jldstaff3" userId="a05ea172-e8dc-4df0-ae92-caa84018ac31" providerId="ADAL" clId="{17C4C389-83B7-4D05-8482-0EC327EC6B34}" dt="2026-05-19T10:01:32.677" v="21" actId="2711"/>
          <ac:spMkLst>
            <pc:docMk/>
            <pc:sldMk cId="255964039" sldId="294"/>
            <ac:spMk id="38" creationId="{7471CB65-1D4C-4EEF-BEE7-D69770337BA5}"/>
          </ac:spMkLst>
        </pc:spChg>
        <pc:spChg chg="mod">
          <ac:chgData name="Jldstaff3" userId="a05ea172-e8dc-4df0-ae92-caa84018ac31" providerId="ADAL" clId="{17C4C389-83B7-4D05-8482-0EC327EC6B34}" dt="2026-05-19T10:01:32.677" v="21" actId="2711"/>
          <ac:spMkLst>
            <pc:docMk/>
            <pc:sldMk cId="255964039" sldId="294"/>
            <ac:spMk id="39" creationId="{372A7F8F-CF82-4FB5-9349-8EC388D62252}"/>
          </ac:spMkLst>
        </pc:spChg>
        <pc:spChg chg="mod">
          <ac:chgData name="Jldstaff3" userId="a05ea172-e8dc-4df0-ae92-caa84018ac31" providerId="ADAL" clId="{17C4C389-83B7-4D05-8482-0EC327EC6B34}" dt="2026-05-19T10:01:18.837" v="20" actId="2711"/>
          <ac:spMkLst>
            <pc:docMk/>
            <pc:sldMk cId="255964039" sldId="294"/>
            <ac:spMk id="41" creationId="{0A64C351-7A8D-4CD5-6304-17FF3EC58A56}"/>
          </ac:spMkLst>
        </pc:spChg>
        <pc:spChg chg="mod">
          <ac:chgData name="Jldstaff3" userId="a05ea172-e8dc-4df0-ae92-caa84018ac31" providerId="ADAL" clId="{17C4C389-83B7-4D05-8482-0EC327EC6B34}" dt="2026-05-19T10:01:18.837" v="20" actId="2711"/>
          <ac:spMkLst>
            <pc:docMk/>
            <pc:sldMk cId="255964039" sldId="294"/>
            <ac:spMk id="43" creationId="{78CB8126-9625-AB38-A2C8-2BD421E4B57E}"/>
          </ac:spMkLst>
        </pc:spChg>
      </pc:sldChg>
      <pc:sldChg chg="modSp mod">
        <pc:chgData name="Jldstaff3" userId="a05ea172-e8dc-4df0-ae92-caa84018ac31" providerId="ADAL" clId="{17C4C389-83B7-4D05-8482-0EC327EC6B34}" dt="2026-05-19T10:02:20.166" v="28" actId="14100"/>
        <pc:sldMkLst>
          <pc:docMk/>
          <pc:sldMk cId="2903217324" sldId="295"/>
        </pc:sldMkLst>
        <pc:spChg chg="mod">
          <ac:chgData name="Jldstaff3" userId="a05ea172-e8dc-4df0-ae92-caa84018ac31" providerId="ADAL" clId="{17C4C389-83B7-4D05-8482-0EC327EC6B34}" dt="2026-05-19T10:02:20.166" v="28" actId="14100"/>
          <ac:spMkLst>
            <pc:docMk/>
            <pc:sldMk cId="2903217324" sldId="295"/>
            <ac:spMk id="8" creationId="{00000000-0000-0000-0000-000000000000}"/>
          </ac:spMkLst>
        </pc:spChg>
      </pc:sldChg>
      <pc:sldChg chg="modSp mod">
        <pc:chgData name="Jldstaff3" userId="a05ea172-e8dc-4df0-ae92-caa84018ac31" providerId="ADAL" clId="{17C4C389-83B7-4D05-8482-0EC327EC6B34}" dt="2026-05-19T10:03:47.452" v="41" actId="1076"/>
        <pc:sldMkLst>
          <pc:docMk/>
          <pc:sldMk cId="2364290528" sldId="296"/>
        </pc:sldMkLst>
        <pc:spChg chg="mod">
          <ac:chgData name="Jldstaff3" userId="a05ea172-e8dc-4df0-ae92-caa84018ac31" providerId="ADAL" clId="{17C4C389-83B7-4D05-8482-0EC327EC6B34}" dt="2026-05-19T10:03:47.452" v="41" actId="1076"/>
          <ac:spMkLst>
            <pc:docMk/>
            <pc:sldMk cId="2364290528" sldId="296"/>
            <ac:spMk id="2" creationId="{00000000-0000-0000-0000-000000000000}"/>
          </ac:spMkLst>
        </pc:spChg>
        <pc:spChg chg="mod">
          <ac:chgData name="Jldstaff3" userId="a05ea172-e8dc-4df0-ae92-caa84018ac31" providerId="ADAL" clId="{17C4C389-83B7-4D05-8482-0EC327EC6B34}" dt="2026-05-19T10:03:42.429" v="40" actId="1076"/>
          <ac:spMkLst>
            <pc:docMk/>
            <pc:sldMk cId="2364290528" sldId="296"/>
            <ac:spMk id="3" creationId="{00000000-0000-0000-0000-000000000000}"/>
          </ac:spMkLst>
        </pc:spChg>
        <pc:spChg chg="mod">
          <ac:chgData name="Jldstaff3" userId="a05ea172-e8dc-4df0-ae92-caa84018ac31" providerId="ADAL" clId="{17C4C389-83B7-4D05-8482-0EC327EC6B34}" dt="2026-05-19T10:03:47.452" v="41" actId="1076"/>
          <ac:spMkLst>
            <pc:docMk/>
            <pc:sldMk cId="2364290528" sldId="296"/>
            <ac:spMk id="6" creationId="{00000000-0000-0000-0000-000000000000}"/>
          </ac:spMkLst>
        </pc:spChg>
        <pc:spChg chg="mod">
          <ac:chgData name="Jldstaff3" userId="a05ea172-e8dc-4df0-ae92-caa84018ac31" providerId="ADAL" clId="{17C4C389-83B7-4D05-8482-0EC327EC6B34}" dt="2026-05-19T10:03:42.429" v="40" actId="1076"/>
          <ac:spMkLst>
            <pc:docMk/>
            <pc:sldMk cId="2364290528" sldId="296"/>
            <ac:spMk id="8" creationId="{00000000-0000-0000-0000-000000000000}"/>
          </ac:spMkLst>
        </pc:spChg>
        <pc:spChg chg="mod">
          <ac:chgData name="Jldstaff3" userId="a05ea172-e8dc-4df0-ae92-caa84018ac31" providerId="ADAL" clId="{17C4C389-83B7-4D05-8482-0EC327EC6B34}" dt="2026-05-19T10:03:47.452" v="41" actId="1076"/>
          <ac:spMkLst>
            <pc:docMk/>
            <pc:sldMk cId="2364290528" sldId="296"/>
            <ac:spMk id="13" creationId="{00000000-0000-0000-0000-000000000000}"/>
          </ac:spMkLst>
        </pc:spChg>
      </pc:sldChg>
      <pc:sldChg chg="modSp mod">
        <pc:chgData name="Jldstaff3" userId="a05ea172-e8dc-4df0-ae92-caa84018ac31" providerId="ADAL" clId="{17C4C389-83B7-4D05-8482-0EC327EC6B34}" dt="2026-05-22T07:36:42.951" v="205" actId="14100"/>
        <pc:sldMkLst>
          <pc:docMk/>
          <pc:sldMk cId="1550067759" sldId="297"/>
        </pc:sldMkLst>
        <pc:spChg chg="mod">
          <ac:chgData name="Jldstaff3" userId="a05ea172-e8dc-4df0-ae92-caa84018ac31" providerId="ADAL" clId="{17C4C389-83B7-4D05-8482-0EC327EC6B34}" dt="2026-05-19T10:04:42.284" v="52" actId="14100"/>
          <ac:spMkLst>
            <pc:docMk/>
            <pc:sldMk cId="1550067759" sldId="297"/>
            <ac:spMk id="2" creationId="{CA076D39-B6FC-0D96-8D7A-642532FCE9B9}"/>
          </ac:spMkLst>
        </pc:spChg>
        <pc:spChg chg="mod">
          <ac:chgData name="Jldstaff3" userId="a05ea172-e8dc-4df0-ae92-caa84018ac31" providerId="ADAL" clId="{17C4C389-83B7-4D05-8482-0EC327EC6B34}" dt="2026-05-19T10:04:45.651" v="53" actId="14100"/>
          <ac:spMkLst>
            <pc:docMk/>
            <pc:sldMk cId="1550067759" sldId="297"/>
            <ac:spMk id="5" creationId="{00000000-0000-0000-0000-000000000000}"/>
          </ac:spMkLst>
        </pc:spChg>
        <pc:spChg chg="mod">
          <ac:chgData name="Jldstaff3" userId="a05ea172-e8dc-4df0-ae92-caa84018ac31" providerId="ADAL" clId="{17C4C389-83B7-4D05-8482-0EC327EC6B34}" dt="2026-05-19T10:04:23.149" v="49" actId="14100"/>
          <ac:spMkLst>
            <pc:docMk/>
            <pc:sldMk cId="1550067759" sldId="297"/>
            <ac:spMk id="6" creationId="{00000000-0000-0000-0000-000000000000}"/>
          </ac:spMkLst>
        </pc:spChg>
        <pc:spChg chg="mod">
          <ac:chgData name="Jldstaff3" userId="a05ea172-e8dc-4df0-ae92-caa84018ac31" providerId="ADAL" clId="{17C4C389-83B7-4D05-8482-0EC327EC6B34}" dt="2026-05-22T07:36:42.951" v="205" actId="14100"/>
          <ac:spMkLst>
            <pc:docMk/>
            <pc:sldMk cId="1550067759" sldId="297"/>
            <ac:spMk id="7" creationId="{00000000-0000-0000-0000-000000000000}"/>
          </ac:spMkLst>
        </pc:spChg>
        <pc:picChg chg="mod">
          <ac:chgData name="Jldstaff3" userId="a05ea172-e8dc-4df0-ae92-caa84018ac31" providerId="ADAL" clId="{17C4C389-83B7-4D05-8482-0EC327EC6B34}" dt="2026-05-19T10:04:17.613" v="47" actId="1076"/>
          <ac:picMkLst>
            <pc:docMk/>
            <pc:sldMk cId="1550067759" sldId="297"/>
            <ac:picMk id="4" creationId="{00000000-0000-0000-0000-000000000000}"/>
          </ac:picMkLst>
        </pc:picChg>
      </pc:sldChg>
      <pc:sldChg chg="modSp mod">
        <pc:chgData name="Jldstaff3" userId="a05ea172-e8dc-4df0-ae92-caa84018ac31" providerId="ADAL" clId="{17C4C389-83B7-4D05-8482-0EC327EC6B34}" dt="2026-05-19T10:05:19.943" v="55" actId="2711"/>
        <pc:sldMkLst>
          <pc:docMk/>
          <pc:sldMk cId="680161949" sldId="298"/>
        </pc:sldMkLst>
        <pc:spChg chg="mod">
          <ac:chgData name="Jldstaff3" userId="a05ea172-e8dc-4df0-ae92-caa84018ac31" providerId="ADAL" clId="{17C4C389-83B7-4D05-8482-0EC327EC6B34}" dt="2026-05-19T10:05:19.943" v="55" actId="2711"/>
          <ac:spMkLst>
            <pc:docMk/>
            <pc:sldMk cId="680161949" sldId="298"/>
            <ac:spMk id="2" creationId="{00000000-0000-0000-0000-000000000000}"/>
          </ac:spMkLst>
        </pc:spChg>
        <pc:spChg chg="mod">
          <ac:chgData name="Jldstaff3" userId="a05ea172-e8dc-4df0-ae92-caa84018ac31" providerId="ADAL" clId="{17C4C389-83B7-4D05-8482-0EC327EC6B34}" dt="2026-05-19T10:05:10.488" v="54" actId="2711"/>
          <ac:spMkLst>
            <pc:docMk/>
            <pc:sldMk cId="680161949" sldId="298"/>
            <ac:spMk id="6" creationId="{00000000-0000-0000-0000-000000000000}"/>
          </ac:spMkLst>
        </pc:spChg>
        <pc:spChg chg="mod">
          <ac:chgData name="Jldstaff3" userId="a05ea172-e8dc-4df0-ae92-caa84018ac31" providerId="ADAL" clId="{17C4C389-83B7-4D05-8482-0EC327EC6B34}" dt="2026-05-19T10:05:10.488" v="54" actId="2711"/>
          <ac:spMkLst>
            <pc:docMk/>
            <pc:sldMk cId="680161949" sldId="298"/>
            <ac:spMk id="13" creationId="{00000000-0000-0000-0000-000000000000}"/>
          </ac:spMkLst>
        </pc:spChg>
      </pc:sldChg>
      <pc:sldChg chg="modSp mod">
        <pc:chgData name="Jldstaff3" userId="a05ea172-e8dc-4df0-ae92-caa84018ac31" providerId="ADAL" clId="{17C4C389-83B7-4D05-8482-0EC327EC6B34}" dt="2026-05-19T10:06:26.060" v="64" actId="1076"/>
        <pc:sldMkLst>
          <pc:docMk/>
          <pc:sldMk cId="2365312153" sldId="299"/>
        </pc:sldMkLst>
        <pc:spChg chg="mod">
          <ac:chgData name="Jldstaff3" userId="a05ea172-e8dc-4df0-ae92-caa84018ac31" providerId="ADAL" clId="{17C4C389-83B7-4D05-8482-0EC327EC6B34}" dt="2026-05-19T10:06:13.104" v="60" actId="2711"/>
          <ac:spMkLst>
            <pc:docMk/>
            <pc:sldMk cId="2365312153" sldId="299"/>
            <ac:spMk id="2" creationId="{107C1077-232C-C495-FDFF-BBCDBF9FD2F7}"/>
          </ac:spMkLst>
        </pc:spChg>
        <pc:spChg chg="mod">
          <ac:chgData name="Jldstaff3" userId="a05ea172-e8dc-4df0-ae92-caa84018ac31" providerId="ADAL" clId="{17C4C389-83B7-4D05-8482-0EC327EC6B34}" dt="2026-05-19T10:05:51.894" v="58" actId="2711"/>
          <ac:spMkLst>
            <pc:docMk/>
            <pc:sldMk cId="2365312153" sldId="299"/>
            <ac:spMk id="5" creationId="{F9418A53-36C9-43D7-B6F0-FBC2A785F2A7}"/>
          </ac:spMkLst>
        </pc:spChg>
        <pc:spChg chg="mod">
          <ac:chgData name="Jldstaff3" userId="a05ea172-e8dc-4df0-ae92-caa84018ac31" providerId="ADAL" clId="{17C4C389-83B7-4D05-8482-0EC327EC6B34}" dt="2026-05-19T10:06:01.284" v="59" actId="2711"/>
          <ac:spMkLst>
            <pc:docMk/>
            <pc:sldMk cId="2365312153" sldId="299"/>
            <ac:spMk id="19" creationId="{25FE8365-4A2E-7D5A-9A3B-BEEA6CAD4C45}"/>
          </ac:spMkLst>
        </pc:spChg>
        <pc:spChg chg="mod">
          <ac:chgData name="Jldstaff3" userId="a05ea172-e8dc-4df0-ae92-caa84018ac31" providerId="ADAL" clId="{17C4C389-83B7-4D05-8482-0EC327EC6B34}" dt="2026-05-19T10:06:18.205" v="61" actId="14100"/>
          <ac:spMkLst>
            <pc:docMk/>
            <pc:sldMk cId="2365312153" sldId="299"/>
            <ac:spMk id="25" creationId="{F49AE325-3788-246B-2D89-B25B4ACEFED2}"/>
          </ac:spMkLst>
        </pc:spChg>
        <pc:spChg chg="mod">
          <ac:chgData name="Jldstaff3" userId="a05ea172-e8dc-4df0-ae92-caa84018ac31" providerId="ADAL" clId="{17C4C389-83B7-4D05-8482-0EC327EC6B34}" dt="2026-05-19T10:06:26.060" v="64" actId="1076"/>
          <ac:spMkLst>
            <pc:docMk/>
            <pc:sldMk cId="2365312153" sldId="299"/>
            <ac:spMk id="26" creationId="{BC465569-D6D6-3933-8DDD-AB0E13D4A331}"/>
          </ac:spMkLst>
        </pc:spChg>
        <pc:spChg chg="mod">
          <ac:chgData name="Jldstaff3" userId="a05ea172-e8dc-4df0-ae92-caa84018ac31" providerId="ADAL" clId="{17C4C389-83B7-4D05-8482-0EC327EC6B34}" dt="2026-05-19T10:06:01.284" v="59" actId="2711"/>
          <ac:spMkLst>
            <pc:docMk/>
            <pc:sldMk cId="2365312153" sldId="299"/>
            <ac:spMk id="27" creationId="{A63E992F-7958-E5E7-B64C-79C728E8DB1C}"/>
          </ac:spMkLst>
        </pc:spChg>
        <pc:spChg chg="mod">
          <ac:chgData name="Jldstaff3" userId="a05ea172-e8dc-4df0-ae92-caa84018ac31" providerId="ADAL" clId="{17C4C389-83B7-4D05-8482-0EC327EC6B34}" dt="2026-05-19T10:05:51.894" v="58" actId="2711"/>
          <ac:spMkLst>
            <pc:docMk/>
            <pc:sldMk cId="2365312153" sldId="299"/>
            <ac:spMk id="29" creationId="{8B05946F-213B-4CED-B91C-70532633E398}"/>
          </ac:spMkLst>
        </pc:spChg>
        <pc:spChg chg="mod">
          <ac:chgData name="Jldstaff3" userId="a05ea172-e8dc-4df0-ae92-caa84018ac31" providerId="ADAL" clId="{17C4C389-83B7-4D05-8482-0EC327EC6B34}" dt="2026-05-19T10:05:51.894" v="58" actId="2711"/>
          <ac:spMkLst>
            <pc:docMk/>
            <pc:sldMk cId="2365312153" sldId="299"/>
            <ac:spMk id="30" creationId="{79C6AB15-4C36-4173-AFDE-D58F613F4D0E}"/>
          </ac:spMkLst>
        </pc:spChg>
        <pc:spChg chg="mod">
          <ac:chgData name="Jldstaff3" userId="a05ea172-e8dc-4df0-ae92-caa84018ac31" providerId="ADAL" clId="{17C4C389-83B7-4D05-8482-0EC327EC6B34}" dt="2026-05-19T10:05:51.894" v="58" actId="2711"/>
          <ac:spMkLst>
            <pc:docMk/>
            <pc:sldMk cId="2365312153" sldId="299"/>
            <ac:spMk id="32" creationId="{E7C9FDBD-7C54-46AB-B130-41B67E56C830}"/>
          </ac:spMkLst>
        </pc:spChg>
        <pc:spChg chg="mod">
          <ac:chgData name="Jldstaff3" userId="a05ea172-e8dc-4df0-ae92-caa84018ac31" providerId="ADAL" clId="{17C4C389-83B7-4D05-8482-0EC327EC6B34}" dt="2026-05-19T10:05:51.894" v="58" actId="2711"/>
          <ac:spMkLst>
            <pc:docMk/>
            <pc:sldMk cId="2365312153" sldId="299"/>
            <ac:spMk id="33" creationId="{2F2944D4-0806-4B6C-BE20-A9E89BD682C6}"/>
          </ac:spMkLst>
        </pc:spChg>
        <pc:spChg chg="mod">
          <ac:chgData name="Jldstaff3" userId="a05ea172-e8dc-4df0-ae92-caa84018ac31" providerId="ADAL" clId="{17C4C389-83B7-4D05-8482-0EC327EC6B34}" dt="2026-05-19T10:05:51.894" v="58" actId="2711"/>
          <ac:spMkLst>
            <pc:docMk/>
            <pc:sldMk cId="2365312153" sldId="299"/>
            <ac:spMk id="34" creationId="{74823AE2-1BBE-4686-953B-04D4E4B70968}"/>
          </ac:spMkLst>
        </pc:spChg>
        <pc:spChg chg="mod">
          <ac:chgData name="Jldstaff3" userId="a05ea172-e8dc-4df0-ae92-caa84018ac31" providerId="ADAL" clId="{17C4C389-83B7-4D05-8482-0EC327EC6B34}" dt="2026-05-19T10:05:51.894" v="58" actId="2711"/>
          <ac:spMkLst>
            <pc:docMk/>
            <pc:sldMk cId="2365312153" sldId="299"/>
            <ac:spMk id="35" creationId="{1C581A70-3D7D-4301-85F1-9C071C1ED611}"/>
          </ac:spMkLst>
        </pc:spChg>
        <pc:spChg chg="mod">
          <ac:chgData name="Jldstaff3" userId="a05ea172-e8dc-4df0-ae92-caa84018ac31" providerId="ADAL" clId="{17C4C389-83B7-4D05-8482-0EC327EC6B34}" dt="2026-05-19T10:05:51.894" v="58" actId="2711"/>
          <ac:spMkLst>
            <pc:docMk/>
            <pc:sldMk cId="2365312153" sldId="299"/>
            <ac:spMk id="36" creationId="{CD432B6A-9453-4B08-801F-82474A08D88B}"/>
          </ac:spMkLst>
        </pc:spChg>
        <pc:spChg chg="mod">
          <ac:chgData name="Jldstaff3" userId="a05ea172-e8dc-4df0-ae92-caa84018ac31" providerId="ADAL" clId="{17C4C389-83B7-4D05-8482-0EC327EC6B34}" dt="2026-05-19T10:05:51.894" v="58" actId="2711"/>
          <ac:spMkLst>
            <pc:docMk/>
            <pc:sldMk cId="2365312153" sldId="299"/>
            <ac:spMk id="37" creationId="{11F711B0-4C57-44B4-9F07-5804E390857B}"/>
          </ac:spMkLst>
        </pc:spChg>
        <pc:spChg chg="mod">
          <ac:chgData name="Jldstaff3" userId="a05ea172-e8dc-4df0-ae92-caa84018ac31" providerId="ADAL" clId="{17C4C389-83B7-4D05-8482-0EC327EC6B34}" dt="2026-05-19T10:05:51.894" v="58" actId="2711"/>
          <ac:spMkLst>
            <pc:docMk/>
            <pc:sldMk cId="2365312153" sldId="299"/>
            <ac:spMk id="39" creationId="{372A7F8F-CF82-4FB5-9349-8EC388D62252}"/>
          </ac:spMkLst>
        </pc:spChg>
        <pc:spChg chg="mod">
          <ac:chgData name="Jldstaff3" userId="a05ea172-e8dc-4df0-ae92-caa84018ac31" providerId="ADAL" clId="{17C4C389-83B7-4D05-8482-0EC327EC6B34}" dt="2026-05-19T10:06:01.284" v="59" actId="2711"/>
          <ac:spMkLst>
            <pc:docMk/>
            <pc:sldMk cId="2365312153" sldId="299"/>
            <ac:spMk id="41" creationId="{0A64C351-7A8D-4CD5-6304-17FF3EC58A56}"/>
          </ac:spMkLst>
        </pc:spChg>
        <pc:spChg chg="mod">
          <ac:chgData name="Jldstaff3" userId="a05ea172-e8dc-4df0-ae92-caa84018ac31" providerId="ADAL" clId="{17C4C389-83B7-4D05-8482-0EC327EC6B34}" dt="2026-05-19T10:06:01.284" v="59" actId="2711"/>
          <ac:spMkLst>
            <pc:docMk/>
            <pc:sldMk cId="2365312153" sldId="299"/>
            <ac:spMk id="43" creationId="{78CB8126-9625-AB38-A2C8-2BD421E4B57E}"/>
          </ac:spMkLst>
        </pc:spChg>
        <pc:cxnChg chg="mod">
          <ac:chgData name="Jldstaff3" userId="a05ea172-e8dc-4df0-ae92-caa84018ac31" providerId="ADAL" clId="{17C4C389-83B7-4D05-8482-0EC327EC6B34}" dt="2026-05-19T10:05:39.211" v="57" actId="1076"/>
          <ac:cxnSpMkLst>
            <pc:docMk/>
            <pc:sldMk cId="2365312153" sldId="299"/>
            <ac:cxnSpMk id="8" creationId="{CD668939-6F00-4788-9611-1164462BF868}"/>
          </ac:cxnSpMkLst>
        </pc:cxnChg>
        <pc:cxnChg chg="mod">
          <ac:chgData name="Jldstaff3" userId="a05ea172-e8dc-4df0-ae92-caa84018ac31" providerId="ADAL" clId="{17C4C389-83B7-4D05-8482-0EC327EC6B34}" dt="2026-05-19T10:05:39.211" v="57" actId="1076"/>
          <ac:cxnSpMkLst>
            <pc:docMk/>
            <pc:sldMk cId="2365312153" sldId="299"/>
            <ac:cxnSpMk id="10" creationId="{E8C2D2DA-ABFB-46C8-BC26-EFAB3344615C}"/>
          </ac:cxnSpMkLst>
        </pc:cxnChg>
      </pc:sldChg>
      <pc:sldChg chg="modSp mod">
        <pc:chgData name="Jldstaff3" userId="a05ea172-e8dc-4df0-ae92-caa84018ac31" providerId="ADAL" clId="{17C4C389-83B7-4D05-8482-0EC327EC6B34}" dt="2026-05-19T10:17:24.702" v="196" actId="2711"/>
        <pc:sldMkLst>
          <pc:docMk/>
          <pc:sldMk cId="284730162" sldId="300"/>
        </pc:sldMkLst>
        <pc:spChg chg="mod">
          <ac:chgData name="Jldstaff3" userId="a05ea172-e8dc-4df0-ae92-caa84018ac31" providerId="ADAL" clId="{17C4C389-83B7-4D05-8482-0EC327EC6B34}" dt="2026-05-19T10:16:53.270" v="190" actId="1076"/>
          <ac:spMkLst>
            <pc:docMk/>
            <pc:sldMk cId="284730162" sldId="300"/>
            <ac:spMk id="2" creationId="{00000000-0000-0000-0000-000000000000}"/>
          </ac:spMkLst>
        </pc:spChg>
        <pc:spChg chg="mod">
          <ac:chgData name="Jldstaff3" userId="a05ea172-e8dc-4df0-ae92-caa84018ac31" providerId="ADAL" clId="{17C4C389-83B7-4D05-8482-0EC327EC6B34}" dt="2026-05-19T10:16:41.717" v="188" actId="14100"/>
          <ac:spMkLst>
            <pc:docMk/>
            <pc:sldMk cId="284730162" sldId="300"/>
            <ac:spMk id="3" creationId="{11F7BD98-4DFE-C4D2-8BDA-FD4A8F0915C3}"/>
          </ac:spMkLst>
        </pc:spChg>
        <pc:spChg chg="mod">
          <ac:chgData name="Jldstaff3" userId="a05ea172-e8dc-4df0-ae92-caa84018ac31" providerId="ADAL" clId="{17C4C389-83B7-4D05-8482-0EC327EC6B34}" dt="2026-05-19T10:16:38.517" v="187" actId="1076"/>
          <ac:spMkLst>
            <pc:docMk/>
            <pc:sldMk cId="284730162" sldId="300"/>
            <ac:spMk id="5" creationId="{92FEE523-BD7B-3C17-0C88-5B821E552B5F}"/>
          </ac:spMkLst>
        </pc:spChg>
        <pc:spChg chg="mod">
          <ac:chgData name="Jldstaff3" userId="a05ea172-e8dc-4df0-ae92-caa84018ac31" providerId="ADAL" clId="{17C4C389-83B7-4D05-8482-0EC327EC6B34}" dt="2026-05-19T10:17:06.679" v="192" actId="2711"/>
          <ac:spMkLst>
            <pc:docMk/>
            <pc:sldMk cId="284730162" sldId="300"/>
            <ac:spMk id="8" creationId="{00000000-0000-0000-0000-000000000000}"/>
          </ac:spMkLst>
        </pc:spChg>
        <pc:spChg chg="mod">
          <ac:chgData name="Jldstaff3" userId="a05ea172-e8dc-4df0-ae92-caa84018ac31" providerId="ADAL" clId="{17C4C389-83B7-4D05-8482-0EC327EC6B34}" dt="2026-05-19T10:17:00.699" v="191" actId="2711"/>
          <ac:spMkLst>
            <pc:docMk/>
            <pc:sldMk cId="284730162" sldId="300"/>
            <ac:spMk id="9" creationId="{00000000-0000-0000-0000-000000000000}"/>
          </ac:spMkLst>
        </pc:spChg>
        <pc:spChg chg="mod">
          <ac:chgData name="Jldstaff3" userId="a05ea172-e8dc-4df0-ae92-caa84018ac31" providerId="ADAL" clId="{17C4C389-83B7-4D05-8482-0EC327EC6B34}" dt="2026-05-19T10:17:16.372" v="193" actId="2711"/>
          <ac:spMkLst>
            <pc:docMk/>
            <pc:sldMk cId="284730162" sldId="300"/>
            <ac:spMk id="11" creationId="{00000000-0000-0000-0000-000000000000}"/>
          </ac:spMkLst>
        </pc:spChg>
        <pc:spChg chg="mod">
          <ac:chgData name="Jldstaff3" userId="a05ea172-e8dc-4df0-ae92-caa84018ac31" providerId="ADAL" clId="{17C4C389-83B7-4D05-8482-0EC327EC6B34}" dt="2026-05-19T10:17:24.702" v="196" actId="2711"/>
          <ac:spMkLst>
            <pc:docMk/>
            <pc:sldMk cId="284730162" sldId="300"/>
            <ac:spMk id="12" creationId="{00000000-0000-0000-0000-000000000000}"/>
          </ac:spMkLst>
        </pc:spChg>
      </pc:sldChg>
      <pc:sldChg chg="modSp mod">
        <pc:chgData name="Jldstaff3" userId="a05ea172-e8dc-4df0-ae92-caa84018ac31" providerId="ADAL" clId="{17C4C389-83B7-4D05-8482-0EC327EC6B34}" dt="2026-05-19T10:07:20.245" v="78" actId="14100"/>
        <pc:sldMkLst>
          <pc:docMk/>
          <pc:sldMk cId="3229390583" sldId="301"/>
        </pc:sldMkLst>
        <pc:spChg chg="mod">
          <ac:chgData name="Jldstaff3" userId="a05ea172-e8dc-4df0-ae92-caa84018ac31" providerId="ADAL" clId="{17C4C389-83B7-4D05-8482-0EC327EC6B34}" dt="2026-05-19T10:07:14.347" v="76" actId="1076"/>
          <ac:spMkLst>
            <pc:docMk/>
            <pc:sldMk cId="3229390583" sldId="301"/>
            <ac:spMk id="4" creationId="{00000000-0000-0000-0000-000000000000}"/>
          </ac:spMkLst>
        </pc:spChg>
        <pc:spChg chg="mod">
          <ac:chgData name="Jldstaff3" userId="a05ea172-e8dc-4df0-ae92-caa84018ac31" providerId="ADAL" clId="{17C4C389-83B7-4D05-8482-0EC327EC6B34}" dt="2026-05-19T10:07:20.245" v="78" actId="14100"/>
          <ac:spMkLst>
            <pc:docMk/>
            <pc:sldMk cId="3229390583" sldId="301"/>
            <ac:spMk id="7" creationId="{9207BA02-B1AD-4DD0-89F8-32B7418B62A5}"/>
          </ac:spMkLst>
        </pc:spChg>
        <pc:picChg chg="mod">
          <ac:chgData name="Jldstaff3" userId="a05ea172-e8dc-4df0-ae92-caa84018ac31" providerId="ADAL" clId="{17C4C389-83B7-4D05-8482-0EC327EC6B34}" dt="2026-05-19T10:07:12.909" v="75" actId="1076"/>
          <ac:picMkLst>
            <pc:docMk/>
            <pc:sldMk cId="3229390583" sldId="301"/>
            <ac:picMk id="6" creationId="{5C7D1EF9-75BE-C6C8-FCBC-49F916CBFC2B}"/>
          </ac:picMkLst>
        </pc:picChg>
      </pc:sldChg>
      <pc:sldChg chg="modSp mod">
        <pc:chgData name="Jldstaff3" userId="a05ea172-e8dc-4df0-ae92-caa84018ac31" providerId="ADAL" clId="{17C4C389-83B7-4D05-8482-0EC327EC6B34}" dt="2026-05-19T10:16:03.605" v="182" actId="255"/>
        <pc:sldMkLst>
          <pc:docMk/>
          <pc:sldMk cId="4102441074" sldId="302"/>
        </pc:sldMkLst>
        <pc:spChg chg="mod">
          <ac:chgData name="Jldstaff3" userId="a05ea172-e8dc-4df0-ae92-caa84018ac31" providerId="ADAL" clId="{17C4C389-83B7-4D05-8482-0EC327EC6B34}" dt="2026-05-19T10:15:49.357" v="170" actId="255"/>
          <ac:spMkLst>
            <pc:docMk/>
            <pc:sldMk cId="4102441074" sldId="302"/>
            <ac:spMk id="2" creationId="{BD8C4C00-FE49-B009-BD38-2700AFF5CEAA}"/>
          </ac:spMkLst>
        </pc:spChg>
        <pc:spChg chg="mod">
          <ac:chgData name="Jldstaff3" userId="a05ea172-e8dc-4df0-ae92-caa84018ac31" providerId="ADAL" clId="{17C4C389-83B7-4D05-8482-0EC327EC6B34}" dt="2026-05-19T10:16:03.605" v="182" actId="255"/>
          <ac:spMkLst>
            <pc:docMk/>
            <pc:sldMk cId="4102441074" sldId="302"/>
            <ac:spMk id="4" creationId="{00000000-0000-0000-0000-000000000000}"/>
          </ac:spMkLst>
        </pc:spChg>
        <pc:spChg chg="mod">
          <ac:chgData name="Jldstaff3" userId="a05ea172-e8dc-4df0-ae92-caa84018ac31" providerId="ADAL" clId="{17C4C389-83B7-4D05-8482-0EC327EC6B34}" dt="2026-05-19T10:14:59.486" v="162" actId="2711"/>
          <ac:spMkLst>
            <pc:docMk/>
            <pc:sldMk cId="4102441074" sldId="302"/>
            <ac:spMk id="7" creationId="{F1C9F749-D2E3-DD76-03A8-E83AC6395222}"/>
          </ac:spMkLst>
        </pc:spChg>
      </pc:sldChg>
      <pc:sldChg chg="modSp mod modAnim">
        <pc:chgData name="Jldstaff3" userId="a05ea172-e8dc-4df0-ae92-caa84018ac31" providerId="ADAL" clId="{17C4C389-83B7-4D05-8482-0EC327EC6B34}" dt="2026-05-19T10:12:21.437" v="134" actId="14100"/>
        <pc:sldMkLst>
          <pc:docMk/>
          <pc:sldMk cId="1326531598" sldId="303"/>
        </pc:sldMkLst>
        <pc:spChg chg="mod">
          <ac:chgData name="Jldstaff3" userId="a05ea172-e8dc-4df0-ae92-caa84018ac31" providerId="ADAL" clId="{17C4C389-83B7-4D05-8482-0EC327EC6B34}" dt="2026-05-19T10:07:32.027" v="80" actId="2711"/>
          <ac:spMkLst>
            <pc:docMk/>
            <pc:sldMk cId="1326531598" sldId="303"/>
            <ac:spMk id="6" creationId="{00000000-0000-0000-0000-000000000000}"/>
          </ac:spMkLst>
        </pc:spChg>
        <pc:spChg chg="mod">
          <ac:chgData name="Jldstaff3" userId="a05ea172-e8dc-4df0-ae92-caa84018ac31" providerId="ADAL" clId="{17C4C389-83B7-4D05-8482-0EC327EC6B34}" dt="2026-05-19T10:12:21.437" v="134" actId="14100"/>
          <ac:spMkLst>
            <pc:docMk/>
            <pc:sldMk cId="1326531598" sldId="303"/>
            <ac:spMk id="9" creationId="{00000000-0000-0000-0000-000000000000}"/>
          </ac:spMkLst>
        </pc:spChg>
        <pc:spChg chg="mod">
          <ac:chgData name="Jldstaff3" userId="a05ea172-e8dc-4df0-ae92-caa84018ac31" providerId="ADAL" clId="{17C4C389-83B7-4D05-8482-0EC327EC6B34}" dt="2026-05-19T10:12:11.669" v="132" actId="14100"/>
          <ac:spMkLst>
            <pc:docMk/>
            <pc:sldMk cId="1326531598" sldId="303"/>
            <ac:spMk id="10" creationId="{00000000-0000-0000-0000-000000000000}"/>
          </ac:spMkLst>
        </pc:spChg>
        <pc:spChg chg="mod">
          <ac:chgData name="Jldstaff3" userId="a05ea172-e8dc-4df0-ae92-caa84018ac31" providerId="ADAL" clId="{17C4C389-83B7-4D05-8482-0EC327EC6B34}" dt="2026-05-19T10:11:46.397" v="129" actId="255"/>
          <ac:spMkLst>
            <pc:docMk/>
            <pc:sldMk cId="1326531598" sldId="303"/>
            <ac:spMk id="11" creationId="{6BF82AD6-C3FA-47A5-AD19-38ED8F50ADEC}"/>
          </ac:spMkLst>
        </pc:spChg>
        <pc:picChg chg="mod">
          <ac:chgData name="Jldstaff3" userId="a05ea172-e8dc-4df0-ae92-caa84018ac31" providerId="ADAL" clId="{17C4C389-83B7-4D05-8482-0EC327EC6B34}" dt="2026-05-19T10:11:58.074" v="130" actId="1076"/>
          <ac:picMkLst>
            <pc:docMk/>
            <pc:sldMk cId="1326531598" sldId="303"/>
            <ac:picMk id="7" creationId="{9C79B470-EF4D-253F-8E3E-DF6415D5E11C}"/>
          </ac:picMkLst>
        </pc:picChg>
        <pc:picChg chg="mod">
          <ac:chgData name="Jldstaff3" userId="a05ea172-e8dc-4df0-ae92-caa84018ac31" providerId="ADAL" clId="{17C4C389-83B7-4D05-8482-0EC327EC6B34}" dt="2026-05-19T10:11:13.253" v="121" actId="1076"/>
          <ac:picMkLst>
            <pc:docMk/>
            <pc:sldMk cId="1326531598" sldId="303"/>
            <ac:picMk id="12" creationId="{4BDEE6FC-0A41-45C5-E824-83390ED8A4C1}"/>
          </ac:picMkLst>
        </pc:picChg>
      </pc:sldChg>
      <pc:sldChg chg="modSp mod modAnim">
        <pc:chgData name="Jldstaff3" userId="a05ea172-e8dc-4df0-ae92-caa84018ac31" providerId="ADAL" clId="{17C4C389-83B7-4D05-8482-0EC327EC6B34}" dt="2026-05-19T10:14:34.741" v="159" actId="2711"/>
        <pc:sldMkLst>
          <pc:docMk/>
          <pc:sldMk cId="1236413306" sldId="304"/>
        </pc:sldMkLst>
        <pc:spChg chg="mod">
          <ac:chgData name="Jldstaff3" userId="a05ea172-e8dc-4df0-ae92-caa84018ac31" providerId="ADAL" clId="{17C4C389-83B7-4D05-8482-0EC327EC6B34}" dt="2026-05-19T10:14:23.221" v="158" actId="14100"/>
          <ac:spMkLst>
            <pc:docMk/>
            <pc:sldMk cId="1236413306" sldId="304"/>
            <ac:spMk id="2" creationId="{8E529677-5380-ECE3-3AA9-BA73AED88215}"/>
          </ac:spMkLst>
        </pc:spChg>
        <pc:spChg chg="mod">
          <ac:chgData name="Jldstaff3" userId="a05ea172-e8dc-4df0-ae92-caa84018ac31" providerId="ADAL" clId="{17C4C389-83B7-4D05-8482-0EC327EC6B34}" dt="2026-05-19T10:13:30.316" v="148" actId="20577"/>
          <ac:spMkLst>
            <pc:docMk/>
            <pc:sldMk cId="1236413306" sldId="304"/>
            <ac:spMk id="5" creationId="{00000000-0000-0000-0000-000000000000}"/>
          </ac:spMkLst>
        </pc:spChg>
        <pc:spChg chg="mod">
          <ac:chgData name="Jldstaff3" userId="a05ea172-e8dc-4df0-ae92-caa84018ac31" providerId="ADAL" clId="{17C4C389-83B7-4D05-8482-0EC327EC6B34}" dt="2026-05-19T10:14:34.741" v="159" actId="2711"/>
          <ac:spMkLst>
            <pc:docMk/>
            <pc:sldMk cId="1236413306" sldId="304"/>
            <ac:spMk id="8" creationId="{CA906DF4-DA57-7310-8BEB-464E0E575698}"/>
          </ac:spMkLst>
        </pc:spChg>
        <pc:picChg chg="mod">
          <ac:chgData name="Jldstaff3" userId="a05ea172-e8dc-4df0-ae92-caa84018ac31" providerId="ADAL" clId="{17C4C389-83B7-4D05-8482-0EC327EC6B34}" dt="2026-05-19T10:13:33.995" v="149" actId="1076"/>
          <ac:picMkLst>
            <pc:docMk/>
            <pc:sldMk cId="1236413306" sldId="304"/>
            <ac:picMk id="6" creationId="{00000000-0000-0000-0000-000000000000}"/>
          </ac:picMkLst>
        </pc:picChg>
      </pc:sldChg>
    </pc:docChg>
  </pc:docChgLst>
  <pc:docChgLst>
    <pc:chgData name="Maiko Kondo" userId="08723079-52d7-44d4-b094-d03874e15015" providerId="ADAL" clId="{ED86CDB6-5F81-40E6-8563-C2FA50CC1955}"/>
    <pc:docChg chg="undo custSel modSld">
      <pc:chgData name="Maiko Kondo" userId="08723079-52d7-44d4-b094-d03874e15015" providerId="ADAL" clId="{ED86CDB6-5F81-40E6-8563-C2FA50CC1955}" dt="2024-10-24T09:48:46.711" v="69" actId="1076"/>
      <pc:docMkLst>
        <pc:docMk/>
      </pc:docMkLst>
      <pc:sldChg chg="modSp mod">
        <pc:chgData name="Maiko Kondo" userId="08723079-52d7-44d4-b094-d03874e15015" providerId="ADAL" clId="{ED86CDB6-5F81-40E6-8563-C2FA50CC1955}" dt="2024-10-24T09:48:36.654" v="67" actId="14100"/>
        <pc:sldMkLst>
          <pc:docMk/>
          <pc:sldMk cId="1743056891" sldId="256"/>
        </pc:sldMkLst>
      </pc:sldChg>
      <pc:sldChg chg="modSp mod">
        <pc:chgData name="Maiko Kondo" userId="08723079-52d7-44d4-b094-d03874e15015" providerId="ADAL" clId="{ED86CDB6-5F81-40E6-8563-C2FA50CC1955}" dt="2024-10-24T09:48:22.068" v="63" actId="1076"/>
        <pc:sldMkLst>
          <pc:docMk/>
          <pc:sldMk cId="4161138751" sldId="262"/>
        </pc:sldMkLst>
      </pc:sldChg>
      <pc:sldChg chg="modSp mod">
        <pc:chgData name="Maiko Kondo" userId="08723079-52d7-44d4-b094-d03874e15015" providerId="ADAL" clId="{ED86CDB6-5F81-40E6-8563-C2FA50CC1955}" dt="2024-10-24T09:48:06.111" v="61" actId="14100"/>
        <pc:sldMkLst>
          <pc:docMk/>
          <pc:sldMk cId="3104229892" sldId="264"/>
        </pc:sldMkLst>
      </pc:sldChg>
      <pc:sldChg chg="modSp mod">
        <pc:chgData name="Maiko Kondo" userId="08723079-52d7-44d4-b094-d03874e15015" providerId="ADAL" clId="{ED86CDB6-5F81-40E6-8563-C2FA50CC1955}" dt="2024-10-24T09:48:46.711" v="69" actId="1076"/>
        <pc:sldMkLst>
          <pc:docMk/>
          <pc:sldMk cId="1699378870" sldId="270"/>
        </pc:sldMkLst>
      </pc:sldChg>
      <pc:sldChg chg="modSp mod">
        <pc:chgData name="Maiko Kondo" userId="08723079-52d7-44d4-b094-d03874e15015" providerId="ADAL" clId="{ED86CDB6-5F81-40E6-8563-C2FA50CC1955}" dt="2024-10-24T09:45:40.689" v="7" actId="1076"/>
        <pc:sldMkLst>
          <pc:docMk/>
          <pc:sldMk cId="3298030912" sldId="275"/>
        </pc:sldMkLst>
      </pc:sldChg>
      <pc:sldChg chg="addSp delSp modSp mod">
        <pc:chgData name="Maiko Kondo" userId="08723079-52d7-44d4-b094-d03874e15015" providerId="ADAL" clId="{ED86CDB6-5F81-40E6-8563-C2FA50CC1955}" dt="2024-10-24T09:46:03.145" v="11" actId="1076"/>
        <pc:sldMkLst>
          <pc:docMk/>
          <pc:sldMk cId="3198167882" sldId="277"/>
        </pc:sldMkLst>
      </pc:sldChg>
      <pc:sldChg chg="addSp delSp modSp mod">
        <pc:chgData name="Maiko Kondo" userId="08723079-52d7-44d4-b094-d03874e15015" providerId="ADAL" clId="{ED86CDB6-5F81-40E6-8563-C2FA50CC1955}" dt="2024-10-24T09:47:08.443" v="54" actId="1076"/>
        <pc:sldMkLst>
          <pc:docMk/>
          <pc:sldMk cId="1736369567" sldId="279"/>
        </pc:sldMkLst>
      </pc:sldChg>
      <pc:sldChg chg="addSp delSp modSp mod">
        <pc:chgData name="Maiko Kondo" userId="08723079-52d7-44d4-b094-d03874e15015" providerId="ADAL" clId="{ED86CDB6-5F81-40E6-8563-C2FA50CC1955}" dt="2024-10-24T09:46:53.185" v="46" actId="1076"/>
        <pc:sldMkLst>
          <pc:docMk/>
          <pc:sldMk cId="2010567328" sldId="280"/>
        </pc:sldMkLst>
      </pc:sldChg>
      <pc:sldChg chg="addSp delSp modSp mod">
        <pc:chgData name="Maiko Kondo" userId="08723079-52d7-44d4-b094-d03874e15015" providerId="ADAL" clId="{ED86CDB6-5F81-40E6-8563-C2FA50CC1955}" dt="2024-10-24T09:47:01.569" v="50" actId="1076"/>
        <pc:sldMkLst>
          <pc:docMk/>
          <pc:sldMk cId="3934583418" sldId="281"/>
        </pc:sldMkLst>
      </pc:sldChg>
    </pc:docChg>
  </pc:docChgLst>
  <pc:docChgLst>
    <pc:chgData name="Preyawan Phositlimpagul" userId="S::preyawan@jfbkk.or.th::5e2cd7b1-767d-4ec4-8174-bcc33deb7d25" providerId="AD" clId="Web-{A7F31707-F766-B8BE-1A3F-4501C0F2F9D5}"/>
    <pc:docChg chg="">
      <pc:chgData name="Preyawan Phositlimpagul" userId="S::preyawan@jfbkk.or.th::5e2cd7b1-767d-4ec4-8174-bcc33deb7d25" providerId="AD" clId="Web-{A7F31707-F766-B8BE-1A3F-4501C0F2F9D5}" dt="2022-08-17T07:55:20.672" v="0"/>
      <pc:docMkLst>
        <pc:docMk/>
      </pc:docMkLst>
      <pc:sldChg chg="addCm">
        <pc:chgData name="Preyawan Phositlimpagul" userId="S::preyawan@jfbkk.or.th::5e2cd7b1-767d-4ec4-8174-bcc33deb7d25" providerId="AD" clId="Web-{A7F31707-F766-B8BE-1A3F-4501C0F2F9D5}" dt="2022-08-17T07:55:20.672" v="0"/>
        <pc:sldMkLst>
          <pc:docMk/>
          <pc:sldMk cId="819981629" sldId="273"/>
        </pc:sldMkLst>
      </pc:sldChg>
    </pc:docChg>
  </pc:docChgLst>
  <pc:docChgLst>
    <pc:chgData name="Yuka Ichimaru" userId="S::ichimaru@jfbkk.or.th::d909a6f2-ab86-4eb0-a019-a6e8b5a37979" providerId="AD" clId="Web-{8FB5E861-FDC5-4903-A3D9-C5FC9EF49394}"/>
    <pc:docChg chg="addSld modSld">
      <pc:chgData name="Yuka Ichimaru" userId="S::ichimaru@jfbkk.or.th::d909a6f2-ab86-4eb0-a019-a6e8b5a37979" providerId="AD" clId="Web-{8FB5E861-FDC5-4903-A3D9-C5FC9EF49394}" dt="2022-08-04T10:23:12.376" v="286"/>
      <pc:docMkLst>
        <pc:docMk/>
      </pc:docMkLst>
      <pc:sldChg chg="addSp delSp modSp new modNotes">
        <pc:chgData name="Yuka Ichimaru" userId="S::ichimaru@jfbkk.or.th::d909a6f2-ab86-4eb0-a019-a6e8b5a37979" providerId="AD" clId="Web-{8FB5E861-FDC5-4903-A3D9-C5FC9EF49394}" dt="2022-08-04T10:23:12.376" v="286"/>
        <pc:sldMkLst>
          <pc:docMk/>
          <pc:sldMk cId="1901043126" sldId="278"/>
        </pc:sldMkLst>
      </pc:sldChg>
    </pc:docChg>
  </pc:docChgLst>
  <pc:docChgLst>
    <pc:chgData name="Yuka Ichimaru" userId="62276e7c-db92-415b-b9ae-97277e573f73" providerId="ADAL" clId="{5AED2404-2EEC-4657-B7CC-BD48DAD1F0AD}"/>
    <pc:docChg chg="undo custSel addSld modSld">
      <pc:chgData name="Yuka Ichimaru" userId="62276e7c-db92-415b-b9ae-97277e573f73" providerId="ADAL" clId="{5AED2404-2EEC-4657-B7CC-BD48DAD1F0AD}" dt="2024-05-29T04:16:35.390" v="174" actId="20577"/>
      <pc:docMkLst>
        <pc:docMk/>
      </pc:docMkLst>
      <pc:sldChg chg="addSp delSp modSp mod modAnim">
        <pc:chgData name="Yuka Ichimaru" userId="62276e7c-db92-415b-b9ae-97277e573f73" providerId="ADAL" clId="{5AED2404-2EEC-4657-B7CC-BD48DAD1F0AD}" dt="2024-05-29T04:03:16.475" v="13" actId="1076"/>
        <pc:sldMkLst>
          <pc:docMk/>
          <pc:sldMk cId="2388940603" sldId="272"/>
        </pc:sldMkLst>
      </pc:sldChg>
      <pc:sldChg chg="modSp mod">
        <pc:chgData name="Yuka Ichimaru" userId="62276e7c-db92-415b-b9ae-97277e573f73" providerId="ADAL" clId="{5AED2404-2EEC-4657-B7CC-BD48DAD1F0AD}" dt="2024-05-29T03:57:09.270" v="1" actId="1076"/>
        <pc:sldMkLst>
          <pc:docMk/>
          <pc:sldMk cId="3161713048" sldId="283"/>
        </pc:sldMkLst>
      </pc:sldChg>
      <pc:sldChg chg="modSp add mod">
        <pc:chgData name="Yuka Ichimaru" userId="62276e7c-db92-415b-b9ae-97277e573f73" providerId="ADAL" clId="{5AED2404-2EEC-4657-B7CC-BD48DAD1F0AD}" dt="2024-05-29T04:16:35.390" v="174" actId="20577"/>
        <pc:sldMkLst>
          <pc:docMk/>
          <pc:sldMk cId="3677465775" sldId="289"/>
        </pc:sldMkLst>
      </pc:sldChg>
    </pc:docChg>
  </pc:docChgLst>
  <pc:docChgLst>
    <pc:chgData name="Narisara Thongmee" userId="6757c35e-10a4-4930-b694-0eb276fcf2f1" providerId="ADAL" clId="{DD250B0B-2D29-4475-9B30-8907856709D2}"/>
    <pc:docChg chg="undo custSel modSld">
      <pc:chgData name="Narisara Thongmee" userId="6757c35e-10a4-4930-b694-0eb276fcf2f1" providerId="ADAL" clId="{DD250B0B-2D29-4475-9B30-8907856709D2}" dt="2024-10-25T10:15:20.862" v="123" actId="14100"/>
      <pc:docMkLst>
        <pc:docMk/>
      </pc:docMkLst>
      <pc:sldChg chg="modSp mod">
        <pc:chgData name="Narisara Thongmee" userId="6757c35e-10a4-4930-b694-0eb276fcf2f1" providerId="ADAL" clId="{DD250B0B-2D29-4475-9B30-8907856709D2}" dt="2024-10-25T10:03:50.398" v="32" actId="14100"/>
        <pc:sldMkLst>
          <pc:docMk/>
          <pc:sldMk cId="4161138751" sldId="262"/>
        </pc:sldMkLst>
      </pc:sldChg>
      <pc:sldChg chg="modSp mod delCm modNotesTx">
        <pc:chgData name="Narisara Thongmee" userId="6757c35e-10a4-4930-b694-0eb276fcf2f1" providerId="ADAL" clId="{DD250B0B-2D29-4475-9B30-8907856709D2}" dt="2024-10-25T10:14:34.099" v="120" actId="113"/>
        <pc:sldMkLst>
          <pc:docMk/>
          <pc:sldMk cId="2388940603" sldId="272"/>
        </pc:sldMkLst>
      </pc:sldChg>
      <pc:sldChg chg="delSp mod modNotesTx">
        <pc:chgData name="Narisara Thongmee" userId="6757c35e-10a4-4930-b694-0eb276fcf2f1" providerId="ADAL" clId="{DD250B0B-2D29-4475-9B30-8907856709D2}" dt="2024-10-25T10:15:06.884" v="122" actId="6549"/>
        <pc:sldMkLst>
          <pc:docMk/>
          <pc:sldMk cId="3198167882" sldId="277"/>
        </pc:sldMkLst>
      </pc:sldChg>
      <pc:sldChg chg="modSp mod">
        <pc:chgData name="Narisara Thongmee" userId="6757c35e-10a4-4930-b694-0eb276fcf2f1" providerId="ADAL" clId="{DD250B0B-2D29-4475-9B30-8907856709D2}" dt="2024-10-25T10:15:20.862" v="123" actId="14100"/>
        <pc:sldMkLst>
          <pc:docMk/>
          <pc:sldMk cId="2010567328" sldId="280"/>
        </pc:sldMkLst>
      </pc:sldChg>
    </pc:docChg>
  </pc:docChgLst>
  <pc:docChgLst>
    <pc:chgData name="Mei Fukada" userId="4b4e81c0-5f69-430b-9e93-db87b6b5cf3b" providerId="ADAL" clId="{F0DA0D7C-84EA-4EFA-8CC1-C7FD9B4928F7}"/>
    <pc:docChg chg="">
      <pc:chgData name="Mei Fukada" userId="4b4e81c0-5f69-430b-9e93-db87b6b5cf3b" providerId="ADAL" clId="{F0DA0D7C-84EA-4EFA-8CC1-C7FD9B4928F7}" dt="2024-10-10T04:19:03.709" v="0"/>
      <pc:docMkLst>
        <pc:docMk/>
      </pc:docMkLst>
      <pc:sldChg chg="addCm">
        <pc:chgData name="Mei Fukada" userId="4b4e81c0-5f69-430b-9e93-db87b6b5cf3b" providerId="ADAL" clId="{F0DA0D7C-84EA-4EFA-8CC1-C7FD9B4928F7}" dt="2024-10-10T04:19:03.709" v="0"/>
        <pc:sldMkLst>
          <pc:docMk/>
          <pc:sldMk cId="3677465775" sldId="28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en-US" dirty="0"/>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14A399-B5DB-4189-AF97-4EEEE3C2616A}" type="datetimeFigureOut">
              <a:rPr kumimoji="1" lang="en-US" smtClean="0"/>
              <a:t>5/22/2026</a:t>
            </a:fld>
            <a:endParaRPr kumimoji="1" lang="en-US" dirty="0"/>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en-US" dirty="0"/>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83BC39-C5B6-44E9-8120-612A99E6DC45}" type="slidenum">
              <a:rPr kumimoji="1" lang="en-US" smtClean="0"/>
              <a:t>‹#›</a:t>
            </a:fld>
            <a:endParaRPr kumimoji="1" lang="en-US" dirty="0"/>
          </a:p>
        </p:txBody>
      </p:sp>
    </p:spTree>
    <p:extLst>
      <p:ext uri="{BB962C8B-B14F-4D97-AF65-F5344CB8AC3E}">
        <p14:creationId xmlns:p14="http://schemas.microsoft.com/office/powerpoint/2010/main" val="95891881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1</a:t>
            </a:fld>
            <a:endParaRPr kumimoji="1" lang="en-US" dirty="0"/>
          </a:p>
        </p:txBody>
      </p:sp>
    </p:spTree>
    <p:extLst>
      <p:ext uri="{BB962C8B-B14F-4D97-AF65-F5344CB8AC3E}">
        <p14:creationId xmlns:p14="http://schemas.microsoft.com/office/powerpoint/2010/main" val="15742160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13</a:t>
            </a:fld>
            <a:endParaRPr kumimoji="1" lang="en-US" dirty="0"/>
          </a:p>
        </p:txBody>
      </p:sp>
    </p:spTree>
    <p:extLst>
      <p:ext uri="{BB962C8B-B14F-4D97-AF65-F5344CB8AC3E}">
        <p14:creationId xmlns:p14="http://schemas.microsoft.com/office/powerpoint/2010/main" val="2791120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baseline="0" dirty="0"/>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14</a:t>
            </a:fld>
            <a:endParaRPr kumimoji="1" lang="en-US" dirty="0"/>
          </a:p>
        </p:txBody>
      </p:sp>
    </p:spTree>
    <p:extLst>
      <p:ext uri="{BB962C8B-B14F-4D97-AF65-F5344CB8AC3E}">
        <p14:creationId xmlns:p14="http://schemas.microsoft.com/office/powerpoint/2010/main" val="23514857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15</a:t>
            </a:fld>
            <a:endParaRPr kumimoji="1" lang="en-US" dirty="0"/>
          </a:p>
        </p:txBody>
      </p:sp>
    </p:spTree>
    <p:extLst>
      <p:ext uri="{BB962C8B-B14F-4D97-AF65-F5344CB8AC3E}">
        <p14:creationId xmlns:p14="http://schemas.microsoft.com/office/powerpoint/2010/main" val="1525476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2</a:t>
            </a:fld>
            <a:endParaRPr kumimoji="1" lang="en-US" dirty="0"/>
          </a:p>
        </p:txBody>
      </p:sp>
    </p:spTree>
    <p:extLst>
      <p:ext uri="{BB962C8B-B14F-4D97-AF65-F5344CB8AC3E}">
        <p14:creationId xmlns:p14="http://schemas.microsoft.com/office/powerpoint/2010/main" val="3164178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b="0" dirty="0"/>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3</a:t>
            </a:fld>
            <a:endParaRPr kumimoji="1" lang="en-US" dirty="0"/>
          </a:p>
        </p:txBody>
      </p:sp>
    </p:spTree>
    <p:extLst>
      <p:ext uri="{BB962C8B-B14F-4D97-AF65-F5344CB8AC3E}">
        <p14:creationId xmlns:p14="http://schemas.microsoft.com/office/powerpoint/2010/main" val="3808064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th-TH" altLang="ja-JP" sz="1200" b="0" i="0" kern="1200">
                <a:solidFill>
                  <a:schemeClr val="tx1"/>
                </a:solidFill>
                <a:effectLst/>
                <a:latin typeface="+mn-lt"/>
                <a:ea typeface="+mn-ea"/>
                <a:cs typeface="+mn-cs"/>
              </a:rPr>
              <a:t>แก้เป็นวงกลม</a:t>
            </a:r>
            <a:endParaRPr kumimoji="1" lang="ja-JP" altLang="en-US"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6</a:t>
            </a:fld>
            <a:endParaRPr kumimoji="1" lang="en-US" dirty="0"/>
          </a:p>
        </p:txBody>
      </p:sp>
    </p:spTree>
    <p:extLst>
      <p:ext uri="{BB962C8B-B14F-4D97-AF65-F5344CB8AC3E}">
        <p14:creationId xmlns:p14="http://schemas.microsoft.com/office/powerpoint/2010/main" val="1821136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7</a:t>
            </a:fld>
            <a:endParaRPr kumimoji="1" lang="en-US" dirty="0"/>
          </a:p>
        </p:txBody>
      </p:sp>
    </p:spTree>
    <p:extLst>
      <p:ext uri="{BB962C8B-B14F-4D97-AF65-F5344CB8AC3E}">
        <p14:creationId xmlns:p14="http://schemas.microsoft.com/office/powerpoint/2010/main" val="1837943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8</a:t>
            </a:fld>
            <a:endParaRPr kumimoji="1" lang="en-US" dirty="0"/>
          </a:p>
        </p:txBody>
      </p:sp>
    </p:spTree>
    <p:extLst>
      <p:ext uri="{BB962C8B-B14F-4D97-AF65-F5344CB8AC3E}">
        <p14:creationId xmlns:p14="http://schemas.microsoft.com/office/powerpoint/2010/main" val="2110341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9</a:t>
            </a:fld>
            <a:endParaRPr kumimoji="1" lang="en-US" dirty="0"/>
          </a:p>
        </p:txBody>
      </p:sp>
    </p:spTree>
    <p:extLst>
      <p:ext uri="{BB962C8B-B14F-4D97-AF65-F5344CB8AC3E}">
        <p14:creationId xmlns:p14="http://schemas.microsoft.com/office/powerpoint/2010/main" val="223512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11</a:t>
            </a:fld>
            <a:endParaRPr kumimoji="1" lang="en-US" dirty="0"/>
          </a:p>
        </p:txBody>
      </p:sp>
    </p:spTree>
    <p:extLst>
      <p:ext uri="{BB962C8B-B14F-4D97-AF65-F5344CB8AC3E}">
        <p14:creationId xmlns:p14="http://schemas.microsoft.com/office/powerpoint/2010/main" val="2709552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th-TH" baseline="0" dirty="0"/>
          </a:p>
        </p:txBody>
      </p:sp>
      <p:sp>
        <p:nvSpPr>
          <p:cNvPr id="4" name="スライド番号プレースホルダー 3"/>
          <p:cNvSpPr>
            <a:spLocks noGrp="1"/>
          </p:cNvSpPr>
          <p:nvPr>
            <p:ph type="sldNum" sz="quarter" idx="10"/>
          </p:nvPr>
        </p:nvSpPr>
        <p:spPr/>
        <p:txBody>
          <a:bodyPr/>
          <a:lstStyle/>
          <a:p>
            <a:fld id="{C883BC39-C5B6-44E9-8120-612A99E6DC45}" type="slidenum">
              <a:rPr kumimoji="1" lang="en-US" smtClean="0"/>
              <a:t>12</a:t>
            </a:fld>
            <a:endParaRPr kumimoji="1" lang="en-US" dirty="0"/>
          </a:p>
        </p:txBody>
      </p:sp>
    </p:spTree>
    <p:extLst>
      <p:ext uri="{BB962C8B-B14F-4D97-AF65-F5344CB8AC3E}">
        <p14:creationId xmlns:p14="http://schemas.microsoft.com/office/powerpoint/2010/main" val="1919661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endParaRPr kumimoji="1" 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endParaRPr kumimoji="1" lang="en-US"/>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5/22/2026</a:t>
            </a:fld>
            <a:endParaRPr kumimoji="1" lang="en-US" dirty="0"/>
          </a:p>
        </p:txBody>
      </p:sp>
      <p:sp>
        <p:nvSpPr>
          <p:cNvPr id="5" name="フッター プレースホルダー 4"/>
          <p:cNvSpPr>
            <a:spLocks noGrp="1"/>
          </p:cNvSpPr>
          <p:nvPr>
            <p:ph type="ftr" sz="quarter" idx="11"/>
          </p:nvPr>
        </p:nvSpPr>
        <p:spPr/>
        <p:txBody>
          <a:bodyPr/>
          <a:lstStyle/>
          <a:p>
            <a:endParaRPr kumimoji="1" lang="en-US" dirty="0"/>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dirty="0"/>
          </a:p>
        </p:txBody>
      </p:sp>
    </p:spTree>
    <p:extLst>
      <p:ext uri="{BB962C8B-B14F-4D97-AF65-F5344CB8AC3E}">
        <p14:creationId xmlns:p14="http://schemas.microsoft.com/office/powerpoint/2010/main" val="1883125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en-US"/>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5/22/2026</a:t>
            </a:fld>
            <a:endParaRPr kumimoji="1" lang="en-US" dirty="0"/>
          </a:p>
        </p:txBody>
      </p:sp>
      <p:sp>
        <p:nvSpPr>
          <p:cNvPr id="5" name="フッター プレースホルダー 4"/>
          <p:cNvSpPr>
            <a:spLocks noGrp="1"/>
          </p:cNvSpPr>
          <p:nvPr>
            <p:ph type="ftr" sz="quarter" idx="11"/>
          </p:nvPr>
        </p:nvSpPr>
        <p:spPr/>
        <p:txBody>
          <a:bodyPr/>
          <a:lstStyle/>
          <a:p>
            <a:endParaRPr kumimoji="1" lang="en-US" dirty="0"/>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dirty="0"/>
          </a:p>
        </p:txBody>
      </p:sp>
    </p:spTree>
    <p:extLst>
      <p:ext uri="{BB962C8B-B14F-4D97-AF65-F5344CB8AC3E}">
        <p14:creationId xmlns:p14="http://schemas.microsoft.com/office/powerpoint/2010/main" val="640831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endParaRPr kumimoji="1" 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5/22/2026</a:t>
            </a:fld>
            <a:endParaRPr kumimoji="1" lang="en-US" dirty="0"/>
          </a:p>
        </p:txBody>
      </p:sp>
      <p:sp>
        <p:nvSpPr>
          <p:cNvPr id="5" name="フッター プレースホルダー 4"/>
          <p:cNvSpPr>
            <a:spLocks noGrp="1"/>
          </p:cNvSpPr>
          <p:nvPr>
            <p:ph type="ftr" sz="quarter" idx="11"/>
          </p:nvPr>
        </p:nvSpPr>
        <p:spPr/>
        <p:txBody>
          <a:bodyPr/>
          <a:lstStyle/>
          <a:p>
            <a:endParaRPr kumimoji="1" lang="en-US" dirty="0"/>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dirty="0"/>
          </a:p>
        </p:txBody>
      </p:sp>
    </p:spTree>
    <p:extLst>
      <p:ext uri="{BB962C8B-B14F-4D97-AF65-F5344CB8AC3E}">
        <p14:creationId xmlns:p14="http://schemas.microsoft.com/office/powerpoint/2010/main" val="246783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en-US"/>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5/22/2026</a:t>
            </a:fld>
            <a:endParaRPr kumimoji="1" lang="en-US" dirty="0"/>
          </a:p>
        </p:txBody>
      </p:sp>
      <p:sp>
        <p:nvSpPr>
          <p:cNvPr id="5" name="フッター プレースホルダー 4"/>
          <p:cNvSpPr>
            <a:spLocks noGrp="1"/>
          </p:cNvSpPr>
          <p:nvPr>
            <p:ph type="ftr" sz="quarter" idx="11"/>
          </p:nvPr>
        </p:nvSpPr>
        <p:spPr/>
        <p:txBody>
          <a:bodyPr/>
          <a:lstStyle/>
          <a:p>
            <a:endParaRPr kumimoji="1" lang="en-US" dirty="0"/>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dirty="0"/>
          </a:p>
        </p:txBody>
      </p:sp>
    </p:spTree>
    <p:extLst>
      <p:ext uri="{BB962C8B-B14F-4D97-AF65-F5344CB8AC3E}">
        <p14:creationId xmlns:p14="http://schemas.microsoft.com/office/powerpoint/2010/main" val="1051113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endParaRPr kumimoji="1" 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13439E6C-60A5-4CAC-8DFC-094DF36DE87B}" type="datetimeFigureOut">
              <a:rPr kumimoji="1" lang="en-US" smtClean="0"/>
              <a:t>5/22/2026</a:t>
            </a:fld>
            <a:endParaRPr kumimoji="1" lang="en-US" dirty="0"/>
          </a:p>
        </p:txBody>
      </p:sp>
      <p:sp>
        <p:nvSpPr>
          <p:cNvPr id="5" name="フッター プレースホルダー 4"/>
          <p:cNvSpPr>
            <a:spLocks noGrp="1"/>
          </p:cNvSpPr>
          <p:nvPr>
            <p:ph type="ftr" sz="quarter" idx="11"/>
          </p:nvPr>
        </p:nvSpPr>
        <p:spPr/>
        <p:txBody>
          <a:bodyPr/>
          <a:lstStyle/>
          <a:p>
            <a:endParaRPr kumimoji="1" lang="en-US" dirty="0"/>
          </a:p>
        </p:txBody>
      </p:sp>
      <p:sp>
        <p:nvSpPr>
          <p:cNvPr id="6" name="スライド番号プレースホルダー 5"/>
          <p:cNvSpPr>
            <a:spLocks noGrp="1"/>
          </p:cNvSpPr>
          <p:nvPr>
            <p:ph type="sldNum" sz="quarter" idx="12"/>
          </p:nvPr>
        </p:nvSpPr>
        <p:spPr/>
        <p:txBody>
          <a:bodyPr/>
          <a:lstStyle/>
          <a:p>
            <a:fld id="{073A08DD-65FD-42B7-BCB7-208352DBAD49}" type="slidenum">
              <a:rPr kumimoji="1" lang="en-US" smtClean="0"/>
              <a:t>‹#›</a:t>
            </a:fld>
            <a:endParaRPr kumimoji="1" lang="en-US" dirty="0"/>
          </a:p>
        </p:txBody>
      </p:sp>
    </p:spTree>
    <p:extLst>
      <p:ext uri="{BB962C8B-B14F-4D97-AF65-F5344CB8AC3E}">
        <p14:creationId xmlns:p14="http://schemas.microsoft.com/office/powerpoint/2010/main" val="2018218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5" name="日付プレースホルダー 4"/>
          <p:cNvSpPr>
            <a:spLocks noGrp="1"/>
          </p:cNvSpPr>
          <p:nvPr>
            <p:ph type="dt" sz="half" idx="10"/>
          </p:nvPr>
        </p:nvSpPr>
        <p:spPr/>
        <p:txBody>
          <a:bodyPr/>
          <a:lstStyle/>
          <a:p>
            <a:fld id="{13439E6C-60A5-4CAC-8DFC-094DF36DE87B}" type="datetimeFigureOut">
              <a:rPr kumimoji="1" lang="en-US" smtClean="0"/>
              <a:t>5/22/2026</a:t>
            </a:fld>
            <a:endParaRPr kumimoji="1" lang="en-US" dirty="0"/>
          </a:p>
        </p:txBody>
      </p:sp>
      <p:sp>
        <p:nvSpPr>
          <p:cNvPr id="6" name="フッター プレースホルダー 5"/>
          <p:cNvSpPr>
            <a:spLocks noGrp="1"/>
          </p:cNvSpPr>
          <p:nvPr>
            <p:ph type="ftr" sz="quarter" idx="11"/>
          </p:nvPr>
        </p:nvSpPr>
        <p:spPr/>
        <p:txBody>
          <a:bodyPr/>
          <a:lstStyle/>
          <a:p>
            <a:endParaRPr kumimoji="1" lang="en-US" dirty="0"/>
          </a:p>
        </p:txBody>
      </p:sp>
      <p:sp>
        <p:nvSpPr>
          <p:cNvPr id="7" name="スライド番号プレースホルダー 6"/>
          <p:cNvSpPr>
            <a:spLocks noGrp="1"/>
          </p:cNvSpPr>
          <p:nvPr>
            <p:ph type="sldNum" sz="quarter" idx="12"/>
          </p:nvPr>
        </p:nvSpPr>
        <p:spPr/>
        <p:txBody>
          <a:bodyPr/>
          <a:lstStyle/>
          <a:p>
            <a:fld id="{073A08DD-65FD-42B7-BCB7-208352DBAD49}" type="slidenum">
              <a:rPr kumimoji="1" lang="en-US" smtClean="0"/>
              <a:t>‹#›</a:t>
            </a:fld>
            <a:endParaRPr kumimoji="1" lang="en-US" dirty="0"/>
          </a:p>
        </p:txBody>
      </p:sp>
    </p:spTree>
    <p:extLst>
      <p:ext uri="{BB962C8B-B14F-4D97-AF65-F5344CB8AC3E}">
        <p14:creationId xmlns:p14="http://schemas.microsoft.com/office/powerpoint/2010/main" val="2227728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endParaRPr kumimoji="1" 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7" name="日付プレースホルダー 6"/>
          <p:cNvSpPr>
            <a:spLocks noGrp="1"/>
          </p:cNvSpPr>
          <p:nvPr>
            <p:ph type="dt" sz="half" idx="10"/>
          </p:nvPr>
        </p:nvSpPr>
        <p:spPr/>
        <p:txBody>
          <a:bodyPr/>
          <a:lstStyle/>
          <a:p>
            <a:fld id="{13439E6C-60A5-4CAC-8DFC-094DF36DE87B}" type="datetimeFigureOut">
              <a:rPr kumimoji="1" lang="en-US" smtClean="0"/>
              <a:t>5/22/2026</a:t>
            </a:fld>
            <a:endParaRPr kumimoji="1" lang="en-US" dirty="0"/>
          </a:p>
        </p:txBody>
      </p:sp>
      <p:sp>
        <p:nvSpPr>
          <p:cNvPr id="8" name="フッター プレースホルダー 7"/>
          <p:cNvSpPr>
            <a:spLocks noGrp="1"/>
          </p:cNvSpPr>
          <p:nvPr>
            <p:ph type="ftr" sz="quarter" idx="11"/>
          </p:nvPr>
        </p:nvSpPr>
        <p:spPr/>
        <p:txBody>
          <a:bodyPr/>
          <a:lstStyle/>
          <a:p>
            <a:endParaRPr kumimoji="1" lang="en-US" dirty="0"/>
          </a:p>
        </p:txBody>
      </p:sp>
      <p:sp>
        <p:nvSpPr>
          <p:cNvPr id="9" name="スライド番号プレースホルダー 8"/>
          <p:cNvSpPr>
            <a:spLocks noGrp="1"/>
          </p:cNvSpPr>
          <p:nvPr>
            <p:ph type="sldNum" sz="quarter" idx="12"/>
          </p:nvPr>
        </p:nvSpPr>
        <p:spPr/>
        <p:txBody>
          <a:bodyPr/>
          <a:lstStyle/>
          <a:p>
            <a:fld id="{073A08DD-65FD-42B7-BCB7-208352DBAD49}" type="slidenum">
              <a:rPr kumimoji="1" lang="en-US" smtClean="0"/>
              <a:t>‹#›</a:t>
            </a:fld>
            <a:endParaRPr kumimoji="1" lang="en-US" dirty="0"/>
          </a:p>
        </p:txBody>
      </p:sp>
    </p:spTree>
    <p:extLst>
      <p:ext uri="{BB962C8B-B14F-4D97-AF65-F5344CB8AC3E}">
        <p14:creationId xmlns:p14="http://schemas.microsoft.com/office/powerpoint/2010/main" val="3034253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endParaRPr kumimoji="1" lang="en-US"/>
          </a:p>
        </p:txBody>
      </p:sp>
      <p:sp>
        <p:nvSpPr>
          <p:cNvPr id="3" name="日付プレースホルダー 2"/>
          <p:cNvSpPr>
            <a:spLocks noGrp="1"/>
          </p:cNvSpPr>
          <p:nvPr>
            <p:ph type="dt" sz="half" idx="10"/>
          </p:nvPr>
        </p:nvSpPr>
        <p:spPr/>
        <p:txBody>
          <a:bodyPr/>
          <a:lstStyle/>
          <a:p>
            <a:fld id="{13439E6C-60A5-4CAC-8DFC-094DF36DE87B}" type="datetimeFigureOut">
              <a:rPr kumimoji="1" lang="en-US" smtClean="0"/>
              <a:t>5/22/2026</a:t>
            </a:fld>
            <a:endParaRPr kumimoji="1" lang="en-US" dirty="0"/>
          </a:p>
        </p:txBody>
      </p:sp>
      <p:sp>
        <p:nvSpPr>
          <p:cNvPr id="4" name="フッター プレースホルダー 3"/>
          <p:cNvSpPr>
            <a:spLocks noGrp="1"/>
          </p:cNvSpPr>
          <p:nvPr>
            <p:ph type="ftr" sz="quarter" idx="11"/>
          </p:nvPr>
        </p:nvSpPr>
        <p:spPr/>
        <p:txBody>
          <a:bodyPr/>
          <a:lstStyle/>
          <a:p>
            <a:endParaRPr kumimoji="1" lang="en-US" dirty="0"/>
          </a:p>
        </p:txBody>
      </p:sp>
      <p:sp>
        <p:nvSpPr>
          <p:cNvPr id="5" name="スライド番号プレースホルダー 4"/>
          <p:cNvSpPr>
            <a:spLocks noGrp="1"/>
          </p:cNvSpPr>
          <p:nvPr>
            <p:ph type="sldNum" sz="quarter" idx="12"/>
          </p:nvPr>
        </p:nvSpPr>
        <p:spPr/>
        <p:txBody>
          <a:bodyPr/>
          <a:lstStyle/>
          <a:p>
            <a:fld id="{073A08DD-65FD-42B7-BCB7-208352DBAD49}" type="slidenum">
              <a:rPr kumimoji="1" lang="en-US" smtClean="0"/>
              <a:t>‹#›</a:t>
            </a:fld>
            <a:endParaRPr kumimoji="1" lang="en-US" dirty="0"/>
          </a:p>
        </p:txBody>
      </p:sp>
    </p:spTree>
    <p:extLst>
      <p:ext uri="{BB962C8B-B14F-4D97-AF65-F5344CB8AC3E}">
        <p14:creationId xmlns:p14="http://schemas.microsoft.com/office/powerpoint/2010/main" val="9216168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13439E6C-60A5-4CAC-8DFC-094DF36DE87B}" type="datetimeFigureOut">
              <a:rPr kumimoji="1" lang="en-US" smtClean="0"/>
              <a:t>5/22/2026</a:t>
            </a:fld>
            <a:endParaRPr kumimoji="1" lang="en-US" dirty="0"/>
          </a:p>
        </p:txBody>
      </p:sp>
      <p:sp>
        <p:nvSpPr>
          <p:cNvPr id="3" name="フッター プレースホルダー 2"/>
          <p:cNvSpPr>
            <a:spLocks noGrp="1"/>
          </p:cNvSpPr>
          <p:nvPr>
            <p:ph type="ftr" sz="quarter" idx="11"/>
          </p:nvPr>
        </p:nvSpPr>
        <p:spPr/>
        <p:txBody>
          <a:bodyPr/>
          <a:lstStyle/>
          <a:p>
            <a:endParaRPr kumimoji="1" lang="en-US" dirty="0"/>
          </a:p>
        </p:txBody>
      </p:sp>
      <p:sp>
        <p:nvSpPr>
          <p:cNvPr id="4" name="スライド番号プレースホルダー 3"/>
          <p:cNvSpPr>
            <a:spLocks noGrp="1"/>
          </p:cNvSpPr>
          <p:nvPr>
            <p:ph type="sldNum" sz="quarter" idx="12"/>
          </p:nvPr>
        </p:nvSpPr>
        <p:spPr/>
        <p:txBody>
          <a:bodyPr/>
          <a:lstStyle/>
          <a:p>
            <a:fld id="{073A08DD-65FD-42B7-BCB7-208352DBAD49}" type="slidenum">
              <a:rPr kumimoji="1" lang="en-US" smtClean="0"/>
              <a:t>‹#›</a:t>
            </a:fld>
            <a:endParaRPr kumimoji="1" lang="en-US" dirty="0"/>
          </a:p>
        </p:txBody>
      </p:sp>
    </p:spTree>
    <p:extLst>
      <p:ext uri="{BB962C8B-B14F-4D97-AF65-F5344CB8AC3E}">
        <p14:creationId xmlns:p14="http://schemas.microsoft.com/office/powerpoint/2010/main" val="28848372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endParaRPr kumimoji="1" 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3439E6C-60A5-4CAC-8DFC-094DF36DE87B}" type="datetimeFigureOut">
              <a:rPr kumimoji="1" lang="en-US" smtClean="0"/>
              <a:t>5/22/2026</a:t>
            </a:fld>
            <a:endParaRPr kumimoji="1" lang="en-US" dirty="0"/>
          </a:p>
        </p:txBody>
      </p:sp>
      <p:sp>
        <p:nvSpPr>
          <p:cNvPr id="6" name="フッター プレースホルダー 5"/>
          <p:cNvSpPr>
            <a:spLocks noGrp="1"/>
          </p:cNvSpPr>
          <p:nvPr>
            <p:ph type="ftr" sz="quarter" idx="11"/>
          </p:nvPr>
        </p:nvSpPr>
        <p:spPr/>
        <p:txBody>
          <a:bodyPr/>
          <a:lstStyle/>
          <a:p>
            <a:endParaRPr kumimoji="1" lang="en-US" dirty="0"/>
          </a:p>
        </p:txBody>
      </p:sp>
      <p:sp>
        <p:nvSpPr>
          <p:cNvPr id="7" name="スライド番号プレースホルダー 6"/>
          <p:cNvSpPr>
            <a:spLocks noGrp="1"/>
          </p:cNvSpPr>
          <p:nvPr>
            <p:ph type="sldNum" sz="quarter" idx="12"/>
          </p:nvPr>
        </p:nvSpPr>
        <p:spPr/>
        <p:txBody>
          <a:bodyPr/>
          <a:lstStyle/>
          <a:p>
            <a:fld id="{073A08DD-65FD-42B7-BCB7-208352DBAD49}" type="slidenum">
              <a:rPr kumimoji="1" lang="en-US" smtClean="0"/>
              <a:t>‹#›</a:t>
            </a:fld>
            <a:endParaRPr kumimoji="1" lang="en-US" dirty="0"/>
          </a:p>
        </p:txBody>
      </p:sp>
    </p:spTree>
    <p:extLst>
      <p:ext uri="{BB962C8B-B14F-4D97-AF65-F5344CB8AC3E}">
        <p14:creationId xmlns:p14="http://schemas.microsoft.com/office/powerpoint/2010/main" val="17673039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endParaRPr kumimoji="1" 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en-US" dirty="0"/>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13439E6C-60A5-4CAC-8DFC-094DF36DE87B}" type="datetimeFigureOut">
              <a:rPr kumimoji="1" lang="en-US" smtClean="0"/>
              <a:t>5/22/2026</a:t>
            </a:fld>
            <a:endParaRPr kumimoji="1" lang="en-US" dirty="0"/>
          </a:p>
        </p:txBody>
      </p:sp>
      <p:sp>
        <p:nvSpPr>
          <p:cNvPr id="6" name="フッター プレースホルダー 5"/>
          <p:cNvSpPr>
            <a:spLocks noGrp="1"/>
          </p:cNvSpPr>
          <p:nvPr>
            <p:ph type="ftr" sz="quarter" idx="11"/>
          </p:nvPr>
        </p:nvSpPr>
        <p:spPr/>
        <p:txBody>
          <a:bodyPr/>
          <a:lstStyle/>
          <a:p>
            <a:endParaRPr kumimoji="1" lang="en-US" dirty="0"/>
          </a:p>
        </p:txBody>
      </p:sp>
      <p:sp>
        <p:nvSpPr>
          <p:cNvPr id="7" name="スライド番号プレースホルダー 6"/>
          <p:cNvSpPr>
            <a:spLocks noGrp="1"/>
          </p:cNvSpPr>
          <p:nvPr>
            <p:ph type="sldNum" sz="quarter" idx="12"/>
          </p:nvPr>
        </p:nvSpPr>
        <p:spPr/>
        <p:txBody>
          <a:bodyPr/>
          <a:lstStyle/>
          <a:p>
            <a:fld id="{073A08DD-65FD-42B7-BCB7-208352DBAD49}" type="slidenum">
              <a:rPr kumimoji="1" lang="en-US" smtClean="0"/>
              <a:t>‹#›</a:t>
            </a:fld>
            <a:endParaRPr kumimoji="1" lang="en-US" dirty="0"/>
          </a:p>
        </p:txBody>
      </p:sp>
    </p:spTree>
    <p:extLst>
      <p:ext uri="{BB962C8B-B14F-4D97-AF65-F5344CB8AC3E}">
        <p14:creationId xmlns:p14="http://schemas.microsoft.com/office/powerpoint/2010/main" val="1072746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endParaRPr kumimoji="1" 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439E6C-60A5-4CAC-8DFC-094DF36DE87B}" type="datetimeFigureOut">
              <a:rPr kumimoji="1" lang="en-US" smtClean="0"/>
              <a:t>5/22/2026</a:t>
            </a:fld>
            <a:endParaRPr kumimoji="1" lang="en-US" dirty="0"/>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en-US" dirty="0"/>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3A08DD-65FD-42B7-BCB7-208352DBAD49}" type="slidenum">
              <a:rPr kumimoji="1" lang="en-US" smtClean="0"/>
              <a:t>‹#›</a:t>
            </a:fld>
            <a:endParaRPr kumimoji="1" lang="en-US" dirty="0"/>
          </a:p>
        </p:txBody>
      </p:sp>
    </p:spTree>
    <p:extLst>
      <p:ext uri="{BB962C8B-B14F-4D97-AF65-F5344CB8AC3E}">
        <p14:creationId xmlns:p14="http://schemas.microsoft.com/office/powerpoint/2010/main" val="31188718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tiff"/><Relationship Id="rId5" Type="http://schemas.openxmlformats.org/officeDocument/2006/relationships/image" Target="../media/image14.jpeg"/><Relationship Id="rId4" Type="http://schemas.openxmlformats.org/officeDocument/2006/relationships/hyperlink" Target="https://www.youtube.com/watch?v=29yqXFz_BmM&amp;t=420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hyperlink" Target="https://www.youtube.com/watch?v=CT-TTOz5Y_w"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CT-TTOz5Y_w" TargetMode="External"/><Relationship Id="rId2" Type="http://schemas.openxmlformats.org/officeDocument/2006/relationships/hyperlink" Target="https://youtu.be/29yqXFz_BmM?si=zJ5kW3AYQFXuXeMk&amp;t=420"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6253" y="325583"/>
            <a:ext cx="9397938" cy="976810"/>
          </a:xfrm>
        </p:spPr>
        <p:txBody>
          <a:bodyPr>
            <a:normAutofit/>
          </a:bodyPr>
          <a:lstStyle/>
          <a:p>
            <a:r>
              <a:rPr kumimoji="1" lang="ja-JP" altLang="en-US" sz="4400" b="1" dirty="0">
                <a:latin typeface="UD Digi Kyokasho NK-B" panose="02020700000000000000" pitchFamily="18" charset="-128"/>
                <a:ea typeface="UD Digi Kyokasho NK-B" panose="02020700000000000000" pitchFamily="18" charset="-128"/>
              </a:rPr>
              <a:t>だい</a:t>
            </a:r>
            <a:r>
              <a:rPr lang="en-US" altLang="ja-JP" sz="4400" b="1" dirty="0">
                <a:latin typeface="UD Digi Kyokasho NK-B" panose="02020700000000000000" pitchFamily="18" charset="-128"/>
                <a:ea typeface="UD Digi Kyokasho NK-B" panose="02020700000000000000" pitchFamily="18" charset="-128"/>
              </a:rPr>
              <a:t>3</a:t>
            </a:r>
            <a:r>
              <a:rPr lang="ja-JP" altLang="en-US" sz="4400" b="1" dirty="0">
                <a:latin typeface="UD Digi Kyokasho NK-B" panose="02020700000000000000" pitchFamily="18" charset="-128"/>
                <a:ea typeface="UD Digi Kyokasho NK-B" panose="02020700000000000000" pitchFamily="18" charset="-128"/>
              </a:rPr>
              <a:t>か</a:t>
            </a:r>
            <a:r>
              <a:rPr kumimoji="1" lang="ja-JP" altLang="en-US" sz="4400" b="1" dirty="0">
                <a:latin typeface="UD Digi Kyokasho NK-B" panose="02020700000000000000" pitchFamily="18" charset="-128"/>
                <a:ea typeface="UD Digi Kyokasho NK-B" panose="02020700000000000000" pitchFamily="18" charset="-128"/>
              </a:rPr>
              <a:t>　</a:t>
            </a:r>
            <a:r>
              <a:rPr lang="ja-JP" altLang="en-US" sz="4400" b="1" dirty="0">
                <a:latin typeface="UD Digi Kyokasho NK-B" panose="02020700000000000000" pitchFamily="18" charset="-128"/>
                <a:ea typeface="UD Digi Kyokasho NK-B" panose="02020700000000000000" pitchFamily="18" charset="-128"/>
                <a:cs typeface="+mn-cs"/>
              </a:rPr>
              <a:t>日本の中学校・高校の授業</a:t>
            </a:r>
            <a:endParaRPr kumimoji="1" lang="en-US" sz="4400" b="1" dirty="0">
              <a:latin typeface="UD Digi Kyokasho NK-B" panose="02020700000000000000" pitchFamily="18" charset="-128"/>
              <a:ea typeface="UD Digi Kyokasho NK-B" panose="02020700000000000000" pitchFamily="18" charset="-128"/>
              <a:cs typeface="+mn-cs"/>
            </a:endParaRPr>
          </a:p>
        </p:txBody>
      </p:sp>
      <p:pic>
        <p:nvPicPr>
          <p:cNvPr id="14" name="Picture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4076860"/>
            <a:ext cx="1501393" cy="1762961"/>
          </a:xfrm>
          <a:prstGeom prst="rect">
            <a:avLst/>
          </a:prstGeom>
        </p:spPr>
      </p:pic>
      <p:pic>
        <p:nvPicPr>
          <p:cNvPr id="17"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1711" y="4029561"/>
            <a:ext cx="1402652" cy="1810260"/>
          </a:xfrm>
          <a:prstGeom prst="rect">
            <a:avLst/>
          </a:prstGeom>
        </p:spPr>
      </p:pic>
      <p:sp>
        <p:nvSpPr>
          <p:cNvPr id="7" name="角丸四角形吹き出し 6"/>
          <p:cNvSpPr/>
          <p:nvPr/>
        </p:nvSpPr>
        <p:spPr>
          <a:xfrm>
            <a:off x="1088020" y="1795549"/>
            <a:ext cx="4109013" cy="1252451"/>
          </a:xfrm>
          <a:prstGeom prst="wedgeRoundRectCallout">
            <a:avLst>
              <a:gd name="adj1" fmla="val 48100"/>
              <a:gd name="adj2" fmla="val 82143"/>
              <a:gd name="adj3" fmla="val 16667"/>
            </a:avLst>
          </a:prstGeom>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r>
              <a:rPr lang="ja-JP" altLang="en-US" sz="2400" dirty="0">
                <a:latin typeface="UD Digi Kyokasho NK-R" panose="02020400000000000000" pitchFamily="18" charset="-128"/>
                <a:ea typeface="UD Digi Kyokasho NK-R" panose="02020400000000000000" pitchFamily="18" charset="-128"/>
              </a:rPr>
              <a:t>みなさん、日本の学校は</a:t>
            </a:r>
            <a:br>
              <a:rPr lang="en-US" altLang="ja-JP" sz="2400" dirty="0">
                <a:latin typeface="UD Digi Kyokasho NK-R" panose="02020400000000000000" pitchFamily="18" charset="-128"/>
                <a:ea typeface="UD Digi Kyokasho NK-R" panose="02020400000000000000" pitchFamily="18" charset="-128"/>
              </a:rPr>
            </a:br>
            <a:r>
              <a:rPr lang="ja-JP" altLang="en-US" sz="2400" dirty="0">
                <a:latin typeface="UD Digi Kyokasho NK-R" panose="02020400000000000000" pitchFamily="18" charset="-128"/>
                <a:ea typeface="UD Digi Kyokasho NK-R" panose="02020400000000000000" pitchFamily="18" charset="-128"/>
              </a:rPr>
              <a:t>何学期制か知っていますか。</a:t>
            </a:r>
            <a:endParaRPr kumimoji="1" lang="en-US" sz="2400" dirty="0">
              <a:latin typeface="UD Digi Kyokasho NK-R" panose="02020400000000000000" pitchFamily="18" charset="-128"/>
              <a:ea typeface="UD Digi Kyokasho NK-R" panose="02020400000000000000" pitchFamily="18" charset="-128"/>
            </a:endParaRPr>
          </a:p>
        </p:txBody>
      </p:sp>
      <p:sp>
        <p:nvSpPr>
          <p:cNvPr id="18" name="角丸四角形吹き出し 17"/>
          <p:cNvSpPr/>
          <p:nvPr/>
        </p:nvSpPr>
        <p:spPr>
          <a:xfrm>
            <a:off x="7743304" y="2118168"/>
            <a:ext cx="3993425" cy="1542896"/>
          </a:xfrm>
          <a:prstGeom prst="wedgeRoundRectCallout">
            <a:avLst>
              <a:gd name="adj1" fmla="val -66586"/>
              <a:gd name="adj2" fmla="val 48834"/>
              <a:gd name="adj3" fmla="val 16667"/>
            </a:avLst>
          </a:prstGeom>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just"/>
            <a:r>
              <a:rPr kumimoji="1" lang="ja-JP" altLang="en-US" sz="2400" dirty="0">
                <a:latin typeface="UD Digi Kyokasho NK-R" panose="02020400000000000000" pitchFamily="18" charset="-128"/>
                <a:ea typeface="UD Digi Kyokasho NK-R" panose="02020400000000000000" pitchFamily="18" charset="-128"/>
              </a:rPr>
              <a:t>そして、</a:t>
            </a:r>
            <a:r>
              <a:rPr kumimoji="1" lang="ja-JP" altLang="en-US" sz="2400" dirty="0">
                <a:solidFill>
                  <a:schemeClr val="tx1"/>
                </a:solidFill>
                <a:latin typeface="UD Digi Kyokasho NK-R" panose="02020400000000000000" pitchFamily="18" charset="-128"/>
                <a:ea typeface="UD Digi Kyokasho NK-R" panose="02020400000000000000" pitchFamily="18" charset="-128"/>
              </a:rPr>
              <a:t>私たちは何時から</a:t>
            </a:r>
            <a:endParaRPr kumimoji="1" lang="en-US" altLang="ja-JP" sz="2400" dirty="0">
              <a:solidFill>
                <a:schemeClr val="tx1"/>
              </a:solidFill>
              <a:latin typeface="UD Digi Kyokasho NK-R" panose="02020400000000000000" pitchFamily="18" charset="-128"/>
              <a:ea typeface="UD Digi Kyokasho NK-R" panose="02020400000000000000" pitchFamily="18" charset="-128"/>
            </a:endParaRPr>
          </a:p>
          <a:p>
            <a:pPr algn="just"/>
            <a:r>
              <a:rPr kumimoji="1" lang="ja-JP" altLang="en-US" sz="2400" dirty="0">
                <a:solidFill>
                  <a:schemeClr val="tx1"/>
                </a:solidFill>
                <a:latin typeface="UD Digi Kyokasho NK-R" panose="02020400000000000000" pitchFamily="18" charset="-128"/>
                <a:ea typeface="UD Digi Kyokasho NK-R" panose="02020400000000000000" pitchFamily="18" charset="-128"/>
              </a:rPr>
              <a:t>何時まで勉強しているか</a:t>
            </a:r>
            <a:endParaRPr kumimoji="1" lang="en-US" altLang="ja-JP" sz="2400" dirty="0">
              <a:solidFill>
                <a:schemeClr val="tx1"/>
              </a:solidFill>
              <a:latin typeface="UD Digi Kyokasho NK-R" panose="02020400000000000000" pitchFamily="18" charset="-128"/>
              <a:ea typeface="UD Digi Kyokasho NK-R" panose="02020400000000000000" pitchFamily="18" charset="-128"/>
            </a:endParaRPr>
          </a:p>
          <a:p>
            <a:pPr algn="just"/>
            <a:r>
              <a:rPr kumimoji="1" lang="ja-JP" altLang="en-US" sz="2400" dirty="0">
                <a:solidFill>
                  <a:schemeClr val="tx1"/>
                </a:solidFill>
                <a:latin typeface="UD Digi Kyokasho NK-R" panose="02020400000000000000" pitchFamily="18" charset="-128"/>
                <a:ea typeface="UD Digi Kyokasho NK-R" panose="02020400000000000000" pitchFamily="18" charset="-128"/>
              </a:rPr>
              <a:t>知っていますか。</a:t>
            </a:r>
            <a:endParaRPr kumimoji="1" lang="en-US" sz="2400" dirty="0">
              <a:solidFill>
                <a:schemeClr val="tx1"/>
              </a:solidFill>
              <a:latin typeface="UD Digi Kyokasho NK-R" panose="02020400000000000000" pitchFamily="18" charset="-128"/>
              <a:ea typeface="UD Digi Kyokasho NK-R" panose="02020400000000000000" pitchFamily="18" charset="-128"/>
            </a:endParaRPr>
          </a:p>
        </p:txBody>
      </p:sp>
      <p:sp>
        <p:nvSpPr>
          <p:cNvPr id="3" name="TextBox 2">
            <a:extLst>
              <a:ext uri="{FF2B5EF4-FFF2-40B4-BE49-F238E27FC236}">
                <a16:creationId xmlns:a16="http://schemas.microsoft.com/office/drawing/2014/main" id="{E7A8F447-9C3C-5138-8CC0-18201C5E1801}"/>
              </a:ext>
            </a:extLst>
          </p:cNvPr>
          <p:cNvSpPr txBox="1"/>
          <p:nvPr/>
        </p:nvSpPr>
        <p:spPr>
          <a:xfrm>
            <a:off x="0" y="6308934"/>
            <a:ext cx="12192000" cy="584775"/>
          </a:xfrm>
          <a:prstGeom prst="rect">
            <a:avLst/>
          </a:prstGeom>
          <a:noFill/>
        </p:spPr>
        <p:txBody>
          <a:bodyPr wrap="square" rtlCol="0">
            <a:spAutoFit/>
          </a:bodyPr>
          <a:lstStyle/>
          <a:p>
            <a:pPr algn="r"/>
            <a:r>
              <a:rPr lang="en-US" altLang="ja-JP" sz="1600" dirty="0">
                <a:latin typeface="UD Digi Kyokasho NK-R" panose="02020400000000000000" pitchFamily="18" charset="-128"/>
                <a:ea typeface="UD Digi Kyokasho NK-R" panose="02020400000000000000" pitchFamily="18" charset="-128"/>
              </a:rPr>
              <a:t>※</a:t>
            </a:r>
            <a:r>
              <a:rPr lang="ja-JP" altLang="en-US" sz="1600" dirty="0">
                <a:latin typeface="UD Digi Kyokasho NK-R" panose="02020400000000000000" pitchFamily="18" charset="-128"/>
                <a:ea typeface="UD Digi Kyokasho NK-R" panose="02020400000000000000" pitchFamily="18" charset="-128"/>
              </a:rPr>
              <a:t>本</a:t>
            </a:r>
            <a:r>
              <a:rPr lang="en-US" altLang="ja-JP" sz="1600" dirty="0">
                <a:latin typeface="UD Digi Kyokasho NK-R" panose="02020400000000000000" pitchFamily="18" charset="-128"/>
                <a:ea typeface="UD Digi Kyokasho NK-R" panose="02020400000000000000" pitchFamily="18" charset="-128"/>
              </a:rPr>
              <a:t>PowerPoint</a:t>
            </a:r>
            <a:r>
              <a:rPr lang="ja-JP" altLang="en-US" sz="1600" dirty="0">
                <a:latin typeface="UD Digi Kyokasho NK-R" panose="02020400000000000000" pitchFamily="18" charset="-128"/>
                <a:ea typeface="UD Digi Kyokasho NK-R" panose="02020400000000000000" pitchFamily="18" charset="-128"/>
              </a:rPr>
              <a:t>（日本語版）は、日本人教師がタイ語版の内容を把握するために制作しました。</a:t>
            </a:r>
            <a:endParaRPr lang="en-US" altLang="ja-JP" sz="1600" dirty="0">
              <a:latin typeface="UD Digi Kyokasho NK-R" panose="02020400000000000000" pitchFamily="18" charset="-128"/>
              <a:ea typeface="UD Digi Kyokasho NK-R" panose="02020400000000000000" pitchFamily="18" charset="-128"/>
            </a:endParaRPr>
          </a:p>
          <a:p>
            <a:pPr algn="r"/>
            <a:r>
              <a:rPr lang="ja-JP" altLang="en-US" sz="1600" dirty="0">
                <a:latin typeface="UD Digi Kyokasho NK-R" panose="02020400000000000000" pitchFamily="18" charset="-128"/>
                <a:ea typeface="UD Digi Kyokasho NK-R" panose="02020400000000000000" pitchFamily="18" charset="-128"/>
              </a:rPr>
              <a:t>参考資料としてご利用ください。</a:t>
            </a:r>
          </a:p>
        </p:txBody>
      </p:sp>
    </p:spTree>
    <p:extLst>
      <p:ext uri="{BB962C8B-B14F-4D97-AF65-F5344CB8AC3E}">
        <p14:creationId xmlns:p14="http://schemas.microsoft.com/office/powerpoint/2010/main" val="1917070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8C98FA51-F685-4E47-8FC4-6DC03C1396AA}"/>
              </a:ext>
            </a:extLst>
          </p:cNvPr>
          <p:cNvGrpSpPr/>
          <p:nvPr/>
        </p:nvGrpSpPr>
        <p:grpSpPr>
          <a:xfrm>
            <a:off x="3544685" y="1214699"/>
            <a:ext cx="5116881" cy="4660008"/>
            <a:chOff x="3143852" y="1690688"/>
            <a:chExt cx="5116881" cy="4660008"/>
          </a:xfrm>
        </p:grpSpPr>
        <p:sp>
          <p:nvSpPr>
            <p:cNvPr id="5" name="Oval 4">
              <a:extLst>
                <a:ext uri="{FF2B5EF4-FFF2-40B4-BE49-F238E27FC236}">
                  <a16:creationId xmlns:a16="http://schemas.microsoft.com/office/drawing/2014/main" id="{F9418A53-36C9-43D7-B6F0-FBC2A785F2A7}"/>
                </a:ext>
              </a:extLst>
            </p:cNvPr>
            <p:cNvSpPr/>
            <p:nvPr/>
          </p:nvSpPr>
          <p:spPr>
            <a:xfrm>
              <a:off x="3194136" y="1690688"/>
              <a:ext cx="4960307" cy="466000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UD Digi Kyokasho NK-R" panose="02020400000000000000" pitchFamily="18" charset="-128"/>
                <a:ea typeface="UD Digi Kyokasho NK-R" panose="02020400000000000000" pitchFamily="18" charset="-128"/>
              </a:endParaRPr>
            </a:p>
          </p:txBody>
        </p:sp>
        <p:sp>
          <p:nvSpPr>
            <p:cNvPr id="6" name="Oval 5">
              <a:extLst>
                <a:ext uri="{FF2B5EF4-FFF2-40B4-BE49-F238E27FC236}">
                  <a16:creationId xmlns:a16="http://schemas.microsoft.com/office/drawing/2014/main" id="{292FDDD0-C309-4564-B51A-FE48F230961E}"/>
                </a:ext>
              </a:extLst>
            </p:cNvPr>
            <p:cNvSpPr/>
            <p:nvPr/>
          </p:nvSpPr>
          <p:spPr>
            <a:xfrm>
              <a:off x="3858016" y="2267211"/>
              <a:ext cx="3645074" cy="353234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CD668939-6F00-4788-9611-1164462BF868}"/>
                </a:ext>
              </a:extLst>
            </p:cNvPr>
            <p:cNvCxnSpPr>
              <a:cxnSpLocks/>
              <a:stCxn id="5" idx="2"/>
              <a:endCxn id="5" idx="6"/>
            </p:cNvCxnSpPr>
            <p:nvPr/>
          </p:nvCxnSpPr>
          <p:spPr>
            <a:xfrm>
              <a:off x="3194136" y="4020692"/>
              <a:ext cx="49603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8C2D2DA-ABFB-46C8-BC26-EFAB3344615C}"/>
                </a:ext>
              </a:extLst>
            </p:cNvPr>
            <p:cNvCxnSpPr>
              <a:cxnSpLocks/>
              <a:stCxn id="5" idx="0"/>
              <a:endCxn id="5" idx="4"/>
            </p:cNvCxnSpPr>
            <p:nvPr/>
          </p:nvCxnSpPr>
          <p:spPr>
            <a:xfrm>
              <a:off x="5674290" y="1690688"/>
              <a:ext cx="0" cy="4660008"/>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79569313-557E-4999-BE8C-95707D468004}"/>
                </a:ext>
              </a:extLst>
            </p:cNvPr>
            <p:cNvSpPr txBox="1"/>
            <p:nvPr/>
          </p:nvSpPr>
          <p:spPr>
            <a:xfrm>
              <a:off x="6706237" y="2341226"/>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1</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29" name="TextBox 28">
              <a:extLst>
                <a:ext uri="{FF2B5EF4-FFF2-40B4-BE49-F238E27FC236}">
                  <a16:creationId xmlns:a16="http://schemas.microsoft.com/office/drawing/2014/main" id="{8B05946F-213B-4CED-B91C-70532633E398}"/>
                </a:ext>
              </a:extLst>
            </p:cNvPr>
            <p:cNvSpPr txBox="1"/>
            <p:nvPr/>
          </p:nvSpPr>
          <p:spPr>
            <a:xfrm>
              <a:off x="7261353" y="3169037"/>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2</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0" name="TextBox 29">
              <a:extLst>
                <a:ext uri="{FF2B5EF4-FFF2-40B4-BE49-F238E27FC236}">
                  <a16:creationId xmlns:a16="http://schemas.microsoft.com/office/drawing/2014/main" id="{79C6AB15-4C36-4173-AFDE-D58F613F4D0E}"/>
                </a:ext>
              </a:extLst>
            </p:cNvPr>
            <p:cNvSpPr txBox="1"/>
            <p:nvPr/>
          </p:nvSpPr>
          <p:spPr>
            <a:xfrm>
              <a:off x="7283703" y="4308957"/>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3</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1" name="TextBox 30">
              <a:extLst>
                <a:ext uri="{FF2B5EF4-FFF2-40B4-BE49-F238E27FC236}">
                  <a16:creationId xmlns:a16="http://schemas.microsoft.com/office/drawing/2014/main" id="{84288901-0E05-4538-8845-13F6FC0E20FF}"/>
                </a:ext>
              </a:extLst>
            </p:cNvPr>
            <p:cNvSpPr txBox="1"/>
            <p:nvPr/>
          </p:nvSpPr>
          <p:spPr>
            <a:xfrm>
              <a:off x="4684196" y="1805812"/>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11</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2" name="TextBox 31">
              <a:extLst>
                <a:ext uri="{FF2B5EF4-FFF2-40B4-BE49-F238E27FC236}">
                  <a16:creationId xmlns:a16="http://schemas.microsoft.com/office/drawing/2014/main" id="{E7C9FDBD-7C54-46AB-B130-41B67E56C830}"/>
                </a:ext>
              </a:extLst>
            </p:cNvPr>
            <p:cNvSpPr txBox="1"/>
            <p:nvPr/>
          </p:nvSpPr>
          <p:spPr>
            <a:xfrm>
              <a:off x="5871061" y="1858065"/>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12</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3" name="TextBox 32">
              <a:extLst>
                <a:ext uri="{FF2B5EF4-FFF2-40B4-BE49-F238E27FC236}">
                  <a16:creationId xmlns:a16="http://schemas.microsoft.com/office/drawing/2014/main" id="{2F2944D4-0806-4B6C-BE20-A9E89BD682C6}"/>
                </a:ext>
              </a:extLst>
            </p:cNvPr>
            <p:cNvSpPr txBox="1"/>
            <p:nvPr/>
          </p:nvSpPr>
          <p:spPr>
            <a:xfrm>
              <a:off x="6837289" y="5110661"/>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4</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4" name="TextBox 33">
              <a:extLst>
                <a:ext uri="{FF2B5EF4-FFF2-40B4-BE49-F238E27FC236}">
                  <a16:creationId xmlns:a16="http://schemas.microsoft.com/office/drawing/2014/main" id="{74823AE2-1BBE-4686-953B-04D4E4B70968}"/>
                </a:ext>
              </a:extLst>
            </p:cNvPr>
            <p:cNvSpPr txBox="1"/>
            <p:nvPr/>
          </p:nvSpPr>
          <p:spPr>
            <a:xfrm>
              <a:off x="6042259" y="5693016"/>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5</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5" name="TextBox 34">
              <a:extLst>
                <a:ext uri="{FF2B5EF4-FFF2-40B4-BE49-F238E27FC236}">
                  <a16:creationId xmlns:a16="http://schemas.microsoft.com/office/drawing/2014/main" id="{1C581A70-3D7D-4301-85F1-9C071C1ED611}"/>
                </a:ext>
              </a:extLst>
            </p:cNvPr>
            <p:cNvSpPr txBox="1"/>
            <p:nvPr/>
          </p:nvSpPr>
          <p:spPr>
            <a:xfrm>
              <a:off x="4602076" y="5757032"/>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6</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6" name="TextBox 35">
              <a:extLst>
                <a:ext uri="{FF2B5EF4-FFF2-40B4-BE49-F238E27FC236}">
                  <a16:creationId xmlns:a16="http://schemas.microsoft.com/office/drawing/2014/main" id="{CD432B6A-9453-4B08-801F-82474A08D88B}"/>
                </a:ext>
              </a:extLst>
            </p:cNvPr>
            <p:cNvSpPr txBox="1"/>
            <p:nvPr/>
          </p:nvSpPr>
          <p:spPr>
            <a:xfrm>
              <a:off x="3816029" y="2235304"/>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10</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7" name="TextBox 36">
              <a:extLst>
                <a:ext uri="{FF2B5EF4-FFF2-40B4-BE49-F238E27FC236}">
                  <a16:creationId xmlns:a16="http://schemas.microsoft.com/office/drawing/2014/main" id="{11F711B0-4C57-44B4-9F07-5804E390857B}"/>
                </a:ext>
              </a:extLst>
            </p:cNvPr>
            <p:cNvSpPr txBox="1"/>
            <p:nvPr/>
          </p:nvSpPr>
          <p:spPr>
            <a:xfrm>
              <a:off x="3143852" y="4318622"/>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8</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8" name="TextBox 37">
              <a:extLst>
                <a:ext uri="{FF2B5EF4-FFF2-40B4-BE49-F238E27FC236}">
                  <a16:creationId xmlns:a16="http://schemas.microsoft.com/office/drawing/2014/main" id="{7471CB65-1D4C-4EEF-BEE7-D69770337BA5}"/>
                </a:ext>
              </a:extLst>
            </p:cNvPr>
            <p:cNvSpPr txBox="1"/>
            <p:nvPr/>
          </p:nvSpPr>
          <p:spPr>
            <a:xfrm>
              <a:off x="3213283" y="3014087"/>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9</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9" name="TextBox 38">
              <a:extLst>
                <a:ext uri="{FF2B5EF4-FFF2-40B4-BE49-F238E27FC236}">
                  <a16:creationId xmlns:a16="http://schemas.microsoft.com/office/drawing/2014/main" id="{372A7F8F-CF82-4FB5-9349-8EC388D62252}"/>
                </a:ext>
              </a:extLst>
            </p:cNvPr>
            <p:cNvSpPr txBox="1"/>
            <p:nvPr/>
          </p:nvSpPr>
          <p:spPr>
            <a:xfrm>
              <a:off x="3728610" y="5167312"/>
              <a:ext cx="717411"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7</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grpSp>
      <p:pic>
        <p:nvPicPr>
          <p:cNvPr id="4" name="Picture 3">
            <a:extLst>
              <a:ext uri="{FF2B5EF4-FFF2-40B4-BE49-F238E27FC236}">
                <a16:creationId xmlns:a16="http://schemas.microsoft.com/office/drawing/2014/main" id="{C4517D20-4DF4-5877-97C4-107128B1A107}"/>
              </a:ext>
            </a:extLst>
          </p:cNvPr>
          <p:cNvPicPr>
            <a:picLocks noChangeAspect="1"/>
          </p:cNvPicPr>
          <p:nvPr/>
        </p:nvPicPr>
        <p:blipFill>
          <a:blip r:embed="rId2"/>
          <a:stretch>
            <a:fillRect/>
          </a:stretch>
        </p:blipFill>
        <p:spPr>
          <a:xfrm>
            <a:off x="6228892" y="3722325"/>
            <a:ext cx="1137599" cy="1118692"/>
          </a:xfrm>
          <a:prstGeom prst="rect">
            <a:avLst/>
          </a:prstGeom>
        </p:spPr>
      </p:pic>
      <p:pic>
        <p:nvPicPr>
          <p:cNvPr id="13" name="Picture 12">
            <a:extLst>
              <a:ext uri="{FF2B5EF4-FFF2-40B4-BE49-F238E27FC236}">
                <a16:creationId xmlns:a16="http://schemas.microsoft.com/office/drawing/2014/main" id="{2CDB7F64-4A7B-0492-97AF-1F7B6D581CE3}"/>
              </a:ext>
            </a:extLst>
          </p:cNvPr>
          <p:cNvPicPr>
            <a:picLocks noChangeAspect="1"/>
          </p:cNvPicPr>
          <p:nvPr/>
        </p:nvPicPr>
        <p:blipFill>
          <a:blip r:embed="rId3"/>
          <a:stretch>
            <a:fillRect/>
          </a:stretch>
        </p:blipFill>
        <p:spPr>
          <a:xfrm>
            <a:off x="4832239" y="3735534"/>
            <a:ext cx="1037388" cy="1046179"/>
          </a:xfrm>
          <a:prstGeom prst="rect">
            <a:avLst/>
          </a:prstGeom>
        </p:spPr>
      </p:pic>
      <p:pic>
        <p:nvPicPr>
          <p:cNvPr id="17" name="Picture 16">
            <a:extLst>
              <a:ext uri="{FF2B5EF4-FFF2-40B4-BE49-F238E27FC236}">
                <a16:creationId xmlns:a16="http://schemas.microsoft.com/office/drawing/2014/main" id="{5BD322F9-8C6D-E610-40B6-33F624E1FF9C}"/>
              </a:ext>
            </a:extLst>
          </p:cNvPr>
          <p:cNvPicPr>
            <a:picLocks noChangeAspect="1"/>
          </p:cNvPicPr>
          <p:nvPr/>
        </p:nvPicPr>
        <p:blipFill>
          <a:blip r:embed="rId4"/>
          <a:stretch>
            <a:fillRect/>
          </a:stretch>
        </p:blipFill>
        <p:spPr>
          <a:xfrm>
            <a:off x="4826801" y="2320638"/>
            <a:ext cx="1189585" cy="1156263"/>
          </a:xfrm>
          <a:prstGeom prst="rect">
            <a:avLst/>
          </a:prstGeom>
        </p:spPr>
      </p:pic>
      <p:pic>
        <p:nvPicPr>
          <p:cNvPr id="20" name="Picture 19">
            <a:extLst>
              <a:ext uri="{FF2B5EF4-FFF2-40B4-BE49-F238E27FC236}">
                <a16:creationId xmlns:a16="http://schemas.microsoft.com/office/drawing/2014/main" id="{5AE51C46-2909-8A78-08C3-BA2C76E801D3}"/>
              </a:ext>
            </a:extLst>
          </p:cNvPr>
          <p:cNvPicPr>
            <a:picLocks noChangeAspect="1"/>
          </p:cNvPicPr>
          <p:nvPr/>
        </p:nvPicPr>
        <p:blipFill>
          <a:blip r:embed="rId5"/>
          <a:stretch>
            <a:fillRect/>
          </a:stretch>
        </p:blipFill>
        <p:spPr>
          <a:xfrm>
            <a:off x="6170349" y="2320638"/>
            <a:ext cx="1175295" cy="1162015"/>
          </a:xfrm>
          <a:prstGeom prst="rect">
            <a:avLst/>
          </a:prstGeom>
        </p:spPr>
      </p:pic>
      <p:sp>
        <p:nvSpPr>
          <p:cNvPr id="18" name="Block Arc 17">
            <a:extLst>
              <a:ext uri="{FF2B5EF4-FFF2-40B4-BE49-F238E27FC236}">
                <a16:creationId xmlns:a16="http://schemas.microsoft.com/office/drawing/2014/main" id="{4490D2ED-5E94-6A2D-5114-BE2BD3A15BCB}"/>
              </a:ext>
            </a:extLst>
          </p:cNvPr>
          <p:cNvSpPr/>
          <p:nvPr/>
        </p:nvSpPr>
        <p:spPr>
          <a:xfrm rot="11032634">
            <a:off x="3508438" y="4032544"/>
            <a:ext cx="4618705" cy="2479358"/>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TextBox 18">
            <a:extLst>
              <a:ext uri="{FF2B5EF4-FFF2-40B4-BE49-F238E27FC236}">
                <a16:creationId xmlns:a16="http://schemas.microsoft.com/office/drawing/2014/main" id="{25FE8365-4A2E-7D5A-9A3B-BEEA6CAD4C45}"/>
              </a:ext>
            </a:extLst>
          </p:cNvPr>
          <p:cNvSpPr txBox="1"/>
          <p:nvPr/>
        </p:nvSpPr>
        <p:spPr>
          <a:xfrm>
            <a:off x="4659984" y="5906994"/>
            <a:ext cx="2639909" cy="461665"/>
          </a:xfrm>
          <a:prstGeom prst="rect">
            <a:avLst/>
          </a:prstGeom>
          <a:noFill/>
        </p:spPr>
        <p:txBody>
          <a:bodyPr wrap="square" rtlCol="0">
            <a:spAutoFit/>
          </a:bodyPr>
          <a:lstStyle/>
          <a:p>
            <a:pPr algn="ctr"/>
            <a:r>
              <a:rPr lang="en-US" altLang="ja-JP" sz="2400" b="1" dirty="0">
                <a:solidFill>
                  <a:schemeClr val="bg1"/>
                </a:solidFill>
                <a:latin typeface="UD Digi Kyokasho NK-R" panose="02020400000000000000" pitchFamily="18" charset="-128"/>
                <a:ea typeface="UD Digi Kyokasho NK-R" panose="02020400000000000000" pitchFamily="18" charset="-128"/>
              </a:rPr>
              <a:t>1</a:t>
            </a:r>
            <a:r>
              <a:rPr lang="ja-JP" altLang="en-US" sz="2400" b="1" dirty="0">
                <a:solidFill>
                  <a:schemeClr val="bg1"/>
                </a:solidFill>
                <a:latin typeface="UD Digi Kyokasho NK-R" panose="02020400000000000000" pitchFamily="18" charset="-128"/>
                <a:ea typeface="UD Digi Kyokasho NK-R" panose="02020400000000000000" pitchFamily="18" charset="-128"/>
              </a:rPr>
              <a:t>学期　</a:t>
            </a:r>
            <a:r>
              <a:rPr lang="en-US" altLang="ja-JP" sz="2400" b="1" dirty="0">
                <a:solidFill>
                  <a:schemeClr val="bg1"/>
                </a:solidFill>
                <a:latin typeface="UD Digi Kyokasho NK-R" panose="02020400000000000000" pitchFamily="18" charset="-128"/>
                <a:ea typeface="UD Digi Kyokasho NK-R" panose="02020400000000000000" pitchFamily="18" charset="-128"/>
              </a:rPr>
              <a:t>4</a:t>
            </a:r>
            <a:r>
              <a:rPr lang="ja-JP" altLang="en-US" sz="2400" b="1" dirty="0">
                <a:solidFill>
                  <a:schemeClr val="bg1"/>
                </a:solidFill>
                <a:latin typeface="UD Digi Kyokasho NK-R" panose="02020400000000000000" pitchFamily="18" charset="-128"/>
                <a:ea typeface="UD Digi Kyokasho NK-R" panose="02020400000000000000" pitchFamily="18" charset="-128"/>
              </a:rPr>
              <a:t>月</a:t>
            </a:r>
            <a:r>
              <a:rPr lang="en-US" altLang="ja-JP" sz="2400" b="1" dirty="0">
                <a:solidFill>
                  <a:schemeClr val="bg1"/>
                </a:solidFill>
                <a:latin typeface="UD Digi Kyokasho NK-R" panose="02020400000000000000" pitchFamily="18" charset="-128"/>
                <a:ea typeface="UD Digi Kyokasho NK-R" panose="02020400000000000000" pitchFamily="18" charset="-128"/>
              </a:rPr>
              <a:t>~7</a:t>
            </a:r>
            <a:r>
              <a:rPr lang="ja-JP" altLang="en-US" sz="2400" b="1" dirty="0">
                <a:solidFill>
                  <a:schemeClr val="bg1"/>
                </a:solidFill>
                <a:latin typeface="UD Digi Kyokasho NK-R" panose="02020400000000000000" pitchFamily="18" charset="-128"/>
                <a:ea typeface="UD Digi Kyokasho NK-R" panose="02020400000000000000" pitchFamily="18" charset="-128"/>
              </a:rPr>
              <a:t>月</a:t>
            </a:r>
            <a:endParaRPr lang="en-US" sz="2400" b="1" dirty="0">
              <a:solidFill>
                <a:schemeClr val="bg1"/>
              </a:solidFill>
              <a:latin typeface="UD Digi Kyokasho NK-R" panose="02020400000000000000" pitchFamily="18" charset="-128"/>
              <a:ea typeface="UD Digi Kyokasho NK-R" panose="02020400000000000000" pitchFamily="18" charset="-128"/>
            </a:endParaRPr>
          </a:p>
        </p:txBody>
      </p:sp>
      <p:sp>
        <p:nvSpPr>
          <p:cNvPr id="21" name="Block Arc 20">
            <a:extLst>
              <a:ext uri="{FF2B5EF4-FFF2-40B4-BE49-F238E27FC236}">
                <a16:creationId xmlns:a16="http://schemas.microsoft.com/office/drawing/2014/main" id="{B0622E37-D023-6001-5392-11422CD7ABAF}"/>
              </a:ext>
            </a:extLst>
          </p:cNvPr>
          <p:cNvSpPr/>
          <p:nvPr/>
        </p:nvSpPr>
        <p:spPr>
          <a:xfrm rot="19159053">
            <a:off x="2366291" y="590987"/>
            <a:ext cx="4452787" cy="2479358"/>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3" name="Block Arc 22">
            <a:extLst>
              <a:ext uri="{FF2B5EF4-FFF2-40B4-BE49-F238E27FC236}">
                <a16:creationId xmlns:a16="http://schemas.microsoft.com/office/drawing/2014/main" id="{E7C0EE01-5E37-2B5B-B3C3-D881CF749C25}"/>
              </a:ext>
            </a:extLst>
          </p:cNvPr>
          <p:cNvSpPr/>
          <p:nvPr/>
        </p:nvSpPr>
        <p:spPr>
          <a:xfrm rot="3744767">
            <a:off x="5825688" y="1162336"/>
            <a:ext cx="4452787" cy="2479358"/>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Rectangle: Rounded Corners 24">
            <a:extLst>
              <a:ext uri="{FF2B5EF4-FFF2-40B4-BE49-F238E27FC236}">
                <a16:creationId xmlns:a16="http://schemas.microsoft.com/office/drawing/2014/main" id="{F49AE325-3788-246B-2D89-B25B4ACEFED2}"/>
              </a:ext>
            </a:extLst>
          </p:cNvPr>
          <p:cNvSpPr/>
          <p:nvPr/>
        </p:nvSpPr>
        <p:spPr>
          <a:xfrm>
            <a:off x="1096014" y="3668617"/>
            <a:ext cx="2498955" cy="98769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latin typeface="UD Digi Kyokasho NK-R" panose="02020400000000000000" pitchFamily="18" charset="-128"/>
                <a:ea typeface="UD Digi Kyokasho NK-R" panose="02020400000000000000" pitchFamily="18" charset="-128"/>
              </a:rPr>
              <a:t>夏休み</a:t>
            </a:r>
            <a:endParaRPr lang="en-US" altLang="ja-JP" sz="2000" dirty="0">
              <a:solidFill>
                <a:schemeClr val="tx1"/>
              </a:solidFill>
              <a:latin typeface="UD Digi Kyokasho NK-R" panose="02020400000000000000" pitchFamily="18" charset="-128"/>
              <a:ea typeface="UD Digi Kyokasho NK-R" panose="02020400000000000000" pitchFamily="18" charset="-128"/>
            </a:endParaRPr>
          </a:p>
          <a:p>
            <a:pPr algn="ctr"/>
            <a:r>
              <a:rPr lang="en-US" altLang="ja-JP" sz="2000" dirty="0">
                <a:solidFill>
                  <a:schemeClr val="tx1"/>
                </a:solidFill>
                <a:latin typeface="UD Digi Kyokasho NK-R" panose="02020400000000000000" pitchFamily="18" charset="-128"/>
                <a:ea typeface="UD Digi Kyokasho NK-R" panose="02020400000000000000" pitchFamily="18" charset="-128"/>
              </a:rPr>
              <a:t>7</a:t>
            </a:r>
            <a:r>
              <a:rPr lang="ja-JP" altLang="en-US" sz="2000" dirty="0">
                <a:solidFill>
                  <a:schemeClr val="tx1"/>
                </a:solidFill>
                <a:latin typeface="UD Digi Kyokasho NK-R" panose="02020400000000000000" pitchFamily="18" charset="-128"/>
                <a:ea typeface="UD Digi Kyokasho NK-R" panose="02020400000000000000" pitchFamily="18" charset="-128"/>
              </a:rPr>
              <a:t>月</a:t>
            </a:r>
            <a:r>
              <a:rPr lang="en-US" altLang="ja-JP" sz="2000" dirty="0">
                <a:solidFill>
                  <a:schemeClr val="tx1"/>
                </a:solidFill>
                <a:latin typeface="UD Digi Kyokasho NK-R" panose="02020400000000000000" pitchFamily="18" charset="-128"/>
                <a:ea typeface="UD Digi Kyokasho NK-R" panose="02020400000000000000" pitchFamily="18" charset="-128"/>
              </a:rPr>
              <a:t>20</a:t>
            </a:r>
            <a:r>
              <a:rPr lang="ja-JP" altLang="en-US" sz="2000" dirty="0">
                <a:solidFill>
                  <a:schemeClr val="tx1"/>
                </a:solidFill>
                <a:latin typeface="UD Digi Kyokasho NK-R" panose="02020400000000000000" pitchFamily="18" charset="-128"/>
                <a:ea typeface="UD Digi Kyokasho NK-R" panose="02020400000000000000" pitchFamily="18" charset="-128"/>
              </a:rPr>
              <a:t>日</a:t>
            </a:r>
            <a:r>
              <a:rPr lang="en-US" altLang="ja-JP" sz="2000" dirty="0">
                <a:solidFill>
                  <a:schemeClr val="tx1"/>
                </a:solidFill>
                <a:latin typeface="UD Digi Kyokasho NK-R" panose="02020400000000000000" pitchFamily="18" charset="-128"/>
                <a:ea typeface="UD Digi Kyokasho NK-R" panose="02020400000000000000" pitchFamily="18" charset="-128"/>
              </a:rPr>
              <a:t>~8</a:t>
            </a:r>
            <a:r>
              <a:rPr lang="ja-JP" altLang="en-US" sz="2000" dirty="0">
                <a:solidFill>
                  <a:schemeClr val="tx1"/>
                </a:solidFill>
                <a:latin typeface="UD Digi Kyokasho NK-R" panose="02020400000000000000" pitchFamily="18" charset="-128"/>
                <a:ea typeface="UD Digi Kyokasho NK-R" panose="02020400000000000000" pitchFamily="18" charset="-128"/>
              </a:rPr>
              <a:t>月</a:t>
            </a:r>
            <a:r>
              <a:rPr lang="en-US" altLang="ja-JP" sz="2000" dirty="0">
                <a:solidFill>
                  <a:schemeClr val="tx1"/>
                </a:solidFill>
                <a:latin typeface="UD Digi Kyokasho NK-R" panose="02020400000000000000" pitchFamily="18" charset="-128"/>
                <a:ea typeface="UD Digi Kyokasho NK-R" panose="02020400000000000000" pitchFamily="18" charset="-128"/>
              </a:rPr>
              <a:t>31</a:t>
            </a:r>
            <a:r>
              <a:rPr lang="ja-JP" altLang="en-US" sz="2000" dirty="0">
                <a:solidFill>
                  <a:schemeClr val="tx1"/>
                </a:solidFill>
                <a:latin typeface="UD Digi Kyokasho NK-R" panose="02020400000000000000" pitchFamily="18" charset="-128"/>
                <a:ea typeface="UD Digi Kyokasho NK-R" panose="02020400000000000000" pitchFamily="18" charset="-128"/>
              </a:rPr>
              <a:t>日</a:t>
            </a:r>
            <a:endParaRPr lang="en-US" sz="2000" dirty="0">
              <a:solidFill>
                <a:schemeClr val="tx1"/>
              </a:solidFill>
              <a:latin typeface="UD Digi Kyokasho NK-R" panose="02020400000000000000" pitchFamily="18" charset="-128"/>
              <a:ea typeface="UD Digi Kyokasho NK-R" panose="02020400000000000000" pitchFamily="18" charset="-128"/>
            </a:endParaRPr>
          </a:p>
        </p:txBody>
      </p:sp>
      <p:sp>
        <p:nvSpPr>
          <p:cNvPr id="26" name="Rectangle: Rounded Corners 25">
            <a:extLst>
              <a:ext uri="{FF2B5EF4-FFF2-40B4-BE49-F238E27FC236}">
                <a16:creationId xmlns:a16="http://schemas.microsoft.com/office/drawing/2014/main" id="{BC465569-D6D6-3933-8DDD-AB0E13D4A331}"/>
              </a:ext>
            </a:extLst>
          </p:cNvPr>
          <p:cNvSpPr/>
          <p:nvPr/>
        </p:nvSpPr>
        <p:spPr>
          <a:xfrm>
            <a:off x="5322856" y="125531"/>
            <a:ext cx="2623354" cy="98769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latin typeface="UD Digi Kyokasho NK-R" panose="02020400000000000000" pitchFamily="18" charset="-128"/>
                <a:ea typeface="UD Digi Kyokasho NK-R" panose="02020400000000000000" pitchFamily="18" charset="-128"/>
              </a:rPr>
              <a:t>冬休み</a:t>
            </a:r>
            <a:endParaRPr lang="en-US" altLang="ja-JP" sz="2000" dirty="0">
              <a:solidFill>
                <a:schemeClr val="tx1"/>
              </a:solidFill>
              <a:latin typeface="UD Digi Kyokasho NK-R" panose="02020400000000000000" pitchFamily="18" charset="-128"/>
              <a:ea typeface="UD Digi Kyokasho NK-R" panose="02020400000000000000" pitchFamily="18" charset="-128"/>
            </a:endParaRPr>
          </a:p>
          <a:p>
            <a:pPr algn="ctr"/>
            <a:r>
              <a:rPr lang="en-US" altLang="ja-JP" sz="2000" dirty="0">
                <a:solidFill>
                  <a:schemeClr val="tx1"/>
                </a:solidFill>
                <a:latin typeface="UD Digi Kyokasho NK-R" panose="02020400000000000000" pitchFamily="18" charset="-128"/>
                <a:ea typeface="UD Digi Kyokasho NK-R" panose="02020400000000000000" pitchFamily="18" charset="-128"/>
              </a:rPr>
              <a:t>12</a:t>
            </a:r>
            <a:r>
              <a:rPr lang="ja-JP" altLang="en-US" sz="2000" dirty="0">
                <a:solidFill>
                  <a:schemeClr val="tx1"/>
                </a:solidFill>
                <a:latin typeface="UD Digi Kyokasho NK-R" panose="02020400000000000000" pitchFamily="18" charset="-128"/>
                <a:ea typeface="UD Digi Kyokasho NK-R" panose="02020400000000000000" pitchFamily="18" charset="-128"/>
              </a:rPr>
              <a:t>月</a:t>
            </a:r>
            <a:r>
              <a:rPr lang="en-US" altLang="ja-JP" sz="2000" dirty="0">
                <a:solidFill>
                  <a:schemeClr val="tx1"/>
                </a:solidFill>
                <a:latin typeface="UD Digi Kyokasho NK-R" panose="02020400000000000000" pitchFamily="18" charset="-128"/>
                <a:ea typeface="UD Digi Kyokasho NK-R" panose="02020400000000000000" pitchFamily="18" charset="-128"/>
              </a:rPr>
              <a:t>26</a:t>
            </a:r>
            <a:r>
              <a:rPr lang="ja-JP" altLang="en-US" sz="2000" dirty="0">
                <a:solidFill>
                  <a:schemeClr val="tx1"/>
                </a:solidFill>
                <a:latin typeface="UD Digi Kyokasho NK-R" panose="02020400000000000000" pitchFamily="18" charset="-128"/>
                <a:ea typeface="UD Digi Kyokasho NK-R" panose="02020400000000000000" pitchFamily="18" charset="-128"/>
              </a:rPr>
              <a:t>日</a:t>
            </a:r>
            <a:r>
              <a:rPr lang="en-US" altLang="ja-JP" sz="2000" dirty="0">
                <a:solidFill>
                  <a:schemeClr val="tx1"/>
                </a:solidFill>
                <a:latin typeface="UD Digi Kyokasho NK-R" panose="02020400000000000000" pitchFamily="18" charset="-128"/>
                <a:ea typeface="UD Digi Kyokasho NK-R" panose="02020400000000000000" pitchFamily="18" charset="-128"/>
              </a:rPr>
              <a:t>~1</a:t>
            </a:r>
            <a:r>
              <a:rPr lang="ja-JP" altLang="en-US" sz="2000" dirty="0">
                <a:solidFill>
                  <a:schemeClr val="tx1"/>
                </a:solidFill>
                <a:latin typeface="UD Digi Kyokasho NK-R" panose="02020400000000000000" pitchFamily="18" charset="-128"/>
                <a:ea typeface="UD Digi Kyokasho NK-R" panose="02020400000000000000" pitchFamily="18" charset="-128"/>
              </a:rPr>
              <a:t>月</a:t>
            </a:r>
            <a:r>
              <a:rPr lang="en-US" altLang="ja-JP" sz="2000" dirty="0">
                <a:solidFill>
                  <a:schemeClr val="tx1"/>
                </a:solidFill>
                <a:latin typeface="UD Digi Kyokasho NK-R" panose="02020400000000000000" pitchFamily="18" charset="-128"/>
                <a:ea typeface="UD Digi Kyokasho NK-R" panose="02020400000000000000" pitchFamily="18" charset="-128"/>
              </a:rPr>
              <a:t>6</a:t>
            </a:r>
            <a:r>
              <a:rPr lang="ja-JP" altLang="en-US" sz="2000" dirty="0">
                <a:solidFill>
                  <a:schemeClr val="tx1"/>
                </a:solidFill>
                <a:latin typeface="UD Digi Kyokasho NK-R" panose="02020400000000000000" pitchFamily="18" charset="-128"/>
                <a:ea typeface="UD Digi Kyokasho NK-R" panose="02020400000000000000" pitchFamily="18" charset="-128"/>
              </a:rPr>
              <a:t>日</a:t>
            </a:r>
            <a:endParaRPr lang="en-US" sz="2000" dirty="0">
              <a:solidFill>
                <a:schemeClr val="tx1"/>
              </a:solidFill>
              <a:latin typeface="UD Digi Kyokasho NK-R" panose="02020400000000000000" pitchFamily="18" charset="-128"/>
              <a:ea typeface="UD Digi Kyokasho NK-R" panose="02020400000000000000" pitchFamily="18" charset="-128"/>
            </a:endParaRPr>
          </a:p>
        </p:txBody>
      </p:sp>
      <p:sp>
        <p:nvSpPr>
          <p:cNvPr id="27" name="Rectangle: Rounded Corners 26">
            <a:extLst>
              <a:ext uri="{FF2B5EF4-FFF2-40B4-BE49-F238E27FC236}">
                <a16:creationId xmlns:a16="http://schemas.microsoft.com/office/drawing/2014/main" id="{A63E992F-7958-E5E7-B64C-79C728E8DB1C}"/>
              </a:ext>
            </a:extLst>
          </p:cNvPr>
          <p:cNvSpPr/>
          <p:nvPr/>
        </p:nvSpPr>
        <p:spPr>
          <a:xfrm>
            <a:off x="8119328" y="4414079"/>
            <a:ext cx="2360016" cy="98769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latin typeface="UD Digi Kyokasho NK-R" panose="02020400000000000000" pitchFamily="18" charset="-128"/>
                <a:ea typeface="UD Digi Kyokasho NK-R" panose="02020400000000000000" pitchFamily="18" charset="-128"/>
              </a:rPr>
              <a:t>春休み</a:t>
            </a:r>
            <a:endParaRPr lang="en-US" altLang="ja-JP" sz="2000" dirty="0">
              <a:solidFill>
                <a:schemeClr val="tx1"/>
              </a:solidFill>
              <a:latin typeface="UD Digi Kyokasho NK-R" panose="02020400000000000000" pitchFamily="18" charset="-128"/>
              <a:ea typeface="UD Digi Kyokasho NK-R" panose="02020400000000000000" pitchFamily="18" charset="-128"/>
            </a:endParaRPr>
          </a:p>
          <a:p>
            <a:pPr algn="ctr"/>
            <a:r>
              <a:rPr lang="en-US" altLang="ja-JP" sz="2000" dirty="0">
                <a:solidFill>
                  <a:schemeClr val="tx1"/>
                </a:solidFill>
                <a:latin typeface="UD Digi Kyokasho NK-R" panose="02020400000000000000" pitchFamily="18" charset="-128"/>
                <a:ea typeface="UD Digi Kyokasho NK-R" panose="02020400000000000000" pitchFamily="18" charset="-128"/>
              </a:rPr>
              <a:t>3</a:t>
            </a:r>
            <a:r>
              <a:rPr lang="ja-JP" altLang="en-US" sz="2000" dirty="0">
                <a:solidFill>
                  <a:schemeClr val="tx1"/>
                </a:solidFill>
                <a:latin typeface="UD Digi Kyokasho NK-R" panose="02020400000000000000" pitchFamily="18" charset="-128"/>
                <a:ea typeface="UD Digi Kyokasho NK-R" panose="02020400000000000000" pitchFamily="18" charset="-128"/>
              </a:rPr>
              <a:t>月</a:t>
            </a:r>
            <a:r>
              <a:rPr lang="en-US" altLang="ja-JP" sz="2000" dirty="0">
                <a:solidFill>
                  <a:schemeClr val="tx1"/>
                </a:solidFill>
                <a:latin typeface="UD Digi Kyokasho NK-R" panose="02020400000000000000" pitchFamily="18" charset="-128"/>
                <a:ea typeface="UD Digi Kyokasho NK-R" panose="02020400000000000000" pitchFamily="18" charset="-128"/>
              </a:rPr>
              <a:t>25</a:t>
            </a:r>
            <a:r>
              <a:rPr lang="ja-JP" altLang="en-US" sz="2000" dirty="0">
                <a:solidFill>
                  <a:schemeClr val="tx1"/>
                </a:solidFill>
                <a:latin typeface="UD Digi Kyokasho NK-R" panose="02020400000000000000" pitchFamily="18" charset="-128"/>
                <a:ea typeface="UD Digi Kyokasho NK-R" panose="02020400000000000000" pitchFamily="18" charset="-128"/>
              </a:rPr>
              <a:t>日</a:t>
            </a:r>
            <a:r>
              <a:rPr lang="en-US" altLang="ja-JP" sz="2000" dirty="0">
                <a:solidFill>
                  <a:schemeClr val="tx1"/>
                </a:solidFill>
                <a:latin typeface="UD Digi Kyokasho NK-R" panose="02020400000000000000" pitchFamily="18" charset="-128"/>
                <a:ea typeface="UD Digi Kyokasho NK-R" panose="02020400000000000000" pitchFamily="18" charset="-128"/>
              </a:rPr>
              <a:t>~4</a:t>
            </a:r>
            <a:r>
              <a:rPr lang="ja-JP" altLang="en-US" sz="2000" dirty="0">
                <a:solidFill>
                  <a:schemeClr val="tx1"/>
                </a:solidFill>
                <a:latin typeface="UD Digi Kyokasho NK-R" panose="02020400000000000000" pitchFamily="18" charset="-128"/>
                <a:ea typeface="UD Digi Kyokasho NK-R" panose="02020400000000000000" pitchFamily="18" charset="-128"/>
              </a:rPr>
              <a:t>月</a:t>
            </a:r>
            <a:r>
              <a:rPr lang="en-US" altLang="ja-JP" sz="2000" dirty="0">
                <a:solidFill>
                  <a:schemeClr val="tx1"/>
                </a:solidFill>
                <a:latin typeface="UD Digi Kyokasho NK-R" panose="02020400000000000000" pitchFamily="18" charset="-128"/>
                <a:ea typeface="UD Digi Kyokasho NK-R" panose="02020400000000000000" pitchFamily="18" charset="-128"/>
              </a:rPr>
              <a:t>5</a:t>
            </a:r>
            <a:r>
              <a:rPr lang="ja-JP" altLang="en-US" sz="2000" dirty="0">
                <a:solidFill>
                  <a:schemeClr val="tx1"/>
                </a:solidFill>
                <a:latin typeface="UD Digi Kyokasho NK-R" panose="02020400000000000000" pitchFamily="18" charset="-128"/>
                <a:ea typeface="UD Digi Kyokasho NK-R" panose="02020400000000000000" pitchFamily="18" charset="-128"/>
              </a:rPr>
              <a:t>日</a:t>
            </a:r>
            <a:endParaRPr lang="en-US" sz="2000" dirty="0">
              <a:solidFill>
                <a:schemeClr val="tx1"/>
              </a:solidFill>
              <a:latin typeface="UD Digi Kyokasho NK-R" panose="02020400000000000000" pitchFamily="18" charset="-128"/>
              <a:ea typeface="UD Digi Kyokasho NK-R" panose="02020400000000000000" pitchFamily="18" charset="-128"/>
            </a:endParaRPr>
          </a:p>
        </p:txBody>
      </p:sp>
      <p:sp>
        <p:nvSpPr>
          <p:cNvPr id="41" name="TextBox 40">
            <a:extLst>
              <a:ext uri="{FF2B5EF4-FFF2-40B4-BE49-F238E27FC236}">
                <a16:creationId xmlns:a16="http://schemas.microsoft.com/office/drawing/2014/main" id="{0A64C351-7A8D-4CD5-6304-17FF3EC58A56}"/>
              </a:ext>
            </a:extLst>
          </p:cNvPr>
          <p:cNvSpPr txBox="1"/>
          <p:nvPr/>
        </p:nvSpPr>
        <p:spPr>
          <a:xfrm rot="19177213">
            <a:off x="2759472" y="940792"/>
            <a:ext cx="2639909" cy="461665"/>
          </a:xfrm>
          <a:prstGeom prst="rect">
            <a:avLst/>
          </a:prstGeom>
          <a:noFill/>
        </p:spPr>
        <p:txBody>
          <a:bodyPr wrap="square" rtlCol="0">
            <a:spAutoFit/>
          </a:bodyPr>
          <a:lstStyle/>
          <a:p>
            <a:pPr algn="ctr"/>
            <a:r>
              <a:rPr lang="en-US" altLang="ja-JP" sz="2400" b="1" dirty="0">
                <a:solidFill>
                  <a:schemeClr val="bg1"/>
                </a:solidFill>
                <a:latin typeface="UD Digi Kyokasho NK-R" panose="02020400000000000000" pitchFamily="18" charset="-128"/>
                <a:ea typeface="UD Digi Kyokasho NK-R" panose="02020400000000000000" pitchFamily="18" charset="-128"/>
              </a:rPr>
              <a:t>2</a:t>
            </a:r>
            <a:r>
              <a:rPr lang="ja-JP" altLang="en-US" sz="2400" b="1" dirty="0">
                <a:solidFill>
                  <a:schemeClr val="bg1"/>
                </a:solidFill>
                <a:latin typeface="UD Digi Kyokasho NK-R" panose="02020400000000000000" pitchFamily="18" charset="-128"/>
                <a:ea typeface="UD Digi Kyokasho NK-R" panose="02020400000000000000" pitchFamily="18" charset="-128"/>
              </a:rPr>
              <a:t>学期　</a:t>
            </a:r>
            <a:r>
              <a:rPr lang="en-US" altLang="ja-JP" sz="2400" b="1" dirty="0">
                <a:solidFill>
                  <a:schemeClr val="bg1"/>
                </a:solidFill>
                <a:latin typeface="UD Digi Kyokasho NK-R" panose="02020400000000000000" pitchFamily="18" charset="-128"/>
                <a:ea typeface="UD Digi Kyokasho NK-R" panose="02020400000000000000" pitchFamily="18" charset="-128"/>
              </a:rPr>
              <a:t>9</a:t>
            </a:r>
            <a:r>
              <a:rPr lang="ja-JP" altLang="en-US" sz="2400" b="1" dirty="0">
                <a:solidFill>
                  <a:schemeClr val="bg1"/>
                </a:solidFill>
                <a:latin typeface="UD Digi Kyokasho NK-R" panose="02020400000000000000" pitchFamily="18" charset="-128"/>
                <a:ea typeface="UD Digi Kyokasho NK-R" panose="02020400000000000000" pitchFamily="18" charset="-128"/>
              </a:rPr>
              <a:t>月</a:t>
            </a:r>
            <a:r>
              <a:rPr lang="en-US" altLang="ja-JP" sz="2400" b="1" dirty="0">
                <a:solidFill>
                  <a:schemeClr val="bg1"/>
                </a:solidFill>
                <a:latin typeface="UD Digi Kyokasho NK-R" panose="02020400000000000000" pitchFamily="18" charset="-128"/>
                <a:ea typeface="UD Digi Kyokasho NK-R" panose="02020400000000000000" pitchFamily="18" charset="-128"/>
              </a:rPr>
              <a:t>~12</a:t>
            </a:r>
            <a:r>
              <a:rPr lang="ja-JP" altLang="en-US" sz="2400" b="1" dirty="0">
                <a:solidFill>
                  <a:schemeClr val="bg1"/>
                </a:solidFill>
                <a:latin typeface="UD Digi Kyokasho NK-R" panose="02020400000000000000" pitchFamily="18" charset="-128"/>
                <a:ea typeface="UD Digi Kyokasho NK-R" panose="02020400000000000000" pitchFamily="18" charset="-128"/>
              </a:rPr>
              <a:t>月</a:t>
            </a:r>
            <a:endParaRPr lang="en-US" sz="2400" b="1" dirty="0">
              <a:solidFill>
                <a:schemeClr val="bg1"/>
              </a:solidFill>
              <a:latin typeface="UD Digi Kyokasho NK-R" panose="02020400000000000000" pitchFamily="18" charset="-128"/>
              <a:ea typeface="UD Digi Kyokasho NK-R" panose="02020400000000000000" pitchFamily="18" charset="-128"/>
            </a:endParaRPr>
          </a:p>
        </p:txBody>
      </p:sp>
      <p:sp>
        <p:nvSpPr>
          <p:cNvPr id="43" name="TextBox 42">
            <a:extLst>
              <a:ext uri="{FF2B5EF4-FFF2-40B4-BE49-F238E27FC236}">
                <a16:creationId xmlns:a16="http://schemas.microsoft.com/office/drawing/2014/main" id="{78CB8126-9625-AB38-A2C8-2BD421E4B57E}"/>
              </a:ext>
            </a:extLst>
          </p:cNvPr>
          <p:cNvSpPr txBox="1"/>
          <p:nvPr/>
        </p:nvSpPr>
        <p:spPr>
          <a:xfrm rot="3606907">
            <a:off x="7484074" y="1775300"/>
            <a:ext cx="2639909" cy="461665"/>
          </a:xfrm>
          <a:prstGeom prst="rect">
            <a:avLst/>
          </a:prstGeom>
          <a:noFill/>
        </p:spPr>
        <p:txBody>
          <a:bodyPr wrap="square" rtlCol="0">
            <a:spAutoFit/>
          </a:bodyPr>
          <a:lstStyle/>
          <a:p>
            <a:pPr algn="ctr"/>
            <a:r>
              <a:rPr lang="en-US" altLang="ja-JP" sz="2400" b="1" dirty="0">
                <a:solidFill>
                  <a:schemeClr val="bg1"/>
                </a:solidFill>
                <a:latin typeface="UD Digi Kyokasho NK-R" panose="02020400000000000000" pitchFamily="18" charset="-128"/>
                <a:ea typeface="UD Digi Kyokasho NK-R" panose="02020400000000000000" pitchFamily="18" charset="-128"/>
              </a:rPr>
              <a:t>3</a:t>
            </a:r>
            <a:r>
              <a:rPr lang="ja-JP" altLang="en-US" sz="2400" b="1" dirty="0">
                <a:solidFill>
                  <a:schemeClr val="bg1"/>
                </a:solidFill>
                <a:latin typeface="UD Digi Kyokasho NK-R" panose="02020400000000000000" pitchFamily="18" charset="-128"/>
                <a:ea typeface="UD Digi Kyokasho NK-R" panose="02020400000000000000" pitchFamily="18" charset="-128"/>
              </a:rPr>
              <a:t>学期　</a:t>
            </a:r>
            <a:r>
              <a:rPr lang="en-US" altLang="ja-JP" sz="2400" b="1" dirty="0">
                <a:solidFill>
                  <a:schemeClr val="bg1"/>
                </a:solidFill>
                <a:latin typeface="UD Digi Kyokasho NK-R" panose="02020400000000000000" pitchFamily="18" charset="-128"/>
                <a:ea typeface="UD Digi Kyokasho NK-R" panose="02020400000000000000" pitchFamily="18" charset="-128"/>
              </a:rPr>
              <a:t>1</a:t>
            </a:r>
            <a:r>
              <a:rPr lang="ja-JP" altLang="en-US" sz="2400" b="1" dirty="0">
                <a:solidFill>
                  <a:schemeClr val="bg1"/>
                </a:solidFill>
                <a:latin typeface="UD Digi Kyokasho NK-R" panose="02020400000000000000" pitchFamily="18" charset="-128"/>
                <a:ea typeface="UD Digi Kyokasho NK-R" panose="02020400000000000000" pitchFamily="18" charset="-128"/>
              </a:rPr>
              <a:t>月</a:t>
            </a:r>
            <a:r>
              <a:rPr lang="en-US" altLang="ja-JP" sz="2400" b="1" dirty="0">
                <a:solidFill>
                  <a:schemeClr val="bg1"/>
                </a:solidFill>
                <a:latin typeface="UD Digi Kyokasho NK-R" panose="02020400000000000000" pitchFamily="18" charset="-128"/>
                <a:ea typeface="UD Digi Kyokasho NK-R" panose="02020400000000000000" pitchFamily="18" charset="-128"/>
              </a:rPr>
              <a:t>~3</a:t>
            </a:r>
            <a:r>
              <a:rPr lang="ja-JP" altLang="en-US" sz="2400" b="1" dirty="0">
                <a:solidFill>
                  <a:schemeClr val="bg1"/>
                </a:solidFill>
                <a:latin typeface="UD Digi Kyokasho NK-R" panose="02020400000000000000" pitchFamily="18" charset="-128"/>
                <a:ea typeface="UD Digi Kyokasho NK-R" panose="02020400000000000000" pitchFamily="18" charset="-128"/>
              </a:rPr>
              <a:t>月</a:t>
            </a:r>
            <a:endParaRPr lang="en-US" sz="2400" b="1" dirty="0">
              <a:solidFill>
                <a:schemeClr val="bg1"/>
              </a:solidFill>
              <a:latin typeface="UD Digi Kyokasho NK-R" panose="02020400000000000000" pitchFamily="18" charset="-128"/>
              <a:ea typeface="UD Digi Kyokasho NK-R" panose="02020400000000000000" pitchFamily="18" charset="-128"/>
            </a:endParaRPr>
          </a:p>
        </p:txBody>
      </p:sp>
      <p:sp>
        <p:nvSpPr>
          <p:cNvPr id="2" name="コンテンツ プレースホルダー 2">
            <a:extLst>
              <a:ext uri="{FF2B5EF4-FFF2-40B4-BE49-F238E27FC236}">
                <a16:creationId xmlns:a16="http://schemas.microsoft.com/office/drawing/2014/main" id="{107C1077-232C-C495-FDFF-BBCDBF9FD2F7}"/>
              </a:ext>
            </a:extLst>
          </p:cNvPr>
          <p:cNvSpPr>
            <a:spLocks noGrp="1"/>
          </p:cNvSpPr>
          <p:nvPr>
            <p:ph idx="1"/>
          </p:nvPr>
        </p:nvSpPr>
        <p:spPr>
          <a:xfrm>
            <a:off x="317495" y="490618"/>
            <a:ext cx="2886541" cy="1268697"/>
          </a:xfrm>
        </p:spPr>
        <p:txBody>
          <a:bodyPr>
            <a:normAutofit/>
          </a:bodyPr>
          <a:lstStyle/>
          <a:p>
            <a:pPr marL="0" indent="0" algn="ctr">
              <a:buNone/>
            </a:pPr>
            <a:r>
              <a:rPr lang="ja-JP" altLang="en-US" b="1" dirty="0">
                <a:latin typeface="UD Digi Kyokasho NK-B" panose="02020700000000000000" pitchFamily="18" charset="-128"/>
                <a:ea typeface="UD Digi Kyokasho NK-B" panose="02020700000000000000" pitchFamily="18" charset="-128"/>
              </a:rPr>
              <a:t>正解は、</a:t>
            </a:r>
            <a:endParaRPr lang="en-US" altLang="ja-JP" b="1" dirty="0">
              <a:latin typeface="UD Digi Kyokasho NK-B" panose="02020700000000000000" pitchFamily="18" charset="-128"/>
              <a:ea typeface="UD Digi Kyokasho NK-B" panose="02020700000000000000" pitchFamily="18" charset="-128"/>
            </a:endParaRPr>
          </a:p>
          <a:p>
            <a:pPr marL="0" indent="0" algn="ctr">
              <a:buNone/>
            </a:pPr>
            <a:r>
              <a:rPr lang="ja-JP" altLang="en-US" b="1" dirty="0">
                <a:solidFill>
                  <a:srgbClr val="FF0000"/>
                </a:solidFill>
                <a:latin typeface="UD Digi Kyokasho NK-B" panose="02020700000000000000" pitchFamily="18" charset="-128"/>
                <a:ea typeface="UD Digi Kyokasho NK-B" panose="02020700000000000000" pitchFamily="18" charset="-128"/>
              </a:rPr>
              <a:t>タイの方が長い。</a:t>
            </a:r>
            <a:endParaRPr lang="th-TH" altLang="ja-JP" b="1" dirty="0">
              <a:solidFill>
                <a:srgbClr val="FF0000"/>
              </a:solidFill>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2365312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1" grpId="0" animBg="1"/>
      <p:bldP spid="23" grpId="0" animBg="1"/>
      <p:bldP spid="25" grpId="0" animBg="1"/>
      <p:bldP spid="26" grpId="0" animBg="1"/>
      <p:bldP spid="27" grpId="0" animBg="1"/>
      <p:bldP spid="41" grpId="0"/>
      <p:bldP spid="43" grpId="0"/>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吹き出し 3"/>
          <p:cNvSpPr/>
          <p:nvPr/>
        </p:nvSpPr>
        <p:spPr>
          <a:xfrm>
            <a:off x="5382475" y="3428999"/>
            <a:ext cx="6372204" cy="2175670"/>
          </a:xfrm>
          <a:prstGeom prst="wedgeRoundRectCallout">
            <a:avLst>
              <a:gd name="adj1" fmla="val -67708"/>
              <a:gd name="adj2" fmla="val 15692"/>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r>
              <a:rPr lang="ja-JP" altLang="en-US" sz="2800" dirty="0">
                <a:latin typeface="UD Digi Kyokasho NK-R" panose="02020400000000000000" pitchFamily="18" charset="-128"/>
                <a:ea typeface="UD Digi Kyokasho NK-R" panose="02020400000000000000" pitchFamily="18" charset="-128"/>
              </a:rPr>
              <a:t>タイの中学校・高校では、</a:t>
            </a:r>
            <a:endParaRPr lang="en-US" altLang="ja-JP" sz="2800" dirty="0">
              <a:latin typeface="UD Digi Kyokasho NK-R" panose="02020400000000000000" pitchFamily="18" charset="-128"/>
              <a:ea typeface="UD Digi Kyokasho NK-R" panose="02020400000000000000" pitchFamily="18" charset="-128"/>
            </a:endParaRPr>
          </a:p>
          <a:p>
            <a:r>
              <a:rPr lang="ja-JP" altLang="en-US" sz="2800" dirty="0">
                <a:latin typeface="UD Digi Kyokasho NK-R" panose="02020400000000000000" pitchFamily="18" charset="-128"/>
                <a:ea typeface="UD Digi Kyokasho NK-R" panose="02020400000000000000" pitchFamily="18" charset="-128"/>
              </a:rPr>
              <a:t>学期はいつからいつまでですか。</a:t>
            </a:r>
            <a:endParaRPr lang="en-US" altLang="ja-JP" sz="2800" dirty="0">
              <a:latin typeface="UD Digi Kyokasho NK-R" panose="02020400000000000000" pitchFamily="18" charset="-128"/>
              <a:ea typeface="UD Digi Kyokasho NK-R" panose="02020400000000000000" pitchFamily="18" charset="-128"/>
            </a:endParaRPr>
          </a:p>
          <a:p>
            <a:r>
              <a:rPr lang="ja-JP" altLang="en-US" sz="2800" dirty="0">
                <a:latin typeface="UD Digi Kyokasho NK-R" panose="02020400000000000000" pitchFamily="18" charset="-128"/>
                <a:ea typeface="UD Digi Kyokasho NK-R" panose="02020400000000000000" pitchFamily="18" charset="-128"/>
              </a:rPr>
              <a:t>また、お休みはいつからいつまでですか。</a:t>
            </a:r>
            <a:endParaRPr kumimoji="1" lang="en-US" sz="2800" dirty="0">
              <a:latin typeface="UD Digi Kyokasho NK-R" panose="02020400000000000000" pitchFamily="18" charset="-128"/>
              <a:ea typeface="UD Digi Kyokasho NK-R" panose="02020400000000000000" pitchFamily="18" charset="-128"/>
            </a:endParaRPr>
          </a:p>
        </p:txBody>
      </p:sp>
      <p:sp>
        <p:nvSpPr>
          <p:cNvPr id="7" name="角丸四角形吹き出し 16">
            <a:extLst>
              <a:ext uri="{FF2B5EF4-FFF2-40B4-BE49-F238E27FC236}">
                <a16:creationId xmlns:a16="http://schemas.microsoft.com/office/drawing/2014/main" id="{9207BA02-B1AD-4DD0-89F8-32B7418B62A5}"/>
              </a:ext>
            </a:extLst>
          </p:cNvPr>
          <p:cNvSpPr/>
          <p:nvPr/>
        </p:nvSpPr>
        <p:spPr>
          <a:xfrm>
            <a:off x="2207097" y="756159"/>
            <a:ext cx="7777805" cy="1676162"/>
          </a:xfrm>
          <a:prstGeom prst="wedgeRoundRectCallout">
            <a:avLst>
              <a:gd name="adj1" fmla="val -28844"/>
              <a:gd name="adj2" fmla="val 99714"/>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r>
              <a:rPr lang="ja-JP" altLang="en-US" sz="2800" dirty="0">
                <a:latin typeface="UD Digi Kyokasho NK-R" panose="02020400000000000000" pitchFamily="18" charset="-128"/>
                <a:ea typeface="UD Digi Kyokasho NK-R" panose="02020400000000000000" pitchFamily="18" charset="-128"/>
              </a:rPr>
              <a:t>日曜日と祝日を除いた登校日数で計算すると、</a:t>
            </a:r>
            <a:endParaRPr lang="en-US" altLang="ja-JP" sz="2800" dirty="0">
              <a:latin typeface="UD Digi Kyokasho NK-R" panose="02020400000000000000" pitchFamily="18" charset="-128"/>
              <a:ea typeface="UD Digi Kyokasho NK-R" panose="02020400000000000000" pitchFamily="18" charset="-128"/>
            </a:endParaRPr>
          </a:p>
          <a:p>
            <a:r>
              <a:rPr lang="ja-JP" altLang="en-US" sz="2800" dirty="0">
                <a:latin typeface="UD Digi Kyokasho NK-R" panose="02020400000000000000" pitchFamily="18" charset="-128"/>
                <a:ea typeface="UD Digi Kyokasho NK-R" panose="02020400000000000000" pitchFamily="18" charset="-128"/>
              </a:rPr>
              <a:t>タイの中高生は年間約</a:t>
            </a:r>
            <a:r>
              <a:rPr lang="en-US" altLang="ja-JP" sz="2800" dirty="0">
                <a:latin typeface="UD Digi Kyokasho NK-R" panose="02020400000000000000" pitchFamily="18" charset="-128"/>
                <a:ea typeface="UD Digi Kyokasho NK-R" panose="02020400000000000000" pitchFamily="18" charset="-128"/>
              </a:rPr>
              <a:t>170</a:t>
            </a:r>
            <a:r>
              <a:rPr lang="ja-JP" altLang="en-US" sz="2800" dirty="0">
                <a:latin typeface="UD Digi Kyokasho NK-R" panose="02020400000000000000" pitchFamily="18" charset="-128"/>
                <a:ea typeface="UD Digi Kyokasho NK-R" panose="02020400000000000000" pitchFamily="18" charset="-128"/>
              </a:rPr>
              <a:t>日、日本の中高生は</a:t>
            </a:r>
            <a:endParaRPr lang="en-US" altLang="ja-JP" sz="2800" dirty="0">
              <a:latin typeface="UD Digi Kyokasho NK-R" panose="02020400000000000000" pitchFamily="18" charset="-128"/>
              <a:ea typeface="UD Digi Kyokasho NK-R" panose="02020400000000000000" pitchFamily="18" charset="-128"/>
            </a:endParaRPr>
          </a:p>
          <a:p>
            <a:r>
              <a:rPr lang="ja-JP" altLang="en-US" sz="2800" dirty="0">
                <a:latin typeface="UD Digi Kyokasho NK-R" panose="02020400000000000000" pitchFamily="18" charset="-128"/>
                <a:ea typeface="UD Digi Kyokasho NK-R" panose="02020400000000000000" pitchFamily="18" charset="-128"/>
              </a:rPr>
              <a:t>年間約</a:t>
            </a:r>
            <a:r>
              <a:rPr lang="en-US" altLang="ja-JP" sz="2800" dirty="0">
                <a:latin typeface="UD Digi Kyokasho NK-R" panose="02020400000000000000" pitchFamily="18" charset="-128"/>
                <a:ea typeface="UD Digi Kyokasho NK-R" panose="02020400000000000000" pitchFamily="18" charset="-128"/>
              </a:rPr>
              <a:t>200</a:t>
            </a:r>
            <a:r>
              <a:rPr lang="ja-JP" altLang="en-US" sz="2800" dirty="0">
                <a:latin typeface="UD Digi Kyokasho NK-R" panose="02020400000000000000" pitchFamily="18" charset="-128"/>
                <a:ea typeface="UD Digi Kyokasho NK-R" panose="02020400000000000000" pitchFamily="18" charset="-128"/>
              </a:rPr>
              <a:t>日登校します。</a:t>
            </a:r>
            <a:endParaRPr kumimoji="1" lang="en-US" sz="4000" dirty="0">
              <a:solidFill>
                <a:srgbClr val="0070C0"/>
              </a:solidFill>
              <a:latin typeface="UD Digi Kyokasho NK-R" panose="02020400000000000000" pitchFamily="18" charset="-128"/>
              <a:ea typeface="UD Digi Kyokasho NK-R" panose="02020400000000000000" pitchFamily="18" charset="-128"/>
            </a:endParaRPr>
          </a:p>
        </p:txBody>
      </p:sp>
      <p:pic>
        <p:nvPicPr>
          <p:cNvPr id="6" name="Content Placeholder 3">
            <a:extLst>
              <a:ext uri="{FF2B5EF4-FFF2-40B4-BE49-F238E27FC236}">
                <a16:creationId xmlns:a16="http://schemas.microsoft.com/office/drawing/2014/main" id="{5C7D1EF9-75BE-C6C8-FCBC-49F916CBFC2B}"/>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657626" y="3429000"/>
            <a:ext cx="1442013" cy="2175669"/>
          </a:xfrm>
          <a:prstGeom prst="rect">
            <a:avLst/>
          </a:prstGeom>
        </p:spPr>
      </p:pic>
    </p:spTree>
    <p:extLst>
      <p:ext uri="{BB962C8B-B14F-4D97-AF65-F5344CB8AC3E}">
        <p14:creationId xmlns:p14="http://schemas.microsoft.com/office/powerpoint/2010/main" val="3229390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189411" y="161352"/>
            <a:ext cx="11846380" cy="97681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600" b="1" dirty="0">
                <a:solidFill>
                  <a:schemeClr val="accent2">
                    <a:lumMod val="50000"/>
                  </a:schemeClr>
                </a:solidFill>
                <a:latin typeface="UD Digi Kyokasho NK-B" panose="02020700000000000000" pitchFamily="18" charset="-128"/>
                <a:ea typeface="UD Digi Kyokasho NK-B" panose="02020700000000000000" pitchFamily="18" charset="-128"/>
                <a:cs typeface="+mn-cs"/>
              </a:rPr>
              <a:t>続いて、日本のある学校の時間割を見てみましょう。</a:t>
            </a:r>
            <a:endParaRPr lang="en-US" altLang="ja-JP" sz="3600" b="1" dirty="0">
              <a:solidFill>
                <a:schemeClr val="accent2">
                  <a:lumMod val="50000"/>
                </a:schemeClr>
              </a:solidFill>
              <a:latin typeface="UD Digi Kyokasho NK-B" panose="02020700000000000000" pitchFamily="18" charset="-128"/>
              <a:ea typeface="UD Digi Kyokasho NK-B" panose="02020700000000000000" pitchFamily="18" charset="-128"/>
              <a:cs typeface="+mn-cs"/>
            </a:endParaRPr>
          </a:p>
        </p:txBody>
      </p:sp>
      <p:sp>
        <p:nvSpPr>
          <p:cNvPr id="9" name="角丸四角形吹き出し 8"/>
          <p:cNvSpPr/>
          <p:nvPr/>
        </p:nvSpPr>
        <p:spPr>
          <a:xfrm>
            <a:off x="7822776" y="1290139"/>
            <a:ext cx="4187995" cy="2057666"/>
          </a:xfrm>
          <a:prstGeom prst="wedgeRoundRectCallout">
            <a:avLst>
              <a:gd name="adj1" fmla="val 32732"/>
              <a:gd name="adj2" fmla="val 57205"/>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r>
              <a:rPr lang="ja-JP" altLang="en-US" sz="2300" dirty="0">
                <a:latin typeface="UD Digi Kyokasho NK-R" panose="02020400000000000000" pitchFamily="18" charset="-128"/>
                <a:ea typeface="UD Digi Kyokasho NK-R" panose="02020400000000000000" pitchFamily="18" charset="-128"/>
              </a:rPr>
              <a:t>この学校では、</a:t>
            </a:r>
            <a:r>
              <a:rPr lang="en-US" altLang="ja-JP" sz="2300" dirty="0">
                <a:latin typeface="UD Digi Kyokasho NK-R" panose="02020400000000000000" pitchFamily="18" charset="-128"/>
                <a:ea typeface="UD Digi Kyokasho NK-R" panose="02020400000000000000" pitchFamily="18" charset="-128"/>
              </a:rPr>
              <a:t>7</a:t>
            </a:r>
            <a:r>
              <a:rPr lang="ja-JP" altLang="en-US" sz="2300" dirty="0">
                <a:latin typeface="UD Digi Kyokasho NK-R" panose="02020400000000000000" pitchFamily="18" charset="-128"/>
                <a:ea typeface="UD Digi Kyokasho NK-R" panose="02020400000000000000" pitchFamily="18" charset="-128"/>
              </a:rPr>
              <a:t>時間目まで</a:t>
            </a:r>
            <a:endParaRPr lang="en-US" altLang="ja-JP" sz="2300" dirty="0">
              <a:latin typeface="UD Digi Kyokasho NK-R" panose="02020400000000000000" pitchFamily="18" charset="-128"/>
              <a:ea typeface="UD Digi Kyokasho NK-R" panose="02020400000000000000" pitchFamily="18" charset="-128"/>
            </a:endParaRPr>
          </a:p>
          <a:p>
            <a:r>
              <a:rPr lang="ja-JP" altLang="en-US" sz="2300" dirty="0">
                <a:latin typeface="UD Digi Kyokasho NK-R" panose="02020400000000000000" pitchFamily="18" charset="-128"/>
                <a:ea typeface="UD Digi Kyokasho NK-R" panose="02020400000000000000" pitchFamily="18" charset="-128"/>
              </a:rPr>
              <a:t>授業がある日もあります。</a:t>
            </a:r>
            <a:endParaRPr lang="en-US" altLang="ja-JP" sz="2300" dirty="0">
              <a:latin typeface="UD Digi Kyokasho NK-R" panose="02020400000000000000" pitchFamily="18" charset="-128"/>
              <a:ea typeface="UD Digi Kyokasho NK-R" panose="02020400000000000000" pitchFamily="18" charset="-128"/>
            </a:endParaRPr>
          </a:p>
          <a:p>
            <a:r>
              <a:rPr lang="ja-JP" altLang="en-US" sz="2300" dirty="0">
                <a:latin typeface="UD Digi Kyokasho NK-R" panose="02020400000000000000" pitchFamily="18" charset="-128"/>
                <a:ea typeface="UD Digi Kyokasho NK-R" panose="02020400000000000000" pitchFamily="18" charset="-128"/>
              </a:rPr>
              <a:t>その場合は、</a:t>
            </a:r>
            <a:r>
              <a:rPr lang="en-US" altLang="ja-JP" sz="2300" dirty="0">
                <a:latin typeface="UD Digi Kyokasho NK-R" panose="02020400000000000000" pitchFamily="18" charset="-128"/>
                <a:ea typeface="UD Digi Kyokasho NK-R" panose="02020400000000000000" pitchFamily="18" charset="-128"/>
              </a:rPr>
              <a:t>7</a:t>
            </a:r>
            <a:r>
              <a:rPr lang="ja-JP" altLang="en-US" sz="2300" dirty="0">
                <a:latin typeface="UD Digi Kyokasho NK-R" panose="02020400000000000000" pitchFamily="18" charset="-128"/>
                <a:ea typeface="UD Digi Kyokasho NK-R" panose="02020400000000000000" pitchFamily="18" charset="-128"/>
              </a:rPr>
              <a:t>時間目終了後の</a:t>
            </a:r>
            <a:r>
              <a:rPr lang="en-US" altLang="ja-JP" sz="2300" dirty="0">
                <a:latin typeface="UD Digi Kyokasho NK-R" panose="02020400000000000000" pitchFamily="18" charset="-128"/>
                <a:ea typeface="UD Digi Kyokasho NK-R" panose="02020400000000000000" pitchFamily="18" charset="-128"/>
              </a:rPr>
              <a:t>16:25</a:t>
            </a:r>
            <a:r>
              <a:rPr lang="ja-JP" altLang="en-US" sz="2300" dirty="0">
                <a:latin typeface="UD Digi Kyokasho NK-R" panose="02020400000000000000" pitchFamily="18" charset="-128"/>
                <a:ea typeface="UD Digi Kyokasho NK-R" panose="02020400000000000000" pitchFamily="18" charset="-128"/>
              </a:rPr>
              <a:t>～</a:t>
            </a:r>
            <a:r>
              <a:rPr lang="en-US" altLang="ja-JP" sz="2300" dirty="0">
                <a:latin typeface="UD Digi Kyokasho NK-R" panose="02020400000000000000" pitchFamily="18" charset="-128"/>
                <a:ea typeface="UD Digi Kyokasho NK-R" panose="02020400000000000000" pitchFamily="18" charset="-128"/>
              </a:rPr>
              <a:t>16:40</a:t>
            </a:r>
            <a:r>
              <a:rPr lang="ja-JP" altLang="en-US" sz="2300" dirty="0">
                <a:latin typeface="UD Digi Kyokasho NK-R" panose="02020400000000000000" pitchFamily="18" charset="-128"/>
                <a:ea typeface="UD Digi Kyokasho NK-R" panose="02020400000000000000" pitchFamily="18" charset="-128"/>
              </a:rPr>
              <a:t>に掃除します。</a:t>
            </a:r>
            <a:endParaRPr kumimoji="1" lang="en-US" sz="2300" dirty="0">
              <a:latin typeface="UD Digi Kyokasho NK-R" panose="02020400000000000000" pitchFamily="18" charset="-128"/>
              <a:ea typeface="UD Digi Kyokasho NK-R" panose="02020400000000000000" pitchFamily="18" charset="-128"/>
            </a:endParaRPr>
          </a:p>
        </p:txBody>
      </p:sp>
      <p:sp>
        <p:nvSpPr>
          <p:cNvPr id="10" name="角丸四角形吹き出し 9"/>
          <p:cNvSpPr/>
          <p:nvPr/>
        </p:nvSpPr>
        <p:spPr>
          <a:xfrm>
            <a:off x="8004006" y="4700514"/>
            <a:ext cx="3940344" cy="1132761"/>
          </a:xfrm>
          <a:prstGeom prst="wedgeRoundRectCallout">
            <a:avLst>
              <a:gd name="adj1" fmla="val 30384"/>
              <a:gd name="adj2" fmla="val -74974"/>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r>
              <a:rPr lang="en-US" altLang="ja-JP" sz="2300" dirty="0">
                <a:latin typeface="UD Digi Kyokasho NK-R" panose="02020400000000000000" pitchFamily="18" charset="-128"/>
                <a:ea typeface="UD Digi Kyokasho NK-R" panose="02020400000000000000" pitchFamily="18" charset="-128"/>
              </a:rPr>
              <a:t>7</a:t>
            </a:r>
            <a:r>
              <a:rPr lang="ja-JP" altLang="en-US" sz="2300" dirty="0">
                <a:latin typeface="UD Digi Kyokasho NK-R" panose="02020400000000000000" pitchFamily="18" charset="-128"/>
                <a:ea typeface="UD Digi Kyokasho NK-R" panose="02020400000000000000" pitchFamily="18" charset="-128"/>
              </a:rPr>
              <a:t>時間目のない日は、</a:t>
            </a:r>
            <a:r>
              <a:rPr lang="en-US" altLang="ja-JP" sz="2300" dirty="0">
                <a:latin typeface="UD Digi Kyokasho NK-R" panose="02020400000000000000" pitchFamily="18" charset="-128"/>
                <a:ea typeface="UD Digi Kyokasho NK-R" panose="02020400000000000000" pitchFamily="18" charset="-128"/>
              </a:rPr>
              <a:t>15:25~15:40</a:t>
            </a:r>
            <a:r>
              <a:rPr lang="ja-JP" altLang="en-US" sz="2300" dirty="0">
                <a:latin typeface="UD Digi Kyokasho NK-R" panose="02020400000000000000" pitchFamily="18" charset="-128"/>
                <a:ea typeface="UD Digi Kyokasho NK-R" panose="02020400000000000000" pitchFamily="18" charset="-128"/>
              </a:rPr>
              <a:t>に掃除します。</a:t>
            </a:r>
            <a:endParaRPr kumimoji="1" lang="en-US" sz="2300" dirty="0">
              <a:latin typeface="UD Digi Kyokasho NK-R" panose="02020400000000000000" pitchFamily="18" charset="-128"/>
              <a:ea typeface="UD Digi Kyokasho NK-R" panose="02020400000000000000" pitchFamily="18" charset="-128"/>
            </a:endParaRPr>
          </a:p>
        </p:txBody>
      </p:sp>
      <p:pic>
        <p:nvPicPr>
          <p:cNvPr id="7" name="Content Placeholder 3">
            <a:extLst>
              <a:ext uri="{FF2B5EF4-FFF2-40B4-BE49-F238E27FC236}">
                <a16:creationId xmlns:a16="http://schemas.microsoft.com/office/drawing/2014/main" id="{9C79B470-EF4D-253F-8E3E-DF6415D5E11C}"/>
              </a:ext>
            </a:extLst>
          </p:cNvPr>
          <p:cNvPicPr>
            <a:picLocks noGrp="1" noChangeAspect="1"/>
          </p:cNvPicPr>
          <p:nvPr>
            <p:ph idx="1"/>
          </p:nvPr>
        </p:nvPicPr>
        <p:blipFill>
          <a:blip r:embed="rId3" cstate="print">
            <a:extLst>
              <a:ext uri="{BEBA8EAE-BF5A-486C-A8C5-ECC9F3942E4B}">
                <a14:imgProps xmlns:a14="http://schemas.microsoft.com/office/drawing/2010/main">
                  <a14:imgLayer r:embed="rId4">
                    <a14:imgEffect>
                      <a14:backgroundRemoval t="5233" b="96512" l="8187" r="89620">
                        <a14:foregroundMark x1="23684" y1="26453" x2="26754" y2="15698"/>
                        <a14:foregroundMark x1="16228" y1="28488" x2="22368" y2="16182"/>
                        <a14:foregroundMark x1="21784" y1="30620" x2="31579" y2="12888"/>
                        <a14:foregroundMark x1="31579" y1="12888" x2="50731" y2="5233"/>
                        <a14:foregroundMark x1="50731" y1="5233" x2="67982" y2="12694"/>
                        <a14:foregroundMark x1="67982" y1="12694" x2="71637" y2="16182"/>
                        <a14:foregroundMark x1="75877" y1="21124" x2="65351" y2="16182"/>
                        <a14:foregroundMark x1="74123" y1="37597" x2="18713" y2="37597"/>
                        <a14:foregroundMark x1="38596" y1="28973" x2="20614" y2="33915"/>
                        <a14:foregroundMark x1="29240" y1="33430" x2="77193" y2="32267"/>
                        <a14:foregroundMark x1="35526" y1="41764" x2="67836" y2="41764"/>
                        <a14:foregroundMark x1="31725" y1="46705" x2="55994" y2="50775"/>
                        <a14:foregroundMark x1="34942" y1="55329" x2="67251" y2="52035"/>
                        <a14:foregroundMark x1="37427" y1="51647" x2="61696" y2="56977"/>
                        <a14:foregroundMark x1="29240" y1="59012" x2="59795" y2="63178"/>
                        <a14:foregroundMark x1="16813" y1="65213" x2="43567" y2="54070"/>
                        <a14:foregroundMark x1="22368" y1="71027" x2="31725" y2="52035"/>
                        <a14:foregroundMark x1="28070" y1="64826" x2="28655" y2="92829"/>
                        <a14:foregroundMark x1="28655" y1="92829" x2="28655" y2="92829"/>
                        <a14:foregroundMark x1="29240" y1="93702" x2="76608" y2="80911"/>
                        <a14:foregroundMark x1="40497" y1="94864" x2="80848" y2="94477"/>
                        <a14:foregroundMark x1="40497" y1="92054" x2="62865" y2="82171"/>
                        <a14:foregroundMark x1="38012" y1="81686" x2="65351" y2="57364"/>
                        <a14:foregroundMark x1="35526" y1="69380" x2="58480" y2="62306"/>
                        <a14:foregroundMark x1="72222" y1="53682" x2="73392" y2="82946"/>
                        <a14:foregroundMark x1="78363" y1="61919" x2="79678" y2="92054"/>
                        <a14:foregroundMark x1="82164" y1="59884" x2="84064" y2="68895"/>
                        <a14:foregroundMark x1="85234" y1="87112" x2="84649" y2="96512"/>
                        <a14:foregroundMark x1="8187" y1="41279" x2="50439" y2="22384"/>
                      </a14:backgroundRemoval>
                    </a14:imgEffect>
                  </a14:imgLayer>
                </a14:imgProps>
              </a:ext>
              <a:ext uri="{28A0092B-C50C-407E-A947-70E740481C1C}">
                <a14:useLocalDpi xmlns:a14="http://schemas.microsoft.com/office/drawing/2010/main" val="0"/>
              </a:ext>
            </a:extLst>
          </a:blip>
          <a:stretch>
            <a:fillRect/>
          </a:stretch>
        </p:blipFill>
        <p:spPr>
          <a:xfrm>
            <a:off x="11059740" y="3221835"/>
            <a:ext cx="1132260" cy="1708577"/>
          </a:xfrm>
          <a:prstGeom prst="rect">
            <a:avLst/>
          </a:prstGeom>
        </p:spPr>
      </p:pic>
      <p:pic>
        <p:nvPicPr>
          <p:cNvPr id="12" name="Picture 11">
            <a:extLst>
              <a:ext uri="{FF2B5EF4-FFF2-40B4-BE49-F238E27FC236}">
                <a16:creationId xmlns:a16="http://schemas.microsoft.com/office/drawing/2014/main" id="{4BDEE6FC-0A41-45C5-E824-83390ED8A4C1}"/>
              </a:ext>
            </a:extLst>
          </p:cNvPr>
          <p:cNvPicPr>
            <a:picLocks noChangeAspect="1"/>
          </p:cNvPicPr>
          <p:nvPr/>
        </p:nvPicPr>
        <p:blipFill>
          <a:blip r:embed="rId5"/>
          <a:stretch>
            <a:fillRect/>
          </a:stretch>
        </p:blipFill>
        <p:spPr>
          <a:xfrm>
            <a:off x="1907895" y="1012018"/>
            <a:ext cx="5889861" cy="5506407"/>
          </a:xfrm>
          <a:prstGeom prst="rect">
            <a:avLst/>
          </a:prstGeom>
        </p:spPr>
      </p:pic>
      <p:sp>
        <p:nvSpPr>
          <p:cNvPr id="11" name="角丸四角形吹き出し 9">
            <a:extLst>
              <a:ext uri="{FF2B5EF4-FFF2-40B4-BE49-F238E27FC236}">
                <a16:creationId xmlns:a16="http://schemas.microsoft.com/office/drawing/2014/main" id="{6BF82AD6-C3FA-47A5-AD19-38ED8F50ADEC}"/>
              </a:ext>
            </a:extLst>
          </p:cNvPr>
          <p:cNvSpPr/>
          <p:nvPr/>
        </p:nvSpPr>
        <p:spPr>
          <a:xfrm>
            <a:off x="166551" y="3344838"/>
            <a:ext cx="1630541" cy="1191788"/>
          </a:xfrm>
          <a:prstGeom prst="wedgeRoundRectCallout">
            <a:avLst>
              <a:gd name="adj1" fmla="val 70366"/>
              <a:gd name="adj2" fmla="val 39443"/>
              <a:gd name="adj3" fmla="val 16667"/>
            </a:avLst>
          </a:prstGeom>
          <a:solidFill>
            <a:schemeClr val="accent4">
              <a:lumMod val="20000"/>
              <a:lumOff val="80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300" b="1" dirty="0">
                <a:latin typeface="UD Digi Kyokasho NK-R" panose="02020400000000000000" pitchFamily="18" charset="-128"/>
                <a:ea typeface="UD Digi Kyokasho NK-R" panose="02020400000000000000" pitchFamily="18" charset="-128"/>
                <a:cs typeface="Cordia New" panose="020B0304020202020204" pitchFamily="34" charset="-34"/>
              </a:rPr>
              <a:t>お昼休み</a:t>
            </a:r>
            <a:endParaRPr lang="en-US" altLang="ja-JP" sz="2300" b="1" dirty="0">
              <a:latin typeface="UD Digi Kyokasho NK-R" panose="02020400000000000000" pitchFamily="18" charset="-128"/>
              <a:ea typeface="UD Digi Kyokasho NK-R" panose="02020400000000000000" pitchFamily="18" charset="-128"/>
              <a:cs typeface="Cordia New" panose="020B0304020202020204" pitchFamily="34" charset="-34"/>
            </a:endParaRPr>
          </a:p>
          <a:p>
            <a:pPr algn="ctr"/>
            <a:r>
              <a:rPr lang="en-US" sz="2800" b="1" dirty="0">
                <a:latin typeface="Cordia New" panose="020B0304020202020204" pitchFamily="34" charset="-34"/>
                <a:cs typeface="Cordia New" panose="020B0304020202020204" pitchFamily="34" charset="-34"/>
              </a:rPr>
              <a:t>12:50-13:35</a:t>
            </a:r>
            <a:endParaRPr lang="th-TH" sz="2800" b="1" dirty="0">
              <a:latin typeface="Cordia New" panose="020B0304020202020204" pitchFamily="34" charset="-34"/>
              <a:cs typeface="Cordia New" panose="020B0304020202020204" pitchFamily="34" charset="-34"/>
            </a:endParaRPr>
          </a:p>
        </p:txBody>
      </p:sp>
    </p:spTree>
    <p:extLst>
      <p:ext uri="{BB962C8B-B14F-4D97-AF65-F5344CB8AC3E}">
        <p14:creationId xmlns:p14="http://schemas.microsoft.com/office/powerpoint/2010/main" val="1326531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FC4E127-9659-41F0-8E46-ED331527814C}"/>
              </a:ext>
            </a:extLst>
          </p:cNvPr>
          <p:cNvPicPr>
            <a:picLocks noChangeAspect="1"/>
          </p:cNvPicPr>
          <p:nvPr/>
        </p:nvPicPr>
        <p:blipFill>
          <a:blip r:embed="rId3"/>
          <a:stretch>
            <a:fillRect/>
          </a:stretch>
        </p:blipFill>
        <p:spPr>
          <a:xfrm>
            <a:off x="692438" y="763843"/>
            <a:ext cx="11068639" cy="1608388"/>
          </a:xfrm>
          <a:prstGeom prst="rect">
            <a:avLst/>
          </a:prstGeom>
        </p:spPr>
      </p:pic>
      <p:sp>
        <p:nvSpPr>
          <p:cNvPr id="5" name="角丸四角形吹き出し 4"/>
          <p:cNvSpPr/>
          <p:nvPr/>
        </p:nvSpPr>
        <p:spPr>
          <a:xfrm>
            <a:off x="556664" y="3030600"/>
            <a:ext cx="7270577" cy="2523744"/>
          </a:xfrm>
          <a:prstGeom prst="wedgeRoundRectCallout">
            <a:avLst>
              <a:gd name="adj1" fmla="val 55206"/>
              <a:gd name="adj2" fmla="val -84987"/>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r>
              <a:rPr lang="ja-JP" altLang="en-US" sz="2200" dirty="0">
                <a:latin typeface="UD Digi Kyokasho NK-R" panose="02020400000000000000" pitchFamily="18" charset="-128"/>
                <a:ea typeface="UD Digi Kyokasho NK-R" panose="02020400000000000000" pitchFamily="18" charset="-128"/>
                <a:cs typeface="Cordia New" panose="020B0304020202020204" pitchFamily="34" charset="-34"/>
              </a:rPr>
              <a:t>時々、帰りのホームルームがあります。この時間は</a:t>
            </a:r>
            <a:endParaRPr lang="en-US" altLang="ja-JP" sz="2200" dirty="0">
              <a:latin typeface="UD Digi Kyokasho NK-R" panose="02020400000000000000" pitchFamily="18" charset="-128"/>
              <a:ea typeface="UD Digi Kyokasho NK-R" panose="02020400000000000000" pitchFamily="18" charset="-128"/>
              <a:cs typeface="Cordia New" panose="020B0304020202020204" pitchFamily="34" charset="-34"/>
            </a:endParaRPr>
          </a:p>
          <a:p>
            <a:r>
              <a:rPr lang="ja-JP" altLang="en-US" sz="2200" dirty="0">
                <a:latin typeface="UD Digi Kyokasho NK-R" panose="02020400000000000000" pitchFamily="18" charset="-128"/>
                <a:ea typeface="UD Digi Kyokasho NK-R" panose="02020400000000000000" pitchFamily="18" charset="-128"/>
                <a:cs typeface="Cordia New" panose="020B0304020202020204" pitchFamily="34" charset="-34"/>
              </a:rPr>
              <a:t>クラス内での連絡やコミュニケーションに使われます。</a:t>
            </a:r>
            <a:endParaRPr lang="en-US" altLang="ja-JP" sz="2200" dirty="0">
              <a:latin typeface="UD Digi Kyokasho NK-R" panose="02020400000000000000" pitchFamily="18" charset="-128"/>
              <a:ea typeface="UD Digi Kyokasho NK-R" panose="02020400000000000000" pitchFamily="18" charset="-128"/>
              <a:cs typeface="Cordia New" panose="020B0304020202020204" pitchFamily="34" charset="-34"/>
            </a:endParaRPr>
          </a:p>
          <a:p>
            <a:r>
              <a:rPr lang="ja-JP" altLang="en-US" sz="2200" dirty="0">
                <a:latin typeface="UD Digi Kyokasho NK-R" panose="02020400000000000000" pitchFamily="18" charset="-128"/>
                <a:ea typeface="UD Digi Kyokasho NK-R" panose="02020400000000000000" pitchFamily="18" charset="-128"/>
                <a:cs typeface="Cordia New" panose="020B0304020202020204" pitchFamily="34" charset="-34"/>
              </a:rPr>
              <a:t>例えば、体育祭や文化祭、コンテスト、様々な展示会など、</a:t>
            </a:r>
            <a:endParaRPr lang="en-US" altLang="ja-JP" sz="2200" dirty="0">
              <a:latin typeface="UD Digi Kyokasho NK-R" panose="02020400000000000000" pitchFamily="18" charset="-128"/>
              <a:ea typeface="UD Digi Kyokasho NK-R" panose="02020400000000000000" pitchFamily="18" charset="-128"/>
              <a:cs typeface="Cordia New" panose="020B0304020202020204" pitchFamily="34" charset="-34"/>
            </a:endParaRPr>
          </a:p>
          <a:p>
            <a:r>
              <a:rPr lang="ja-JP" altLang="en-US" sz="2200" dirty="0">
                <a:latin typeface="UD Digi Kyokasho NK-R" panose="02020400000000000000" pitchFamily="18" charset="-128"/>
                <a:ea typeface="UD Digi Kyokasho NK-R" panose="02020400000000000000" pitchFamily="18" charset="-128"/>
                <a:cs typeface="Cordia New" panose="020B0304020202020204" pitchFamily="34" charset="-34"/>
              </a:rPr>
              <a:t>学校行事の準備のための話し合いが行われます。</a:t>
            </a:r>
            <a:endParaRPr kumimoji="1" lang="en-US" sz="2200" dirty="0">
              <a:latin typeface="UD Digi Kyokasho NK-R" panose="02020400000000000000" pitchFamily="18" charset="-128"/>
              <a:ea typeface="UD Digi Kyokasho NK-R" panose="02020400000000000000" pitchFamily="18" charset="-128"/>
            </a:endParaRPr>
          </a:p>
        </p:txBody>
      </p:sp>
      <p:sp>
        <p:nvSpPr>
          <p:cNvPr id="2" name="角丸四角形吹き出し 6">
            <a:extLst>
              <a:ext uri="{FF2B5EF4-FFF2-40B4-BE49-F238E27FC236}">
                <a16:creationId xmlns:a16="http://schemas.microsoft.com/office/drawing/2014/main" id="{8E529677-5380-ECE3-3AA9-BA73AED88215}"/>
              </a:ext>
            </a:extLst>
          </p:cNvPr>
          <p:cNvSpPr/>
          <p:nvPr/>
        </p:nvSpPr>
        <p:spPr>
          <a:xfrm>
            <a:off x="7715250" y="2627586"/>
            <a:ext cx="4344228" cy="3888828"/>
          </a:xfrm>
          <a:prstGeom prst="wedgeRoundRectCallout">
            <a:avLst>
              <a:gd name="adj1" fmla="val -35970"/>
              <a:gd name="adj2" fmla="val -79153"/>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100" dirty="0">
                <a:latin typeface="UD Digi Kyokasho NK-R" panose="02020400000000000000" pitchFamily="18" charset="-128"/>
                <a:ea typeface="UD Digi Kyokasho NK-R" panose="02020400000000000000" pitchFamily="18" charset="-128"/>
              </a:rPr>
              <a:t>日本の中高生が教室を</a:t>
            </a:r>
            <a:endParaRPr lang="en-US" altLang="ja-JP" sz="2100" dirty="0">
              <a:latin typeface="UD Digi Kyokasho NK-R" panose="02020400000000000000" pitchFamily="18" charset="-128"/>
              <a:ea typeface="UD Digi Kyokasho NK-R" panose="02020400000000000000" pitchFamily="18" charset="-128"/>
            </a:endParaRPr>
          </a:p>
          <a:p>
            <a:pPr algn="ctr"/>
            <a:r>
              <a:rPr lang="ja-JP" altLang="en-US" sz="2100" dirty="0">
                <a:latin typeface="UD Digi Kyokasho NK-R" panose="02020400000000000000" pitchFamily="18" charset="-128"/>
                <a:ea typeface="UD Digi Kyokasho NK-R" panose="02020400000000000000" pitchFamily="18" charset="-128"/>
              </a:rPr>
              <a:t>掃除している様子を見てみましょう。</a:t>
            </a:r>
            <a:endParaRPr lang="en-US" altLang="ja-JP" sz="2100" dirty="0">
              <a:latin typeface="UD Digi Kyokasho NK-R" panose="02020400000000000000" pitchFamily="18" charset="-128"/>
              <a:ea typeface="UD Digi Kyokasho NK-R" panose="02020400000000000000" pitchFamily="18" charset="-128"/>
            </a:endParaRPr>
          </a:p>
          <a:p>
            <a:pPr algn="ctr"/>
            <a:endParaRPr kumimoji="1" lang="en-US" sz="2400" dirty="0"/>
          </a:p>
          <a:p>
            <a:pPr algn="ctr"/>
            <a:endParaRPr kumimoji="1" lang="en-US" sz="1400" dirty="0"/>
          </a:p>
          <a:p>
            <a:pPr algn="ctr"/>
            <a:endParaRPr lang="en-US" sz="1400" dirty="0"/>
          </a:p>
          <a:p>
            <a:pPr algn="ctr"/>
            <a:endParaRPr kumimoji="1" lang="en-US" sz="1400" dirty="0"/>
          </a:p>
          <a:p>
            <a:pPr algn="ctr"/>
            <a:endParaRPr lang="en-US" sz="1400" dirty="0"/>
          </a:p>
          <a:p>
            <a:pPr algn="ctr"/>
            <a:endParaRPr kumimoji="1" lang="en-US" sz="1400" dirty="0"/>
          </a:p>
          <a:p>
            <a:pPr algn="ctr"/>
            <a:endParaRPr kumimoji="1" lang="en-US" sz="1400" dirty="0"/>
          </a:p>
          <a:p>
            <a:pPr algn="ctr"/>
            <a:endParaRPr lang="en-US" sz="1400" dirty="0"/>
          </a:p>
          <a:p>
            <a:pPr algn="ctr"/>
            <a:endParaRPr kumimoji="1" lang="en-US" sz="1400" dirty="0"/>
          </a:p>
          <a:p>
            <a:pPr algn="ctr"/>
            <a:endParaRPr kumimoji="1" lang="en-US" sz="1400" dirty="0"/>
          </a:p>
        </p:txBody>
      </p:sp>
      <p:pic>
        <p:nvPicPr>
          <p:cNvPr id="3" name="図 239">
            <a:hlinkClick r:id="rId4"/>
            <a:extLst>
              <a:ext uri="{FF2B5EF4-FFF2-40B4-BE49-F238E27FC236}">
                <a16:creationId xmlns:a16="http://schemas.microsoft.com/office/drawing/2014/main" id="{3FF8412F-ADC9-13BB-D3F9-E94F8A1BBDD2}"/>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010" t="33850" r="52740" b="31805"/>
          <a:stretch/>
        </p:blipFill>
        <p:spPr bwMode="auto">
          <a:xfrm>
            <a:off x="8698588" y="3826218"/>
            <a:ext cx="2446354" cy="1800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21018" y="4750150"/>
            <a:ext cx="1246235" cy="1608388"/>
          </a:xfrm>
          <a:prstGeom prst="rect">
            <a:avLst/>
          </a:prstGeom>
        </p:spPr>
      </p:pic>
      <p:sp>
        <p:nvSpPr>
          <p:cNvPr id="8" name="テキスト ボックス 7">
            <a:extLst>
              <a:ext uri="{FF2B5EF4-FFF2-40B4-BE49-F238E27FC236}">
                <a16:creationId xmlns:a16="http://schemas.microsoft.com/office/drawing/2014/main" id="{CA906DF4-DA57-7310-8BEB-464E0E575698}"/>
              </a:ext>
            </a:extLst>
          </p:cNvPr>
          <p:cNvSpPr txBox="1"/>
          <p:nvPr/>
        </p:nvSpPr>
        <p:spPr>
          <a:xfrm>
            <a:off x="8282152" y="5626218"/>
            <a:ext cx="4099034" cy="646331"/>
          </a:xfrm>
          <a:prstGeom prst="rect">
            <a:avLst/>
          </a:prstGeom>
          <a:noFill/>
        </p:spPr>
        <p:txBody>
          <a:bodyPr wrap="square">
            <a:spAutoFit/>
          </a:bodyPr>
          <a:lstStyle/>
          <a:p>
            <a:r>
              <a:rPr lang="en-US" dirty="0">
                <a:latin typeface="UD Digi Kyokasho NK-R" panose="02020400000000000000" pitchFamily="18" charset="-128"/>
                <a:ea typeface="UD Digi Kyokasho NK-R" panose="02020400000000000000" pitchFamily="18" charset="-128"/>
                <a:hlinkClick r:id="rId4"/>
              </a:rPr>
              <a:t>Life at a Japanese High School (2018) </a:t>
            </a:r>
            <a:r>
              <a:rPr lang="ja-JP" altLang="en-US" dirty="0">
                <a:latin typeface="UD Digi Kyokasho NK-R" panose="02020400000000000000" pitchFamily="18" charset="-128"/>
                <a:ea typeface="UD Digi Kyokasho NK-R" panose="02020400000000000000" pitchFamily="18" charset="-128"/>
                <a:hlinkClick r:id="rId4"/>
              </a:rPr>
              <a:t>明成高等学校での一ヶ月</a:t>
            </a:r>
            <a:endParaRPr lang="en-US" dirty="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1236413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角丸四角形吹き出し 3"/>
          <p:cNvSpPr/>
          <p:nvPr/>
        </p:nvSpPr>
        <p:spPr>
          <a:xfrm>
            <a:off x="2437941" y="950088"/>
            <a:ext cx="9410070" cy="2244437"/>
          </a:xfrm>
          <a:prstGeom prst="wedgeRoundRectCallout">
            <a:avLst>
              <a:gd name="adj1" fmla="val -53372"/>
              <a:gd name="adj2" fmla="val 49946"/>
              <a:gd name="adj3" fmla="val 16667"/>
            </a:avLst>
          </a:prstGeom>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r>
              <a:rPr lang="ja-JP" altLang="en-US" sz="2700" dirty="0">
                <a:latin typeface="UD Digi Kyokasho NK-R" panose="02020400000000000000" pitchFamily="18" charset="-128"/>
                <a:ea typeface="UD Digi Kyokasho NK-R" panose="02020400000000000000" pitchFamily="18" charset="-128"/>
              </a:rPr>
              <a:t>放課後には、生徒が興味のある部活動に自由に参加できます。</a:t>
            </a:r>
            <a:endParaRPr lang="en-US" altLang="ja-JP" sz="2700" dirty="0">
              <a:latin typeface="UD Digi Kyokasho NK-R" panose="02020400000000000000" pitchFamily="18" charset="-128"/>
              <a:ea typeface="UD Digi Kyokasho NK-R" panose="02020400000000000000" pitchFamily="18" charset="-128"/>
            </a:endParaRPr>
          </a:p>
          <a:p>
            <a:r>
              <a:rPr lang="ja-JP" altLang="en-US" sz="2700" dirty="0">
                <a:latin typeface="UD Digi Kyokasho NK-R" panose="02020400000000000000" pitchFamily="18" charset="-128"/>
                <a:ea typeface="UD Digi Kyokasho NK-R" panose="02020400000000000000" pitchFamily="18" charset="-128"/>
              </a:rPr>
              <a:t>スポーツ部や音楽部、美術部、日本の伝統芸能に関する部など、</a:t>
            </a:r>
            <a:endParaRPr lang="en-US" altLang="ja-JP" sz="2700" dirty="0">
              <a:latin typeface="UD Digi Kyokasho NK-R" panose="02020400000000000000" pitchFamily="18" charset="-128"/>
              <a:ea typeface="UD Digi Kyokasho NK-R" panose="02020400000000000000" pitchFamily="18" charset="-128"/>
            </a:endParaRPr>
          </a:p>
          <a:p>
            <a:r>
              <a:rPr lang="ja-JP" altLang="en-US" sz="2700" dirty="0">
                <a:latin typeface="UD Digi Kyokasho NK-R" panose="02020400000000000000" pitchFamily="18" charset="-128"/>
                <a:ea typeface="UD Digi Kyokasho NK-R" panose="02020400000000000000" pitchFamily="18" charset="-128"/>
              </a:rPr>
              <a:t>様々な部活動があります。ただし、どの部活動があるかは学校に</a:t>
            </a:r>
            <a:endParaRPr lang="en-US" altLang="ja-JP" sz="2700" dirty="0">
              <a:latin typeface="UD Digi Kyokasho NK-R" panose="02020400000000000000" pitchFamily="18" charset="-128"/>
              <a:ea typeface="UD Digi Kyokasho NK-R" panose="02020400000000000000" pitchFamily="18" charset="-128"/>
            </a:endParaRPr>
          </a:p>
          <a:p>
            <a:r>
              <a:rPr lang="ja-JP" altLang="en-US" sz="2700" dirty="0">
                <a:latin typeface="UD Digi Kyokasho NK-R" panose="02020400000000000000" pitchFamily="18" charset="-128"/>
                <a:ea typeface="UD Digi Kyokasho NK-R" panose="02020400000000000000" pitchFamily="18" charset="-128"/>
              </a:rPr>
              <a:t>よって異なります。</a:t>
            </a:r>
            <a:endParaRPr kumimoji="1" lang="en-US" sz="2700" dirty="0">
              <a:latin typeface="UD Digi Kyokasho NK-R" panose="02020400000000000000" pitchFamily="18" charset="-128"/>
              <a:ea typeface="UD Digi Kyokasho NK-R" panose="02020400000000000000" pitchFamily="18" charset="-128"/>
            </a:endParaRPr>
          </a:p>
        </p:txBody>
      </p:sp>
      <p:pic>
        <p:nvPicPr>
          <p:cNvPr id="5"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2436" y="2314835"/>
            <a:ext cx="1739066" cy="2244436"/>
          </a:xfrm>
          <a:prstGeom prst="rect">
            <a:avLst/>
          </a:prstGeom>
        </p:spPr>
      </p:pic>
      <p:sp>
        <p:nvSpPr>
          <p:cNvPr id="2" name="角丸四角形吹き出し 6">
            <a:extLst>
              <a:ext uri="{FF2B5EF4-FFF2-40B4-BE49-F238E27FC236}">
                <a16:creationId xmlns:a16="http://schemas.microsoft.com/office/drawing/2014/main" id="{BD8C4C00-FE49-B009-BD38-2700AFF5CEAA}"/>
              </a:ext>
            </a:extLst>
          </p:cNvPr>
          <p:cNvSpPr/>
          <p:nvPr/>
        </p:nvSpPr>
        <p:spPr>
          <a:xfrm>
            <a:off x="2618299" y="3501539"/>
            <a:ext cx="9176084" cy="2522483"/>
          </a:xfrm>
          <a:prstGeom prst="wedgeRoundRectCallout">
            <a:avLst>
              <a:gd name="adj1" fmla="val -55455"/>
              <a:gd name="adj2" fmla="val -50132"/>
              <a:gd name="adj3" fmla="val 16667"/>
            </a:avLst>
          </a:prstGeom>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r>
              <a:rPr lang="ja-JP" altLang="en-US" sz="2700" dirty="0">
                <a:latin typeface="UD Digi Kyokasho NK-R" panose="02020400000000000000" pitchFamily="18" charset="-128"/>
                <a:ea typeface="UD Digi Kyokasho NK-R" panose="02020400000000000000" pitchFamily="18" charset="-128"/>
              </a:rPr>
              <a:t>奈良県のある学校で、どんな部活動があるのか見てみましょう。</a:t>
            </a:r>
            <a:endParaRPr lang="en-US" altLang="ja-JP" sz="2700" dirty="0">
              <a:latin typeface="UD Digi Kyokasho NK-R" panose="02020400000000000000" pitchFamily="18" charset="-128"/>
              <a:ea typeface="UD Digi Kyokasho NK-R" panose="02020400000000000000" pitchFamily="18" charset="-128"/>
            </a:endParaRPr>
          </a:p>
          <a:p>
            <a:endParaRPr lang="en-US" sz="2700" dirty="0">
              <a:latin typeface="UD Digi Kyokasho NK-R" panose="02020400000000000000" pitchFamily="18" charset="-128"/>
              <a:ea typeface="UD Digi Kyokasho NK-R" panose="02020400000000000000" pitchFamily="18" charset="-128"/>
            </a:endParaRPr>
          </a:p>
          <a:p>
            <a:endParaRPr lang="en-US" sz="1200" dirty="0"/>
          </a:p>
          <a:p>
            <a:endParaRPr lang="en-US" dirty="0"/>
          </a:p>
          <a:p>
            <a:endParaRPr lang="th-TH" dirty="0"/>
          </a:p>
          <a:p>
            <a:endParaRPr kumimoji="1" lang="en-US" dirty="0"/>
          </a:p>
        </p:txBody>
      </p:sp>
      <p:pic>
        <p:nvPicPr>
          <p:cNvPr id="3" name="図 239">
            <a:hlinkClick r:id="rId4"/>
            <a:extLst>
              <a:ext uri="{FF2B5EF4-FFF2-40B4-BE49-F238E27FC236}">
                <a16:creationId xmlns:a16="http://schemas.microsoft.com/office/drawing/2014/main" id="{E151758F-331B-E3BA-6C01-A68B660A2916}"/>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010" t="33850" r="52740" b="31805"/>
          <a:stretch/>
        </p:blipFill>
        <p:spPr bwMode="auto">
          <a:xfrm>
            <a:off x="3915861" y="4277620"/>
            <a:ext cx="2201718" cy="1620000"/>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F1C9F749-D2E3-DD76-03A8-E83AC6395222}"/>
              </a:ext>
            </a:extLst>
          </p:cNvPr>
          <p:cNvSpPr txBox="1"/>
          <p:nvPr/>
        </p:nvSpPr>
        <p:spPr>
          <a:xfrm>
            <a:off x="6238640" y="4902954"/>
            <a:ext cx="6096000" cy="369332"/>
          </a:xfrm>
          <a:prstGeom prst="rect">
            <a:avLst/>
          </a:prstGeom>
          <a:noFill/>
        </p:spPr>
        <p:txBody>
          <a:bodyPr wrap="square">
            <a:spAutoFit/>
          </a:bodyPr>
          <a:lstStyle/>
          <a:p>
            <a:r>
              <a:rPr lang="ja-JP" altLang="en-US" dirty="0">
                <a:latin typeface="UD Digi Kyokasho NK-R" panose="02020400000000000000" pitchFamily="18" charset="-128"/>
                <a:ea typeface="UD Digi Kyokasho NK-R" panose="02020400000000000000" pitchFamily="18" charset="-128"/>
                <a:hlinkClick r:id="rId4"/>
              </a:rPr>
              <a:t>生駒高校</a:t>
            </a:r>
            <a:r>
              <a:rPr lang="en-US" altLang="ja-JP" dirty="0">
                <a:latin typeface="UD Digi Kyokasho NK-R" panose="02020400000000000000" pitchFamily="18" charset="-128"/>
                <a:ea typeface="UD Digi Kyokasho NK-R" panose="02020400000000000000" pitchFamily="18" charset="-128"/>
                <a:hlinkClick r:id="rId4"/>
              </a:rPr>
              <a:t>【</a:t>
            </a:r>
            <a:r>
              <a:rPr lang="ja-JP" altLang="en-US" dirty="0">
                <a:latin typeface="UD Digi Kyokasho NK-R" panose="02020400000000000000" pitchFamily="18" charset="-128"/>
                <a:ea typeface="UD Digi Kyokasho NK-R" panose="02020400000000000000" pitchFamily="18" charset="-128"/>
                <a:hlinkClick r:id="rId4"/>
              </a:rPr>
              <a:t>紹介動画</a:t>
            </a:r>
            <a:r>
              <a:rPr lang="en-US" altLang="ja-JP" dirty="0">
                <a:latin typeface="UD Digi Kyokasho NK-R" panose="02020400000000000000" pitchFamily="18" charset="-128"/>
                <a:ea typeface="UD Digi Kyokasho NK-R" panose="02020400000000000000" pitchFamily="18" charset="-128"/>
                <a:hlinkClick r:id="rId4"/>
              </a:rPr>
              <a:t>】</a:t>
            </a:r>
            <a:r>
              <a:rPr lang="ja-JP" altLang="en-US" dirty="0">
                <a:latin typeface="UD Digi Kyokasho NK-R" panose="02020400000000000000" pitchFamily="18" charset="-128"/>
                <a:ea typeface="UD Digi Kyokasho NK-R" panose="02020400000000000000" pitchFamily="18" charset="-128"/>
                <a:hlinkClick r:id="rId4"/>
              </a:rPr>
              <a:t>部活動紹介＆生駒の一日</a:t>
            </a:r>
            <a:endParaRPr lang="en-US" dirty="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4102441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506903" y="259592"/>
            <a:ext cx="6764867" cy="1325563"/>
          </a:xfrm>
        </p:spPr>
        <p:txBody>
          <a:bodyPr/>
          <a:lstStyle/>
          <a:p>
            <a:r>
              <a:rPr lang="ja-JP" altLang="en-US" dirty="0">
                <a:latin typeface="UD Digi Kyokasho NK-B" panose="02020700000000000000" pitchFamily="18" charset="-128"/>
                <a:ea typeface="UD Digi Kyokasho NK-B" panose="02020700000000000000" pitchFamily="18" charset="-128"/>
              </a:rPr>
              <a:t>日本との類似点・相違点</a:t>
            </a:r>
            <a:endParaRPr lang="en-US" dirty="0">
              <a:latin typeface="UD Digi Kyokasho NK-B" panose="02020700000000000000" pitchFamily="18" charset="-128"/>
              <a:ea typeface="UD Digi Kyokasho NK-B" panose="02020700000000000000" pitchFamily="18" charset="-128"/>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59454" y="3624768"/>
            <a:ext cx="2029883" cy="2512561"/>
          </a:xfrm>
          <a:prstGeom prst="rect">
            <a:avLst/>
          </a:prstGeom>
        </p:spPr>
      </p:pic>
      <p:sp>
        <p:nvSpPr>
          <p:cNvPr id="8" name="円形吹き出し 7"/>
          <p:cNvSpPr/>
          <p:nvPr/>
        </p:nvSpPr>
        <p:spPr>
          <a:xfrm>
            <a:off x="722498" y="3470086"/>
            <a:ext cx="3296072" cy="1561047"/>
          </a:xfrm>
          <a:prstGeom prst="wedgeEllipseCallout">
            <a:avLst>
              <a:gd name="adj1" fmla="val 61436"/>
              <a:gd name="adj2" fmla="val 12687"/>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a:latin typeface="UD Digi Kyokasho NK-R" panose="02020400000000000000" pitchFamily="18" charset="-128"/>
                <a:ea typeface="UD Digi Kyokasho NK-R" panose="02020400000000000000" pitchFamily="18" charset="-128"/>
              </a:rPr>
              <a:t>学期はいつからいつまで？</a:t>
            </a:r>
            <a:endParaRPr kumimoji="1" lang="en-US" sz="2400" dirty="0">
              <a:latin typeface="UD Digi Kyokasho NK-R" panose="02020400000000000000" pitchFamily="18" charset="-128"/>
              <a:ea typeface="UD Digi Kyokasho NK-R" panose="02020400000000000000" pitchFamily="18" charset="-128"/>
            </a:endParaRPr>
          </a:p>
        </p:txBody>
      </p:sp>
      <p:sp>
        <p:nvSpPr>
          <p:cNvPr id="9" name="円形吹き出し 8"/>
          <p:cNvSpPr/>
          <p:nvPr/>
        </p:nvSpPr>
        <p:spPr>
          <a:xfrm>
            <a:off x="3531472" y="1537590"/>
            <a:ext cx="3296072" cy="1561047"/>
          </a:xfrm>
          <a:prstGeom prst="wedgeEllipseCallout">
            <a:avLst>
              <a:gd name="adj1" fmla="val 21380"/>
              <a:gd name="adj2" fmla="val 71836"/>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400" dirty="0">
                <a:latin typeface="UD Digi Kyokasho NK-R" panose="02020400000000000000" pitchFamily="18" charset="-128"/>
                <a:ea typeface="UD Digi Kyokasho NK-R" panose="02020400000000000000" pitchFamily="18" charset="-128"/>
              </a:rPr>
              <a:t>自分の学校の</a:t>
            </a:r>
            <a:br>
              <a:rPr kumimoji="1" lang="en-US" altLang="ja-JP" sz="2400" dirty="0">
                <a:latin typeface="UD Digi Kyokasho NK-R" panose="02020400000000000000" pitchFamily="18" charset="-128"/>
                <a:ea typeface="UD Digi Kyokasho NK-R" panose="02020400000000000000" pitchFamily="18" charset="-128"/>
              </a:rPr>
            </a:br>
            <a:r>
              <a:rPr kumimoji="1" lang="ja-JP" altLang="en-US" sz="2400" dirty="0">
                <a:latin typeface="UD Digi Kyokasho NK-R" panose="02020400000000000000" pitchFamily="18" charset="-128"/>
                <a:ea typeface="UD Digi Kyokasho NK-R" panose="02020400000000000000" pitchFamily="18" charset="-128"/>
              </a:rPr>
              <a:t>登校日数</a:t>
            </a:r>
            <a:endParaRPr kumimoji="1" lang="en-US" sz="2400" dirty="0">
              <a:latin typeface="UD Digi Kyokasho NK-R" panose="02020400000000000000" pitchFamily="18" charset="-128"/>
              <a:ea typeface="UD Digi Kyokasho NK-R" panose="02020400000000000000" pitchFamily="18" charset="-128"/>
            </a:endParaRPr>
          </a:p>
        </p:txBody>
      </p:sp>
      <p:sp>
        <p:nvSpPr>
          <p:cNvPr id="11" name="円形吹き出し 10"/>
          <p:cNvSpPr/>
          <p:nvPr/>
        </p:nvSpPr>
        <p:spPr>
          <a:xfrm>
            <a:off x="7384628" y="2318113"/>
            <a:ext cx="2850291" cy="1561047"/>
          </a:xfrm>
          <a:prstGeom prst="wedgeEllipseCallout">
            <a:avLst>
              <a:gd name="adj1" fmla="val -52184"/>
              <a:gd name="adj2" fmla="val 53296"/>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ja-JP" altLang="en-US" sz="2400" dirty="0">
                <a:latin typeface="UD Digi Kyokasho NK-R" panose="02020400000000000000" pitchFamily="18" charset="-128"/>
                <a:ea typeface="UD Digi Kyokasho NK-R" panose="02020400000000000000" pitchFamily="18" charset="-128"/>
              </a:rPr>
              <a:t>自分の学校の時間割</a:t>
            </a:r>
            <a:endParaRPr kumimoji="1" lang="en-US" sz="2400" dirty="0">
              <a:latin typeface="UD Digi Kyokasho NK-R" panose="02020400000000000000" pitchFamily="18" charset="-128"/>
              <a:ea typeface="UD Digi Kyokasho NK-R" panose="02020400000000000000" pitchFamily="18" charset="-128"/>
            </a:endParaRPr>
          </a:p>
        </p:txBody>
      </p:sp>
      <p:sp>
        <p:nvSpPr>
          <p:cNvPr id="12" name="円形吹き出し 11"/>
          <p:cNvSpPr/>
          <p:nvPr/>
        </p:nvSpPr>
        <p:spPr>
          <a:xfrm>
            <a:off x="7862173" y="4353791"/>
            <a:ext cx="2479572" cy="1561047"/>
          </a:xfrm>
          <a:prstGeom prst="wedgeEllipseCallout">
            <a:avLst>
              <a:gd name="adj1" fmla="val -63978"/>
              <a:gd name="adj2" fmla="val -40132"/>
            </a:avLst>
          </a:prstGeom>
          <a:ln w="19050">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kumimoji="1" lang="th-TH" sz="2800" dirty="0">
                <a:latin typeface="UD Digi Kyokasho NK-R" panose="02020400000000000000" pitchFamily="18" charset="-128"/>
                <a:ea typeface="UD Digi Kyokasho NK-R" panose="02020400000000000000" pitchFamily="18" charset="-128"/>
              </a:rPr>
              <a:t>........</a:t>
            </a:r>
            <a:endParaRPr kumimoji="1" lang="en-US" sz="2800" dirty="0">
              <a:latin typeface="UD Digi Kyokasho NK-R" panose="02020400000000000000" pitchFamily="18" charset="-128"/>
              <a:ea typeface="UD Digi Kyokasho NK-R" panose="02020400000000000000" pitchFamily="18" charset="-128"/>
            </a:endParaRPr>
          </a:p>
        </p:txBody>
      </p:sp>
      <p:sp>
        <p:nvSpPr>
          <p:cNvPr id="3" name="雲形吹き出し 5">
            <a:extLst>
              <a:ext uri="{FF2B5EF4-FFF2-40B4-BE49-F238E27FC236}">
                <a16:creationId xmlns:a16="http://schemas.microsoft.com/office/drawing/2014/main" id="{11F7BD98-4DFE-C4D2-8BDA-FD4A8F0915C3}"/>
              </a:ext>
            </a:extLst>
          </p:cNvPr>
          <p:cNvSpPr/>
          <p:nvPr/>
        </p:nvSpPr>
        <p:spPr>
          <a:xfrm>
            <a:off x="228601" y="166296"/>
            <a:ext cx="3200144" cy="1567254"/>
          </a:xfrm>
          <a:prstGeom prst="cloudCallout">
            <a:avLst>
              <a:gd name="adj1" fmla="val 52724"/>
              <a:gd name="adj2" fmla="val 56815"/>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sz="1800" b="0" i="0" u="none" strike="noStrike" kern="1200" cap="none" spc="0" normalizeH="0" baseline="0" noProof="0" dirty="0">
              <a:ln>
                <a:noFill/>
              </a:ln>
              <a:solidFill>
                <a:prstClr val="black"/>
              </a:solidFill>
              <a:effectLst/>
              <a:uLnTx/>
              <a:uFillTx/>
              <a:latin typeface="游ゴシック" panose="020F0502020204030204"/>
              <a:ea typeface="+mn-ea"/>
              <a:cs typeface="+mn-cs"/>
            </a:endParaRPr>
          </a:p>
        </p:txBody>
      </p:sp>
      <p:sp>
        <p:nvSpPr>
          <p:cNvPr id="5" name="テキスト ボックス 6">
            <a:extLst>
              <a:ext uri="{FF2B5EF4-FFF2-40B4-BE49-F238E27FC236}">
                <a16:creationId xmlns:a16="http://schemas.microsoft.com/office/drawing/2014/main" id="{92FEE523-BD7B-3C17-0C88-5B821E552B5F}"/>
              </a:ext>
            </a:extLst>
          </p:cNvPr>
          <p:cNvSpPr txBox="1"/>
          <p:nvPr/>
        </p:nvSpPr>
        <p:spPr>
          <a:xfrm>
            <a:off x="189696" y="506876"/>
            <a:ext cx="3200145" cy="830997"/>
          </a:xfrm>
          <a:prstGeom prst="rect">
            <a:avLst/>
          </a:prstGeom>
          <a:noFill/>
        </p:spPr>
        <p:txBody>
          <a:bodyPr wrap="square" rtlCol="0">
            <a:spAutoFit/>
          </a:bodyPr>
          <a:lstStyle/>
          <a:p>
            <a:pPr lvl="0" algn="ctr"/>
            <a:r>
              <a:rPr lang="ja-JP" altLang="en-US" sz="2400" dirty="0">
                <a:latin typeface="UD Digi Kyokasho NK-B" panose="02020700000000000000" pitchFamily="18" charset="-128"/>
                <a:ea typeface="UD Digi Kyokasho NK-B" panose="02020700000000000000" pitchFamily="18" charset="-128"/>
              </a:rPr>
              <a:t>自分のことを</a:t>
            </a:r>
            <a:endParaRPr lang="en-US" altLang="ja-JP" sz="2400" dirty="0">
              <a:latin typeface="UD Digi Kyokasho NK-B" panose="02020700000000000000" pitchFamily="18" charset="-128"/>
              <a:ea typeface="UD Digi Kyokasho NK-B" panose="02020700000000000000" pitchFamily="18" charset="-128"/>
            </a:endParaRPr>
          </a:p>
          <a:p>
            <a:pPr lvl="0" algn="ctr"/>
            <a:r>
              <a:rPr lang="ja-JP" altLang="en-US" sz="2400" dirty="0">
                <a:latin typeface="UD Digi Kyokasho NK-B" panose="02020700000000000000" pitchFamily="18" charset="-128"/>
                <a:ea typeface="UD Digi Kyokasho NK-B" panose="02020700000000000000" pitchFamily="18" charset="-128"/>
              </a:rPr>
              <a:t>振り返りましょう。</a:t>
            </a:r>
            <a:endParaRPr kumimoji="1" lang="en-US" sz="2400" b="0" i="0" u="none" strike="noStrike" kern="1200" cap="none" spc="0" normalizeH="0" baseline="0" noProof="0" dirty="0">
              <a:ln>
                <a:noFill/>
              </a:ln>
              <a:solidFill>
                <a:sysClr val="windowText" lastClr="000000"/>
              </a:solidFill>
              <a:effectLst/>
              <a:uLnTx/>
              <a:uFillTx/>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2847301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70EC383-499F-77F0-72E4-9FD66EA5E2D6}"/>
              </a:ext>
            </a:extLst>
          </p:cNvPr>
          <p:cNvSpPr>
            <a:spLocks noGrp="1"/>
          </p:cNvSpPr>
          <p:nvPr>
            <p:ph type="title"/>
          </p:nvPr>
        </p:nvSpPr>
        <p:spPr>
          <a:xfrm>
            <a:off x="944218" y="500062"/>
            <a:ext cx="10515600" cy="1325563"/>
          </a:xfrm>
        </p:spPr>
        <p:txBody>
          <a:bodyPr>
            <a:normAutofit/>
          </a:bodyPr>
          <a:lstStyle/>
          <a:p>
            <a:r>
              <a:rPr lang="ja-JP" altLang="en-US" dirty="0">
                <a:latin typeface="UD Digi Kyokasho NK-B" panose="02020700000000000000" pitchFamily="18" charset="-128"/>
                <a:ea typeface="UD Digi Kyokasho NK-B" panose="02020700000000000000" pitchFamily="18" charset="-128"/>
              </a:rPr>
              <a:t>出典</a:t>
            </a:r>
            <a:endParaRPr lang="en-US" dirty="0">
              <a:latin typeface="UD Digi Kyokasho NK-B" panose="02020700000000000000" pitchFamily="18" charset="-128"/>
              <a:ea typeface="UD Digi Kyokasho NK-B" panose="02020700000000000000" pitchFamily="18" charset="-128"/>
            </a:endParaRPr>
          </a:p>
        </p:txBody>
      </p:sp>
      <p:sp>
        <p:nvSpPr>
          <p:cNvPr id="3" name="コンテンツ プレースホルダー 2">
            <a:extLst>
              <a:ext uri="{FF2B5EF4-FFF2-40B4-BE49-F238E27FC236}">
                <a16:creationId xmlns:a16="http://schemas.microsoft.com/office/drawing/2014/main" id="{FAEBA4DC-31A9-1478-29E2-063B446A5C1D}"/>
              </a:ext>
            </a:extLst>
          </p:cNvPr>
          <p:cNvSpPr>
            <a:spLocks noGrp="1"/>
          </p:cNvSpPr>
          <p:nvPr>
            <p:ph idx="1"/>
          </p:nvPr>
        </p:nvSpPr>
        <p:spPr>
          <a:xfrm>
            <a:off x="838200" y="1825625"/>
            <a:ext cx="10932042" cy="4351338"/>
          </a:xfrm>
        </p:spPr>
        <p:txBody>
          <a:bodyPr>
            <a:normAutofit/>
          </a:bodyPr>
          <a:lstStyle/>
          <a:p>
            <a:r>
              <a:rPr lang="en-US" altLang="ja-JP" sz="2400" dirty="0">
                <a:latin typeface="UD Digi Kyokasho NK-R" panose="02020400000000000000" pitchFamily="18" charset="-128"/>
                <a:ea typeface="UD Digi Kyokasho NK-R" panose="02020400000000000000" pitchFamily="18" charset="-128"/>
              </a:rPr>
              <a:t>P.13</a:t>
            </a:r>
            <a:r>
              <a:rPr lang="ja-JP" altLang="en-US" sz="2400" dirty="0">
                <a:latin typeface="UD Digi Kyokasho NK-R" panose="02020400000000000000" pitchFamily="18" charset="-128"/>
                <a:ea typeface="UD Digi Kyokasho NK-R" panose="02020400000000000000" pitchFamily="18" charset="-128"/>
              </a:rPr>
              <a:t> </a:t>
            </a:r>
            <a:r>
              <a:rPr lang="en-US" altLang="ja-JP" sz="2400" dirty="0">
                <a:latin typeface="UD Digi Kyokasho NK-R" panose="02020400000000000000" pitchFamily="18" charset="-128"/>
                <a:ea typeface="UD Digi Kyokasho NK-R" panose="02020400000000000000" pitchFamily="18" charset="-128"/>
              </a:rPr>
              <a:t>Ethan Chu</a:t>
            </a:r>
            <a:r>
              <a:rPr lang="ja-JP" altLang="en-US" sz="2400" dirty="0">
                <a:latin typeface="UD Digi Kyokasho NK-R" panose="02020400000000000000" pitchFamily="18" charset="-128"/>
                <a:ea typeface="UD Digi Kyokasho NK-R" panose="02020400000000000000" pitchFamily="18" charset="-128"/>
              </a:rPr>
              <a:t>「</a:t>
            </a:r>
            <a:r>
              <a:rPr lang="en-US" altLang="ja-JP" sz="2400" dirty="0">
                <a:latin typeface="UD Digi Kyokasho NK-R" panose="02020400000000000000" pitchFamily="18" charset="-128"/>
                <a:ea typeface="UD Digi Kyokasho NK-R" panose="02020400000000000000" pitchFamily="18" charset="-128"/>
              </a:rPr>
              <a:t>Life at a Japanese High School (2018) </a:t>
            </a:r>
            <a:r>
              <a:rPr lang="ja-JP" altLang="en-US" sz="2400" dirty="0">
                <a:latin typeface="UD Digi Kyokasho NK-R" panose="02020400000000000000" pitchFamily="18" charset="-128"/>
                <a:ea typeface="UD Digi Kyokasho NK-R" panose="02020400000000000000" pitchFamily="18" charset="-128"/>
              </a:rPr>
              <a:t>明成高等学校での一ヶ月」</a:t>
            </a:r>
            <a:r>
              <a:rPr lang="en-US" altLang="ja-JP" sz="2400" dirty="0">
                <a:latin typeface="UD Digi Kyokasho NK-R" panose="02020400000000000000" pitchFamily="18" charset="-128"/>
                <a:ea typeface="UD Digi Kyokasho NK-R" panose="02020400000000000000" pitchFamily="18" charset="-128"/>
              </a:rPr>
              <a:t> (YouTube) </a:t>
            </a:r>
            <a:r>
              <a:rPr lang="en-US" altLang="ja-JP" sz="2400" dirty="0">
                <a:latin typeface="UD Digi Kyokasho NK-R" panose="02020400000000000000" pitchFamily="18" charset="-128"/>
                <a:ea typeface="UD Digi Kyokasho NK-R" panose="02020400000000000000" pitchFamily="18" charset="-128"/>
                <a:hlinkClick r:id="rId2"/>
              </a:rPr>
              <a:t>https://youtu.be/29yqXFz_BmM?si=zJ5kW3AYQFXuXeMk&amp;t=420</a:t>
            </a:r>
            <a:endParaRPr lang="en-US" altLang="ja-JP" sz="2400" dirty="0">
              <a:latin typeface="UD Digi Kyokasho NK-R" panose="02020400000000000000" pitchFamily="18" charset="-128"/>
              <a:ea typeface="UD Digi Kyokasho NK-R" panose="02020400000000000000" pitchFamily="18" charset="-128"/>
            </a:endParaRPr>
          </a:p>
          <a:p>
            <a:r>
              <a:rPr lang="en-US" altLang="ja-JP" sz="2400" dirty="0">
                <a:latin typeface="UD Digi Kyokasho NK-R" panose="02020400000000000000" pitchFamily="18" charset="-128"/>
                <a:ea typeface="UD Digi Kyokasho NK-R" panose="02020400000000000000" pitchFamily="18" charset="-128"/>
              </a:rPr>
              <a:t>P.14 </a:t>
            </a:r>
            <a:r>
              <a:rPr lang="ja-JP" altLang="en-US" sz="2400" dirty="0">
                <a:latin typeface="UD Digi Kyokasho NK-R" panose="02020400000000000000" pitchFamily="18" charset="-128"/>
                <a:ea typeface="UD Digi Kyokasho NK-R" panose="02020400000000000000" pitchFamily="18" charset="-128"/>
              </a:rPr>
              <a:t>奈良県立生駒高等学校「生駒高校</a:t>
            </a:r>
            <a:r>
              <a:rPr lang="en-US" altLang="ja-JP" sz="2400" dirty="0">
                <a:latin typeface="UD Digi Kyokasho NK-R" panose="02020400000000000000" pitchFamily="18" charset="-128"/>
                <a:ea typeface="UD Digi Kyokasho NK-R" panose="02020400000000000000" pitchFamily="18" charset="-128"/>
              </a:rPr>
              <a:t>【</a:t>
            </a:r>
            <a:r>
              <a:rPr lang="ja-JP" altLang="en-US" sz="2400" dirty="0">
                <a:latin typeface="UD Digi Kyokasho NK-R" panose="02020400000000000000" pitchFamily="18" charset="-128"/>
                <a:ea typeface="UD Digi Kyokasho NK-R" panose="02020400000000000000" pitchFamily="18" charset="-128"/>
              </a:rPr>
              <a:t>紹介動画</a:t>
            </a:r>
            <a:r>
              <a:rPr lang="en-US" altLang="ja-JP" sz="2400" dirty="0">
                <a:latin typeface="UD Digi Kyokasho NK-R" panose="02020400000000000000" pitchFamily="18" charset="-128"/>
                <a:ea typeface="UD Digi Kyokasho NK-R" panose="02020400000000000000" pitchFamily="18" charset="-128"/>
              </a:rPr>
              <a:t>】</a:t>
            </a:r>
            <a:r>
              <a:rPr lang="ja-JP" altLang="en-US" sz="2400" dirty="0">
                <a:latin typeface="UD Digi Kyokasho NK-R" panose="02020400000000000000" pitchFamily="18" charset="-128"/>
                <a:ea typeface="UD Digi Kyokasho NK-R" panose="02020400000000000000" pitchFamily="18" charset="-128"/>
              </a:rPr>
              <a:t>部活動紹介＆生駒の一日」</a:t>
            </a:r>
            <a:r>
              <a:rPr lang="en-US" altLang="ja-JP" sz="2400" dirty="0">
                <a:latin typeface="UD Digi Kyokasho NK-R" panose="02020400000000000000" pitchFamily="18" charset="-128"/>
                <a:ea typeface="UD Digi Kyokasho NK-R" panose="02020400000000000000" pitchFamily="18" charset="-128"/>
              </a:rPr>
              <a:t> (YouTube) </a:t>
            </a:r>
            <a:r>
              <a:rPr lang="en-US" altLang="ja-JP" sz="2400" dirty="0">
                <a:latin typeface="UD Digi Kyokasho NK-R" panose="02020400000000000000" pitchFamily="18" charset="-128"/>
                <a:ea typeface="UD Digi Kyokasho NK-R" panose="02020400000000000000" pitchFamily="18" charset="-128"/>
                <a:hlinkClick r:id="rId3"/>
              </a:rPr>
              <a:t>https://www.youtube.com/watch?v=CT-TTOz5Y_w</a:t>
            </a:r>
            <a:endParaRPr lang="en-US" altLang="ja-JP" sz="2400" dirty="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3677465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979978" y="4566708"/>
            <a:ext cx="10515335" cy="1650908"/>
          </a:xfrm>
        </p:spPr>
        <p:txBody>
          <a:bodyPr>
            <a:noAutofit/>
          </a:bodyPr>
          <a:lstStyle/>
          <a:p>
            <a:r>
              <a:rPr lang="ja-JP" altLang="en-US" sz="2400" dirty="0">
                <a:latin typeface="UD Digi Kyokasho NK-R" panose="02020400000000000000" pitchFamily="18" charset="-128"/>
                <a:ea typeface="UD Digi Kyokasho NK-R" panose="02020400000000000000" pitchFamily="18" charset="-128"/>
              </a:rPr>
              <a:t>みなさんは、日本の中学校・高校が何学期制なのか、また授業が何時から</a:t>
            </a:r>
            <a:br>
              <a:rPr lang="en-US" altLang="ja-JP" sz="2400" dirty="0">
                <a:latin typeface="UD Digi Kyokasho NK-R" panose="02020400000000000000" pitchFamily="18" charset="-128"/>
                <a:ea typeface="UD Digi Kyokasho NK-R" panose="02020400000000000000" pitchFamily="18" charset="-128"/>
              </a:rPr>
            </a:br>
            <a:r>
              <a:rPr lang="ja-JP" altLang="en-US" sz="2400" dirty="0">
                <a:latin typeface="UD Digi Kyokasho NK-R" panose="02020400000000000000" pitchFamily="18" charset="-128"/>
                <a:ea typeface="UD Digi Kyokasho NK-R" panose="02020400000000000000" pitchFamily="18" charset="-128"/>
              </a:rPr>
              <a:t>何時まで行われているのかを見たり聞いたりしたことがありますか。</a:t>
            </a:r>
            <a:endParaRPr lang="en-US" altLang="ja-JP" sz="2400" dirty="0">
              <a:latin typeface="UD Digi Kyokasho NK-R" panose="02020400000000000000" pitchFamily="18" charset="-128"/>
              <a:ea typeface="UD Digi Kyokasho NK-R" panose="02020400000000000000" pitchFamily="18" charset="-128"/>
            </a:endParaRPr>
          </a:p>
          <a:p>
            <a:r>
              <a:rPr lang="ja-JP" altLang="en-US" sz="2400" dirty="0">
                <a:latin typeface="UD Digi Kyokasho NK-R" panose="02020400000000000000" pitchFamily="18" charset="-128"/>
                <a:ea typeface="UD Digi Kyokasho NK-R" panose="02020400000000000000" pitchFamily="18" charset="-128"/>
              </a:rPr>
              <a:t>もし聞いたことがある場合は、自分の持っている情報を友だちに話して</a:t>
            </a:r>
            <a:br>
              <a:rPr lang="en-US" altLang="ja-JP" sz="2400" dirty="0">
                <a:latin typeface="UD Digi Kyokasho NK-R" panose="02020400000000000000" pitchFamily="18" charset="-128"/>
                <a:ea typeface="UD Digi Kyokasho NK-R" panose="02020400000000000000" pitchFamily="18" charset="-128"/>
              </a:rPr>
            </a:br>
            <a:r>
              <a:rPr lang="ja-JP" altLang="en-US" sz="2400" dirty="0">
                <a:latin typeface="UD Digi Kyokasho NK-R" panose="02020400000000000000" pitchFamily="18" charset="-128"/>
                <a:ea typeface="UD Digi Kyokasho NK-R" panose="02020400000000000000" pitchFamily="18" charset="-128"/>
              </a:rPr>
              <a:t>みましょう。</a:t>
            </a:r>
            <a:endParaRPr kumimoji="1" lang="en-US" sz="2400" dirty="0">
              <a:latin typeface="UD Digi Kyokasho NK-R" panose="02020400000000000000" pitchFamily="18" charset="-128"/>
              <a:ea typeface="UD Digi Kyokasho NK-R" panose="02020400000000000000" pitchFamily="18" charset="-128"/>
            </a:endParaRPr>
          </a:p>
        </p:txBody>
      </p:sp>
      <p:pic>
        <p:nvPicPr>
          <p:cNvPr id="7" name="รูปภาพ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3489" y="1208136"/>
            <a:ext cx="3505022" cy="2245204"/>
          </a:xfrm>
          <a:prstGeom prst="rect">
            <a:avLst/>
          </a:prstGeom>
        </p:spPr>
      </p:pic>
      <p:sp>
        <p:nvSpPr>
          <p:cNvPr id="2" name="矢印: 五方向 6">
            <a:extLst>
              <a:ext uri="{FF2B5EF4-FFF2-40B4-BE49-F238E27FC236}">
                <a16:creationId xmlns:a16="http://schemas.microsoft.com/office/drawing/2014/main" id="{84610C0F-7799-F0C7-9B73-2896151684DA}"/>
              </a:ext>
            </a:extLst>
          </p:cNvPr>
          <p:cNvSpPr/>
          <p:nvPr/>
        </p:nvSpPr>
        <p:spPr>
          <a:xfrm>
            <a:off x="479503" y="640384"/>
            <a:ext cx="2225522" cy="775043"/>
          </a:xfrm>
          <a:custGeom>
            <a:avLst/>
            <a:gdLst>
              <a:gd name="connsiteX0" fmla="*/ 0 w 2225522"/>
              <a:gd name="connsiteY0" fmla="*/ 0 h 775043"/>
              <a:gd name="connsiteX1" fmla="*/ 1805921 w 2225522"/>
              <a:gd name="connsiteY1" fmla="*/ 0 h 775043"/>
              <a:gd name="connsiteX2" fmla="*/ 2225522 w 2225522"/>
              <a:gd name="connsiteY2" fmla="*/ 387522 h 775043"/>
              <a:gd name="connsiteX3" fmla="*/ 1805921 w 2225522"/>
              <a:gd name="connsiteY3" fmla="*/ 775043 h 775043"/>
              <a:gd name="connsiteX4" fmla="*/ 0 w 2225522"/>
              <a:gd name="connsiteY4" fmla="*/ 775043 h 775043"/>
              <a:gd name="connsiteX5" fmla="*/ 0 w 2225522"/>
              <a:gd name="connsiteY5" fmla="*/ 0 h 77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25522" h="775043" fill="none" extrusionOk="0">
                <a:moveTo>
                  <a:pt x="0" y="0"/>
                </a:moveTo>
                <a:cubicBezTo>
                  <a:pt x="392043" y="-151702"/>
                  <a:pt x="999238" y="146904"/>
                  <a:pt x="1805921" y="0"/>
                </a:cubicBezTo>
                <a:cubicBezTo>
                  <a:pt x="1885148" y="76921"/>
                  <a:pt x="2134490" y="372378"/>
                  <a:pt x="2225522" y="387522"/>
                </a:cubicBezTo>
                <a:cubicBezTo>
                  <a:pt x="2138562" y="446827"/>
                  <a:pt x="1979010" y="650268"/>
                  <a:pt x="1805921" y="775043"/>
                </a:cubicBezTo>
                <a:cubicBezTo>
                  <a:pt x="1164527" y="667560"/>
                  <a:pt x="232100" y="625527"/>
                  <a:pt x="0" y="775043"/>
                </a:cubicBezTo>
                <a:cubicBezTo>
                  <a:pt x="34774" y="565007"/>
                  <a:pt x="55805" y="136291"/>
                  <a:pt x="0" y="0"/>
                </a:cubicBezTo>
                <a:close/>
              </a:path>
              <a:path w="2225522" h="775043" stroke="0" extrusionOk="0">
                <a:moveTo>
                  <a:pt x="0" y="0"/>
                </a:moveTo>
                <a:cubicBezTo>
                  <a:pt x="601877" y="-12782"/>
                  <a:pt x="1592555" y="92937"/>
                  <a:pt x="1805921" y="0"/>
                </a:cubicBezTo>
                <a:cubicBezTo>
                  <a:pt x="1956074" y="84725"/>
                  <a:pt x="2090284" y="283927"/>
                  <a:pt x="2225522" y="387522"/>
                </a:cubicBezTo>
                <a:cubicBezTo>
                  <a:pt x="2075591" y="552827"/>
                  <a:pt x="1970430" y="625114"/>
                  <a:pt x="1805921" y="775043"/>
                </a:cubicBezTo>
                <a:cubicBezTo>
                  <a:pt x="953939" y="761224"/>
                  <a:pt x="451829" y="692644"/>
                  <a:pt x="0" y="775043"/>
                </a:cubicBezTo>
                <a:cubicBezTo>
                  <a:pt x="-33438" y="676595"/>
                  <a:pt x="-30800" y="326315"/>
                  <a:pt x="0" y="0"/>
                </a:cubicBezTo>
                <a:close/>
              </a:path>
            </a:pathLst>
          </a:custGeom>
          <a:solidFill>
            <a:srgbClr val="C55A11"/>
          </a:solidFill>
          <a:ln w="12700" cap="flat" cmpd="sng" algn="ctr">
            <a:solidFill>
              <a:schemeClr val="accent5">
                <a:lumMod val="50000"/>
              </a:schemeClr>
            </a:solidFill>
            <a:prstDash val="solid"/>
            <a:miter lim="800000"/>
            <a:extLst>
              <a:ext uri="{C807C97D-BFC1-408E-A445-0C87EB9F89A2}">
                <ask:lineSketchStyleProps xmlns:ask="http://schemas.microsoft.com/office/drawing/2018/sketchyshapes" sd="380318463">
                  <a:prstGeom prst="homePlate">
                    <a:avLst>
                      <a:gd name="adj" fmla="val 54139"/>
                    </a:avLst>
                  </a:prstGeom>
                  <ask:type>
                    <ask:lineSketchCurved/>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ysClr val="window" lastClr="FFFFFF"/>
                </a:solidFill>
                <a:latin typeface="Calibri" panose="020F0502020204030204"/>
              </a:defRPr>
            </a:lvl1pPr>
            <a:lvl2pPr marL="457200" algn="l" defTabSz="914400" rtl="0" eaLnBrk="1" latinLnBrk="0" hangingPunct="1">
              <a:defRPr sz="1800" kern="1200">
                <a:solidFill>
                  <a:sysClr val="window" lastClr="FFFFFF"/>
                </a:solidFill>
                <a:latin typeface="Calibri" panose="020F0502020204030204"/>
              </a:defRPr>
            </a:lvl2pPr>
            <a:lvl3pPr marL="914400" algn="l" defTabSz="914400" rtl="0" eaLnBrk="1" latinLnBrk="0" hangingPunct="1">
              <a:defRPr sz="1800" kern="1200">
                <a:solidFill>
                  <a:sysClr val="window" lastClr="FFFFFF"/>
                </a:solidFill>
                <a:latin typeface="Calibri" panose="020F0502020204030204"/>
              </a:defRPr>
            </a:lvl3pPr>
            <a:lvl4pPr marL="1371600" algn="l" defTabSz="914400" rtl="0" eaLnBrk="1" latinLnBrk="0" hangingPunct="1">
              <a:defRPr sz="1800" kern="1200">
                <a:solidFill>
                  <a:sysClr val="window" lastClr="FFFFFF"/>
                </a:solidFill>
                <a:latin typeface="Calibri" panose="020F0502020204030204"/>
              </a:defRPr>
            </a:lvl4pPr>
            <a:lvl5pPr marL="1828800" algn="l" defTabSz="914400" rtl="0" eaLnBrk="1" latinLnBrk="0" hangingPunct="1">
              <a:defRPr sz="1800" kern="1200">
                <a:solidFill>
                  <a:sysClr val="window" lastClr="FFFFFF"/>
                </a:solidFill>
                <a:latin typeface="Calibri" panose="020F0502020204030204"/>
              </a:defRPr>
            </a:lvl5pPr>
            <a:lvl6pPr marL="2286000" algn="l" defTabSz="914400" rtl="0" eaLnBrk="1" latinLnBrk="0" hangingPunct="1">
              <a:defRPr sz="1800" kern="1200">
                <a:solidFill>
                  <a:sysClr val="window" lastClr="FFFFFF"/>
                </a:solidFill>
                <a:latin typeface="Calibri" panose="020F0502020204030204"/>
              </a:defRPr>
            </a:lvl6pPr>
            <a:lvl7pPr marL="2743200" algn="l" defTabSz="914400" rtl="0" eaLnBrk="1" latinLnBrk="0" hangingPunct="1">
              <a:defRPr sz="1800" kern="1200">
                <a:solidFill>
                  <a:sysClr val="window" lastClr="FFFFFF"/>
                </a:solidFill>
                <a:latin typeface="Calibri" panose="020F0502020204030204"/>
              </a:defRPr>
            </a:lvl7pPr>
            <a:lvl8pPr marL="3200400" algn="l" defTabSz="914400" rtl="0" eaLnBrk="1" latinLnBrk="0" hangingPunct="1">
              <a:defRPr sz="1800" kern="1200">
                <a:solidFill>
                  <a:sysClr val="window" lastClr="FFFFFF"/>
                </a:solidFill>
                <a:latin typeface="Calibri" panose="020F0502020204030204"/>
              </a:defRPr>
            </a:lvl8pPr>
            <a:lvl9pPr marL="3657600" algn="l" defTabSz="914400" rtl="0" eaLnBrk="1" latinLnBrk="0" hangingPunct="1">
              <a:defRPr sz="1800" kern="1200">
                <a:solidFill>
                  <a:sysClr val="window" lastClr="FFFFFF"/>
                </a:solidFill>
                <a:latin typeface="Calibri" panose="020F0502020204030204"/>
              </a:defRPr>
            </a:lvl9pPr>
          </a:lstStyle>
          <a:p>
            <a:pPr lvl="0" algn="ctr">
              <a:defRPr/>
            </a:pPr>
            <a:r>
              <a:rPr lang="ja-JP" altLang="en-US" sz="1600" b="1" dirty="0">
                <a:latin typeface="UD Digi Kyokasho NK-B" panose="02020700000000000000" pitchFamily="18" charset="-128"/>
                <a:ea typeface="UD Digi Kyokasho NK-B" panose="02020700000000000000" pitchFamily="18" charset="-128"/>
              </a:rPr>
              <a:t>知っていること を シェアしましょう。</a:t>
            </a:r>
            <a:r>
              <a:rPr lang="ja-JP" altLang="en-US" sz="1600" dirty="0">
                <a:latin typeface="UD Digi Kyokasho NK-B" panose="02020700000000000000" pitchFamily="18" charset="-128"/>
                <a:ea typeface="UD Digi Kyokasho NK-B" panose="02020700000000000000" pitchFamily="18" charset="-128"/>
              </a:rPr>
              <a:t> </a:t>
            </a:r>
            <a:endParaRPr kumimoji="0" lang="en-US" sz="1600" b="1" i="0" u="none" strike="noStrike" kern="1200" normalizeH="0" baseline="0" noProof="0" dirty="0">
              <a:solidFill>
                <a:schemeClr val="bg1"/>
              </a:solidFill>
              <a:uLnTx/>
              <a:uFillTx/>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2529396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131091" y="1406565"/>
            <a:ext cx="10011523" cy="1325563"/>
          </a:xfrm>
        </p:spPr>
        <p:txBody>
          <a:bodyPr>
            <a:noAutofit/>
          </a:bodyPr>
          <a:lstStyle/>
          <a:p>
            <a:r>
              <a:rPr lang="en-US" altLang="ja-JP" sz="3600" dirty="0">
                <a:latin typeface="UD Digi Kyokasho NK-R" panose="02020400000000000000" pitchFamily="18" charset="-128"/>
                <a:ea typeface="UD Digi Kyokasho NK-R" panose="02020400000000000000" pitchFamily="18" charset="-128"/>
                <a:cs typeface="+mn-cs"/>
              </a:rPr>
              <a:t>1. </a:t>
            </a:r>
            <a:r>
              <a:rPr lang="ja-JP" altLang="en-US" sz="3600" b="1" dirty="0">
                <a:latin typeface="UD Digi Kyokasho NK-R" panose="02020400000000000000" pitchFamily="18" charset="-128"/>
                <a:ea typeface="UD Digi Kyokasho NK-R" panose="02020400000000000000" pitchFamily="18" charset="-128"/>
                <a:cs typeface="+mn-cs"/>
              </a:rPr>
              <a:t>日本の中学校・高校は通常、何学期制ですか。</a:t>
            </a:r>
            <a:endParaRPr kumimoji="1" lang="en-US" sz="3600" dirty="0">
              <a:latin typeface="UD Digi Kyokasho NK-R" panose="02020400000000000000" pitchFamily="18" charset="-128"/>
              <a:ea typeface="UD Digi Kyokasho NK-R" panose="02020400000000000000" pitchFamily="18" charset="-128"/>
              <a:cs typeface="+mn-cs"/>
            </a:endParaRPr>
          </a:p>
        </p:txBody>
      </p:sp>
      <p:sp>
        <p:nvSpPr>
          <p:cNvPr id="6" name="角丸四角形吹き出し 5"/>
          <p:cNvSpPr/>
          <p:nvPr/>
        </p:nvSpPr>
        <p:spPr>
          <a:xfrm>
            <a:off x="1049386" y="408020"/>
            <a:ext cx="1679719" cy="899338"/>
          </a:xfrm>
          <a:prstGeom prst="wedgeRoundRectCallout">
            <a:avLst>
              <a:gd name="adj1" fmla="val -13776"/>
              <a:gd name="adj2" fmla="val 719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a:latin typeface="UD Digi Kyokasho NK-B" panose="02020700000000000000" pitchFamily="18" charset="-128"/>
                <a:ea typeface="UD Digi Kyokasho NK-B" panose="02020700000000000000" pitchFamily="18" charset="-128"/>
              </a:rPr>
              <a:t>クイズ</a:t>
            </a:r>
            <a:endParaRPr kumimoji="1" lang="en-US" sz="4000" b="1" dirty="0">
              <a:latin typeface="UD Digi Kyokasho NK-B" panose="02020700000000000000" pitchFamily="18" charset="-128"/>
              <a:ea typeface="UD Digi Kyokasho NK-B" panose="02020700000000000000" pitchFamily="18" charset="-128"/>
            </a:endParaRPr>
          </a:p>
        </p:txBody>
      </p:sp>
      <p:sp>
        <p:nvSpPr>
          <p:cNvPr id="7" name="AutoShape 2" descr="コミックポップアートスタイルでクイズクイズの脳のゲームワードベクトルイラストデザイン - 疑問符のベクターアート素材や画像を多数ご用意 - iStoc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円形吹き出し 12"/>
          <p:cNvSpPr/>
          <p:nvPr/>
        </p:nvSpPr>
        <p:spPr>
          <a:xfrm>
            <a:off x="289181" y="960469"/>
            <a:ext cx="897543" cy="693778"/>
          </a:xfrm>
          <a:prstGeom prst="wedgeEllipseCallout">
            <a:avLst>
              <a:gd name="adj1" fmla="val 43313"/>
              <a:gd name="adj2" fmla="val 698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dirty="0">
                <a:latin typeface="UD Digi Kyokasho NK-B" panose="02020700000000000000" pitchFamily="18" charset="-128"/>
                <a:ea typeface="UD Digi Kyokasho NK-B" panose="02020700000000000000" pitchFamily="18" charset="-128"/>
              </a:rPr>
              <a:t>❓</a:t>
            </a:r>
            <a:endParaRPr kumimoji="1" lang="en-US" sz="3200" dirty="0">
              <a:latin typeface="UD Digi Kyokasho NK-B" panose="02020700000000000000" pitchFamily="18" charset="-128"/>
              <a:ea typeface="UD Digi Kyokasho NK-B" panose="02020700000000000000" pitchFamily="18" charset="-128"/>
            </a:endParaRPr>
          </a:p>
        </p:txBody>
      </p:sp>
      <p:sp>
        <p:nvSpPr>
          <p:cNvPr id="5" name="TextBox 4">
            <a:extLst>
              <a:ext uri="{FF2B5EF4-FFF2-40B4-BE49-F238E27FC236}">
                <a16:creationId xmlns:a16="http://schemas.microsoft.com/office/drawing/2014/main" id="{2C69B382-B46A-465F-AC3D-D31D74B479CE}"/>
              </a:ext>
            </a:extLst>
          </p:cNvPr>
          <p:cNvSpPr txBox="1"/>
          <p:nvPr/>
        </p:nvSpPr>
        <p:spPr>
          <a:xfrm>
            <a:off x="5013572" y="5373057"/>
            <a:ext cx="2164855" cy="707886"/>
          </a:xfrm>
          <a:prstGeom prst="rect">
            <a:avLst/>
          </a:prstGeom>
          <a:noFill/>
        </p:spPr>
        <p:txBody>
          <a:bodyPr wrap="square" rtlCol="0">
            <a:spAutoFit/>
          </a:bodyPr>
          <a:lstStyle/>
          <a:p>
            <a:pPr algn="ctr"/>
            <a:r>
              <a:rPr lang="en-US" altLang="ja-JP" sz="4000" dirty="0">
                <a:solidFill>
                  <a:srgbClr val="0070C0"/>
                </a:solidFill>
                <a:latin typeface="UD Digi Kyokasho NK-R" panose="02020400000000000000" pitchFamily="18" charset="-128"/>
                <a:ea typeface="UD Digi Kyokasho NK-R" panose="02020400000000000000" pitchFamily="18" charset="-128"/>
              </a:rPr>
              <a:t>3</a:t>
            </a:r>
            <a:r>
              <a:rPr lang="ja-JP" altLang="en-US" sz="4000" dirty="0">
                <a:solidFill>
                  <a:srgbClr val="0070C0"/>
                </a:solidFill>
                <a:latin typeface="UD Digi Kyokasho NK-R" panose="02020400000000000000" pitchFamily="18" charset="-128"/>
                <a:ea typeface="UD Digi Kyokasho NK-R" panose="02020400000000000000" pitchFamily="18" charset="-128"/>
              </a:rPr>
              <a:t>学期制</a:t>
            </a:r>
            <a:endParaRPr lang="en-US" sz="4000" dirty="0">
              <a:solidFill>
                <a:srgbClr val="0070C0"/>
              </a:solidFill>
              <a:latin typeface="UD Digi Kyokasho NK-R" panose="02020400000000000000" pitchFamily="18" charset="-128"/>
              <a:ea typeface="UD Digi Kyokasho NK-R" panose="02020400000000000000" pitchFamily="18" charset="-128"/>
            </a:endParaRPr>
          </a:p>
        </p:txBody>
      </p:sp>
      <p:pic>
        <p:nvPicPr>
          <p:cNvPr id="4" name="図 3" descr="挿絵 が含まれている画像&#10;&#10;自動的に生成された説明">
            <a:extLst>
              <a:ext uri="{FF2B5EF4-FFF2-40B4-BE49-F238E27FC236}">
                <a16:creationId xmlns:a16="http://schemas.microsoft.com/office/drawing/2014/main" id="{214E27BB-8CCF-F3B8-E121-5D4967D0A9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9028" y="2653750"/>
            <a:ext cx="1453941" cy="2286670"/>
          </a:xfrm>
          <a:prstGeom prst="rect">
            <a:avLst/>
          </a:prstGeom>
        </p:spPr>
      </p:pic>
    </p:spTree>
    <p:extLst>
      <p:ext uri="{BB962C8B-B14F-4D97-AF65-F5344CB8AC3E}">
        <p14:creationId xmlns:p14="http://schemas.microsoft.com/office/powerpoint/2010/main" val="1266821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DD95B-4A09-4CCF-B6A2-91BDDC92C57B}"/>
              </a:ext>
            </a:extLst>
          </p:cNvPr>
          <p:cNvSpPr>
            <a:spLocks noGrp="1"/>
          </p:cNvSpPr>
          <p:nvPr>
            <p:ph type="title"/>
          </p:nvPr>
        </p:nvSpPr>
        <p:spPr>
          <a:xfrm>
            <a:off x="694509" y="32255"/>
            <a:ext cx="10802982" cy="1325563"/>
          </a:xfrm>
        </p:spPr>
        <p:txBody>
          <a:bodyPr>
            <a:normAutofit/>
          </a:bodyPr>
          <a:lstStyle/>
          <a:p>
            <a:pPr algn="ctr"/>
            <a:r>
              <a:rPr lang="ja-JP" altLang="en-US" sz="4000" b="1" dirty="0">
                <a:latin typeface="UD Digi Kyokasho NK-B" panose="02020700000000000000" pitchFamily="18" charset="-128"/>
                <a:ea typeface="UD Digi Kyokasho NK-B" panose="02020700000000000000" pitchFamily="18" charset="-128"/>
                <a:cs typeface="+mn-cs"/>
              </a:rPr>
              <a:t>各学期は、だいたい何月から何月までですか。</a:t>
            </a:r>
            <a:endParaRPr lang="en-US" sz="4000" b="1" dirty="0">
              <a:latin typeface="UD Digi Kyokasho NK-B" panose="02020700000000000000" pitchFamily="18" charset="-128"/>
              <a:ea typeface="UD Digi Kyokasho NK-B" panose="02020700000000000000" pitchFamily="18" charset="-128"/>
              <a:cs typeface="+mn-cs"/>
            </a:endParaRPr>
          </a:p>
        </p:txBody>
      </p:sp>
      <p:grpSp>
        <p:nvGrpSpPr>
          <p:cNvPr id="40" name="Group 39">
            <a:extLst>
              <a:ext uri="{FF2B5EF4-FFF2-40B4-BE49-F238E27FC236}">
                <a16:creationId xmlns:a16="http://schemas.microsoft.com/office/drawing/2014/main" id="{8C98FA51-F685-4E47-8FC4-6DC03C1396AA}"/>
              </a:ext>
            </a:extLst>
          </p:cNvPr>
          <p:cNvGrpSpPr/>
          <p:nvPr/>
        </p:nvGrpSpPr>
        <p:grpSpPr>
          <a:xfrm>
            <a:off x="3544685" y="1214699"/>
            <a:ext cx="5116881" cy="4660008"/>
            <a:chOff x="3143852" y="1690688"/>
            <a:chExt cx="5116881" cy="4660008"/>
          </a:xfrm>
        </p:grpSpPr>
        <p:sp>
          <p:nvSpPr>
            <p:cNvPr id="5" name="Oval 4">
              <a:extLst>
                <a:ext uri="{FF2B5EF4-FFF2-40B4-BE49-F238E27FC236}">
                  <a16:creationId xmlns:a16="http://schemas.microsoft.com/office/drawing/2014/main" id="{F9418A53-36C9-43D7-B6F0-FBC2A785F2A7}"/>
                </a:ext>
              </a:extLst>
            </p:cNvPr>
            <p:cNvSpPr/>
            <p:nvPr/>
          </p:nvSpPr>
          <p:spPr>
            <a:xfrm>
              <a:off x="3194136" y="1690688"/>
              <a:ext cx="4960307" cy="466000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6" name="Oval 5">
              <a:extLst>
                <a:ext uri="{FF2B5EF4-FFF2-40B4-BE49-F238E27FC236}">
                  <a16:creationId xmlns:a16="http://schemas.microsoft.com/office/drawing/2014/main" id="{292FDDD0-C309-4564-B51A-FE48F230961E}"/>
                </a:ext>
              </a:extLst>
            </p:cNvPr>
            <p:cNvSpPr/>
            <p:nvPr/>
          </p:nvSpPr>
          <p:spPr>
            <a:xfrm>
              <a:off x="3858016" y="2267211"/>
              <a:ext cx="3645074" cy="353234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CD668939-6F00-4788-9611-1164462BF868}"/>
                </a:ext>
              </a:extLst>
            </p:cNvPr>
            <p:cNvCxnSpPr>
              <a:cxnSpLocks/>
              <a:stCxn id="5" idx="2"/>
              <a:endCxn id="5" idx="6"/>
            </p:cNvCxnSpPr>
            <p:nvPr/>
          </p:nvCxnSpPr>
          <p:spPr>
            <a:xfrm>
              <a:off x="3194136" y="4020692"/>
              <a:ext cx="49603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8C2D2DA-ABFB-46C8-BC26-EFAB3344615C}"/>
                </a:ext>
              </a:extLst>
            </p:cNvPr>
            <p:cNvCxnSpPr>
              <a:cxnSpLocks/>
              <a:stCxn id="5" idx="0"/>
              <a:endCxn id="5" idx="4"/>
            </p:cNvCxnSpPr>
            <p:nvPr/>
          </p:nvCxnSpPr>
          <p:spPr>
            <a:xfrm>
              <a:off x="5674290" y="1690688"/>
              <a:ext cx="0" cy="4660008"/>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79569313-557E-4999-BE8C-95707D468004}"/>
                </a:ext>
              </a:extLst>
            </p:cNvPr>
            <p:cNvSpPr txBox="1"/>
            <p:nvPr/>
          </p:nvSpPr>
          <p:spPr>
            <a:xfrm>
              <a:off x="6706237" y="2341226"/>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1</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29" name="TextBox 28">
              <a:extLst>
                <a:ext uri="{FF2B5EF4-FFF2-40B4-BE49-F238E27FC236}">
                  <a16:creationId xmlns:a16="http://schemas.microsoft.com/office/drawing/2014/main" id="{8B05946F-213B-4CED-B91C-70532633E398}"/>
                </a:ext>
              </a:extLst>
            </p:cNvPr>
            <p:cNvSpPr txBox="1"/>
            <p:nvPr/>
          </p:nvSpPr>
          <p:spPr>
            <a:xfrm>
              <a:off x="7261353" y="3169037"/>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2</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0" name="TextBox 29">
              <a:extLst>
                <a:ext uri="{FF2B5EF4-FFF2-40B4-BE49-F238E27FC236}">
                  <a16:creationId xmlns:a16="http://schemas.microsoft.com/office/drawing/2014/main" id="{79C6AB15-4C36-4173-AFDE-D58F613F4D0E}"/>
                </a:ext>
              </a:extLst>
            </p:cNvPr>
            <p:cNvSpPr txBox="1"/>
            <p:nvPr/>
          </p:nvSpPr>
          <p:spPr>
            <a:xfrm>
              <a:off x="7283703" y="4308957"/>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3</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1" name="TextBox 30">
              <a:extLst>
                <a:ext uri="{FF2B5EF4-FFF2-40B4-BE49-F238E27FC236}">
                  <a16:creationId xmlns:a16="http://schemas.microsoft.com/office/drawing/2014/main" id="{84288901-0E05-4538-8845-13F6FC0E20FF}"/>
                </a:ext>
              </a:extLst>
            </p:cNvPr>
            <p:cNvSpPr txBox="1"/>
            <p:nvPr/>
          </p:nvSpPr>
          <p:spPr>
            <a:xfrm>
              <a:off x="4684196" y="1805812"/>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11</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2" name="TextBox 31">
              <a:extLst>
                <a:ext uri="{FF2B5EF4-FFF2-40B4-BE49-F238E27FC236}">
                  <a16:creationId xmlns:a16="http://schemas.microsoft.com/office/drawing/2014/main" id="{E7C9FDBD-7C54-46AB-B130-41B67E56C830}"/>
                </a:ext>
              </a:extLst>
            </p:cNvPr>
            <p:cNvSpPr txBox="1"/>
            <p:nvPr/>
          </p:nvSpPr>
          <p:spPr>
            <a:xfrm>
              <a:off x="5871061" y="1858065"/>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12</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3" name="TextBox 32">
              <a:extLst>
                <a:ext uri="{FF2B5EF4-FFF2-40B4-BE49-F238E27FC236}">
                  <a16:creationId xmlns:a16="http://schemas.microsoft.com/office/drawing/2014/main" id="{2F2944D4-0806-4B6C-BE20-A9E89BD682C6}"/>
                </a:ext>
              </a:extLst>
            </p:cNvPr>
            <p:cNvSpPr txBox="1"/>
            <p:nvPr/>
          </p:nvSpPr>
          <p:spPr>
            <a:xfrm>
              <a:off x="6837289" y="5110661"/>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4</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4" name="TextBox 33">
              <a:extLst>
                <a:ext uri="{FF2B5EF4-FFF2-40B4-BE49-F238E27FC236}">
                  <a16:creationId xmlns:a16="http://schemas.microsoft.com/office/drawing/2014/main" id="{74823AE2-1BBE-4686-953B-04D4E4B70968}"/>
                </a:ext>
              </a:extLst>
            </p:cNvPr>
            <p:cNvSpPr txBox="1"/>
            <p:nvPr/>
          </p:nvSpPr>
          <p:spPr>
            <a:xfrm>
              <a:off x="6042259" y="5693016"/>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5</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5" name="TextBox 34">
              <a:extLst>
                <a:ext uri="{FF2B5EF4-FFF2-40B4-BE49-F238E27FC236}">
                  <a16:creationId xmlns:a16="http://schemas.microsoft.com/office/drawing/2014/main" id="{1C581A70-3D7D-4301-85F1-9C071C1ED611}"/>
                </a:ext>
              </a:extLst>
            </p:cNvPr>
            <p:cNvSpPr txBox="1"/>
            <p:nvPr/>
          </p:nvSpPr>
          <p:spPr>
            <a:xfrm>
              <a:off x="4602076" y="5757032"/>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6</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6" name="TextBox 35">
              <a:extLst>
                <a:ext uri="{FF2B5EF4-FFF2-40B4-BE49-F238E27FC236}">
                  <a16:creationId xmlns:a16="http://schemas.microsoft.com/office/drawing/2014/main" id="{CD432B6A-9453-4B08-801F-82474A08D88B}"/>
                </a:ext>
              </a:extLst>
            </p:cNvPr>
            <p:cNvSpPr txBox="1"/>
            <p:nvPr/>
          </p:nvSpPr>
          <p:spPr>
            <a:xfrm>
              <a:off x="3816029" y="2235304"/>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10</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7" name="TextBox 36">
              <a:extLst>
                <a:ext uri="{FF2B5EF4-FFF2-40B4-BE49-F238E27FC236}">
                  <a16:creationId xmlns:a16="http://schemas.microsoft.com/office/drawing/2014/main" id="{11F711B0-4C57-44B4-9F07-5804E390857B}"/>
                </a:ext>
              </a:extLst>
            </p:cNvPr>
            <p:cNvSpPr txBox="1"/>
            <p:nvPr/>
          </p:nvSpPr>
          <p:spPr>
            <a:xfrm>
              <a:off x="3143852" y="4318622"/>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8</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8" name="TextBox 37">
              <a:extLst>
                <a:ext uri="{FF2B5EF4-FFF2-40B4-BE49-F238E27FC236}">
                  <a16:creationId xmlns:a16="http://schemas.microsoft.com/office/drawing/2014/main" id="{7471CB65-1D4C-4EEF-BEE7-D69770337BA5}"/>
                </a:ext>
              </a:extLst>
            </p:cNvPr>
            <p:cNvSpPr txBox="1"/>
            <p:nvPr/>
          </p:nvSpPr>
          <p:spPr>
            <a:xfrm>
              <a:off x="3213283" y="3014087"/>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9</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9" name="TextBox 38">
              <a:extLst>
                <a:ext uri="{FF2B5EF4-FFF2-40B4-BE49-F238E27FC236}">
                  <a16:creationId xmlns:a16="http://schemas.microsoft.com/office/drawing/2014/main" id="{372A7F8F-CF82-4FB5-9349-8EC388D62252}"/>
                </a:ext>
              </a:extLst>
            </p:cNvPr>
            <p:cNvSpPr txBox="1"/>
            <p:nvPr/>
          </p:nvSpPr>
          <p:spPr>
            <a:xfrm>
              <a:off x="3728610" y="5167312"/>
              <a:ext cx="717411"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7</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grpSp>
      <p:pic>
        <p:nvPicPr>
          <p:cNvPr id="4" name="Picture 3">
            <a:extLst>
              <a:ext uri="{FF2B5EF4-FFF2-40B4-BE49-F238E27FC236}">
                <a16:creationId xmlns:a16="http://schemas.microsoft.com/office/drawing/2014/main" id="{C4517D20-4DF4-5877-97C4-107128B1A107}"/>
              </a:ext>
            </a:extLst>
          </p:cNvPr>
          <p:cNvPicPr>
            <a:picLocks noChangeAspect="1"/>
          </p:cNvPicPr>
          <p:nvPr/>
        </p:nvPicPr>
        <p:blipFill>
          <a:blip r:embed="rId2"/>
          <a:stretch>
            <a:fillRect/>
          </a:stretch>
        </p:blipFill>
        <p:spPr>
          <a:xfrm>
            <a:off x="6228892" y="3722325"/>
            <a:ext cx="1137599" cy="1118692"/>
          </a:xfrm>
          <a:prstGeom prst="rect">
            <a:avLst/>
          </a:prstGeom>
        </p:spPr>
      </p:pic>
      <p:pic>
        <p:nvPicPr>
          <p:cNvPr id="13" name="Picture 12">
            <a:extLst>
              <a:ext uri="{FF2B5EF4-FFF2-40B4-BE49-F238E27FC236}">
                <a16:creationId xmlns:a16="http://schemas.microsoft.com/office/drawing/2014/main" id="{2CDB7F64-4A7B-0492-97AF-1F7B6D581CE3}"/>
              </a:ext>
            </a:extLst>
          </p:cNvPr>
          <p:cNvPicPr>
            <a:picLocks noChangeAspect="1"/>
          </p:cNvPicPr>
          <p:nvPr/>
        </p:nvPicPr>
        <p:blipFill>
          <a:blip r:embed="rId3"/>
          <a:stretch>
            <a:fillRect/>
          </a:stretch>
        </p:blipFill>
        <p:spPr>
          <a:xfrm>
            <a:off x="4832239" y="3735534"/>
            <a:ext cx="1037388" cy="1046179"/>
          </a:xfrm>
          <a:prstGeom prst="rect">
            <a:avLst/>
          </a:prstGeom>
        </p:spPr>
      </p:pic>
      <p:pic>
        <p:nvPicPr>
          <p:cNvPr id="17" name="Picture 16">
            <a:extLst>
              <a:ext uri="{FF2B5EF4-FFF2-40B4-BE49-F238E27FC236}">
                <a16:creationId xmlns:a16="http://schemas.microsoft.com/office/drawing/2014/main" id="{5BD322F9-8C6D-E610-40B6-33F624E1FF9C}"/>
              </a:ext>
            </a:extLst>
          </p:cNvPr>
          <p:cNvPicPr>
            <a:picLocks noChangeAspect="1"/>
          </p:cNvPicPr>
          <p:nvPr/>
        </p:nvPicPr>
        <p:blipFill>
          <a:blip r:embed="rId4"/>
          <a:stretch>
            <a:fillRect/>
          </a:stretch>
        </p:blipFill>
        <p:spPr>
          <a:xfrm>
            <a:off x="4826801" y="2320638"/>
            <a:ext cx="1189585" cy="1156263"/>
          </a:xfrm>
          <a:prstGeom prst="rect">
            <a:avLst/>
          </a:prstGeom>
        </p:spPr>
      </p:pic>
      <p:pic>
        <p:nvPicPr>
          <p:cNvPr id="20" name="Picture 19">
            <a:extLst>
              <a:ext uri="{FF2B5EF4-FFF2-40B4-BE49-F238E27FC236}">
                <a16:creationId xmlns:a16="http://schemas.microsoft.com/office/drawing/2014/main" id="{5AE51C46-2909-8A78-08C3-BA2C76E801D3}"/>
              </a:ext>
            </a:extLst>
          </p:cNvPr>
          <p:cNvPicPr>
            <a:picLocks noChangeAspect="1"/>
          </p:cNvPicPr>
          <p:nvPr/>
        </p:nvPicPr>
        <p:blipFill>
          <a:blip r:embed="rId5"/>
          <a:stretch>
            <a:fillRect/>
          </a:stretch>
        </p:blipFill>
        <p:spPr>
          <a:xfrm>
            <a:off x="6170349" y="2320638"/>
            <a:ext cx="1175295" cy="1162015"/>
          </a:xfrm>
          <a:prstGeom prst="rect">
            <a:avLst/>
          </a:prstGeom>
        </p:spPr>
      </p:pic>
    </p:spTree>
    <p:extLst>
      <p:ext uri="{BB962C8B-B14F-4D97-AF65-F5344CB8AC3E}">
        <p14:creationId xmlns:p14="http://schemas.microsoft.com/office/powerpoint/2010/main" val="1578860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8C98FA51-F685-4E47-8FC4-6DC03C1396AA}"/>
              </a:ext>
            </a:extLst>
          </p:cNvPr>
          <p:cNvGrpSpPr/>
          <p:nvPr/>
        </p:nvGrpSpPr>
        <p:grpSpPr>
          <a:xfrm>
            <a:off x="3544685" y="1214699"/>
            <a:ext cx="5116881" cy="4660008"/>
            <a:chOff x="3143852" y="1690688"/>
            <a:chExt cx="5116881" cy="4660008"/>
          </a:xfrm>
        </p:grpSpPr>
        <p:sp>
          <p:nvSpPr>
            <p:cNvPr id="5" name="Oval 4">
              <a:extLst>
                <a:ext uri="{FF2B5EF4-FFF2-40B4-BE49-F238E27FC236}">
                  <a16:creationId xmlns:a16="http://schemas.microsoft.com/office/drawing/2014/main" id="{F9418A53-36C9-43D7-B6F0-FBC2A785F2A7}"/>
                </a:ext>
              </a:extLst>
            </p:cNvPr>
            <p:cNvSpPr/>
            <p:nvPr/>
          </p:nvSpPr>
          <p:spPr>
            <a:xfrm>
              <a:off x="3194136" y="1690688"/>
              <a:ext cx="4960307" cy="466000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6" name="Oval 5">
              <a:extLst>
                <a:ext uri="{FF2B5EF4-FFF2-40B4-BE49-F238E27FC236}">
                  <a16:creationId xmlns:a16="http://schemas.microsoft.com/office/drawing/2014/main" id="{292FDDD0-C309-4564-B51A-FE48F230961E}"/>
                </a:ext>
              </a:extLst>
            </p:cNvPr>
            <p:cNvSpPr/>
            <p:nvPr/>
          </p:nvSpPr>
          <p:spPr>
            <a:xfrm>
              <a:off x="3858016" y="2267211"/>
              <a:ext cx="3645074" cy="353234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CD668939-6F00-4788-9611-1164462BF868}"/>
                </a:ext>
              </a:extLst>
            </p:cNvPr>
            <p:cNvCxnSpPr>
              <a:cxnSpLocks/>
              <a:stCxn id="5" idx="2"/>
              <a:endCxn id="5" idx="6"/>
            </p:cNvCxnSpPr>
            <p:nvPr/>
          </p:nvCxnSpPr>
          <p:spPr>
            <a:xfrm>
              <a:off x="3194136" y="4020692"/>
              <a:ext cx="49603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8C2D2DA-ABFB-46C8-BC26-EFAB3344615C}"/>
                </a:ext>
              </a:extLst>
            </p:cNvPr>
            <p:cNvCxnSpPr>
              <a:cxnSpLocks/>
              <a:stCxn id="5" idx="0"/>
              <a:endCxn id="5" idx="4"/>
            </p:cNvCxnSpPr>
            <p:nvPr/>
          </p:nvCxnSpPr>
          <p:spPr>
            <a:xfrm>
              <a:off x="5674290" y="1690688"/>
              <a:ext cx="0" cy="4660008"/>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79569313-557E-4999-BE8C-95707D468004}"/>
                </a:ext>
              </a:extLst>
            </p:cNvPr>
            <p:cNvSpPr txBox="1"/>
            <p:nvPr/>
          </p:nvSpPr>
          <p:spPr>
            <a:xfrm>
              <a:off x="6706237" y="2341226"/>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1</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29" name="TextBox 28">
              <a:extLst>
                <a:ext uri="{FF2B5EF4-FFF2-40B4-BE49-F238E27FC236}">
                  <a16:creationId xmlns:a16="http://schemas.microsoft.com/office/drawing/2014/main" id="{8B05946F-213B-4CED-B91C-70532633E398}"/>
                </a:ext>
              </a:extLst>
            </p:cNvPr>
            <p:cNvSpPr txBox="1"/>
            <p:nvPr/>
          </p:nvSpPr>
          <p:spPr>
            <a:xfrm>
              <a:off x="7261353" y="3169037"/>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2</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0" name="TextBox 29">
              <a:extLst>
                <a:ext uri="{FF2B5EF4-FFF2-40B4-BE49-F238E27FC236}">
                  <a16:creationId xmlns:a16="http://schemas.microsoft.com/office/drawing/2014/main" id="{79C6AB15-4C36-4173-AFDE-D58F613F4D0E}"/>
                </a:ext>
              </a:extLst>
            </p:cNvPr>
            <p:cNvSpPr txBox="1"/>
            <p:nvPr/>
          </p:nvSpPr>
          <p:spPr>
            <a:xfrm>
              <a:off x="7283703" y="4308957"/>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3</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1" name="TextBox 30">
              <a:extLst>
                <a:ext uri="{FF2B5EF4-FFF2-40B4-BE49-F238E27FC236}">
                  <a16:creationId xmlns:a16="http://schemas.microsoft.com/office/drawing/2014/main" id="{84288901-0E05-4538-8845-13F6FC0E20FF}"/>
                </a:ext>
              </a:extLst>
            </p:cNvPr>
            <p:cNvSpPr txBox="1"/>
            <p:nvPr/>
          </p:nvSpPr>
          <p:spPr>
            <a:xfrm>
              <a:off x="4684196" y="1805812"/>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11</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2" name="TextBox 31">
              <a:extLst>
                <a:ext uri="{FF2B5EF4-FFF2-40B4-BE49-F238E27FC236}">
                  <a16:creationId xmlns:a16="http://schemas.microsoft.com/office/drawing/2014/main" id="{E7C9FDBD-7C54-46AB-B130-41B67E56C830}"/>
                </a:ext>
              </a:extLst>
            </p:cNvPr>
            <p:cNvSpPr txBox="1"/>
            <p:nvPr/>
          </p:nvSpPr>
          <p:spPr>
            <a:xfrm>
              <a:off x="5871061" y="1858065"/>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12</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3" name="TextBox 32">
              <a:extLst>
                <a:ext uri="{FF2B5EF4-FFF2-40B4-BE49-F238E27FC236}">
                  <a16:creationId xmlns:a16="http://schemas.microsoft.com/office/drawing/2014/main" id="{2F2944D4-0806-4B6C-BE20-A9E89BD682C6}"/>
                </a:ext>
              </a:extLst>
            </p:cNvPr>
            <p:cNvSpPr txBox="1"/>
            <p:nvPr/>
          </p:nvSpPr>
          <p:spPr>
            <a:xfrm>
              <a:off x="6837289" y="5110661"/>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4</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4" name="TextBox 33">
              <a:extLst>
                <a:ext uri="{FF2B5EF4-FFF2-40B4-BE49-F238E27FC236}">
                  <a16:creationId xmlns:a16="http://schemas.microsoft.com/office/drawing/2014/main" id="{74823AE2-1BBE-4686-953B-04D4E4B70968}"/>
                </a:ext>
              </a:extLst>
            </p:cNvPr>
            <p:cNvSpPr txBox="1"/>
            <p:nvPr/>
          </p:nvSpPr>
          <p:spPr>
            <a:xfrm>
              <a:off x="6042259" y="5693016"/>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5</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5" name="TextBox 34">
              <a:extLst>
                <a:ext uri="{FF2B5EF4-FFF2-40B4-BE49-F238E27FC236}">
                  <a16:creationId xmlns:a16="http://schemas.microsoft.com/office/drawing/2014/main" id="{1C581A70-3D7D-4301-85F1-9C071C1ED611}"/>
                </a:ext>
              </a:extLst>
            </p:cNvPr>
            <p:cNvSpPr txBox="1"/>
            <p:nvPr/>
          </p:nvSpPr>
          <p:spPr>
            <a:xfrm>
              <a:off x="4602076" y="5757032"/>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6</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6" name="TextBox 35">
              <a:extLst>
                <a:ext uri="{FF2B5EF4-FFF2-40B4-BE49-F238E27FC236}">
                  <a16:creationId xmlns:a16="http://schemas.microsoft.com/office/drawing/2014/main" id="{CD432B6A-9453-4B08-801F-82474A08D88B}"/>
                </a:ext>
              </a:extLst>
            </p:cNvPr>
            <p:cNvSpPr txBox="1"/>
            <p:nvPr/>
          </p:nvSpPr>
          <p:spPr>
            <a:xfrm>
              <a:off x="3816029" y="2235304"/>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10</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7" name="TextBox 36">
              <a:extLst>
                <a:ext uri="{FF2B5EF4-FFF2-40B4-BE49-F238E27FC236}">
                  <a16:creationId xmlns:a16="http://schemas.microsoft.com/office/drawing/2014/main" id="{11F711B0-4C57-44B4-9F07-5804E390857B}"/>
                </a:ext>
              </a:extLst>
            </p:cNvPr>
            <p:cNvSpPr txBox="1"/>
            <p:nvPr/>
          </p:nvSpPr>
          <p:spPr>
            <a:xfrm>
              <a:off x="3143852" y="4318622"/>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8</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8" name="TextBox 37">
              <a:extLst>
                <a:ext uri="{FF2B5EF4-FFF2-40B4-BE49-F238E27FC236}">
                  <a16:creationId xmlns:a16="http://schemas.microsoft.com/office/drawing/2014/main" id="{7471CB65-1D4C-4EEF-BEE7-D69770337BA5}"/>
                </a:ext>
              </a:extLst>
            </p:cNvPr>
            <p:cNvSpPr txBox="1"/>
            <p:nvPr/>
          </p:nvSpPr>
          <p:spPr>
            <a:xfrm>
              <a:off x="3213283" y="3014087"/>
              <a:ext cx="977030"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9</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sp>
          <p:nvSpPr>
            <p:cNvPr id="39" name="TextBox 38">
              <a:extLst>
                <a:ext uri="{FF2B5EF4-FFF2-40B4-BE49-F238E27FC236}">
                  <a16:creationId xmlns:a16="http://schemas.microsoft.com/office/drawing/2014/main" id="{372A7F8F-CF82-4FB5-9349-8EC388D62252}"/>
                </a:ext>
              </a:extLst>
            </p:cNvPr>
            <p:cNvSpPr txBox="1"/>
            <p:nvPr/>
          </p:nvSpPr>
          <p:spPr>
            <a:xfrm>
              <a:off x="3728610" y="5167312"/>
              <a:ext cx="717411" cy="461665"/>
            </a:xfrm>
            <a:prstGeom prst="rect">
              <a:avLst/>
            </a:prstGeom>
            <a:noFill/>
          </p:spPr>
          <p:txBody>
            <a:bodyPr wrap="square" rtlCol="0">
              <a:spAutoFit/>
            </a:bodyPr>
            <a:lstStyle/>
            <a:p>
              <a:pPr algn="ctr"/>
              <a:r>
                <a:rPr lang="en-US" altLang="ja-JP" sz="2400" b="1" dirty="0">
                  <a:solidFill>
                    <a:srgbClr val="0070C0"/>
                  </a:solidFill>
                  <a:latin typeface="UD Digi Kyokasho NK-R" panose="02020400000000000000" pitchFamily="18" charset="-128"/>
                  <a:ea typeface="UD Digi Kyokasho NK-R" panose="02020400000000000000" pitchFamily="18" charset="-128"/>
                </a:rPr>
                <a:t>7</a:t>
              </a:r>
              <a:r>
                <a:rPr lang="ja-JP" altLang="en-US" sz="2400" b="1" dirty="0">
                  <a:solidFill>
                    <a:srgbClr val="0070C0"/>
                  </a:solidFill>
                  <a:latin typeface="UD Digi Kyokasho NK-R" panose="02020400000000000000" pitchFamily="18" charset="-128"/>
                  <a:ea typeface="UD Digi Kyokasho NK-R" panose="02020400000000000000" pitchFamily="18" charset="-128"/>
                </a:rPr>
                <a:t>月</a:t>
              </a:r>
              <a:endParaRPr lang="en-US" sz="2400" b="1" dirty="0">
                <a:solidFill>
                  <a:srgbClr val="0070C0"/>
                </a:solidFill>
                <a:latin typeface="UD Digi Kyokasho NK-R" panose="02020400000000000000" pitchFamily="18" charset="-128"/>
                <a:ea typeface="UD Digi Kyokasho NK-R" panose="02020400000000000000" pitchFamily="18" charset="-128"/>
              </a:endParaRPr>
            </a:p>
          </p:txBody>
        </p:sp>
      </p:grpSp>
      <p:pic>
        <p:nvPicPr>
          <p:cNvPr id="4" name="Picture 3">
            <a:extLst>
              <a:ext uri="{FF2B5EF4-FFF2-40B4-BE49-F238E27FC236}">
                <a16:creationId xmlns:a16="http://schemas.microsoft.com/office/drawing/2014/main" id="{C4517D20-4DF4-5877-97C4-107128B1A107}"/>
              </a:ext>
            </a:extLst>
          </p:cNvPr>
          <p:cNvPicPr>
            <a:picLocks noChangeAspect="1"/>
          </p:cNvPicPr>
          <p:nvPr/>
        </p:nvPicPr>
        <p:blipFill>
          <a:blip r:embed="rId2"/>
          <a:stretch>
            <a:fillRect/>
          </a:stretch>
        </p:blipFill>
        <p:spPr>
          <a:xfrm>
            <a:off x="6228892" y="3722325"/>
            <a:ext cx="1137599" cy="1118692"/>
          </a:xfrm>
          <a:prstGeom prst="rect">
            <a:avLst/>
          </a:prstGeom>
        </p:spPr>
      </p:pic>
      <p:pic>
        <p:nvPicPr>
          <p:cNvPr id="13" name="Picture 12">
            <a:extLst>
              <a:ext uri="{FF2B5EF4-FFF2-40B4-BE49-F238E27FC236}">
                <a16:creationId xmlns:a16="http://schemas.microsoft.com/office/drawing/2014/main" id="{2CDB7F64-4A7B-0492-97AF-1F7B6D581CE3}"/>
              </a:ext>
            </a:extLst>
          </p:cNvPr>
          <p:cNvPicPr>
            <a:picLocks noChangeAspect="1"/>
          </p:cNvPicPr>
          <p:nvPr/>
        </p:nvPicPr>
        <p:blipFill>
          <a:blip r:embed="rId3"/>
          <a:stretch>
            <a:fillRect/>
          </a:stretch>
        </p:blipFill>
        <p:spPr>
          <a:xfrm>
            <a:off x="4832239" y="3735534"/>
            <a:ext cx="1037388" cy="1046179"/>
          </a:xfrm>
          <a:prstGeom prst="rect">
            <a:avLst/>
          </a:prstGeom>
        </p:spPr>
      </p:pic>
      <p:pic>
        <p:nvPicPr>
          <p:cNvPr id="17" name="Picture 16">
            <a:extLst>
              <a:ext uri="{FF2B5EF4-FFF2-40B4-BE49-F238E27FC236}">
                <a16:creationId xmlns:a16="http://schemas.microsoft.com/office/drawing/2014/main" id="{5BD322F9-8C6D-E610-40B6-33F624E1FF9C}"/>
              </a:ext>
            </a:extLst>
          </p:cNvPr>
          <p:cNvPicPr>
            <a:picLocks noChangeAspect="1"/>
          </p:cNvPicPr>
          <p:nvPr/>
        </p:nvPicPr>
        <p:blipFill>
          <a:blip r:embed="rId4"/>
          <a:stretch>
            <a:fillRect/>
          </a:stretch>
        </p:blipFill>
        <p:spPr>
          <a:xfrm>
            <a:off x="4826801" y="2320638"/>
            <a:ext cx="1189585" cy="1156263"/>
          </a:xfrm>
          <a:prstGeom prst="rect">
            <a:avLst/>
          </a:prstGeom>
        </p:spPr>
      </p:pic>
      <p:pic>
        <p:nvPicPr>
          <p:cNvPr id="20" name="Picture 19">
            <a:extLst>
              <a:ext uri="{FF2B5EF4-FFF2-40B4-BE49-F238E27FC236}">
                <a16:creationId xmlns:a16="http://schemas.microsoft.com/office/drawing/2014/main" id="{5AE51C46-2909-8A78-08C3-BA2C76E801D3}"/>
              </a:ext>
            </a:extLst>
          </p:cNvPr>
          <p:cNvPicPr>
            <a:picLocks noChangeAspect="1"/>
          </p:cNvPicPr>
          <p:nvPr/>
        </p:nvPicPr>
        <p:blipFill>
          <a:blip r:embed="rId5"/>
          <a:stretch>
            <a:fillRect/>
          </a:stretch>
        </p:blipFill>
        <p:spPr>
          <a:xfrm>
            <a:off x="6170349" y="2320638"/>
            <a:ext cx="1175295" cy="1162015"/>
          </a:xfrm>
          <a:prstGeom prst="rect">
            <a:avLst/>
          </a:prstGeom>
        </p:spPr>
      </p:pic>
      <p:sp>
        <p:nvSpPr>
          <p:cNvPr id="18" name="Block Arc 17">
            <a:extLst>
              <a:ext uri="{FF2B5EF4-FFF2-40B4-BE49-F238E27FC236}">
                <a16:creationId xmlns:a16="http://schemas.microsoft.com/office/drawing/2014/main" id="{4490D2ED-5E94-6A2D-5114-BE2BD3A15BCB}"/>
              </a:ext>
            </a:extLst>
          </p:cNvPr>
          <p:cNvSpPr/>
          <p:nvPr/>
        </p:nvSpPr>
        <p:spPr>
          <a:xfrm rot="11032634">
            <a:off x="3508438" y="4032544"/>
            <a:ext cx="4618705" cy="2479358"/>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TextBox 18">
            <a:extLst>
              <a:ext uri="{FF2B5EF4-FFF2-40B4-BE49-F238E27FC236}">
                <a16:creationId xmlns:a16="http://schemas.microsoft.com/office/drawing/2014/main" id="{25FE8365-4A2E-7D5A-9A3B-BEEA6CAD4C45}"/>
              </a:ext>
            </a:extLst>
          </p:cNvPr>
          <p:cNvSpPr txBox="1"/>
          <p:nvPr/>
        </p:nvSpPr>
        <p:spPr>
          <a:xfrm>
            <a:off x="4659984" y="5906994"/>
            <a:ext cx="2639909" cy="461665"/>
          </a:xfrm>
          <a:prstGeom prst="rect">
            <a:avLst/>
          </a:prstGeom>
          <a:noFill/>
        </p:spPr>
        <p:txBody>
          <a:bodyPr wrap="square" rtlCol="0">
            <a:spAutoFit/>
          </a:bodyPr>
          <a:lstStyle/>
          <a:p>
            <a:pPr algn="ctr"/>
            <a:r>
              <a:rPr lang="en-US" altLang="ja-JP" sz="2400" b="1" dirty="0">
                <a:solidFill>
                  <a:schemeClr val="bg1"/>
                </a:solidFill>
                <a:latin typeface="UD Digi Kyokasho NK-R" panose="02020400000000000000" pitchFamily="18" charset="-128"/>
                <a:ea typeface="UD Digi Kyokasho NK-R" panose="02020400000000000000" pitchFamily="18" charset="-128"/>
              </a:rPr>
              <a:t>1</a:t>
            </a:r>
            <a:r>
              <a:rPr lang="ja-JP" altLang="en-US" sz="2400" b="1" dirty="0">
                <a:solidFill>
                  <a:schemeClr val="bg1"/>
                </a:solidFill>
                <a:latin typeface="UD Digi Kyokasho NK-R" panose="02020400000000000000" pitchFamily="18" charset="-128"/>
                <a:ea typeface="UD Digi Kyokasho NK-R" panose="02020400000000000000" pitchFamily="18" charset="-128"/>
              </a:rPr>
              <a:t>学期　</a:t>
            </a:r>
            <a:r>
              <a:rPr lang="en-US" altLang="ja-JP" sz="2400" b="1" dirty="0">
                <a:solidFill>
                  <a:schemeClr val="bg1"/>
                </a:solidFill>
                <a:latin typeface="UD Digi Kyokasho NK-R" panose="02020400000000000000" pitchFamily="18" charset="-128"/>
                <a:ea typeface="UD Digi Kyokasho NK-R" panose="02020400000000000000" pitchFamily="18" charset="-128"/>
              </a:rPr>
              <a:t>4</a:t>
            </a:r>
            <a:r>
              <a:rPr lang="ja-JP" altLang="en-US" sz="2400" b="1" dirty="0">
                <a:solidFill>
                  <a:schemeClr val="bg1"/>
                </a:solidFill>
                <a:latin typeface="UD Digi Kyokasho NK-R" panose="02020400000000000000" pitchFamily="18" charset="-128"/>
                <a:ea typeface="UD Digi Kyokasho NK-R" panose="02020400000000000000" pitchFamily="18" charset="-128"/>
              </a:rPr>
              <a:t>月</a:t>
            </a:r>
            <a:r>
              <a:rPr lang="en-US" altLang="ja-JP" sz="2400" b="1" dirty="0">
                <a:solidFill>
                  <a:schemeClr val="bg1"/>
                </a:solidFill>
                <a:latin typeface="UD Digi Kyokasho NK-R" panose="02020400000000000000" pitchFamily="18" charset="-128"/>
                <a:ea typeface="UD Digi Kyokasho NK-R" panose="02020400000000000000" pitchFamily="18" charset="-128"/>
              </a:rPr>
              <a:t>~7</a:t>
            </a:r>
            <a:r>
              <a:rPr lang="ja-JP" altLang="en-US" sz="2400" b="1" dirty="0">
                <a:solidFill>
                  <a:schemeClr val="bg1"/>
                </a:solidFill>
                <a:latin typeface="UD Digi Kyokasho NK-R" panose="02020400000000000000" pitchFamily="18" charset="-128"/>
                <a:ea typeface="UD Digi Kyokasho NK-R" panose="02020400000000000000" pitchFamily="18" charset="-128"/>
              </a:rPr>
              <a:t>月</a:t>
            </a:r>
            <a:endParaRPr lang="en-US" sz="2400" b="1" dirty="0">
              <a:solidFill>
                <a:schemeClr val="bg1"/>
              </a:solidFill>
              <a:latin typeface="UD Digi Kyokasho NK-R" panose="02020400000000000000" pitchFamily="18" charset="-128"/>
              <a:ea typeface="UD Digi Kyokasho NK-R" panose="02020400000000000000" pitchFamily="18" charset="-128"/>
            </a:endParaRPr>
          </a:p>
        </p:txBody>
      </p:sp>
      <p:sp>
        <p:nvSpPr>
          <p:cNvPr id="21" name="Block Arc 20">
            <a:extLst>
              <a:ext uri="{FF2B5EF4-FFF2-40B4-BE49-F238E27FC236}">
                <a16:creationId xmlns:a16="http://schemas.microsoft.com/office/drawing/2014/main" id="{B0622E37-D023-6001-5392-11422CD7ABAF}"/>
              </a:ext>
            </a:extLst>
          </p:cNvPr>
          <p:cNvSpPr/>
          <p:nvPr/>
        </p:nvSpPr>
        <p:spPr>
          <a:xfrm rot="19159053">
            <a:off x="2366291" y="590987"/>
            <a:ext cx="4452787" cy="2479358"/>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3" name="Block Arc 22">
            <a:extLst>
              <a:ext uri="{FF2B5EF4-FFF2-40B4-BE49-F238E27FC236}">
                <a16:creationId xmlns:a16="http://schemas.microsoft.com/office/drawing/2014/main" id="{E7C0EE01-5E37-2B5B-B3C3-D881CF749C25}"/>
              </a:ext>
            </a:extLst>
          </p:cNvPr>
          <p:cNvSpPr/>
          <p:nvPr/>
        </p:nvSpPr>
        <p:spPr>
          <a:xfrm rot="3744767">
            <a:off x="5825688" y="1162336"/>
            <a:ext cx="4452787" cy="2479358"/>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Rectangle: Rounded Corners 24">
            <a:extLst>
              <a:ext uri="{FF2B5EF4-FFF2-40B4-BE49-F238E27FC236}">
                <a16:creationId xmlns:a16="http://schemas.microsoft.com/office/drawing/2014/main" id="{F49AE325-3788-246B-2D89-B25B4ACEFED2}"/>
              </a:ext>
            </a:extLst>
          </p:cNvPr>
          <p:cNvSpPr/>
          <p:nvPr/>
        </p:nvSpPr>
        <p:spPr>
          <a:xfrm>
            <a:off x="1070087" y="3692672"/>
            <a:ext cx="2456668" cy="98769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latin typeface="UD Digi Kyokasho NK-R" panose="02020400000000000000" pitchFamily="18" charset="-128"/>
                <a:ea typeface="UD Digi Kyokasho NK-R" panose="02020400000000000000" pitchFamily="18" charset="-128"/>
              </a:rPr>
              <a:t>夏休み</a:t>
            </a:r>
            <a:endParaRPr lang="en-US" altLang="ja-JP" sz="2000" dirty="0">
              <a:solidFill>
                <a:schemeClr val="tx1"/>
              </a:solidFill>
              <a:latin typeface="UD Digi Kyokasho NK-R" panose="02020400000000000000" pitchFamily="18" charset="-128"/>
              <a:ea typeface="UD Digi Kyokasho NK-R" panose="02020400000000000000" pitchFamily="18" charset="-128"/>
            </a:endParaRPr>
          </a:p>
          <a:p>
            <a:pPr algn="ctr"/>
            <a:r>
              <a:rPr lang="en-US" altLang="ja-JP" sz="2000" dirty="0">
                <a:solidFill>
                  <a:schemeClr val="tx1"/>
                </a:solidFill>
                <a:latin typeface="UD Digi Kyokasho NK-R" panose="02020400000000000000" pitchFamily="18" charset="-128"/>
                <a:ea typeface="UD Digi Kyokasho NK-R" panose="02020400000000000000" pitchFamily="18" charset="-128"/>
              </a:rPr>
              <a:t>7</a:t>
            </a:r>
            <a:r>
              <a:rPr lang="ja-JP" altLang="en-US" sz="2000" dirty="0">
                <a:solidFill>
                  <a:schemeClr val="tx1"/>
                </a:solidFill>
                <a:latin typeface="UD Digi Kyokasho NK-R" panose="02020400000000000000" pitchFamily="18" charset="-128"/>
                <a:ea typeface="UD Digi Kyokasho NK-R" panose="02020400000000000000" pitchFamily="18" charset="-128"/>
              </a:rPr>
              <a:t>月</a:t>
            </a:r>
            <a:r>
              <a:rPr lang="en-US" altLang="ja-JP" sz="2000" dirty="0">
                <a:solidFill>
                  <a:schemeClr val="tx1"/>
                </a:solidFill>
                <a:latin typeface="UD Digi Kyokasho NK-R" panose="02020400000000000000" pitchFamily="18" charset="-128"/>
                <a:ea typeface="UD Digi Kyokasho NK-R" panose="02020400000000000000" pitchFamily="18" charset="-128"/>
              </a:rPr>
              <a:t>20</a:t>
            </a:r>
            <a:r>
              <a:rPr lang="ja-JP" altLang="en-US" sz="2000" dirty="0">
                <a:solidFill>
                  <a:schemeClr val="tx1"/>
                </a:solidFill>
                <a:latin typeface="UD Digi Kyokasho NK-R" panose="02020400000000000000" pitchFamily="18" charset="-128"/>
                <a:ea typeface="UD Digi Kyokasho NK-R" panose="02020400000000000000" pitchFamily="18" charset="-128"/>
              </a:rPr>
              <a:t>日</a:t>
            </a:r>
            <a:r>
              <a:rPr lang="en-US" altLang="ja-JP" sz="2000" dirty="0">
                <a:solidFill>
                  <a:schemeClr val="tx1"/>
                </a:solidFill>
                <a:latin typeface="UD Digi Kyokasho NK-R" panose="02020400000000000000" pitchFamily="18" charset="-128"/>
                <a:ea typeface="UD Digi Kyokasho NK-R" panose="02020400000000000000" pitchFamily="18" charset="-128"/>
              </a:rPr>
              <a:t>~8</a:t>
            </a:r>
            <a:r>
              <a:rPr lang="ja-JP" altLang="en-US" sz="2000" dirty="0">
                <a:solidFill>
                  <a:schemeClr val="tx1"/>
                </a:solidFill>
                <a:latin typeface="UD Digi Kyokasho NK-R" panose="02020400000000000000" pitchFamily="18" charset="-128"/>
                <a:ea typeface="UD Digi Kyokasho NK-R" panose="02020400000000000000" pitchFamily="18" charset="-128"/>
              </a:rPr>
              <a:t>月</a:t>
            </a:r>
            <a:r>
              <a:rPr lang="en-US" altLang="ja-JP" sz="2000" dirty="0">
                <a:solidFill>
                  <a:schemeClr val="tx1"/>
                </a:solidFill>
                <a:latin typeface="UD Digi Kyokasho NK-R" panose="02020400000000000000" pitchFamily="18" charset="-128"/>
                <a:ea typeface="UD Digi Kyokasho NK-R" panose="02020400000000000000" pitchFamily="18" charset="-128"/>
              </a:rPr>
              <a:t>31</a:t>
            </a:r>
            <a:r>
              <a:rPr lang="ja-JP" altLang="en-US" sz="2000" dirty="0">
                <a:solidFill>
                  <a:schemeClr val="tx1"/>
                </a:solidFill>
                <a:latin typeface="UD Digi Kyokasho NK-R" panose="02020400000000000000" pitchFamily="18" charset="-128"/>
                <a:ea typeface="UD Digi Kyokasho NK-R" panose="02020400000000000000" pitchFamily="18" charset="-128"/>
              </a:rPr>
              <a:t>日</a:t>
            </a:r>
            <a:endParaRPr lang="en-US" sz="2000" dirty="0">
              <a:solidFill>
                <a:schemeClr val="tx1"/>
              </a:solidFill>
              <a:latin typeface="UD Digi Kyokasho NK-R" panose="02020400000000000000" pitchFamily="18" charset="-128"/>
              <a:ea typeface="UD Digi Kyokasho NK-R" panose="02020400000000000000" pitchFamily="18" charset="-128"/>
            </a:endParaRPr>
          </a:p>
        </p:txBody>
      </p:sp>
      <p:sp>
        <p:nvSpPr>
          <p:cNvPr id="26" name="Rectangle: Rounded Corners 25">
            <a:extLst>
              <a:ext uri="{FF2B5EF4-FFF2-40B4-BE49-F238E27FC236}">
                <a16:creationId xmlns:a16="http://schemas.microsoft.com/office/drawing/2014/main" id="{BC465569-D6D6-3933-8DDD-AB0E13D4A331}"/>
              </a:ext>
            </a:extLst>
          </p:cNvPr>
          <p:cNvSpPr/>
          <p:nvPr/>
        </p:nvSpPr>
        <p:spPr>
          <a:xfrm>
            <a:off x="5350933" y="127731"/>
            <a:ext cx="2623354" cy="98769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latin typeface="UD Digi Kyokasho NK-R" panose="02020400000000000000" pitchFamily="18" charset="-128"/>
                <a:ea typeface="UD Digi Kyokasho NK-R" panose="02020400000000000000" pitchFamily="18" charset="-128"/>
              </a:rPr>
              <a:t>冬休み</a:t>
            </a:r>
            <a:endParaRPr lang="en-US" altLang="ja-JP" sz="2000" dirty="0">
              <a:solidFill>
                <a:schemeClr val="tx1"/>
              </a:solidFill>
              <a:latin typeface="UD Digi Kyokasho NK-R" panose="02020400000000000000" pitchFamily="18" charset="-128"/>
              <a:ea typeface="UD Digi Kyokasho NK-R" panose="02020400000000000000" pitchFamily="18" charset="-128"/>
            </a:endParaRPr>
          </a:p>
          <a:p>
            <a:pPr algn="ctr"/>
            <a:r>
              <a:rPr lang="en-US" altLang="ja-JP" sz="2000" dirty="0">
                <a:solidFill>
                  <a:schemeClr val="tx1"/>
                </a:solidFill>
                <a:latin typeface="UD Digi Kyokasho NK-R" panose="02020400000000000000" pitchFamily="18" charset="-128"/>
                <a:ea typeface="UD Digi Kyokasho NK-R" panose="02020400000000000000" pitchFamily="18" charset="-128"/>
              </a:rPr>
              <a:t>12</a:t>
            </a:r>
            <a:r>
              <a:rPr lang="ja-JP" altLang="en-US" sz="2000" dirty="0">
                <a:solidFill>
                  <a:schemeClr val="tx1"/>
                </a:solidFill>
                <a:latin typeface="UD Digi Kyokasho NK-R" panose="02020400000000000000" pitchFamily="18" charset="-128"/>
                <a:ea typeface="UD Digi Kyokasho NK-R" panose="02020400000000000000" pitchFamily="18" charset="-128"/>
              </a:rPr>
              <a:t>月</a:t>
            </a:r>
            <a:r>
              <a:rPr lang="en-US" altLang="ja-JP" sz="2000" dirty="0">
                <a:solidFill>
                  <a:schemeClr val="tx1"/>
                </a:solidFill>
                <a:latin typeface="UD Digi Kyokasho NK-R" panose="02020400000000000000" pitchFamily="18" charset="-128"/>
                <a:ea typeface="UD Digi Kyokasho NK-R" panose="02020400000000000000" pitchFamily="18" charset="-128"/>
              </a:rPr>
              <a:t>26</a:t>
            </a:r>
            <a:r>
              <a:rPr lang="ja-JP" altLang="en-US" sz="2000" dirty="0">
                <a:solidFill>
                  <a:schemeClr val="tx1"/>
                </a:solidFill>
                <a:latin typeface="UD Digi Kyokasho NK-R" panose="02020400000000000000" pitchFamily="18" charset="-128"/>
                <a:ea typeface="UD Digi Kyokasho NK-R" panose="02020400000000000000" pitchFamily="18" charset="-128"/>
              </a:rPr>
              <a:t>日</a:t>
            </a:r>
            <a:r>
              <a:rPr lang="en-US" altLang="ja-JP" sz="2000" dirty="0">
                <a:solidFill>
                  <a:schemeClr val="tx1"/>
                </a:solidFill>
                <a:latin typeface="UD Digi Kyokasho NK-R" panose="02020400000000000000" pitchFamily="18" charset="-128"/>
                <a:ea typeface="UD Digi Kyokasho NK-R" panose="02020400000000000000" pitchFamily="18" charset="-128"/>
              </a:rPr>
              <a:t>~1</a:t>
            </a:r>
            <a:r>
              <a:rPr lang="ja-JP" altLang="en-US" sz="2000" dirty="0">
                <a:solidFill>
                  <a:schemeClr val="tx1"/>
                </a:solidFill>
                <a:latin typeface="UD Digi Kyokasho NK-R" panose="02020400000000000000" pitchFamily="18" charset="-128"/>
                <a:ea typeface="UD Digi Kyokasho NK-R" panose="02020400000000000000" pitchFamily="18" charset="-128"/>
              </a:rPr>
              <a:t>月</a:t>
            </a:r>
            <a:r>
              <a:rPr lang="en-US" altLang="ja-JP" sz="2000" dirty="0">
                <a:solidFill>
                  <a:schemeClr val="tx1"/>
                </a:solidFill>
                <a:latin typeface="UD Digi Kyokasho NK-R" panose="02020400000000000000" pitchFamily="18" charset="-128"/>
                <a:ea typeface="UD Digi Kyokasho NK-R" panose="02020400000000000000" pitchFamily="18" charset="-128"/>
              </a:rPr>
              <a:t>6</a:t>
            </a:r>
            <a:r>
              <a:rPr lang="ja-JP" altLang="en-US" sz="2000" dirty="0">
                <a:solidFill>
                  <a:schemeClr val="tx1"/>
                </a:solidFill>
                <a:latin typeface="UD Digi Kyokasho NK-R" panose="02020400000000000000" pitchFamily="18" charset="-128"/>
                <a:ea typeface="UD Digi Kyokasho NK-R" panose="02020400000000000000" pitchFamily="18" charset="-128"/>
              </a:rPr>
              <a:t>日</a:t>
            </a:r>
            <a:endParaRPr lang="en-US" sz="2000" dirty="0">
              <a:solidFill>
                <a:schemeClr val="tx1"/>
              </a:solidFill>
              <a:latin typeface="UD Digi Kyokasho NK-R" panose="02020400000000000000" pitchFamily="18" charset="-128"/>
              <a:ea typeface="UD Digi Kyokasho NK-R" panose="02020400000000000000" pitchFamily="18" charset="-128"/>
            </a:endParaRPr>
          </a:p>
        </p:txBody>
      </p:sp>
      <p:sp>
        <p:nvSpPr>
          <p:cNvPr id="27" name="Rectangle: Rounded Corners 26">
            <a:extLst>
              <a:ext uri="{FF2B5EF4-FFF2-40B4-BE49-F238E27FC236}">
                <a16:creationId xmlns:a16="http://schemas.microsoft.com/office/drawing/2014/main" id="{A63E992F-7958-E5E7-B64C-79C728E8DB1C}"/>
              </a:ext>
            </a:extLst>
          </p:cNvPr>
          <p:cNvSpPr/>
          <p:nvPr/>
        </p:nvSpPr>
        <p:spPr>
          <a:xfrm>
            <a:off x="8119328" y="4414079"/>
            <a:ext cx="2360016" cy="98769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dirty="0">
                <a:solidFill>
                  <a:schemeClr val="tx1"/>
                </a:solidFill>
                <a:latin typeface="UD Digi Kyokasho NK-R" panose="02020400000000000000" pitchFamily="18" charset="-128"/>
                <a:ea typeface="UD Digi Kyokasho NK-R" panose="02020400000000000000" pitchFamily="18" charset="-128"/>
              </a:rPr>
              <a:t>春休み</a:t>
            </a:r>
            <a:endParaRPr lang="en-US" altLang="ja-JP" sz="2000" dirty="0">
              <a:solidFill>
                <a:schemeClr val="tx1"/>
              </a:solidFill>
              <a:latin typeface="UD Digi Kyokasho NK-R" panose="02020400000000000000" pitchFamily="18" charset="-128"/>
              <a:ea typeface="UD Digi Kyokasho NK-R" panose="02020400000000000000" pitchFamily="18" charset="-128"/>
            </a:endParaRPr>
          </a:p>
          <a:p>
            <a:pPr algn="ctr"/>
            <a:r>
              <a:rPr lang="en-US" altLang="ja-JP" sz="2000" dirty="0">
                <a:solidFill>
                  <a:schemeClr val="tx1"/>
                </a:solidFill>
                <a:latin typeface="UD Digi Kyokasho NK-R" panose="02020400000000000000" pitchFamily="18" charset="-128"/>
                <a:ea typeface="UD Digi Kyokasho NK-R" panose="02020400000000000000" pitchFamily="18" charset="-128"/>
              </a:rPr>
              <a:t>3</a:t>
            </a:r>
            <a:r>
              <a:rPr lang="ja-JP" altLang="en-US" sz="2000" dirty="0">
                <a:solidFill>
                  <a:schemeClr val="tx1"/>
                </a:solidFill>
                <a:latin typeface="UD Digi Kyokasho NK-R" panose="02020400000000000000" pitchFamily="18" charset="-128"/>
                <a:ea typeface="UD Digi Kyokasho NK-R" panose="02020400000000000000" pitchFamily="18" charset="-128"/>
              </a:rPr>
              <a:t>月</a:t>
            </a:r>
            <a:r>
              <a:rPr lang="en-US" altLang="ja-JP" sz="2000" dirty="0">
                <a:solidFill>
                  <a:schemeClr val="tx1"/>
                </a:solidFill>
                <a:latin typeface="UD Digi Kyokasho NK-R" panose="02020400000000000000" pitchFamily="18" charset="-128"/>
                <a:ea typeface="UD Digi Kyokasho NK-R" panose="02020400000000000000" pitchFamily="18" charset="-128"/>
              </a:rPr>
              <a:t>25</a:t>
            </a:r>
            <a:r>
              <a:rPr lang="ja-JP" altLang="en-US" sz="2000" dirty="0">
                <a:solidFill>
                  <a:schemeClr val="tx1"/>
                </a:solidFill>
                <a:latin typeface="UD Digi Kyokasho NK-R" panose="02020400000000000000" pitchFamily="18" charset="-128"/>
                <a:ea typeface="UD Digi Kyokasho NK-R" panose="02020400000000000000" pitchFamily="18" charset="-128"/>
              </a:rPr>
              <a:t>日</a:t>
            </a:r>
            <a:r>
              <a:rPr lang="en-US" altLang="ja-JP" sz="2000" dirty="0">
                <a:solidFill>
                  <a:schemeClr val="tx1"/>
                </a:solidFill>
                <a:latin typeface="UD Digi Kyokasho NK-R" panose="02020400000000000000" pitchFamily="18" charset="-128"/>
                <a:ea typeface="UD Digi Kyokasho NK-R" panose="02020400000000000000" pitchFamily="18" charset="-128"/>
              </a:rPr>
              <a:t>~4</a:t>
            </a:r>
            <a:r>
              <a:rPr lang="ja-JP" altLang="en-US" sz="2000" dirty="0">
                <a:solidFill>
                  <a:schemeClr val="tx1"/>
                </a:solidFill>
                <a:latin typeface="UD Digi Kyokasho NK-R" panose="02020400000000000000" pitchFamily="18" charset="-128"/>
                <a:ea typeface="UD Digi Kyokasho NK-R" panose="02020400000000000000" pitchFamily="18" charset="-128"/>
              </a:rPr>
              <a:t>月</a:t>
            </a:r>
            <a:r>
              <a:rPr lang="en-US" altLang="ja-JP" sz="2000" dirty="0">
                <a:solidFill>
                  <a:schemeClr val="tx1"/>
                </a:solidFill>
                <a:latin typeface="UD Digi Kyokasho NK-R" panose="02020400000000000000" pitchFamily="18" charset="-128"/>
                <a:ea typeface="UD Digi Kyokasho NK-R" panose="02020400000000000000" pitchFamily="18" charset="-128"/>
              </a:rPr>
              <a:t>5</a:t>
            </a:r>
            <a:r>
              <a:rPr lang="ja-JP" altLang="en-US" sz="2000" dirty="0">
                <a:solidFill>
                  <a:schemeClr val="tx1"/>
                </a:solidFill>
                <a:latin typeface="UD Digi Kyokasho NK-R" panose="02020400000000000000" pitchFamily="18" charset="-128"/>
                <a:ea typeface="UD Digi Kyokasho NK-R" panose="02020400000000000000" pitchFamily="18" charset="-128"/>
              </a:rPr>
              <a:t>日</a:t>
            </a:r>
            <a:endParaRPr lang="en-US" sz="2000" dirty="0">
              <a:solidFill>
                <a:schemeClr val="tx1"/>
              </a:solidFill>
              <a:latin typeface="UD Digi Kyokasho NK-R" panose="02020400000000000000" pitchFamily="18" charset="-128"/>
              <a:ea typeface="UD Digi Kyokasho NK-R" panose="02020400000000000000" pitchFamily="18" charset="-128"/>
            </a:endParaRPr>
          </a:p>
        </p:txBody>
      </p:sp>
      <p:sp>
        <p:nvSpPr>
          <p:cNvPr id="41" name="TextBox 40">
            <a:extLst>
              <a:ext uri="{FF2B5EF4-FFF2-40B4-BE49-F238E27FC236}">
                <a16:creationId xmlns:a16="http://schemas.microsoft.com/office/drawing/2014/main" id="{0A64C351-7A8D-4CD5-6304-17FF3EC58A56}"/>
              </a:ext>
            </a:extLst>
          </p:cNvPr>
          <p:cNvSpPr txBox="1"/>
          <p:nvPr/>
        </p:nvSpPr>
        <p:spPr>
          <a:xfrm rot="19177213">
            <a:off x="2759472" y="940792"/>
            <a:ext cx="2639909" cy="461665"/>
          </a:xfrm>
          <a:prstGeom prst="rect">
            <a:avLst/>
          </a:prstGeom>
          <a:noFill/>
        </p:spPr>
        <p:txBody>
          <a:bodyPr wrap="square" rtlCol="0">
            <a:spAutoFit/>
          </a:bodyPr>
          <a:lstStyle/>
          <a:p>
            <a:pPr algn="ctr"/>
            <a:r>
              <a:rPr lang="en-US" altLang="ja-JP" sz="2400" b="1" dirty="0">
                <a:solidFill>
                  <a:schemeClr val="bg1"/>
                </a:solidFill>
                <a:latin typeface="UD Digi Kyokasho NK-R" panose="02020400000000000000" pitchFamily="18" charset="-128"/>
                <a:ea typeface="UD Digi Kyokasho NK-R" panose="02020400000000000000" pitchFamily="18" charset="-128"/>
              </a:rPr>
              <a:t>2</a:t>
            </a:r>
            <a:r>
              <a:rPr lang="ja-JP" altLang="en-US" sz="2400" b="1" dirty="0">
                <a:solidFill>
                  <a:schemeClr val="bg1"/>
                </a:solidFill>
                <a:latin typeface="UD Digi Kyokasho NK-R" panose="02020400000000000000" pitchFamily="18" charset="-128"/>
                <a:ea typeface="UD Digi Kyokasho NK-R" panose="02020400000000000000" pitchFamily="18" charset="-128"/>
              </a:rPr>
              <a:t>学期　</a:t>
            </a:r>
            <a:r>
              <a:rPr lang="en-US" altLang="ja-JP" sz="2400" b="1" dirty="0">
                <a:solidFill>
                  <a:schemeClr val="bg1"/>
                </a:solidFill>
                <a:latin typeface="UD Digi Kyokasho NK-R" panose="02020400000000000000" pitchFamily="18" charset="-128"/>
                <a:ea typeface="UD Digi Kyokasho NK-R" panose="02020400000000000000" pitchFamily="18" charset="-128"/>
              </a:rPr>
              <a:t>9</a:t>
            </a:r>
            <a:r>
              <a:rPr lang="ja-JP" altLang="en-US" sz="2400" b="1" dirty="0">
                <a:solidFill>
                  <a:schemeClr val="bg1"/>
                </a:solidFill>
                <a:latin typeface="UD Digi Kyokasho NK-R" panose="02020400000000000000" pitchFamily="18" charset="-128"/>
                <a:ea typeface="UD Digi Kyokasho NK-R" panose="02020400000000000000" pitchFamily="18" charset="-128"/>
              </a:rPr>
              <a:t>月</a:t>
            </a:r>
            <a:r>
              <a:rPr lang="en-US" altLang="ja-JP" sz="2400" b="1" dirty="0">
                <a:solidFill>
                  <a:schemeClr val="bg1"/>
                </a:solidFill>
                <a:latin typeface="UD Digi Kyokasho NK-R" panose="02020400000000000000" pitchFamily="18" charset="-128"/>
                <a:ea typeface="UD Digi Kyokasho NK-R" panose="02020400000000000000" pitchFamily="18" charset="-128"/>
              </a:rPr>
              <a:t>~12</a:t>
            </a:r>
            <a:r>
              <a:rPr lang="ja-JP" altLang="en-US" sz="2400" b="1" dirty="0">
                <a:solidFill>
                  <a:schemeClr val="bg1"/>
                </a:solidFill>
                <a:latin typeface="UD Digi Kyokasho NK-R" panose="02020400000000000000" pitchFamily="18" charset="-128"/>
                <a:ea typeface="UD Digi Kyokasho NK-R" panose="02020400000000000000" pitchFamily="18" charset="-128"/>
              </a:rPr>
              <a:t>月</a:t>
            </a:r>
            <a:endParaRPr lang="en-US" sz="2400" b="1" dirty="0">
              <a:solidFill>
                <a:schemeClr val="bg1"/>
              </a:solidFill>
              <a:latin typeface="UD Digi Kyokasho NK-R" panose="02020400000000000000" pitchFamily="18" charset="-128"/>
              <a:ea typeface="UD Digi Kyokasho NK-R" panose="02020400000000000000" pitchFamily="18" charset="-128"/>
            </a:endParaRPr>
          </a:p>
        </p:txBody>
      </p:sp>
      <p:sp>
        <p:nvSpPr>
          <p:cNvPr id="43" name="TextBox 42">
            <a:extLst>
              <a:ext uri="{FF2B5EF4-FFF2-40B4-BE49-F238E27FC236}">
                <a16:creationId xmlns:a16="http://schemas.microsoft.com/office/drawing/2014/main" id="{78CB8126-9625-AB38-A2C8-2BD421E4B57E}"/>
              </a:ext>
            </a:extLst>
          </p:cNvPr>
          <p:cNvSpPr txBox="1"/>
          <p:nvPr/>
        </p:nvSpPr>
        <p:spPr>
          <a:xfrm rot="3606907">
            <a:off x="7484074" y="1775300"/>
            <a:ext cx="2639909" cy="461665"/>
          </a:xfrm>
          <a:prstGeom prst="rect">
            <a:avLst/>
          </a:prstGeom>
          <a:noFill/>
        </p:spPr>
        <p:txBody>
          <a:bodyPr wrap="square" rtlCol="0">
            <a:spAutoFit/>
          </a:bodyPr>
          <a:lstStyle/>
          <a:p>
            <a:pPr algn="ctr"/>
            <a:r>
              <a:rPr lang="en-US" altLang="ja-JP" sz="2400" b="1" dirty="0">
                <a:solidFill>
                  <a:schemeClr val="bg1"/>
                </a:solidFill>
                <a:latin typeface="UD Digi Kyokasho NK-R" panose="02020400000000000000" pitchFamily="18" charset="-128"/>
                <a:ea typeface="UD Digi Kyokasho NK-R" panose="02020400000000000000" pitchFamily="18" charset="-128"/>
              </a:rPr>
              <a:t>3</a:t>
            </a:r>
            <a:r>
              <a:rPr lang="ja-JP" altLang="en-US" sz="2400" b="1" dirty="0">
                <a:solidFill>
                  <a:schemeClr val="bg1"/>
                </a:solidFill>
                <a:latin typeface="UD Digi Kyokasho NK-R" panose="02020400000000000000" pitchFamily="18" charset="-128"/>
                <a:ea typeface="UD Digi Kyokasho NK-R" panose="02020400000000000000" pitchFamily="18" charset="-128"/>
              </a:rPr>
              <a:t>学期　</a:t>
            </a:r>
            <a:r>
              <a:rPr lang="en-US" altLang="ja-JP" sz="2400" b="1" dirty="0">
                <a:solidFill>
                  <a:schemeClr val="bg1"/>
                </a:solidFill>
                <a:latin typeface="UD Digi Kyokasho NK-R" panose="02020400000000000000" pitchFamily="18" charset="-128"/>
                <a:ea typeface="UD Digi Kyokasho NK-R" panose="02020400000000000000" pitchFamily="18" charset="-128"/>
              </a:rPr>
              <a:t>1</a:t>
            </a:r>
            <a:r>
              <a:rPr lang="ja-JP" altLang="en-US" sz="2400" b="1" dirty="0">
                <a:solidFill>
                  <a:schemeClr val="bg1"/>
                </a:solidFill>
                <a:latin typeface="UD Digi Kyokasho NK-R" panose="02020400000000000000" pitchFamily="18" charset="-128"/>
                <a:ea typeface="UD Digi Kyokasho NK-R" panose="02020400000000000000" pitchFamily="18" charset="-128"/>
              </a:rPr>
              <a:t>月</a:t>
            </a:r>
            <a:r>
              <a:rPr lang="en-US" altLang="ja-JP" sz="2400" b="1" dirty="0">
                <a:solidFill>
                  <a:schemeClr val="bg1"/>
                </a:solidFill>
                <a:latin typeface="UD Digi Kyokasho NK-R" panose="02020400000000000000" pitchFamily="18" charset="-128"/>
                <a:ea typeface="UD Digi Kyokasho NK-R" panose="02020400000000000000" pitchFamily="18" charset="-128"/>
              </a:rPr>
              <a:t>~3</a:t>
            </a:r>
            <a:r>
              <a:rPr lang="ja-JP" altLang="en-US" sz="2400" b="1" dirty="0">
                <a:solidFill>
                  <a:schemeClr val="bg1"/>
                </a:solidFill>
                <a:latin typeface="UD Digi Kyokasho NK-R" panose="02020400000000000000" pitchFamily="18" charset="-128"/>
                <a:ea typeface="UD Digi Kyokasho NK-R" panose="02020400000000000000" pitchFamily="18" charset="-128"/>
              </a:rPr>
              <a:t>月</a:t>
            </a:r>
            <a:endParaRPr lang="en-US" sz="2400" b="1" dirty="0">
              <a:solidFill>
                <a:schemeClr val="bg1"/>
              </a:solidFill>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255964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1" grpId="0" animBg="1"/>
      <p:bldP spid="23" grpId="0" animBg="1"/>
      <p:bldP spid="25" grpId="0" animBg="1"/>
      <p:bldP spid="26" grpId="0" animBg="1"/>
      <p:bldP spid="27" grpId="0" animBg="1"/>
      <p:bldP spid="41"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3"/>
          <a:stretch>
            <a:fillRect/>
          </a:stretch>
        </p:blipFill>
        <p:spPr>
          <a:xfrm flipH="1">
            <a:off x="2619214" y="2979191"/>
            <a:ext cx="2009775" cy="2674557"/>
          </a:xfrm>
          <a:prstGeom prst="rect">
            <a:avLst/>
          </a:prstGeom>
        </p:spPr>
      </p:pic>
      <p:sp>
        <p:nvSpPr>
          <p:cNvPr id="8" name="角丸四角形吹き出し 7"/>
          <p:cNvSpPr/>
          <p:nvPr/>
        </p:nvSpPr>
        <p:spPr>
          <a:xfrm>
            <a:off x="5059690" y="2168434"/>
            <a:ext cx="5011961" cy="1577160"/>
          </a:xfrm>
          <a:prstGeom prst="wedgeRoundRectCallout">
            <a:avLst>
              <a:gd name="adj1" fmla="val -67438"/>
              <a:gd name="adj2" fmla="val 37148"/>
              <a:gd name="adj3" fmla="val 16667"/>
            </a:avLst>
          </a:prstGeom>
          <a:ln w="19050"/>
        </p:spPr>
        <p:style>
          <a:lnRef idx="2">
            <a:schemeClr val="dk1"/>
          </a:lnRef>
          <a:fillRef idx="1">
            <a:schemeClr val="lt1"/>
          </a:fillRef>
          <a:effectRef idx="0">
            <a:schemeClr val="dk1"/>
          </a:effectRef>
          <a:fontRef idx="minor">
            <a:schemeClr val="dk1"/>
          </a:fontRef>
        </p:style>
        <p:txBody>
          <a:bodyPr rtlCol="0" anchor="ctr"/>
          <a:lstStyle/>
          <a:p>
            <a:r>
              <a:rPr kumimoji="1" lang="ja-JP" altLang="en-US" sz="3200" dirty="0">
                <a:latin typeface="UD Digi Kyokasho NK-R" panose="02020400000000000000" pitchFamily="18" charset="-128"/>
                <a:ea typeface="UD Digi Kyokasho NK-R" panose="02020400000000000000" pitchFamily="18" charset="-128"/>
              </a:rPr>
              <a:t>え</a:t>
            </a:r>
            <a:r>
              <a:rPr kumimoji="1" lang="en-US" altLang="ja-JP" sz="3200" dirty="0">
                <a:latin typeface="UD Digi Kyokasho NK-R" panose="02020400000000000000" pitchFamily="18" charset="-128"/>
                <a:ea typeface="UD Digi Kyokasho NK-R" panose="02020400000000000000" pitchFamily="18" charset="-128"/>
              </a:rPr>
              <a:t>…</a:t>
            </a:r>
            <a:r>
              <a:rPr lang="ja-JP" altLang="en-US" sz="3200" dirty="0">
                <a:latin typeface="UD Digi Kyokasho NK-R" panose="02020400000000000000" pitchFamily="18" charset="-128"/>
                <a:ea typeface="UD Digi Kyokasho NK-R" panose="02020400000000000000" pitchFamily="18" charset="-128"/>
              </a:rPr>
              <a:t>どうして</a:t>
            </a:r>
            <a:r>
              <a:rPr kumimoji="1" lang="ja-JP" altLang="en-US" sz="3200" dirty="0">
                <a:latin typeface="UD Digi Kyokasho NK-R" panose="02020400000000000000" pitchFamily="18" charset="-128"/>
                <a:ea typeface="UD Digi Kyokasho NK-R" panose="02020400000000000000" pitchFamily="18" charset="-128"/>
              </a:rPr>
              <a:t>最初の学期は</a:t>
            </a:r>
            <a:r>
              <a:rPr kumimoji="1" lang="en-US" altLang="ja-JP" sz="3200" dirty="0">
                <a:latin typeface="UD Digi Kyokasho NK-R" panose="02020400000000000000" pitchFamily="18" charset="-128"/>
                <a:ea typeface="UD Digi Kyokasho NK-R" panose="02020400000000000000" pitchFamily="18" charset="-128"/>
              </a:rPr>
              <a:t>4</a:t>
            </a:r>
            <a:r>
              <a:rPr kumimoji="1" lang="ja-JP" altLang="en-US" sz="3200" dirty="0">
                <a:latin typeface="UD Digi Kyokasho NK-R" panose="02020400000000000000" pitchFamily="18" charset="-128"/>
                <a:ea typeface="UD Digi Kyokasho NK-R" panose="02020400000000000000" pitchFamily="18" charset="-128"/>
              </a:rPr>
              <a:t>月に始まるのでしょうか。</a:t>
            </a:r>
            <a:endParaRPr kumimoji="1" lang="th-TH" sz="3200" dirty="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2903217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814086" y="437215"/>
            <a:ext cx="8857490" cy="1325563"/>
          </a:xfrm>
        </p:spPr>
        <p:txBody>
          <a:bodyPr>
            <a:normAutofit fontScale="90000"/>
          </a:bodyPr>
          <a:lstStyle/>
          <a:p>
            <a:r>
              <a:rPr lang="en-US" altLang="ja-JP" sz="3600" b="1" dirty="0">
                <a:latin typeface="UD Digi Kyokasho NK-R" panose="02020400000000000000" pitchFamily="18" charset="-128"/>
                <a:ea typeface="UD Digi Kyokasho NK-R" panose="02020400000000000000" pitchFamily="18" charset="-128"/>
                <a:cs typeface="+mn-cs"/>
              </a:rPr>
              <a:t>2. </a:t>
            </a:r>
            <a:r>
              <a:rPr lang="ja-JP" altLang="en-US" sz="3600" b="1" dirty="0">
                <a:latin typeface="UD Digi Kyokasho NK-R" panose="02020400000000000000" pitchFamily="18" charset="-128"/>
                <a:ea typeface="UD Digi Kyokasho NK-R" panose="02020400000000000000" pitchFamily="18" charset="-128"/>
                <a:cs typeface="+mn-cs"/>
              </a:rPr>
              <a:t>どうして日本の学校は、</a:t>
            </a:r>
            <a:r>
              <a:rPr lang="en-US" altLang="ja-JP" sz="3600" b="1" dirty="0">
                <a:latin typeface="UD Digi Kyokasho NK-R" panose="02020400000000000000" pitchFamily="18" charset="-128"/>
                <a:ea typeface="UD Digi Kyokasho NK-R" panose="02020400000000000000" pitchFamily="18" charset="-128"/>
                <a:cs typeface="+mn-cs"/>
              </a:rPr>
              <a:t>4</a:t>
            </a:r>
            <a:r>
              <a:rPr lang="ja-JP" altLang="en-US" sz="3600" b="1" dirty="0">
                <a:latin typeface="UD Digi Kyokasho NK-R" panose="02020400000000000000" pitchFamily="18" charset="-128"/>
                <a:ea typeface="UD Digi Kyokasho NK-R" panose="02020400000000000000" pitchFamily="18" charset="-128"/>
                <a:cs typeface="+mn-cs"/>
              </a:rPr>
              <a:t>月に新しい学年が</a:t>
            </a:r>
            <a:br>
              <a:rPr lang="en-US" altLang="ja-JP" sz="3600" b="1" dirty="0">
                <a:latin typeface="UD Digi Kyokasho NK-R" panose="02020400000000000000" pitchFamily="18" charset="-128"/>
                <a:ea typeface="UD Digi Kyokasho NK-R" panose="02020400000000000000" pitchFamily="18" charset="-128"/>
                <a:cs typeface="+mn-cs"/>
              </a:rPr>
            </a:br>
            <a:r>
              <a:rPr lang="ja-JP" altLang="en-US" sz="3600" b="1" dirty="0">
                <a:latin typeface="UD Digi Kyokasho NK-R" panose="02020400000000000000" pitchFamily="18" charset="-128"/>
                <a:ea typeface="UD Digi Kyokasho NK-R" panose="02020400000000000000" pitchFamily="18" charset="-128"/>
                <a:cs typeface="+mn-cs"/>
              </a:rPr>
              <a:t>　始まるのでしょうか。</a:t>
            </a:r>
            <a:endParaRPr kumimoji="1" lang="en-US" sz="3600" b="1" dirty="0">
              <a:latin typeface="UD Digi Kyokasho NK-R" panose="02020400000000000000" pitchFamily="18" charset="-128"/>
              <a:ea typeface="UD Digi Kyokasho NK-R" panose="02020400000000000000" pitchFamily="18" charset="-128"/>
              <a:cs typeface="+mn-cs"/>
            </a:endParaRPr>
          </a:p>
        </p:txBody>
      </p:sp>
      <p:sp>
        <p:nvSpPr>
          <p:cNvPr id="6" name="角丸四角形吹き出し 5"/>
          <p:cNvSpPr/>
          <p:nvPr/>
        </p:nvSpPr>
        <p:spPr>
          <a:xfrm>
            <a:off x="950429" y="557115"/>
            <a:ext cx="1679719" cy="899338"/>
          </a:xfrm>
          <a:prstGeom prst="wedgeRoundRectCallout">
            <a:avLst>
              <a:gd name="adj1" fmla="val -13776"/>
              <a:gd name="adj2" fmla="val 719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a:latin typeface="UD Digi Kyokasho NK-B" panose="02020700000000000000" pitchFamily="18" charset="-128"/>
                <a:ea typeface="UD Digi Kyokasho NK-B" panose="02020700000000000000" pitchFamily="18" charset="-128"/>
              </a:rPr>
              <a:t>クイズ</a:t>
            </a:r>
            <a:endParaRPr kumimoji="1" lang="en-US" sz="4000" b="1" dirty="0">
              <a:latin typeface="UD Digi Kyokasho NK-B" panose="02020700000000000000" pitchFamily="18" charset="-128"/>
              <a:ea typeface="UD Digi Kyokasho NK-B" panose="02020700000000000000" pitchFamily="18" charset="-128"/>
            </a:endParaRPr>
          </a:p>
        </p:txBody>
      </p:sp>
      <p:sp>
        <p:nvSpPr>
          <p:cNvPr id="7" name="AutoShape 2" descr="コミックポップアートスタイルでクイズクイズの脳のゲームワードベクトルイラストデザイン - 疑問符のベクターアート素材や画像を多数ご用意 - iStoc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円形吹き出し 12"/>
          <p:cNvSpPr/>
          <p:nvPr/>
        </p:nvSpPr>
        <p:spPr>
          <a:xfrm>
            <a:off x="155575" y="820110"/>
            <a:ext cx="897543" cy="693778"/>
          </a:xfrm>
          <a:prstGeom prst="wedgeEllipseCallout">
            <a:avLst>
              <a:gd name="adj1" fmla="val 43313"/>
              <a:gd name="adj2" fmla="val 698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dirty="0">
                <a:latin typeface="UD Digi Kyokasho NK-B" panose="02020700000000000000" pitchFamily="18" charset="-128"/>
                <a:ea typeface="UD Digi Kyokasho NK-B" panose="02020700000000000000" pitchFamily="18" charset="-128"/>
              </a:rPr>
              <a:t>❓</a:t>
            </a:r>
            <a:endParaRPr kumimoji="1" lang="en-US" sz="3200" dirty="0">
              <a:latin typeface="UD Digi Kyokasho NK-B" panose="02020700000000000000" pitchFamily="18" charset="-128"/>
              <a:ea typeface="UD Digi Kyokasho NK-B" panose="02020700000000000000" pitchFamily="18" charset="-128"/>
            </a:endParaRPr>
          </a:p>
        </p:txBody>
      </p:sp>
      <p:sp>
        <p:nvSpPr>
          <p:cNvPr id="8" name="コンテンツ プレースホルダー 2"/>
          <p:cNvSpPr>
            <a:spLocks noGrp="1"/>
          </p:cNvSpPr>
          <p:nvPr>
            <p:ph idx="1"/>
          </p:nvPr>
        </p:nvSpPr>
        <p:spPr>
          <a:xfrm>
            <a:off x="633915" y="2341908"/>
            <a:ext cx="11711609" cy="4078877"/>
          </a:xfrm>
        </p:spPr>
        <p:txBody>
          <a:bodyPr>
            <a:normAutofit/>
          </a:bodyPr>
          <a:lstStyle/>
          <a:p>
            <a:pPr marL="742950" indent="-742950">
              <a:buAutoNum type="alphaLcPeriod"/>
            </a:pPr>
            <a:r>
              <a:rPr lang="ja-JP" altLang="en-US" sz="3400" dirty="0">
                <a:latin typeface="UD Digi Kyokasho NK-R" panose="02020400000000000000" pitchFamily="18" charset="-128"/>
                <a:ea typeface="UD Digi Kyokasho NK-R" panose="02020400000000000000" pitchFamily="18" charset="-128"/>
              </a:rPr>
              <a:t>国の会計年度（</a:t>
            </a:r>
            <a:r>
              <a:rPr lang="en-US" altLang="ja-JP" sz="3400" dirty="0">
                <a:latin typeface="UD Digi Kyokasho NK-R" panose="02020400000000000000" pitchFamily="18" charset="-128"/>
                <a:ea typeface="UD Digi Kyokasho NK-R" panose="02020400000000000000" pitchFamily="18" charset="-128"/>
              </a:rPr>
              <a:t>4</a:t>
            </a:r>
            <a:r>
              <a:rPr lang="ja-JP" altLang="en-US" sz="3400" dirty="0">
                <a:latin typeface="UD Digi Kyokasho NK-R" panose="02020400000000000000" pitchFamily="18" charset="-128"/>
                <a:ea typeface="UD Digi Kyokasho NK-R" panose="02020400000000000000" pitchFamily="18" charset="-128"/>
              </a:rPr>
              <a:t>月から翌年</a:t>
            </a:r>
            <a:r>
              <a:rPr lang="en-US" altLang="ja-JP" sz="3400" dirty="0">
                <a:latin typeface="UD Digi Kyokasho NK-R" panose="02020400000000000000" pitchFamily="18" charset="-128"/>
                <a:ea typeface="UD Digi Kyokasho NK-R" panose="02020400000000000000" pitchFamily="18" charset="-128"/>
              </a:rPr>
              <a:t>3</a:t>
            </a:r>
            <a:r>
              <a:rPr lang="ja-JP" altLang="en-US" sz="3400" dirty="0">
                <a:latin typeface="UD Digi Kyokasho NK-R" panose="02020400000000000000" pitchFamily="18" charset="-128"/>
                <a:ea typeface="UD Digi Kyokasho NK-R" panose="02020400000000000000" pitchFamily="18" charset="-128"/>
              </a:rPr>
              <a:t>月まで）に合わせるため。</a:t>
            </a:r>
            <a:endParaRPr kumimoji="1" lang="th-TH" sz="3400" dirty="0">
              <a:latin typeface="UD Digi Kyokasho NK-R" panose="02020400000000000000" pitchFamily="18" charset="-128"/>
              <a:ea typeface="UD Digi Kyokasho NK-R" panose="02020400000000000000" pitchFamily="18" charset="-128"/>
            </a:endParaRPr>
          </a:p>
          <a:p>
            <a:pPr marL="742950" indent="-742950">
              <a:buAutoNum type="alphaLcPeriod"/>
            </a:pPr>
            <a:endParaRPr kumimoji="1" lang="th-TH" sz="3400" dirty="0">
              <a:latin typeface="UD Digi Kyokasho NK-R" panose="02020400000000000000" pitchFamily="18" charset="-128"/>
              <a:ea typeface="UD Digi Kyokasho NK-R" panose="02020400000000000000" pitchFamily="18" charset="-128"/>
            </a:endParaRPr>
          </a:p>
          <a:p>
            <a:pPr marL="742950" indent="-742950">
              <a:buAutoNum type="alphaLcPeriod"/>
            </a:pPr>
            <a:r>
              <a:rPr lang="en-US" altLang="ja-JP" sz="3400" dirty="0">
                <a:latin typeface="UD Digi Kyokasho NK-R" panose="02020400000000000000" pitchFamily="18" charset="-128"/>
                <a:ea typeface="UD Digi Kyokasho NK-R" panose="02020400000000000000" pitchFamily="18" charset="-128"/>
              </a:rPr>
              <a:t>4</a:t>
            </a:r>
            <a:r>
              <a:rPr lang="ja-JP" altLang="en-US" sz="3400" dirty="0">
                <a:latin typeface="UD Digi Kyokasho NK-R" panose="02020400000000000000" pitchFamily="18" charset="-128"/>
                <a:ea typeface="UD Digi Kyokasho NK-R" panose="02020400000000000000" pitchFamily="18" charset="-128"/>
              </a:rPr>
              <a:t>月は春で、気候がちょうどよく寒すぎず暑すぎないため。</a:t>
            </a:r>
            <a:endParaRPr lang="th-TH" altLang="ja-JP" sz="3400" dirty="0">
              <a:latin typeface="UD Digi Kyokasho NK-R" panose="02020400000000000000" pitchFamily="18" charset="-128"/>
              <a:ea typeface="UD Digi Kyokasho NK-R" panose="02020400000000000000" pitchFamily="18" charset="-128"/>
            </a:endParaRPr>
          </a:p>
          <a:p>
            <a:pPr marL="742950" indent="-742950">
              <a:buAutoNum type="alphaLcPeriod"/>
            </a:pPr>
            <a:endParaRPr lang="th-TH" altLang="ja-JP" sz="3400" dirty="0">
              <a:latin typeface="UD Digi Kyokasho NK-R" panose="02020400000000000000" pitchFamily="18" charset="-128"/>
              <a:ea typeface="UD Digi Kyokasho NK-R" panose="02020400000000000000" pitchFamily="18" charset="-128"/>
            </a:endParaRPr>
          </a:p>
          <a:p>
            <a:pPr marL="742950" indent="-742950">
              <a:buAutoNum type="alphaLcPeriod"/>
            </a:pPr>
            <a:r>
              <a:rPr lang="ja-JP" altLang="en-US" sz="3400" dirty="0">
                <a:latin typeface="UD Digi Kyokasho NK-R" panose="02020400000000000000" pitchFamily="18" charset="-128"/>
                <a:ea typeface="UD Digi Kyokasho NK-R" panose="02020400000000000000" pitchFamily="18" charset="-128"/>
              </a:rPr>
              <a:t>アジアの他の国と同じにするため。</a:t>
            </a:r>
            <a:endParaRPr lang="th-TH" altLang="ja-JP" sz="3400" dirty="0">
              <a:latin typeface="UD Digi Kyokasho NK-R" panose="02020400000000000000" pitchFamily="18" charset="-128"/>
              <a:ea typeface="UD Digi Kyokasho NK-R" panose="02020400000000000000" pitchFamily="18" charset="-128"/>
            </a:endParaRPr>
          </a:p>
        </p:txBody>
      </p:sp>
      <p:sp>
        <p:nvSpPr>
          <p:cNvPr id="3" name="楕円 2"/>
          <p:cNvSpPr/>
          <p:nvPr/>
        </p:nvSpPr>
        <p:spPr>
          <a:xfrm>
            <a:off x="604346" y="2297725"/>
            <a:ext cx="548640" cy="5334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dirty="0"/>
          </a:p>
        </p:txBody>
      </p:sp>
    </p:spTree>
    <p:extLst>
      <p:ext uri="{BB962C8B-B14F-4D97-AF65-F5344CB8AC3E}">
        <p14:creationId xmlns:p14="http://schemas.microsoft.com/office/powerpoint/2010/main" val="2364290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a:stretch>
            <a:fillRect/>
          </a:stretch>
        </p:blipFill>
        <p:spPr>
          <a:xfrm>
            <a:off x="3936470" y="2445768"/>
            <a:ext cx="1894487" cy="2353260"/>
          </a:xfrm>
          <a:prstGeom prst="rect">
            <a:avLst/>
          </a:prstGeom>
        </p:spPr>
      </p:pic>
      <p:sp>
        <p:nvSpPr>
          <p:cNvPr id="5" name="角丸四角形吹き出し 4"/>
          <p:cNvSpPr/>
          <p:nvPr/>
        </p:nvSpPr>
        <p:spPr>
          <a:xfrm>
            <a:off x="1698171" y="767753"/>
            <a:ext cx="4232366" cy="1143469"/>
          </a:xfrm>
          <a:prstGeom prst="wedgeRoundRectCallout">
            <a:avLst>
              <a:gd name="adj1" fmla="val 30146"/>
              <a:gd name="adj2" fmla="val 86268"/>
              <a:gd name="adj3" fmla="val 16667"/>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r>
              <a:rPr lang="ja-JP" altLang="en-US" sz="2800" dirty="0">
                <a:latin typeface="UD Digi Kyokasho NK-R" panose="02020400000000000000" pitchFamily="18" charset="-128"/>
                <a:ea typeface="UD Digi Kyokasho NK-R" panose="02020400000000000000" pitchFamily="18" charset="-128"/>
              </a:rPr>
              <a:t>タイの中学校・高校は、</a:t>
            </a:r>
            <a:endParaRPr lang="en-US" altLang="ja-JP" sz="2800" dirty="0">
              <a:latin typeface="UD Digi Kyokasho NK-R" panose="02020400000000000000" pitchFamily="18" charset="-128"/>
              <a:ea typeface="UD Digi Kyokasho NK-R" panose="02020400000000000000" pitchFamily="18" charset="-128"/>
            </a:endParaRPr>
          </a:p>
          <a:p>
            <a:r>
              <a:rPr lang="en-US" altLang="ja-JP" sz="2800" dirty="0">
                <a:latin typeface="UD Digi Kyokasho NK-R" panose="02020400000000000000" pitchFamily="18" charset="-128"/>
                <a:ea typeface="UD Digi Kyokasho NK-R" panose="02020400000000000000" pitchFamily="18" charset="-128"/>
              </a:rPr>
              <a:t>5</a:t>
            </a:r>
            <a:r>
              <a:rPr lang="ja-JP" altLang="en-US" sz="2800" dirty="0">
                <a:latin typeface="UD Digi Kyokasho NK-R" panose="02020400000000000000" pitchFamily="18" charset="-128"/>
                <a:ea typeface="UD Digi Kyokasho NK-R" panose="02020400000000000000" pitchFamily="18" charset="-128"/>
              </a:rPr>
              <a:t>月中旬から始まります。</a:t>
            </a:r>
            <a:r>
              <a:rPr lang="th-TH" sz="2800" dirty="0">
                <a:latin typeface="UD Digi Kyokasho NK-R" panose="02020400000000000000" pitchFamily="18" charset="-128"/>
                <a:ea typeface="UD Digi Kyokasho NK-R" panose="02020400000000000000" pitchFamily="18" charset="-128"/>
              </a:rPr>
              <a:t> </a:t>
            </a:r>
          </a:p>
        </p:txBody>
      </p:sp>
      <p:sp>
        <p:nvSpPr>
          <p:cNvPr id="6" name="角丸四角形吹き出し 5"/>
          <p:cNvSpPr/>
          <p:nvPr/>
        </p:nvSpPr>
        <p:spPr>
          <a:xfrm>
            <a:off x="6361045" y="3050663"/>
            <a:ext cx="5613243" cy="1143469"/>
          </a:xfrm>
          <a:prstGeom prst="wedgeRoundRectCallout">
            <a:avLst>
              <a:gd name="adj1" fmla="val -58818"/>
              <a:gd name="adj2" fmla="val -25703"/>
              <a:gd name="adj3" fmla="val 16667"/>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r>
              <a:rPr lang="ja-JP" altLang="en-US" sz="2800" dirty="0">
                <a:latin typeface="UD Digi Kyokasho NK-R" panose="02020400000000000000" pitchFamily="18" charset="-128"/>
                <a:ea typeface="UD Digi Kyokasho NK-R" panose="02020400000000000000" pitchFamily="18" charset="-128"/>
              </a:rPr>
              <a:t>しかし、タイの会計年度は</a:t>
            </a:r>
            <a:r>
              <a:rPr lang="en-US" altLang="ja-JP" sz="2800" dirty="0">
                <a:latin typeface="UD Digi Kyokasho NK-R" panose="02020400000000000000" pitchFamily="18" charset="-128"/>
                <a:ea typeface="UD Digi Kyokasho NK-R" panose="02020400000000000000" pitchFamily="18" charset="-128"/>
              </a:rPr>
              <a:t>10</a:t>
            </a:r>
            <a:r>
              <a:rPr lang="ja-JP" altLang="en-US" sz="2800" dirty="0">
                <a:latin typeface="UD Digi Kyokasho NK-R" panose="02020400000000000000" pitchFamily="18" charset="-128"/>
                <a:ea typeface="UD Digi Kyokasho NK-R" panose="02020400000000000000" pitchFamily="18" charset="-128"/>
              </a:rPr>
              <a:t>月から翌年の</a:t>
            </a:r>
            <a:r>
              <a:rPr lang="en-US" altLang="ja-JP" sz="2800" dirty="0">
                <a:latin typeface="UD Digi Kyokasho NK-R" panose="02020400000000000000" pitchFamily="18" charset="-128"/>
                <a:ea typeface="UD Digi Kyokasho NK-R" panose="02020400000000000000" pitchFamily="18" charset="-128"/>
              </a:rPr>
              <a:t>9</a:t>
            </a:r>
            <a:r>
              <a:rPr lang="ja-JP" altLang="en-US" sz="2800" dirty="0">
                <a:latin typeface="UD Digi Kyokasho NK-R" panose="02020400000000000000" pitchFamily="18" charset="-128"/>
                <a:ea typeface="UD Digi Kyokasho NK-R" panose="02020400000000000000" pitchFamily="18" charset="-128"/>
              </a:rPr>
              <a:t>月までです。</a:t>
            </a:r>
            <a:endParaRPr lang="th-TH" sz="2800" dirty="0">
              <a:latin typeface="UD Digi Kyokasho NK-R" panose="02020400000000000000" pitchFamily="18" charset="-128"/>
              <a:ea typeface="UD Digi Kyokasho NK-R" panose="02020400000000000000" pitchFamily="18" charset="-128"/>
            </a:endParaRPr>
          </a:p>
        </p:txBody>
      </p:sp>
      <p:sp>
        <p:nvSpPr>
          <p:cNvPr id="7" name="角丸四角形吹き出し 6"/>
          <p:cNvSpPr/>
          <p:nvPr/>
        </p:nvSpPr>
        <p:spPr>
          <a:xfrm>
            <a:off x="6632752" y="5104620"/>
            <a:ext cx="4784185" cy="1143469"/>
          </a:xfrm>
          <a:prstGeom prst="wedgeRoundRectCallout">
            <a:avLst>
              <a:gd name="adj1" fmla="val -51828"/>
              <a:gd name="adj2" fmla="val -84027"/>
              <a:gd name="adj3" fmla="val 16667"/>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r>
              <a:rPr lang="ja-JP" altLang="en-US" sz="2800" dirty="0">
                <a:latin typeface="UD Digi Kyokasho NK-R" panose="02020400000000000000" pitchFamily="18" charset="-128"/>
                <a:ea typeface="UD Digi Kyokasho NK-R" panose="02020400000000000000" pitchFamily="18" charset="-128"/>
              </a:rPr>
              <a:t>なぜ私たちの学校は</a:t>
            </a:r>
            <a:r>
              <a:rPr lang="en-US" altLang="ja-JP" sz="2800" dirty="0">
                <a:latin typeface="UD Digi Kyokasho NK-R" panose="02020400000000000000" pitchFamily="18" charset="-128"/>
                <a:ea typeface="UD Digi Kyokasho NK-R" panose="02020400000000000000" pitchFamily="18" charset="-128"/>
              </a:rPr>
              <a:t>5</a:t>
            </a:r>
            <a:r>
              <a:rPr lang="ja-JP" altLang="en-US" sz="2800" dirty="0">
                <a:latin typeface="UD Digi Kyokasho NK-R" panose="02020400000000000000" pitchFamily="18" charset="-128"/>
                <a:ea typeface="UD Digi Kyokasho NK-R" panose="02020400000000000000" pitchFamily="18" charset="-128"/>
              </a:rPr>
              <a:t>月から始まるのでしょうか。</a:t>
            </a:r>
            <a:endParaRPr lang="th-TH" sz="2800" dirty="0">
              <a:latin typeface="UD Digi Kyokasho NK-R" panose="02020400000000000000" pitchFamily="18" charset="-128"/>
              <a:ea typeface="UD Digi Kyokasho NK-R" panose="02020400000000000000" pitchFamily="18" charset="-128"/>
            </a:endParaRPr>
          </a:p>
        </p:txBody>
      </p:sp>
      <p:sp>
        <p:nvSpPr>
          <p:cNvPr id="2" name="角丸四角形吹き出し 6">
            <a:extLst>
              <a:ext uri="{FF2B5EF4-FFF2-40B4-BE49-F238E27FC236}">
                <a16:creationId xmlns:a16="http://schemas.microsoft.com/office/drawing/2014/main" id="{CA076D39-B6FC-0D96-8D7A-642532FCE9B9}"/>
              </a:ext>
            </a:extLst>
          </p:cNvPr>
          <p:cNvSpPr/>
          <p:nvPr/>
        </p:nvSpPr>
        <p:spPr>
          <a:xfrm>
            <a:off x="775063" y="5104620"/>
            <a:ext cx="5441239" cy="1143469"/>
          </a:xfrm>
          <a:prstGeom prst="wedgeRoundRectCallout">
            <a:avLst>
              <a:gd name="adj1" fmla="val -144"/>
              <a:gd name="adj2" fmla="val -78977"/>
              <a:gd name="adj3" fmla="val 16667"/>
            </a:avLst>
          </a:prstGeom>
          <a:ln w="19050">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r>
              <a:rPr lang="ja-JP" altLang="en-US" sz="2800" dirty="0">
                <a:latin typeface="UD Digi Kyokasho NK-R" panose="02020400000000000000" pitchFamily="18" charset="-128"/>
                <a:ea typeface="UD Digi Kyokasho NK-R" panose="02020400000000000000" pitchFamily="18" charset="-128"/>
              </a:rPr>
              <a:t>インターネットで検索してみましょう。</a:t>
            </a:r>
            <a:endParaRPr lang="th-TH" sz="2800" dirty="0">
              <a:latin typeface="UD Digi Kyokasho NK-R" panose="02020400000000000000" pitchFamily="18" charset="-128"/>
              <a:ea typeface="UD Digi Kyokasho NK-R" panose="02020400000000000000" pitchFamily="18" charset="-128"/>
            </a:endParaRPr>
          </a:p>
        </p:txBody>
      </p:sp>
    </p:spTree>
    <p:extLst>
      <p:ext uri="{BB962C8B-B14F-4D97-AF65-F5344CB8AC3E}">
        <p14:creationId xmlns:p14="http://schemas.microsoft.com/office/powerpoint/2010/main" val="1550067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81742" y="2421430"/>
            <a:ext cx="10428516" cy="1325563"/>
          </a:xfrm>
        </p:spPr>
        <p:txBody>
          <a:bodyPr>
            <a:noAutofit/>
          </a:bodyPr>
          <a:lstStyle/>
          <a:p>
            <a:pPr>
              <a:lnSpc>
                <a:spcPct val="100000"/>
              </a:lnSpc>
            </a:pPr>
            <a:r>
              <a:rPr lang="ja-JP" altLang="en-US" sz="3600" b="1" dirty="0">
                <a:latin typeface="UD Digi Kyokasho NK-R" panose="02020400000000000000" pitchFamily="18" charset="-128"/>
                <a:ea typeface="UD Digi Kyokasho NK-R" panose="02020400000000000000" pitchFamily="18" charset="-128"/>
                <a:cs typeface="+mn-cs"/>
              </a:rPr>
              <a:t>３</a:t>
            </a:r>
            <a:r>
              <a:rPr lang="en-US" altLang="ja-JP" sz="3600" b="1" dirty="0">
                <a:latin typeface="UD Digi Kyokasho NK-R" panose="02020400000000000000" pitchFamily="18" charset="-128"/>
                <a:ea typeface="UD Digi Kyokasho NK-R" panose="02020400000000000000" pitchFamily="18" charset="-128"/>
                <a:cs typeface="+mn-cs"/>
              </a:rPr>
              <a:t>. </a:t>
            </a:r>
            <a:r>
              <a:rPr lang="ja-JP" altLang="en-US" sz="3600" b="1" dirty="0">
                <a:latin typeface="UD Digi Kyokasho NK-R" panose="02020400000000000000" pitchFamily="18" charset="-128"/>
                <a:ea typeface="UD Digi Kyokasho NK-R" panose="02020400000000000000" pitchFamily="18" charset="-128"/>
                <a:cs typeface="+mn-cs"/>
              </a:rPr>
              <a:t>日本の中学校・高校とタイの中学校・高校では、</a:t>
            </a:r>
            <a:br>
              <a:rPr lang="en-US" altLang="ja-JP" sz="3600" b="1" dirty="0">
                <a:latin typeface="UD Digi Kyokasho NK-R" panose="02020400000000000000" pitchFamily="18" charset="-128"/>
                <a:ea typeface="UD Digi Kyokasho NK-R" panose="02020400000000000000" pitchFamily="18" charset="-128"/>
                <a:cs typeface="+mn-cs"/>
              </a:rPr>
            </a:br>
            <a:r>
              <a:rPr lang="ja-JP" altLang="en-US" sz="3600" b="1" dirty="0">
                <a:latin typeface="UD Digi Kyokasho NK-R" panose="02020400000000000000" pitchFamily="18" charset="-128"/>
                <a:ea typeface="UD Digi Kyokasho NK-R" panose="02020400000000000000" pitchFamily="18" charset="-128"/>
                <a:cs typeface="+mn-cs"/>
              </a:rPr>
              <a:t>　  どちらの休みが長いと思いますか。</a:t>
            </a:r>
            <a:endParaRPr kumimoji="1" lang="en-US" sz="3600" b="1" dirty="0">
              <a:latin typeface="UD Digi Kyokasho NK-R" panose="02020400000000000000" pitchFamily="18" charset="-128"/>
              <a:ea typeface="UD Digi Kyokasho NK-R" panose="02020400000000000000" pitchFamily="18" charset="-128"/>
              <a:cs typeface="+mn-cs"/>
            </a:endParaRPr>
          </a:p>
        </p:txBody>
      </p:sp>
      <p:sp>
        <p:nvSpPr>
          <p:cNvPr id="6" name="角丸四角形吹き出し 5"/>
          <p:cNvSpPr/>
          <p:nvPr/>
        </p:nvSpPr>
        <p:spPr>
          <a:xfrm>
            <a:off x="950429" y="160338"/>
            <a:ext cx="1679719" cy="899338"/>
          </a:xfrm>
          <a:prstGeom prst="wedgeRoundRectCallout">
            <a:avLst>
              <a:gd name="adj1" fmla="val -13776"/>
              <a:gd name="adj2" fmla="val 719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b="1" dirty="0">
                <a:latin typeface="UD Digi Kyokasho NK-B" panose="02020700000000000000" pitchFamily="18" charset="-128"/>
                <a:ea typeface="UD Digi Kyokasho NK-B" panose="02020700000000000000" pitchFamily="18" charset="-128"/>
              </a:rPr>
              <a:t>クイズ</a:t>
            </a:r>
            <a:endParaRPr kumimoji="1" lang="en-US" sz="4000" b="1" dirty="0">
              <a:latin typeface="UD Digi Kyokasho NK-B" panose="02020700000000000000" pitchFamily="18" charset="-128"/>
              <a:ea typeface="UD Digi Kyokasho NK-B" panose="02020700000000000000" pitchFamily="18" charset="-128"/>
            </a:endParaRPr>
          </a:p>
        </p:txBody>
      </p:sp>
      <p:sp>
        <p:nvSpPr>
          <p:cNvPr id="7" name="AutoShape 2" descr="コミックポップアートスタイルでクイズクイズの脳のゲームワードベクトルイラストデザイン - 疑問符のベクターアート素材や画像を多数ご用意 - iStoc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円形吹き出し 12"/>
          <p:cNvSpPr/>
          <p:nvPr/>
        </p:nvSpPr>
        <p:spPr>
          <a:xfrm>
            <a:off x="155575" y="423333"/>
            <a:ext cx="897543" cy="693778"/>
          </a:xfrm>
          <a:prstGeom prst="wedgeEllipseCallout">
            <a:avLst>
              <a:gd name="adj1" fmla="val 43313"/>
              <a:gd name="adj2" fmla="val 6982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3200" dirty="0">
                <a:latin typeface="UD Digi Kyokasho NK-B" panose="02020700000000000000" pitchFamily="18" charset="-128"/>
                <a:ea typeface="UD Digi Kyokasho NK-B" panose="02020700000000000000" pitchFamily="18" charset="-128"/>
              </a:rPr>
              <a:t>❓</a:t>
            </a:r>
            <a:endParaRPr kumimoji="1" lang="en-US" sz="3200" dirty="0">
              <a:latin typeface="UD Digi Kyokasho NK-B" panose="02020700000000000000" pitchFamily="18" charset="-128"/>
              <a:ea typeface="UD Digi Kyokasho NK-B" panose="02020700000000000000" pitchFamily="18" charset="-128"/>
            </a:endParaRPr>
          </a:p>
        </p:txBody>
      </p:sp>
    </p:spTree>
    <p:extLst>
      <p:ext uri="{BB962C8B-B14F-4D97-AF65-F5344CB8AC3E}">
        <p14:creationId xmlns:p14="http://schemas.microsoft.com/office/powerpoint/2010/main" val="68016194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4BB0A11A2231C944A97F3CA5C2E8BE01" ma:contentTypeVersion="16" ma:contentTypeDescription="新しいドキュメントを作成します。" ma:contentTypeScope="" ma:versionID="b571397f1bfc9213b97b4bd25671e55f">
  <xsd:schema xmlns:xsd="http://www.w3.org/2001/XMLSchema" xmlns:xs="http://www.w3.org/2001/XMLSchema" xmlns:p="http://schemas.microsoft.com/office/2006/metadata/properties" xmlns:ns2="dd831380-f772-4d0a-86be-ca519d40c5a8" xmlns:ns3="b0c4f587-39ca-41af-b763-ad6198fafdf1" targetNamespace="http://schemas.microsoft.com/office/2006/metadata/properties" ma:root="true" ma:fieldsID="a96f8175d241023c110063f5b18f8eb8" ns2:_="" ns3:_="">
    <xsd:import namespace="dd831380-f772-4d0a-86be-ca519d40c5a8"/>
    <xsd:import namespace="b0c4f587-39ca-41af-b763-ad6198fafdf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OCR" minOccurs="0"/>
                <xsd:element ref="ns3:MediaServiceGenerationTime" minOccurs="0"/>
                <xsd:element ref="ns3:MediaServiceEventHashCode" minOccurs="0"/>
                <xsd:element ref="ns3:MediaServiceLocation" minOccurs="0"/>
                <xsd:element ref="ns3:MediaLengthInSeconds"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831380-f772-4d0a-86be-ca519d40c5a8"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TaxCatchAll" ma:index="14" nillable="true" ma:displayName="Taxonomy Catch All Column" ma:hidden="true" ma:list="{0afaffd2-f4f9-4246-913e-6686bc10e01b}" ma:internalName="TaxCatchAll" ma:showField="CatchAllData" ma:web="dd831380-f772-4d0a-86be-ca519d40c5a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c4f587-39ca-41af-b763-ad6198fafdf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a9872b46-498f-4fc2-91d4-a744c164aaf3"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dd831380-f772-4d0a-86be-ca519d40c5a8" xsi:nil="true"/>
    <lcf76f155ced4ddcb4097134ff3c332f xmlns="b0c4f587-39ca-41af-b763-ad6198fafdf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CEDCC7-D8B0-4322-AAB2-D93FE0E9BA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831380-f772-4d0a-86be-ca519d40c5a8"/>
    <ds:schemaRef ds:uri="b0c4f587-39ca-41af-b763-ad6198fafdf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45FB727-F682-4AF5-BB68-D8E57F7F2342}">
  <ds:schemaRefs>
    <ds:schemaRef ds:uri="http://schemas.microsoft.com/office/2006/documentManagement/types"/>
    <ds:schemaRef ds:uri="dd831380-f772-4d0a-86be-ca519d40c5a8"/>
    <ds:schemaRef ds:uri="http://purl.org/dc/terms/"/>
    <ds:schemaRef ds:uri="http://schemas.microsoft.com/office/2006/metadata/properties"/>
    <ds:schemaRef ds:uri="http://schemas.microsoft.com/office/infopath/2007/PartnerControls"/>
    <ds:schemaRef ds:uri="http://www.w3.org/XML/1998/namespace"/>
    <ds:schemaRef ds:uri="http://purl.org/dc/dcmitype/"/>
    <ds:schemaRef ds:uri="http://schemas.openxmlformats.org/package/2006/metadata/core-properties"/>
    <ds:schemaRef ds:uri="b0c4f587-39ca-41af-b763-ad6198fafdf1"/>
    <ds:schemaRef ds:uri="http://purl.org/dc/elements/1.1/"/>
  </ds:schemaRefs>
</ds:datastoreItem>
</file>

<file path=customXml/itemProps3.xml><?xml version="1.0" encoding="utf-8"?>
<ds:datastoreItem xmlns:ds="http://schemas.openxmlformats.org/officeDocument/2006/customXml" ds:itemID="{DCF84BEE-C899-4BA1-8454-F536B2CB34D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5223</TotalTime>
  <Words>902</Words>
  <Application>Microsoft Office PowerPoint</Application>
  <PresentationFormat>Widescreen</PresentationFormat>
  <Paragraphs>148</Paragraphs>
  <Slides>16</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UD Digi Kyokasho NK-B</vt:lpstr>
      <vt:lpstr>UD Digi Kyokasho NK-R</vt:lpstr>
      <vt:lpstr>游ゴシック</vt:lpstr>
      <vt:lpstr>游ゴシック Light</vt:lpstr>
      <vt:lpstr>Arial</vt:lpstr>
      <vt:lpstr>Cordia New</vt:lpstr>
      <vt:lpstr>Office テーマ</vt:lpstr>
      <vt:lpstr>だい3か　日本の中学校・高校の授業</vt:lpstr>
      <vt:lpstr>PowerPoint Presentation</vt:lpstr>
      <vt:lpstr>1. 日本の中学校・高校は通常、何学期制ですか。</vt:lpstr>
      <vt:lpstr>各学期は、だいたい何月から何月までですか。</vt:lpstr>
      <vt:lpstr>PowerPoint Presentation</vt:lpstr>
      <vt:lpstr>PowerPoint Presentation</vt:lpstr>
      <vt:lpstr>2. どうして日本の学校は、4月に新しい学年が 　始まるのでしょうか。</vt:lpstr>
      <vt:lpstr>PowerPoint Presentation</vt:lpstr>
      <vt:lpstr>３. 日本の中学校・高校とタイの中学校・高校では、 　  どちらの休みが長いと思いますか。</vt:lpstr>
      <vt:lpstr>PowerPoint Presentation</vt:lpstr>
      <vt:lpstr>PowerPoint Presentation</vt:lpstr>
      <vt:lpstr>PowerPoint Presentation</vt:lpstr>
      <vt:lpstr>PowerPoint Presentation</vt:lpstr>
      <vt:lpstr>PowerPoint Presentation</vt:lpstr>
      <vt:lpstr>日本との類似点・相違点</vt:lpstr>
      <vt:lpstr>出典</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第1課　ミニじょうほう</dc:title>
  <dc:creator>Prapa Sangthongsuk</dc:creator>
  <cp:lastModifiedBy>Jldstaff3</cp:lastModifiedBy>
  <cp:revision>159</cp:revision>
  <dcterms:created xsi:type="dcterms:W3CDTF">2021-10-08T03:03:58Z</dcterms:created>
  <dcterms:modified xsi:type="dcterms:W3CDTF">2026-05-22T07:36:45Z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0x0101004BB0A11A2231C944A97F3CA5C2E8BE01</vt:lpwstr>
  </property>
  <property fmtid="{D5CDD505-2E9C-101B-9397-08002B2CF9AE}" pid="3" name="MediaServiceImageTags">
    <vt:lpwstr/>
  </property>
</Properties>
</file>