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f" ContentType="image/tiff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27"/>
  </p:notesMasterIdLst>
  <p:sldIdLst>
    <p:sldId id="275" r:id="rId5"/>
    <p:sldId id="274" r:id="rId6"/>
    <p:sldId id="256" r:id="rId7"/>
    <p:sldId id="291" r:id="rId8"/>
    <p:sldId id="292" r:id="rId9"/>
    <p:sldId id="284" r:id="rId10"/>
    <p:sldId id="276" r:id="rId11"/>
    <p:sldId id="263" r:id="rId12"/>
    <p:sldId id="281" r:id="rId13"/>
    <p:sldId id="293" r:id="rId14"/>
    <p:sldId id="271" r:id="rId15"/>
    <p:sldId id="283" r:id="rId16"/>
    <p:sldId id="286" r:id="rId17"/>
    <p:sldId id="287" r:id="rId18"/>
    <p:sldId id="288" r:id="rId19"/>
    <p:sldId id="294" r:id="rId20"/>
    <p:sldId id="295" r:id="rId21"/>
    <p:sldId id="296" r:id="rId22"/>
    <p:sldId id="277" r:id="rId23"/>
    <p:sldId id="269" r:id="rId24"/>
    <p:sldId id="264" r:id="rId25"/>
    <p:sldId id="289" r:id="rId26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2DE76604-74A9-4AA8-E780-A9C2D0991143}" name="Narisara Thongmee" initials="NT" userId="S::Narisara@jpf.go.jp::6757c35e-10a4-4930-b694-0eb276fcf2f1" providerId="AD"/>
  <p188:author id="{5E50E647-E3EE-8A11-A061-3A5577F32D61}" name="Mei Fukada" initials="MF" userId="S::Mei_Fukada@jpf.go.jp::4b4e81c0-5f69-430b-9e93-db87b6b5cf3b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aiko Kondo" initials="MK" lastIdx="3" clrIdx="0">
    <p:extLst>
      <p:ext uri="{19B8F6BF-5375-455C-9EA6-DF929625EA0E}">
        <p15:presenceInfo xmlns:p15="http://schemas.microsoft.com/office/powerpoint/2012/main" userId="S-1-5-21-1526550728-3776513760-1314598104-2650" providerId="AD"/>
      </p:ext>
    </p:extLst>
  </p:cmAuthor>
  <p:cmAuthor id="2" name="Prapa Sangthongsuk" initials="PS" lastIdx="3" clrIdx="1">
    <p:extLst>
      <p:ext uri="{19B8F6BF-5375-455C-9EA6-DF929625EA0E}">
        <p15:presenceInfo xmlns:p15="http://schemas.microsoft.com/office/powerpoint/2012/main" userId="S-1-5-21-1526550728-3776513760-1314598104-1143" providerId="AD"/>
      </p:ext>
    </p:extLst>
  </p:cmAuthor>
  <p:cmAuthor id="3" name="Narisara Thongmee" initials="NT" lastIdx="3" clrIdx="2">
    <p:extLst>
      <p:ext uri="{19B8F6BF-5375-455C-9EA6-DF929625EA0E}">
        <p15:presenceInfo xmlns:p15="http://schemas.microsoft.com/office/powerpoint/2012/main" userId="S::narisara@jfbkk.or.th::3f5817a0-d64e-4f85-845c-fa7a0a7890f3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473580-CDAA-49AF-8B46-B5AE8201F10B}" v="136" dt="2026-05-19T07:18:39.196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70249" autoAdjust="0"/>
  </p:normalViewPr>
  <p:slideViewPr>
    <p:cSldViewPr snapToGrid="0">
      <p:cViewPr varScale="1">
        <p:scale>
          <a:sx n="48" d="100"/>
          <a:sy n="48" d="100"/>
        </p:scale>
        <p:origin x="53" y="259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microsoft.com/office/2015/10/relationships/revisionInfo" Target="revisionInfo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commentAuthors" Target="commentAuthor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Relationship Id="rId35" Type="http://schemas.microsoft.com/office/2018/10/relationships/authors" Target="authors.xml"/><Relationship Id="rId8" Type="http://schemas.openxmlformats.org/officeDocument/2006/relationships/slide" Target="slides/slide4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Yuka Ichimaru" userId="62276e7c-db92-415b-b9ae-97277e573f73" providerId="ADAL" clId="{396F5D30-7117-4D41-8765-00134C66DEBB}"/>
    <pc:docChg chg="undo custSel addSld modSld">
      <pc:chgData name="Yuka Ichimaru" userId="62276e7c-db92-415b-b9ae-97277e573f73" providerId="ADAL" clId="{396F5D30-7117-4D41-8765-00134C66DEBB}" dt="2024-05-29T09:27:41.392" v="282" actId="20577"/>
      <pc:docMkLst>
        <pc:docMk/>
      </pc:docMkLst>
      <pc:sldChg chg="addSp delSp modSp mod">
        <pc:chgData name="Yuka Ichimaru" userId="62276e7c-db92-415b-b9ae-97277e573f73" providerId="ADAL" clId="{396F5D30-7117-4D41-8765-00134C66DEBB}" dt="2024-05-29T03:52:40.056" v="10" actId="478"/>
        <pc:sldMkLst>
          <pc:docMk/>
          <pc:sldMk cId="1733624694" sldId="276"/>
        </pc:sldMkLst>
      </pc:sldChg>
      <pc:sldChg chg="addSp delSp modSp mod">
        <pc:chgData name="Yuka Ichimaru" userId="62276e7c-db92-415b-b9ae-97277e573f73" providerId="ADAL" clId="{396F5D30-7117-4D41-8765-00134C66DEBB}" dt="2024-05-29T09:27:09.661" v="277" actId="1076"/>
        <pc:sldMkLst>
          <pc:docMk/>
          <pc:sldMk cId="2844376005" sldId="277"/>
        </pc:sldMkLst>
      </pc:sldChg>
      <pc:sldChg chg="modSp add mod">
        <pc:chgData name="Yuka Ichimaru" userId="62276e7c-db92-415b-b9ae-97277e573f73" providerId="ADAL" clId="{396F5D30-7117-4D41-8765-00134C66DEBB}" dt="2024-05-29T09:27:41.392" v="282" actId="20577"/>
        <pc:sldMkLst>
          <pc:docMk/>
          <pc:sldMk cId="3677465775" sldId="289"/>
        </pc:sldMkLst>
      </pc:sldChg>
    </pc:docChg>
  </pc:docChgLst>
  <pc:docChgLst>
    <pc:chgData name="Yuka Ichimaru" userId="62276e7c-db92-415b-b9ae-97277e573f73" providerId="ADAL" clId="{62DD814E-B469-4629-B7FF-A5548BD7C3A8}"/>
    <pc:docChg chg="undo custSel modSld">
      <pc:chgData name="Yuka Ichimaru" userId="62276e7c-db92-415b-b9ae-97277e573f73" providerId="ADAL" clId="{62DD814E-B469-4629-B7FF-A5548BD7C3A8}" dt="2024-06-21T07:19:16.946" v="313" actId="20577"/>
      <pc:docMkLst>
        <pc:docMk/>
      </pc:docMkLst>
      <pc:sldChg chg="addSp delSp modSp mod modAnim modNotesTx">
        <pc:chgData name="Yuka Ichimaru" userId="62276e7c-db92-415b-b9ae-97277e573f73" providerId="ADAL" clId="{62DD814E-B469-4629-B7FF-A5548BD7C3A8}" dt="2024-06-21T07:19:16.946" v="313" actId="20577"/>
        <pc:sldMkLst>
          <pc:docMk/>
          <pc:sldMk cId="2844376005" sldId="277"/>
        </pc:sldMkLst>
      </pc:sldChg>
      <pc:sldChg chg="addSp delSp modSp mod">
        <pc:chgData name="Yuka Ichimaru" userId="62276e7c-db92-415b-b9ae-97277e573f73" providerId="ADAL" clId="{62DD814E-B469-4629-B7FF-A5548BD7C3A8}" dt="2024-06-18T06:37:35.371" v="152" actId="1076"/>
        <pc:sldMkLst>
          <pc:docMk/>
          <pc:sldMk cId="3405374627" sldId="285"/>
        </pc:sldMkLst>
      </pc:sldChg>
      <pc:sldChg chg="modSp mod">
        <pc:chgData name="Yuka Ichimaru" userId="62276e7c-db92-415b-b9ae-97277e573f73" providerId="ADAL" clId="{62DD814E-B469-4629-B7FF-A5548BD7C3A8}" dt="2024-06-21T07:18:38.968" v="274" actId="20577"/>
        <pc:sldMkLst>
          <pc:docMk/>
          <pc:sldMk cId="3677465775" sldId="289"/>
        </pc:sldMkLst>
      </pc:sldChg>
    </pc:docChg>
  </pc:docChgLst>
  <pc:docChgLst>
    <pc:chgData name="Narisara Thongmee" userId="6757c35e-10a4-4930-b694-0eb276fcf2f1" providerId="ADAL" clId="{F9CA1FE7-AE18-4A29-ABC7-CBB9A4C3BBD2}"/>
    <pc:docChg chg="modSld">
      <pc:chgData name="Narisara Thongmee" userId="6757c35e-10a4-4930-b694-0eb276fcf2f1" providerId="ADAL" clId="{F9CA1FE7-AE18-4A29-ABC7-CBB9A4C3BBD2}" dt="2024-10-25T03:57:41.917" v="15" actId="1076"/>
      <pc:docMkLst>
        <pc:docMk/>
      </pc:docMkLst>
      <pc:sldChg chg="modSp mod">
        <pc:chgData name="Narisara Thongmee" userId="6757c35e-10a4-4930-b694-0eb276fcf2f1" providerId="ADAL" clId="{F9CA1FE7-AE18-4A29-ABC7-CBB9A4C3BBD2}" dt="2024-10-25T03:57:41.917" v="15" actId="1076"/>
        <pc:sldMkLst>
          <pc:docMk/>
          <pc:sldMk cId="3104229892" sldId="264"/>
        </pc:sldMkLst>
      </pc:sldChg>
      <pc:sldChg chg="modNotesTx">
        <pc:chgData name="Narisara Thongmee" userId="6757c35e-10a4-4930-b694-0eb276fcf2f1" providerId="ADAL" clId="{F9CA1FE7-AE18-4A29-ABC7-CBB9A4C3BBD2}" dt="2024-10-25T03:49:35.715" v="12" actId="20577"/>
        <pc:sldMkLst>
          <pc:docMk/>
          <pc:sldMk cId="4282405661" sldId="269"/>
        </pc:sldMkLst>
      </pc:sldChg>
    </pc:docChg>
  </pc:docChgLst>
  <pc:docChgLst>
    <pc:chgData name="Jldstaff3" userId="a05ea172-e8dc-4df0-ae92-caa84018ac31" providerId="ADAL" clId="{17C4C389-83B7-4D05-8482-0EC327EC6B34}"/>
    <pc:docChg chg="undo redo custSel modSld">
      <pc:chgData name="Jldstaff3" userId="a05ea172-e8dc-4df0-ae92-caa84018ac31" providerId="ADAL" clId="{17C4C389-83B7-4D05-8482-0EC327EC6B34}" dt="2026-05-19T07:29:15.252" v="392" actId="1076"/>
      <pc:docMkLst>
        <pc:docMk/>
      </pc:docMkLst>
      <pc:sldChg chg="modSp mod">
        <pc:chgData name="Jldstaff3" userId="a05ea172-e8dc-4df0-ae92-caa84018ac31" providerId="ADAL" clId="{17C4C389-83B7-4D05-8482-0EC327EC6B34}" dt="2026-05-19T07:24:37.667" v="388" actId="1076"/>
        <pc:sldMkLst>
          <pc:docMk/>
          <pc:sldMk cId="1028382828" sldId="263"/>
        </pc:sldMkLst>
        <pc:spChg chg="mod">
          <ac:chgData name="Jldstaff3" userId="a05ea172-e8dc-4df0-ae92-caa84018ac31" providerId="ADAL" clId="{17C4C389-83B7-4D05-8482-0EC327EC6B34}" dt="2026-05-19T06:59:16.705" v="132" actId="2711"/>
          <ac:spMkLst>
            <pc:docMk/>
            <pc:sldMk cId="1028382828" sldId="263"/>
            <ac:spMk id="2" creationId="{00000000-0000-0000-0000-000000000000}"/>
          </ac:spMkLst>
        </pc:spChg>
        <pc:spChg chg="mod">
          <ac:chgData name="Jldstaff3" userId="a05ea172-e8dc-4df0-ae92-caa84018ac31" providerId="ADAL" clId="{17C4C389-83B7-4D05-8482-0EC327EC6B34}" dt="2026-05-19T06:59:55.236" v="136" actId="1076"/>
          <ac:spMkLst>
            <pc:docMk/>
            <pc:sldMk cId="1028382828" sldId="263"/>
            <ac:spMk id="5" creationId="{00000000-0000-0000-0000-000000000000}"/>
          </ac:spMkLst>
        </pc:spChg>
        <pc:spChg chg="mod">
          <ac:chgData name="Jldstaff3" userId="a05ea172-e8dc-4df0-ae92-caa84018ac31" providerId="ADAL" clId="{17C4C389-83B7-4D05-8482-0EC327EC6B34}" dt="2026-05-19T07:24:37.667" v="388" actId="1076"/>
          <ac:spMkLst>
            <pc:docMk/>
            <pc:sldMk cId="1028382828" sldId="263"/>
            <ac:spMk id="6" creationId="{00000000-0000-0000-0000-000000000000}"/>
          </ac:spMkLst>
        </pc:spChg>
        <pc:spChg chg="mod">
          <ac:chgData name="Jldstaff3" userId="a05ea172-e8dc-4df0-ae92-caa84018ac31" providerId="ADAL" clId="{17C4C389-83B7-4D05-8482-0EC327EC6B34}" dt="2026-05-19T06:59:55.236" v="136" actId="1076"/>
          <ac:spMkLst>
            <pc:docMk/>
            <pc:sldMk cId="1028382828" sldId="263"/>
            <ac:spMk id="8" creationId="{00000000-0000-0000-0000-000000000000}"/>
          </ac:spMkLst>
        </pc:spChg>
        <pc:spChg chg="mod">
          <ac:chgData name="Jldstaff3" userId="a05ea172-e8dc-4df0-ae92-caa84018ac31" providerId="ADAL" clId="{17C4C389-83B7-4D05-8482-0EC327EC6B34}" dt="2026-05-19T06:59:55.236" v="136" actId="1076"/>
          <ac:spMkLst>
            <pc:docMk/>
            <pc:sldMk cId="1028382828" sldId="263"/>
            <ac:spMk id="10" creationId="{00000000-0000-0000-0000-000000000000}"/>
          </ac:spMkLst>
        </pc:spChg>
        <pc:spChg chg="mod">
          <ac:chgData name="Jldstaff3" userId="a05ea172-e8dc-4df0-ae92-caa84018ac31" providerId="ADAL" clId="{17C4C389-83B7-4D05-8482-0EC327EC6B34}" dt="2026-05-19T06:59:55.236" v="136" actId="1076"/>
          <ac:spMkLst>
            <pc:docMk/>
            <pc:sldMk cId="1028382828" sldId="263"/>
            <ac:spMk id="11" creationId="{EEC7652C-671B-468B-8B5F-D1E459E301C4}"/>
          </ac:spMkLst>
        </pc:spChg>
        <pc:spChg chg="mod">
          <ac:chgData name="Jldstaff3" userId="a05ea172-e8dc-4df0-ae92-caa84018ac31" providerId="ADAL" clId="{17C4C389-83B7-4D05-8482-0EC327EC6B34}" dt="2026-05-19T07:24:37.667" v="388" actId="1076"/>
          <ac:spMkLst>
            <pc:docMk/>
            <pc:sldMk cId="1028382828" sldId="263"/>
            <ac:spMk id="13" creationId="{00000000-0000-0000-0000-000000000000}"/>
          </ac:spMkLst>
        </pc:spChg>
      </pc:sldChg>
      <pc:sldChg chg="modSp mod">
        <pc:chgData name="Jldstaff3" userId="a05ea172-e8dc-4df0-ae92-caa84018ac31" providerId="ADAL" clId="{17C4C389-83B7-4D05-8482-0EC327EC6B34}" dt="2026-05-19T07:22:32.084" v="337" actId="2711"/>
        <pc:sldMkLst>
          <pc:docMk/>
          <pc:sldMk cId="3104229892" sldId="264"/>
        </pc:sldMkLst>
        <pc:spChg chg="mod">
          <ac:chgData name="Jldstaff3" userId="a05ea172-e8dc-4df0-ae92-caa84018ac31" providerId="ADAL" clId="{17C4C389-83B7-4D05-8482-0EC327EC6B34}" dt="2026-05-19T07:21:22.868" v="324" actId="2711"/>
          <ac:spMkLst>
            <pc:docMk/>
            <pc:sldMk cId="3104229892" sldId="264"/>
            <ac:spMk id="2" creationId="{00000000-0000-0000-0000-000000000000}"/>
          </ac:spMkLst>
        </pc:spChg>
        <pc:spChg chg="mod">
          <ac:chgData name="Jldstaff3" userId="a05ea172-e8dc-4df0-ae92-caa84018ac31" providerId="ADAL" clId="{17C4C389-83B7-4D05-8482-0EC327EC6B34}" dt="2026-05-19T07:21:07.474" v="321" actId="14100"/>
          <ac:spMkLst>
            <pc:docMk/>
            <pc:sldMk cId="3104229892" sldId="264"/>
            <ac:spMk id="3" creationId="{DB695A8F-54A7-99D8-DF0D-7341A88802CD}"/>
          </ac:spMkLst>
        </pc:spChg>
        <pc:spChg chg="mod">
          <ac:chgData name="Jldstaff3" userId="a05ea172-e8dc-4df0-ae92-caa84018ac31" providerId="ADAL" clId="{17C4C389-83B7-4D05-8482-0EC327EC6B34}" dt="2026-05-19T07:21:09.209" v="322" actId="1076"/>
          <ac:spMkLst>
            <pc:docMk/>
            <pc:sldMk cId="3104229892" sldId="264"/>
            <ac:spMk id="5" creationId="{69463CDE-0A20-8760-8A32-2BDADF6B8BAA}"/>
          </ac:spMkLst>
        </pc:spChg>
        <pc:spChg chg="mod">
          <ac:chgData name="Jldstaff3" userId="a05ea172-e8dc-4df0-ae92-caa84018ac31" providerId="ADAL" clId="{17C4C389-83B7-4D05-8482-0EC327EC6B34}" dt="2026-05-19T07:21:59.283" v="332" actId="2711"/>
          <ac:spMkLst>
            <pc:docMk/>
            <pc:sldMk cId="3104229892" sldId="264"/>
            <ac:spMk id="8" creationId="{00000000-0000-0000-0000-000000000000}"/>
          </ac:spMkLst>
        </pc:spChg>
        <pc:spChg chg="mod">
          <ac:chgData name="Jldstaff3" userId="a05ea172-e8dc-4df0-ae92-caa84018ac31" providerId="ADAL" clId="{17C4C389-83B7-4D05-8482-0EC327EC6B34}" dt="2026-05-19T07:21:46.175" v="328" actId="2711"/>
          <ac:spMkLst>
            <pc:docMk/>
            <pc:sldMk cId="3104229892" sldId="264"/>
            <ac:spMk id="9" creationId="{00000000-0000-0000-0000-000000000000}"/>
          </ac:spMkLst>
        </pc:spChg>
        <pc:spChg chg="mod">
          <ac:chgData name="Jldstaff3" userId="a05ea172-e8dc-4df0-ae92-caa84018ac31" providerId="ADAL" clId="{17C4C389-83B7-4D05-8482-0EC327EC6B34}" dt="2026-05-19T07:22:19.074" v="335" actId="14100"/>
          <ac:spMkLst>
            <pc:docMk/>
            <pc:sldMk cId="3104229892" sldId="264"/>
            <ac:spMk id="11" creationId="{00000000-0000-0000-0000-000000000000}"/>
          </ac:spMkLst>
        </pc:spChg>
        <pc:spChg chg="mod">
          <ac:chgData name="Jldstaff3" userId="a05ea172-e8dc-4df0-ae92-caa84018ac31" providerId="ADAL" clId="{17C4C389-83B7-4D05-8482-0EC327EC6B34}" dt="2026-05-19T07:22:32.084" v="337" actId="2711"/>
          <ac:spMkLst>
            <pc:docMk/>
            <pc:sldMk cId="3104229892" sldId="264"/>
            <ac:spMk id="12" creationId="{00000000-0000-0000-0000-000000000000}"/>
          </ac:spMkLst>
        </pc:spChg>
      </pc:sldChg>
      <pc:sldChg chg="modSp mod">
        <pc:chgData name="Jldstaff3" userId="a05ea172-e8dc-4df0-ae92-caa84018ac31" providerId="ADAL" clId="{17C4C389-83B7-4D05-8482-0EC327EC6B34}" dt="2026-05-19T07:20:07.742" v="312" actId="20577"/>
        <pc:sldMkLst>
          <pc:docMk/>
          <pc:sldMk cId="4282405661" sldId="269"/>
        </pc:sldMkLst>
        <pc:spChg chg="mod">
          <ac:chgData name="Jldstaff3" userId="a05ea172-e8dc-4df0-ae92-caa84018ac31" providerId="ADAL" clId="{17C4C389-83B7-4D05-8482-0EC327EC6B34}" dt="2026-05-19T07:19:21.892" v="305" actId="20577"/>
          <ac:spMkLst>
            <pc:docMk/>
            <pc:sldMk cId="4282405661" sldId="269"/>
            <ac:spMk id="2" creationId="{00000000-0000-0000-0000-000000000000}"/>
          </ac:spMkLst>
        </pc:spChg>
        <pc:spChg chg="mod">
          <ac:chgData name="Jldstaff3" userId="a05ea172-e8dc-4df0-ae92-caa84018ac31" providerId="ADAL" clId="{17C4C389-83B7-4D05-8482-0EC327EC6B34}" dt="2026-05-19T07:20:07.742" v="312" actId="20577"/>
          <ac:spMkLst>
            <pc:docMk/>
            <pc:sldMk cId="4282405661" sldId="269"/>
            <ac:spMk id="5" creationId="{11AA3F7F-F072-4ADD-AF9B-5E6E693F885F}"/>
          </ac:spMkLst>
        </pc:spChg>
        <pc:spChg chg="mod">
          <ac:chgData name="Jldstaff3" userId="a05ea172-e8dc-4df0-ae92-caa84018ac31" providerId="ADAL" clId="{17C4C389-83B7-4D05-8482-0EC327EC6B34}" dt="2026-05-19T07:19:35.529" v="307" actId="2711"/>
          <ac:spMkLst>
            <pc:docMk/>
            <pc:sldMk cId="4282405661" sldId="269"/>
            <ac:spMk id="12" creationId="{80985777-D5B0-336B-21C2-991A7C1774F3}"/>
          </ac:spMkLst>
        </pc:spChg>
        <pc:spChg chg="mod">
          <ac:chgData name="Jldstaff3" userId="a05ea172-e8dc-4df0-ae92-caa84018ac31" providerId="ADAL" clId="{17C4C389-83B7-4D05-8482-0EC327EC6B34}" dt="2026-05-19T07:19:45.559" v="308" actId="2711"/>
          <ac:spMkLst>
            <pc:docMk/>
            <pc:sldMk cId="4282405661" sldId="269"/>
            <ac:spMk id="14" creationId="{961CF628-932C-EDEE-EE9B-0A0887CA912B}"/>
          </ac:spMkLst>
        </pc:spChg>
        <pc:spChg chg="mod">
          <ac:chgData name="Jldstaff3" userId="a05ea172-e8dc-4df0-ae92-caa84018ac31" providerId="ADAL" clId="{17C4C389-83B7-4D05-8482-0EC327EC6B34}" dt="2026-05-19T07:19:53.579" v="309" actId="2711"/>
          <ac:spMkLst>
            <pc:docMk/>
            <pc:sldMk cId="4282405661" sldId="269"/>
            <ac:spMk id="16" creationId="{13DBE3B9-2950-C952-3083-33479BEC1DDD}"/>
          </ac:spMkLst>
        </pc:spChg>
      </pc:sldChg>
      <pc:sldChg chg="modSp mod">
        <pc:chgData name="Jldstaff3" userId="a05ea172-e8dc-4df0-ae92-caa84018ac31" providerId="ADAL" clId="{17C4C389-83B7-4D05-8482-0EC327EC6B34}" dt="2026-05-19T07:07:07.083" v="191" actId="14100"/>
        <pc:sldMkLst>
          <pc:docMk/>
          <pc:sldMk cId="4132867784" sldId="271"/>
        </pc:sldMkLst>
        <pc:spChg chg="mod">
          <ac:chgData name="Jldstaff3" userId="a05ea172-e8dc-4df0-ae92-caa84018ac31" providerId="ADAL" clId="{17C4C389-83B7-4D05-8482-0EC327EC6B34}" dt="2026-05-19T07:05:43.822" v="181" actId="255"/>
          <ac:spMkLst>
            <pc:docMk/>
            <pc:sldMk cId="4132867784" sldId="271"/>
            <ac:spMk id="3" creationId="{EE2F05E2-2AD6-9F12-85CD-F53223D09488}"/>
          </ac:spMkLst>
        </pc:spChg>
        <pc:spChg chg="mod">
          <ac:chgData name="Jldstaff3" userId="a05ea172-e8dc-4df0-ae92-caa84018ac31" providerId="ADAL" clId="{17C4C389-83B7-4D05-8482-0EC327EC6B34}" dt="2026-05-19T07:07:07.083" v="191" actId="14100"/>
          <ac:spMkLst>
            <pc:docMk/>
            <pc:sldMk cId="4132867784" sldId="271"/>
            <ac:spMk id="5" creationId="{1150E563-9989-2CD1-A494-0641FAF120D4}"/>
          </ac:spMkLst>
        </pc:spChg>
        <pc:spChg chg="mod">
          <ac:chgData name="Jldstaff3" userId="a05ea172-e8dc-4df0-ae92-caa84018ac31" providerId="ADAL" clId="{17C4C389-83B7-4D05-8482-0EC327EC6B34}" dt="2026-05-19T07:06:22.267" v="185" actId="20577"/>
          <ac:spMkLst>
            <pc:docMk/>
            <pc:sldMk cId="4132867784" sldId="271"/>
            <ac:spMk id="9" creationId="{00000000-0000-0000-0000-000000000000}"/>
          </ac:spMkLst>
        </pc:spChg>
      </pc:sldChg>
      <pc:sldChg chg="modSp mod">
        <pc:chgData name="Jldstaff3" userId="a05ea172-e8dc-4df0-ae92-caa84018ac31" providerId="ADAL" clId="{17C4C389-83B7-4D05-8482-0EC327EC6B34}" dt="2026-05-19T06:53:26.051" v="102" actId="1076"/>
        <pc:sldMkLst>
          <pc:docMk/>
          <pc:sldMk cId="3128717803" sldId="274"/>
        </pc:sldMkLst>
        <pc:spChg chg="mod">
          <ac:chgData name="Jldstaff3" userId="a05ea172-e8dc-4df0-ae92-caa84018ac31" providerId="ADAL" clId="{17C4C389-83B7-4D05-8482-0EC327EC6B34}" dt="2026-05-19T06:53:26.051" v="102" actId="1076"/>
          <ac:spMkLst>
            <pc:docMk/>
            <pc:sldMk cId="3128717803" sldId="274"/>
            <ac:spMk id="2" creationId="{00000000-0000-0000-0000-000000000000}"/>
          </ac:spMkLst>
        </pc:spChg>
        <pc:spChg chg="mod">
          <ac:chgData name="Jldstaff3" userId="a05ea172-e8dc-4df0-ae92-caa84018ac31" providerId="ADAL" clId="{17C4C389-83B7-4D05-8482-0EC327EC6B34}" dt="2026-05-19T06:53:02.447" v="101" actId="255"/>
          <ac:spMkLst>
            <pc:docMk/>
            <pc:sldMk cId="3128717803" sldId="274"/>
            <ac:spMk id="3" creationId="{00000000-0000-0000-0000-000000000000}"/>
          </ac:spMkLst>
        </pc:spChg>
        <pc:spChg chg="mod">
          <ac:chgData name="Jldstaff3" userId="a05ea172-e8dc-4df0-ae92-caa84018ac31" providerId="ADAL" clId="{17C4C389-83B7-4D05-8482-0EC327EC6B34}" dt="2026-05-19T06:52:17.182" v="96" actId="2711"/>
          <ac:spMkLst>
            <pc:docMk/>
            <pc:sldMk cId="3128717803" sldId="274"/>
            <ac:spMk id="4" creationId="{BFD6A6AE-09EF-C425-2E09-2543E6ED7176}"/>
          </ac:spMkLst>
        </pc:spChg>
        <pc:spChg chg="mod">
          <ac:chgData name="Jldstaff3" userId="a05ea172-e8dc-4df0-ae92-caa84018ac31" providerId="ADAL" clId="{17C4C389-83B7-4D05-8482-0EC327EC6B34}" dt="2026-05-19T06:51:40.072" v="93" actId="2711"/>
          <ac:spMkLst>
            <pc:docMk/>
            <pc:sldMk cId="3128717803" sldId="274"/>
            <ac:spMk id="8" creationId="{00000000-0000-0000-0000-000000000000}"/>
          </ac:spMkLst>
        </pc:spChg>
      </pc:sldChg>
      <pc:sldChg chg="modSp mod modAnim">
        <pc:chgData name="Jldstaff3" userId="a05ea172-e8dc-4df0-ae92-caa84018ac31" providerId="ADAL" clId="{17C4C389-83B7-4D05-8482-0EC327EC6B34}" dt="2026-05-19T07:23:11.260" v="343" actId="1036"/>
        <pc:sldMkLst>
          <pc:docMk/>
          <pc:sldMk cId="3844429626" sldId="275"/>
        </pc:sldMkLst>
        <pc:spChg chg="mod">
          <ac:chgData name="Jldstaff3" userId="a05ea172-e8dc-4df0-ae92-caa84018ac31" providerId="ADAL" clId="{17C4C389-83B7-4D05-8482-0EC327EC6B34}" dt="2026-05-19T07:23:11.260" v="343" actId="1036"/>
          <ac:spMkLst>
            <pc:docMk/>
            <pc:sldMk cId="3844429626" sldId="275"/>
            <ac:spMk id="2" creationId="{00000000-0000-0000-0000-000000000000}"/>
          </ac:spMkLst>
        </pc:spChg>
        <pc:spChg chg="mod">
          <ac:chgData name="Jldstaff3" userId="a05ea172-e8dc-4df0-ae92-caa84018ac31" providerId="ADAL" clId="{17C4C389-83B7-4D05-8482-0EC327EC6B34}" dt="2026-05-19T06:44:51.520" v="10" actId="255"/>
          <ac:spMkLst>
            <pc:docMk/>
            <pc:sldMk cId="3844429626" sldId="275"/>
            <ac:spMk id="5" creationId="{447B3C1E-6305-396B-1A6F-79AA9A834E9C}"/>
          </ac:spMkLst>
        </pc:spChg>
        <pc:spChg chg="mod">
          <ac:chgData name="Jldstaff3" userId="a05ea172-e8dc-4df0-ae92-caa84018ac31" providerId="ADAL" clId="{17C4C389-83B7-4D05-8482-0EC327EC6B34}" dt="2026-05-19T06:50:37.787" v="85" actId="20577"/>
          <ac:spMkLst>
            <pc:docMk/>
            <pc:sldMk cId="3844429626" sldId="275"/>
            <ac:spMk id="7" creationId="{00000000-0000-0000-0000-000000000000}"/>
          </ac:spMkLst>
        </pc:spChg>
        <pc:spChg chg="mod">
          <ac:chgData name="Jldstaff3" userId="a05ea172-e8dc-4df0-ae92-caa84018ac31" providerId="ADAL" clId="{17C4C389-83B7-4D05-8482-0EC327EC6B34}" dt="2026-05-19T06:49:32.815" v="74" actId="14100"/>
          <ac:spMkLst>
            <pc:docMk/>
            <pc:sldMk cId="3844429626" sldId="275"/>
            <ac:spMk id="8" creationId="{00000000-0000-0000-0000-000000000000}"/>
          </ac:spMkLst>
        </pc:spChg>
        <pc:spChg chg="mod">
          <ac:chgData name="Jldstaff3" userId="a05ea172-e8dc-4df0-ae92-caa84018ac31" providerId="ADAL" clId="{17C4C389-83B7-4D05-8482-0EC327EC6B34}" dt="2026-05-19T06:50:17.466" v="83" actId="20577"/>
          <ac:spMkLst>
            <pc:docMk/>
            <pc:sldMk cId="3844429626" sldId="275"/>
            <ac:spMk id="9" creationId="{00000000-0000-0000-0000-000000000000}"/>
          </ac:spMkLst>
        </pc:spChg>
        <pc:spChg chg="mod">
          <ac:chgData name="Jldstaff3" userId="a05ea172-e8dc-4df0-ae92-caa84018ac31" providerId="ADAL" clId="{17C4C389-83B7-4D05-8482-0EC327EC6B34}" dt="2026-05-19T06:46:28.639" v="21" actId="255"/>
          <ac:spMkLst>
            <pc:docMk/>
            <pc:sldMk cId="3844429626" sldId="275"/>
            <ac:spMk id="18" creationId="{00000000-0000-0000-0000-000000000000}"/>
          </ac:spMkLst>
        </pc:spChg>
        <pc:picChg chg="mod">
          <ac:chgData name="Jldstaff3" userId="a05ea172-e8dc-4df0-ae92-caa84018ac31" providerId="ADAL" clId="{17C4C389-83B7-4D05-8482-0EC327EC6B34}" dt="2026-05-19T06:49:52.276" v="80" actId="1037"/>
          <ac:picMkLst>
            <pc:docMk/>
            <pc:sldMk cId="3844429626" sldId="275"/>
            <ac:picMk id="3" creationId="{AFC15D92-180D-9F3D-4E7F-0490D83EF901}"/>
          </ac:picMkLst>
        </pc:picChg>
        <pc:picChg chg="mod">
          <ac:chgData name="Jldstaff3" userId="a05ea172-e8dc-4df0-ae92-caa84018ac31" providerId="ADAL" clId="{17C4C389-83B7-4D05-8482-0EC327EC6B34}" dt="2026-05-19T06:49:30.637" v="73" actId="1076"/>
          <ac:picMkLst>
            <pc:docMk/>
            <pc:sldMk cId="3844429626" sldId="275"/>
            <ac:picMk id="4" creationId="{CB28E788-93C5-A20F-3D84-829B3BFB3631}"/>
          </ac:picMkLst>
        </pc:picChg>
      </pc:sldChg>
      <pc:sldChg chg="modSp mod">
        <pc:chgData name="Jldstaff3" userId="a05ea172-e8dc-4df0-ae92-caa84018ac31" providerId="ADAL" clId="{17C4C389-83B7-4D05-8482-0EC327EC6B34}" dt="2026-05-19T07:29:15.252" v="392" actId="1076"/>
        <pc:sldMkLst>
          <pc:docMk/>
          <pc:sldMk cId="1733624694" sldId="276"/>
        </pc:sldMkLst>
        <pc:spChg chg="mod">
          <ac:chgData name="Jldstaff3" userId="a05ea172-e8dc-4df0-ae92-caa84018ac31" providerId="ADAL" clId="{17C4C389-83B7-4D05-8482-0EC327EC6B34}" dt="2026-05-19T07:29:12.290" v="391" actId="1076"/>
          <ac:spMkLst>
            <pc:docMk/>
            <pc:sldMk cId="1733624694" sldId="276"/>
            <ac:spMk id="2" creationId="{00000000-0000-0000-0000-000000000000}"/>
          </ac:spMkLst>
        </pc:spChg>
        <pc:spChg chg="mod">
          <ac:chgData name="Jldstaff3" userId="a05ea172-e8dc-4df0-ae92-caa84018ac31" providerId="ADAL" clId="{17C4C389-83B7-4D05-8482-0EC327EC6B34}" dt="2026-05-19T07:00:09.251" v="138" actId="1076"/>
          <ac:spMkLst>
            <pc:docMk/>
            <pc:sldMk cId="1733624694" sldId="276"/>
            <ac:spMk id="7" creationId="{00000000-0000-0000-0000-000000000000}"/>
          </ac:spMkLst>
        </pc:spChg>
        <pc:picChg chg="mod">
          <ac:chgData name="Jldstaff3" userId="a05ea172-e8dc-4df0-ae92-caa84018ac31" providerId="ADAL" clId="{17C4C389-83B7-4D05-8482-0EC327EC6B34}" dt="2026-05-19T07:29:15.252" v="392" actId="1076"/>
          <ac:picMkLst>
            <pc:docMk/>
            <pc:sldMk cId="1733624694" sldId="276"/>
            <ac:picMk id="3" creationId="{9A53D5E2-7C2E-795B-258D-BE25D9E2A7B8}"/>
          </ac:picMkLst>
        </pc:picChg>
        <pc:picChg chg="mod">
          <ac:chgData name="Jldstaff3" userId="a05ea172-e8dc-4df0-ae92-caa84018ac31" providerId="ADAL" clId="{17C4C389-83B7-4D05-8482-0EC327EC6B34}" dt="2026-05-19T07:00:06.699" v="137" actId="1076"/>
          <ac:picMkLst>
            <pc:docMk/>
            <pc:sldMk cId="1733624694" sldId="276"/>
            <ac:picMk id="5" creationId="{00000000-0000-0000-0000-000000000000}"/>
          </ac:picMkLst>
        </pc:picChg>
      </pc:sldChg>
      <pc:sldChg chg="modSp mod">
        <pc:chgData name="Jldstaff3" userId="a05ea172-e8dc-4df0-ae92-caa84018ac31" providerId="ADAL" clId="{17C4C389-83B7-4D05-8482-0EC327EC6B34}" dt="2026-05-19T07:03:00.066" v="165" actId="1076"/>
        <pc:sldMkLst>
          <pc:docMk/>
          <pc:sldMk cId="1671545202" sldId="281"/>
        </pc:sldMkLst>
        <pc:spChg chg="mod">
          <ac:chgData name="Jldstaff3" userId="a05ea172-e8dc-4df0-ae92-caa84018ac31" providerId="ADAL" clId="{17C4C389-83B7-4D05-8482-0EC327EC6B34}" dt="2026-05-19T07:03:00.066" v="165" actId="1076"/>
          <ac:spMkLst>
            <pc:docMk/>
            <pc:sldMk cId="1671545202" sldId="281"/>
            <ac:spMk id="2" creationId="{B2A594FE-6F5C-4D00-B119-D24CEEC13C69}"/>
          </ac:spMkLst>
        </pc:spChg>
        <pc:spChg chg="mod">
          <ac:chgData name="Jldstaff3" userId="a05ea172-e8dc-4df0-ae92-caa84018ac31" providerId="ADAL" clId="{17C4C389-83B7-4D05-8482-0EC327EC6B34}" dt="2026-05-19T07:02:47.326" v="163" actId="1076"/>
          <ac:spMkLst>
            <pc:docMk/>
            <pc:sldMk cId="1671545202" sldId="281"/>
            <ac:spMk id="3" creationId="{B76B26AF-CEB4-4751-ADF7-326B2789552F}"/>
          </ac:spMkLst>
        </pc:spChg>
        <pc:grpChg chg="mod">
          <ac:chgData name="Jldstaff3" userId="a05ea172-e8dc-4df0-ae92-caa84018ac31" providerId="ADAL" clId="{17C4C389-83B7-4D05-8482-0EC327EC6B34}" dt="2026-05-19T07:02:53.576" v="164" actId="1076"/>
          <ac:grpSpMkLst>
            <pc:docMk/>
            <pc:sldMk cId="1671545202" sldId="281"/>
            <ac:grpSpMk id="6" creationId="{D8861020-DED1-8D5D-27BD-E5A3E635D1ED}"/>
          </ac:grpSpMkLst>
        </pc:grpChg>
        <pc:picChg chg="mod">
          <ac:chgData name="Jldstaff3" userId="a05ea172-e8dc-4df0-ae92-caa84018ac31" providerId="ADAL" clId="{17C4C389-83B7-4D05-8482-0EC327EC6B34}" dt="2026-05-19T07:02:53.576" v="164" actId="1076"/>
          <ac:picMkLst>
            <pc:docMk/>
            <pc:sldMk cId="1671545202" sldId="281"/>
            <ac:picMk id="4" creationId="{F27B9CD0-B989-48EF-6470-D202B89ABE89}"/>
          </ac:picMkLst>
        </pc:picChg>
        <pc:picChg chg="mod">
          <ac:chgData name="Jldstaff3" userId="a05ea172-e8dc-4df0-ae92-caa84018ac31" providerId="ADAL" clId="{17C4C389-83B7-4D05-8482-0EC327EC6B34}" dt="2026-05-19T07:02:53.576" v="164" actId="1076"/>
          <ac:picMkLst>
            <pc:docMk/>
            <pc:sldMk cId="1671545202" sldId="281"/>
            <ac:picMk id="5" creationId="{F051344C-FB7C-D530-9165-40519525942D}"/>
          </ac:picMkLst>
        </pc:picChg>
      </pc:sldChg>
      <pc:sldChg chg="modSp mod">
        <pc:chgData name="Jldstaff3" userId="a05ea172-e8dc-4df0-ae92-caa84018ac31" providerId="ADAL" clId="{17C4C389-83B7-4D05-8482-0EC327EC6B34}" dt="2026-05-19T07:09:08.904" v="204" actId="1076"/>
        <pc:sldMkLst>
          <pc:docMk/>
          <pc:sldMk cId="1408850335" sldId="283"/>
        </pc:sldMkLst>
        <pc:spChg chg="mod">
          <ac:chgData name="Jldstaff3" userId="a05ea172-e8dc-4df0-ae92-caa84018ac31" providerId="ADAL" clId="{17C4C389-83B7-4D05-8482-0EC327EC6B34}" dt="2026-05-19T07:07:37.114" v="193" actId="2711"/>
          <ac:spMkLst>
            <pc:docMk/>
            <pc:sldMk cId="1408850335" sldId="283"/>
            <ac:spMk id="2" creationId="{05207E23-8049-4E83-B884-1DC36C7D49CB}"/>
          </ac:spMkLst>
        </pc:spChg>
        <pc:spChg chg="mod">
          <ac:chgData name="Jldstaff3" userId="a05ea172-e8dc-4df0-ae92-caa84018ac31" providerId="ADAL" clId="{17C4C389-83B7-4D05-8482-0EC327EC6B34}" dt="2026-05-19T07:09:08.904" v="204" actId="1076"/>
          <ac:spMkLst>
            <pc:docMk/>
            <pc:sldMk cId="1408850335" sldId="283"/>
            <ac:spMk id="3" creationId="{8F62CA28-5CE3-4DA7-A34F-E2BD6D960C68}"/>
          </ac:spMkLst>
        </pc:spChg>
        <pc:spChg chg="mod">
          <ac:chgData name="Jldstaff3" userId="a05ea172-e8dc-4df0-ae92-caa84018ac31" providerId="ADAL" clId="{17C4C389-83B7-4D05-8482-0EC327EC6B34}" dt="2026-05-19T07:08:49.837" v="200" actId="20577"/>
          <ac:spMkLst>
            <pc:docMk/>
            <pc:sldMk cId="1408850335" sldId="283"/>
            <ac:spMk id="6" creationId="{16EE91A9-FC4F-4C8A-80DE-E1CE6FD111E1}"/>
          </ac:spMkLst>
        </pc:spChg>
      </pc:sldChg>
      <pc:sldChg chg="modSp mod">
        <pc:chgData name="Jldstaff3" userId="a05ea172-e8dc-4df0-ae92-caa84018ac31" providerId="ADAL" clId="{17C4C389-83B7-4D05-8482-0EC327EC6B34}" dt="2026-05-19T07:00:20.505" v="140" actId="1076"/>
        <pc:sldMkLst>
          <pc:docMk/>
          <pc:sldMk cId="484057453" sldId="284"/>
        </pc:sldMkLst>
        <pc:spChg chg="mod">
          <ac:chgData name="Jldstaff3" userId="a05ea172-e8dc-4df0-ae92-caa84018ac31" providerId="ADAL" clId="{17C4C389-83B7-4D05-8482-0EC327EC6B34}" dt="2026-05-19T07:00:20.505" v="140" actId="1076"/>
          <ac:spMkLst>
            <pc:docMk/>
            <pc:sldMk cId="484057453" sldId="284"/>
            <ac:spMk id="5" creationId="{EB534D9A-1129-4775-A7B5-BA6BC97EC857}"/>
          </ac:spMkLst>
        </pc:spChg>
        <pc:picChg chg="mod">
          <ac:chgData name="Jldstaff3" userId="a05ea172-e8dc-4df0-ae92-caa84018ac31" providerId="ADAL" clId="{17C4C389-83B7-4D05-8482-0EC327EC6B34}" dt="2026-05-19T07:00:17.096" v="139" actId="1076"/>
          <ac:picMkLst>
            <pc:docMk/>
            <pc:sldMk cId="484057453" sldId="284"/>
            <ac:picMk id="4" creationId="{602E6309-DB0C-4AF0-B15C-6AF4F829D7D1}"/>
          </ac:picMkLst>
        </pc:picChg>
      </pc:sldChg>
      <pc:sldChg chg="modSp mod">
        <pc:chgData name="Jldstaff3" userId="a05ea172-e8dc-4df0-ae92-caa84018ac31" providerId="ADAL" clId="{17C4C389-83B7-4D05-8482-0EC327EC6B34}" dt="2026-05-19T07:10:13.434" v="208" actId="20577"/>
        <pc:sldMkLst>
          <pc:docMk/>
          <pc:sldMk cId="2796173123" sldId="286"/>
        </pc:sldMkLst>
        <pc:spChg chg="mod">
          <ac:chgData name="Jldstaff3" userId="a05ea172-e8dc-4df0-ae92-caa84018ac31" providerId="ADAL" clId="{17C4C389-83B7-4D05-8482-0EC327EC6B34}" dt="2026-05-19T07:10:00.599" v="206" actId="2711"/>
          <ac:spMkLst>
            <pc:docMk/>
            <pc:sldMk cId="2796173123" sldId="286"/>
            <ac:spMk id="2" creationId="{B849B66D-4E87-4833-BD6A-1748B8A07439}"/>
          </ac:spMkLst>
        </pc:spChg>
        <pc:spChg chg="mod">
          <ac:chgData name="Jldstaff3" userId="a05ea172-e8dc-4df0-ae92-caa84018ac31" providerId="ADAL" clId="{17C4C389-83B7-4D05-8482-0EC327EC6B34}" dt="2026-05-19T07:10:13.434" v="208" actId="20577"/>
          <ac:spMkLst>
            <pc:docMk/>
            <pc:sldMk cId="2796173123" sldId="286"/>
            <ac:spMk id="6" creationId="{888BF96F-31A0-4CD2-834B-0C0A7C364186}"/>
          </ac:spMkLst>
        </pc:spChg>
      </pc:sldChg>
      <pc:sldChg chg="modSp mod">
        <pc:chgData name="Jldstaff3" userId="a05ea172-e8dc-4df0-ae92-caa84018ac31" providerId="ADAL" clId="{17C4C389-83B7-4D05-8482-0EC327EC6B34}" dt="2026-05-19T07:11:46.627" v="250" actId="1076"/>
        <pc:sldMkLst>
          <pc:docMk/>
          <pc:sldMk cId="2261983678" sldId="287"/>
        </pc:sldMkLst>
        <pc:spChg chg="mod">
          <ac:chgData name="Jldstaff3" userId="a05ea172-e8dc-4df0-ae92-caa84018ac31" providerId="ADAL" clId="{17C4C389-83B7-4D05-8482-0EC327EC6B34}" dt="2026-05-19T07:11:46.627" v="250" actId="1076"/>
          <ac:spMkLst>
            <pc:docMk/>
            <pc:sldMk cId="2261983678" sldId="287"/>
            <ac:spMk id="5" creationId="{64A8E380-33B3-4684-A20F-506F4564BC67}"/>
          </ac:spMkLst>
        </pc:spChg>
        <pc:spChg chg="mod">
          <ac:chgData name="Jldstaff3" userId="a05ea172-e8dc-4df0-ae92-caa84018ac31" providerId="ADAL" clId="{17C4C389-83B7-4D05-8482-0EC327EC6B34}" dt="2026-05-19T07:11:34.417" v="247" actId="255"/>
          <ac:spMkLst>
            <pc:docMk/>
            <pc:sldMk cId="2261983678" sldId="287"/>
            <ac:spMk id="7" creationId="{3E1E64E1-114B-42AC-B0ED-F337EB257256}"/>
          </ac:spMkLst>
        </pc:spChg>
        <pc:picChg chg="mod">
          <ac:chgData name="Jldstaff3" userId="a05ea172-e8dc-4df0-ae92-caa84018ac31" providerId="ADAL" clId="{17C4C389-83B7-4D05-8482-0EC327EC6B34}" dt="2026-05-19T07:11:41.042" v="248" actId="1076"/>
          <ac:picMkLst>
            <pc:docMk/>
            <pc:sldMk cId="2261983678" sldId="287"/>
            <ac:picMk id="2" creationId="{DBBFA9EF-8830-68D2-3BC3-F30AC88EEE7C}"/>
          </ac:picMkLst>
        </pc:picChg>
      </pc:sldChg>
      <pc:sldChg chg="modSp mod">
        <pc:chgData name="Jldstaff3" userId="a05ea172-e8dc-4df0-ae92-caa84018ac31" providerId="ADAL" clId="{17C4C389-83B7-4D05-8482-0EC327EC6B34}" dt="2026-05-19T07:11:56.100" v="251" actId="2711"/>
        <pc:sldMkLst>
          <pc:docMk/>
          <pc:sldMk cId="3242393554" sldId="288"/>
        </pc:sldMkLst>
        <pc:spChg chg="mod">
          <ac:chgData name="Jldstaff3" userId="a05ea172-e8dc-4df0-ae92-caa84018ac31" providerId="ADAL" clId="{17C4C389-83B7-4D05-8482-0EC327EC6B34}" dt="2026-05-19T07:11:56.100" v="251" actId="2711"/>
          <ac:spMkLst>
            <pc:docMk/>
            <pc:sldMk cId="3242393554" sldId="288"/>
            <ac:spMk id="5" creationId="{F8F77DA3-9F98-426D-922D-936D757AE0D6}"/>
          </ac:spMkLst>
        </pc:spChg>
      </pc:sldChg>
      <pc:sldChg chg="modSp mod">
        <pc:chgData name="Jldstaff3" userId="a05ea172-e8dc-4df0-ae92-caa84018ac31" providerId="ADAL" clId="{17C4C389-83B7-4D05-8482-0EC327EC6B34}" dt="2026-05-19T07:22:58.840" v="341" actId="2711"/>
        <pc:sldMkLst>
          <pc:docMk/>
          <pc:sldMk cId="3677465775" sldId="289"/>
        </pc:sldMkLst>
        <pc:spChg chg="mod">
          <ac:chgData name="Jldstaff3" userId="a05ea172-e8dc-4df0-ae92-caa84018ac31" providerId="ADAL" clId="{17C4C389-83B7-4D05-8482-0EC327EC6B34}" dt="2026-05-19T07:22:51.002" v="340" actId="2711"/>
          <ac:spMkLst>
            <pc:docMk/>
            <pc:sldMk cId="3677465775" sldId="289"/>
            <ac:spMk id="2" creationId="{370EC383-499F-77F0-72E4-9FD66EA5E2D6}"/>
          </ac:spMkLst>
        </pc:spChg>
        <pc:spChg chg="mod">
          <ac:chgData name="Jldstaff3" userId="a05ea172-e8dc-4df0-ae92-caa84018ac31" providerId="ADAL" clId="{17C4C389-83B7-4D05-8482-0EC327EC6B34}" dt="2026-05-19T07:22:58.840" v="341" actId="2711"/>
          <ac:spMkLst>
            <pc:docMk/>
            <pc:sldMk cId="3677465775" sldId="289"/>
            <ac:spMk id="3" creationId="{FAEBA4DC-31A9-1478-29E2-063B446A5C1D}"/>
          </ac:spMkLst>
        </pc:spChg>
      </pc:sldChg>
      <pc:sldChg chg="modSp mod">
        <pc:chgData name="Jldstaff3" userId="a05ea172-e8dc-4df0-ae92-caa84018ac31" providerId="ADAL" clId="{17C4C389-83B7-4D05-8482-0EC327EC6B34}" dt="2026-05-19T07:00:38.856" v="144" actId="1076"/>
        <pc:sldMkLst>
          <pc:docMk/>
          <pc:sldMk cId="181254242" sldId="291"/>
        </pc:sldMkLst>
        <pc:spChg chg="mod">
          <ac:chgData name="Jldstaff3" userId="a05ea172-e8dc-4df0-ae92-caa84018ac31" providerId="ADAL" clId="{17C4C389-83B7-4D05-8482-0EC327EC6B34}" dt="2026-05-19T07:00:32.056" v="142" actId="1076"/>
          <ac:spMkLst>
            <pc:docMk/>
            <pc:sldMk cId="181254242" sldId="291"/>
            <ac:spMk id="6" creationId="{00000000-0000-0000-0000-000000000000}"/>
          </ac:spMkLst>
        </pc:spChg>
        <pc:spChg chg="mod">
          <ac:chgData name="Jldstaff3" userId="a05ea172-e8dc-4df0-ae92-caa84018ac31" providerId="ADAL" clId="{17C4C389-83B7-4D05-8482-0EC327EC6B34}" dt="2026-05-19T07:00:38.856" v="144" actId="1076"/>
          <ac:spMkLst>
            <pc:docMk/>
            <pc:sldMk cId="181254242" sldId="291"/>
            <ac:spMk id="7" creationId="{00000000-0000-0000-0000-000000000000}"/>
          </ac:spMkLst>
        </pc:spChg>
        <pc:picChg chg="mod">
          <ac:chgData name="Jldstaff3" userId="a05ea172-e8dc-4df0-ae92-caa84018ac31" providerId="ADAL" clId="{17C4C389-83B7-4D05-8482-0EC327EC6B34}" dt="2026-05-19T07:00:28.273" v="141" actId="1076"/>
          <ac:picMkLst>
            <pc:docMk/>
            <pc:sldMk cId="181254242" sldId="291"/>
            <ac:picMk id="2" creationId="{00000000-0008-0000-0300-000018000000}"/>
          </ac:picMkLst>
        </pc:picChg>
        <pc:picChg chg="mod">
          <ac:chgData name="Jldstaff3" userId="a05ea172-e8dc-4df0-ae92-caa84018ac31" providerId="ADAL" clId="{17C4C389-83B7-4D05-8482-0EC327EC6B34}" dt="2026-05-19T07:00:36.566" v="143" actId="1076"/>
          <ac:picMkLst>
            <pc:docMk/>
            <pc:sldMk cId="181254242" sldId="291"/>
            <ac:picMk id="1026" creationId="{6AC9CCEA-41AA-7462-0D9E-A506E25F9EF8}"/>
          </ac:picMkLst>
        </pc:picChg>
      </pc:sldChg>
      <pc:sldChg chg="modSp mod">
        <pc:chgData name="Jldstaff3" userId="a05ea172-e8dc-4df0-ae92-caa84018ac31" providerId="ADAL" clId="{17C4C389-83B7-4D05-8482-0EC327EC6B34}" dt="2026-05-19T06:57:40.972" v="124" actId="20577"/>
        <pc:sldMkLst>
          <pc:docMk/>
          <pc:sldMk cId="7719980" sldId="292"/>
        </pc:sldMkLst>
        <pc:spChg chg="mod">
          <ac:chgData name="Jldstaff3" userId="a05ea172-e8dc-4df0-ae92-caa84018ac31" providerId="ADAL" clId="{17C4C389-83B7-4D05-8482-0EC327EC6B34}" dt="2026-05-19T06:57:28.500" v="122" actId="20577"/>
          <ac:spMkLst>
            <pc:docMk/>
            <pc:sldMk cId="7719980" sldId="292"/>
            <ac:spMk id="4" creationId="{F8A43EC3-2025-48B5-9CAB-C4C207E56A5C}"/>
          </ac:spMkLst>
        </pc:spChg>
        <pc:spChg chg="mod">
          <ac:chgData name="Jldstaff3" userId="a05ea172-e8dc-4df0-ae92-caa84018ac31" providerId="ADAL" clId="{17C4C389-83B7-4D05-8482-0EC327EC6B34}" dt="2026-05-19T06:57:40.972" v="124" actId="20577"/>
          <ac:spMkLst>
            <pc:docMk/>
            <pc:sldMk cId="7719980" sldId="292"/>
            <ac:spMk id="8" creationId="{12AD0C9A-51B5-4CA1-BBC0-817FFBCC98D2}"/>
          </ac:spMkLst>
        </pc:spChg>
      </pc:sldChg>
      <pc:sldChg chg="modSp mod">
        <pc:chgData name="Jldstaff3" userId="a05ea172-e8dc-4df0-ae92-caa84018ac31" providerId="ADAL" clId="{17C4C389-83B7-4D05-8482-0EC327EC6B34}" dt="2026-05-19T07:04:13.756" v="176" actId="1076"/>
        <pc:sldMkLst>
          <pc:docMk/>
          <pc:sldMk cId="1425117694" sldId="293"/>
        </pc:sldMkLst>
        <pc:spChg chg="mod">
          <ac:chgData name="Jldstaff3" userId="a05ea172-e8dc-4df0-ae92-caa84018ac31" providerId="ADAL" clId="{17C4C389-83B7-4D05-8482-0EC327EC6B34}" dt="2026-05-19T07:03:52.926" v="172" actId="20577"/>
          <ac:spMkLst>
            <pc:docMk/>
            <pc:sldMk cId="1425117694" sldId="293"/>
            <ac:spMk id="3" creationId="{0DA21915-D030-4F1C-8533-2BAD5A1C8E64}"/>
          </ac:spMkLst>
        </pc:spChg>
        <pc:spChg chg="mod">
          <ac:chgData name="Jldstaff3" userId="a05ea172-e8dc-4df0-ae92-caa84018ac31" providerId="ADAL" clId="{17C4C389-83B7-4D05-8482-0EC327EC6B34}" dt="2026-05-19T07:04:11.226" v="175" actId="1076"/>
          <ac:spMkLst>
            <pc:docMk/>
            <pc:sldMk cId="1425117694" sldId="293"/>
            <ac:spMk id="5" creationId="{2E987270-04FE-97FD-8D2E-589F30B677E5}"/>
          </ac:spMkLst>
        </pc:spChg>
        <pc:picChg chg="mod">
          <ac:chgData name="Jldstaff3" userId="a05ea172-e8dc-4df0-ae92-caa84018ac31" providerId="ADAL" clId="{17C4C389-83B7-4D05-8482-0EC327EC6B34}" dt="2026-05-19T07:04:13.756" v="176" actId="1076"/>
          <ac:picMkLst>
            <pc:docMk/>
            <pc:sldMk cId="1425117694" sldId="293"/>
            <ac:picMk id="4" creationId="{00000000-0008-0000-0300-00006B000000}"/>
          </ac:picMkLst>
        </pc:picChg>
      </pc:sldChg>
      <pc:sldChg chg="modSp mod">
        <pc:chgData name="Jldstaff3" userId="a05ea172-e8dc-4df0-ae92-caa84018ac31" providerId="ADAL" clId="{17C4C389-83B7-4D05-8482-0EC327EC6B34}" dt="2026-05-19T07:14:05.993" v="269" actId="2711"/>
        <pc:sldMkLst>
          <pc:docMk/>
          <pc:sldMk cId="3537086366" sldId="294"/>
        </pc:sldMkLst>
        <pc:spChg chg="mod">
          <ac:chgData name="Jldstaff3" userId="a05ea172-e8dc-4df0-ae92-caa84018ac31" providerId="ADAL" clId="{17C4C389-83B7-4D05-8482-0EC327EC6B34}" dt="2026-05-19T07:12:56.637" v="261" actId="20577"/>
          <ac:spMkLst>
            <pc:docMk/>
            <pc:sldMk cId="3537086366" sldId="294"/>
            <ac:spMk id="3" creationId="{C61F7B4B-5465-FD59-1DDA-24FD3312CF9E}"/>
          </ac:spMkLst>
        </pc:spChg>
        <pc:spChg chg="mod">
          <ac:chgData name="Jldstaff3" userId="a05ea172-e8dc-4df0-ae92-caa84018ac31" providerId="ADAL" clId="{17C4C389-83B7-4D05-8482-0EC327EC6B34}" dt="2026-05-19T07:14:05.993" v="269" actId="2711"/>
          <ac:spMkLst>
            <pc:docMk/>
            <pc:sldMk cId="3537086366" sldId="294"/>
            <ac:spMk id="6" creationId="{00000000-0000-0000-0000-000000000000}"/>
          </ac:spMkLst>
        </pc:spChg>
        <pc:spChg chg="mod">
          <ac:chgData name="Jldstaff3" userId="a05ea172-e8dc-4df0-ae92-caa84018ac31" providerId="ADAL" clId="{17C4C389-83B7-4D05-8482-0EC327EC6B34}" dt="2026-05-19T07:12:16.026" v="254" actId="20577"/>
          <ac:spMkLst>
            <pc:docMk/>
            <pc:sldMk cId="3537086366" sldId="294"/>
            <ac:spMk id="7" creationId="{00000000-0000-0000-0000-000000000000}"/>
          </ac:spMkLst>
        </pc:spChg>
        <pc:spChg chg="mod">
          <ac:chgData name="Jldstaff3" userId="a05ea172-e8dc-4df0-ae92-caa84018ac31" providerId="ADAL" clId="{17C4C389-83B7-4D05-8482-0EC327EC6B34}" dt="2026-05-19T07:13:08.201" v="264" actId="20577"/>
          <ac:spMkLst>
            <pc:docMk/>
            <pc:sldMk cId="3537086366" sldId="294"/>
            <ac:spMk id="9" creationId="{00000000-0000-0000-0000-000000000000}"/>
          </ac:spMkLst>
        </pc:spChg>
        <pc:spChg chg="mod">
          <ac:chgData name="Jldstaff3" userId="a05ea172-e8dc-4df0-ae92-caa84018ac31" providerId="ADAL" clId="{17C4C389-83B7-4D05-8482-0EC327EC6B34}" dt="2026-05-19T07:13:23.003" v="268" actId="1076"/>
          <ac:spMkLst>
            <pc:docMk/>
            <pc:sldMk cId="3537086366" sldId="294"/>
            <ac:spMk id="12" creationId="{1DCA2543-90F4-D83C-2E4A-648EAFDCB1EE}"/>
          </ac:spMkLst>
        </pc:spChg>
      </pc:sldChg>
      <pc:sldChg chg="modSp mod">
        <pc:chgData name="Jldstaff3" userId="a05ea172-e8dc-4df0-ae92-caa84018ac31" providerId="ADAL" clId="{17C4C389-83B7-4D05-8482-0EC327EC6B34}" dt="2026-05-19T07:16:26.373" v="276" actId="2711"/>
        <pc:sldMkLst>
          <pc:docMk/>
          <pc:sldMk cId="3911551026" sldId="295"/>
        </pc:sldMkLst>
        <pc:spChg chg="mod">
          <ac:chgData name="Jldstaff3" userId="a05ea172-e8dc-4df0-ae92-caa84018ac31" providerId="ADAL" clId="{17C4C389-83B7-4D05-8482-0EC327EC6B34}" dt="2026-05-19T07:16:26.373" v="276" actId="2711"/>
          <ac:spMkLst>
            <pc:docMk/>
            <pc:sldMk cId="3911551026" sldId="295"/>
            <ac:spMk id="2" creationId="{368911F0-9ECE-0887-74F7-70C162941A72}"/>
          </ac:spMkLst>
        </pc:spChg>
        <pc:spChg chg="mod">
          <ac:chgData name="Jldstaff3" userId="a05ea172-e8dc-4df0-ae92-caa84018ac31" providerId="ADAL" clId="{17C4C389-83B7-4D05-8482-0EC327EC6B34}" dt="2026-05-19T07:16:16.258" v="275" actId="2711"/>
          <ac:spMkLst>
            <pc:docMk/>
            <pc:sldMk cId="3911551026" sldId="295"/>
            <ac:spMk id="5" creationId="{00000000-0000-0000-0000-000000000000}"/>
          </ac:spMkLst>
        </pc:spChg>
        <pc:spChg chg="mod">
          <ac:chgData name="Jldstaff3" userId="a05ea172-e8dc-4df0-ae92-caa84018ac31" providerId="ADAL" clId="{17C4C389-83B7-4D05-8482-0EC327EC6B34}" dt="2026-05-19T07:14:21.123" v="273" actId="1076"/>
          <ac:spMkLst>
            <pc:docMk/>
            <pc:sldMk cId="3911551026" sldId="295"/>
            <ac:spMk id="7" creationId="{00000000-0000-0000-0000-000000000000}"/>
          </ac:spMkLst>
        </pc:spChg>
      </pc:sldChg>
      <pc:sldChg chg="modSp mod">
        <pc:chgData name="Jldstaff3" userId="a05ea172-e8dc-4df0-ae92-caa84018ac31" providerId="ADAL" clId="{17C4C389-83B7-4D05-8482-0EC327EC6B34}" dt="2026-05-19T07:17:33.886" v="289" actId="255"/>
        <pc:sldMkLst>
          <pc:docMk/>
          <pc:sldMk cId="612769332" sldId="296"/>
        </pc:sldMkLst>
        <pc:spChg chg="mod">
          <ac:chgData name="Jldstaff3" userId="a05ea172-e8dc-4df0-ae92-caa84018ac31" providerId="ADAL" clId="{17C4C389-83B7-4D05-8482-0EC327EC6B34}" dt="2026-05-19T07:16:40.143" v="278" actId="2711"/>
          <ac:spMkLst>
            <pc:docMk/>
            <pc:sldMk cId="612769332" sldId="296"/>
            <ac:spMk id="2" creationId="{3E1E0381-3889-41C4-A114-8A777A2592C3}"/>
          </ac:spMkLst>
        </pc:spChg>
        <pc:spChg chg="mod">
          <ac:chgData name="Jldstaff3" userId="a05ea172-e8dc-4df0-ae92-caa84018ac31" providerId="ADAL" clId="{17C4C389-83B7-4D05-8482-0EC327EC6B34}" dt="2026-05-19T07:16:57.464" v="282" actId="14100"/>
          <ac:spMkLst>
            <pc:docMk/>
            <pc:sldMk cId="612769332" sldId="296"/>
            <ac:spMk id="6" creationId="{52C4B71A-3745-4CFE-9F7A-A31C862A703E}"/>
          </ac:spMkLst>
        </pc:spChg>
        <pc:spChg chg="mod">
          <ac:chgData name="Jldstaff3" userId="a05ea172-e8dc-4df0-ae92-caa84018ac31" providerId="ADAL" clId="{17C4C389-83B7-4D05-8482-0EC327EC6B34}" dt="2026-05-19T07:17:13.993" v="285" actId="14100"/>
          <ac:spMkLst>
            <pc:docMk/>
            <pc:sldMk cId="612769332" sldId="296"/>
            <ac:spMk id="8" creationId="{FD65D887-A2A7-455A-812A-D6E459E4C391}"/>
          </ac:spMkLst>
        </pc:spChg>
        <pc:spChg chg="mod">
          <ac:chgData name="Jldstaff3" userId="a05ea172-e8dc-4df0-ae92-caa84018ac31" providerId="ADAL" clId="{17C4C389-83B7-4D05-8482-0EC327EC6B34}" dt="2026-05-19T07:17:33.886" v="289" actId="255"/>
          <ac:spMkLst>
            <pc:docMk/>
            <pc:sldMk cId="612769332" sldId="296"/>
            <ac:spMk id="11" creationId="{628D6F5F-080F-C20E-5616-963C436FB44C}"/>
          </ac:spMkLst>
        </pc:spChg>
        <pc:picChg chg="mod">
          <ac:chgData name="Jldstaff3" userId="a05ea172-e8dc-4df0-ae92-caa84018ac31" providerId="ADAL" clId="{17C4C389-83B7-4D05-8482-0EC327EC6B34}" dt="2026-05-19T07:17:18.088" v="287" actId="1076"/>
          <ac:picMkLst>
            <pc:docMk/>
            <pc:sldMk cId="612769332" sldId="296"/>
            <ac:picMk id="10" creationId="{55FCE049-B8F7-25D7-D37C-DA135FBFF563}"/>
          </ac:picMkLst>
        </pc:picChg>
        <pc:picChg chg="mod">
          <ac:chgData name="Jldstaff3" userId="a05ea172-e8dc-4df0-ae92-caa84018ac31" providerId="ADAL" clId="{17C4C389-83B7-4D05-8482-0EC327EC6B34}" dt="2026-05-19T07:17:16.314" v="286" actId="1076"/>
          <ac:picMkLst>
            <pc:docMk/>
            <pc:sldMk cId="612769332" sldId="296"/>
            <ac:picMk id="3074" creationId="{D7DCBEEA-5C62-2CE0-38CE-BED8397CCE99}"/>
          </ac:picMkLst>
        </pc:picChg>
      </pc:sldChg>
    </pc:docChg>
  </pc:docChgLst>
  <pc:docChgLst>
    <pc:chgData name="Mei Fukada" userId="4b4e81c0-5f69-430b-9e93-db87b6b5cf3b" providerId="ADAL" clId="{5AC98CC4-7169-4F09-AF28-87DCBEFA3971}"/>
    <pc:docChg chg="">
      <pc:chgData name="Mei Fukada" userId="4b4e81c0-5f69-430b-9e93-db87b6b5cf3b" providerId="ADAL" clId="{5AC98CC4-7169-4F09-AF28-87DCBEFA3971}" dt="2024-10-10T04:17:23.324" v="2"/>
      <pc:docMkLst>
        <pc:docMk/>
      </pc:docMkLst>
      <pc:sldChg chg="addCm">
        <pc:chgData name="Mei Fukada" userId="4b4e81c0-5f69-430b-9e93-db87b6b5cf3b" providerId="ADAL" clId="{5AC98CC4-7169-4F09-AF28-87DCBEFA3971}" dt="2024-09-27T03:05:02.513" v="0"/>
        <pc:sldMkLst>
          <pc:docMk/>
          <pc:sldMk cId="2844376005" sldId="277"/>
        </pc:sldMkLst>
      </pc:sldChg>
      <pc:sldChg chg="addCm modCm">
        <pc:chgData name="Mei Fukada" userId="4b4e81c0-5f69-430b-9e93-db87b6b5cf3b" providerId="ADAL" clId="{5AC98CC4-7169-4F09-AF28-87DCBEFA3971}" dt="2024-10-10T04:17:23.324" v="2"/>
        <pc:sldMkLst>
          <pc:docMk/>
          <pc:sldMk cId="3677465775" sldId="289"/>
        </pc:sldMkLst>
      </pc:sldChg>
    </pc:docChg>
  </pc:docChgLst>
  <pc:docChgLst>
    <pc:chgData name="Narisara Thongmee" userId="6757c35e-10a4-4930-b694-0eb276fcf2f1" providerId="ADAL" clId="{C36265A8-4ADB-4C33-B63E-E32DA46EA93A}"/>
    <pc:docChg chg="custSel modSld">
      <pc:chgData name="Narisara Thongmee" userId="6757c35e-10a4-4930-b694-0eb276fcf2f1" providerId="ADAL" clId="{C36265A8-4ADB-4C33-B63E-E32DA46EA93A}" dt="2024-06-21T07:35:49.355" v="78" actId="14100"/>
      <pc:docMkLst>
        <pc:docMk/>
      </pc:docMkLst>
      <pc:sldChg chg="modSp mod">
        <pc:chgData name="Narisara Thongmee" userId="6757c35e-10a4-4930-b694-0eb276fcf2f1" providerId="ADAL" clId="{C36265A8-4ADB-4C33-B63E-E32DA46EA93A}" dt="2023-11-27T15:19:37.332" v="0" actId="1076"/>
        <pc:sldMkLst>
          <pc:docMk/>
          <pc:sldMk cId="3128717803" sldId="274"/>
        </pc:sldMkLst>
      </pc:sldChg>
      <pc:sldChg chg="modSp mod">
        <pc:chgData name="Narisara Thongmee" userId="6757c35e-10a4-4930-b694-0eb276fcf2f1" providerId="ADAL" clId="{C36265A8-4ADB-4C33-B63E-E32DA46EA93A}" dt="2024-06-21T07:33:07.478" v="55" actId="404"/>
        <pc:sldMkLst>
          <pc:docMk/>
          <pc:sldMk cId="2844376005" sldId="277"/>
        </pc:sldMkLst>
      </pc:sldChg>
      <pc:sldChg chg="delSp modSp mod">
        <pc:chgData name="Narisara Thongmee" userId="6757c35e-10a4-4930-b694-0eb276fcf2f1" providerId="ADAL" clId="{C36265A8-4ADB-4C33-B63E-E32DA46EA93A}" dt="2024-06-21T07:35:49.355" v="78" actId="14100"/>
        <pc:sldMkLst>
          <pc:docMk/>
          <pc:sldMk cId="3405374627" sldId="285"/>
        </pc:sldMkLst>
      </pc:sldChg>
    </pc:docChg>
  </pc:docChgLst>
  <pc:docChgLst>
    <pc:chgData name="Narisara Thongmee" userId="6757c35e-10a4-4930-b694-0eb276fcf2f1" providerId="ADAL" clId="{E82682E2-1F55-4ADE-A9BF-BBC8A6650870}"/>
    <pc:docChg chg="custSel modSld">
      <pc:chgData name="Narisara Thongmee" userId="6757c35e-10a4-4930-b694-0eb276fcf2f1" providerId="ADAL" clId="{E82682E2-1F55-4ADE-A9BF-BBC8A6650870}" dt="2025-11-24T10:46:45.622" v="1703" actId="404"/>
      <pc:docMkLst>
        <pc:docMk/>
      </pc:docMkLst>
      <pc:sldChg chg="modSp mod">
        <pc:chgData name="Narisara Thongmee" userId="6757c35e-10a4-4930-b694-0eb276fcf2f1" providerId="ADAL" clId="{E82682E2-1F55-4ADE-A9BF-BBC8A6650870}" dt="2025-11-24T10:33:09.814" v="1086" actId="1076"/>
        <pc:sldMkLst>
          <pc:docMk/>
          <pc:sldMk cId="1743056891" sldId="256"/>
        </pc:sldMkLst>
      </pc:sldChg>
      <pc:sldChg chg="modSp mod">
        <pc:chgData name="Narisara Thongmee" userId="6757c35e-10a4-4930-b694-0eb276fcf2f1" providerId="ADAL" clId="{E82682E2-1F55-4ADE-A9BF-BBC8A6650870}" dt="2025-11-24T09:55:44.029" v="833" actId="404"/>
        <pc:sldMkLst>
          <pc:docMk/>
          <pc:sldMk cId="1028382828" sldId="263"/>
        </pc:sldMkLst>
      </pc:sldChg>
      <pc:sldChg chg="addSp delSp modSp mod">
        <pc:chgData name="Narisara Thongmee" userId="6757c35e-10a4-4930-b694-0eb276fcf2f1" providerId="ADAL" clId="{E82682E2-1F55-4ADE-A9BF-BBC8A6650870}" dt="2025-11-24T10:46:45.622" v="1703" actId="404"/>
        <pc:sldMkLst>
          <pc:docMk/>
          <pc:sldMk cId="3104229892" sldId="264"/>
        </pc:sldMkLst>
      </pc:sldChg>
      <pc:sldChg chg="modSp mod">
        <pc:chgData name="Narisara Thongmee" userId="6757c35e-10a4-4930-b694-0eb276fcf2f1" providerId="ADAL" clId="{E82682E2-1F55-4ADE-A9BF-BBC8A6650870}" dt="2025-11-24T10:44:04.202" v="1673" actId="14100"/>
        <pc:sldMkLst>
          <pc:docMk/>
          <pc:sldMk cId="4282405661" sldId="269"/>
        </pc:sldMkLst>
      </pc:sldChg>
      <pc:sldChg chg="modSp mod">
        <pc:chgData name="Narisara Thongmee" userId="6757c35e-10a4-4930-b694-0eb276fcf2f1" providerId="ADAL" clId="{E82682E2-1F55-4ADE-A9BF-BBC8A6650870}" dt="2025-11-24T10:26:04.055" v="989" actId="14100"/>
        <pc:sldMkLst>
          <pc:docMk/>
          <pc:sldMk cId="4132867784" sldId="271"/>
        </pc:sldMkLst>
      </pc:sldChg>
      <pc:sldChg chg="modSp mod">
        <pc:chgData name="Narisara Thongmee" userId="6757c35e-10a4-4930-b694-0eb276fcf2f1" providerId="ADAL" clId="{E82682E2-1F55-4ADE-A9BF-BBC8A6650870}" dt="2025-11-24T09:35:57.371" v="357" actId="14100"/>
        <pc:sldMkLst>
          <pc:docMk/>
          <pc:sldMk cId="3128717803" sldId="274"/>
        </pc:sldMkLst>
      </pc:sldChg>
      <pc:sldChg chg="modSp mod">
        <pc:chgData name="Narisara Thongmee" userId="6757c35e-10a4-4930-b694-0eb276fcf2f1" providerId="ADAL" clId="{E82682E2-1F55-4ADE-A9BF-BBC8A6650870}" dt="2025-11-24T09:32:56.122" v="271" actId="14100"/>
        <pc:sldMkLst>
          <pc:docMk/>
          <pc:sldMk cId="3844429626" sldId="275"/>
        </pc:sldMkLst>
      </pc:sldChg>
      <pc:sldChg chg="modSp mod">
        <pc:chgData name="Narisara Thongmee" userId="6757c35e-10a4-4930-b694-0eb276fcf2f1" providerId="ADAL" clId="{E82682E2-1F55-4ADE-A9BF-BBC8A6650870}" dt="2025-11-24T09:52:45.856" v="566" actId="20577"/>
        <pc:sldMkLst>
          <pc:docMk/>
          <pc:sldMk cId="1733624694" sldId="276"/>
        </pc:sldMkLst>
      </pc:sldChg>
      <pc:sldChg chg="modSp mod">
        <pc:chgData name="Narisara Thongmee" userId="6757c35e-10a4-4930-b694-0eb276fcf2f1" providerId="ADAL" clId="{E82682E2-1F55-4ADE-A9BF-BBC8A6650870}" dt="2025-11-24T10:42:13.612" v="1619" actId="1076"/>
        <pc:sldMkLst>
          <pc:docMk/>
          <pc:sldMk cId="2844376005" sldId="277"/>
        </pc:sldMkLst>
      </pc:sldChg>
      <pc:sldChg chg="modSp mod">
        <pc:chgData name="Narisara Thongmee" userId="6757c35e-10a4-4930-b694-0eb276fcf2f1" providerId="ADAL" clId="{E82682E2-1F55-4ADE-A9BF-BBC8A6650870}" dt="2025-11-24T09:57:33.368" v="871" actId="20577"/>
        <pc:sldMkLst>
          <pc:docMk/>
          <pc:sldMk cId="1671545202" sldId="281"/>
        </pc:sldMkLst>
      </pc:sldChg>
      <pc:sldChg chg="modSp mod">
        <pc:chgData name="Narisara Thongmee" userId="6757c35e-10a4-4930-b694-0eb276fcf2f1" providerId="ADAL" clId="{E82682E2-1F55-4ADE-A9BF-BBC8A6650870}" dt="2025-11-24T10:26:40.378" v="997" actId="14100"/>
        <pc:sldMkLst>
          <pc:docMk/>
          <pc:sldMk cId="1408850335" sldId="283"/>
        </pc:sldMkLst>
      </pc:sldChg>
      <pc:sldChg chg="modSp mod">
        <pc:chgData name="Narisara Thongmee" userId="6757c35e-10a4-4930-b694-0eb276fcf2f1" providerId="ADAL" clId="{E82682E2-1F55-4ADE-A9BF-BBC8A6650870}" dt="2025-11-24T09:50:59.017" v="504" actId="14100"/>
        <pc:sldMkLst>
          <pc:docMk/>
          <pc:sldMk cId="484057453" sldId="284"/>
        </pc:sldMkLst>
      </pc:sldChg>
      <pc:sldChg chg="modSp mod">
        <pc:chgData name="Narisara Thongmee" userId="6757c35e-10a4-4930-b694-0eb276fcf2f1" providerId="ADAL" clId="{E82682E2-1F55-4ADE-A9BF-BBC8A6650870}" dt="2025-11-24T10:27:57.663" v="1010" actId="1076"/>
        <pc:sldMkLst>
          <pc:docMk/>
          <pc:sldMk cId="2796173123" sldId="286"/>
        </pc:sldMkLst>
      </pc:sldChg>
      <pc:sldChg chg="modSp mod">
        <pc:chgData name="Narisara Thongmee" userId="6757c35e-10a4-4930-b694-0eb276fcf2f1" providerId="ADAL" clId="{E82682E2-1F55-4ADE-A9BF-BBC8A6650870}" dt="2025-11-24T10:31:15.734" v="1057" actId="14100"/>
        <pc:sldMkLst>
          <pc:docMk/>
          <pc:sldMk cId="2261983678" sldId="287"/>
        </pc:sldMkLst>
      </pc:sldChg>
      <pc:sldChg chg="modSp mod">
        <pc:chgData name="Narisara Thongmee" userId="6757c35e-10a4-4930-b694-0eb276fcf2f1" providerId="ADAL" clId="{E82682E2-1F55-4ADE-A9BF-BBC8A6650870}" dt="2025-11-24T10:32:18.456" v="1085" actId="14100"/>
        <pc:sldMkLst>
          <pc:docMk/>
          <pc:sldMk cId="3242393554" sldId="288"/>
        </pc:sldMkLst>
      </pc:sldChg>
      <pc:sldChg chg="modSp mod">
        <pc:chgData name="Narisara Thongmee" userId="6757c35e-10a4-4930-b694-0eb276fcf2f1" providerId="ADAL" clId="{E82682E2-1F55-4ADE-A9BF-BBC8A6650870}" dt="2025-11-24T09:44:14.249" v="487" actId="1076"/>
        <pc:sldMkLst>
          <pc:docMk/>
          <pc:sldMk cId="181254242" sldId="291"/>
        </pc:sldMkLst>
      </pc:sldChg>
      <pc:sldChg chg="modSp mod">
        <pc:chgData name="Narisara Thongmee" userId="6757c35e-10a4-4930-b694-0eb276fcf2f1" providerId="ADAL" clId="{E82682E2-1F55-4ADE-A9BF-BBC8A6650870}" dt="2025-11-24T09:46:00.928" v="495" actId="14100"/>
        <pc:sldMkLst>
          <pc:docMk/>
          <pc:sldMk cId="7719980" sldId="292"/>
        </pc:sldMkLst>
      </pc:sldChg>
      <pc:sldChg chg="modSp mod">
        <pc:chgData name="Narisara Thongmee" userId="6757c35e-10a4-4930-b694-0eb276fcf2f1" providerId="ADAL" clId="{E82682E2-1F55-4ADE-A9BF-BBC8A6650870}" dt="2025-11-24T09:59:22.918" v="893" actId="14100"/>
        <pc:sldMkLst>
          <pc:docMk/>
          <pc:sldMk cId="1425117694" sldId="293"/>
        </pc:sldMkLst>
      </pc:sldChg>
      <pc:sldChg chg="modSp mod">
        <pc:chgData name="Narisara Thongmee" userId="6757c35e-10a4-4930-b694-0eb276fcf2f1" providerId="ADAL" clId="{E82682E2-1F55-4ADE-A9BF-BBC8A6650870}" dt="2025-11-24T10:35:11.049" v="1200" actId="20577"/>
        <pc:sldMkLst>
          <pc:docMk/>
          <pc:sldMk cId="3537086366" sldId="294"/>
        </pc:sldMkLst>
      </pc:sldChg>
      <pc:sldChg chg="modSp mod">
        <pc:chgData name="Narisara Thongmee" userId="6757c35e-10a4-4930-b694-0eb276fcf2f1" providerId="ADAL" clId="{E82682E2-1F55-4ADE-A9BF-BBC8A6650870}" dt="2025-11-24T10:36:55.187" v="1326" actId="14100"/>
        <pc:sldMkLst>
          <pc:docMk/>
          <pc:sldMk cId="3911551026" sldId="295"/>
        </pc:sldMkLst>
      </pc:sldChg>
      <pc:sldChg chg="delSp modSp mod delAnim">
        <pc:chgData name="Narisara Thongmee" userId="6757c35e-10a4-4930-b694-0eb276fcf2f1" providerId="ADAL" clId="{E82682E2-1F55-4ADE-A9BF-BBC8A6650870}" dt="2025-11-24T10:40:18.771" v="1470" actId="478"/>
        <pc:sldMkLst>
          <pc:docMk/>
          <pc:sldMk cId="612769332" sldId="296"/>
        </pc:sldMkLst>
      </pc:sldChg>
    </pc:docChg>
  </pc:docChgLst>
  <pc:docChgLst>
    <pc:chgData name="Prapa Sangthongsuk" userId="73782003-62a9-4b6c-8fbe-6fe9adab7861" providerId="ADAL" clId="{BF214969-356A-48E4-9C33-866851D61F07}"/>
    <pc:docChg chg="undo custSel addSld delSld modSld sldOrd">
      <pc:chgData name="Prapa Sangthongsuk" userId="73782003-62a9-4b6c-8fbe-6fe9adab7861" providerId="ADAL" clId="{BF214969-356A-48E4-9C33-866851D61F07}" dt="2023-03-23T08:24:14.323" v="3738" actId="20577"/>
      <pc:docMkLst>
        <pc:docMk/>
      </pc:docMkLst>
      <pc:sldChg chg="addSp modSp mod modAnim">
        <pc:chgData name="Prapa Sangthongsuk" userId="73782003-62a9-4b6c-8fbe-6fe9adab7861" providerId="ADAL" clId="{BF214969-356A-48E4-9C33-866851D61F07}" dt="2023-03-23T05:50:32.727" v="3007"/>
        <pc:sldMkLst>
          <pc:docMk/>
          <pc:sldMk cId="1028382828" sldId="263"/>
        </pc:sldMkLst>
      </pc:sldChg>
      <pc:sldChg chg="modSp mod">
        <pc:chgData name="Prapa Sangthongsuk" userId="73782003-62a9-4b6c-8fbe-6fe9adab7861" providerId="ADAL" clId="{BF214969-356A-48E4-9C33-866851D61F07}" dt="2023-03-21T02:49:11.207" v="2930" actId="1076"/>
        <pc:sldMkLst>
          <pc:docMk/>
          <pc:sldMk cId="3104229892" sldId="264"/>
        </pc:sldMkLst>
      </pc:sldChg>
      <pc:sldChg chg="addSp modSp mod delCm">
        <pc:chgData name="Prapa Sangthongsuk" userId="73782003-62a9-4b6c-8fbe-6fe9adab7861" providerId="ADAL" clId="{BF214969-356A-48E4-9C33-866851D61F07}" dt="2023-03-21T02:46:27.189" v="2843" actId="1592"/>
        <pc:sldMkLst>
          <pc:docMk/>
          <pc:sldMk cId="4282405661" sldId="269"/>
        </pc:sldMkLst>
      </pc:sldChg>
      <pc:sldChg chg="modSp mod modAnim">
        <pc:chgData name="Prapa Sangthongsuk" userId="73782003-62a9-4b6c-8fbe-6fe9adab7861" providerId="ADAL" clId="{BF214969-356A-48E4-9C33-866851D61F07}" dt="2023-03-23T04:18:42.645" v="2997"/>
        <pc:sldMkLst>
          <pc:docMk/>
          <pc:sldMk cId="523009871" sldId="270"/>
        </pc:sldMkLst>
      </pc:sldChg>
      <pc:sldChg chg="modAnim">
        <pc:chgData name="Prapa Sangthongsuk" userId="73782003-62a9-4b6c-8fbe-6fe9adab7861" providerId="ADAL" clId="{BF214969-356A-48E4-9C33-866851D61F07}" dt="2023-03-23T08:23:42.928" v="3717"/>
        <pc:sldMkLst>
          <pc:docMk/>
          <pc:sldMk cId="4093505814" sldId="272"/>
        </pc:sldMkLst>
      </pc:sldChg>
      <pc:sldChg chg="modSp mod modAnim">
        <pc:chgData name="Prapa Sangthongsuk" userId="73782003-62a9-4b6c-8fbe-6fe9adab7861" providerId="ADAL" clId="{BF214969-356A-48E4-9C33-866851D61F07}" dt="2023-03-23T08:24:14.323" v="3738" actId="20577"/>
        <pc:sldMkLst>
          <pc:docMk/>
          <pc:sldMk cId="224882887" sldId="273"/>
        </pc:sldMkLst>
      </pc:sldChg>
      <pc:sldChg chg="modSp mod">
        <pc:chgData name="Prapa Sangthongsuk" userId="73782003-62a9-4b6c-8fbe-6fe9adab7861" providerId="ADAL" clId="{BF214969-356A-48E4-9C33-866851D61F07}" dt="2023-03-23T08:20:45.482" v="3708" actId="14100"/>
        <pc:sldMkLst>
          <pc:docMk/>
          <pc:sldMk cId="3844429626" sldId="275"/>
        </pc:sldMkLst>
      </pc:sldChg>
      <pc:sldChg chg="addSp modSp mod">
        <pc:chgData name="Prapa Sangthongsuk" userId="73782003-62a9-4b6c-8fbe-6fe9adab7861" providerId="ADAL" clId="{BF214969-356A-48E4-9C33-866851D61F07}" dt="2023-03-15T08:26:14.582" v="2159" actId="1076"/>
        <pc:sldMkLst>
          <pc:docMk/>
          <pc:sldMk cId="1733624694" sldId="276"/>
        </pc:sldMkLst>
      </pc:sldChg>
      <pc:sldChg chg="addSp delSp modSp new del mod">
        <pc:chgData name="Prapa Sangthongsuk" userId="73782003-62a9-4b6c-8fbe-6fe9adab7861" providerId="ADAL" clId="{BF214969-356A-48E4-9C33-866851D61F07}" dt="2023-03-15T08:15:12.629" v="1814" actId="47"/>
        <pc:sldMkLst>
          <pc:docMk/>
          <pc:sldMk cId="284778252" sldId="278"/>
        </pc:sldMkLst>
      </pc:sldChg>
      <pc:sldChg chg="addSp delSp modSp new mod modAnim">
        <pc:chgData name="Prapa Sangthongsuk" userId="73782003-62a9-4b6c-8fbe-6fe9adab7861" providerId="ADAL" clId="{BF214969-356A-48E4-9C33-866851D61F07}" dt="2023-03-23T05:53:34.107" v="3017"/>
        <pc:sldMkLst>
          <pc:docMk/>
          <pc:sldMk cId="3829335905" sldId="279"/>
        </pc:sldMkLst>
      </pc:sldChg>
      <pc:sldChg chg="del">
        <pc:chgData name="Prapa Sangthongsuk" userId="73782003-62a9-4b6c-8fbe-6fe9adab7861" providerId="ADAL" clId="{BF214969-356A-48E4-9C33-866851D61F07}" dt="2023-03-15T07:57:33.226" v="1500" actId="47"/>
        <pc:sldMkLst>
          <pc:docMk/>
          <pc:sldMk cId="2836093624" sldId="280"/>
        </pc:sldMkLst>
      </pc:sldChg>
      <pc:sldChg chg="addSp delSp modSp new mod setBg">
        <pc:chgData name="Prapa Sangthongsuk" userId="73782003-62a9-4b6c-8fbe-6fe9adab7861" providerId="ADAL" clId="{BF214969-356A-48E4-9C33-866851D61F07}" dt="2023-03-23T08:22:14.357" v="3714" actId="20577"/>
        <pc:sldMkLst>
          <pc:docMk/>
          <pc:sldMk cId="1671545202" sldId="281"/>
        </pc:sldMkLst>
      </pc:sldChg>
      <pc:sldChg chg="addSp delSp modSp new mod setBg">
        <pc:chgData name="Prapa Sangthongsuk" userId="73782003-62a9-4b6c-8fbe-6fe9adab7861" providerId="ADAL" clId="{BF214969-356A-48E4-9C33-866851D61F07}" dt="2023-03-15T08:04:52.035" v="1541" actId="26606"/>
        <pc:sldMkLst>
          <pc:docMk/>
          <pc:sldMk cId="91484440" sldId="282"/>
        </pc:sldMkLst>
      </pc:sldChg>
      <pc:sldChg chg="delSp new del mod">
        <pc:chgData name="Prapa Sangthongsuk" userId="73782003-62a9-4b6c-8fbe-6fe9adab7861" providerId="ADAL" clId="{BF214969-356A-48E4-9C33-866851D61F07}" dt="2023-03-15T07:57:35.819" v="1501" actId="47"/>
        <pc:sldMkLst>
          <pc:docMk/>
          <pc:sldMk cId="1781826645" sldId="282"/>
        </pc:sldMkLst>
      </pc:sldChg>
      <pc:sldChg chg="addSp delSp modSp new mod modAnim">
        <pc:chgData name="Prapa Sangthongsuk" userId="73782003-62a9-4b6c-8fbe-6fe9adab7861" providerId="ADAL" clId="{BF214969-356A-48E4-9C33-866851D61F07}" dt="2023-03-23T07:57:06.200" v="3155"/>
        <pc:sldMkLst>
          <pc:docMk/>
          <pc:sldMk cId="1408850335" sldId="283"/>
        </pc:sldMkLst>
      </pc:sldChg>
      <pc:sldChg chg="addSp delSp modSp new mod">
        <pc:chgData name="Prapa Sangthongsuk" userId="73782003-62a9-4b6c-8fbe-6fe9adab7861" providerId="ADAL" clId="{BF214969-356A-48E4-9C33-866851D61F07}" dt="2023-03-15T08:24:25.235" v="2145" actId="1076"/>
        <pc:sldMkLst>
          <pc:docMk/>
          <pc:sldMk cId="484057453" sldId="284"/>
        </pc:sldMkLst>
      </pc:sldChg>
      <pc:sldChg chg="addSp delSp modSp new mod setBg modAnim">
        <pc:chgData name="Prapa Sangthongsuk" userId="73782003-62a9-4b6c-8fbe-6fe9adab7861" providerId="ADAL" clId="{BF214969-356A-48E4-9C33-866851D61F07}" dt="2023-03-23T02:37:58.354" v="2932"/>
        <pc:sldMkLst>
          <pc:docMk/>
          <pc:sldMk cId="3405374627" sldId="285"/>
        </pc:sldMkLst>
      </pc:sldChg>
      <pc:sldChg chg="addSp delSp modSp new mod modAnim">
        <pc:chgData name="Prapa Sangthongsuk" userId="73782003-62a9-4b6c-8fbe-6fe9adab7861" providerId="ADAL" clId="{BF214969-356A-48E4-9C33-866851D61F07}" dt="2023-03-23T08:03:00.704" v="3294" actId="1076"/>
        <pc:sldMkLst>
          <pc:docMk/>
          <pc:sldMk cId="2796173123" sldId="286"/>
        </pc:sldMkLst>
      </pc:sldChg>
      <pc:sldChg chg="addSp delSp modSp new mod modAnim">
        <pc:chgData name="Prapa Sangthongsuk" userId="73782003-62a9-4b6c-8fbe-6fe9adab7861" providerId="ADAL" clId="{BF214969-356A-48E4-9C33-866851D61F07}" dt="2023-03-23T08:23:13.010" v="3716" actId="20577"/>
        <pc:sldMkLst>
          <pc:docMk/>
          <pc:sldMk cId="2261983678" sldId="287"/>
        </pc:sldMkLst>
      </pc:sldChg>
      <pc:sldChg chg="addSp delSp modSp new mod modAnim">
        <pc:chgData name="Prapa Sangthongsuk" userId="73782003-62a9-4b6c-8fbe-6fe9adab7861" providerId="ADAL" clId="{BF214969-356A-48E4-9C33-866851D61F07}" dt="2023-03-23T08:20:17.941" v="3707"/>
        <pc:sldMkLst>
          <pc:docMk/>
          <pc:sldMk cId="3242393554" sldId="288"/>
        </pc:sldMkLst>
      </pc:sldChg>
    </pc:docChg>
  </pc:docChgLst>
  <pc:docChgLst>
    <pc:chgData name="Prapa Sangthongsuk" userId="73782003-62a9-4b6c-8fbe-6fe9adab7861" providerId="ADAL" clId="{EFB29F2F-94FE-42D4-9C4E-24F5129B63D6}"/>
    <pc:docChg chg="undo custSel modSld">
      <pc:chgData name="Prapa Sangthongsuk" userId="73782003-62a9-4b6c-8fbe-6fe9adab7861" providerId="ADAL" clId="{EFB29F2F-94FE-42D4-9C4E-24F5129B63D6}" dt="2024-10-02T08:30:17.438" v="404" actId="20577"/>
      <pc:docMkLst>
        <pc:docMk/>
      </pc:docMkLst>
      <pc:sldChg chg="addSp delSp modSp mod modNotesTx">
        <pc:chgData name="Prapa Sangthongsuk" userId="73782003-62a9-4b6c-8fbe-6fe9adab7861" providerId="ADAL" clId="{EFB29F2F-94FE-42D4-9C4E-24F5129B63D6}" dt="2024-10-02T08:30:03.667" v="399" actId="20577"/>
        <pc:sldMkLst>
          <pc:docMk/>
          <pc:sldMk cId="1743056891" sldId="256"/>
        </pc:sldMkLst>
      </pc:sldChg>
      <pc:sldChg chg="addSp delSp modSp mod delAnim">
        <pc:chgData name="Prapa Sangthongsuk" userId="73782003-62a9-4b6c-8fbe-6fe9adab7861" providerId="ADAL" clId="{EFB29F2F-94FE-42D4-9C4E-24F5129B63D6}" dt="2024-10-02T07:59:47.019" v="334" actId="14100"/>
        <pc:sldMkLst>
          <pc:docMk/>
          <pc:sldMk cId="523009871" sldId="270"/>
        </pc:sldMkLst>
      </pc:sldChg>
      <pc:sldChg chg="addSp delSp modSp mod delAnim">
        <pc:chgData name="Prapa Sangthongsuk" userId="73782003-62a9-4b6c-8fbe-6fe9adab7861" providerId="ADAL" clId="{EFB29F2F-94FE-42D4-9C4E-24F5129B63D6}" dt="2024-10-02T08:30:17.438" v="404" actId="20577"/>
        <pc:sldMkLst>
          <pc:docMk/>
          <pc:sldMk cId="4132867784" sldId="271"/>
        </pc:sldMkLst>
      </pc:sldChg>
      <pc:sldChg chg="delSp modSp mod">
        <pc:chgData name="Prapa Sangthongsuk" userId="73782003-62a9-4b6c-8fbe-6fe9adab7861" providerId="ADAL" clId="{EFB29F2F-94FE-42D4-9C4E-24F5129B63D6}" dt="2024-10-02T08:01:48.034" v="373" actId="1076"/>
        <pc:sldMkLst>
          <pc:docMk/>
          <pc:sldMk cId="1733624694" sldId="276"/>
        </pc:sldMkLst>
      </pc:sldChg>
    </pc:docChg>
  </pc:docChgLst>
  <pc:docChgLst>
    <pc:chgData name="Narisara Thongmee" userId="6757c35e-10a4-4930-b694-0eb276fcf2f1" providerId="ADAL" clId="{6F22B6E1-AE64-439F-B1C9-7D115AEFFF31}"/>
    <pc:docChg chg="undo custSel modSld">
      <pc:chgData name="Narisara Thongmee" userId="6757c35e-10a4-4930-b694-0eb276fcf2f1" providerId="ADAL" clId="{6F22B6E1-AE64-439F-B1C9-7D115AEFFF31}" dt="2026-05-15T07:29:47.047" v="177" actId="20577"/>
      <pc:docMkLst>
        <pc:docMk/>
      </pc:docMkLst>
      <pc:sldChg chg="addSp delSp modSp mod modCm">
        <pc:chgData name="Narisara Thongmee" userId="6757c35e-10a4-4930-b694-0eb276fcf2f1" providerId="ADAL" clId="{6F22B6E1-AE64-439F-B1C9-7D115AEFFF31}" dt="2026-05-15T07:20:55.431" v="45" actId="20577"/>
        <pc:sldMkLst>
          <pc:docMk/>
          <pc:sldMk cId="1743056891" sldId="256"/>
        </pc:sldMkLst>
        <pc:spChg chg="add mod">
          <ac:chgData name="Narisara Thongmee" userId="6757c35e-10a4-4930-b694-0eb276fcf2f1" providerId="ADAL" clId="{6F22B6E1-AE64-439F-B1C9-7D115AEFFF31}" dt="2026-05-15T07:20:55.431" v="45" actId="20577"/>
          <ac:spMkLst>
            <pc:docMk/>
            <pc:sldMk cId="1743056891" sldId="256"/>
            <ac:spMk id="6" creationId="{C63BE2A9-B8C0-FC64-3723-38A45C2ED9E5}"/>
          </ac:spMkLst>
        </pc:spChg>
        <pc:spChg chg="mod">
          <ac:chgData name="Narisara Thongmee" userId="6757c35e-10a4-4930-b694-0eb276fcf2f1" providerId="ADAL" clId="{6F22B6E1-AE64-439F-B1C9-7D115AEFFF31}" dt="2026-05-15T07:20:45.938" v="42" actId="20577"/>
          <ac:spMkLst>
            <pc:docMk/>
            <pc:sldMk cId="1743056891" sldId="256"/>
            <ac:spMk id="17" creationId="{D357FAD5-42FB-67E3-C1C8-C357904DAFBD}"/>
          </ac:spMkLst>
        </pc:spChg>
        <pc:picChg chg="mod">
          <ac:chgData name="Narisara Thongmee" userId="6757c35e-10a4-4930-b694-0eb276fcf2f1" providerId="ADAL" clId="{6F22B6E1-AE64-439F-B1C9-7D115AEFFF31}" dt="2026-05-15T07:19:56.497" v="34" actId="1076"/>
          <ac:picMkLst>
            <pc:docMk/>
            <pc:sldMk cId="1743056891" sldId="256"/>
            <ac:picMk id="3" creationId="{166BA4EB-F955-36C4-9320-5DA186311CC0}"/>
          </ac:picMkLst>
        </pc:picChg>
        <pc:extLst>
          <p:ext xmlns:p="http://schemas.openxmlformats.org/presentationml/2006/main" uri="{D6D511B9-2390-475A-947B-AFAB55BFBCF1}">
            <pc226:cmChg xmlns:pc226="http://schemas.microsoft.com/office/powerpoint/2022/06/main/command" chg="mod">
              <pc226:chgData name="Narisara Thongmee" userId="6757c35e-10a4-4930-b694-0eb276fcf2f1" providerId="ADAL" clId="{6F22B6E1-AE64-439F-B1C9-7D115AEFFF31}" dt="2026-05-15T07:20:35.223" v="38" actId="6549"/>
              <pc2:cmMkLst xmlns:pc2="http://schemas.microsoft.com/office/powerpoint/2019/9/main/command">
                <pc:docMk/>
                <pc:sldMk cId="1743056891" sldId="256"/>
                <pc2:cmMk id="{8C44F31E-7EB2-4E3E-81A7-6CCE2246954D}"/>
              </pc2:cmMkLst>
            </pc226:cmChg>
            <pc226:cmChg xmlns:pc226="http://schemas.microsoft.com/office/powerpoint/2022/06/main/command" chg="mod">
              <pc226:chgData name="Narisara Thongmee" userId="6757c35e-10a4-4930-b694-0eb276fcf2f1" providerId="ADAL" clId="{6F22B6E1-AE64-439F-B1C9-7D115AEFFF31}" dt="2026-05-15T07:19:31.233" v="25" actId="478"/>
              <pc2:cmMkLst xmlns:pc2="http://schemas.microsoft.com/office/powerpoint/2019/9/main/command">
                <pc:docMk/>
                <pc:sldMk cId="1743056891" sldId="256"/>
                <pc2:cmMk id="{002C6D96-5EE1-423A-B70E-E73D4B933E57}"/>
              </pc2:cmMkLst>
            </pc226:cmChg>
          </p:ext>
        </pc:extLst>
      </pc:sldChg>
      <pc:sldChg chg="modSp mod modNotesTx">
        <pc:chgData name="Narisara Thongmee" userId="6757c35e-10a4-4930-b694-0eb276fcf2f1" providerId="ADAL" clId="{6F22B6E1-AE64-439F-B1C9-7D115AEFFF31}" dt="2026-05-15T07:23:33.128" v="52" actId="6549"/>
        <pc:sldMkLst>
          <pc:docMk/>
          <pc:sldMk cId="1028382828" sldId="263"/>
        </pc:sldMkLst>
        <pc:spChg chg="mod">
          <ac:chgData name="Narisara Thongmee" userId="6757c35e-10a4-4930-b694-0eb276fcf2f1" providerId="ADAL" clId="{6F22B6E1-AE64-439F-B1C9-7D115AEFFF31}" dt="2026-05-15T07:21:11.589" v="51" actId="20577"/>
          <ac:spMkLst>
            <pc:docMk/>
            <pc:sldMk cId="1028382828" sldId="263"/>
            <ac:spMk id="2" creationId="{00000000-0000-0000-0000-000000000000}"/>
          </ac:spMkLst>
        </pc:spChg>
      </pc:sldChg>
      <pc:sldChg chg="addSp delSp modSp mod delAnim">
        <pc:chgData name="Narisara Thongmee" userId="6757c35e-10a4-4930-b694-0eb276fcf2f1" providerId="ADAL" clId="{6F22B6E1-AE64-439F-B1C9-7D115AEFFF31}" dt="2026-05-15T07:25:25.526" v="88" actId="1076"/>
        <pc:sldMkLst>
          <pc:docMk/>
          <pc:sldMk cId="4132867784" sldId="271"/>
        </pc:sldMkLst>
        <pc:spChg chg="mod">
          <ac:chgData name="Narisara Thongmee" userId="6757c35e-10a4-4930-b694-0eb276fcf2f1" providerId="ADAL" clId="{6F22B6E1-AE64-439F-B1C9-7D115AEFFF31}" dt="2026-05-15T07:24:52.475" v="80" actId="20577"/>
          <ac:spMkLst>
            <pc:docMk/>
            <pc:sldMk cId="4132867784" sldId="271"/>
            <ac:spMk id="3" creationId="{EE2F05E2-2AD6-9F12-85CD-F53223D09488}"/>
          </ac:spMkLst>
        </pc:spChg>
        <pc:spChg chg="add mod">
          <ac:chgData name="Narisara Thongmee" userId="6757c35e-10a4-4930-b694-0eb276fcf2f1" providerId="ADAL" clId="{6F22B6E1-AE64-439F-B1C9-7D115AEFFF31}" dt="2026-05-15T07:25:25.526" v="88" actId="1076"/>
          <ac:spMkLst>
            <pc:docMk/>
            <pc:sldMk cId="4132867784" sldId="271"/>
            <ac:spMk id="5" creationId="{1150E563-9989-2CD1-A494-0641FAF120D4}"/>
          </ac:spMkLst>
        </pc:spChg>
      </pc:sldChg>
      <pc:sldChg chg="modSp mod modCm modNotesTx">
        <pc:chgData name="Narisara Thongmee" userId="6757c35e-10a4-4930-b694-0eb276fcf2f1" providerId="ADAL" clId="{6F22B6E1-AE64-439F-B1C9-7D115AEFFF31}" dt="2026-05-15T07:18:30.822" v="14" actId="1076"/>
        <pc:sldMkLst>
          <pc:docMk/>
          <pc:sldMk cId="3128717803" sldId="274"/>
        </pc:sldMkLst>
        <pc:spChg chg="mod">
          <ac:chgData name="Narisara Thongmee" userId="6757c35e-10a4-4930-b694-0eb276fcf2f1" providerId="ADAL" clId="{6F22B6E1-AE64-439F-B1C9-7D115AEFFF31}" dt="2026-05-15T07:18:30.822" v="14" actId="1076"/>
          <ac:spMkLst>
            <pc:docMk/>
            <pc:sldMk cId="3128717803" sldId="274"/>
            <ac:spMk id="3" creationId="{00000000-0000-0000-0000-000000000000}"/>
          </ac:spMkLst>
        </pc:spChg>
        <pc:spChg chg="mod">
          <ac:chgData name="Narisara Thongmee" userId="6757c35e-10a4-4930-b694-0eb276fcf2f1" providerId="ADAL" clId="{6F22B6E1-AE64-439F-B1C9-7D115AEFFF31}" dt="2026-05-15T07:17:56.951" v="11" actId="20577"/>
          <ac:spMkLst>
            <pc:docMk/>
            <pc:sldMk cId="3128717803" sldId="274"/>
            <ac:spMk id="8" creationId="{00000000-0000-0000-0000-000000000000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mod">
              <pc226:chgData name="Narisara Thongmee" userId="6757c35e-10a4-4930-b694-0eb276fcf2f1" providerId="ADAL" clId="{6F22B6E1-AE64-439F-B1C9-7D115AEFFF31}" dt="2026-05-15T07:18:20.537" v="13" actId="6549"/>
              <pc2:cmMkLst xmlns:pc2="http://schemas.microsoft.com/office/powerpoint/2019/9/main/command">
                <pc:docMk/>
                <pc:sldMk cId="3128717803" sldId="274"/>
                <pc2:cmMk id="{2E445E1D-F9AA-42DA-988E-BA9FF9C6B458}"/>
              </pc2:cmMkLst>
            </pc226:cmChg>
          </p:ext>
        </pc:extLst>
      </pc:sldChg>
      <pc:sldChg chg="modSp mod modNotesTx">
        <pc:chgData name="Narisara Thongmee" userId="6757c35e-10a4-4930-b694-0eb276fcf2f1" providerId="ADAL" clId="{6F22B6E1-AE64-439F-B1C9-7D115AEFFF31}" dt="2026-05-15T07:16:12.834" v="6" actId="6549"/>
        <pc:sldMkLst>
          <pc:docMk/>
          <pc:sldMk cId="3844429626" sldId="275"/>
        </pc:sldMkLst>
        <pc:spChg chg="mod">
          <ac:chgData name="Narisara Thongmee" userId="6757c35e-10a4-4930-b694-0eb276fcf2f1" providerId="ADAL" clId="{6F22B6E1-AE64-439F-B1C9-7D115AEFFF31}" dt="2026-05-15T07:15:14.276" v="0" actId="20577"/>
          <ac:spMkLst>
            <pc:docMk/>
            <pc:sldMk cId="3844429626" sldId="275"/>
            <ac:spMk id="9" creationId="{00000000-0000-0000-0000-000000000000}"/>
          </ac:spMkLst>
        </pc:spChg>
        <pc:spChg chg="mod">
          <ac:chgData name="Narisara Thongmee" userId="6757c35e-10a4-4930-b694-0eb276fcf2f1" providerId="ADAL" clId="{6F22B6E1-AE64-439F-B1C9-7D115AEFFF31}" dt="2026-05-15T07:15:53.187" v="5" actId="14100"/>
          <ac:spMkLst>
            <pc:docMk/>
            <pc:sldMk cId="3844429626" sldId="275"/>
            <ac:spMk id="18" creationId="{00000000-0000-0000-0000-000000000000}"/>
          </ac:spMkLst>
        </pc:spChg>
      </pc:sldChg>
      <pc:sldChg chg="modSp mod">
        <pc:chgData name="Narisara Thongmee" userId="6757c35e-10a4-4930-b694-0eb276fcf2f1" providerId="ADAL" clId="{6F22B6E1-AE64-439F-B1C9-7D115AEFFF31}" dt="2026-05-15T07:23:48.789" v="61"/>
        <pc:sldMkLst>
          <pc:docMk/>
          <pc:sldMk cId="1671545202" sldId="281"/>
        </pc:sldMkLst>
        <pc:spChg chg="mod">
          <ac:chgData name="Narisara Thongmee" userId="6757c35e-10a4-4930-b694-0eb276fcf2f1" providerId="ADAL" clId="{6F22B6E1-AE64-439F-B1C9-7D115AEFFF31}" dt="2026-05-15T07:23:48.789" v="61"/>
          <ac:spMkLst>
            <pc:docMk/>
            <pc:sldMk cId="1671545202" sldId="281"/>
            <ac:spMk id="3" creationId="{B76B26AF-CEB4-4751-ADF7-326B2789552F}"/>
          </ac:spMkLst>
        </pc:spChg>
      </pc:sldChg>
      <pc:sldChg chg="modSp mod">
        <pc:chgData name="Narisara Thongmee" userId="6757c35e-10a4-4930-b694-0eb276fcf2f1" providerId="ADAL" clId="{6F22B6E1-AE64-439F-B1C9-7D115AEFFF31}" dt="2026-05-15T07:25:58.899" v="100" actId="14100"/>
        <pc:sldMkLst>
          <pc:docMk/>
          <pc:sldMk cId="2261983678" sldId="287"/>
        </pc:sldMkLst>
        <pc:spChg chg="mod">
          <ac:chgData name="Narisara Thongmee" userId="6757c35e-10a4-4930-b694-0eb276fcf2f1" providerId="ADAL" clId="{6F22B6E1-AE64-439F-B1C9-7D115AEFFF31}" dt="2026-05-15T07:25:58.899" v="100" actId="14100"/>
          <ac:spMkLst>
            <pc:docMk/>
            <pc:sldMk cId="2261983678" sldId="287"/>
            <ac:spMk id="7" creationId="{3E1E64E1-114B-42AC-B0ED-F337EB257256}"/>
          </ac:spMkLst>
        </pc:spChg>
      </pc:sldChg>
      <pc:sldChg chg="modSp mod">
        <pc:chgData name="Narisara Thongmee" userId="6757c35e-10a4-4930-b694-0eb276fcf2f1" providerId="ADAL" clId="{6F22B6E1-AE64-439F-B1C9-7D115AEFFF31}" dt="2026-05-15T07:27:05.511" v="133" actId="1076"/>
        <pc:sldMkLst>
          <pc:docMk/>
          <pc:sldMk cId="3242393554" sldId="288"/>
        </pc:sldMkLst>
        <pc:spChg chg="mod">
          <ac:chgData name="Narisara Thongmee" userId="6757c35e-10a4-4930-b694-0eb276fcf2f1" providerId="ADAL" clId="{6F22B6E1-AE64-439F-B1C9-7D115AEFFF31}" dt="2026-05-15T07:27:04.537" v="132" actId="14100"/>
          <ac:spMkLst>
            <pc:docMk/>
            <pc:sldMk cId="3242393554" sldId="288"/>
            <ac:spMk id="5" creationId="{F8F77DA3-9F98-426D-922D-936D757AE0D6}"/>
          </ac:spMkLst>
        </pc:spChg>
        <pc:picChg chg="mod">
          <ac:chgData name="Narisara Thongmee" userId="6757c35e-10a4-4930-b694-0eb276fcf2f1" providerId="ADAL" clId="{6F22B6E1-AE64-439F-B1C9-7D115AEFFF31}" dt="2026-05-15T07:27:05.511" v="133" actId="1076"/>
          <ac:picMkLst>
            <pc:docMk/>
            <pc:sldMk cId="3242393554" sldId="288"/>
            <ac:picMk id="2" creationId="{2CC4DAEC-C6CC-E073-C220-0A4513BFD010}"/>
          </ac:picMkLst>
        </pc:picChg>
      </pc:sldChg>
      <pc:sldChg chg="addSp modSp mod">
        <pc:chgData name="Narisara Thongmee" userId="6757c35e-10a4-4930-b694-0eb276fcf2f1" providerId="ADAL" clId="{6F22B6E1-AE64-439F-B1C9-7D115AEFFF31}" dt="2026-05-15T07:24:36.030" v="69" actId="1076"/>
        <pc:sldMkLst>
          <pc:docMk/>
          <pc:sldMk cId="1425117694" sldId="293"/>
        </pc:sldMkLst>
        <pc:spChg chg="mod">
          <ac:chgData name="Narisara Thongmee" userId="6757c35e-10a4-4930-b694-0eb276fcf2f1" providerId="ADAL" clId="{6F22B6E1-AE64-439F-B1C9-7D115AEFFF31}" dt="2026-05-15T07:24:07" v="64" actId="14100"/>
          <ac:spMkLst>
            <pc:docMk/>
            <pc:sldMk cId="1425117694" sldId="293"/>
            <ac:spMk id="3" creationId="{0DA21915-D030-4F1C-8533-2BAD5A1C8E64}"/>
          </ac:spMkLst>
        </pc:spChg>
        <pc:spChg chg="add mod">
          <ac:chgData name="Narisara Thongmee" userId="6757c35e-10a4-4930-b694-0eb276fcf2f1" providerId="ADAL" clId="{6F22B6E1-AE64-439F-B1C9-7D115AEFFF31}" dt="2026-05-15T07:24:36.030" v="69" actId="1076"/>
          <ac:spMkLst>
            <pc:docMk/>
            <pc:sldMk cId="1425117694" sldId="293"/>
            <ac:spMk id="5" creationId="{2E987270-04FE-97FD-8D2E-589F30B677E5}"/>
          </ac:spMkLst>
        </pc:spChg>
      </pc:sldChg>
      <pc:sldChg chg="modSp mod">
        <pc:chgData name="Narisara Thongmee" userId="6757c35e-10a4-4930-b694-0eb276fcf2f1" providerId="ADAL" clId="{6F22B6E1-AE64-439F-B1C9-7D115AEFFF31}" dt="2026-05-15T07:27:56.311" v="151" actId="404"/>
        <pc:sldMkLst>
          <pc:docMk/>
          <pc:sldMk cId="3537086366" sldId="294"/>
        </pc:sldMkLst>
        <pc:spChg chg="mod">
          <ac:chgData name="Narisara Thongmee" userId="6757c35e-10a4-4930-b694-0eb276fcf2f1" providerId="ADAL" clId="{6F22B6E1-AE64-439F-B1C9-7D115AEFFF31}" dt="2026-05-15T07:27:20.187" v="145" actId="20577"/>
          <ac:spMkLst>
            <pc:docMk/>
            <pc:sldMk cId="3537086366" sldId="294"/>
            <ac:spMk id="3" creationId="{C61F7B4B-5465-FD59-1DDA-24FD3312CF9E}"/>
          </ac:spMkLst>
        </pc:spChg>
        <pc:spChg chg="mod">
          <ac:chgData name="Narisara Thongmee" userId="6757c35e-10a4-4930-b694-0eb276fcf2f1" providerId="ADAL" clId="{6F22B6E1-AE64-439F-B1C9-7D115AEFFF31}" dt="2026-05-15T07:27:56.311" v="151" actId="404"/>
          <ac:spMkLst>
            <pc:docMk/>
            <pc:sldMk cId="3537086366" sldId="294"/>
            <ac:spMk id="9" creationId="{00000000-0000-0000-0000-000000000000}"/>
          </ac:spMkLst>
        </pc:spChg>
      </pc:sldChg>
      <pc:sldChg chg="modSp mod modNotesTx">
        <pc:chgData name="Narisara Thongmee" userId="6757c35e-10a4-4930-b694-0eb276fcf2f1" providerId="ADAL" clId="{6F22B6E1-AE64-439F-B1C9-7D115AEFFF31}" dt="2026-05-15T07:29:33.438" v="165" actId="6549"/>
        <pc:sldMkLst>
          <pc:docMk/>
          <pc:sldMk cId="3911551026" sldId="295"/>
        </pc:sldMkLst>
        <pc:spChg chg="mod">
          <ac:chgData name="Narisara Thongmee" userId="6757c35e-10a4-4930-b694-0eb276fcf2f1" providerId="ADAL" clId="{6F22B6E1-AE64-439F-B1C9-7D115AEFFF31}" dt="2026-05-15T07:29:30.268" v="164" actId="14100"/>
          <ac:spMkLst>
            <pc:docMk/>
            <pc:sldMk cId="3911551026" sldId="295"/>
            <ac:spMk id="2" creationId="{368911F0-9ECE-0887-74F7-70C162941A72}"/>
          </ac:spMkLst>
        </pc:spChg>
      </pc:sldChg>
      <pc:sldChg chg="modSp mod">
        <pc:chgData name="Narisara Thongmee" userId="6757c35e-10a4-4930-b694-0eb276fcf2f1" providerId="ADAL" clId="{6F22B6E1-AE64-439F-B1C9-7D115AEFFF31}" dt="2026-05-15T07:29:47.047" v="177" actId="20577"/>
        <pc:sldMkLst>
          <pc:docMk/>
          <pc:sldMk cId="612769332" sldId="296"/>
        </pc:sldMkLst>
        <pc:spChg chg="mod">
          <ac:chgData name="Narisara Thongmee" userId="6757c35e-10a4-4930-b694-0eb276fcf2f1" providerId="ADAL" clId="{6F22B6E1-AE64-439F-B1C9-7D115AEFFF31}" dt="2026-05-15T07:29:47.047" v="177" actId="20577"/>
          <ac:spMkLst>
            <pc:docMk/>
            <pc:sldMk cId="612769332" sldId="296"/>
            <ac:spMk id="11" creationId="{628D6F5F-080F-C20E-5616-963C436FB44C}"/>
          </ac:spMkLst>
        </pc:spChg>
      </pc:sldChg>
    </pc:docChg>
  </pc:docChgLst>
  <pc:docChgLst>
    <pc:chgData name="Maiko Kondo" userId="08723079-52d7-44d4-b094-d03874e15015" providerId="ADAL" clId="{206E431F-7A5E-4FE3-9511-02BC792B5221}"/>
    <pc:docChg chg="undo custSel modSld">
      <pc:chgData name="Maiko Kondo" userId="08723079-52d7-44d4-b094-d03874e15015" providerId="ADAL" clId="{206E431F-7A5E-4FE3-9511-02BC792B5221}" dt="2024-10-24T09:44:38.816" v="214" actId="14100"/>
      <pc:docMkLst>
        <pc:docMk/>
      </pc:docMkLst>
      <pc:sldChg chg="addSp delSp modSp mod">
        <pc:chgData name="Maiko Kondo" userId="08723079-52d7-44d4-b094-d03874e15015" providerId="ADAL" clId="{206E431F-7A5E-4FE3-9511-02BC792B5221}" dt="2024-10-24T09:35:29.061" v="167" actId="1076"/>
        <pc:sldMkLst>
          <pc:docMk/>
          <pc:sldMk cId="1743056891" sldId="256"/>
        </pc:sldMkLst>
      </pc:sldChg>
      <pc:sldChg chg="delSp modSp mod">
        <pc:chgData name="Maiko Kondo" userId="08723079-52d7-44d4-b094-d03874e15015" providerId="ADAL" clId="{206E431F-7A5E-4FE3-9511-02BC792B5221}" dt="2024-10-24T09:44:38.816" v="214" actId="14100"/>
        <pc:sldMkLst>
          <pc:docMk/>
          <pc:sldMk cId="3104229892" sldId="264"/>
        </pc:sldMkLst>
      </pc:sldChg>
      <pc:sldChg chg="addSp delSp modSp mod">
        <pc:chgData name="Maiko Kondo" userId="08723079-52d7-44d4-b094-d03874e15015" providerId="ADAL" clId="{206E431F-7A5E-4FE3-9511-02BC792B5221}" dt="2024-10-24T09:36:36.882" v="194" actId="1076"/>
        <pc:sldMkLst>
          <pc:docMk/>
          <pc:sldMk cId="4282405661" sldId="269"/>
        </pc:sldMkLst>
      </pc:sldChg>
      <pc:sldChg chg="modSp mod">
        <pc:chgData name="Maiko Kondo" userId="08723079-52d7-44d4-b094-d03874e15015" providerId="ADAL" clId="{206E431F-7A5E-4FE3-9511-02BC792B5221}" dt="2024-10-24T04:57:21.889" v="27" actId="1582"/>
        <pc:sldMkLst>
          <pc:docMk/>
          <pc:sldMk cId="4132867784" sldId="271"/>
        </pc:sldMkLst>
      </pc:sldChg>
      <pc:sldChg chg="modSp mod">
        <pc:chgData name="Maiko Kondo" userId="08723079-52d7-44d4-b094-d03874e15015" providerId="ADAL" clId="{206E431F-7A5E-4FE3-9511-02BC792B5221}" dt="2024-10-24T09:38:40.468" v="199" actId="1076"/>
        <pc:sldMkLst>
          <pc:docMk/>
          <pc:sldMk cId="3128717803" sldId="274"/>
        </pc:sldMkLst>
      </pc:sldChg>
      <pc:sldChg chg="addSp delSp modSp mod">
        <pc:chgData name="Maiko Kondo" userId="08723079-52d7-44d4-b094-d03874e15015" providerId="ADAL" clId="{206E431F-7A5E-4FE3-9511-02BC792B5221}" dt="2024-10-24T09:33:48.925" v="140" actId="1076"/>
        <pc:sldMkLst>
          <pc:docMk/>
          <pc:sldMk cId="3844429626" sldId="275"/>
        </pc:sldMkLst>
      </pc:sldChg>
      <pc:sldChg chg="addSp delSp modSp mod">
        <pc:chgData name="Maiko Kondo" userId="08723079-52d7-44d4-b094-d03874e15015" providerId="ADAL" clId="{206E431F-7A5E-4FE3-9511-02BC792B5221}" dt="2024-10-24T09:35:47.056" v="176" actId="1076"/>
        <pc:sldMkLst>
          <pc:docMk/>
          <pc:sldMk cId="1733624694" sldId="276"/>
        </pc:sldMkLst>
      </pc:sldChg>
      <pc:sldChg chg="addSp delSp modSp mod">
        <pc:chgData name="Maiko Kondo" userId="08723079-52d7-44d4-b094-d03874e15015" providerId="ADAL" clId="{206E431F-7A5E-4FE3-9511-02BC792B5221}" dt="2024-10-24T09:36:23.892" v="187" actId="1076"/>
        <pc:sldMkLst>
          <pc:docMk/>
          <pc:sldMk cId="2844376005" sldId="277"/>
        </pc:sldMkLst>
      </pc:sldChg>
      <pc:sldChg chg="modSp mod">
        <pc:chgData name="Maiko Kondo" userId="08723079-52d7-44d4-b094-d03874e15015" providerId="ADAL" clId="{206E431F-7A5E-4FE3-9511-02BC792B5221}" dt="2024-10-24T06:24:35.910" v="85" actId="1076"/>
        <pc:sldMkLst>
          <pc:docMk/>
          <pc:sldMk cId="1671545202" sldId="281"/>
        </pc:sldMkLst>
      </pc:sldChg>
      <pc:sldChg chg="addSp delSp modSp mod">
        <pc:chgData name="Maiko Kondo" userId="08723079-52d7-44d4-b094-d03874e15015" providerId="ADAL" clId="{206E431F-7A5E-4FE3-9511-02BC792B5221}" dt="2024-10-24T09:34:05.319" v="144" actId="1076"/>
        <pc:sldMkLst>
          <pc:docMk/>
          <pc:sldMk cId="1408850335" sldId="283"/>
        </pc:sldMkLst>
      </pc:sldChg>
      <pc:sldChg chg="modSp mod">
        <pc:chgData name="Maiko Kondo" userId="08723079-52d7-44d4-b094-d03874e15015" providerId="ADAL" clId="{206E431F-7A5E-4FE3-9511-02BC792B5221}" dt="2024-10-24T06:27:22.564" v="90" actId="1076"/>
        <pc:sldMkLst>
          <pc:docMk/>
          <pc:sldMk cId="484057453" sldId="284"/>
        </pc:sldMkLst>
      </pc:sldChg>
      <pc:sldChg chg="addSp delSp modSp mod">
        <pc:chgData name="Maiko Kondo" userId="08723079-52d7-44d4-b094-d03874e15015" providerId="ADAL" clId="{206E431F-7A5E-4FE3-9511-02BC792B5221}" dt="2024-10-24T09:34:10.110" v="147" actId="1076"/>
        <pc:sldMkLst>
          <pc:docMk/>
          <pc:sldMk cId="2796173123" sldId="286"/>
        </pc:sldMkLst>
      </pc:sldChg>
      <pc:sldChg chg="addSp delSp modSp mod">
        <pc:chgData name="Maiko Kondo" userId="08723079-52d7-44d4-b094-d03874e15015" providerId="ADAL" clId="{206E431F-7A5E-4FE3-9511-02BC792B5221}" dt="2024-10-24T09:34:37.461" v="157" actId="1076"/>
        <pc:sldMkLst>
          <pc:docMk/>
          <pc:sldMk cId="2261983678" sldId="287"/>
        </pc:sldMkLst>
      </pc:sldChg>
      <pc:sldChg chg="addSp delSp modSp mod">
        <pc:chgData name="Maiko Kondo" userId="08723079-52d7-44d4-b094-d03874e15015" providerId="ADAL" clId="{206E431F-7A5E-4FE3-9511-02BC792B5221}" dt="2024-10-24T09:34:53.314" v="163" actId="1076"/>
        <pc:sldMkLst>
          <pc:docMk/>
          <pc:sldMk cId="3242393554" sldId="288"/>
        </pc:sldMkLst>
      </pc:sldChg>
      <pc:sldChg chg="addSp delSp modSp mod">
        <pc:chgData name="Maiko Kondo" userId="08723079-52d7-44d4-b094-d03874e15015" providerId="ADAL" clId="{206E431F-7A5E-4FE3-9511-02BC792B5221}" dt="2024-10-24T09:35:37.846" v="171" actId="1076"/>
        <pc:sldMkLst>
          <pc:docMk/>
          <pc:sldMk cId="7719980" sldId="292"/>
        </pc:sldMkLst>
      </pc:sldChg>
      <pc:sldChg chg="modSp mod">
        <pc:chgData name="Maiko Kondo" userId="08723079-52d7-44d4-b094-d03874e15015" providerId="ADAL" clId="{206E431F-7A5E-4FE3-9511-02BC792B5221}" dt="2024-10-24T05:02:04.299" v="68" actId="1076"/>
        <pc:sldMkLst>
          <pc:docMk/>
          <pc:sldMk cId="3537086366" sldId="294"/>
        </pc:sldMkLst>
      </pc:sldChg>
      <pc:sldChg chg="modSp mod">
        <pc:chgData name="Maiko Kondo" userId="08723079-52d7-44d4-b094-d03874e15015" providerId="ADAL" clId="{206E431F-7A5E-4FE3-9511-02BC792B5221}" dt="2024-10-24T09:44:25.947" v="210" actId="1076"/>
        <pc:sldMkLst>
          <pc:docMk/>
          <pc:sldMk cId="3911551026" sldId="295"/>
        </pc:sldMkLst>
      </pc:sldChg>
      <pc:sldChg chg="addSp delSp modSp mod delAnim">
        <pc:chgData name="Maiko Kondo" userId="08723079-52d7-44d4-b094-d03874e15015" providerId="ADAL" clId="{206E431F-7A5E-4FE3-9511-02BC792B5221}" dt="2024-10-24T09:36:15.852" v="183" actId="208"/>
        <pc:sldMkLst>
          <pc:docMk/>
          <pc:sldMk cId="612769332" sldId="296"/>
        </pc:sldMkLst>
      </pc:sldChg>
    </pc:docChg>
  </pc:docChgLst>
  <pc:docChgLst>
    <pc:chgData name="Kansinee Skulkru" userId="a954ed1b-d86d-490f-aac2-d4076deee7db" providerId="ADAL" clId="{816DCF83-17FC-4BC7-B83A-942C685A83F1}"/>
    <pc:docChg chg="undo custSel addSld delSld modSld sldOrd">
      <pc:chgData name="Kansinee Skulkru" userId="a954ed1b-d86d-490f-aac2-d4076deee7db" providerId="ADAL" clId="{816DCF83-17FC-4BC7-B83A-942C685A83F1}" dt="2024-10-10T07:02:11.165" v="467"/>
      <pc:docMkLst>
        <pc:docMk/>
      </pc:docMkLst>
      <pc:sldChg chg="del">
        <pc:chgData name="Kansinee Skulkru" userId="a954ed1b-d86d-490f-aac2-d4076deee7db" providerId="ADAL" clId="{816DCF83-17FC-4BC7-B83A-942C685A83F1}" dt="2024-10-04T06:10:07.192" v="61" actId="47"/>
        <pc:sldMkLst>
          <pc:docMk/>
          <pc:sldMk cId="523009871" sldId="270"/>
        </pc:sldMkLst>
      </pc:sldChg>
      <pc:sldChg chg="ord">
        <pc:chgData name="Kansinee Skulkru" userId="a954ed1b-d86d-490f-aac2-d4076deee7db" providerId="ADAL" clId="{816DCF83-17FC-4BC7-B83A-942C685A83F1}" dt="2024-10-04T04:16:32.243" v="2" actId="20578"/>
        <pc:sldMkLst>
          <pc:docMk/>
          <pc:sldMk cId="4132867784" sldId="271"/>
        </pc:sldMkLst>
      </pc:sldChg>
      <pc:sldChg chg="del">
        <pc:chgData name="Kansinee Skulkru" userId="a954ed1b-d86d-490f-aac2-d4076deee7db" providerId="ADAL" clId="{816DCF83-17FC-4BC7-B83A-942C685A83F1}" dt="2024-10-08T09:16:36.938" v="343" actId="47"/>
        <pc:sldMkLst>
          <pc:docMk/>
          <pc:sldMk cId="4093505814" sldId="272"/>
        </pc:sldMkLst>
      </pc:sldChg>
      <pc:sldChg chg="modSp del mod modNotesTx">
        <pc:chgData name="Kansinee Skulkru" userId="a954ed1b-d86d-490f-aac2-d4076deee7db" providerId="ADAL" clId="{816DCF83-17FC-4BC7-B83A-942C685A83F1}" dt="2024-10-08T09:16:44.673" v="344" actId="47"/>
        <pc:sldMkLst>
          <pc:docMk/>
          <pc:sldMk cId="224882887" sldId="273"/>
        </pc:sldMkLst>
      </pc:sldChg>
      <pc:sldChg chg="del">
        <pc:chgData name="Kansinee Skulkru" userId="a954ed1b-d86d-490f-aac2-d4076deee7db" providerId="ADAL" clId="{816DCF83-17FC-4BC7-B83A-942C685A83F1}" dt="2024-10-08T09:16:47.250" v="345" actId="47"/>
        <pc:sldMkLst>
          <pc:docMk/>
          <pc:sldMk cId="3829335905" sldId="279"/>
        </pc:sldMkLst>
      </pc:sldChg>
      <pc:sldChg chg="del">
        <pc:chgData name="Kansinee Skulkru" userId="a954ed1b-d86d-490f-aac2-d4076deee7db" providerId="ADAL" clId="{816DCF83-17FC-4BC7-B83A-942C685A83F1}" dt="2024-10-04T06:12:53.603" v="64" actId="47"/>
        <pc:sldMkLst>
          <pc:docMk/>
          <pc:sldMk cId="91484440" sldId="282"/>
        </pc:sldMkLst>
      </pc:sldChg>
      <pc:sldChg chg="del">
        <pc:chgData name="Kansinee Skulkru" userId="a954ed1b-d86d-490f-aac2-d4076deee7db" providerId="ADAL" clId="{816DCF83-17FC-4BC7-B83A-942C685A83F1}" dt="2024-10-04T06:11:11.284" v="62" actId="47"/>
        <pc:sldMkLst>
          <pc:docMk/>
          <pc:sldMk cId="3405374627" sldId="285"/>
        </pc:sldMkLst>
      </pc:sldChg>
      <pc:sldChg chg="addSp delSp modSp">
        <pc:chgData name="Kansinee Skulkru" userId="a954ed1b-d86d-490f-aac2-d4076deee7db" providerId="ADAL" clId="{816DCF83-17FC-4BC7-B83A-942C685A83F1}" dt="2024-10-10T06:56:54.068" v="350" actId="1076"/>
        <pc:sldMkLst>
          <pc:docMk/>
          <pc:sldMk cId="2796173123" sldId="286"/>
        </pc:sldMkLst>
      </pc:sldChg>
      <pc:sldChg chg="modSp mod delCm">
        <pc:chgData name="Kansinee Skulkru" userId="a954ed1b-d86d-490f-aac2-d4076deee7db" providerId="ADAL" clId="{816DCF83-17FC-4BC7-B83A-942C685A83F1}" dt="2024-10-10T07:02:11.165" v="467"/>
        <pc:sldMkLst>
          <pc:docMk/>
          <pc:sldMk cId="3677465775" sldId="289"/>
        </pc:sldMkLst>
      </pc:sldChg>
      <pc:sldChg chg="addSp delSp modSp add del mod">
        <pc:chgData name="Kansinee Skulkru" userId="a954ed1b-d86d-490f-aac2-d4076deee7db" providerId="ADAL" clId="{816DCF83-17FC-4BC7-B83A-942C685A83F1}" dt="2024-10-04T06:04:24.144" v="60" actId="47"/>
        <pc:sldMkLst>
          <pc:docMk/>
          <pc:sldMk cId="4145298134" sldId="290"/>
        </pc:sldMkLst>
      </pc:sldChg>
      <pc:sldChg chg="addSp delSp modSp add mod">
        <pc:chgData name="Kansinee Skulkru" userId="a954ed1b-d86d-490f-aac2-d4076deee7db" providerId="ADAL" clId="{816DCF83-17FC-4BC7-B83A-942C685A83F1}" dt="2024-10-04T05:53:51.528" v="28" actId="1076"/>
        <pc:sldMkLst>
          <pc:docMk/>
          <pc:sldMk cId="181254242" sldId="291"/>
        </pc:sldMkLst>
      </pc:sldChg>
      <pc:sldChg chg="addSp delSp modSp add mod">
        <pc:chgData name="Kansinee Skulkru" userId="a954ed1b-d86d-490f-aac2-d4076deee7db" providerId="ADAL" clId="{816DCF83-17FC-4BC7-B83A-942C685A83F1}" dt="2024-10-04T06:11:19.304" v="63" actId="20577"/>
        <pc:sldMkLst>
          <pc:docMk/>
          <pc:sldMk cId="7719980" sldId="292"/>
        </pc:sldMkLst>
      </pc:sldChg>
      <pc:sldChg chg="addSp delSp modSp add">
        <pc:chgData name="Kansinee Skulkru" userId="a954ed1b-d86d-490f-aac2-d4076deee7db" providerId="ADAL" clId="{816DCF83-17FC-4BC7-B83A-942C685A83F1}" dt="2024-10-04T05:58:14.847" v="52" actId="1076"/>
        <pc:sldMkLst>
          <pc:docMk/>
          <pc:sldMk cId="1425117694" sldId="293"/>
        </pc:sldMkLst>
      </pc:sldChg>
      <pc:sldChg chg="addSp delSp modSp add mod">
        <pc:chgData name="Kansinee Skulkru" userId="a954ed1b-d86d-490f-aac2-d4076deee7db" providerId="ADAL" clId="{816DCF83-17FC-4BC7-B83A-942C685A83F1}" dt="2024-10-04T06:50:45.313" v="258" actId="1038"/>
        <pc:sldMkLst>
          <pc:docMk/>
          <pc:sldMk cId="3537086366" sldId="294"/>
        </pc:sldMkLst>
      </pc:sldChg>
      <pc:sldChg chg="addSp delSp modSp add mod modAnim">
        <pc:chgData name="Kansinee Skulkru" userId="a954ed1b-d86d-490f-aac2-d4076deee7db" providerId="ADAL" clId="{816DCF83-17FC-4BC7-B83A-942C685A83F1}" dt="2024-10-04T07:11:41.031" v="303" actId="1037"/>
        <pc:sldMkLst>
          <pc:docMk/>
          <pc:sldMk cId="3911551026" sldId="295"/>
        </pc:sldMkLst>
      </pc:sldChg>
      <pc:sldChg chg="addSp delSp modSp add mod delAnim modAnim">
        <pc:chgData name="Kansinee Skulkru" userId="a954ed1b-d86d-490f-aac2-d4076deee7db" providerId="ADAL" clId="{816DCF83-17FC-4BC7-B83A-942C685A83F1}" dt="2024-10-04T07:20:09.098" v="342" actId="1076"/>
        <pc:sldMkLst>
          <pc:docMk/>
          <pc:sldMk cId="612769332" sldId="296"/>
        </pc:sldMkLst>
      </pc:sldChg>
    </pc:docChg>
  </pc:docChgLst>
  <pc:docChgLst>
    <pc:chgData name="Triktima Lerdkitluck" userId="48bf9db3-beae-4675-8b0a-1100f0b8b986" providerId="ADAL" clId="{87DFF740-012F-4738-8BE2-FA7C6EBF6390}"/>
    <pc:docChg chg="undo custSel modSld">
      <pc:chgData name="Triktima Lerdkitluck" userId="48bf9db3-beae-4675-8b0a-1100f0b8b986" providerId="ADAL" clId="{87DFF740-012F-4738-8BE2-FA7C6EBF6390}" dt="2023-03-21T06:05:08.292" v="112" actId="14100"/>
      <pc:docMkLst>
        <pc:docMk/>
      </pc:docMkLst>
      <pc:sldChg chg="modSp mod">
        <pc:chgData name="Triktima Lerdkitluck" userId="48bf9db3-beae-4675-8b0a-1100f0b8b986" providerId="ADAL" clId="{87DFF740-012F-4738-8BE2-FA7C6EBF6390}" dt="2023-03-21T05:59:26.794" v="4" actId="1076"/>
        <pc:sldMkLst>
          <pc:docMk/>
          <pc:sldMk cId="1743056891" sldId="256"/>
        </pc:sldMkLst>
      </pc:sldChg>
      <pc:sldChg chg="modSp mod modAnim">
        <pc:chgData name="Triktima Lerdkitluck" userId="48bf9db3-beae-4675-8b0a-1100f0b8b986" providerId="ADAL" clId="{87DFF740-012F-4738-8BE2-FA7C6EBF6390}" dt="2023-03-21T06:00:54.350" v="59" actId="1037"/>
        <pc:sldMkLst>
          <pc:docMk/>
          <pc:sldMk cId="1028382828" sldId="263"/>
        </pc:sldMkLst>
      </pc:sldChg>
      <pc:sldChg chg="modSp mod">
        <pc:chgData name="Triktima Lerdkitluck" userId="48bf9db3-beae-4675-8b0a-1100f0b8b986" providerId="ADAL" clId="{87DFF740-012F-4738-8BE2-FA7C6EBF6390}" dt="2023-03-21T06:03:36.532" v="64" actId="1076"/>
        <pc:sldMkLst>
          <pc:docMk/>
          <pc:sldMk cId="4132867784" sldId="271"/>
        </pc:sldMkLst>
      </pc:sldChg>
      <pc:sldChg chg="modSp mod">
        <pc:chgData name="Triktima Lerdkitluck" userId="48bf9db3-beae-4675-8b0a-1100f0b8b986" providerId="ADAL" clId="{87DFF740-012F-4738-8BE2-FA7C6EBF6390}" dt="2023-03-21T06:03:53.230" v="71" actId="1076"/>
        <pc:sldMkLst>
          <pc:docMk/>
          <pc:sldMk cId="4093505814" sldId="272"/>
        </pc:sldMkLst>
      </pc:sldChg>
      <pc:sldChg chg="modSp mod">
        <pc:chgData name="Triktima Lerdkitluck" userId="48bf9db3-beae-4675-8b0a-1100f0b8b986" providerId="ADAL" clId="{87DFF740-012F-4738-8BE2-FA7C6EBF6390}" dt="2023-03-21T06:04:03.472" v="75" actId="14100"/>
        <pc:sldMkLst>
          <pc:docMk/>
          <pc:sldMk cId="224882887" sldId="273"/>
        </pc:sldMkLst>
      </pc:sldChg>
      <pc:sldChg chg="modSp mod">
        <pc:chgData name="Triktima Lerdkitluck" userId="48bf9db3-beae-4675-8b0a-1100f0b8b986" providerId="ADAL" clId="{87DFF740-012F-4738-8BE2-FA7C6EBF6390}" dt="2023-03-21T06:05:08.292" v="112" actId="14100"/>
        <pc:sldMkLst>
          <pc:docMk/>
          <pc:sldMk cId="2844376005" sldId="277"/>
        </pc:sldMkLst>
      </pc:sldChg>
      <pc:sldChg chg="modSp mod">
        <pc:chgData name="Triktima Lerdkitluck" userId="48bf9db3-beae-4675-8b0a-1100f0b8b986" providerId="ADAL" clId="{87DFF740-012F-4738-8BE2-FA7C6EBF6390}" dt="2023-03-21T06:04:44.013" v="96" actId="20577"/>
        <pc:sldMkLst>
          <pc:docMk/>
          <pc:sldMk cId="3829335905" sldId="279"/>
        </pc:sldMkLst>
      </pc:sldChg>
      <pc:sldChg chg="modSp mod">
        <pc:chgData name="Triktima Lerdkitluck" userId="48bf9db3-beae-4675-8b0a-1100f0b8b986" providerId="ADAL" clId="{87DFF740-012F-4738-8BE2-FA7C6EBF6390}" dt="2023-03-21T06:01:08.113" v="62" actId="404"/>
        <pc:sldMkLst>
          <pc:docMk/>
          <pc:sldMk cId="91484440" sldId="282"/>
        </pc:sldMkLst>
      </pc:sldChg>
      <pc:sldChg chg="modSp mod">
        <pc:chgData name="Triktima Lerdkitluck" userId="48bf9db3-beae-4675-8b0a-1100f0b8b986" providerId="ADAL" clId="{87DFF740-012F-4738-8BE2-FA7C6EBF6390}" dt="2023-03-21T06:00:27.505" v="42" actId="14100"/>
        <pc:sldMkLst>
          <pc:docMk/>
          <pc:sldMk cId="484057453" sldId="284"/>
        </pc:sldMkLst>
      </pc:sldChg>
      <pc:sldChg chg="modSp mod">
        <pc:chgData name="Triktima Lerdkitluck" userId="48bf9db3-beae-4675-8b0a-1100f0b8b986" providerId="ADAL" clId="{87DFF740-012F-4738-8BE2-FA7C6EBF6390}" dt="2023-03-21T06:00:21.167" v="41" actId="404"/>
        <pc:sldMkLst>
          <pc:docMk/>
          <pc:sldMk cId="3405374627" sldId="285"/>
        </pc:sldMkLst>
      </pc:sldChg>
    </pc:docChg>
  </pc:docChgLst>
  <pc:docChgLst>
    <pc:chgData name="Mei Fukada" userId="4b4e81c0-5f69-430b-9e93-db87b6b5cf3b" providerId="ADAL" clId="{2CCEF440-18B5-4B37-8BF7-DB8A4A6F3142}"/>
    <pc:docChg chg="modSld">
      <pc:chgData name="Mei Fukada" userId="4b4e81c0-5f69-430b-9e93-db87b6b5cf3b" providerId="ADAL" clId="{2CCEF440-18B5-4B37-8BF7-DB8A4A6F3142}" dt="2026-03-05T06:20:53.427" v="35"/>
      <pc:docMkLst>
        <pc:docMk/>
      </pc:docMkLst>
      <pc:sldChg chg="modSp mod">
        <pc:chgData name="Mei Fukada" userId="4b4e81c0-5f69-430b-9e93-db87b6b5cf3b" providerId="ADAL" clId="{2CCEF440-18B5-4B37-8BF7-DB8A4A6F3142}" dt="2026-03-05T06:20:53.427" v="35"/>
        <pc:sldMkLst>
          <pc:docMk/>
          <pc:sldMk cId="3128717803" sldId="274"/>
        </pc:sldMkLst>
      </pc:sldChg>
    </pc:docChg>
  </pc:docChgLst>
  <pc:docChgLst>
    <pc:chgData name="Kansinee Skulkru" userId="a954ed1b-d86d-490f-aac2-d4076deee7db" providerId="ADAL" clId="{D0FCD02F-C8B7-417B-A0CE-76334E20110E}"/>
    <pc:docChg chg="modSld">
      <pc:chgData name="Kansinee Skulkru" userId="a954ed1b-d86d-490f-aac2-d4076deee7db" providerId="ADAL" clId="{D0FCD02F-C8B7-417B-A0CE-76334E20110E}" dt="2024-10-25T03:13:57.804" v="2" actId="20577"/>
      <pc:docMkLst>
        <pc:docMk/>
      </pc:docMkLst>
      <pc:sldChg chg="modSp mod">
        <pc:chgData name="Kansinee Skulkru" userId="a954ed1b-d86d-490f-aac2-d4076deee7db" providerId="ADAL" clId="{D0FCD02F-C8B7-417B-A0CE-76334E20110E}" dt="2024-10-25T03:13:57.804" v="2" actId="20577"/>
        <pc:sldMkLst>
          <pc:docMk/>
          <pc:sldMk cId="1743056891" sldId="256"/>
        </pc:sldMkLst>
      </pc:sldChg>
    </pc:docChg>
  </pc:docChgLst>
  <pc:docChgLst>
    <pc:chgData name="Mei Fukada" userId="4b4e81c0-5f69-430b-9e93-db87b6b5cf3b" providerId="ADAL" clId="{48481AC4-A74D-4A74-B12C-F4BB8645DEE3}"/>
    <pc:docChg chg="custSel addSld delSld modSld">
      <pc:chgData name="Mei Fukada" userId="4b4e81c0-5f69-430b-9e93-db87b6b5cf3b" providerId="ADAL" clId="{48481AC4-A74D-4A74-B12C-F4BB8645DEE3}" dt="2024-10-28T05:02:56.324" v="181" actId="403"/>
      <pc:docMkLst>
        <pc:docMk/>
      </pc:docMkLst>
      <pc:sldChg chg="modSp mod">
        <pc:chgData name="Mei Fukada" userId="4b4e81c0-5f69-430b-9e93-db87b6b5cf3b" providerId="ADAL" clId="{48481AC4-A74D-4A74-B12C-F4BB8645DEE3}" dt="2024-10-28T05:02:56.324" v="181" actId="403"/>
        <pc:sldMkLst>
          <pc:docMk/>
          <pc:sldMk cId="1743056891" sldId="256"/>
        </pc:sldMkLst>
      </pc:sldChg>
      <pc:sldChg chg="addSp delSp modSp mod">
        <pc:chgData name="Mei Fukada" userId="4b4e81c0-5f69-430b-9e93-db87b6b5cf3b" providerId="ADAL" clId="{48481AC4-A74D-4A74-B12C-F4BB8645DEE3}" dt="2024-10-28T04:59:57.245" v="104"/>
        <pc:sldMkLst>
          <pc:docMk/>
          <pc:sldMk cId="4282405661" sldId="269"/>
        </pc:sldMkLst>
      </pc:sldChg>
      <pc:sldChg chg="modSp mod">
        <pc:chgData name="Mei Fukada" userId="4b4e81c0-5f69-430b-9e93-db87b6b5cf3b" providerId="ADAL" clId="{48481AC4-A74D-4A74-B12C-F4BB8645DEE3}" dt="2024-10-28T05:02:08.950" v="152" actId="14100"/>
        <pc:sldMkLst>
          <pc:docMk/>
          <pc:sldMk cId="4132867784" sldId="271"/>
        </pc:sldMkLst>
      </pc:sldChg>
      <pc:sldChg chg="modSp mod">
        <pc:chgData name="Mei Fukada" userId="4b4e81c0-5f69-430b-9e93-db87b6b5cf3b" providerId="ADAL" clId="{48481AC4-A74D-4A74-B12C-F4BB8645DEE3}" dt="2024-10-28T04:47:38.830" v="1" actId="14100"/>
        <pc:sldMkLst>
          <pc:docMk/>
          <pc:sldMk cId="3128717803" sldId="274"/>
        </pc:sldMkLst>
      </pc:sldChg>
      <pc:sldChg chg="modSp">
        <pc:chgData name="Mei Fukada" userId="4b4e81c0-5f69-430b-9e93-db87b6b5cf3b" providerId="ADAL" clId="{48481AC4-A74D-4A74-B12C-F4BB8645DEE3}" dt="2024-10-28T05:00:45.446" v="106" actId="403"/>
        <pc:sldMkLst>
          <pc:docMk/>
          <pc:sldMk cId="2844376005" sldId="277"/>
        </pc:sldMkLst>
      </pc:sldChg>
      <pc:sldChg chg="modSp mod">
        <pc:chgData name="Mei Fukada" userId="4b4e81c0-5f69-430b-9e93-db87b6b5cf3b" providerId="ADAL" clId="{48481AC4-A74D-4A74-B12C-F4BB8645DEE3}" dt="2024-10-28T04:48:41.188" v="8" actId="1582"/>
        <pc:sldMkLst>
          <pc:docMk/>
          <pc:sldMk cId="1408850335" sldId="283"/>
        </pc:sldMkLst>
      </pc:sldChg>
      <pc:sldChg chg="modSp mod">
        <pc:chgData name="Mei Fukada" userId="4b4e81c0-5f69-430b-9e93-db87b6b5cf3b" providerId="ADAL" clId="{48481AC4-A74D-4A74-B12C-F4BB8645DEE3}" dt="2024-10-28T04:48:10.827" v="5" actId="1582"/>
        <pc:sldMkLst>
          <pc:docMk/>
          <pc:sldMk cId="484057453" sldId="284"/>
        </pc:sldMkLst>
      </pc:sldChg>
      <pc:sldChg chg="modSp mod">
        <pc:chgData name="Mei Fukada" userId="4b4e81c0-5f69-430b-9e93-db87b6b5cf3b" providerId="ADAL" clId="{48481AC4-A74D-4A74-B12C-F4BB8645DEE3}" dt="2024-10-28T04:48:49.889" v="11" actId="1582"/>
        <pc:sldMkLst>
          <pc:docMk/>
          <pc:sldMk cId="2796173123" sldId="286"/>
        </pc:sldMkLst>
      </pc:sldChg>
      <pc:sldChg chg="modSp mod">
        <pc:chgData name="Mei Fukada" userId="4b4e81c0-5f69-430b-9e93-db87b6b5cf3b" providerId="ADAL" clId="{48481AC4-A74D-4A74-B12C-F4BB8645DEE3}" dt="2024-10-28T04:49:04.617" v="13" actId="1582"/>
        <pc:sldMkLst>
          <pc:docMk/>
          <pc:sldMk cId="2261983678" sldId="287"/>
        </pc:sldMkLst>
      </pc:sldChg>
      <pc:sldChg chg="modSp mod">
        <pc:chgData name="Mei Fukada" userId="4b4e81c0-5f69-430b-9e93-db87b6b5cf3b" providerId="ADAL" clId="{48481AC4-A74D-4A74-B12C-F4BB8645DEE3}" dt="2024-10-28T04:49:13.881" v="14" actId="1036"/>
        <pc:sldMkLst>
          <pc:docMk/>
          <pc:sldMk cId="3242393554" sldId="288"/>
        </pc:sldMkLst>
      </pc:sldChg>
      <pc:sldChg chg="modSp mod">
        <pc:chgData name="Mei Fukada" userId="4b4e81c0-5f69-430b-9e93-db87b6b5cf3b" providerId="ADAL" clId="{48481AC4-A74D-4A74-B12C-F4BB8645DEE3}" dt="2024-10-28T05:02:48.629" v="180" actId="1038"/>
        <pc:sldMkLst>
          <pc:docMk/>
          <pc:sldMk cId="181254242" sldId="291"/>
        </pc:sldMkLst>
      </pc:sldChg>
      <pc:sldChg chg="modSp mod">
        <pc:chgData name="Mei Fukada" userId="4b4e81c0-5f69-430b-9e93-db87b6b5cf3b" providerId="ADAL" clId="{48481AC4-A74D-4A74-B12C-F4BB8645DEE3}" dt="2024-10-28T04:48:00.197" v="3" actId="1582"/>
        <pc:sldMkLst>
          <pc:docMk/>
          <pc:sldMk cId="7719980" sldId="292"/>
        </pc:sldMkLst>
      </pc:sldChg>
      <pc:sldChg chg="modSp mod">
        <pc:chgData name="Mei Fukada" userId="4b4e81c0-5f69-430b-9e93-db87b6b5cf3b" providerId="ADAL" clId="{48481AC4-A74D-4A74-B12C-F4BB8645DEE3}" dt="2024-10-28T05:01:44.614" v="149" actId="122"/>
        <pc:sldMkLst>
          <pc:docMk/>
          <pc:sldMk cId="3537086366" sldId="294"/>
        </pc:sldMkLst>
      </pc:sldChg>
      <pc:sldChg chg="modSp mod">
        <pc:chgData name="Mei Fukada" userId="4b4e81c0-5f69-430b-9e93-db87b6b5cf3b" providerId="ADAL" clId="{48481AC4-A74D-4A74-B12C-F4BB8645DEE3}" dt="2024-10-28T05:01:10.981" v="111" actId="14100"/>
        <pc:sldMkLst>
          <pc:docMk/>
          <pc:sldMk cId="3911551026" sldId="295"/>
        </pc:sldMkLst>
      </pc:sldChg>
      <pc:sldChg chg="add del">
        <pc:chgData name="Mei Fukada" userId="4b4e81c0-5f69-430b-9e93-db87b6b5cf3b" providerId="ADAL" clId="{48481AC4-A74D-4A74-B12C-F4BB8645DEE3}" dt="2024-10-28T05:00:00.348" v="105" actId="47"/>
        <pc:sldMkLst>
          <pc:docMk/>
          <pc:sldMk cId="260390602" sldId="297"/>
        </pc:sldMkLst>
      </pc:sldChg>
    </pc:docChg>
  </pc:docChgLst>
  <pc:docChgLst>
    <pc:chgData name="Prapa Sangthongsuk" userId="S::prapa@jfbkk.or.th::d9981701-2ffc-4e62-a99e-08713f5c1b3a" providerId="AD" clId="Web-{25003FF8-7F06-4553-B880-D4DD104AAD10}"/>
    <pc:docChg chg="modSld">
      <pc:chgData name="Prapa Sangthongsuk" userId="S::prapa@jfbkk.or.th::d9981701-2ffc-4e62-a99e-08713f5c1b3a" providerId="AD" clId="Web-{25003FF8-7F06-4553-B880-D4DD104AAD10}" dt="2022-09-12T02:28:32.115" v="1" actId="20577"/>
      <pc:docMkLst>
        <pc:docMk/>
      </pc:docMkLst>
      <pc:sldChg chg="modSp">
        <pc:chgData name="Prapa Sangthongsuk" userId="S::prapa@jfbkk.or.th::d9981701-2ffc-4e62-a99e-08713f5c1b3a" providerId="AD" clId="Web-{25003FF8-7F06-4553-B880-D4DD104AAD10}" dt="2022-09-12T02:28:32.115" v="1" actId="20577"/>
        <pc:sldMkLst>
          <pc:docMk/>
          <pc:sldMk cId="1743056891" sldId="256"/>
        </pc:sldMkLst>
      </pc:sldChg>
    </pc:docChg>
  </pc:docChgLst>
  <pc:docChgLst>
    <pc:chgData name="Jldstaff3" userId="a05ea172-e8dc-4df0-ae92-caa84018ac31" providerId="ADAL" clId="{9874B480-F605-4DF1-86B6-95A7D32B5AA3}"/>
    <pc:docChg chg="custSel modSld">
      <pc:chgData name="Jldstaff3" userId="a05ea172-e8dc-4df0-ae92-caa84018ac31" providerId="ADAL" clId="{9874B480-F605-4DF1-86B6-95A7D32B5AA3}" dt="2024-05-24T02:40:37.617" v="8" actId="1076"/>
      <pc:docMkLst>
        <pc:docMk/>
      </pc:docMkLst>
      <pc:sldChg chg="addSp delSp modSp mod">
        <pc:chgData name="Jldstaff3" userId="a05ea172-e8dc-4df0-ae92-caa84018ac31" providerId="ADAL" clId="{9874B480-F605-4DF1-86B6-95A7D32B5AA3}" dt="2024-05-24T02:40:37.617" v="8" actId="1076"/>
        <pc:sldMkLst>
          <pc:docMk/>
          <pc:sldMk cId="3128717803" sldId="274"/>
        </pc:sldMkLst>
      </pc:sldChg>
    </pc:docChg>
  </pc:docChgLst>
  <pc:docChgLst>
    <pc:chgData name="Prapa Sangthongsuk" userId="S::prapa@jfbkk.or.th::d9981701-2ffc-4e62-a99e-08713f5c1b3a" providerId="AD" clId="Web-{778A92E1-65BB-4665-A8E4-065872D2156C}"/>
    <pc:docChg chg="modSld">
      <pc:chgData name="Prapa Sangthongsuk" userId="S::prapa@jfbkk.or.th::d9981701-2ffc-4e62-a99e-08713f5c1b3a" providerId="AD" clId="Web-{778A92E1-65BB-4665-A8E4-065872D2156C}" dt="2022-08-03T01:41:59.136" v="87"/>
      <pc:docMkLst>
        <pc:docMk/>
      </pc:docMkLst>
      <pc:sldChg chg="modNotes">
        <pc:chgData name="Prapa Sangthongsuk" userId="S::prapa@jfbkk.or.th::d9981701-2ffc-4e62-a99e-08713f5c1b3a" providerId="AD" clId="Web-{778A92E1-65BB-4665-A8E4-065872D2156C}" dt="2022-08-03T01:35:42.280" v="30"/>
        <pc:sldMkLst>
          <pc:docMk/>
          <pc:sldMk cId="1743056891" sldId="256"/>
        </pc:sldMkLst>
      </pc:sldChg>
      <pc:sldChg chg="modNotes">
        <pc:chgData name="Prapa Sangthongsuk" userId="S::prapa@jfbkk.or.th::d9981701-2ffc-4e62-a99e-08713f5c1b3a" providerId="AD" clId="Web-{778A92E1-65BB-4665-A8E4-065872D2156C}" dt="2022-08-03T01:41:59.136" v="87"/>
        <pc:sldMkLst>
          <pc:docMk/>
          <pc:sldMk cId="4282405661" sldId="269"/>
        </pc:sldMkLst>
      </pc:sldChg>
      <pc:sldChg chg="modNotes">
        <pc:chgData name="Prapa Sangthongsuk" userId="S::prapa@jfbkk.or.th::d9981701-2ffc-4e62-a99e-08713f5c1b3a" providerId="AD" clId="Web-{778A92E1-65BB-4665-A8E4-065872D2156C}" dt="2022-08-03T01:38:43.036" v="55"/>
        <pc:sldMkLst>
          <pc:docMk/>
          <pc:sldMk cId="4132867784" sldId="271"/>
        </pc:sldMkLst>
      </pc:sldChg>
      <pc:sldChg chg="modNotes">
        <pc:chgData name="Prapa Sangthongsuk" userId="S::prapa@jfbkk.or.th::d9981701-2ffc-4e62-a99e-08713f5c1b3a" providerId="AD" clId="Web-{778A92E1-65BB-4665-A8E4-065872D2156C}" dt="2022-08-03T01:41:27.869" v="86"/>
        <pc:sldMkLst>
          <pc:docMk/>
          <pc:sldMk cId="4093505814" sldId="272"/>
        </pc:sldMkLst>
      </pc:sldChg>
    </pc:docChg>
  </pc:docChgLst>
  <pc:docChgLst>
    <pc:chgData name="Prapa Sangthongsuk" userId="S::prapa@jfbkk.or.th::d9981701-2ffc-4e62-a99e-08713f5c1b3a" providerId="AD" clId="Web-{76000349-FD08-43B7-BAB9-1D23DCC5EBCD}"/>
    <pc:docChg chg="modSld">
      <pc:chgData name="Prapa Sangthongsuk" userId="S::prapa@jfbkk.or.th::d9981701-2ffc-4e62-a99e-08713f5c1b3a" providerId="AD" clId="Web-{76000349-FD08-43B7-BAB9-1D23DCC5EBCD}" dt="2022-08-15T02:09:10.669" v="2" actId="20577"/>
      <pc:docMkLst>
        <pc:docMk/>
      </pc:docMkLst>
      <pc:sldChg chg="modSp">
        <pc:chgData name="Prapa Sangthongsuk" userId="S::prapa@jfbkk.or.th::d9981701-2ffc-4e62-a99e-08713f5c1b3a" providerId="AD" clId="Web-{76000349-FD08-43B7-BAB9-1D23DCC5EBCD}" dt="2022-08-15T02:09:10.669" v="2" actId="20577"/>
        <pc:sldMkLst>
          <pc:docMk/>
          <pc:sldMk cId="4282405661" sldId="269"/>
        </pc:sldMkLst>
      </pc:sldChg>
    </pc:docChg>
  </pc:docChgLst>
  <pc:docChgLst>
    <pc:chgData name="Prapa Sangthongsuk" userId="73782003-62a9-4b6c-8fbe-6fe9adab7861" providerId="ADAL" clId="{B45EE630-5AA7-414D-8CDA-4869391EA81C}"/>
    <pc:docChg chg="custSel modSld">
      <pc:chgData name="Prapa Sangthongsuk" userId="73782003-62a9-4b6c-8fbe-6fe9adab7861" providerId="ADAL" clId="{B45EE630-5AA7-414D-8CDA-4869391EA81C}" dt="2024-09-05T01:58:05.773" v="38" actId="1076"/>
      <pc:docMkLst>
        <pc:docMk/>
      </pc:docMkLst>
      <pc:sldChg chg="addSp delSp modSp">
        <pc:chgData name="Prapa Sangthongsuk" userId="73782003-62a9-4b6c-8fbe-6fe9adab7861" providerId="ADAL" clId="{B45EE630-5AA7-414D-8CDA-4869391EA81C}" dt="2024-09-05T01:53:36.326" v="33" actId="1076"/>
        <pc:sldMkLst>
          <pc:docMk/>
          <pc:sldMk cId="2844376005" sldId="277"/>
        </pc:sldMkLst>
      </pc:sldChg>
      <pc:sldChg chg="addSp delSp modSp">
        <pc:chgData name="Prapa Sangthongsuk" userId="73782003-62a9-4b6c-8fbe-6fe9adab7861" providerId="ADAL" clId="{B45EE630-5AA7-414D-8CDA-4869391EA81C}" dt="2024-09-05T01:58:05.773" v="38" actId="1076"/>
        <pc:sldMkLst>
          <pc:docMk/>
          <pc:sldMk cId="1671545202" sldId="281"/>
        </pc:sldMkLst>
      </pc:sldChg>
      <pc:sldChg chg="addSp delSp modSp mod">
        <pc:chgData name="Prapa Sangthongsuk" userId="73782003-62a9-4b6c-8fbe-6fe9adab7861" providerId="ADAL" clId="{B45EE630-5AA7-414D-8CDA-4869391EA81C}" dt="2024-09-04T09:31:31.647" v="20" actId="1076"/>
        <pc:sldMkLst>
          <pc:docMk/>
          <pc:sldMk cId="3405374627" sldId="285"/>
        </pc:sldMkLst>
      </pc:sldChg>
    </pc:docChg>
  </pc:docChgLst>
  <pc:docChgLst>
    <pc:chgData name="jldintern1" userId="c239dbb3-80bf-437b-a6c1-5a5bf65cbf14" providerId="ADAL" clId="{01A839DE-89F8-49DA-8013-D4B6BE8DC52F}"/>
    <pc:docChg chg="custSel modSld">
      <pc:chgData name="jldintern1" userId="c239dbb3-80bf-437b-a6c1-5a5bf65cbf14" providerId="ADAL" clId="{01A839DE-89F8-49DA-8013-D4B6BE8DC52F}" dt="2025-11-20T04:24:16.171" v="7" actId="122"/>
      <pc:docMkLst>
        <pc:docMk/>
      </pc:docMkLst>
      <pc:sldChg chg="addSp delSp modSp mod">
        <pc:chgData name="jldintern1" userId="c239dbb3-80bf-437b-a6c1-5a5bf65cbf14" providerId="ADAL" clId="{01A839DE-89F8-49DA-8013-D4B6BE8DC52F}" dt="2025-11-20T04:24:16.171" v="7" actId="122"/>
        <pc:sldMkLst>
          <pc:docMk/>
          <pc:sldMk cId="3104229892" sldId="264"/>
        </pc:sldMkLst>
      </pc:sldChg>
      <pc:sldChg chg="addSp delSp modSp mod">
        <pc:chgData name="jldintern1" userId="c239dbb3-80bf-437b-a6c1-5a5bf65cbf14" providerId="ADAL" clId="{01A839DE-89F8-49DA-8013-D4B6BE8DC52F}" dt="2025-11-20T03:20:48.707" v="3"/>
        <pc:sldMkLst>
          <pc:docMk/>
          <pc:sldMk cId="3128717803" sldId="274"/>
        </pc:sldMkLst>
      </pc:sldChg>
      <pc:sldChg chg="addSp modSp">
        <pc:chgData name="jldintern1" userId="c239dbb3-80bf-437b-a6c1-5a5bf65cbf14" providerId="ADAL" clId="{01A839DE-89F8-49DA-8013-D4B6BE8DC52F}" dt="2025-11-20T03:20:23.914" v="0"/>
        <pc:sldMkLst>
          <pc:docMk/>
          <pc:sldMk cId="3844429626" sldId="275"/>
        </pc:sldMkLst>
      </pc:sldChg>
    </pc:docChg>
  </pc:docChgLst>
  <pc:docChgLst>
    <pc:chgData name="Narisara Thongmee" userId="3f5817a0-d64e-4f85-845c-fa7a0a7890f3" providerId="ADAL" clId="{A7C916A8-5325-4B25-A910-EC9574ECF4A7}"/>
    <pc:docChg chg="custSel modSld">
      <pc:chgData name="Narisara Thongmee" userId="3f5817a0-d64e-4f85-845c-fa7a0a7890f3" providerId="ADAL" clId="{A7C916A8-5325-4B25-A910-EC9574ECF4A7}" dt="2022-08-13T03:43:12.991" v="7" actId="1592"/>
      <pc:docMkLst>
        <pc:docMk/>
      </pc:docMkLst>
      <pc:sldChg chg="addCm delCm modCm">
        <pc:chgData name="Narisara Thongmee" userId="3f5817a0-d64e-4f85-845c-fa7a0a7890f3" providerId="ADAL" clId="{A7C916A8-5325-4B25-A910-EC9574ECF4A7}" dt="2022-08-13T03:43:12.991" v="7" actId="1592"/>
        <pc:sldMkLst>
          <pc:docMk/>
          <pc:sldMk cId="4282405661" sldId="269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20873E0-A3AF-4FDD-AEA3-8388BB9A0CFD}" type="datetimeFigureOut">
              <a:rPr kumimoji="1" lang="en-US" smtClean="0"/>
              <a:t>5/19/2026</a:t>
            </a:fld>
            <a:endParaRPr kumimoji="1" 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  <a:endParaRPr kumimoji="1" 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A19D6E9-E63E-4267-B018-F3A48A3AC498}" type="slidenum">
              <a:rPr kumimoji="1" lang="en-US" smtClean="0"/>
              <a:t>‹#›</a:t>
            </a:fld>
            <a:endParaRPr kumimoji="1" lang="en-US"/>
          </a:p>
        </p:txBody>
      </p:sp>
    </p:spTree>
    <p:extLst>
      <p:ext uri="{BB962C8B-B14F-4D97-AF65-F5344CB8AC3E}">
        <p14:creationId xmlns:p14="http://schemas.microsoft.com/office/powerpoint/2010/main" val="2588791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19D6E9-E63E-4267-B018-F3A48A3AC498}" type="slidenum">
              <a:rPr kumimoji="1" lang="en-US" smtClean="0"/>
              <a:t>1</a:t>
            </a:fld>
            <a:endParaRPr kumimoji="1" lang="en-US"/>
          </a:p>
        </p:txBody>
      </p:sp>
    </p:spTree>
    <p:extLst>
      <p:ext uri="{BB962C8B-B14F-4D97-AF65-F5344CB8AC3E}">
        <p14:creationId xmlns:p14="http://schemas.microsoft.com/office/powerpoint/2010/main" val="265003689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h-TH" altLang="ja-JP">
                <a:ea typeface="游ゴシック"/>
              </a:rPr>
              <a:t>เนื่องจากประเทศญี่ปุ่นเป็นประเทศที่มี4ฤดู</a:t>
            </a:r>
            <a:r>
              <a:rPr lang="th-TH" altLang="ja-JP" baseline="0">
                <a:ea typeface="游ゴシック"/>
              </a:rPr>
              <a:t> ดังนั้นจึงมีเครื่องแบบที่เหมาะกับฤดูกาล</a:t>
            </a:r>
            <a:r>
              <a:rPr lang="en-US" altLang="ja-JP" baseline="0">
                <a:ea typeface="游ゴシック"/>
              </a:rPr>
              <a:t> </a:t>
            </a:r>
          </a:p>
          <a:p>
            <a:endParaRPr lang="en-US" altLang="ja-JP" baseline="0">
              <a:ea typeface="游ゴシック"/>
            </a:endParaRPr>
          </a:p>
          <a:p>
            <a:r>
              <a:rPr lang="ja-JP" altLang="en-US" baseline="0">
                <a:ea typeface="游ゴシック"/>
              </a:rPr>
              <a:t>とびばこ</a:t>
            </a:r>
            <a:r>
              <a:rPr lang="th-TH" altLang="ja-JP" baseline="0">
                <a:ea typeface="游ゴシック"/>
              </a:rPr>
              <a:t> เป็นอุปกรณ์ยิมนาสติกม้ากระโดด ไว้สำหรับกระโดดข้าม  รูปร่างเหมือนกล่องเป็นชั้นๆ สามารถเพิ่มหรือลดระดับความสูงได้</a:t>
            </a:r>
          </a:p>
          <a:p>
            <a:r>
              <a:rPr lang="th-TH" altLang="ja-JP" baseline="0">
                <a:ea typeface="游ゴシック"/>
              </a:rPr>
              <a:t>ลองดูวิธีเล่นในวิดีโอด้านล่าง</a:t>
            </a:r>
            <a:endParaRPr lang="en-US" altLang="ja-JP" baseline="0">
              <a:ea typeface="游ゴシック"/>
            </a:endParaRPr>
          </a:p>
          <a:p>
            <a:r>
              <a:rPr lang="en-US" altLang="ja-JP" baseline="0">
                <a:ea typeface="游ゴシック"/>
              </a:rPr>
              <a:t>https://www.youtube.com/watch?v=z34x0mvHUCw</a:t>
            </a:r>
          </a:p>
          <a:p>
            <a:endParaRPr lang="ja-JP" altLang="en-US">
              <a:ea typeface="游ゴシック"/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19D6E9-E63E-4267-B018-F3A48A3AC498}" type="slidenum">
              <a:rPr kumimoji="1" lang="en-US" smtClean="0"/>
              <a:t>11</a:t>
            </a:fld>
            <a:endParaRPr kumimoji="1" lang="en-US"/>
          </a:p>
        </p:txBody>
      </p:sp>
    </p:spTree>
    <p:extLst>
      <p:ext uri="{BB962C8B-B14F-4D97-AF65-F5344CB8AC3E}">
        <p14:creationId xmlns:p14="http://schemas.microsoft.com/office/powerpoint/2010/main" val="194177000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A19D6E9-E63E-4267-B018-F3A48A3AC498}" type="slidenum">
              <a:rPr kumimoji="1" lang="en-US" smtClean="0"/>
              <a:t>14</a:t>
            </a:fld>
            <a:endParaRPr kumimoji="1" lang="en-US"/>
          </a:p>
        </p:txBody>
      </p:sp>
    </p:spTree>
    <p:extLst>
      <p:ext uri="{BB962C8B-B14F-4D97-AF65-F5344CB8AC3E}">
        <p14:creationId xmlns:p14="http://schemas.microsoft.com/office/powerpoint/2010/main" val="16213829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19D6E9-E63E-4267-B018-F3A48A3AC498}" type="slidenum">
              <a:rPr kumimoji="1" lang="en-US" smtClean="0"/>
              <a:t>16</a:t>
            </a:fld>
            <a:endParaRPr kumimoji="1" lang="en-US"/>
          </a:p>
        </p:txBody>
      </p:sp>
    </p:spTree>
    <p:extLst>
      <p:ext uri="{BB962C8B-B14F-4D97-AF65-F5344CB8AC3E}">
        <p14:creationId xmlns:p14="http://schemas.microsoft.com/office/powerpoint/2010/main" val="143904938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19D6E9-E63E-4267-B018-F3A48A3AC498}" type="slidenum">
              <a:rPr kumimoji="1" lang="en-US" smtClean="0"/>
              <a:t>17</a:t>
            </a:fld>
            <a:endParaRPr kumimoji="1" lang="en-US"/>
          </a:p>
        </p:txBody>
      </p:sp>
    </p:spTree>
    <p:extLst>
      <p:ext uri="{BB962C8B-B14F-4D97-AF65-F5344CB8AC3E}">
        <p14:creationId xmlns:p14="http://schemas.microsoft.com/office/powerpoint/2010/main" val="245496919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A19D6E9-E63E-4267-B018-F3A48A3AC498}" type="slidenum">
              <a:rPr kumimoji="1" lang="en-US" smtClean="0"/>
              <a:t>18</a:t>
            </a:fld>
            <a:endParaRPr kumimoji="1" lang="en-US"/>
          </a:p>
        </p:txBody>
      </p:sp>
    </p:spTree>
    <p:extLst>
      <p:ext uri="{BB962C8B-B14F-4D97-AF65-F5344CB8AC3E}">
        <p14:creationId xmlns:p14="http://schemas.microsoft.com/office/powerpoint/2010/main" val="272994775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ja-JP" altLang="en-US" dirty="0"/>
              <a:t>・校舎の隣</a:t>
            </a:r>
            <a:endParaRPr lang="en-US" altLang="ja-JP" dirty="0"/>
          </a:p>
          <a:p>
            <a:r>
              <a:rPr lang="ja-JP" altLang="en-US" dirty="0"/>
              <a:t>・校舎の間</a:t>
            </a:r>
            <a:endParaRPr lang="en-US" altLang="ja-JP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A19D6E9-E63E-4267-B018-F3A48A3AC498}" type="slidenum">
              <a:rPr kumimoji="1" lang="en-US" smtClean="0"/>
              <a:t>19</a:t>
            </a:fld>
            <a:endParaRPr kumimoji="1" lang="en-US"/>
          </a:p>
        </p:txBody>
      </p:sp>
    </p:spTree>
    <p:extLst>
      <p:ext uri="{BB962C8B-B14F-4D97-AF65-F5344CB8AC3E}">
        <p14:creationId xmlns:p14="http://schemas.microsoft.com/office/powerpoint/2010/main" val="151490374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ja-JP" altLang="en-US" dirty="0">
                <a:ea typeface="游ゴシック"/>
              </a:rPr>
              <a:t>日本の他の学校も見てみ</a:t>
            </a:r>
            <a:r>
              <a:rPr lang="ja-JP" altLang="en-US" dirty="0">
                <a:ea typeface="游ゴシック"/>
              </a:rPr>
              <a:t>ましょ</a:t>
            </a:r>
            <a:r>
              <a:rPr kumimoji="1" lang="ja-JP" altLang="en-US" dirty="0">
                <a:ea typeface="游ゴシック"/>
              </a:rPr>
              <a:t>う。</a:t>
            </a:r>
            <a:r>
              <a:rPr kumimoji="1" lang="th-TH" dirty="0">
                <a:ea typeface="游ゴシック"/>
              </a:rPr>
              <a:t>ให้อาจารย์เลือกเองว่าจะดูคลิปวีดีโออันไหน</a:t>
            </a:r>
            <a:endParaRPr kumimoji="1" lang="en-US" dirty="0">
              <a:ea typeface="游ゴシック"/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19D6E9-E63E-4267-B018-F3A48A3AC498}" type="slidenum">
              <a:rPr kumimoji="1" lang="en-US" smtClean="0"/>
              <a:t>20</a:t>
            </a:fld>
            <a:endParaRPr kumimoji="1" lang="en-US"/>
          </a:p>
        </p:txBody>
      </p:sp>
    </p:spTree>
    <p:extLst>
      <p:ext uri="{BB962C8B-B14F-4D97-AF65-F5344CB8AC3E}">
        <p14:creationId xmlns:p14="http://schemas.microsoft.com/office/powerpoint/2010/main" val="274543184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19D6E9-E63E-4267-B018-F3A48A3AC498}" type="slidenum">
              <a:rPr kumimoji="1" lang="en-US" smtClean="0"/>
              <a:t>21</a:t>
            </a:fld>
            <a:endParaRPr kumimoji="1" lang="en-US"/>
          </a:p>
        </p:txBody>
      </p:sp>
    </p:spTree>
    <p:extLst>
      <p:ext uri="{BB962C8B-B14F-4D97-AF65-F5344CB8AC3E}">
        <p14:creationId xmlns:p14="http://schemas.microsoft.com/office/powerpoint/2010/main" val="230138155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A19D6E9-E63E-4267-B018-F3A48A3AC498}" type="slidenum">
              <a:rPr kumimoji="1" lang="en-US" smtClean="0"/>
              <a:t>22</a:t>
            </a:fld>
            <a:endParaRPr kumimoji="1" lang="en-US"/>
          </a:p>
        </p:txBody>
      </p:sp>
    </p:spTree>
    <p:extLst>
      <p:ext uri="{BB962C8B-B14F-4D97-AF65-F5344CB8AC3E}">
        <p14:creationId xmlns:p14="http://schemas.microsoft.com/office/powerpoint/2010/main" val="151452053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ja-JP" sz="1200" dirty="0">
              <a:cs typeface="Angsana New" panose="02020603050405020304" pitchFamily="18" charset="-34"/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19D6E9-E63E-4267-B018-F3A48A3AC498}" type="slidenum">
              <a:rPr kumimoji="1" lang="en-US" smtClean="0"/>
              <a:t>2</a:t>
            </a:fld>
            <a:endParaRPr kumimoji="1" lang="en-US"/>
          </a:p>
        </p:txBody>
      </p:sp>
    </p:spTree>
    <p:extLst>
      <p:ext uri="{BB962C8B-B14F-4D97-AF65-F5344CB8AC3E}">
        <p14:creationId xmlns:p14="http://schemas.microsoft.com/office/powerpoint/2010/main" val="235967328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>
              <a:ea typeface="游ゴシック" panose="020F0502020204030204"/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19D6E9-E63E-4267-B018-F3A48A3AC498}" type="slidenum">
              <a:rPr kumimoji="1" lang="en-US" smtClean="0"/>
              <a:t>3</a:t>
            </a:fld>
            <a:endParaRPr kumimoji="1" lang="en-US"/>
          </a:p>
        </p:txBody>
      </p:sp>
    </p:spTree>
    <p:extLst>
      <p:ext uri="{BB962C8B-B14F-4D97-AF65-F5344CB8AC3E}">
        <p14:creationId xmlns:p14="http://schemas.microsoft.com/office/powerpoint/2010/main" val="353705783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19D6E9-E63E-4267-B018-F3A48A3AC498}" type="slidenum">
              <a:rPr kumimoji="1" lang="en-US" smtClean="0"/>
              <a:t>4</a:t>
            </a:fld>
            <a:endParaRPr kumimoji="1" lang="en-US"/>
          </a:p>
        </p:txBody>
      </p:sp>
    </p:spTree>
    <p:extLst>
      <p:ext uri="{BB962C8B-B14F-4D97-AF65-F5344CB8AC3E}">
        <p14:creationId xmlns:p14="http://schemas.microsoft.com/office/powerpoint/2010/main" val="332542411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A19D6E9-E63E-4267-B018-F3A48A3AC498}" type="slidenum">
              <a:rPr kumimoji="1" lang="en-US" smtClean="0"/>
              <a:t>5</a:t>
            </a:fld>
            <a:endParaRPr kumimoji="1" lang="en-US"/>
          </a:p>
        </p:txBody>
      </p:sp>
    </p:spTree>
    <p:extLst>
      <p:ext uri="{BB962C8B-B14F-4D97-AF65-F5344CB8AC3E}">
        <p14:creationId xmlns:p14="http://schemas.microsoft.com/office/powerpoint/2010/main" val="1013885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19D6E9-E63E-4267-B018-F3A48A3AC498}" type="slidenum">
              <a:rPr kumimoji="1" lang="en-US" smtClean="0"/>
              <a:t>7</a:t>
            </a:fld>
            <a:endParaRPr kumimoji="1" lang="en-US"/>
          </a:p>
        </p:txBody>
      </p:sp>
    </p:spTree>
    <p:extLst>
      <p:ext uri="{BB962C8B-B14F-4D97-AF65-F5344CB8AC3E}">
        <p14:creationId xmlns:p14="http://schemas.microsoft.com/office/powerpoint/2010/main" val="361079998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th-TH" baseline="0" dirty="0"/>
          </a:p>
          <a:p>
            <a:endParaRPr kumimoji="1" 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19D6E9-E63E-4267-B018-F3A48A3AC498}" type="slidenum">
              <a:rPr kumimoji="1" lang="en-US" smtClean="0"/>
              <a:t>8</a:t>
            </a:fld>
            <a:endParaRPr kumimoji="1" lang="en-US"/>
          </a:p>
        </p:txBody>
      </p:sp>
    </p:spTree>
    <p:extLst>
      <p:ext uri="{BB962C8B-B14F-4D97-AF65-F5344CB8AC3E}">
        <p14:creationId xmlns:p14="http://schemas.microsoft.com/office/powerpoint/2010/main" val="333865117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A19D6E9-E63E-4267-B018-F3A48A3AC498}" type="slidenum">
              <a:rPr kumimoji="1" lang="en-US" smtClean="0"/>
              <a:t>9</a:t>
            </a:fld>
            <a:endParaRPr kumimoji="1" lang="en-US"/>
          </a:p>
        </p:txBody>
      </p:sp>
    </p:spTree>
    <p:extLst>
      <p:ext uri="{BB962C8B-B14F-4D97-AF65-F5344CB8AC3E}">
        <p14:creationId xmlns:p14="http://schemas.microsoft.com/office/powerpoint/2010/main" val="19541488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A19D6E9-E63E-4267-B018-F3A48A3AC498}" type="slidenum">
              <a:rPr kumimoji="1" lang="en-US" smtClean="0"/>
              <a:t>10</a:t>
            </a:fld>
            <a:endParaRPr kumimoji="1" lang="en-US"/>
          </a:p>
        </p:txBody>
      </p:sp>
    </p:spTree>
    <p:extLst>
      <p:ext uri="{BB962C8B-B14F-4D97-AF65-F5344CB8AC3E}">
        <p14:creationId xmlns:p14="http://schemas.microsoft.com/office/powerpoint/2010/main" val="248442571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  <a:endParaRPr kumimoji="1" 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  <a:endParaRPr kumimoji="1" 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439E6C-60A5-4CAC-8DFC-094DF36DE87B}" type="datetimeFigureOut">
              <a:rPr kumimoji="1" lang="en-US" smtClean="0"/>
              <a:t>5/19/2026</a:t>
            </a:fld>
            <a:endParaRPr kumimoji="1"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3A08DD-65FD-42B7-BCB7-208352DBAD49}" type="slidenum">
              <a:rPr kumimoji="1" lang="en-US" smtClean="0"/>
              <a:t>‹#›</a:t>
            </a:fld>
            <a:endParaRPr kumimoji="1" lang="en-US"/>
          </a:p>
        </p:txBody>
      </p:sp>
    </p:spTree>
    <p:extLst>
      <p:ext uri="{BB962C8B-B14F-4D97-AF65-F5344CB8AC3E}">
        <p14:creationId xmlns:p14="http://schemas.microsoft.com/office/powerpoint/2010/main" val="18831257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  <a:endParaRPr kumimoji="1" 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  <a:endParaRPr kumimoji="1" 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439E6C-60A5-4CAC-8DFC-094DF36DE87B}" type="datetimeFigureOut">
              <a:rPr kumimoji="1" lang="en-US" smtClean="0"/>
              <a:t>5/19/2026</a:t>
            </a:fld>
            <a:endParaRPr kumimoji="1"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3A08DD-65FD-42B7-BCB7-208352DBAD49}" type="slidenum">
              <a:rPr kumimoji="1" lang="en-US" smtClean="0"/>
              <a:t>‹#›</a:t>
            </a:fld>
            <a:endParaRPr kumimoji="1" lang="en-US"/>
          </a:p>
        </p:txBody>
      </p:sp>
    </p:spTree>
    <p:extLst>
      <p:ext uri="{BB962C8B-B14F-4D97-AF65-F5344CB8AC3E}">
        <p14:creationId xmlns:p14="http://schemas.microsoft.com/office/powerpoint/2010/main" val="6408318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  <a:endParaRPr kumimoji="1" 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  <a:endParaRPr kumimoji="1" 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439E6C-60A5-4CAC-8DFC-094DF36DE87B}" type="datetimeFigureOut">
              <a:rPr kumimoji="1" lang="en-US" smtClean="0"/>
              <a:t>5/19/2026</a:t>
            </a:fld>
            <a:endParaRPr kumimoji="1"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3A08DD-65FD-42B7-BCB7-208352DBAD49}" type="slidenum">
              <a:rPr kumimoji="1" lang="en-US" smtClean="0"/>
              <a:t>‹#›</a:t>
            </a:fld>
            <a:endParaRPr kumimoji="1" lang="en-US"/>
          </a:p>
        </p:txBody>
      </p:sp>
    </p:spTree>
    <p:extLst>
      <p:ext uri="{BB962C8B-B14F-4D97-AF65-F5344CB8AC3E}">
        <p14:creationId xmlns:p14="http://schemas.microsoft.com/office/powerpoint/2010/main" val="2467835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  <a:endParaRPr kumimoji="1" 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  <a:endParaRPr kumimoji="1" 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439E6C-60A5-4CAC-8DFC-094DF36DE87B}" type="datetimeFigureOut">
              <a:rPr kumimoji="1" lang="en-US" smtClean="0"/>
              <a:t>5/19/2026</a:t>
            </a:fld>
            <a:endParaRPr kumimoji="1"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3A08DD-65FD-42B7-BCB7-208352DBAD49}" type="slidenum">
              <a:rPr kumimoji="1" lang="en-US" smtClean="0"/>
              <a:t>‹#›</a:t>
            </a:fld>
            <a:endParaRPr kumimoji="1" lang="en-US"/>
          </a:p>
        </p:txBody>
      </p:sp>
    </p:spTree>
    <p:extLst>
      <p:ext uri="{BB962C8B-B14F-4D97-AF65-F5344CB8AC3E}">
        <p14:creationId xmlns:p14="http://schemas.microsoft.com/office/powerpoint/2010/main" val="10511135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  <a:endParaRPr kumimoji="1" 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439E6C-60A5-4CAC-8DFC-094DF36DE87B}" type="datetimeFigureOut">
              <a:rPr kumimoji="1" lang="en-US" smtClean="0"/>
              <a:t>5/19/2026</a:t>
            </a:fld>
            <a:endParaRPr kumimoji="1"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3A08DD-65FD-42B7-BCB7-208352DBAD49}" type="slidenum">
              <a:rPr kumimoji="1" lang="en-US" smtClean="0"/>
              <a:t>‹#›</a:t>
            </a:fld>
            <a:endParaRPr kumimoji="1" lang="en-US"/>
          </a:p>
        </p:txBody>
      </p:sp>
    </p:spTree>
    <p:extLst>
      <p:ext uri="{BB962C8B-B14F-4D97-AF65-F5344CB8AC3E}">
        <p14:creationId xmlns:p14="http://schemas.microsoft.com/office/powerpoint/2010/main" val="20182183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  <a:endParaRPr kumimoji="1" 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  <a:endParaRPr kumimoji="1" 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  <a:endParaRPr kumimoji="1" 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439E6C-60A5-4CAC-8DFC-094DF36DE87B}" type="datetimeFigureOut">
              <a:rPr kumimoji="1" lang="en-US" smtClean="0"/>
              <a:t>5/19/2026</a:t>
            </a:fld>
            <a:endParaRPr kumimoji="1" 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3A08DD-65FD-42B7-BCB7-208352DBAD49}" type="slidenum">
              <a:rPr kumimoji="1" lang="en-US" smtClean="0"/>
              <a:t>‹#›</a:t>
            </a:fld>
            <a:endParaRPr kumimoji="1" lang="en-US"/>
          </a:p>
        </p:txBody>
      </p:sp>
    </p:spTree>
    <p:extLst>
      <p:ext uri="{BB962C8B-B14F-4D97-AF65-F5344CB8AC3E}">
        <p14:creationId xmlns:p14="http://schemas.microsoft.com/office/powerpoint/2010/main" val="22277280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  <a:endParaRPr kumimoji="1" 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  <a:endParaRPr kumimoji="1" 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  <a:endParaRPr kumimoji="1" lang="en-US"/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439E6C-60A5-4CAC-8DFC-094DF36DE87B}" type="datetimeFigureOut">
              <a:rPr kumimoji="1" lang="en-US" smtClean="0"/>
              <a:t>5/19/2026</a:t>
            </a:fld>
            <a:endParaRPr kumimoji="1" 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3A08DD-65FD-42B7-BCB7-208352DBAD49}" type="slidenum">
              <a:rPr kumimoji="1" lang="en-US" smtClean="0"/>
              <a:t>‹#›</a:t>
            </a:fld>
            <a:endParaRPr kumimoji="1" lang="en-US"/>
          </a:p>
        </p:txBody>
      </p:sp>
    </p:spTree>
    <p:extLst>
      <p:ext uri="{BB962C8B-B14F-4D97-AF65-F5344CB8AC3E}">
        <p14:creationId xmlns:p14="http://schemas.microsoft.com/office/powerpoint/2010/main" val="30342539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  <a:endParaRPr kumimoji="1" 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439E6C-60A5-4CAC-8DFC-094DF36DE87B}" type="datetimeFigureOut">
              <a:rPr kumimoji="1" lang="en-US" smtClean="0"/>
              <a:t>5/19/2026</a:t>
            </a:fld>
            <a:endParaRPr kumimoji="1" 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3A08DD-65FD-42B7-BCB7-208352DBAD49}" type="slidenum">
              <a:rPr kumimoji="1" lang="en-US" smtClean="0"/>
              <a:t>‹#›</a:t>
            </a:fld>
            <a:endParaRPr kumimoji="1" lang="en-US"/>
          </a:p>
        </p:txBody>
      </p:sp>
    </p:spTree>
    <p:extLst>
      <p:ext uri="{BB962C8B-B14F-4D97-AF65-F5344CB8AC3E}">
        <p14:creationId xmlns:p14="http://schemas.microsoft.com/office/powerpoint/2010/main" val="9216168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439E6C-60A5-4CAC-8DFC-094DF36DE87B}" type="datetimeFigureOut">
              <a:rPr kumimoji="1" lang="en-US" smtClean="0"/>
              <a:t>5/19/2026</a:t>
            </a:fld>
            <a:endParaRPr kumimoji="1" 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3A08DD-65FD-42B7-BCB7-208352DBAD49}" type="slidenum">
              <a:rPr kumimoji="1" lang="en-US" smtClean="0"/>
              <a:t>‹#›</a:t>
            </a:fld>
            <a:endParaRPr kumimoji="1" lang="en-US"/>
          </a:p>
        </p:txBody>
      </p:sp>
    </p:spTree>
    <p:extLst>
      <p:ext uri="{BB962C8B-B14F-4D97-AF65-F5344CB8AC3E}">
        <p14:creationId xmlns:p14="http://schemas.microsoft.com/office/powerpoint/2010/main" val="28848372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  <a:endParaRPr kumimoji="1" 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  <a:endParaRPr kumimoji="1" 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439E6C-60A5-4CAC-8DFC-094DF36DE87B}" type="datetimeFigureOut">
              <a:rPr kumimoji="1" lang="en-US" smtClean="0"/>
              <a:t>5/19/2026</a:t>
            </a:fld>
            <a:endParaRPr kumimoji="1" 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3A08DD-65FD-42B7-BCB7-208352DBAD49}" type="slidenum">
              <a:rPr kumimoji="1" lang="en-US" smtClean="0"/>
              <a:t>‹#›</a:t>
            </a:fld>
            <a:endParaRPr kumimoji="1" lang="en-US"/>
          </a:p>
        </p:txBody>
      </p:sp>
    </p:spTree>
    <p:extLst>
      <p:ext uri="{BB962C8B-B14F-4D97-AF65-F5344CB8AC3E}">
        <p14:creationId xmlns:p14="http://schemas.microsoft.com/office/powerpoint/2010/main" val="17673039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  <a:endParaRPr kumimoji="1" 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439E6C-60A5-4CAC-8DFC-094DF36DE87B}" type="datetimeFigureOut">
              <a:rPr kumimoji="1" lang="en-US" smtClean="0"/>
              <a:t>5/19/2026</a:t>
            </a:fld>
            <a:endParaRPr kumimoji="1" 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3A08DD-65FD-42B7-BCB7-208352DBAD49}" type="slidenum">
              <a:rPr kumimoji="1" lang="en-US" smtClean="0"/>
              <a:t>‹#›</a:t>
            </a:fld>
            <a:endParaRPr kumimoji="1" lang="en-US"/>
          </a:p>
        </p:txBody>
      </p:sp>
    </p:spTree>
    <p:extLst>
      <p:ext uri="{BB962C8B-B14F-4D97-AF65-F5344CB8AC3E}">
        <p14:creationId xmlns:p14="http://schemas.microsoft.com/office/powerpoint/2010/main" val="10727463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  <a:endParaRPr kumimoji="1" 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  <a:endParaRPr kumimoji="1" 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439E6C-60A5-4CAC-8DFC-094DF36DE87B}" type="datetimeFigureOut">
              <a:rPr kumimoji="1" lang="en-US" smtClean="0"/>
              <a:t>5/19/2026</a:t>
            </a:fld>
            <a:endParaRPr kumimoji="1"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3A08DD-65FD-42B7-BCB7-208352DBAD49}" type="slidenum">
              <a:rPr kumimoji="1" lang="en-US" smtClean="0"/>
              <a:t>‹#›</a:t>
            </a:fld>
            <a:endParaRPr kumimoji="1" lang="en-US"/>
          </a:p>
        </p:txBody>
      </p:sp>
    </p:spTree>
    <p:extLst>
      <p:ext uri="{BB962C8B-B14F-4D97-AF65-F5344CB8AC3E}">
        <p14:creationId xmlns:p14="http://schemas.microsoft.com/office/powerpoint/2010/main" val="31188718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tif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tif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tiff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tiff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tif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tiff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tiff"/><Relationship Id="rId7" Type="http://schemas.openxmlformats.org/officeDocument/2006/relationships/image" Target="../media/image2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tiff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microsoft.com/office/2007/relationships/hdphoto" Target="../media/hdphoto1.wdp"/><Relationship Id="rId5" Type="http://schemas.openxmlformats.org/officeDocument/2006/relationships/image" Target="../media/image2.png"/><Relationship Id="rId4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6" Type="http://schemas.microsoft.com/office/2007/relationships/hdphoto" Target="../media/hdphoto1.wdp"/><Relationship Id="rId5" Type="http://schemas.openxmlformats.org/officeDocument/2006/relationships/image" Target="../media/image2.png"/><Relationship Id="rId4" Type="http://schemas.openxmlformats.org/officeDocument/2006/relationships/image" Target="../media/image27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tif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hyperlink" Target="https://www.youtube.com/watch?v=1BZz5UbUSFc" TargetMode="External"/><Relationship Id="rId7" Type="http://schemas.openxmlformats.org/officeDocument/2006/relationships/image" Target="../media/image2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erin.jpf.go.jp/jp/lesson/02/let-us-see/" TargetMode="External"/><Relationship Id="rId5" Type="http://schemas.openxmlformats.org/officeDocument/2006/relationships/hyperlink" Target="https://www.erin.jpf.go.jp/jp/lesson/02/basic/" TargetMode="External"/><Relationship Id="rId4" Type="http://schemas.openxmlformats.org/officeDocument/2006/relationships/image" Target="../media/image28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tiff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1BZz5UbUSFc" TargetMode="Externa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www.erin.jpf.go.jp/jp/lesson/02/let-us-see/" TargetMode="External"/><Relationship Id="rId4" Type="http://schemas.openxmlformats.org/officeDocument/2006/relationships/hyperlink" Target="https://www.erin.jpf.go.jp/jp/lesson/02/basic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microsoft.com/office/2007/relationships/hdphoto" Target="../media/hdphoto1.wdp"/><Relationship Id="rId5" Type="http://schemas.openxmlformats.org/officeDocument/2006/relationships/image" Target="../media/image2.png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tif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1885745" y="243663"/>
            <a:ext cx="8242663" cy="976810"/>
          </a:xfrm>
        </p:spPr>
        <p:txBody>
          <a:bodyPr>
            <a:normAutofit/>
          </a:bodyPr>
          <a:lstStyle/>
          <a:p>
            <a:r>
              <a:rPr kumimoji="1" lang="ja-JP" altLang="en-US" sz="4400" b="1" dirty="0">
                <a:latin typeface="UD Digi Kyokasho NP-B" panose="02020700000000000000" pitchFamily="18" charset="-128"/>
                <a:ea typeface="UD Digi Kyokasho NP-B" panose="02020700000000000000" pitchFamily="18" charset="-128"/>
              </a:rPr>
              <a:t>だい</a:t>
            </a:r>
            <a:r>
              <a:rPr lang="ja-JP" altLang="en-US" sz="4400" b="1" dirty="0">
                <a:latin typeface="UD Digi Kyokasho NP-B" panose="02020700000000000000" pitchFamily="18" charset="-128"/>
                <a:ea typeface="UD Digi Kyokasho NP-B" panose="02020700000000000000" pitchFamily="18" charset="-128"/>
              </a:rPr>
              <a:t>２か</a:t>
            </a:r>
            <a:r>
              <a:rPr kumimoji="1" lang="ja-JP" altLang="en-US" sz="4400" dirty="0">
                <a:latin typeface="UD Digi Kyokasho NP-B" panose="02020700000000000000" pitchFamily="18" charset="-128"/>
                <a:ea typeface="UD Digi Kyokasho NP-B" panose="02020700000000000000" pitchFamily="18" charset="-128"/>
              </a:rPr>
              <a:t>　</a:t>
            </a:r>
            <a:r>
              <a:rPr lang="ja-JP" altLang="en-US" sz="4400" b="1" dirty="0">
                <a:latin typeface="UD Digi Kyokasho NP-B" panose="02020700000000000000" pitchFamily="18" charset="-128"/>
                <a:ea typeface="UD Digi Kyokasho NP-B" panose="02020700000000000000" pitchFamily="18" charset="-128"/>
                <a:cs typeface="+mn-cs"/>
              </a:rPr>
              <a:t>日本の高校</a:t>
            </a:r>
            <a:endParaRPr kumimoji="1" lang="en-US" sz="4400" b="1" dirty="0">
              <a:latin typeface="UD Digi Kyokasho NP-B" panose="02020700000000000000" pitchFamily="18" charset="-128"/>
              <a:ea typeface="UD Digi Kyokasho NP-B" panose="02020700000000000000" pitchFamily="18" charset="-128"/>
              <a:cs typeface="+mn-cs"/>
            </a:endParaRPr>
          </a:p>
        </p:txBody>
      </p:sp>
      <p:sp>
        <p:nvSpPr>
          <p:cNvPr id="7" name="角丸四角形吹き出し 6"/>
          <p:cNvSpPr/>
          <p:nvPr/>
        </p:nvSpPr>
        <p:spPr>
          <a:xfrm>
            <a:off x="648628" y="1767840"/>
            <a:ext cx="4276298" cy="1584960"/>
          </a:xfrm>
          <a:prstGeom prst="wedgeRoundRectCallout">
            <a:avLst>
              <a:gd name="adj1" fmla="val 42103"/>
              <a:gd name="adj2" fmla="val 71887"/>
              <a:gd name="adj3" fmla="val 16667"/>
            </a:avLst>
          </a:prstGeom>
          <a:ln w="1905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ja-JP" altLang="en-US" sz="1900" dirty="0">
                <a:latin typeface="UD Digi Kyokasho NP-R" panose="02020400000000000000" pitchFamily="18" charset="-128"/>
                <a:ea typeface="UD Digi Kyokasho NP-R" panose="02020400000000000000" pitchFamily="18" charset="-128"/>
              </a:rPr>
              <a:t>渡辺さんがタイの学校を初めて</a:t>
            </a:r>
            <a:endParaRPr lang="en-US" altLang="ja-JP" sz="1900" dirty="0">
              <a:latin typeface="UD Digi Kyokasho NP-R" panose="02020400000000000000" pitchFamily="18" charset="-128"/>
              <a:ea typeface="UD Digi Kyokasho NP-R" panose="02020400000000000000" pitchFamily="18" charset="-128"/>
            </a:endParaRPr>
          </a:p>
          <a:p>
            <a:pPr algn="ctr"/>
            <a:r>
              <a:rPr lang="ja-JP" altLang="en-US" sz="1900" dirty="0">
                <a:latin typeface="UD Digi Kyokasho NP-R" panose="02020400000000000000" pitchFamily="18" charset="-128"/>
                <a:ea typeface="UD Digi Kyokasho NP-R" panose="02020400000000000000" pitchFamily="18" charset="-128"/>
              </a:rPr>
              <a:t>見たとき、何か感動したことは</a:t>
            </a:r>
            <a:endParaRPr lang="en-US" altLang="ja-JP" sz="1900" dirty="0">
              <a:latin typeface="UD Digi Kyokasho NP-R" panose="02020400000000000000" pitchFamily="18" charset="-128"/>
              <a:ea typeface="UD Digi Kyokasho NP-R" panose="02020400000000000000" pitchFamily="18" charset="-128"/>
            </a:endParaRPr>
          </a:p>
          <a:p>
            <a:pPr algn="ctr"/>
            <a:r>
              <a:rPr lang="ja-JP" altLang="en-US" sz="1900" dirty="0">
                <a:latin typeface="UD Digi Kyokasho NP-R" panose="02020400000000000000" pitchFamily="18" charset="-128"/>
                <a:ea typeface="UD Digi Kyokasho NP-R" panose="02020400000000000000" pitchFamily="18" charset="-128"/>
              </a:rPr>
              <a:t>ありましたか。</a:t>
            </a:r>
            <a:endParaRPr kumimoji="1" lang="en-US" sz="1900" dirty="0">
              <a:latin typeface="UD Digi Kyokasho NP-R" panose="02020400000000000000" pitchFamily="18" charset="-128"/>
              <a:ea typeface="UD Digi Kyokasho NP-R" panose="02020400000000000000" pitchFamily="18" charset="-128"/>
            </a:endParaRPr>
          </a:p>
        </p:txBody>
      </p:sp>
      <p:sp>
        <p:nvSpPr>
          <p:cNvPr id="18" name="角丸四角形吹き出し 17"/>
          <p:cNvSpPr/>
          <p:nvPr/>
        </p:nvSpPr>
        <p:spPr>
          <a:xfrm>
            <a:off x="6602388" y="1528996"/>
            <a:ext cx="4024972" cy="1412765"/>
          </a:xfrm>
          <a:prstGeom prst="wedgeRoundRectCallout">
            <a:avLst>
              <a:gd name="adj1" fmla="val -59198"/>
              <a:gd name="adj2" fmla="val 81224"/>
              <a:gd name="adj3" fmla="val 16667"/>
            </a:avLst>
          </a:prstGeom>
          <a:ln w="1905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ja-JP" altLang="en-US" sz="1900" dirty="0">
                <a:latin typeface="UD Digi Kyokasho NP-R" panose="02020400000000000000" pitchFamily="18" charset="-128"/>
                <a:ea typeface="UD Digi Kyokasho NP-R" panose="02020400000000000000" pitchFamily="18" charset="-128"/>
              </a:rPr>
              <a:t>いろいろあります。</a:t>
            </a:r>
            <a:endParaRPr lang="en-US" altLang="ja-JP" sz="1900" dirty="0">
              <a:latin typeface="UD Digi Kyokasho NP-R" panose="02020400000000000000" pitchFamily="18" charset="-128"/>
              <a:ea typeface="UD Digi Kyokasho NP-R" panose="02020400000000000000" pitchFamily="18" charset="-128"/>
            </a:endParaRPr>
          </a:p>
          <a:p>
            <a:pPr algn="ctr"/>
            <a:r>
              <a:rPr lang="ja-JP" altLang="en-US" sz="1900" dirty="0">
                <a:latin typeface="UD Digi Kyokasho NP-R" panose="02020400000000000000" pitchFamily="18" charset="-128"/>
                <a:ea typeface="UD Digi Kyokasho NP-R" panose="02020400000000000000" pitchFamily="18" charset="-128"/>
              </a:rPr>
              <a:t>学校にある大きな仏像、</a:t>
            </a:r>
            <a:endParaRPr lang="en-US" altLang="ja-JP" sz="1900" dirty="0">
              <a:latin typeface="UD Digi Kyokasho NP-R" panose="02020400000000000000" pitchFamily="18" charset="-128"/>
              <a:ea typeface="UD Digi Kyokasho NP-R" panose="02020400000000000000" pitchFamily="18" charset="-128"/>
            </a:endParaRPr>
          </a:p>
          <a:p>
            <a:pPr algn="ctr"/>
            <a:r>
              <a:rPr lang="ja-JP" altLang="en-US" sz="1900" dirty="0">
                <a:latin typeface="UD Digi Kyokasho NP-R" panose="02020400000000000000" pitchFamily="18" charset="-128"/>
                <a:ea typeface="UD Digi Kyokasho NP-R" panose="02020400000000000000" pitchFamily="18" charset="-128"/>
              </a:rPr>
              <a:t>それに、食堂などです。</a:t>
            </a:r>
            <a:endParaRPr lang="en-US" altLang="ja-JP" sz="1900" dirty="0">
              <a:latin typeface="UD Digi Kyokasho NP-R" panose="02020400000000000000" pitchFamily="18" charset="-128"/>
              <a:ea typeface="UD Digi Kyokasho NP-R" panose="02020400000000000000" pitchFamily="18" charset="-128"/>
            </a:endParaRPr>
          </a:p>
        </p:txBody>
      </p:sp>
      <p:sp>
        <p:nvSpPr>
          <p:cNvPr id="8" name="角丸四角形吹き出し 7"/>
          <p:cNvSpPr/>
          <p:nvPr/>
        </p:nvSpPr>
        <p:spPr>
          <a:xfrm>
            <a:off x="7539488" y="3528231"/>
            <a:ext cx="4347712" cy="2035850"/>
          </a:xfrm>
          <a:prstGeom prst="wedgeRoundRectCallout">
            <a:avLst>
              <a:gd name="adj1" fmla="val -66478"/>
              <a:gd name="adj2" fmla="val -1120"/>
              <a:gd name="adj3" fmla="val 16667"/>
            </a:avLst>
          </a:prstGeom>
          <a:ln w="1905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ja-JP" altLang="en-US" sz="1900" dirty="0">
                <a:latin typeface="UD Digi Kyokasho NP-R" panose="02020400000000000000" pitchFamily="18" charset="-128"/>
                <a:ea typeface="UD Digi Kyokasho NP-R" panose="02020400000000000000" pitchFamily="18" charset="-128"/>
              </a:rPr>
              <a:t>では今日は、みなさんを日本の高校に案内して、どこが似ていて、</a:t>
            </a:r>
            <a:endParaRPr lang="en-US" altLang="ja-JP" sz="1900" dirty="0">
              <a:latin typeface="UD Digi Kyokasho NP-R" panose="02020400000000000000" pitchFamily="18" charset="-128"/>
              <a:ea typeface="UD Digi Kyokasho NP-R" panose="02020400000000000000" pitchFamily="18" charset="-128"/>
            </a:endParaRPr>
          </a:p>
          <a:p>
            <a:pPr algn="ctr"/>
            <a:r>
              <a:rPr lang="ja-JP" altLang="en-US" sz="1900" dirty="0">
                <a:latin typeface="UD Digi Kyokasho NP-R" panose="02020400000000000000" pitchFamily="18" charset="-128"/>
                <a:ea typeface="UD Digi Kyokasho NP-R" panose="02020400000000000000" pitchFamily="18" charset="-128"/>
              </a:rPr>
              <a:t>どこが違うかを見てもらいましょう。</a:t>
            </a:r>
            <a:endParaRPr kumimoji="1" lang="en-US" sz="1900" dirty="0">
              <a:latin typeface="UD Digi Kyokasho NP-R" panose="02020400000000000000" pitchFamily="18" charset="-128"/>
              <a:ea typeface="UD Digi Kyokasho NP-R" panose="02020400000000000000" pitchFamily="18" charset="-128"/>
            </a:endParaRPr>
          </a:p>
        </p:txBody>
      </p:sp>
      <p:sp>
        <p:nvSpPr>
          <p:cNvPr id="9" name="角丸四角形吹き出し 8"/>
          <p:cNvSpPr/>
          <p:nvPr/>
        </p:nvSpPr>
        <p:spPr>
          <a:xfrm>
            <a:off x="304799" y="4278702"/>
            <a:ext cx="3850105" cy="1837618"/>
          </a:xfrm>
          <a:prstGeom prst="wedgeRoundRectCallout">
            <a:avLst>
              <a:gd name="adj1" fmla="val 56993"/>
              <a:gd name="adj2" fmla="val -19430"/>
              <a:gd name="adj3" fmla="val 16667"/>
            </a:avLst>
          </a:prstGeom>
          <a:ln w="1905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ja-JP" altLang="en-US" sz="1900" dirty="0">
                <a:latin typeface="UD Digi Kyokasho NP-R" panose="02020400000000000000" pitchFamily="18" charset="-128"/>
                <a:ea typeface="UD Digi Kyokasho NP-R" panose="02020400000000000000" pitchFamily="18" charset="-128"/>
              </a:rPr>
              <a:t>みなさんは日本の学校を見たら、どんなことに驚いたり感動し</a:t>
            </a:r>
            <a:endParaRPr lang="en-US" altLang="ja-JP" sz="1900" dirty="0">
              <a:latin typeface="UD Digi Kyokasho NP-R" panose="02020400000000000000" pitchFamily="18" charset="-128"/>
              <a:ea typeface="UD Digi Kyokasho NP-R" panose="02020400000000000000" pitchFamily="18" charset="-128"/>
            </a:endParaRPr>
          </a:p>
          <a:p>
            <a:pPr algn="ctr"/>
            <a:r>
              <a:rPr lang="ja-JP" altLang="en-US" sz="1900" dirty="0">
                <a:latin typeface="UD Digi Kyokasho NP-R" panose="02020400000000000000" pitchFamily="18" charset="-128"/>
                <a:ea typeface="UD Digi Kyokasho NP-R" panose="02020400000000000000" pitchFamily="18" charset="-128"/>
              </a:rPr>
              <a:t>たりするのか、知りたいですね。</a:t>
            </a:r>
            <a:endParaRPr kumimoji="1" lang="en-US" sz="1900" dirty="0">
              <a:latin typeface="UD Digi Kyokasho NP-R" panose="02020400000000000000" pitchFamily="18" charset="-128"/>
              <a:ea typeface="UD Digi Kyokasho NP-R" panose="02020400000000000000" pitchFamily="18" charset="-128"/>
            </a:endParaRPr>
          </a:p>
        </p:txBody>
      </p:sp>
      <p:pic>
        <p:nvPicPr>
          <p:cNvPr id="3" name="Content Placeholder 3">
            <a:extLst>
              <a:ext uri="{FF2B5EF4-FFF2-40B4-BE49-F238E27FC236}">
                <a16:creationId xmlns:a16="http://schemas.microsoft.com/office/drawing/2014/main" id="{AFC15D92-180D-9F3D-4E7F-0490D83EF90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5651" y="3812942"/>
            <a:ext cx="1349142" cy="2035850"/>
          </a:xfrm>
          <a:prstGeom prst="rect">
            <a:avLst/>
          </a:prstGeom>
        </p:spPr>
      </p:pic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CB28E788-93C5-A20F-3D84-829B3BFB363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967" b="95549" l="9408" r="92683">
                        <a14:foregroundMark x1="31707" y1="6231" x2="75610" y2="19288"/>
                        <a14:foregroundMark x1="9408" y1="90208" x2="38676" y2="93769"/>
                        <a14:foregroundMark x1="22300" y1="82789" x2="55749" y2="63501"/>
                        <a14:foregroundMark x1="73519" y1="64688" x2="78049" y2="93769"/>
                        <a14:foregroundMark x1="47735" y1="92582" x2="45993" y2="51335"/>
                        <a14:foregroundMark x1="45993" y1="51335" x2="50523" y2="86350"/>
                        <a14:foregroundMark x1="50523" y1="90801" x2="53310" y2="77745"/>
                        <a14:foregroundMark x1="78049" y1="89318" x2="75261" y2="59941"/>
                        <a14:foregroundMark x1="75261" y1="59941" x2="73868" y2="59050"/>
                        <a14:foregroundMark x1="66202" y1="68843" x2="76307" y2="81602"/>
                        <a14:foregroundMark x1="76307" y1="81602" x2="79094" y2="94955"/>
                        <a14:foregroundMark x1="79094" y1="94955" x2="78746" y2="95549"/>
                        <a14:foregroundMark x1="72822" y1="67062" x2="76307" y2="84273"/>
                        <a14:foregroundMark x1="72822" y1="67953" x2="58885" y2="79822"/>
                        <a14:foregroundMark x1="71777" y1="81899" x2="72125" y2="89318"/>
                        <a14:foregroundMark x1="75610" y1="91691" x2="79791" y2="90208"/>
                        <a14:foregroundMark x1="92683" y1="90504" x2="89895" y2="66766"/>
                        <a14:foregroundMark x1="81533" y1="62611" x2="65854" y2="62611"/>
                        <a14:foregroundMark x1="20557" y1="67062" x2="26481" y2="92285"/>
                        <a14:foregroundMark x1="25436" y1="85757" x2="25784" y2="53709"/>
                        <a14:foregroundMark x1="33101" y1="50742" x2="54704" y2="9792"/>
                        <a14:foregroundMark x1="35889" y1="22849" x2="37631" y2="40950"/>
                        <a14:foregroundMark x1="22997" y1="20475" x2="34146" y2="38872"/>
                        <a14:foregroundMark x1="19512" y1="29970" x2="32404" y2="12760"/>
                        <a14:foregroundMark x1="54007" y1="19585" x2="41812" y2="56083"/>
                        <a14:foregroundMark x1="58885" y1="29377" x2="52962" y2="43917"/>
                        <a14:foregroundMark x1="65157" y1="27596" x2="47038" y2="29377"/>
                        <a14:foregroundMark x1="24042" y1="66469" x2="22997" y2="75668"/>
                        <a14:foregroundMark x1="34146" y1="2967" x2="48780" y2="2967"/>
                        <a14:foregroundMark x1="38328" y1="34125" x2="38328" y2="3412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4794" y="3812942"/>
            <a:ext cx="1421863" cy="203585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447B3C1E-6305-396B-1A6F-79AA9A834E9C}"/>
              </a:ext>
            </a:extLst>
          </p:cNvPr>
          <p:cNvSpPr txBox="1"/>
          <p:nvPr/>
        </p:nvSpPr>
        <p:spPr>
          <a:xfrm>
            <a:off x="0" y="6308934"/>
            <a:ext cx="12192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ja-JP" sz="1600" dirty="0">
                <a:latin typeface="UD Digi Kyokasho NP-R" panose="02020400000000000000" pitchFamily="18" charset="-128"/>
                <a:ea typeface="UD Digi Kyokasho NP-R" panose="02020400000000000000" pitchFamily="18" charset="-128"/>
              </a:rPr>
              <a:t>※</a:t>
            </a:r>
            <a:r>
              <a:rPr lang="ja-JP" altLang="en-US" sz="1600" dirty="0">
                <a:latin typeface="UD Digi Kyokasho NP-R" panose="02020400000000000000" pitchFamily="18" charset="-128"/>
                <a:ea typeface="UD Digi Kyokasho NP-R" panose="02020400000000000000" pitchFamily="18" charset="-128"/>
              </a:rPr>
              <a:t>本</a:t>
            </a:r>
            <a:r>
              <a:rPr lang="en-US" altLang="ja-JP" sz="1600" dirty="0">
                <a:latin typeface="UD Digi Kyokasho NP-R" panose="02020400000000000000" pitchFamily="18" charset="-128"/>
                <a:ea typeface="UD Digi Kyokasho NP-R" panose="02020400000000000000" pitchFamily="18" charset="-128"/>
              </a:rPr>
              <a:t>PowerPoint</a:t>
            </a:r>
            <a:r>
              <a:rPr lang="ja-JP" altLang="en-US" sz="1600" dirty="0">
                <a:latin typeface="UD Digi Kyokasho NP-R" panose="02020400000000000000" pitchFamily="18" charset="-128"/>
                <a:ea typeface="UD Digi Kyokasho NP-R" panose="02020400000000000000" pitchFamily="18" charset="-128"/>
              </a:rPr>
              <a:t>（日本語版）は、日本人教師がタイ語版の内容を把握するために制作しました。</a:t>
            </a:r>
            <a:endParaRPr lang="en-US" altLang="ja-JP" sz="1600" dirty="0">
              <a:latin typeface="UD Digi Kyokasho NP-R" panose="02020400000000000000" pitchFamily="18" charset="-128"/>
              <a:ea typeface="UD Digi Kyokasho NP-R" panose="02020400000000000000" pitchFamily="18" charset="-128"/>
            </a:endParaRPr>
          </a:p>
          <a:p>
            <a:pPr algn="r"/>
            <a:r>
              <a:rPr lang="ja-JP" altLang="en-US" sz="1600" dirty="0">
                <a:latin typeface="UD Digi Kyokasho NP-R" panose="02020400000000000000" pitchFamily="18" charset="-128"/>
                <a:ea typeface="UD Digi Kyokasho NP-R" panose="02020400000000000000" pitchFamily="18" charset="-128"/>
              </a:rPr>
              <a:t>参考資料としてご利用ください。</a:t>
            </a:r>
          </a:p>
        </p:txBody>
      </p:sp>
    </p:spTree>
    <p:extLst>
      <p:ext uri="{BB962C8B-B14F-4D97-AF65-F5344CB8AC3E}">
        <p14:creationId xmlns:p14="http://schemas.microsoft.com/office/powerpoint/2010/main" val="38444296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8" grpId="0" animBg="1"/>
      <p:bldP spid="8" grpId="0" animBg="1"/>
      <p:bldP spid="9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056" name="Rectangle 2054">
            <a:extLst>
              <a:ext uri="{FF2B5EF4-FFF2-40B4-BE49-F238E27FC236}">
                <a16:creationId xmlns:a16="http://schemas.microsoft.com/office/drawing/2014/main" id="{2EB492CD-616E-47F8-933B-5E2D952A059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2058" name="Arc 2056">
            <a:extLst>
              <a:ext uri="{FF2B5EF4-FFF2-40B4-BE49-F238E27FC236}">
                <a16:creationId xmlns:a16="http://schemas.microsoft.com/office/drawing/2014/main" id="{59383CF9-23B5-4335-9B21-1791C4CF1C7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3967198" flipH="1">
            <a:off x="8631348" y="490493"/>
            <a:ext cx="2987899" cy="2987899"/>
          </a:xfrm>
          <a:prstGeom prst="arc">
            <a:avLst>
              <a:gd name="adj1" fmla="val 14441841"/>
              <a:gd name="adj2" fmla="val 0"/>
            </a:avLst>
          </a:prstGeom>
          <a:ln w="127000" cap="rnd">
            <a:solidFill>
              <a:schemeClr val="accent4"/>
            </a:solidFill>
            <a:prstDash val="dash"/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062" name="Freeform: Shape 2058">
            <a:extLst>
              <a:ext uri="{FF2B5EF4-FFF2-40B4-BE49-F238E27FC236}">
                <a16:creationId xmlns:a16="http://schemas.microsoft.com/office/drawing/2014/main" id="{0007FE00-9498-4706-B255-6437B0252C0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5486400"/>
            <a:ext cx="2672863" cy="1371600"/>
          </a:xfrm>
          <a:custGeom>
            <a:avLst/>
            <a:gdLst>
              <a:gd name="connsiteX0" fmla="*/ 1721734 w 2672863"/>
              <a:gd name="connsiteY0" fmla="*/ 0 h 1371600"/>
              <a:gd name="connsiteX1" fmla="*/ 2564444 w 2672863"/>
              <a:gd name="connsiteY1" fmla="*/ 213382 h 1371600"/>
              <a:gd name="connsiteX2" fmla="*/ 2672863 w 2672863"/>
              <a:gd name="connsiteY2" fmla="*/ 279248 h 1371600"/>
              <a:gd name="connsiteX3" fmla="*/ 2672863 w 2672863"/>
              <a:gd name="connsiteY3" fmla="*/ 1371600 h 1371600"/>
              <a:gd name="connsiteX4" fmla="*/ 0 w 2672863"/>
              <a:gd name="connsiteY4" fmla="*/ 1371600 h 1371600"/>
              <a:gd name="connsiteX5" fmla="*/ 33268 w 2672863"/>
              <a:gd name="connsiteY5" fmla="*/ 1242216 h 1371600"/>
              <a:gd name="connsiteX6" fmla="*/ 1721734 w 2672863"/>
              <a:gd name="connsiteY6" fmla="*/ 0 h 1371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672863" h="1371600">
                <a:moveTo>
                  <a:pt x="1721734" y="0"/>
                </a:moveTo>
                <a:cubicBezTo>
                  <a:pt x="2026863" y="0"/>
                  <a:pt x="2313937" y="77299"/>
                  <a:pt x="2564444" y="213382"/>
                </a:cubicBezTo>
                <a:lnTo>
                  <a:pt x="2672863" y="279248"/>
                </a:lnTo>
                <a:lnTo>
                  <a:pt x="2672863" y="1371600"/>
                </a:lnTo>
                <a:lnTo>
                  <a:pt x="0" y="1371600"/>
                </a:lnTo>
                <a:lnTo>
                  <a:pt x="33268" y="1242216"/>
                </a:lnTo>
                <a:cubicBezTo>
                  <a:pt x="257110" y="522539"/>
                  <a:pt x="928399" y="0"/>
                  <a:pt x="1721734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DA21915-D030-4F1C-8533-2BAD5A1C8E6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13533" y="1924050"/>
            <a:ext cx="7081838" cy="150495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ja-JP" altLang="en-US" sz="3000" dirty="0">
                <a:latin typeface="UD Digi Kyokasho NP-R" panose="02020400000000000000" pitchFamily="18" charset="-128"/>
                <a:ea typeface="UD Digi Kyokasho NP-R" panose="02020400000000000000" pitchFamily="18" charset="-128"/>
              </a:rPr>
              <a:t>その後、西洋式の学校が建てられるようになりましたが、学校に入る前に靴を</a:t>
            </a:r>
            <a:endParaRPr lang="en-US" altLang="ja-JP" sz="3000" dirty="0">
              <a:latin typeface="UD Digi Kyokasho NP-R" panose="02020400000000000000" pitchFamily="18" charset="-128"/>
              <a:ea typeface="UD Digi Kyokasho NP-R" panose="02020400000000000000" pitchFamily="18" charset="-128"/>
            </a:endParaRPr>
          </a:p>
          <a:p>
            <a:pPr marL="0" indent="0">
              <a:buNone/>
            </a:pPr>
            <a:r>
              <a:rPr lang="ja-JP" altLang="en-US" sz="3000" dirty="0">
                <a:latin typeface="UD Digi Kyokasho NP-R" panose="02020400000000000000" pitchFamily="18" charset="-128"/>
                <a:ea typeface="UD Digi Kyokasho NP-R" panose="02020400000000000000" pitchFamily="18" charset="-128"/>
              </a:rPr>
              <a:t>脱ぐ習慣は残りました。</a:t>
            </a:r>
            <a:endParaRPr lang="en-US" altLang="ja-JP" sz="3000" dirty="0">
              <a:latin typeface="UD Digi Kyokasho NP-R" panose="02020400000000000000" pitchFamily="18" charset="-128"/>
              <a:ea typeface="UD Digi Kyokasho NP-R" panose="02020400000000000000" pitchFamily="18" charset="-128"/>
            </a:endParaRPr>
          </a:p>
          <a:p>
            <a:pPr marL="0" indent="0">
              <a:buNone/>
            </a:pPr>
            <a:endParaRPr lang="en-US" altLang="ja-JP" sz="3200" dirty="0"/>
          </a:p>
        </p:txBody>
      </p:sp>
      <p:pic>
        <p:nvPicPr>
          <p:cNvPr id="4" name="図 106">
            <a:extLst>
              <a:ext uri="{FF2B5EF4-FFF2-40B4-BE49-F238E27FC236}">
                <a16:creationId xmlns:a16="http://schemas.microsoft.com/office/drawing/2014/main" id="{00000000-0008-0000-0300-00006B0000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937" y="1091506"/>
            <a:ext cx="4112596" cy="4090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2E987270-04FE-97FD-8D2E-589F30B677E5}"/>
              </a:ext>
            </a:extLst>
          </p:cNvPr>
          <p:cNvSpPr txBox="1"/>
          <p:nvPr/>
        </p:nvSpPr>
        <p:spPr>
          <a:xfrm>
            <a:off x="4613533" y="4036837"/>
            <a:ext cx="7298635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ja-JP" altLang="en-US" sz="3000" dirty="0">
                <a:effectLst/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日本は寒い気候のため、裸足の代わりに</a:t>
            </a:r>
            <a:endParaRPr lang="en-US" altLang="ja-JP" sz="3000" dirty="0">
              <a:effectLst/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  <a:p>
            <a:pPr>
              <a:buNone/>
            </a:pPr>
            <a:r>
              <a:rPr lang="ja-JP" altLang="en-US" sz="3000" dirty="0">
                <a:effectLst/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校内用の靴が考えられたそうです。</a:t>
            </a:r>
          </a:p>
          <a:p>
            <a:pPr>
              <a:buNone/>
            </a:pPr>
            <a:r>
              <a:rPr lang="ja-JP" altLang="en-US" sz="3000" dirty="0">
                <a:effectLst/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上履きには、裸足で歩くことによる怪我を</a:t>
            </a:r>
            <a:endParaRPr lang="en-US" altLang="ja-JP" sz="3000" dirty="0">
              <a:effectLst/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  <a:p>
            <a:pPr>
              <a:buNone/>
            </a:pPr>
            <a:r>
              <a:rPr lang="ja-JP" altLang="en-US" sz="3000" dirty="0">
                <a:effectLst/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防ぐという役割もあります。</a:t>
            </a:r>
          </a:p>
        </p:txBody>
      </p:sp>
    </p:spTree>
    <p:extLst>
      <p:ext uri="{BB962C8B-B14F-4D97-AF65-F5344CB8AC3E}">
        <p14:creationId xmlns:p14="http://schemas.microsoft.com/office/powerpoint/2010/main" val="142511769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6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096000" y="5078665"/>
            <a:ext cx="1569191" cy="1604369"/>
          </a:xfrm>
          <a:prstGeom prst="rect">
            <a:avLst/>
          </a:prstGeom>
        </p:spPr>
      </p:pic>
      <p:sp>
        <p:nvSpPr>
          <p:cNvPr id="9" name="角丸四角形吹き出し 8"/>
          <p:cNvSpPr/>
          <p:nvPr/>
        </p:nvSpPr>
        <p:spPr>
          <a:xfrm>
            <a:off x="7769074" y="4987850"/>
            <a:ext cx="4289575" cy="1604369"/>
          </a:xfrm>
          <a:prstGeom prst="wedgeRoundRectCallout">
            <a:avLst>
              <a:gd name="adj1" fmla="val -62752"/>
              <a:gd name="adj2" fmla="val 15008"/>
              <a:gd name="adj3" fmla="val 16667"/>
            </a:avLst>
          </a:prstGeom>
          <a:ln w="19050">
            <a:solidFill>
              <a:schemeClr val="tx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ja-JP" altLang="en-US" sz="20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あれ</a:t>
            </a:r>
            <a:r>
              <a:rPr lang="en-US" altLang="ja-JP" sz="20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…</a:t>
            </a:r>
            <a:r>
              <a:rPr lang="ja-JP" altLang="en-US" sz="20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ここは何の部屋でしょう。あっ、これは「とびばこ」ですね。漫画で</a:t>
            </a:r>
            <a:endParaRPr lang="en-US" altLang="ja-JP" sz="2000" dirty="0"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  <a:p>
            <a:pPr algn="ctr"/>
            <a:r>
              <a:rPr lang="ja-JP" altLang="en-US" sz="20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見たことがあります。</a:t>
            </a:r>
            <a:endParaRPr kumimoji="1" lang="en-US" sz="2000" dirty="0"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</p:txBody>
      </p:sp>
      <p:pic>
        <p:nvPicPr>
          <p:cNvPr id="2054" name="Picture 6" descr="授業中の学生のイラスト">
            <a:extLst>
              <a:ext uri="{FF2B5EF4-FFF2-40B4-BE49-F238E27FC236}">
                <a16:creationId xmlns:a16="http://schemas.microsoft.com/office/drawing/2014/main" id="{AA29D913-23B8-599F-6568-082F1F079CA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111" y="1528995"/>
            <a:ext cx="4688539" cy="29239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体育館の室内のイラスト">
            <a:extLst>
              <a:ext uri="{FF2B5EF4-FFF2-40B4-BE49-F238E27FC236}">
                <a16:creationId xmlns:a16="http://schemas.microsoft.com/office/drawing/2014/main" id="{E986B231-3830-98B1-A725-08B4209FD5B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2737" y="1498452"/>
            <a:ext cx="3810000" cy="3019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2" descr="跳び箱のイラスト「男の子・体育」 | かわいいフリー素材集 いらすとや">
            <a:extLst>
              <a:ext uri="{FF2B5EF4-FFF2-40B4-BE49-F238E27FC236}">
                <a16:creationId xmlns:a16="http://schemas.microsoft.com/office/drawing/2014/main" id="{CE604A02-B51E-102C-BA61-C8150344B6E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69074" y="3118569"/>
            <a:ext cx="1096039" cy="18692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EE2F05E2-2AD6-9F12-85CD-F53223D09488}"/>
              </a:ext>
            </a:extLst>
          </p:cNvPr>
          <p:cNvSpPr txBox="1"/>
          <p:nvPr/>
        </p:nvSpPr>
        <p:spPr>
          <a:xfrm>
            <a:off x="1099155" y="728302"/>
            <a:ext cx="1053839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※</a:t>
            </a:r>
            <a:r>
              <a:rPr lang="ja-JP" altLang="en-US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絵は</a:t>
            </a:r>
            <a:r>
              <a:rPr lang="en-US" altLang="ja-JP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『</a:t>
            </a:r>
            <a:r>
              <a:rPr lang="ja-JP" altLang="en-US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あきこと友だち</a:t>
            </a:r>
            <a:r>
              <a:rPr lang="en-US" altLang="ja-JP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』1</a:t>
            </a:r>
            <a:r>
              <a:rPr lang="ja-JP" altLang="en-US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巻</a:t>
            </a:r>
            <a:r>
              <a:rPr lang="en-US" altLang="ja-JP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95</a:t>
            </a:r>
            <a:r>
              <a:rPr lang="ja-JP" altLang="en-US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ページをご覧ください。</a:t>
            </a:r>
          </a:p>
          <a:p>
            <a:pPr algn="ctr"/>
            <a:endParaRPr lang="en-US" sz="16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150E563-9989-2CD1-A494-0641FAF120D4}"/>
              </a:ext>
            </a:extLst>
          </p:cNvPr>
          <p:cNvSpPr txBox="1"/>
          <p:nvPr/>
        </p:nvSpPr>
        <p:spPr>
          <a:xfrm>
            <a:off x="360879" y="5175591"/>
            <a:ext cx="5622825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2400" dirty="0">
                <a:effectLst/>
                <a:latin typeface="UD Digi Kyokasho NP-R" panose="02020400000000000000" pitchFamily="18" charset="-128"/>
                <a:ea typeface="UD Digi Kyokasho NP-R" panose="02020400000000000000" pitchFamily="18" charset="-128"/>
              </a:rPr>
              <a:t>画像の教室の中で見られている制服は、冬用のものです。</a:t>
            </a:r>
            <a:endParaRPr lang="en-US" sz="2400" dirty="0">
              <a:latin typeface="UD Digi Kyokasho NP-R" panose="02020400000000000000" pitchFamily="18" charset="-128"/>
              <a:ea typeface="UD Digi Kyokasho NP-R" panose="02020400000000000000" pitchFamily="18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1328677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207E23-8049-4E83-B884-1DC36C7D49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95300"/>
            <a:ext cx="10515600" cy="709613"/>
          </a:xfrm>
        </p:spPr>
        <p:txBody>
          <a:bodyPr>
            <a:normAutofit/>
          </a:bodyPr>
          <a:lstStyle/>
          <a:p>
            <a:r>
              <a:rPr lang="ja-JP" altLang="en-US" sz="3200" dirty="0">
                <a:latin typeface="UD Digi Kyokasho NP-B" panose="02020700000000000000" pitchFamily="18" charset="-128"/>
                <a:ea typeface="UD Digi Kyokasho NP-B" panose="02020700000000000000" pitchFamily="18" charset="-128"/>
                <a:cs typeface="+mn-cs"/>
              </a:rPr>
              <a:t>とびばこは、体操の器具で、飛び越えるために使います。</a:t>
            </a:r>
            <a:endParaRPr lang="en-US" sz="3200" dirty="0">
              <a:latin typeface="UD Digi Kyokasho NP-B" panose="02020700000000000000" pitchFamily="18" charset="-128"/>
              <a:ea typeface="UD Digi Kyokasho NP-B" panose="02020700000000000000" pitchFamily="18" charset="-128"/>
              <a:cs typeface="+mn-cs"/>
            </a:endParaRPr>
          </a:p>
        </p:txBody>
      </p:sp>
      <p:pic>
        <p:nvPicPr>
          <p:cNvPr id="3074" name="Picture 2" descr="跳び箱のイラスト「男の子・体育」 | かわいいフリー素材集 いらすとや">
            <a:extLst>
              <a:ext uri="{FF2B5EF4-FFF2-40B4-BE49-F238E27FC236}">
                <a16:creationId xmlns:a16="http://schemas.microsoft.com/office/drawing/2014/main" id="{4DE69744-1038-4B14-9426-CCA4064CA57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0226" y="1552803"/>
            <a:ext cx="2590800" cy="44185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角丸四角形吹き出し 8">
            <a:extLst>
              <a:ext uri="{FF2B5EF4-FFF2-40B4-BE49-F238E27FC236}">
                <a16:creationId xmlns:a16="http://schemas.microsoft.com/office/drawing/2014/main" id="{16EE91A9-FC4F-4C8A-80DE-E1CE6FD111E1}"/>
              </a:ext>
            </a:extLst>
          </p:cNvPr>
          <p:cNvSpPr/>
          <p:nvPr/>
        </p:nvSpPr>
        <p:spPr>
          <a:xfrm>
            <a:off x="6068841" y="2180992"/>
            <a:ext cx="3464270" cy="2230096"/>
          </a:xfrm>
          <a:prstGeom prst="wedgeRoundRectCallout">
            <a:avLst>
              <a:gd name="adj1" fmla="val 54705"/>
              <a:gd name="adj2" fmla="val 34715"/>
              <a:gd name="adj3" fmla="val 16667"/>
            </a:avLst>
          </a:prstGeom>
          <a:ln w="1905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ja-JP" altLang="en-US" sz="3200" dirty="0">
                <a:latin typeface="UD Digi Kyokasho NP-R" panose="02020400000000000000" pitchFamily="18" charset="-128"/>
                <a:ea typeface="UD Digi Kyokasho NP-R" panose="02020400000000000000" pitchFamily="18" charset="-128"/>
              </a:rPr>
              <a:t>とびばこは　</a:t>
            </a:r>
            <a:endParaRPr kumimoji="1" lang="en-US" altLang="ja-JP" sz="3200" dirty="0">
              <a:latin typeface="UD Digi Kyokasho NP-R" panose="02020400000000000000" pitchFamily="18" charset="-128"/>
              <a:ea typeface="UD Digi Kyokasho NP-R" panose="02020400000000000000" pitchFamily="18" charset="-128"/>
            </a:endParaRPr>
          </a:p>
          <a:p>
            <a:pPr algn="ctr"/>
            <a:r>
              <a:rPr kumimoji="1" lang="ja-JP" altLang="en-US" sz="3200" dirty="0">
                <a:latin typeface="UD Digi Kyokasho NP-R" panose="02020400000000000000" pitchFamily="18" charset="-128"/>
                <a:ea typeface="UD Digi Kyokasho NP-R" panose="02020400000000000000" pitchFamily="18" charset="-128"/>
              </a:rPr>
              <a:t>〇〇〇〇〇〇に　あります。</a:t>
            </a:r>
            <a:endParaRPr kumimoji="1" lang="en-US" sz="3200" dirty="0">
              <a:latin typeface="UD Digi Kyokasho NP-R" panose="02020400000000000000" pitchFamily="18" charset="-128"/>
              <a:ea typeface="UD Digi Kyokasho NP-R" panose="02020400000000000000" pitchFamily="18" charset="-12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F62CA28-5CE3-4DA7-A34F-E2BD6D960C68}"/>
              </a:ext>
            </a:extLst>
          </p:cNvPr>
          <p:cNvSpPr txBox="1"/>
          <p:nvPr/>
        </p:nvSpPr>
        <p:spPr>
          <a:xfrm>
            <a:off x="6322434" y="3003652"/>
            <a:ext cx="2548852" cy="5847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ja-JP" altLang="en-US" sz="3200" dirty="0">
                <a:solidFill>
                  <a:srgbClr val="FF0000"/>
                </a:solidFill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たいいくかん</a:t>
            </a:r>
            <a:endParaRPr lang="en-US" sz="3200" dirty="0">
              <a:solidFill>
                <a:srgbClr val="FF0000"/>
              </a:solidFill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FF59AA61-7F32-2109-A6A8-1CC7486019C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18017" y="3762092"/>
            <a:ext cx="1349142" cy="2035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88503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49B66D-4E87-4833-BD6A-1748B8A074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ja-JP" altLang="en-US" sz="3600" b="1" dirty="0">
                <a:latin typeface="UD Digi Kyokasho NK-B" panose="02020700000000000000" pitchFamily="18" charset="-128"/>
                <a:ea typeface="UD Digi Kyokasho NK-B" panose="02020700000000000000" pitchFamily="18" charset="-128"/>
                <a:cs typeface="+mn-cs"/>
              </a:rPr>
              <a:t>日本の子どもは、何年生からとびばこをしますか。</a:t>
            </a:r>
            <a:endParaRPr lang="en-US" sz="3600" b="1" dirty="0">
              <a:latin typeface="UD Digi Kyokasho NK-B" panose="02020700000000000000" pitchFamily="18" charset="-128"/>
              <a:ea typeface="UD Digi Kyokasho NK-B" panose="02020700000000000000" pitchFamily="18" charset="-128"/>
              <a:cs typeface="+mn-cs"/>
            </a:endParaRPr>
          </a:p>
        </p:txBody>
      </p:sp>
      <p:sp>
        <p:nvSpPr>
          <p:cNvPr id="6" name="角丸四角形吹き出し 8">
            <a:extLst>
              <a:ext uri="{FF2B5EF4-FFF2-40B4-BE49-F238E27FC236}">
                <a16:creationId xmlns:a16="http://schemas.microsoft.com/office/drawing/2014/main" id="{888BF96F-31A0-4CD2-834B-0C0A7C364186}"/>
              </a:ext>
            </a:extLst>
          </p:cNvPr>
          <p:cNvSpPr/>
          <p:nvPr/>
        </p:nvSpPr>
        <p:spPr>
          <a:xfrm>
            <a:off x="4972050" y="2180992"/>
            <a:ext cx="5160667" cy="2467208"/>
          </a:xfrm>
          <a:prstGeom prst="wedgeRoundRectCallout">
            <a:avLst>
              <a:gd name="adj1" fmla="val 54705"/>
              <a:gd name="adj2" fmla="val 34715"/>
              <a:gd name="adj3" fmla="val 16667"/>
            </a:avLst>
          </a:prstGeom>
          <a:ln w="19050">
            <a:solidFill>
              <a:schemeClr val="tx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ja-JP" altLang="en-US" sz="28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日本の子どもは小学校から</a:t>
            </a:r>
            <a:endParaRPr lang="en-US" altLang="ja-JP" sz="2800" dirty="0"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  <a:p>
            <a:pPr algn="ctr"/>
            <a:r>
              <a:rPr lang="ja-JP" altLang="en-US" sz="28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とびばこをします。</a:t>
            </a:r>
            <a:endParaRPr lang="en-US" altLang="ja-JP" sz="2800" dirty="0"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  <a:p>
            <a:pPr algn="ctr"/>
            <a:endParaRPr lang="en-US" altLang="ja-JP" sz="2800" dirty="0"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  <a:p>
            <a:pPr algn="ctr"/>
            <a:r>
              <a:rPr lang="ja-JP" altLang="en-US" sz="28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最初は低いとびばこを使って</a:t>
            </a:r>
            <a:endParaRPr lang="en-US" altLang="ja-JP" sz="2800" dirty="0"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  <a:p>
            <a:pPr algn="ctr"/>
            <a:r>
              <a:rPr lang="ja-JP" altLang="en-US" sz="28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練習します。</a:t>
            </a:r>
            <a:endParaRPr kumimoji="1" lang="en-US" sz="2800" dirty="0"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</p:txBody>
      </p:sp>
      <p:pic>
        <p:nvPicPr>
          <p:cNvPr id="3" name="Picture 2" descr="跳び箱のイラスト | かわいいフリー素材集 いらすとや">
            <a:extLst>
              <a:ext uri="{FF2B5EF4-FFF2-40B4-BE49-F238E27FC236}">
                <a16:creationId xmlns:a16="http://schemas.microsoft.com/office/drawing/2014/main" id="{E37461C4-CD16-23D3-12A2-D36C55AB54D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6761" y="1748560"/>
            <a:ext cx="3333443" cy="33608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CE489648-4156-2778-6480-27F43B565AC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79229" y="4091514"/>
            <a:ext cx="1349142" cy="2035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61731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9">
            <a:extLst>
              <a:ext uri="{FF2B5EF4-FFF2-40B4-BE49-F238E27FC236}">
                <a16:creationId xmlns:a16="http://schemas.microsoft.com/office/drawing/2014/main" id="{2B29C5CA-D65F-4B51-98BE-CFB5EA87B3E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71531" y="2128603"/>
            <a:ext cx="2178221" cy="2228650"/>
          </a:xfrm>
          <a:prstGeom prst="rect">
            <a:avLst/>
          </a:prstGeom>
        </p:spPr>
      </p:pic>
      <p:sp>
        <p:nvSpPr>
          <p:cNvPr id="5" name="Speech Bubble: Rectangle with Corners Rounded 4">
            <a:extLst>
              <a:ext uri="{FF2B5EF4-FFF2-40B4-BE49-F238E27FC236}">
                <a16:creationId xmlns:a16="http://schemas.microsoft.com/office/drawing/2014/main" id="{64A8E380-33B3-4684-A20F-506F4564BC67}"/>
              </a:ext>
            </a:extLst>
          </p:cNvPr>
          <p:cNvSpPr/>
          <p:nvPr/>
        </p:nvSpPr>
        <p:spPr>
          <a:xfrm>
            <a:off x="1620538" y="656957"/>
            <a:ext cx="4266916" cy="1326883"/>
          </a:xfrm>
          <a:prstGeom prst="wedgeRoundRectCallout">
            <a:avLst>
              <a:gd name="adj1" fmla="val -44199"/>
              <a:gd name="adj2" fmla="val 67944"/>
              <a:gd name="adj3" fmla="val 16667"/>
            </a:avLst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3200" dirty="0">
                <a:solidFill>
                  <a:schemeClr val="tx1"/>
                </a:solidFill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なぜとびばこの練習をするのでしょうか。</a:t>
            </a:r>
            <a:endParaRPr lang="en-US" sz="3200" dirty="0">
              <a:solidFill>
                <a:schemeClr val="tx1"/>
              </a:solidFill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</p:txBody>
      </p:sp>
      <p:sp>
        <p:nvSpPr>
          <p:cNvPr id="7" name="角丸四角形吹き出し 8">
            <a:extLst>
              <a:ext uri="{FF2B5EF4-FFF2-40B4-BE49-F238E27FC236}">
                <a16:creationId xmlns:a16="http://schemas.microsoft.com/office/drawing/2014/main" id="{3E1E64E1-114B-42AC-B0ED-F337EB257256}"/>
              </a:ext>
            </a:extLst>
          </p:cNvPr>
          <p:cNvSpPr/>
          <p:nvPr/>
        </p:nvSpPr>
        <p:spPr>
          <a:xfrm>
            <a:off x="2589785" y="2858854"/>
            <a:ext cx="7210198" cy="3601581"/>
          </a:xfrm>
          <a:prstGeom prst="wedgeRoundRectCallout">
            <a:avLst>
              <a:gd name="adj1" fmla="val 57459"/>
              <a:gd name="adj2" fmla="val 25498"/>
              <a:gd name="adj3" fmla="val 16667"/>
            </a:avLst>
          </a:prstGeom>
          <a:ln w="19050">
            <a:solidFill>
              <a:schemeClr val="tx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ja-JP" altLang="en-US" sz="32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体の面では、</a:t>
            </a:r>
            <a:endParaRPr lang="en-US" altLang="ja-JP" sz="3200" dirty="0"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  <a:p>
            <a:r>
              <a:rPr lang="ja-JP" altLang="en-US" sz="32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・体を丈夫にする、</a:t>
            </a:r>
            <a:endParaRPr lang="en-US" altLang="ja-JP" sz="3200" dirty="0"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  <a:p>
            <a:r>
              <a:rPr lang="ja-JP" altLang="en-US" sz="32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・ジャンプする力をつける、</a:t>
            </a:r>
            <a:endParaRPr lang="en-US" altLang="ja-JP" sz="3200" dirty="0"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  <a:p>
            <a:r>
              <a:rPr lang="ja-JP" altLang="en-US" sz="32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・俊敏さを養う</a:t>
            </a:r>
            <a:endParaRPr lang="en-US" altLang="ja-JP" sz="3200" dirty="0"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  <a:p>
            <a:r>
              <a:rPr lang="ja-JP" altLang="en-US" sz="32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・体のコントロールの技術を</a:t>
            </a:r>
            <a:endParaRPr lang="en-US" altLang="ja-JP" sz="3200" dirty="0"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  <a:p>
            <a:r>
              <a:rPr lang="ja-JP" altLang="en-US" sz="32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　身につけるなどの理由から練習をして    </a:t>
            </a:r>
            <a:endParaRPr lang="en-US" altLang="ja-JP" sz="3200" dirty="0"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  <a:p>
            <a:r>
              <a:rPr lang="ja-JP" altLang="en-US" sz="32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  います。 </a:t>
            </a:r>
            <a:endParaRPr kumimoji="1" lang="en-US" sz="3200" dirty="0"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</p:txBody>
      </p:sp>
      <p:pic>
        <p:nvPicPr>
          <p:cNvPr id="2" name="Content Placeholder 3">
            <a:extLst>
              <a:ext uri="{FF2B5EF4-FFF2-40B4-BE49-F238E27FC236}">
                <a16:creationId xmlns:a16="http://schemas.microsoft.com/office/drawing/2014/main" id="{DBBFA9EF-8830-68D2-3BC3-F30AC88EEE7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71327" y="4159344"/>
            <a:ext cx="1349142" cy="2035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19836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角丸四角形吹き出し 8">
            <a:extLst>
              <a:ext uri="{FF2B5EF4-FFF2-40B4-BE49-F238E27FC236}">
                <a16:creationId xmlns:a16="http://schemas.microsoft.com/office/drawing/2014/main" id="{F8F77DA3-9F98-426D-922D-936D757AE0D6}"/>
              </a:ext>
            </a:extLst>
          </p:cNvPr>
          <p:cNvSpPr/>
          <p:nvPr/>
        </p:nvSpPr>
        <p:spPr>
          <a:xfrm>
            <a:off x="735496" y="1510749"/>
            <a:ext cx="8130208" cy="3597964"/>
          </a:xfrm>
          <a:prstGeom prst="wedgeRoundRectCallout">
            <a:avLst>
              <a:gd name="adj1" fmla="val 62119"/>
              <a:gd name="adj2" fmla="val 25368"/>
              <a:gd name="adj3" fmla="val 16667"/>
            </a:avLst>
          </a:prstGeom>
          <a:ln w="1905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kumimoji="1" lang="ja-JP" altLang="en-US" sz="32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また、心の面でのトレーニング</a:t>
            </a:r>
            <a:r>
              <a:rPr lang="ja-JP" altLang="en-US" sz="32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などです。</a:t>
            </a:r>
            <a:endParaRPr kumimoji="1" lang="en-US" altLang="ja-JP" sz="3200" dirty="0"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  <a:p>
            <a:r>
              <a:rPr lang="ja-JP" altLang="en-US" sz="32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・</a:t>
            </a:r>
            <a:r>
              <a:rPr kumimoji="1" lang="ja-JP" altLang="en-US" sz="32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注意深さを養う</a:t>
            </a:r>
            <a:endParaRPr kumimoji="1" lang="en-US" altLang="ja-JP" sz="3200" dirty="0"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  <a:p>
            <a:r>
              <a:rPr lang="ja-JP" altLang="en-US" sz="32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・</a:t>
            </a:r>
            <a:r>
              <a:rPr kumimoji="1" lang="ja-JP" altLang="en-US" sz="32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勇気を持つ</a:t>
            </a:r>
            <a:endParaRPr kumimoji="1" lang="en-US" altLang="ja-JP" sz="3200" dirty="0"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  <a:p>
            <a:r>
              <a:rPr lang="ja-JP" altLang="en-US" sz="32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・</a:t>
            </a:r>
            <a:r>
              <a:rPr kumimoji="1" lang="ja-JP" altLang="en-US" sz="32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決断力を身につける</a:t>
            </a:r>
            <a:endParaRPr kumimoji="1" lang="en-US" altLang="ja-JP" sz="3200" dirty="0"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  <a:p>
            <a:r>
              <a:rPr lang="ja-JP" altLang="en-US" sz="32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・</a:t>
            </a:r>
            <a:r>
              <a:rPr kumimoji="1" lang="ja-JP" altLang="en-US" sz="32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自信をつける</a:t>
            </a:r>
            <a:endParaRPr kumimoji="1" lang="en-US" sz="3200" dirty="0"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</p:txBody>
      </p:sp>
      <p:pic>
        <p:nvPicPr>
          <p:cNvPr id="2" name="Content Placeholder 3">
            <a:extLst>
              <a:ext uri="{FF2B5EF4-FFF2-40B4-BE49-F238E27FC236}">
                <a16:creationId xmlns:a16="http://schemas.microsoft.com/office/drawing/2014/main" id="{2CC4DAEC-C6CC-E073-C220-0A4513BFD01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75323" y="3150704"/>
            <a:ext cx="1596801" cy="24095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239355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テキスト ボックス 5"/>
          <p:cNvSpPr txBox="1"/>
          <p:nvPr/>
        </p:nvSpPr>
        <p:spPr>
          <a:xfrm>
            <a:off x="1848301" y="4468256"/>
            <a:ext cx="295317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32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学校の運動場</a:t>
            </a:r>
            <a:r>
              <a:rPr kumimoji="1" lang="th-TH" sz="32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 </a:t>
            </a:r>
            <a:endParaRPr kumimoji="1" lang="en-US" sz="3200" dirty="0"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</p:txBody>
      </p:sp>
      <p:sp>
        <p:nvSpPr>
          <p:cNvPr id="7" name="テキスト ボックス 6"/>
          <p:cNvSpPr txBox="1"/>
          <p:nvPr/>
        </p:nvSpPr>
        <p:spPr>
          <a:xfrm>
            <a:off x="6116806" y="842742"/>
            <a:ext cx="474913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校内の庭には石灯籠があります。</a:t>
            </a:r>
            <a:endParaRPr kumimoji="1" lang="en-US" altLang="ja-JP" sz="2400" dirty="0"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  <a:p>
            <a:r>
              <a:rPr kumimoji="1" lang="ja-JP" altLang="en-US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これは、日本庭園の特徴の一つです。</a:t>
            </a:r>
            <a:endParaRPr kumimoji="1" lang="en-US" sz="2400" dirty="0"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</p:txBody>
      </p:sp>
      <p:pic>
        <p:nvPicPr>
          <p:cNvPr id="8" name="Picture 6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91231" y="5091223"/>
            <a:ext cx="1539952" cy="1688543"/>
          </a:xfrm>
          <a:prstGeom prst="rect">
            <a:avLst/>
          </a:prstGeom>
        </p:spPr>
      </p:pic>
      <p:sp>
        <p:nvSpPr>
          <p:cNvPr id="9" name="角丸四角形吹き出し 8"/>
          <p:cNvSpPr/>
          <p:nvPr/>
        </p:nvSpPr>
        <p:spPr>
          <a:xfrm>
            <a:off x="2724382" y="5242996"/>
            <a:ext cx="4019318" cy="1384995"/>
          </a:xfrm>
          <a:prstGeom prst="wedgeRoundRectCallout">
            <a:avLst>
              <a:gd name="adj1" fmla="val -60483"/>
              <a:gd name="adj2" fmla="val 2530"/>
              <a:gd name="adj3" fmla="val 16667"/>
            </a:avLst>
          </a:prstGeom>
          <a:ln w="19050">
            <a:solidFill>
              <a:schemeClr val="tx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ja-JP" altLang="en-US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では、みなさんの学校には、どんなタイらしい特徴が</a:t>
            </a:r>
            <a:endParaRPr lang="en-US" altLang="ja-JP" sz="2400" dirty="0"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  <a:p>
            <a:pPr algn="ctr"/>
            <a:r>
              <a:rPr lang="ja-JP" altLang="en-US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ありますか</a:t>
            </a:r>
            <a:r>
              <a:rPr lang="ja-JP" altLang="en-US" sz="36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。</a:t>
            </a:r>
            <a:endParaRPr kumimoji="1" lang="en-US" sz="3600" dirty="0"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</p:txBody>
      </p:sp>
      <p:pic>
        <p:nvPicPr>
          <p:cNvPr id="1026" name="Picture 2" descr="校庭・運動場のイラスト">
            <a:extLst>
              <a:ext uri="{FF2B5EF4-FFF2-40B4-BE49-F238E27FC236}">
                <a16:creationId xmlns:a16="http://schemas.microsoft.com/office/drawing/2014/main" id="{D2FA6A8E-594E-6CEA-2E43-7B2C1B787C2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821" y="78234"/>
            <a:ext cx="6062599" cy="44378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バトンを渡す人のイラスト（運動会） | かわいいフリー素材集 いらすとや">
            <a:extLst>
              <a:ext uri="{FF2B5EF4-FFF2-40B4-BE49-F238E27FC236}">
                <a16:creationId xmlns:a16="http://schemas.microsoft.com/office/drawing/2014/main" id="{A046F82A-C2A1-BB39-CEF8-D4615AB5A8A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93925">
            <a:off x="1220011" y="2790199"/>
            <a:ext cx="1399237" cy="10809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C61F7B4B-5465-FD59-1DDA-24FD3312CF9E}"/>
              </a:ext>
            </a:extLst>
          </p:cNvPr>
          <p:cNvSpPr txBox="1"/>
          <p:nvPr/>
        </p:nvSpPr>
        <p:spPr>
          <a:xfrm>
            <a:off x="7181850" y="4630111"/>
            <a:ext cx="489440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20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※</a:t>
            </a:r>
            <a:r>
              <a:rPr lang="ja-JP" altLang="en-US" sz="20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絵は</a:t>
            </a:r>
            <a:r>
              <a:rPr lang="en-US" altLang="ja-JP" sz="20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『</a:t>
            </a:r>
            <a:r>
              <a:rPr lang="ja-JP" altLang="en-US" sz="20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あきこと友だち</a:t>
            </a:r>
            <a:r>
              <a:rPr lang="en-US" altLang="ja-JP" sz="20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』1</a:t>
            </a:r>
            <a:r>
              <a:rPr lang="ja-JP" altLang="en-US" sz="20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巻</a:t>
            </a:r>
            <a:r>
              <a:rPr lang="en-US" altLang="ja-JP" sz="20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95</a:t>
            </a:r>
            <a:r>
              <a:rPr lang="ja-JP" altLang="en-US" sz="20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ページを</a:t>
            </a:r>
            <a:endParaRPr lang="en-US" altLang="ja-JP" sz="2000" dirty="0"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  <a:p>
            <a:r>
              <a:rPr lang="ja-JP" altLang="en-US" sz="20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ご覧ください。</a:t>
            </a:r>
          </a:p>
          <a:p>
            <a:endParaRPr lang="en-US" sz="1600" dirty="0"/>
          </a:p>
        </p:txBody>
      </p:sp>
      <p:pic>
        <p:nvPicPr>
          <p:cNvPr id="1044" name="Picture 20" descr="枯山水のイラスト">
            <a:extLst>
              <a:ext uri="{FF2B5EF4-FFF2-40B4-BE49-F238E27FC236}">
                <a16:creationId xmlns:a16="http://schemas.microsoft.com/office/drawing/2014/main" id="{00A1E86F-F090-4000-4A36-D91304AC9D2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372532">
            <a:off x="7543976" y="2739964"/>
            <a:ext cx="3486444" cy="17292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6" name="Picture 22" descr="灯籠のイラスト">
            <a:extLst>
              <a:ext uri="{FF2B5EF4-FFF2-40B4-BE49-F238E27FC236}">
                <a16:creationId xmlns:a16="http://schemas.microsoft.com/office/drawing/2014/main" id="{61BDD874-0970-67CD-78E5-22560247638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51769">
            <a:off x="9700041" y="1678794"/>
            <a:ext cx="1150270" cy="16670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Arrow: Curved Left 11">
            <a:extLst>
              <a:ext uri="{FF2B5EF4-FFF2-40B4-BE49-F238E27FC236}">
                <a16:creationId xmlns:a16="http://schemas.microsoft.com/office/drawing/2014/main" id="{1DCA2543-90F4-D83C-2E4A-648EAFDCB1EE}"/>
              </a:ext>
            </a:extLst>
          </p:cNvPr>
          <p:cNvSpPr/>
          <p:nvPr/>
        </p:nvSpPr>
        <p:spPr>
          <a:xfrm rot="21378832">
            <a:off x="10985822" y="1431643"/>
            <a:ext cx="791984" cy="1592491"/>
          </a:xfrm>
          <a:prstGeom prst="curvedLeftArrow">
            <a:avLst>
              <a:gd name="adj1" fmla="val 0"/>
              <a:gd name="adj2" fmla="val 50000"/>
              <a:gd name="adj3" fmla="val 25000"/>
            </a:avLst>
          </a:prstGeom>
          <a:solidFill>
            <a:schemeClr val="bg1">
              <a:lumMod val="50000"/>
            </a:schemeClr>
          </a:solidFill>
          <a:ln w="190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70863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テキスト ボックス 4"/>
          <p:cNvSpPr txBox="1"/>
          <p:nvPr/>
        </p:nvSpPr>
        <p:spPr>
          <a:xfrm>
            <a:off x="5848324" y="4183016"/>
            <a:ext cx="50550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28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自転車置き場</a:t>
            </a:r>
            <a:endParaRPr kumimoji="1" lang="en-US" sz="2800" dirty="0"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</p:txBody>
      </p:sp>
      <p:pic>
        <p:nvPicPr>
          <p:cNvPr id="6" name="Picture 6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381613" y="4768697"/>
            <a:ext cx="1778214" cy="2096407"/>
          </a:xfrm>
          <a:prstGeom prst="rect">
            <a:avLst/>
          </a:prstGeom>
        </p:spPr>
      </p:pic>
      <p:sp>
        <p:nvSpPr>
          <p:cNvPr id="7" name="角丸四角形吹き出し 6"/>
          <p:cNvSpPr/>
          <p:nvPr/>
        </p:nvSpPr>
        <p:spPr>
          <a:xfrm>
            <a:off x="1030871" y="2964861"/>
            <a:ext cx="4257911" cy="1218155"/>
          </a:xfrm>
          <a:prstGeom prst="wedgeRoundRectCallout">
            <a:avLst>
              <a:gd name="adj1" fmla="val -29145"/>
              <a:gd name="adj2" fmla="val 104821"/>
              <a:gd name="adj3" fmla="val 16667"/>
            </a:avLst>
          </a:prstGeom>
          <a:ln w="19050">
            <a:solidFill>
              <a:schemeClr val="tx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ja-JP" altLang="en-US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ということは、日本の生徒は自転車で通学するのでしょうか。</a:t>
            </a:r>
            <a:endParaRPr kumimoji="1" lang="en-US" sz="3600" dirty="0"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</p:txBody>
      </p:sp>
      <p:pic>
        <p:nvPicPr>
          <p:cNvPr id="2050" name="Picture 2" descr="きれいに自転車が置かれた自転車置場のイラスト">
            <a:extLst>
              <a:ext uri="{FF2B5EF4-FFF2-40B4-BE49-F238E27FC236}">
                <a16:creationId xmlns:a16="http://schemas.microsoft.com/office/drawing/2014/main" id="{F1022D26-6161-7821-AD9D-A0C18026F2D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9979" y="1327971"/>
            <a:ext cx="5071269" cy="30525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自転車通学のイラスト（男子学生）">
            <a:extLst>
              <a:ext uri="{FF2B5EF4-FFF2-40B4-BE49-F238E27FC236}">
                <a16:creationId xmlns:a16="http://schemas.microsoft.com/office/drawing/2014/main" id="{A68C7449-9B82-A0D7-02CC-6CEAFCD29A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9212" y="645903"/>
            <a:ext cx="1766887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自転車通学のイラスト（女子学生）">
            <a:extLst>
              <a:ext uri="{FF2B5EF4-FFF2-40B4-BE49-F238E27FC236}">
                <a16:creationId xmlns:a16="http://schemas.microsoft.com/office/drawing/2014/main" id="{652835D3-E6B1-C9F6-295F-8CB1C973FB6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4629" y="645903"/>
            <a:ext cx="1766888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368911F0-9ECE-0887-74F7-70C162941A72}"/>
              </a:ext>
            </a:extLst>
          </p:cNvPr>
          <p:cNvSpPr txBox="1"/>
          <p:nvPr/>
        </p:nvSpPr>
        <p:spPr>
          <a:xfrm>
            <a:off x="5367130" y="5208845"/>
            <a:ext cx="611629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2400" dirty="0">
                <a:latin typeface="UD Digi Kyokasho NP-R" panose="02020400000000000000" pitchFamily="18" charset="-128"/>
                <a:ea typeface="UD Digi Kyokasho NP-R" panose="02020400000000000000" pitchFamily="18" charset="-128"/>
              </a:rPr>
              <a:t>※</a:t>
            </a:r>
            <a:r>
              <a:rPr lang="ja-JP" altLang="en-US" sz="2400" dirty="0">
                <a:latin typeface="UD Digi Kyokasho NP-R" panose="02020400000000000000" pitchFamily="18" charset="-128"/>
                <a:ea typeface="UD Digi Kyokasho NP-R" panose="02020400000000000000" pitchFamily="18" charset="-128"/>
              </a:rPr>
              <a:t>絵は</a:t>
            </a:r>
            <a:r>
              <a:rPr lang="en-US" altLang="ja-JP" sz="2400" dirty="0">
                <a:latin typeface="UD Digi Kyokasho NP-R" panose="02020400000000000000" pitchFamily="18" charset="-128"/>
                <a:ea typeface="UD Digi Kyokasho NP-R" panose="02020400000000000000" pitchFamily="18" charset="-128"/>
              </a:rPr>
              <a:t>『</a:t>
            </a:r>
            <a:r>
              <a:rPr lang="ja-JP" altLang="en-US" sz="2400" dirty="0">
                <a:latin typeface="UD Digi Kyokasho NP-R" panose="02020400000000000000" pitchFamily="18" charset="-128"/>
                <a:ea typeface="UD Digi Kyokasho NP-R" panose="02020400000000000000" pitchFamily="18" charset="-128"/>
              </a:rPr>
              <a:t>あきこと友だち</a:t>
            </a:r>
            <a:r>
              <a:rPr lang="en-US" altLang="ja-JP" sz="2400" dirty="0">
                <a:latin typeface="UD Digi Kyokasho NP-R" panose="02020400000000000000" pitchFamily="18" charset="-128"/>
                <a:ea typeface="UD Digi Kyokasho NP-R" panose="02020400000000000000" pitchFamily="18" charset="-128"/>
              </a:rPr>
              <a:t>』1</a:t>
            </a:r>
            <a:r>
              <a:rPr lang="ja-JP" altLang="en-US" sz="2400" dirty="0">
                <a:latin typeface="UD Digi Kyokasho NP-R" panose="02020400000000000000" pitchFamily="18" charset="-128"/>
                <a:ea typeface="UD Digi Kyokasho NP-R" panose="02020400000000000000" pitchFamily="18" charset="-128"/>
              </a:rPr>
              <a:t>巻</a:t>
            </a:r>
            <a:r>
              <a:rPr lang="en-US" altLang="ja-JP" sz="2400" dirty="0">
                <a:latin typeface="UD Digi Kyokasho NP-R" panose="02020400000000000000" pitchFamily="18" charset="-128"/>
                <a:ea typeface="UD Digi Kyokasho NP-R" panose="02020400000000000000" pitchFamily="18" charset="-128"/>
              </a:rPr>
              <a:t>95</a:t>
            </a:r>
            <a:r>
              <a:rPr lang="ja-JP" altLang="en-US" sz="2400" dirty="0">
                <a:latin typeface="UD Digi Kyokasho NP-R" panose="02020400000000000000" pitchFamily="18" charset="-128"/>
                <a:ea typeface="UD Digi Kyokasho NP-R" panose="02020400000000000000" pitchFamily="18" charset="-128"/>
              </a:rPr>
              <a:t>ページをご覧ください。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115510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1E0381-3889-41C4-A114-8A777A2592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ja-JP" altLang="en-US" sz="3200" dirty="0">
                <a:latin typeface="UD Digi Kyokasho NK-B" panose="02020700000000000000" pitchFamily="18" charset="-128"/>
                <a:ea typeface="UD Digi Kyokasho NK-B" panose="02020700000000000000" pitchFamily="18" charset="-128"/>
              </a:rPr>
              <a:t>がっこうの　じてんしゃおきばは　どこに　ありますか。　</a:t>
            </a:r>
            <a:endParaRPr lang="en-US" sz="3200" dirty="0">
              <a:latin typeface="UD Digi Kyokasho NK-B" panose="02020700000000000000" pitchFamily="18" charset="-128"/>
              <a:ea typeface="UD Digi Kyokasho NK-B" panose="02020700000000000000" pitchFamily="18" charset="-128"/>
            </a:endParaRPr>
          </a:p>
        </p:txBody>
      </p:sp>
      <p:sp>
        <p:nvSpPr>
          <p:cNvPr id="6" name="角丸四角形吹き出し 6">
            <a:extLst>
              <a:ext uri="{FF2B5EF4-FFF2-40B4-BE49-F238E27FC236}">
                <a16:creationId xmlns:a16="http://schemas.microsoft.com/office/drawing/2014/main" id="{52C4B71A-3745-4CFE-9F7A-A31C862A703E}"/>
              </a:ext>
            </a:extLst>
          </p:cNvPr>
          <p:cNvSpPr/>
          <p:nvPr/>
        </p:nvSpPr>
        <p:spPr>
          <a:xfrm>
            <a:off x="406652" y="1974975"/>
            <a:ext cx="3732211" cy="1325563"/>
          </a:xfrm>
          <a:prstGeom prst="wedgeRoundRectCallout">
            <a:avLst>
              <a:gd name="adj1" fmla="val -26397"/>
              <a:gd name="adj2" fmla="val 110239"/>
              <a:gd name="adj3" fmla="val 16667"/>
            </a:avLst>
          </a:prstGeom>
          <a:ln w="19050">
            <a:solidFill>
              <a:schemeClr val="tx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ja-JP" altLang="en-US" sz="28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学校によって違います</a:t>
            </a:r>
            <a:endParaRPr kumimoji="1" lang="en-US" sz="2800" dirty="0"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</p:txBody>
      </p:sp>
      <p:sp>
        <p:nvSpPr>
          <p:cNvPr id="8" name="角丸四角形吹き出し 6">
            <a:extLst>
              <a:ext uri="{FF2B5EF4-FFF2-40B4-BE49-F238E27FC236}">
                <a16:creationId xmlns:a16="http://schemas.microsoft.com/office/drawing/2014/main" id="{FD65D887-A2A7-455A-812A-D6E459E4C391}"/>
              </a:ext>
            </a:extLst>
          </p:cNvPr>
          <p:cNvSpPr/>
          <p:nvPr/>
        </p:nvSpPr>
        <p:spPr>
          <a:xfrm>
            <a:off x="2020251" y="3728686"/>
            <a:ext cx="5166612" cy="1627361"/>
          </a:xfrm>
          <a:prstGeom prst="wedgeRoundRectCallout">
            <a:avLst>
              <a:gd name="adj1" fmla="val -61062"/>
              <a:gd name="adj2" fmla="val 20471"/>
              <a:gd name="adj3" fmla="val 16667"/>
            </a:avLst>
          </a:prstGeom>
          <a:ln w="19050">
            <a:solidFill>
              <a:schemeClr val="tx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ja-JP" altLang="en-US" sz="28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例えば、</a:t>
            </a:r>
            <a:r>
              <a:rPr kumimoji="1" lang="ja-JP" altLang="en-US" sz="28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埼玉県立浦和高校</a:t>
            </a:r>
            <a:r>
              <a:rPr lang="ja-JP" altLang="en-US" sz="28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では、自転車置き場は校舎の下にあります。</a:t>
            </a:r>
            <a:endParaRPr kumimoji="1" lang="en-US" sz="2800" dirty="0"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</p:txBody>
      </p:sp>
      <p:pic>
        <p:nvPicPr>
          <p:cNvPr id="3074" name="Picture 2" descr="学校の建物のイラスト（背景素材）">
            <a:extLst>
              <a:ext uri="{FF2B5EF4-FFF2-40B4-BE49-F238E27FC236}">
                <a16:creationId xmlns:a16="http://schemas.microsoft.com/office/drawing/2014/main" id="{D7DCBEEA-5C62-2CE0-38CE-BED8397CCE9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73640" y="2241801"/>
            <a:ext cx="4466876" cy="25163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6" descr="自転車通学のイラスト（女子学生）">
            <a:extLst>
              <a:ext uri="{FF2B5EF4-FFF2-40B4-BE49-F238E27FC236}">
                <a16:creationId xmlns:a16="http://schemas.microsoft.com/office/drawing/2014/main" id="{55FCE049-B8F7-25D7-D37C-DA135FBFF56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21640" y="3522088"/>
            <a:ext cx="1146439" cy="12360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628D6F5F-080F-C20E-5616-963C436FB44C}"/>
              </a:ext>
            </a:extLst>
          </p:cNvPr>
          <p:cNvSpPr txBox="1"/>
          <p:nvPr/>
        </p:nvSpPr>
        <p:spPr>
          <a:xfrm>
            <a:off x="3815305" y="5549929"/>
            <a:ext cx="741117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※</a:t>
            </a:r>
            <a:r>
              <a:rPr lang="ja-JP" altLang="en-US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絵は</a:t>
            </a:r>
            <a:r>
              <a:rPr lang="en-US" altLang="ja-JP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『</a:t>
            </a:r>
            <a:r>
              <a:rPr lang="ja-JP" altLang="en-US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あきこと友だち</a:t>
            </a:r>
            <a:r>
              <a:rPr lang="en-US" altLang="ja-JP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』1</a:t>
            </a:r>
            <a:r>
              <a:rPr lang="ja-JP" altLang="en-US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巻</a:t>
            </a:r>
            <a:r>
              <a:rPr lang="en-US" altLang="ja-JP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95</a:t>
            </a:r>
            <a:r>
              <a:rPr lang="ja-JP" altLang="en-US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ページをご覧ください。</a:t>
            </a:r>
          </a:p>
          <a:p>
            <a:endParaRPr lang="en-US" sz="1600" dirty="0"/>
          </a:p>
        </p:txBody>
      </p:sp>
      <p:pic>
        <p:nvPicPr>
          <p:cNvPr id="3" name="Content Placeholder 3">
            <a:extLst>
              <a:ext uri="{FF2B5EF4-FFF2-40B4-BE49-F238E27FC236}">
                <a16:creationId xmlns:a16="http://schemas.microsoft.com/office/drawing/2014/main" id="{74A519B6-F7C5-770E-2224-D5A1E2F0190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2967" b="95549" l="9408" r="92683">
                        <a14:foregroundMark x1="31707" y1="6231" x2="75610" y2="19288"/>
                        <a14:foregroundMark x1="9408" y1="90208" x2="38676" y2="93769"/>
                        <a14:foregroundMark x1="22300" y1="82789" x2="55749" y2="63501"/>
                        <a14:foregroundMark x1="73519" y1="64688" x2="78049" y2="93769"/>
                        <a14:foregroundMark x1="47735" y1="92582" x2="45993" y2="51335"/>
                        <a14:foregroundMark x1="45993" y1="51335" x2="50523" y2="86350"/>
                        <a14:foregroundMark x1="50523" y1="90801" x2="53310" y2="77745"/>
                        <a14:foregroundMark x1="78049" y1="89318" x2="75261" y2="59941"/>
                        <a14:foregroundMark x1="75261" y1="59941" x2="73868" y2="59050"/>
                        <a14:foregroundMark x1="66202" y1="68843" x2="76307" y2="81602"/>
                        <a14:foregroundMark x1="76307" y1="81602" x2="79094" y2="94955"/>
                        <a14:foregroundMark x1="79094" y1="94955" x2="78746" y2="95549"/>
                        <a14:foregroundMark x1="72822" y1="67062" x2="76307" y2="84273"/>
                        <a14:foregroundMark x1="72822" y1="67953" x2="58885" y2="79822"/>
                        <a14:foregroundMark x1="71777" y1="81899" x2="72125" y2="89318"/>
                        <a14:foregroundMark x1="75610" y1="91691" x2="79791" y2="90208"/>
                        <a14:foregroundMark x1="92683" y1="90504" x2="89895" y2="66766"/>
                        <a14:foregroundMark x1="81533" y1="62611" x2="65854" y2="62611"/>
                        <a14:foregroundMark x1="20557" y1="67062" x2="26481" y2="92285"/>
                        <a14:foregroundMark x1="25436" y1="85757" x2="25784" y2="53709"/>
                        <a14:foregroundMark x1="33101" y1="50742" x2="54704" y2="9792"/>
                        <a14:foregroundMark x1="35889" y1="22849" x2="37631" y2="40950"/>
                        <a14:foregroundMark x1="22997" y1="20475" x2="34146" y2="38872"/>
                        <a14:foregroundMark x1="19512" y1="29970" x2="32404" y2="12760"/>
                        <a14:foregroundMark x1="54007" y1="19585" x2="41812" y2="56083"/>
                        <a14:foregroundMark x1="58885" y1="29377" x2="52962" y2="43917"/>
                        <a14:foregroundMark x1="65157" y1="27596" x2="47038" y2="29377"/>
                        <a14:foregroundMark x1="24042" y1="66469" x2="22997" y2="75668"/>
                        <a14:foregroundMark x1="34146" y1="2967" x2="48780" y2="2967"/>
                        <a14:foregroundMark x1="38328" y1="34125" x2="38328" y2="3412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1484" y="4386984"/>
            <a:ext cx="973431" cy="13937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27693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69DDA76-3A46-4CDF-AA3F-448A000852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ja-JP" altLang="en-US" sz="3600" dirty="0">
                <a:latin typeface="UD Digi Kyokasho NK-B" panose="02020700000000000000" pitchFamily="18" charset="-128"/>
                <a:ea typeface="UD Digi Kyokasho NK-B" panose="02020700000000000000" pitchFamily="18" charset="-128"/>
                <a:cs typeface="+mn-cs"/>
              </a:rPr>
              <a:t>では、他の学校も見てみましょう。　</a:t>
            </a:r>
            <a:endParaRPr lang="en-US" sz="3600" dirty="0">
              <a:latin typeface="UD Digi Kyokasho NK-B" panose="02020700000000000000" pitchFamily="18" charset="-128"/>
              <a:ea typeface="UD Digi Kyokasho NK-B" panose="02020700000000000000" pitchFamily="18" charset="-128"/>
              <a:cs typeface="+mn-cs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E179386-B09A-44CB-A25D-874E1BB0254D}"/>
              </a:ext>
            </a:extLst>
          </p:cNvPr>
          <p:cNvSpPr txBox="1"/>
          <p:nvPr/>
        </p:nvSpPr>
        <p:spPr>
          <a:xfrm>
            <a:off x="1436705" y="5497836"/>
            <a:ext cx="465929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28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学校によっては校舎の</a:t>
            </a:r>
            <a:endParaRPr lang="en-US" altLang="ja-JP" sz="2800" dirty="0"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  <a:p>
            <a:r>
              <a:rPr lang="ja-JP" altLang="en-US" sz="28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そばにあります。</a:t>
            </a:r>
            <a:endParaRPr lang="en-US" sz="3200" dirty="0"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</p:txBody>
      </p:sp>
      <p:sp>
        <p:nvSpPr>
          <p:cNvPr id="8" name="AutoShape 10">
            <a:extLst>
              <a:ext uri="{FF2B5EF4-FFF2-40B4-BE49-F238E27FC236}">
                <a16:creationId xmlns:a16="http://schemas.microsoft.com/office/drawing/2014/main" id="{7372AC35-D2CC-4091-B57D-45499B53CA99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6096000" y="2845904"/>
            <a:ext cx="887896" cy="8878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13C029D3-8D94-48A3-AAC7-1E43D66F8826}"/>
              </a:ext>
            </a:extLst>
          </p:cNvPr>
          <p:cNvSpPr txBox="1"/>
          <p:nvPr/>
        </p:nvSpPr>
        <p:spPr>
          <a:xfrm>
            <a:off x="6694505" y="5434672"/>
            <a:ext cx="465929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28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学校によっては校舎の間に</a:t>
            </a:r>
            <a:endParaRPr lang="en-US" altLang="ja-JP" sz="2800" dirty="0"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  <a:p>
            <a:r>
              <a:rPr lang="ja-JP" altLang="en-US" sz="28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あります。</a:t>
            </a:r>
            <a:endParaRPr lang="en-US" sz="3200" dirty="0"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</p:txBody>
      </p:sp>
      <p:pic>
        <p:nvPicPr>
          <p:cNvPr id="3" name="図 8">
            <a:extLst>
              <a:ext uri="{FF2B5EF4-FFF2-40B4-BE49-F238E27FC236}">
                <a16:creationId xmlns:a16="http://schemas.microsoft.com/office/drawing/2014/main" id="{72D9B105-57BF-5964-C340-1AA76D42AA7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72820" y="1847832"/>
            <a:ext cx="4774730" cy="33686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図 57">
            <a:extLst>
              <a:ext uri="{FF2B5EF4-FFF2-40B4-BE49-F238E27FC236}">
                <a16:creationId xmlns:a16="http://schemas.microsoft.com/office/drawing/2014/main" id="{D33827F7-BB9C-E5E5-3D48-A43D6EC9C93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9670" y="1948642"/>
            <a:ext cx="4498435" cy="33686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Content Placeholder 3">
            <a:extLst>
              <a:ext uri="{FF2B5EF4-FFF2-40B4-BE49-F238E27FC236}">
                <a16:creationId xmlns:a16="http://schemas.microsoft.com/office/drawing/2014/main" id="{9F4A79C2-5E8B-5EAB-9CBC-9F31A292180A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2967" b="95549" l="9408" r="92683">
                        <a14:foregroundMark x1="31707" y1="6231" x2="75610" y2="19288"/>
                        <a14:foregroundMark x1="9408" y1="90208" x2="38676" y2="93769"/>
                        <a14:foregroundMark x1="22300" y1="82789" x2="55749" y2="63501"/>
                        <a14:foregroundMark x1="73519" y1="64688" x2="78049" y2="93769"/>
                        <a14:foregroundMark x1="47735" y1="92582" x2="45993" y2="51335"/>
                        <a14:foregroundMark x1="45993" y1="51335" x2="50523" y2="86350"/>
                        <a14:foregroundMark x1="50523" y1="90801" x2="53310" y2="77745"/>
                        <a14:foregroundMark x1="78049" y1="89318" x2="75261" y2="59941"/>
                        <a14:foregroundMark x1="75261" y1="59941" x2="73868" y2="59050"/>
                        <a14:foregroundMark x1="66202" y1="68843" x2="76307" y2="81602"/>
                        <a14:foregroundMark x1="76307" y1="81602" x2="79094" y2="94955"/>
                        <a14:foregroundMark x1="79094" y1="94955" x2="78746" y2="95549"/>
                        <a14:foregroundMark x1="72822" y1="67062" x2="76307" y2="84273"/>
                        <a14:foregroundMark x1="72822" y1="67953" x2="58885" y2="79822"/>
                        <a14:foregroundMark x1="71777" y1="81899" x2="72125" y2="89318"/>
                        <a14:foregroundMark x1="75610" y1="91691" x2="79791" y2="90208"/>
                        <a14:foregroundMark x1="92683" y1="90504" x2="89895" y2="66766"/>
                        <a14:foregroundMark x1="81533" y1="62611" x2="65854" y2="62611"/>
                        <a14:foregroundMark x1="20557" y1="67062" x2="26481" y2="92285"/>
                        <a14:foregroundMark x1="25436" y1="85757" x2="25784" y2="53709"/>
                        <a14:foregroundMark x1="33101" y1="50742" x2="54704" y2="9792"/>
                        <a14:foregroundMark x1="35889" y1="22849" x2="37631" y2="40950"/>
                        <a14:foregroundMark x1="22997" y1="20475" x2="34146" y2="38872"/>
                        <a14:foregroundMark x1="19512" y1="29970" x2="32404" y2="12760"/>
                        <a14:foregroundMark x1="54007" y1="19585" x2="41812" y2="56083"/>
                        <a14:foregroundMark x1="58885" y1="29377" x2="52962" y2="43917"/>
                        <a14:foregroundMark x1="65157" y1="27596" x2="47038" y2="29377"/>
                        <a14:foregroundMark x1="24042" y1="66469" x2="22997" y2="75668"/>
                        <a14:foregroundMark x1="34146" y1="2967" x2="48780" y2="2967"/>
                        <a14:foregroundMark x1="38328" y1="34125" x2="38328" y2="3412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16528" y="365125"/>
            <a:ext cx="874067" cy="12515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43760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3036577" y="500062"/>
            <a:ext cx="6642180" cy="1325563"/>
          </a:xfrm>
        </p:spPr>
        <p:txBody>
          <a:bodyPr/>
          <a:lstStyle/>
          <a:p>
            <a:pPr algn="ctr"/>
            <a:r>
              <a:rPr lang="ja-JP" altLang="en-US" dirty="0">
                <a:latin typeface="UD Digi Kyokasho NP-B" panose="02020700000000000000" pitchFamily="18" charset="-128"/>
                <a:ea typeface="UD Digi Kyokasho NP-B" panose="02020700000000000000" pitchFamily="18" charset="-128"/>
                <a:cs typeface="+mn-cs"/>
              </a:rPr>
              <a:t>日本の高校</a:t>
            </a:r>
            <a:endParaRPr kumimoji="1" lang="en-US" dirty="0">
              <a:latin typeface="UD Digi Kyokasho NP-B" panose="02020700000000000000" pitchFamily="18" charset="-128"/>
              <a:ea typeface="UD Digi Kyokasho NP-B" panose="02020700000000000000" pitchFamily="18" charset="-128"/>
              <a:cs typeface="+mn-cs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523335" y="4536496"/>
            <a:ext cx="11668665" cy="2092883"/>
          </a:xfrm>
        </p:spPr>
        <p:txBody>
          <a:bodyPr>
            <a:normAutofit/>
          </a:bodyPr>
          <a:lstStyle/>
          <a:p>
            <a:r>
              <a:rPr lang="ja-JP" altLang="en-US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みなさんは、高校にどんな教室があるか、見たり聞いたりしたことがありますか？</a:t>
            </a:r>
            <a:endParaRPr lang="en-US" altLang="ja-JP" sz="2400" dirty="0"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  <a:p>
            <a:r>
              <a:rPr lang="ja-JP" altLang="en-US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もしあるなら、知っていることがあれば、友だちに教えてください。</a:t>
            </a:r>
            <a:endParaRPr kumimoji="1" lang="en-US" sz="2400" dirty="0"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</p:txBody>
      </p:sp>
      <p:pic>
        <p:nvPicPr>
          <p:cNvPr id="7" name="รูปภาพ 3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6150" y="1825625"/>
            <a:ext cx="3474744" cy="2245204"/>
          </a:xfrm>
          <a:prstGeom prst="rect">
            <a:avLst/>
          </a:prstGeom>
        </p:spPr>
      </p:pic>
      <p:sp>
        <p:nvSpPr>
          <p:cNvPr id="8" name="角丸四角形吹き出し 7"/>
          <p:cNvSpPr/>
          <p:nvPr/>
        </p:nvSpPr>
        <p:spPr>
          <a:xfrm>
            <a:off x="7612356" y="2291292"/>
            <a:ext cx="3840161" cy="1499659"/>
          </a:xfrm>
          <a:prstGeom prst="wedgeRoundRectCallout">
            <a:avLst>
              <a:gd name="adj1" fmla="val -64451"/>
              <a:gd name="adj2" fmla="val 17818"/>
              <a:gd name="adj3" fmla="val 16667"/>
            </a:avLst>
          </a:prstGeom>
          <a:ln w="19050">
            <a:solidFill>
              <a:srgbClr val="00000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ja-JP" altLang="en-US" sz="2400" dirty="0">
                <a:latin typeface="UD Digi Kyokasho NP-R" panose="02020400000000000000" pitchFamily="18" charset="-128"/>
                <a:ea typeface="UD Digi Kyokasho NP-R" panose="02020400000000000000" pitchFamily="18" charset="-128"/>
              </a:rPr>
              <a:t>漫画で読んだことがありますが、高校には制服が</a:t>
            </a:r>
            <a:r>
              <a:rPr lang="en-US" altLang="ja-JP" sz="2400" dirty="0">
                <a:latin typeface="UD Digi Kyokasho NP-R" panose="02020400000000000000" pitchFamily="18" charset="-128"/>
                <a:ea typeface="UD Digi Kyokasho NP-R" panose="02020400000000000000" pitchFamily="18" charset="-128"/>
              </a:rPr>
              <a:t>2</a:t>
            </a:r>
            <a:r>
              <a:rPr lang="ja-JP" altLang="en-US" sz="2400" dirty="0">
                <a:latin typeface="UD Digi Kyokasho NP-R" panose="02020400000000000000" pitchFamily="18" charset="-128"/>
                <a:ea typeface="UD Digi Kyokasho NP-R" panose="02020400000000000000" pitchFamily="18" charset="-128"/>
              </a:rPr>
              <a:t>種類以上あるそうです。</a:t>
            </a:r>
            <a:endParaRPr kumimoji="1" lang="en-US" sz="3600" dirty="0">
              <a:latin typeface="UD Digi Kyokasho NP-R" panose="02020400000000000000" pitchFamily="18" charset="-128"/>
              <a:ea typeface="UD Digi Kyokasho NP-R" panose="02020400000000000000" pitchFamily="18" charset="-128"/>
            </a:endParaRPr>
          </a:p>
        </p:txBody>
      </p:sp>
      <p:sp>
        <p:nvSpPr>
          <p:cNvPr id="4" name="矢印: 五方向 6">
            <a:extLst>
              <a:ext uri="{FF2B5EF4-FFF2-40B4-BE49-F238E27FC236}">
                <a16:creationId xmlns:a16="http://schemas.microsoft.com/office/drawing/2014/main" id="{BFD6A6AE-09EF-C425-2E09-2543E6ED7176}"/>
              </a:ext>
            </a:extLst>
          </p:cNvPr>
          <p:cNvSpPr/>
          <p:nvPr/>
        </p:nvSpPr>
        <p:spPr>
          <a:xfrm>
            <a:off x="479503" y="640384"/>
            <a:ext cx="2225522" cy="775043"/>
          </a:xfrm>
          <a:custGeom>
            <a:avLst/>
            <a:gdLst>
              <a:gd name="connsiteX0" fmla="*/ 0 w 2225522"/>
              <a:gd name="connsiteY0" fmla="*/ 0 h 775043"/>
              <a:gd name="connsiteX1" fmla="*/ 1805921 w 2225522"/>
              <a:gd name="connsiteY1" fmla="*/ 0 h 775043"/>
              <a:gd name="connsiteX2" fmla="*/ 2225522 w 2225522"/>
              <a:gd name="connsiteY2" fmla="*/ 387522 h 775043"/>
              <a:gd name="connsiteX3" fmla="*/ 1805921 w 2225522"/>
              <a:gd name="connsiteY3" fmla="*/ 775043 h 775043"/>
              <a:gd name="connsiteX4" fmla="*/ 0 w 2225522"/>
              <a:gd name="connsiteY4" fmla="*/ 775043 h 775043"/>
              <a:gd name="connsiteX5" fmla="*/ 0 w 2225522"/>
              <a:gd name="connsiteY5" fmla="*/ 0 h 7750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225522" h="775043" fill="none" extrusionOk="0">
                <a:moveTo>
                  <a:pt x="0" y="0"/>
                </a:moveTo>
                <a:cubicBezTo>
                  <a:pt x="392043" y="-151702"/>
                  <a:pt x="999238" y="146904"/>
                  <a:pt x="1805921" y="0"/>
                </a:cubicBezTo>
                <a:cubicBezTo>
                  <a:pt x="1885148" y="76921"/>
                  <a:pt x="2134490" y="372378"/>
                  <a:pt x="2225522" y="387522"/>
                </a:cubicBezTo>
                <a:cubicBezTo>
                  <a:pt x="2138562" y="446827"/>
                  <a:pt x="1979010" y="650268"/>
                  <a:pt x="1805921" y="775043"/>
                </a:cubicBezTo>
                <a:cubicBezTo>
                  <a:pt x="1164527" y="667560"/>
                  <a:pt x="232100" y="625527"/>
                  <a:pt x="0" y="775043"/>
                </a:cubicBezTo>
                <a:cubicBezTo>
                  <a:pt x="34774" y="565007"/>
                  <a:pt x="55805" y="136291"/>
                  <a:pt x="0" y="0"/>
                </a:cubicBezTo>
                <a:close/>
              </a:path>
              <a:path w="2225522" h="775043" stroke="0" extrusionOk="0">
                <a:moveTo>
                  <a:pt x="0" y="0"/>
                </a:moveTo>
                <a:cubicBezTo>
                  <a:pt x="601877" y="-12782"/>
                  <a:pt x="1592555" y="92937"/>
                  <a:pt x="1805921" y="0"/>
                </a:cubicBezTo>
                <a:cubicBezTo>
                  <a:pt x="1956074" y="84725"/>
                  <a:pt x="2090284" y="283927"/>
                  <a:pt x="2225522" y="387522"/>
                </a:cubicBezTo>
                <a:cubicBezTo>
                  <a:pt x="2075591" y="552827"/>
                  <a:pt x="1970430" y="625114"/>
                  <a:pt x="1805921" y="775043"/>
                </a:cubicBezTo>
                <a:cubicBezTo>
                  <a:pt x="953939" y="761224"/>
                  <a:pt x="451829" y="692644"/>
                  <a:pt x="0" y="775043"/>
                </a:cubicBezTo>
                <a:cubicBezTo>
                  <a:pt x="-33438" y="676595"/>
                  <a:pt x="-30800" y="326315"/>
                  <a:pt x="0" y="0"/>
                </a:cubicBezTo>
                <a:close/>
              </a:path>
            </a:pathLst>
          </a:custGeom>
          <a:solidFill>
            <a:srgbClr val="C55A11"/>
          </a:solidFill>
          <a:ln w="12700" cap="flat" cmpd="sng" algn="ctr">
            <a:solidFill>
              <a:schemeClr val="accent5">
                <a:lumMod val="50000"/>
              </a:schemeClr>
            </a:solidFill>
            <a:prstDash val="solid"/>
            <a:miter lim="800000"/>
            <a:extLst>
              <a:ext uri="{C807C97D-BFC1-408E-A445-0C87EB9F89A2}">
                <ask:lineSketchStyleProps xmlns:ask="http://schemas.microsoft.com/office/drawing/2018/sketchyshapes" sd="380318463">
                  <a:prstGeom prst="homePlate">
                    <a:avLst>
                      <a:gd name="adj" fmla="val 54139"/>
                    </a:avLst>
                  </a:prstGeom>
                  <ask:type>
                    <ask:lineSketchCurved/>
                  </ask:type>
                </ask:lineSketchStyleProps>
              </a:ext>
            </a:extLst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Calibri" panose="020F0502020204030204"/>
              </a:defRPr>
            </a:lvl1pPr>
            <a:lvl2pPr marL="4572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Calibri" panose="020F0502020204030204"/>
              </a:defRPr>
            </a:lvl2pPr>
            <a:lvl3pPr marL="9144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Calibri" panose="020F0502020204030204"/>
              </a:defRPr>
            </a:lvl3pPr>
            <a:lvl4pPr marL="13716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Calibri" panose="020F0502020204030204"/>
              </a:defRPr>
            </a:lvl4pPr>
            <a:lvl5pPr marL="18288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Calibri" panose="020F0502020204030204"/>
              </a:defRPr>
            </a:lvl5pPr>
            <a:lvl6pPr marL="22860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Calibri" panose="020F0502020204030204"/>
              </a:defRPr>
            </a:lvl6pPr>
            <a:lvl7pPr marL="27432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Calibri" panose="020F0502020204030204"/>
              </a:defRPr>
            </a:lvl7pPr>
            <a:lvl8pPr marL="32004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Calibri" panose="020F0502020204030204"/>
              </a:defRPr>
            </a:lvl8pPr>
            <a:lvl9pPr marL="36576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Calibri" panose="020F0502020204030204"/>
              </a:defRPr>
            </a:lvl9pPr>
          </a:lstStyle>
          <a:p>
            <a:pPr lvl="0" algn="ctr">
              <a:defRPr/>
            </a:pPr>
            <a:r>
              <a:rPr lang="ja-JP" altLang="en-US" sz="1600" b="1" dirty="0">
                <a:latin typeface="UD Digi Kyokasho NK-B" panose="02020700000000000000" pitchFamily="18" charset="-128"/>
                <a:ea typeface="UD Digi Kyokasho NK-B" panose="02020700000000000000" pitchFamily="18" charset="-128"/>
              </a:rPr>
              <a:t>知っていること を シェアしましょう。</a:t>
            </a:r>
            <a:r>
              <a:rPr lang="ja-JP" altLang="en-US" sz="1600" dirty="0">
                <a:latin typeface="UD Digi Kyokasho NK-B" panose="02020700000000000000" pitchFamily="18" charset="-128"/>
                <a:ea typeface="UD Digi Kyokasho NK-B" panose="02020700000000000000" pitchFamily="18" charset="-128"/>
              </a:rPr>
              <a:t> </a:t>
            </a:r>
            <a:endParaRPr kumimoji="0" lang="en-US" sz="1600" b="1" i="0" u="none" strike="noStrike" kern="1200" normalizeH="0" baseline="0" noProof="0" dirty="0">
              <a:solidFill>
                <a:schemeClr val="bg1"/>
              </a:solidFill>
              <a:uLnTx/>
              <a:uFillTx/>
              <a:latin typeface="UD Digi Kyokasho NK-B" panose="02020700000000000000" pitchFamily="18" charset="-128"/>
              <a:ea typeface="UD Digi Kyokasho NK-B" panose="02020700000000000000" pitchFamily="18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12871780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1" lang="ja-JP" altLang="en-US" sz="3600" dirty="0">
                <a:latin typeface="UD Digi Kyokasho NK-B" panose="02020700000000000000" pitchFamily="18" charset="-128"/>
                <a:ea typeface="UD Digi Kyokasho NK-B" panose="02020700000000000000" pitchFamily="18" charset="-128"/>
                <a:cs typeface="+mn-cs"/>
              </a:rPr>
              <a:t>興味がある人は、他の方法でも日本の学校を見ることができますよ。</a:t>
            </a:r>
            <a:endParaRPr kumimoji="1" lang="en-US" sz="3600" dirty="0">
              <a:latin typeface="UD Digi Kyokasho NK-B" panose="02020700000000000000" pitchFamily="18" charset="-128"/>
              <a:ea typeface="UD Digi Kyokasho NK-B" panose="02020700000000000000" pitchFamily="18" charset="-128"/>
              <a:cs typeface="+mn-cs"/>
            </a:endParaRPr>
          </a:p>
        </p:txBody>
      </p:sp>
      <p:sp>
        <p:nvSpPr>
          <p:cNvPr id="5" name="Speech Bubble: Rectangle with Corners Rounded 4">
            <a:extLst>
              <a:ext uri="{FF2B5EF4-FFF2-40B4-BE49-F238E27FC236}">
                <a16:creationId xmlns:a16="http://schemas.microsoft.com/office/drawing/2014/main" id="{11AA3F7F-F072-4ADD-AF9B-5E6E693F885F}"/>
              </a:ext>
            </a:extLst>
          </p:cNvPr>
          <p:cNvSpPr/>
          <p:nvPr/>
        </p:nvSpPr>
        <p:spPr>
          <a:xfrm>
            <a:off x="3438076" y="5267988"/>
            <a:ext cx="5229674" cy="1211615"/>
          </a:xfrm>
          <a:prstGeom prst="wedgeRoundRectCallout">
            <a:avLst>
              <a:gd name="adj1" fmla="val -59405"/>
              <a:gd name="adj2" fmla="val 3796"/>
              <a:gd name="adj3" fmla="val 16667"/>
            </a:avLst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2800" dirty="0">
                <a:solidFill>
                  <a:schemeClr val="tx1"/>
                </a:solidFill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時間があれば、ぜひ見て</a:t>
            </a:r>
            <a:endParaRPr lang="en-US" altLang="ja-JP" sz="2800" dirty="0">
              <a:solidFill>
                <a:schemeClr val="tx1"/>
              </a:solidFill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  <a:p>
            <a:pPr algn="ctr"/>
            <a:r>
              <a:rPr lang="ja-JP" altLang="en-US" sz="2800" dirty="0">
                <a:solidFill>
                  <a:schemeClr val="tx1"/>
                </a:solidFill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みてください。</a:t>
            </a:r>
            <a:endParaRPr lang="en-US" sz="2800" dirty="0">
              <a:solidFill>
                <a:schemeClr val="tx1"/>
              </a:solidFill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</p:txBody>
      </p:sp>
      <p:pic>
        <p:nvPicPr>
          <p:cNvPr id="8" name="図 239">
            <a:hlinkClick r:id="rId3"/>
            <a:extLst>
              <a:ext uri="{FF2B5EF4-FFF2-40B4-BE49-F238E27FC236}">
                <a16:creationId xmlns:a16="http://schemas.microsoft.com/office/drawing/2014/main" id="{CFAA74AE-E12B-B9BC-E961-8DC9E710B8A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010" t="33850" r="52740" b="31805"/>
          <a:stretch/>
        </p:blipFill>
        <p:spPr bwMode="auto">
          <a:xfrm>
            <a:off x="492895" y="1597866"/>
            <a:ext cx="3424894" cy="252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図 239">
            <a:hlinkClick r:id="rId5"/>
            <a:extLst>
              <a:ext uri="{FF2B5EF4-FFF2-40B4-BE49-F238E27FC236}">
                <a16:creationId xmlns:a16="http://schemas.microsoft.com/office/drawing/2014/main" id="{F1AC1DE8-5906-3C8E-BA21-7B38E4B5274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010" t="33850" r="52740" b="31805"/>
          <a:stretch/>
        </p:blipFill>
        <p:spPr bwMode="auto">
          <a:xfrm>
            <a:off x="4277171" y="1597866"/>
            <a:ext cx="3424894" cy="252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図 239">
            <a:hlinkClick r:id="rId6"/>
            <a:extLst>
              <a:ext uri="{FF2B5EF4-FFF2-40B4-BE49-F238E27FC236}">
                <a16:creationId xmlns:a16="http://schemas.microsoft.com/office/drawing/2014/main" id="{1A985DC4-95BE-704F-EA58-6B0D2E5C65E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010" t="33850" r="52740" b="31805"/>
          <a:stretch/>
        </p:blipFill>
        <p:spPr bwMode="auto">
          <a:xfrm>
            <a:off x="8061446" y="1665567"/>
            <a:ext cx="3424894" cy="252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Content Placeholder 3">
            <a:extLst>
              <a:ext uri="{FF2B5EF4-FFF2-40B4-BE49-F238E27FC236}">
                <a16:creationId xmlns:a16="http://schemas.microsoft.com/office/drawing/2014/main" id="{39765A58-8EF5-3CAC-0B7F-EF0FEE63537D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2967" b="95549" l="9408" r="92683">
                        <a14:foregroundMark x1="31707" y1="6231" x2="75610" y2="19288"/>
                        <a14:foregroundMark x1="9408" y1="90208" x2="38676" y2="93769"/>
                        <a14:foregroundMark x1="22300" y1="82789" x2="55749" y2="63501"/>
                        <a14:foregroundMark x1="73519" y1="64688" x2="78049" y2="93769"/>
                        <a14:foregroundMark x1="47735" y1="92582" x2="45993" y2="51335"/>
                        <a14:foregroundMark x1="45993" y1="51335" x2="50523" y2="86350"/>
                        <a14:foregroundMark x1="50523" y1="90801" x2="53310" y2="77745"/>
                        <a14:foregroundMark x1="78049" y1="89318" x2="75261" y2="59941"/>
                        <a14:foregroundMark x1="75261" y1="59941" x2="73868" y2="59050"/>
                        <a14:foregroundMark x1="66202" y1="68843" x2="76307" y2="81602"/>
                        <a14:foregroundMark x1="76307" y1="81602" x2="79094" y2="94955"/>
                        <a14:foregroundMark x1="79094" y1="94955" x2="78746" y2="95549"/>
                        <a14:foregroundMark x1="72822" y1="67062" x2="76307" y2="84273"/>
                        <a14:foregroundMark x1="72822" y1="67953" x2="58885" y2="79822"/>
                        <a14:foregroundMark x1="71777" y1="81899" x2="72125" y2="89318"/>
                        <a14:foregroundMark x1="75610" y1="91691" x2="79791" y2="90208"/>
                        <a14:foregroundMark x1="92683" y1="90504" x2="89895" y2="66766"/>
                        <a14:foregroundMark x1="81533" y1="62611" x2="65854" y2="62611"/>
                        <a14:foregroundMark x1="20557" y1="67062" x2="26481" y2="92285"/>
                        <a14:foregroundMark x1="25436" y1="85757" x2="25784" y2="53709"/>
                        <a14:foregroundMark x1="33101" y1="50742" x2="54704" y2="9792"/>
                        <a14:foregroundMark x1="35889" y1="22849" x2="37631" y2="40950"/>
                        <a14:foregroundMark x1="22997" y1="20475" x2="34146" y2="38872"/>
                        <a14:foregroundMark x1="19512" y1="29970" x2="32404" y2="12760"/>
                        <a14:foregroundMark x1="54007" y1="19585" x2="41812" y2="56083"/>
                        <a14:foregroundMark x1="58885" y1="29377" x2="52962" y2="43917"/>
                        <a14:foregroundMark x1="65157" y1="27596" x2="47038" y2="29377"/>
                        <a14:foregroundMark x1="24042" y1="66469" x2="22997" y2="75668"/>
                        <a14:foregroundMark x1="34146" y1="2967" x2="48780" y2="2967"/>
                        <a14:foregroundMark x1="38328" y1="34125" x2="38328" y2="3412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6797" y="5031911"/>
            <a:ext cx="893243" cy="1278962"/>
          </a:xfrm>
          <a:prstGeom prst="rect">
            <a:avLst/>
          </a:prstGeom>
        </p:spPr>
      </p:pic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80985777-D5B0-336B-21C2-991A7C1774F3}"/>
              </a:ext>
            </a:extLst>
          </p:cNvPr>
          <p:cNvSpPr txBox="1"/>
          <p:nvPr/>
        </p:nvSpPr>
        <p:spPr>
          <a:xfrm>
            <a:off x="625436" y="4052425"/>
            <a:ext cx="3156735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th-TH" sz="2400" dirty="0">
                <a:latin typeface="UD Digi Kyokasho NK-R" panose="02020400000000000000" pitchFamily="18" charset="-128"/>
                <a:ea typeface="UD Digi Kyokasho NK-R" panose="02020400000000000000" pitchFamily="18" charset="-128"/>
                <a:hlinkClick r:id="rId3"/>
              </a:rPr>
              <a:t>เปิดประตู ตามไปดูข้างใน "โรงเรียนม.ปลายญี่ปุ่น" ของจริง!</a:t>
            </a:r>
            <a:endParaRPr lang="en-US" sz="2400" dirty="0"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961CF628-932C-EDEE-EE9B-0A0887CA912B}"/>
              </a:ext>
            </a:extLst>
          </p:cNvPr>
          <p:cNvSpPr txBox="1"/>
          <p:nvPr/>
        </p:nvSpPr>
        <p:spPr>
          <a:xfrm>
            <a:off x="4100525" y="4052425"/>
            <a:ext cx="3798592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dirty="0">
                <a:latin typeface="UD Digi Kyokasho NK-R" panose="02020400000000000000" pitchFamily="18" charset="-128"/>
                <a:ea typeface="UD Digi Kyokasho NK-R" panose="02020400000000000000" pitchFamily="18" charset="-128"/>
                <a:hlinkClick r:id="rId5"/>
              </a:rPr>
              <a:t>第</a:t>
            </a:r>
            <a:r>
              <a:rPr lang="en-US" altLang="ja-JP" dirty="0">
                <a:latin typeface="UD Digi Kyokasho NK-R" panose="02020400000000000000" pitchFamily="18" charset="-128"/>
                <a:ea typeface="UD Digi Kyokasho NK-R" panose="02020400000000000000" pitchFamily="18" charset="-128"/>
                <a:hlinkClick r:id="rId5"/>
              </a:rPr>
              <a:t>2</a:t>
            </a:r>
            <a:r>
              <a:rPr lang="ja-JP" altLang="en-US" dirty="0">
                <a:latin typeface="UD Digi Kyokasho NK-R" panose="02020400000000000000" pitchFamily="18" charset="-128"/>
                <a:ea typeface="UD Digi Kyokasho NK-R" panose="02020400000000000000" pitchFamily="18" charset="-128"/>
                <a:hlinkClick r:id="rId5"/>
              </a:rPr>
              <a:t>課 基本スキット </a:t>
            </a:r>
            <a:r>
              <a:rPr lang="en-US" altLang="ja-JP" dirty="0">
                <a:latin typeface="UD Digi Kyokasho NK-R" panose="02020400000000000000" pitchFamily="18" charset="-128"/>
                <a:ea typeface="UD Digi Kyokasho NK-R" panose="02020400000000000000" pitchFamily="18" charset="-128"/>
                <a:hlinkClick r:id="rId5"/>
              </a:rPr>
              <a:t>| </a:t>
            </a:r>
            <a:r>
              <a:rPr lang="ja-JP" altLang="en-US" dirty="0">
                <a:latin typeface="UD Digi Kyokasho NK-R" panose="02020400000000000000" pitchFamily="18" charset="-128"/>
                <a:ea typeface="UD Digi Kyokasho NK-R" panose="02020400000000000000" pitchFamily="18" charset="-128"/>
                <a:hlinkClick r:id="rId5"/>
              </a:rPr>
              <a:t>エリンが挑戦！にほんごできます。コンテンツライブラリー </a:t>
            </a:r>
            <a:r>
              <a:rPr lang="en-US" altLang="ja-JP" dirty="0">
                <a:latin typeface="UD Digi Kyokasho NK-R" panose="02020400000000000000" pitchFamily="18" charset="-128"/>
                <a:ea typeface="UD Digi Kyokasho NK-R" panose="02020400000000000000" pitchFamily="18" charset="-128"/>
                <a:hlinkClick r:id="rId5"/>
              </a:rPr>
              <a:t>| </a:t>
            </a:r>
            <a:r>
              <a:rPr lang="ja-JP" altLang="en-US" dirty="0">
                <a:latin typeface="UD Digi Kyokasho NK-R" panose="02020400000000000000" pitchFamily="18" charset="-128"/>
                <a:ea typeface="UD Digi Kyokasho NK-R" panose="02020400000000000000" pitchFamily="18" charset="-128"/>
                <a:hlinkClick r:id="rId5"/>
              </a:rPr>
              <a:t>国際交流基金</a:t>
            </a:r>
            <a:endParaRPr lang="en-US" dirty="0"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</p:txBody>
      </p:sp>
      <p:sp>
        <p:nvSpPr>
          <p:cNvPr id="16" name="テキスト ボックス 15">
            <a:extLst>
              <a:ext uri="{FF2B5EF4-FFF2-40B4-BE49-F238E27FC236}">
                <a16:creationId xmlns:a16="http://schemas.microsoft.com/office/drawing/2014/main" id="{13DBE3B9-2950-C952-3083-33479BEC1DDD}"/>
              </a:ext>
            </a:extLst>
          </p:cNvPr>
          <p:cNvSpPr txBox="1"/>
          <p:nvPr/>
        </p:nvSpPr>
        <p:spPr>
          <a:xfrm>
            <a:off x="8075763" y="4118333"/>
            <a:ext cx="3784275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dirty="0">
                <a:latin typeface="UD Digi Kyokasho NK-R" panose="02020400000000000000" pitchFamily="18" charset="-128"/>
                <a:ea typeface="UD Digi Kyokasho NK-R" panose="02020400000000000000" pitchFamily="18" charset="-128"/>
                <a:hlinkClick r:id="rId6"/>
              </a:rPr>
              <a:t>第</a:t>
            </a:r>
            <a:r>
              <a:rPr lang="en-US" altLang="ja-JP" dirty="0">
                <a:latin typeface="UD Digi Kyokasho NK-R" panose="02020400000000000000" pitchFamily="18" charset="-128"/>
                <a:ea typeface="UD Digi Kyokasho NK-R" panose="02020400000000000000" pitchFamily="18" charset="-128"/>
                <a:hlinkClick r:id="rId6"/>
              </a:rPr>
              <a:t>2</a:t>
            </a:r>
            <a:r>
              <a:rPr lang="ja-JP" altLang="en-US" dirty="0">
                <a:latin typeface="UD Digi Kyokasho NK-R" panose="02020400000000000000" pitchFamily="18" charset="-128"/>
                <a:ea typeface="UD Digi Kyokasho NK-R" panose="02020400000000000000" pitchFamily="18" charset="-128"/>
                <a:hlinkClick r:id="rId6"/>
              </a:rPr>
              <a:t>課 見てみよう </a:t>
            </a:r>
            <a:r>
              <a:rPr lang="en-US" altLang="ja-JP" dirty="0">
                <a:latin typeface="UD Digi Kyokasho NK-R" panose="02020400000000000000" pitchFamily="18" charset="-128"/>
                <a:ea typeface="UD Digi Kyokasho NK-R" panose="02020400000000000000" pitchFamily="18" charset="-128"/>
                <a:hlinkClick r:id="rId6"/>
              </a:rPr>
              <a:t>| </a:t>
            </a:r>
            <a:r>
              <a:rPr lang="ja-JP" altLang="en-US" dirty="0">
                <a:latin typeface="UD Digi Kyokasho NK-R" panose="02020400000000000000" pitchFamily="18" charset="-128"/>
                <a:ea typeface="UD Digi Kyokasho NK-R" panose="02020400000000000000" pitchFamily="18" charset="-128"/>
                <a:hlinkClick r:id="rId6"/>
              </a:rPr>
              <a:t>エリンが挑戦！にほんごできます。コンテンツライブラリー </a:t>
            </a:r>
            <a:r>
              <a:rPr lang="en-US" altLang="ja-JP" dirty="0">
                <a:latin typeface="UD Digi Kyokasho NK-R" panose="02020400000000000000" pitchFamily="18" charset="-128"/>
                <a:ea typeface="UD Digi Kyokasho NK-R" panose="02020400000000000000" pitchFamily="18" charset="-128"/>
                <a:hlinkClick r:id="rId6"/>
              </a:rPr>
              <a:t>| </a:t>
            </a:r>
            <a:r>
              <a:rPr lang="ja-JP" altLang="en-US" dirty="0">
                <a:latin typeface="UD Digi Kyokasho NK-R" panose="02020400000000000000" pitchFamily="18" charset="-128"/>
                <a:ea typeface="UD Digi Kyokasho NK-R" panose="02020400000000000000" pitchFamily="18" charset="-128"/>
                <a:hlinkClick r:id="rId6"/>
              </a:rPr>
              <a:t>国際交流基金</a:t>
            </a:r>
            <a:endParaRPr lang="en-US" dirty="0"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28240566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988527" y="338643"/>
            <a:ext cx="7260373" cy="1325563"/>
          </a:xfrm>
        </p:spPr>
        <p:txBody>
          <a:bodyPr>
            <a:normAutofit/>
          </a:bodyPr>
          <a:lstStyle/>
          <a:p>
            <a:pPr algn="ctr"/>
            <a:r>
              <a:rPr lang="ja-JP" altLang="en-US" dirty="0">
                <a:latin typeface="UD Digi Kyokasho NK-B" panose="02020700000000000000" pitchFamily="18" charset="-128"/>
                <a:ea typeface="UD Digi Kyokasho NK-B" panose="02020700000000000000" pitchFamily="18" charset="-128"/>
                <a:cs typeface="Cordia New" panose="020B0304020202020204" pitchFamily="34" charset="-34"/>
              </a:rPr>
              <a:t>日本との類似・相違点</a:t>
            </a:r>
            <a:endParaRPr kumimoji="1" lang="en-US" dirty="0">
              <a:latin typeface="UD Digi Kyokasho NK-B" panose="02020700000000000000" pitchFamily="18" charset="-128"/>
              <a:ea typeface="UD Digi Kyokasho NK-B" panose="02020700000000000000" pitchFamily="18" charset="-128"/>
              <a:cs typeface="Cordia New" panose="020B0304020202020204" pitchFamily="34" charset="-34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54819" y="3644588"/>
            <a:ext cx="1912983" cy="2261537"/>
          </a:xfrm>
          <a:prstGeom prst="rect">
            <a:avLst/>
          </a:prstGeom>
        </p:spPr>
      </p:pic>
      <p:sp>
        <p:nvSpPr>
          <p:cNvPr id="8" name="円形吹き出し 7"/>
          <p:cNvSpPr/>
          <p:nvPr/>
        </p:nvSpPr>
        <p:spPr>
          <a:xfrm>
            <a:off x="1024465" y="3315209"/>
            <a:ext cx="2802468" cy="1206484"/>
          </a:xfrm>
          <a:prstGeom prst="wedgeEllipseCallout">
            <a:avLst>
              <a:gd name="adj1" fmla="val 67387"/>
              <a:gd name="adj2" fmla="val 46965"/>
            </a:avLst>
          </a:prstGeom>
          <a:ln w="19050">
            <a:solidFill>
              <a:srgbClr val="00000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ja-JP" altLang="en-US" sz="28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場所や教室</a:t>
            </a:r>
            <a:endParaRPr kumimoji="1" lang="en-US" sz="2800" dirty="0"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</p:txBody>
      </p:sp>
      <p:sp>
        <p:nvSpPr>
          <p:cNvPr id="9" name="円形吹き出し 8"/>
          <p:cNvSpPr/>
          <p:nvPr/>
        </p:nvSpPr>
        <p:spPr>
          <a:xfrm>
            <a:off x="3163682" y="1855505"/>
            <a:ext cx="3304119" cy="1084045"/>
          </a:xfrm>
          <a:prstGeom prst="wedgeEllipseCallout">
            <a:avLst>
              <a:gd name="adj1" fmla="val 3278"/>
              <a:gd name="adj2" fmla="val 98265"/>
            </a:avLst>
          </a:prstGeom>
          <a:ln w="19050">
            <a:solidFill>
              <a:srgbClr val="00000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ja-JP" altLang="en-US" sz="28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ロッカー</a:t>
            </a:r>
            <a:endParaRPr kumimoji="1" lang="en-US" sz="2800" dirty="0"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</p:txBody>
      </p:sp>
      <p:sp>
        <p:nvSpPr>
          <p:cNvPr id="11" name="円形吹き出し 10"/>
          <p:cNvSpPr/>
          <p:nvPr/>
        </p:nvSpPr>
        <p:spPr>
          <a:xfrm>
            <a:off x="6773331" y="1664206"/>
            <a:ext cx="3702163" cy="1481478"/>
          </a:xfrm>
          <a:prstGeom prst="wedgeEllipseCallout">
            <a:avLst>
              <a:gd name="adj1" fmla="val -47015"/>
              <a:gd name="adj2" fmla="val 64478"/>
            </a:avLst>
          </a:prstGeom>
          <a:ln w="19050">
            <a:solidFill>
              <a:srgbClr val="00000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ja-JP" altLang="en-US" sz="28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校舎内で履く靴</a:t>
            </a:r>
            <a:endParaRPr kumimoji="1" lang="en-US" sz="2800" dirty="0"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</p:txBody>
      </p:sp>
      <p:sp>
        <p:nvSpPr>
          <p:cNvPr id="12" name="円形吹き出し 11"/>
          <p:cNvSpPr/>
          <p:nvPr/>
        </p:nvSpPr>
        <p:spPr>
          <a:xfrm>
            <a:off x="7265162" y="4174229"/>
            <a:ext cx="2393188" cy="1509274"/>
          </a:xfrm>
          <a:prstGeom prst="wedgeEllipseCallout">
            <a:avLst>
              <a:gd name="adj1" fmla="val -52977"/>
              <a:gd name="adj2" fmla="val -23669"/>
            </a:avLst>
          </a:prstGeom>
          <a:ln w="19050">
            <a:solidFill>
              <a:srgbClr val="00000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th-TH" sz="36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...........</a:t>
            </a:r>
            <a:endParaRPr kumimoji="1" lang="en-US" sz="3600" dirty="0"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</p:txBody>
      </p:sp>
      <p:sp>
        <p:nvSpPr>
          <p:cNvPr id="3" name="雲形吹き出し 5">
            <a:extLst>
              <a:ext uri="{FF2B5EF4-FFF2-40B4-BE49-F238E27FC236}">
                <a16:creationId xmlns:a16="http://schemas.microsoft.com/office/drawing/2014/main" id="{DB695A8F-54A7-99D8-DF0D-7341A88802CD}"/>
              </a:ext>
            </a:extLst>
          </p:cNvPr>
          <p:cNvSpPr/>
          <p:nvPr/>
        </p:nvSpPr>
        <p:spPr>
          <a:xfrm>
            <a:off x="228600" y="166296"/>
            <a:ext cx="3124199" cy="1567254"/>
          </a:xfrm>
          <a:prstGeom prst="cloudCallout">
            <a:avLst>
              <a:gd name="adj1" fmla="val 52724"/>
              <a:gd name="adj2" fmla="val 56815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游ゴシック" panose="020F0502020204030204"/>
              <a:ea typeface="+mn-ea"/>
              <a:cs typeface="+mn-cs"/>
            </a:endParaRPr>
          </a:p>
        </p:txBody>
      </p:sp>
      <p:sp>
        <p:nvSpPr>
          <p:cNvPr id="5" name="テキスト ボックス 6">
            <a:extLst>
              <a:ext uri="{FF2B5EF4-FFF2-40B4-BE49-F238E27FC236}">
                <a16:creationId xmlns:a16="http://schemas.microsoft.com/office/drawing/2014/main" id="{69463CDE-0A20-8760-8A32-2BDADF6B8BAA}"/>
              </a:ext>
            </a:extLst>
          </p:cNvPr>
          <p:cNvSpPr txBox="1"/>
          <p:nvPr/>
        </p:nvSpPr>
        <p:spPr>
          <a:xfrm>
            <a:off x="657685" y="521727"/>
            <a:ext cx="226602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ja-JP" altLang="en-US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自分のことを</a:t>
            </a:r>
            <a:endParaRPr lang="en-US" altLang="ja-JP" sz="2400" dirty="0"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  <a:p>
            <a:pPr lvl="0" algn="ctr"/>
            <a:r>
              <a:rPr lang="ja-JP" altLang="en-US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振り返りましょう。</a:t>
            </a:r>
            <a:endParaRPr kumimoji="1" lang="en-US" sz="24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10422989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370EC383-499F-77F0-72E4-9FD66EA5E2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ja-JP" altLang="en-US" dirty="0">
                <a:latin typeface="UD Digi Kyokasho NK-B" panose="02020700000000000000" pitchFamily="18" charset="-128"/>
                <a:ea typeface="UD Digi Kyokasho NK-B" panose="02020700000000000000" pitchFamily="18" charset="-128"/>
              </a:rPr>
              <a:t>出典</a:t>
            </a:r>
            <a:endParaRPr lang="en-US" dirty="0">
              <a:latin typeface="UD Digi Kyokasho NK-B" panose="02020700000000000000" pitchFamily="18" charset="-128"/>
              <a:ea typeface="UD Digi Kyokasho NK-B" panose="02020700000000000000" pitchFamily="18" charset="-128"/>
            </a:endParaRP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FAEBA4DC-31A9-1478-29E2-063B446A5C1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>
            <a:normAutofit/>
          </a:bodyPr>
          <a:lstStyle/>
          <a:p>
            <a:r>
              <a:rPr lang="en-US" altLang="ja-JP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P.</a:t>
            </a:r>
            <a:r>
              <a:rPr lang="ja-JP" altLang="en-US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２０ </a:t>
            </a:r>
            <a:r>
              <a:rPr lang="en-US" altLang="ja-JP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JEDUCATION</a:t>
            </a:r>
            <a:r>
              <a:rPr lang="ja-JP" altLang="en-US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「</a:t>
            </a:r>
            <a:r>
              <a:rPr lang="th-TH" altLang="ja-JP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เปิดประตู ตามไปดูข้างใน "โรงเรียนม.ปลายญี่ปุ่น" ของจริง!</a:t>
            </a:r>
            <a:r>
              <a:rPr lang="ja-JP" altLang="en-US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」</a:t>
            </a:r>
            <a:r>
              <a:rPr lang="en-US" altLang="ja-JP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 (YouTube) </a:t>
            </a:r>
            <a:r>
              <a:rPr lang="en-US" altLang="ja-JP" sz="2400" dirty="0">
                <a:latin typeface="UD Digi Kyokasho NK-R" panose="02020400000000000000" pitchFamily="18" charset="-128"/>
                <a:ea typeface="UD Digi Kyokasho NK-R" panose="02020400000000000000" pitchFamily="18" charset="-128"/>
                <a:hlinkClick r:id="rId3"/>
              </a:rPr>
              <a:t>https://www.youtube.com/watch?v=1BZz5UbUSFc</a:t>
            </a:r>
            <a:endParaRPr lang="en-US" altLang="ja-JP" sz="2400" dirty="0"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  <a:p>
            <a:r>
              <a:rPr lang="en-US" altLang="ja-JP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P.20</a:t>
            </a:r>
            <a:r>
              <a:rPr lang="ja-JP" altLang="en-US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 国際交流基金</a:t>
            </a:r>
            <a:r>
              <a:rPr lang="en-US" altLang="ja-JP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 </a:t>
            </a:r>
            <a:r>
              <a:rPr lang="en-US" altLang="ja-JP" sz="2400" dirty="0">
                <a:latin typeface="UD Digi Kyokasho NK-R" panose="02020400000000000000" pitchFamily="18" charset="-128"/>
                <a:ea typeface="UD Digi Kyokasho NK-R" panose="02020400000000000000" pitchFamily="18" charset="-128"/>
                <a:hlinkClick r:id="rId4"/>
              </a:rPr>
              <a:t>https://www.erin.jpf.go.jp/jp/lesson/02/basic/</a:t>
            </a:r>
            <a:endParaRPr lang="en-US" altLang="ja-JP" sz="2400" dirty="0"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  <a:p>
            <a:r>
              <a:rPr lang="en-US" altLang="ja-JP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P.20 </a:t>
            </a:r>
            <a:r>
              <a:rPr lang="ja-JP" altLang="en-US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国際交流基金</a:t>
            </a:r>
            <a:r>
              <a:rPr lang="en-US" altLang="ja-JP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 </a:t>
            </a:r>
            <a:r>
              <a:rPr lang="en-US" altLang="ja-JP" sz="2400" dirty="0">
                <a:latin typeface="UD Digi Kyokasho NK-R" panose="02020400000000000000" pitchFamily="18" charset="-128"/>
                <a:ea typeface="UD Digi Kyokasho NK-R" panose="02020400000000000000" pitchFamily="18" charset="-128"/>
                <a:hlinkClick r:id="rId5"/>
              </a:rPr>
              <a:t>https://www.erin.jpf.go.jp/jp/lesson/02/let-us-see/</a:t>
            </a:r>
            <a:endParaRPr lang="en-US" altLang="ja-JP" sz="2400" dirty="0"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67746577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テキスト ボックス 3"/>
          <p:cNvSpPr txBox="1"/>
          <p:nvPr/>
        </p:nvSpPr>
        <p:spPr>
          <a:xfrm>
            <a:off x="1952783" y="5872393"/>
            <a:ext cx="25869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2400" dirty="0">
                <a:latin typeface="UD Digi Kyokasho NP-R" panose="02020400000000000000" pitchFamily="18" charset="-128"/>
                <a:ea typeface="UD Digi Kyokasho NP-R" panose="02020400000000000000" pitchFamily="18" charset="-128"/>
              </a:rPr>
              <a:t>学校の正門</a:t>
            </a:r>
            <a:endParaRPr kumimoji="1" lang="en-US" sz="2400" dirty="0">
              <a:latin typeface="UD Digi Kyokasho NP-R" panose="02020400000000000000" pitchFamily="18" charset="-128"/>
              <a:ea typeface="UD Digi Kyokasho NP-R" panose="02020400000000000000" pitchFamily="18" charset="-128"/>
            </a:endParaRPr>
          </a:p>
        </p:txBody>
      </p:sp>
      <p:sp>
        <p:nvSpPr>
          <p:cNvPr id="8" name="テキスト ボックス 7"/>
          <p:cNvSpPr txBox="1"/>
          <p:nvPr/>
        </p:nvSpPr>
        <p:spPr>
          <a:xfrm>
            <a:off x="5759117" y="5817428"/>
            <a:ext cx="620180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校舎の入口付近にはロッカーがあります。</a:t>
            </a:r>
            <a:endParaRPr lang="en-US" altLang="ja-JP" sz="2400" dirty="0"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  <a:p>
            <a:r>
              <a:rPr lang="ja-JP" altLang="en-US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あれ</a:t>
            </a:r>
            <a:r>
              <a:rPr lang="en-US" altLang="ja-JP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…</a:t>
            </a:r>
            <a:r>
              <a:rPr lang="ja-JP" altLang="en-US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このロッカーには何を入れるのでしょうか。</a:t>
            </a:r>
            <a:endParaRPr lang="en-US" sz="2400" dirty="0"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</p:txBody>
      </p:sp>
      <p:pic>
        <p:nvPicPr>
          <p:cNvPr id="7" name="Picture 6" descr="A drawing of a building&#10;&#10;Description automatically generated">
            <a:extLst>
              <a:ext uri="{FF2B5EF4-FFF2-40B4-BE49-F238E27FC236}">
                <a16:creationId xmlns:a16="http://schemas.microsoft.com/office/drawing/2014/main" id="{C298F55D-67FE-66D5-11CC-FEE29D30004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805" y="2324845"/>
            <a:ext cx="4391116" cy="3293337"/>
          </a:xfrm>
          <a:prstGeom prst="rect">
            <a:avLst/>
          </a:prstGeom>
        </p:spPr>
      </p:pic>
      <p:pic>
        <p:nvPicPr>
          <p:cNvPr id="16" name="Picture 15" descr="A wall of lockers&#10;&#10;Description automatically generated">
            <a:extLst>
              <a:ext uri="{FF2B5EF4-FFF2-40B4-BE49-F238E27FC236}">
                <a16:creationId xmlns:a16="http://schemas.microsoft.com/office/drawing/2014/main" id="{23F07B21-D160-4D84-1132-603917B5FDE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8181" y="2380793"/>
            <a:ext cx="3283679" cy="3293337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D357FAD5-42FB-67E3-C1C8-C357904DAFBD}"/>
              </a:ext>
            </a:extLst>
          </p:cNvPr>
          <p:cNvSpPr txBox="1"/>
          <p:nvPr/>
        </p:nvSpPr>
        <p:spPr>
          <a:xfrm>
            <a:off x="1205295" y="1758556"/>
            <a:ext cx="978140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20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※</a:t>
            </a:r>
            <a:r>
              <a:rPr lang="ja-JP" altLang="en-US" sz="20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画像は</a:t>
            </a:r>
            <a:r>
              <a:rPr lang="en-US" altLang="ja-JP" sz="20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『</a:t>
            </a:r>
            <a:r>
              <a:rPr lang="ja-JP" altLang="en-US" sz="20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あきこと友だち</a:t>
            </a:r>
            <a:r>
              <a:rPr lang="en-US" altLang="ja-JP" sz="20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』1</a:t>
            </a:r>
            <a:r>
              <a:rPr lang="ja-JP" altLang="en-US" sz="20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巻</a:t>
            </a:r>
            <a:r>
              <a:rPr lang="en-US" altLang="ja-JP" sz="20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94</a:t>
            </a:r>
            <a:r>
              <a:rPr lang="ja-JP" altLang="en-US" sz="20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ページをご覧ください。</a:t>
            </a:r>
            <a:endParaRPr lang="en-US" sz="2000" dirty="0"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</p:txBody>
      </p:sp>
      <p:pic>
        <p:nvPicPr>
          <p:cNvPr id="3" name="Content Placeholder 3">
            <a:extLst>
              <a:ext uri="{FF2B5EF4-FFF2-40B4-BE49-F238E27FC236}">
                <a16:creationId xmlns:a16="http://schemas.microsoft.com/office/drawing/2014/main" id="{166BA4EB-F955-36C4-9320-5DA186311CC0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2967" b="95549" l="9408" r="92683">
                        <a14:foregroundMark x1="31707" y1="6231" x2="75610" y2="19288"/>
                        <a14:foregroundMark x1="9408" y1="90208" x2="38676" y2="93769"/>
                        <a14:foregroundMark x1="22300" y1="82789" x2="55749" y2="63501"/>
                        <a14:foregroundMark x1="73519" y1="64688" x2="78049" y2="93769"/>
                        <a14:foregroundMark x1="47735" y1="92582" x2="45993" y2="51335"/>
                        <a14:foregroundMark x1="45993" y1="51335" x2="50523" y2="86350"/>
                        <a14:foregroundMark x1="50523" y1="90801" x2="53310" y2="77745"/>
                        <a14:foregroundMark x1="78049" y1="89318" x2="75261" y2="59941"/>
                        <a14:foregroundMark x1="75261" y1="59941" x2="73868" y2="59050"/>
                        <a14:foregroundMark x1="66202" y1="68843" x2="76307" y2="81602"/>
                        <a14:foregroundMark x1="76307" y1="81602" x2="79094" y2="94955"/>
                        <a14:foregroundMark x1="79094" y1="94955" x2="78746" y2="95549"/>
                        <a14:foregroundMark x1="72822" y1="67062" x2="76307" y2="84273"/>
                        <a14:foregroundMark x1="72822" y1="67953" x2="58885" y2="79822"/>
                        <a14:foregroundMark x1="71777" y1="81899" x2="72125" y2="89318"/>
                        <a14:foregroundMark x1="75610" y1="91691" x2="79791" y2="90208"/>
                        <a14:foregroundMark x1="92683" y1="90504" x2="89895" y2="66766"/>
                        <a14:foregroundMark x1="81533" y1="62611" x2="65854" y2="62611"/>
                        <a14:foregroundMark x1="20557" y1="67062" x2="26481" y2="92285"/>
                        <a14:foregroundMark x1="25436" y1="85757" x2="25784" y2="53709"/>
                        <a14:foregroundMark x1="33101" y1="50742" x2="54704" y2="9792"/>
                        <a14:foregroundMark x1="35889" y1="22849" x2="37631" y2="40950"/>
                        <a14:foregroundMark x1="22997" y1="20475" x2="34146" y2="38872"/>
                        <a14:foregroundMark x1="19512" y1="29970" x2="32404" y2="12760"/>
                        <a14:foregroundMark x1="54007" y1="19585" x2="41812" y2="56083"/>
                        <a14:foregroundMark x1="58885" y1="29377" x2="52962" y2="43917"/>
                        <a14:foregroundMark x1="65157" y1="27596" x2="47038" y2="29377"/>
                        <a14:foregroundMark x1="24042" y1="66469" x2="22997" y2="75668"/>
                        <a14:foregroundMark x1="34146" y1="2967" x2="48780" y2="2967"/>
                        <a14:foregroundMark x1="38328" y1="34125" x2="38328" y2="3412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6266" y="261226"/>
            <a:ext cx="857006" cy="1227077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C63BE2A9-B8C0-FC64-3723-38A45C2ED9E5}"/>
              </a:ext>
            </a:extLst>
          </p:cNvPr>
          <p:cNvSpPr txBox="1"/>
          <p:nvPr/>
        </p:nvSpPr>
        <p:spPr>
          <a:xfrm>
            <a:off x="1525411" y="523942"/>
            <a:ext cx="10176365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2400" dirty="0">
                <a:effectLst/>
                <a:latin typeface="UD Digi Kyokasho NP-B" panose="02020700000000000000" pitchFamily="18" charset="-128"/>
                <a:ea typeface="UD Digi Kyokasho NP-B" panose="02020700000000000000" pitchFamily="18" charset="-128"/>
              </a:rPr>
              <a:t>今日はみなさんを日本の学校に案内します。日本の学校とタイの学校はどんなところが違うでしょうか。見てみましょう。</a:t>
            </a:r>
            <a:endParaRPr lang="en-US" sz="2400" dirty="0">
              <a:latin typeface="UD Digi Kyokasho NP-B" panose="02020700000000000000" pitchFamily="18" charset="-128"/>
              <a:ea typeface="UD Digi Kyokasho NP-B" panose="02020700000000000000" pitchFamily="18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74305689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テキスト ボックス 5"/>
          <p:cNvSpPr txBox="1"/>
          <p:nvPr/>
        </p:nvSpPr>
        <p:spPr>
          <a:xfrm>
            <a:off x="5719171" y="4726236"/>
            <a:ext cx="592847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校舎の廊下沿いには、さらに生徒用の</a:t>
            </a:r>
            <a:endParaRPr lang="en-US" altLang="ja-JP" sz="2400" dirty="0"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  <a:p>
            <a:pPr algn="ctr"/>
            <a:r>
              <a:rPr lang="ja-JP" altLang="en-US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ロッカーがあります。このロッカーは、</a:t>
            </a:r>
            <a:endParaRPr lang="en-US" altLang="ja-JP" sz="2400" dirty="0"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  <a:p>
            <a:pPr algn="ctr"/>
            <a:r>
              <a:rPr lang="ja-JP" altLang="en-US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生徒の私物を入れるためのものです。</a:t>
            </a:r>
            <a:endParaRPr kumimoji="1" lang="th-TH" sz="2400" dirty="0"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</p:txBody>
      </p:sp>
      <p:sp>
        <p:nvSpPr>
          <p:cNvPr id="7" name="テキスト ボックス 6"/>
          <p:cNvSpPr txBox="1"/>
          <p:nvPr/>
        </p:nvSpPr>
        <p:spPr>
          <a:xfrm>
            <a:off x="1476020" y="4726236"/>
            <a:ext cx="32265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2400" dirty="0">
                <a:latin typeface="UD Digi Kyokasho NP-R" panose="02020400000000000000" pitchFamily="18" charset="-128"/>
                <a:ea typeface="UD Digi Kyokasho NP-R" panose="02020400000000000000" pitchFamily="18" charset="-128"/>
              </a:rPr>
              <a:t>廊下沿いの掲示板</a:t>
            </a:r>
            <a:r>
              <a:rPr kumimoji="1" lang="th-TH" sz="2400" dirty="0">
                <a:latin typeface="UD Digi Kyokasho NP-R" panose="02020400000000000000" pitchFamily="18" charset="-128"/>
                <a:ea typeface="UD Digi Kyokasho NP-R" panose="02020400000000000000" pitchFamily="18" charset="-128"/>
              </a:rPr>
              <a:t> </a:t>
            </a:r>
          </a:p>
        </p:txBody>
      </p:sp>
      <p:pic>
        <p:nvPicPr>
          <p:cNvPr id="1026" name="Picture 2" descr="KJ法のイラスト（私服）">
            <a:extLst>
              <a:ext uri="{FF2B5EF4-FFF2-40B4-BE49-F238E27FC236}">
                <a16:creationId xmlns:a16="http://schemas.microsoft.com/office/drawing/2014/main" id="{6AC9CCEA-41AA-7462-0D9E-A506E25F9EF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9352" y="1371904"/>
            <a:ext cx="3079863" cy="30798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図 23">
            <a:extLst>
              <a:ext uri="{FF2B5EF4-FFF2-40B4-BE49-F238E27FC236}">
                <a16:creationId xmlns:a16="http://schemas.microsoft.com/office/drawing/2014/main" id="{00000000-0008-0000-0300-0000180000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4174" y="1589987"/>
            <a:ext cx="3918474" cy="26436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12542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1">
            <a:extLst>
              <a:ext uri="{FF2B5EF4-FFF2-40B4-BE49-F238E27FC236}">
                <a16:creationId xmlns:a16="http://schemas.microsoft.com/office/drawing/2014/main" id="{F8A43EC3-2025-48B5-9CAB-C4C207E56A5C}"/>
              </a:ext>
            </a:extLst>
          </p:cNvPr>
          <p:cNvSpPr txBox="1">
            <a:spLocks/>
          </p:cNvSpPr>
          <p:nvPr/>
        </p:nvSpPr>
        <p:spPr>
          <a:xfrm>
            <a:off x="1295400" y="92468"/>
            <a:ext cx="10221394" cy="165752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ja-JP" altLang="en-US" sz="2800" dirty="0">
                <a:latin typeface="UD Digi Kyokasho NK-B" panose="02020700000000000000" pitchFamily="18" charset="-128"/>
                <a:ea typeface="UD Digi Kyokasho NK-B" panose="02020700000000000000" pitchFamily="18" charset="-128"/>
                <a:cs typeface="+mn-cs"/>
              </a:rPr>
              <a:t>生徒の私物用ロッカーの設置場所は学校によって異なります。</a:t>
            </a:r>
            <a:endParaRPr lang="en-US" altLang="ja-JP" sz="2800" dirty="0">
              <a:latin typeface="UD Digi Kyokasho NK-B" panose="02020700000000000000" pitchFamily="18" charset="-128"/>
              <a:ea typeface="UD Digi Kyokasho NK-B" panose="02020700000000000000" pitchFamily="18" charset="-128"/>
              <a:cs typeface="+mn-cs"/>
            </a:endParaRPr>
          </a:p>
          <a:p>
            <a:r>
              <a:rPr lang="ja-JP" altLang="en-US" sz="2800" dirty="0">
                <a:latin typeface="UD Digi Kyokasho NK-B" panose="02020700000000000000" pitchFamily="18" charset="-128"/>
                <a:ea typeface="UD Digi Kyokasho NK-B" panose="02020700000000000000" pitchFamily="18" charset="-128"/>
                <a:cs typeface="+mn-cs"/>
              </a:rPr>
              <a:t>学校によっては、教室の後ろに置かれていることもあります。</a:t>
            </a:r>
            <a:endParaRPr lang="en-US" sz="2800" dirty="0">
              <a:latin typeface="UD Digi Kyokasho NK-B" panose="02020700000000000000" pitchFamily="18" charset="-128"/>
              <a:ea typeface="UD Digi Kyokasho NK-B" panose="02020700000000000000" pitchFamily="18" charset="-128"/>
              <a:cs typeface="+mn-cs"/>
            </a:endParaRPr>
          </a:p>
        </p:txBody>
      </p:sp>
      <p:sp>
        <p:nvSpPr>
          <p:cNvPr id="8" name="Speech Bubble: Rectangle with Corners Rounded 7">
            <a:extLst>
              <a:ext uri="{FF2B5EF4-FFF2-40B4-BE49-F238E27FC236}">
                <a16:creationId xmlns:a16="http://schemas.microsoft.com/office/drawing/2014/main" id="{12AD0C9A-51B5-4CA1-BBC0-817FFBCC98D2}"/>
              </a:ext>
            </a:extLst>
          </p:cNvPr>
          <p:cNvSpPr/>
          <p:nvPr/>
        </p:nvSpPr>
        <p:spPr>
          <a:xfrm>
            <a:off x="8919713" y="2434975"/>
            <a:ext cx="2777706" cy="1657524"/>
          </a:xfrm>
          <a:prstGeom prst="wedgeRoundRectCallout">
            <a:avLst>
              <a:gd name="adj1" fmla="val -543"/>
              <a:gd name="adj2" fmla="val 88534"/>
              <a:gd name="adj3" fmla="val 16667"/>
            </a:avLst>
          </a:prstGeom>
          <a:ln w="19050">
            <a:solidFill>
              <a:schemeClr val="tx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ja-JP" altLang="en-US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きょうしつの　</a:t>
            </a:r>
            <a:endParaRPr lang="en-US" altLang="ja-JP" sz="2400" dirty="0"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  <a:p>
            <a:pPr algn="ctr"/>
            <a:r>
              <a:rPr lang="ja-JP" altLang="en-US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うしろに　</a:t>
            </a:r>
            <a:endParaRPr lang="en-US" altLang="ja-JP" sz="2400" dirty="0"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  <a:p>
            <a:pPr algn="ctr"/>
            <a:r>
              <a:rPr lang="ja-JP" altLang="en-US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あります。</a:t>
            </a:r>
            <a:endParaRPr lang="en-US" sz="2400" dirty="0"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</p:txBody>
      </p:sp>
      <p:pic>
        <p:nvPicPr>
          <p:cNvPr id="2" name="図 104" descr="学校の教室の後ろのイラスト（背景素材）">
            <a:extLst>
              <a:ext uri="{FF2B5EF4-FFF2-40B4-BE49-F238E27FC236}">
                <a16:creationId xmlns:a16="http://schemas.microsoft.com/office/drawing/2014/main" id="{00000000-0008-0000-0300-0000690000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4581" y="1632748"/>
            <a:ext cx="8153403" cy="45794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DC913404-D9FC-4938-A519-D01AC1DE27D2}"/>
              </a:ext>
            </a:extLst>
          </p:cNvPr>
          <p:cNvCxnSpPr>
            <a:cxnSpLocks/>
          </p:cNvCxnSpPr>
          <p:nvPr/>
        </p:nvCxnSpPr>
        <p:spPr>
          <a:xfrm flipH="1" flipV="1">
            <a:off x="7789762" y="3922461"/>
            <a:ext cx="2518804" cy="1471342"/>
          </a:xfrm>
          <a:prstGeom prst="straightConnector1">
            <a:avLst/>
          </a:prstGeom>
          <a:ln w="762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Content Placeholder 3">
            <a:extLst>
              <a:ext uri="{FF2B5EF4-FFF2-40B4-BE49-F238E27FC236}">
                <a16:creationId xmlns:a16="http://schemas.microsoft.com/office/drawing/2014/main" id="{C3CA2285-C762-8ADE-0722-1B01C054AC5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967" b="95549" l="9408" r="92683">
                        <a14:foregroundMark x1="31707" y1="6231" x2="75610" y2="19288"/>
                        <a14:foregroundMark x1="9408" y1="90208" x2="38676" y2="93769"/>
                        <a14:foregroundMark x1="22300" y1="82789" x2="55749" y2="63501"/>
                        <a14:foregroundMark x1="73519" y1="64688" x2="78049" y2="93769"/>
                        <a14:foregroundMark x1="47735" y1="92582" x2="45993" y2="51335"/>
                        <a14:foregroundMark x1="45993" y1="51335" x2="50523" y2="86350"/>
                        <a14:foregroundMark x1="50523" y1="90801" x2="53310" y2="77745"/>
                        <a14:foregroundMark x1="78049" y1="89318" x2="75261" y2="59941"/>
                        <a14:foregroundMark x1="75261" y1="59941" x2="73868" y2="59050"/>
                        <a14:foregroundMark x1="66202" y1="68843" x2="76307" y2="81602"/>
                        <a14:foregroundMark x1="76307" y1="81602" x2="79094" y2="94955"/>
                        <a14:foregroundMark x1="79094" y1="94955" x2="78746" y2="95549"/>
                        <a14:foregroundMark x1="72822" y1="67062" x2="76307" y2="84273"/>
                        <a14:foregroundMark x1="72822" y1="67953" x2="58885" y2="79822"/>
                        <a14:foregroundMark x1="71777" y1="81899" x2="72125" y2="89318"/>
                        <a14:foregroundMark x1="75610" y1="91691" x2="79791" y2="90208"/>
                        <a14:foregroundMark x1="92683" y1="90504" x2="89895" y2="66766"/>
                        <a14:foregroundMark x1="81533" y1="62611" x2="65854" y2="62611"/>
                        <a14:foregroundMark x1="20557" y1="67062" x2="26481" y2="92285"/>
                        <a14:foregroundMark x1="25436" y1="85757" x2="25784" y2="53709"/>
                        <a14:foregroundMark x1="33101" y1="50742" x2="54704" y2="9792"/>
                        <a14:foregroundMark x1="35889" y1="22849" x2="37631" y2="40950"/>
                        <a14:foregroundMark x1="22997" y1="20475" x2="34146" y2="38872"/>
                        <a14:foregroundMark x1="19512" y1="29970" x2="32404" y2="12760"/>
                        <a14:foregroundMark x1="54007" y1="19585" x2="41812" y2="56083"/>
                        <a14:foregroundMark x1="58885" y1="29377" x2="52962" y2="43917"/>
                        <a14:foregroundMark x1="65157" y1="27596" x2="47038" y2="29377"/>
                        <a14:foregroundMark x1="24042" y1="66469" x2="22997" y2="75668"/>
                        <a14:foregroundMark x1="34146" y1="2967" x2="48780" y2="2967"/>
                        <a14:foregroundMark x1="38328" y1="34125" x2="38328" y2="3412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89190" y="4658132"/>
            <a:ext cx="1027604" cy="14713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199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9">
            <a:extLst>
              <a:ext uri="{FF2B5EF4-FFF2-40B4-BE49-F238E27FC236}">
                <a16:creationId xmlns:a16="http://schemas.microsoft.com/office/drawing/2014/main" id="{602E6309-DB0C-4AF0-B15C-6AF4F829D7D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421297" y="3196289"/>
            <a:ext cx="3289455" cy="3661711"/>
          </a:xfrm>
          <a:prstGeom prst="rect">
            <a:avLst/>
          </a:prstGeom>
        </p:spPr>
      </p:pic>
      <p:sp>
        <p:nvSpPr>
          <p:cNvPr id="5" name="Speech Bubble: Rectangle with Corners Rounded 4">
            <a:extLst>
              <a:ext uri="{FF2B5EF4-FFF2-40B4-BE49-F238E27FC236}">
                <a16:creationId xmlns:a16="http://schemas.microsoft.com/office/drawing/2014/main" id="{EB534D9A-1129-4775-A7B5-BA6BC97EC857}"/>
              </a:ext>
            </a:extLst>
          </p:cNvPr>
          <p:cNvSpPr/>
          <p:nvPr/>
        </p:nvSpPr>
        <p:spPr>
          <a:xfrm>
            <a:off x="6096000" y="1144755"/>
            <a:ext cx="5066013" cy="2480619"/>
          </a:xfrm>
          <a:prstGeom prst="wedgeRoundRectCallout">
            <a:avLst>
              <a:gd name="adj1" fmla="val -72690"/>
              <a:gd name="adj2" fmla="val 39550"/>
              <a:gd name="adj3" fmla="val 16667"/>
            </a:avLst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2400" dirty="0">
                <a:solidFill>
                  <a:schemeClr val="tx1"/>
                </a:solidFill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では、校門の近くにあるロッカーには何を入れるのでしょうか。</a:t>
            </a:r>
            <a:endParaRPr lang="en-US" sz="2400" dirty="0">
              <a:solidFill>
                <a:schemeClr val="tx1"/>
              </a:solidFill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8405745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160596" y="473636"/>
            <a:ext cx="9861145" cy="1325563"/>
          </a:xfrm>
        </p:spPr>
        <p:txBody>
          <a:bodyPr>
            <a:noAutofit/>
          </a:bodyPr>
          <a:lstStyle/>
          <a:p>
            <a:r>
              <a:rPr lang="ja-JP" altLang="en-US" sz="2800" dirty="0">
                <a:latin typeface="UD Digi Kyokasho NK-B" panose="02020700000000000000" pitchFamily="18" charset="-128"/>
                <a:ea typeface="UD Digi Kyokasho NK-B" panose="02020700000000000000" pitchFamily="18" charset="-128"/>
                <a:cs typeface="+mn-cs"/>
              </a:rPr>
              <a:t>校舎の入口にあるロッカーは靴を入れるためのものです。</a:t>
            </a:r>
            <a:br>
              <a:rPr lang="en-US" altLang="ja-JP" sz="2800" dirty="0">
                <a:latin typeface="UD Digi Kyokasho NK-B" panose="02020700000000000000" pitchFamily="18" charset="-128"/>
                <a:ea typeface="UD Digi Kyokasho NK-B" panose="02020700000000000000" pitchFamily="18" charset="-128"/>
                <a:cs typeface="+mn-cs"/>
              </a:rPr>
            </a:br>
            <a:r>
              <a:rPr lang="ja-JP" altLang="en-US" sz="2800" dirty="0">
                <a:latin typeface="UD Digi Kyokasho NK-B" panose="02020700000000000000" pitchFamily="18" charset="-128"/>
                <a:ea typeface="UD Digi Kyokasho NK-B" panose="02020700000000000000" pitchFamily="18" charset="-128"/>
                <a:cs typeface="+mn-cs"/>
              </a:rPr>
              <a:t>校舎に入る前に、生徒は上履きに履き替えます。</a:t>
            </a:r>
            <a:br>
              <a:rPr lang="en-US" altLang="ja-JP" sz="2800" dirty="0">
                <a:latin typeface="UD Digi Kyokasho NK-B" panose="02020700000000000000" pitchFamily="18" charset="-128"/>
                <a:ea typeface="UD Digi Kyokasho NK-B" panose="02020700000000000000" pitchFamily="18" charset="-128"/>
                <a:cs typeface="+mn-cs"/>
              </a:rPr>
            </a:br>
            <a:r>
              <a:rPr lang="ja-JP" altLang="en-US" sz="2800" dirty="0">
                <a:latin typeface="UD Digi Kyokasho NK-B" panose="02020700000000000000" pitchFamily="18" charset="-128"/>
                <a:ea typeface="UD Digi Kyokasho NK-B" panose="02020700000000000000" pitchFamily="18" charset="-128"/>
                <a:cs typeface="+mn-cs"/>
              </a:rPr>
              <a:t>家から履いてきた靴は、このロッカーに入れます。</a:t>
            </a:r>
            <a:endParaRPr kumimoji="1" lang="en-US" sz="2800" dirty="0">
              <a:latin typeface="UD Digi Kyokasho NK-B" panose="02020700000000000000" pitchFamily="18" charset="-128"/>
              <a:ea typeface="UD Digi Kyokasho NK-B" panose="02020700000000000000" pitchFamily="18" charset="-128"/>
              <a:cs typeface="+mn-cs"/>
            </a:endParaRPr>
          </a:p>
        </p:txBody>
      </p:sp>
      <p:pic>
        <p:nvPicPr>
          <p:cNvPr id="5" name="Picture 2" descr="うわばきの写真素材｜写真素材なら「写真AC」無料（フリー）ダウンロードOK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325"/>
          <a:stretch/>
        </p:blipFill>
        <p:spPr bwMode="auto">
          <a:xfrm>
            <a:off x="4887090" y="2241699"/>
            <a:ext cx="2417819" cy="3238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テキスト ボックス 6"/>
          <p:cNvSpPr txBox="1"/>
          <p:nvPr/>
        </p:nvSpPr>
        <p:spPr>
          <a:xfrm>
            <a:off x="2739897" y="6031210"/>
            <a:ext cx="67122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2400" dirty="0">
                <a:latin typeface="UD Digi Kyokasho NP-R" panose="02020400000000000000" pitchFamily="18" charset="-128"/>
                <a:ea typeface="UD Digi Kyokasho NP-R" panose="02020400000000000000" pitchFamily="18" charset="-128"/>
              </a:rPr>
              <a:t>校舎の中で履く靴は「うわばき」と呼ばれます。</a:t>
            </a:r>
            <a:endParaRPr kumimoji="1" lang="en-US" sz="2400" dirty="0">
              <a:latin typeface="UD Digi Kyokasho NP-R" panose="02020400000000000000" pitchFamily="18" charset="-128"/>
              <a:ea typeface="UD Digi Kyokasho NP-R" panose="02020400000000000000" pitchFamily="18" charset="-128"/>
            </a:endParaRPr>
          </a:p>
        </p:txBody>
      </p:sp>
      <p:pic>
        <p:nvPicPr>
          <p:cNvPr id="3" name="Content Placeholder 3">
            <a:extLst>
              <a:ext uri="{FF2B5EF4-FFF2-40B4-BE49-F238E27FC236}">
                <a16:creationId xmlns:a16="http://schemas.microsoft.com/office/drawing/2014/main" id="{9A53D5E2-7C2E-795B-258D-BE25D9E2A7B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967" b="95549" l="9408" r="92683">
                        <a14:foregroundMark x1="31707" y1="6231" x2="75610" y2="19288"/>
                        <a14:foregroundMark x1="9408" y1="90208" x2="38676" y2="93769"/>
                        <a14:foregroundMark x1="22300" y1="82789" x2="55749" y2="63501"/>
                        <a14:foregroundMark x1="73519" y1="64688" x2="78049" y2="93769"/>
                        <a14:foregroundMark x1="47735" y1="92582" x2="45993" y2="51335"/>
                        <a14:foregroundMark x1="45993" y1="51335" x2="50523" y2="86350"/>
                        <a14:foregroundMark x1="50523" y1="90801" x2="53310" y2="77745"/>
                        <a14:foregroundMark x1="78049" y1="89318" x2="75261" y2="59941"/>
                        <a14:foregroundMark x1="75261" y1="59941" x2="73868" y2="59050"/>
                        <a14:foregroundMark x1="66202" y1="68843" x2="76307" y2="81602"/>
                        <a14:foregroundMark x1="76307" y1="81602" x2="79094" y2="94955"/>
                        <a14:foregroundMark x1="79094" y1="94955" x2="78746" y2="95549"/>
                        <a14:foregroundMark x1="72822" y1="67062" x2="76307" y2="84273"/>
                        <a14:foregroundMark x1="72822" y1="67953" x2="58885" y2="79822"/>
                        <a14:foregroundMark x1="71777" y1="81899" x2="72125" y2="89318"/>
                        <a14:foregroundMark x1="75610" y1="91691" x2="79791" y2="90208"/>
                        <a14:foregroundMark x1="92683" y1="90504" x2="89895" y2="66766"/>
                        <a14:foregroundMark x1="81533" y1="62611" x2="65854" y2="62611"/>
                        <a14:foregroundMark x1="20557" y1="67062" x2="26481" y2="92285"/>
                        <a14:foregroundMark x1="25436" y1="85757" x2="25784" y2="53709"/>
                        <a14:foregroundMark x1="33101" y1="50742" x2="54704" y2="9792"/>
                        <a14:foregroundMark x1="35889" y1="22849" x2="37631" y2="40950"/>
                        <a14:foregroundMark x1="22997" y1="20475" x2="34146" y2="38872"/>
                        <a14:foregroundMark x1="19512" y1="29970" x2="32404" y2="12760"/>
                        <a14:foregroundMark x1="54007" y1="19585" x2="41812" y2="56083"/>
                        <a14:foregroundMark x1="58885" y1="29377" x2="52962" y2="43917"/>
                        <a14:foregroundMark x1="65157" y1="27596" x2="47038" y2="29377"/>
                        <a14:foregroundMark x1="24042" y1="66469" x2="22997" y2="75668"/>
                        <a14:foregroundMark x1="34146" y1="2967" x2="48780" y2="2967"/>
                        <a14:foregroundMark x1="38328" y1="34125" x2="38328" y2="3412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2024" y="365123"/>
            <a:ext cx="1077362" cy="15425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36246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3002406" y="379810"/>
            <a:ext cx="9015412" cy="1325563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ja-JP" altLang="en-US" sz="2800" dirty="0">
                <a:latin typeface="UD Digi Kyokasho NK-B" panose="02020700000000000000" pitchFamily="18" charset="-128"/>
                <a:ea typeface="UD Digi Kyokasho NK-B" panose="02020700000000000000" pitchFamily="18" charset="-128"/>
                <a:cs typeface="+mn-cs"/>
              </a:rPr>
              <a:t>なぜ日本では校舎に入るときに</a:t>
            </a:r>
            <a:br>
              <a:rPr lang="en-US" altLang="ja-JP" sz="2800" dirty="0">
                <a:latin typeface="UD Digi Kyokasho NK-B" panose="02020700000000000000" pitchFamily="18" charset="-128"/>
                <a:ea typeface="UD Digi Kyokasho NK-B" panose="02020700000000000000" pitchFamily="18" charset="-128"/>
                <a:cs typeface="+mn-cs"/>
              </a:rPr>
            </a:br>
            <a:r>
              <a:rPr lang="ja-JP" altLang="en-US" sz="2800" dirty="0">
                <a:latin typeface="UD Digi Kyokasho NK-B" panose="02020700000000000000" pitchFamily="18" charset="-128"/>
                <a:ea typeface="UD Digi Kyokasho NK-B" panose="02020700000000000000" pitchFamily="18" charset="-128"/>
                <a:cs typeface="+mn-cs"/>
              </a:rPr>
              <a:t>「うわばき」に履き替える必要があると思いますか。</a:t>
            </a:r>
            <a:endParaRPr kumimoji="1" lang="en-US" sz="4000" dirty="0">
              <a:latin typeface="UD Digi Kyokasho NK-B" panose="02020700000000000000" pitchFamily="18" charset="-128"/>
              <a:ea typeface="UD Digi Kyokasho NK-B" panose="02020700000000000000" pitchFamily="18" charset="-128"/>
              <a:cs typeface="+mn-cs"/>
            </a:endParaRPr>
          </a:p>
        </p:txBody>
      </p:sp>
      <p:sp>
        <p:nvSpPr>
          <p:cNvPr id="6" name="角丸四角形吹き出し 5"/>
          <p:cNvSpPr/>
          <p:nvPr/>
        </p:nvSpPr>
        <p:spPr>
          <a:xfrm>
            <a:off x="1142934" y="578932"/>
            <a:ext cx="1679719" cy="899338"/>
          </a:xfrm>
          <a:prstGeom prst="wedgeRoundRectCallout">
            <a:avLst>
              <a:gd name="adj1" fmla="val -13776"/>
              <a:gd name="adj2" fmla="val 71914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4000" b="1" dirty="0">
                <a:latin typeface="MS PGothic" panose="020B0600070205080204" pitchFamily="34" charset="-128"/>
                <a:ea typeface="MS PGothic" panose="020B0600070205080204" pitchFamily="34" charset="-128"/>
              </a:rPr>
              <a:t>クイズ</a:t>
            </a:r>
            <a:endParaRPr kumimoji="1" lang="en-US" sz="4000" b="1" dirty="0">
              <a:latin typeface="MS PGothic" panose="020B0600070205080204" pitchFamily="34" charset="-128"/>
              <a:ea typeface="MS PGothic" panose="020B0600070205080204" pitchFamily="34" charset="-128"/>
            </a:endParaRPr>
          </a:p>
        </p:txBody>
      </p:sp>
      <p:sp>
        <p:nvSpPr>
          <p:cNvPr id="7" name="AutoShape 2" descr="コミックポップアートスタイルでクイズクイズの脳のゲームワードベクトルイラストデザイン - 疑問符のベクターアート素材や画像を多数ご用意 - iStock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円形吹き出し 12"/>
          <p:cNvSpPr/>
          <p:nvPr/>
        </p:nvSpPr>
        <p:spPr>
          <a:xfrm>
            <a:off x="348080" y="841927"/>
            <a:ext cx="897543" cy="693778"/>
          </a:xfrm>
          <a:prstGeom prst="wedgeEllipseCallout">
            <a:avLst>
              <a:gd name="adj1" fmla="val 43313"/>
              <a:gd name="adj2" fmla="val 69822"/>
            </a:avLst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3200"/>
              <a:t>❓</a:t>
            </a:r>
            <a:endParaRPr kumimoji="1" lang="en-US" sz="3200"/>
          </a:p>
        </p:txBody>
      </p:sp>
      <p:pic>
        <p:nvPicPr>
          <p:cNvPr id="3074" name="Picture 2" descr="うわばきの写真素材｜写真素材なら「写真AC」無料（フリー）ダウンロードOK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325"/>
          <a:stretch/>
        </p:blipFill>
        <p:spPr bwMode="auto">
          <a:xfrm>
            <a:off x="1657804" y="2207940"/>
            <a:ext cx="2417808" cy="3238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テキスト ボックス 4"/>
          <p:cNvSpPr txBox="1"/>
          <p:nvPr/>
        </p:nvSpPr>
        <p:spPr>
          <a:xfrm>
            <a:off x="4641670" y="2576909"/>
            <a:ext cx="69494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a.</a:t>
            </a:r>
            <a:r>
              <a:rPr lang="th-TH" sz="28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 </a:t>
            </a:r>
            <a:r>
              <a:rPr lang="ja-JP" altLang="en-US" sz="28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校内を清潔に保つため</a:t>
            </a:r>
            <a:endParaRPr kumimoji="1" lang="en-US" sz="2800" dirty="0"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</p:txBody>
      </p:sp>
      <p:sp>
        <p:nvSpPr>
          <p:cNvPr id="10" name="テキスト ボックス 9"/>
          <p:cNvSpPr txBox="1"/>
          <p:nvPr/>
        </p:nvSpPr>
        <p:spPr>
          <a:xfrm>
            <a:off x="4641670" y="3383113"/>
            <a:ext cx="694944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b.</a:t>
            </a:r>
            <a:r>
              <a:rPr lang="th-TH" sz="28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 </a:t>
            </a:r>
            <a:r>
              <a:rPr lang="ja-JP" altLang="en-US" sz="28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日本では外で使った靴を校内で履かない文化があるため</a:t>
            </a:r>
            <a:endParaRPr lang="th-TH" sz="2800" dirty="0"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</p:txBody>
      </p:sp>
      <p:sp>
        <p:nvSpPr>
          <p:cNvPr id="8" name="フローチャート: 結合子 7"/>
          <p:cNvSpPr/>
          <p:nvPr/>
        </p:nvSpPr>
        <p:spPr>
          <a:xfrm>
            <a:off x="4616618" y="3422630"/>
            <a:ext cx="522514" cy="422365"/>
          </a:xfrm>
          <a:prstGeom prst="flowChartConnector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en-US"/>
          </a:p>
        </p:txBody>
      </p:sp>
      <p:sp>
        <p:nvSpPr>
          <p:cNvPr id="11" name="テキスト ボックス 9">
            <a:extLst>
              <a:ext uri="{FF2B5EF4-FFF2-40B4-BE49-F238E27FC236}">
                <a16:creationId xmlns:a16="http://schemas.microsoft.com/office/drawing/2014/main" id="{EEC7652C-671B-468B-8B5F-D1E459E301C4}"/>
              </a:ext>
            </a:extLst>
          </p:cNvPr>
          <p:cNvSpPr txBox="1"/>
          <p:nvPr/>
        </p:nvSpPr>
        <p:spPr>
          <a:xfrm>
            <a:off x="4641670" y="4531202"/>
            <a:ext cx="69494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UD Digi Kyokasho NP-R" panose="02020400000000000000" pitchFamily="18" charset="-128"/>
                <a:ea typeface="UD Digi Kyokasho NP-R" panose="02020400000000000000" pitchFamily="18" charset="-128"/>
              </a:rPr>
              <a:t>c.</a:t>
            </a:r>
            <a:r>
              <a:rPr lang="th-TH" sz="2800" dirty="0">
                <a:latin typeface="UD Digi Kyokasho NP-R" panose="02020400000000000000" pitchFamily="18" charset="-128"/>
                <a:ea typeface="UD Digi Kyokasho NP-R" panose="02020400000000000000" pitchFamily="18" charset="-128"/>
              </a:rPr>
              <a:t> </a:t>
            </a:r>
            <a:r>
              <a:rPr lang="ja-JP" altLang="en-US" sz="2800" dirty="0">
                <a:latin typeface="UD Digi Kyokasho NP-R" panose="02020400000000000000" pitchFamily="18" charset="-128"/>
                <a:ea typeface="UD Digi Kyokasho NP-R" panose="02020400000000000000" pitchFamily="18" charset="-128"/>
              </a:rPr>
              <a:t>生徒が同じ靴を履くようにするため</a:t>
            </a:r>
            <a:endParaRPr lang="th-TH" sz="2800" dirty="0">
              <a:latin typeface="UD Digi Kyokasho NP-R" panose="02020400000000000000" pitchFamily="18" charset="-128"/>
              <a:ea typeface="UD Digi Kyokasho NP-R" panose="02020400000000000000" pitchFamily="18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0283828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0" grpId="0"/>
      <p:bldP spid="8" grpId="0" animBg="1"/>
      <p:bldP spid="1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44" name="Rectangle 1030">
            <a:extLst>
              <a:ext uri="{FF2B5EF4-FFF2-40B4-BE49-F238E27FC236}">
                <a16:creationId xmlns:a16="http://schemas.microsoft.com/office/drawing/2014/main" id="{2EB492CD-616E-47F8-933B-5E2D952A059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1045" name="Arc 1032">
            <a:extLst>
              <a:ext uri="{FF2B5EF4-FFF2-40B4-BE49-F238E27FC236}">
                <a16:creationId xmlns:a16="http://schemas.microsoft.com/office/drawing/2014/main" id="{59383CF9-23B5-4335-9B21-1791C4CF1C7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3967198" flipH="1">
            <a:off x="8631348" y="490493"/>
            <a:ext cx="2987899" cy="2987899"/>
          </a:xfrm>
          <a:prstGeom prst="arc">
            <a:avLst>
              <a:gd name="adj1" fmla="val 14441841"/>
              <a:gd name="adj2" fmla="val 0"/>
            </a:avLst>
          </a:prstGeom>
          <a:ln w="127000" cap="rnd">
            <a:solidFill>
              <a:schemeClr val="accent4"/>
            </a:solidFill>
            <a:prstDash val="dash"/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2A594FE-6F5C-4D00-B119-D24CEEC13C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07002" y="1179506"/>
            <a:ext cx="5458838" cy="1325563"/>
          </a:xfrm>
        </p:spPr>
        <p:txBody>
          <a:bodyPr>
            <a:normAutofit/>
          </a:bodyPr>
          <a:lstStyle/>
          <a:p>
            <a:r>
              <a:rPr kumimoji="1" lang="ja-JP" altLang="en-US" dirty="0">
                <a:latin typeface="UD Digi Kyokasho NK-B" panose="02020700000000000000" pitchFamily="18" charset="-128"/>
                <a:ea typeface="UD Digi Kyokasho NK-B" panose="02020700000000000000" pitchFamily="18" charset="-128"/>
                <a:cs typeface="+mn-cs"/>
              </a:rPr>
              <a:t>うわばきの由来</a:t>
            </a:r>
            <a:endParaRPr lang="en-US" dirty="0">
              <a:latin typeface="UD Digi Kyokasho NK-B" panose="02020700000000000000" pitchFamily="18" charset="-128"/>
              <a:ea typeface="UD Digi Kyokasho NK-B" panose="02020700000000000000" pitchFamily="18" charset="-128"/>
            </a:endParaRPr>
          </a:p>
        </p:txBody>
      </p:sp>
      <p:sp>
        <p:nvSpPr>
          <p:cNvPr id="1046" name="Freeform: Shape 1034">
            <a:extLst>
              <a:ext uri="{FF2B5EF4-FFF2-40B4-BE49-F238E27FC236}">
                <a16:creationId xmlns:a16="http://schemas.microsoft.com/office/drawing/2014/main" id="{0007FE00-9498-4706-B255-6437B0252C0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5486400"/>
            <a:ext cx="2672863" cy="1371600"/>
          </a:xfrm>
          <a:custGeom>
            <a:avLst/>
            <a:gdLst>
              <a:gd name="connsiteX0" fmla="*/ 1721734 w 2672863"/>
              <a:gd name="connsiteY0" fmla="*/ 0 h 1371600"/>
              <a:gd name="connsiteX1" fmla="*/ 2564444 w 2672863"/>
              <a:gd name="connsiteY1" fmla="*/ 213382 h 1371600"/>
              <a:gd name="connsiteX2" fmla="*/ 2672863 w 2672863"/>
              <a:gd name="connsiteY2" fmla="*/ 279248 h 1371600"/>
              <a:gd name="connsiteX3" fmla="*/ 2672863 w 2672863"/>
              <a:gd name="connsiteY3" fmla="*/ 1371600 h 1371600"/>
              <a:gd name="connsiteX4" fmla="*/ 0 w 2672863"/>
              <a:gd name="connsiteY4" fmla="*/ 1371600 h 1371600"/>
              <a:gd name="connsiteX5" fmla="*/ 33268 w 2672863"/>
              <a:gd name="connsiteY5" fmla="*/ 1242216 h 1371600"/>
              <a:gd name="connsiteX6" fmla="*/ 1721734 w 2672863"/>
              <a:gd name="connsiteY6" fmla="*/ 0 h 1371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672863" h="1371600">
                <a:moveTo>
                  <a:pt x="1721734" y="0"/>
                </a:moveTo>
                <a:cubicBezTo>
                  <a:pt x="2026863" y="0"/>
                  <a:pt x="2313937" y="77299"/>
                  <a:pt x="2564444" y="213382"/>
                </a:cubicBezTo>
                <a:lnTo>
                  <a:pt x="2672863" y="279248"/>
                </a:lnTo>
                <a:lnTo>
                  <a:pt x="2672863" y="1371600"/>
                </a:lnTo>
                <a:lnTo>
                  <a:pt x="0" y="1371600"/>
                </a:lnTo>
                <a:lnTo>
                  <a:pt x="33268" y="1242216"/>
                </a:lnTo>
                <a:cubicBezTo>
                  <a:pt x="257110" y="522539"/>
                  <a:pt x="928399" y="0"/>
                  <a:pt x="1721734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76B26AF-CEB4-4751-ADF7-326B2789552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15284" y="2747133"/>
            <a:ext cx="7936031" cy="342506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ja-JP" altLang="en-US" sz="30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日本の庶民の教育は江戸時代に始まりました。</a:t>
            </a:r>
            <a:endParaRPr lang="en-US" altLang="ja-JP" sz="3000" dirty="0"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  <a:p>
            <a:pPr marL="0" indent="0">
              <a:buNone/>
            </a:pPr>
            <a:r>
              <a:rPr lang="ja-JP" altLang="en-US" sz="30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当時は、寺や民家を学校として使っていました。</a:t>
            </a:r>
            <a:endParaRPr lang="en-US" altLang="ja-JP" sz="3000" dirty="0"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  <a:p>
            <a:pPr marL="0" indent="0">
              <a:buNone/>
            </a:pPr>
            <a:r>
              <a:rPr lang="ja-JP" altLang="en-US" sz="30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寺や家に入るときには靴を脱ぐ必要がありました。これは、外で使った靴を家の中で履かないという、日本の習慣・文化によるものです。</a:t>
            </a:r>
            <a:endParaRPr lang="th-TH" sz="3000" dirty="0"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D8861020-DED1-8D5D-27BD-E5A3E635D1ED}"/>
              </a:ext>
            </a:extLst>
          </p:cNvPr>
          <p:cNvGrpSpPr/>
          <p:nvPr/>
        </p:nvGrpSpPr>
        <p:grpSpPr>
          <a:xfrm>
            <a:off x="549074" y="1371600"/>
            <a:ext cx="3666210" cy="3429000"/>
            <a:chOff x="2085308" y="704416"/>
            <a:chExt cx="3666210" cy="3429000"/>
          </a:xfrm>
        </p:grpSpPr>
        <p:pic>
          <p:nvPicPr>
            <p:cNvPr id="5" name="図 54" descr="寺子屋のイラスト">
              <a:extLst>
                <a:ext uri="{FF2B5EF4-FFF2-40B4-BE49-F238E27FC236}">
                  <a16:creationId xmlns:a16="http://schemas.microsoft.com/office/drawing/2014/main" id="{F051344C-FB7C-D530-9165-40519525942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63772" y="704416"/>
              <a:ext cx="3487746" cy="272458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" name="図 53" descr="寺子屋で学ぶ子供たちのイラスト">
              <a:extLst>
                <a:ext uri="{FF2B5EF4-FFF2-40B4-BE49-F238E27FC236}">
                  <a16:creationId xmlns:a16="http://schemas.microsoft.com/office/drawing/2014/main" id="{F27B9CD0-B989-48EF-6470-D202B89ABE8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85308" y="2442072"/>
              <a:ext cx="1813454" cy="169134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67154520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dd831380-f772-4d0a-86be-ca519d40c5a8" xsi:nil="true"/>
    <lcf76f155ced4ddcb4097134ff3c332f xmlns="b0c4f587-39ca-41af-b763-ad6198fafdf1">
      <Terms xmlns="http://schemas.microsoft.com/office/infopath/2007/PartnerControls"/>
    </lcf76f155ced4ddcb4097134ff3c332f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ドキュメント" ma:contentTypeID="0x0101004BB0A11A2231C944A97F3CA5C2E8BE01" ma:contentTypeVersion="16" ma:contentTypeDescription="新しいドキュメントを作成します。" ma:contentTypeScope="" ma:versionID="b571397f1bfc9213b97b4bd25671e55f">
  <xsd:schema xmlns:xsd="http://www.w3.org/2001/XMLSchema" xmlns:xs="http://www.w3.org/2001/XMLSchema" xmlns:p="http://schemas.microsoft.com/office/2006/metadata/properties" xmlns:ns2="dd831380-f772-4d0a-86be-ca519d40c5a8" xmlns:ns3="b0c4f587-39ca-41af-b763-ad6198fafdf1" targetNamespace="http://schemas.microsoft.com/office/2006/metadata/properties" ma:root="true" ma:fieldsID="a96f8175d241023c110063f5b18f8eb8" ns2:_="" ns3:_="">
    <xsd:import namespace="dd831380-f772-4d0a-86be-ca519d40c5a8"/>
    <xsd:import namespace="b0c4f587-39ca-41af-b763-ad6198fafdf1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lcf76f155ced4ddcb4097134ff3c332f" minOccurs="0"/>
                <xsd:element ref="ns2:TaxCatchAll" minOccurs="0"/>
                <xsd:element ref="ns3:MediaServiceDateTaken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LengthInSeconds" minOccurs="0"/>
                <xsd:element ref="ns3:MediaServiceObjectDetectorVersions" minOccurs="0"/>
                <xsd:element ref="ns3:MediaServiceSearchProperties" minOccurs="0"/>
                <xsd:element ref="ns3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d831380-f772-4d0a-86be-ca519d40c5a8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共有相手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共有相手の詳細情報" ma:internalName="SharedWithDetails" ma:readOnly="true">
      <xsd:simpleType>
        <xsd:restriction base="dms:Note">
          <xsd:maxLength value="255"/>
        </xsd:restriction>
      </xsd:simpleType>
    </xsd:element>
    <xsd:element name="TaxCatchAll" ma:index="14" nillable="true" ma:displayName="Taxonomy Catch All Column" ma:hidden="true" ma:list="{0afaffd2-f4f9-4246-913e-6686bc10e01b}" ma:internalName="TaxCatchAll" ma:showField="CatchAllData" ma:web="dd831380-f772-4d0a-86be-ca519d40c5a8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0c4f587-39ca-41af-b763-ad6198fafdf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lcf76f155ced4ddcb4097134ff3c332f" ma:index="13" nillable="true" ma:taxonomy="true" ma:internalName="lcf76f155ced4ddcb4097134ff3c332f" ma:taxonomyFieldName="MediaServiceImageTags" ma:displayName="画像タグ" ma:readOnly="false" ma:fieldId="{5cf76f15-5ced-4ddc-b409-7134ff3c332f}" ma:taxonomyMulti="true" ma:sspId="a9872b46-498f-4fc2-91d4-a744c164aaf3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hidden="true" ma:internalName="MediaServiceDateTaken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bjectDetectorVersions" ma:index="21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2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3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コンテンツ タイプ"/>
        <xsd:element ref="dc:title" minOccurs="0" maxOccurs="1" ma:index="4" ma:displayName="タイトル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C1FAF13A-0DE5-4A3E-BA3F-A3EDB53BC36E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2471D858-B935-4387-9BF1-20F75404ECF5}">
  <ds:schemaRefs>
    <ds:schemaRef ds:uri="http://purl.org/dc/elements/1.1/"/>
    <ds:schemaRef ds:uri="dd831380-f772-4d0a-86be-ca519d40c5a8"/>
    <ds:schemaRef ds:uri="http://www.w3.org/XML/1998/namespace"/>
    <ds:schemaRef ds:uri="http://schemas.microsoft.com/office/2006/documentManagement/types"/>
    <ds:schemaRef ds:uri="http://purl.org/dc/dcmitype/"/>
    <ds:schemaRef ds:uri="http://schemas.microsoft.com/office/infopath/2007/PartnerControls"/>
    <ds:schemaRef ds:uri="http://schemas.microsoft.com/office/2006/metadata/properties"/>
    <ds:schemaRef ds:uri="http://schemas.openxmlformats.org/package/2006/metadata/core-properties"/>
    <ds:schemaRef ds:uri="b0c4f587-39ca-41af-b763-ad6198fafdf1"/>
    <ds:schemaRef ds:uri="http://purl.org/dc/terms/"/>
  </ds:schemaRefs>
</ds:datastoreItem>
</file>

<file path=customXml/itemProps3.xml><?xml version="1.0" encoding="utf-8"?>
<ds:datastoreItem xmlns:ds="http://schemas.openxmlformats.org/officeDocument/2006/customXml" ds:itemID="{80688760-E6B2-4F65-8C88-4B01567492D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d831380-f772-4d0a-86be-ca519d40c5a8"/>
    <ds:schemaRef ds:uri="b0c4f587-39ca-41af-b763-ad6198fafdf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173</TotalTime>
  <Words>1248</Words>
  <Application>Microsoft Office PowerPoint</Application>
  <PresentationFormat>Widescreen</PresentationFormat>
  <Paragraphs>140</Paragraphs>
  <Slides>22</Slides>
  <Notes>18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33" baseType="lpstr">
      <vt:lpstr>MS PGothic</vt:lpstr>
      <vt:lpstr>UD Digi Kyokasho NK-B</vt:lpstr>
      <vt:lpstr>UD Digi Kyokasho NK-R</vt:lpstr>
      <vt:lpstr>UD Digi Kyokasho NP-B</vt:lpstr>
      <vt:lpstr>UD Digi Kyokasho NP-R</vt:lpstr>
      <vt:lpstr>游ゴシック</vt:lpstr>
      <vt:lpstr>游ゴシック Light</vt:lpstr>
      <vt:lpstr>Angsana New</vt:lpstr>
      <vt:lpstr>Arial</vt:lpstr>
      <vt:lpstr>Calibri</vt:lpstr>
      <vt:lpstr>Office テーマ</vt:lpstr>
      <vt:lpstr>だい２か　日本の高校</vt:lpstr>
      <vt:lpstr>日本の高校</vt:lpstr>
      <vt:lpstr>PowerPoint Presentation</vt:lpstr>
      <vt:lpstr>PowerPoint Presentation</vt:lpstr>
      <vt:lpstr>PowerPoint Presentation</vt:lpstr>
      <vt:lpstr>PowerPoint Presentation</vt:lpstr>
      <vt:lpstr>校舎の入口にあるロッカーは靴を入れるためのものです。 校舎に入る前に、生徒は上履きに履き替えます。 家から履いてきた靴は、このロッカーに入れます。</vt:lpstr>
      <vt:lpstr>なぜ日本では校舎に入るときに 「うわばき」に履き替える必要があると思いますか。</vt:lpstr>
      <vt:lpstr>うわばきの由来</vt:lpstr>
      <vt:lpstr>PowerPoint Presentation</vt:lpstr>
      <vt:lpstr>PowerPoint Presentation</vt:lpstr>
      <vt:lpstr>とびばこは、体操の器具で、飛び越えるために使います。</vt:lpstr>
      <vt:lpstr>日本の子どもは、何年生からとびばこをしますか。</vt:lpstr>
      <vt:lpstr>PowerPoint Presentation</vt:lpstr>
      <vt:lpstr>PowerPoint Presentation</vt:lpstr>
      <vt:lpstr>PowerPoint Presentation</vt:lpstr>
      <vt:lpstr>PowerPoint Presentation</vt:lpstr>
      <vt:lpstr>がっこうの　じてんしゃおきばは　どこに　ありますか。　</vt:lpstr>
      <vt:lpstr>では、他の学校も見てみましょう。　</vt:lpstr>
      <vt:lpstr>興味がある人は、他の方法でも日本の学校を見ることができますよ。</vt:lpstr>
      <vt:lpstr>日本との類似・相違点</vt:lpstr>
      <vt:lpstr>出典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第1課　ミニじょうほう</dc:title>
  <dc:creator>Prapa Sangthongsuk</dc:creator>
  <cp:lastModifiedBy>Jldstaff3</cp:lastModifiedBy>
  <cp:revision>1</cp:revision>
  <dcterms:created xsi:type="dcterms:W3CDTF">2021-10-08T03:03:58Z</dcterms:created>
  <dcterms:modified xsi:type="dcterms:W3CDTF">2026-05-19T07:29:23Z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0x0101004BB0A11A2231C944A97F3CA5C2E8BE01</vt:lpwstr>
  </property>
  <property fmtid="{D5CDD505-2E9C-101B-9397-08002B2CF9AE}" pid="3" name="MediaServiceImageTags">
    <vt:lpwstr/>
  </property>
</Properties>
</file>