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56" r:id="rId5"/>
    <p:sldId id="278" r:id="rId6"/>
    <p:sldId id="262" r:id="rId7"/>
    <p:sldId id="295" r:id="rId8"/>
    <p:sldId id="294" r:id="rId9"/>
    <p:sldId id="290" r:id="rId10"/>
    <p:sldId id="291" r:id="rId11"/>
    <p:sldId id="292" r:id="rId12"/>
    <p:sldId id="293" r:id="rId13"/>
    <p:sldId id="263" r:id="rId14"/>
    <p:sldId id="272" r:id="rId15"/>
    <p:sldId id="273" r:id="rId16"/>
    <p:sldId id="275" r:id="rId17"/>
    <p:sldId id="264" r:id="rId18"/>
    <p:sldId id="289" r:id="rId1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50E647-E3EE-8A11-A061-3A5577F32D61}" name="Mei Fukada" initials="MF" userId="S::Mei_Fukada@jpf.go.jp::4b4e81c0-5f69-430b-9e93-db87b6b5cf3b" providerId="AD"/>
  <p188:author id="{55822285-4AC6-A1A2-9F07-F9A00FD4F891}" name="Maiko Kondo" initials="MK" userId="S::Maiko_Kondo@jpf.go.jp::08723079-52d7-44d4-b094-d03874e15015" providerId="AD"/>
  <p188:author id="{9B8BAEDE-372F-D90E-2A16-2993720FD859}" name="Mamoru Morita" initials="MM" userId="S::Mamoru_Morita@jpf.go.jp::b316f9a2-466f-4386-b773-14e71cf6b1c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iko Kondo" initials="MK" lastIdx="2" clrIdx="0">
    <p:extLst>
      <p:ext uri="{19B8F6BF-5375-455C-9EA6-DF929625EA0E}">
        <p15:presenceInfo xmlns:p15="http://schemas.microsoft.com/office/powerpoint/2012/main" userId="S-1-5-21-1526550728-3776513760-1314598104-2650" providerId="AD"/>
      </p:ext>
    </p:extLst>
  </p:cmAuthor>
  <p:cmAuthor id="2" name="Prapa Sangthongsuk" initials="PS" lastIdx="2" clrIdx="1">
    <p:extLst>
      <p:ext uri="{19B8F6BF-5375-455C-9EA6-DF929625EA0E}">
        <p15:presenceInfo xmlns:p15="http://schemas.microsoft.com/office/powerpoint/2012/main" userId="S::prapa@jfbkk.or.th::d9981701-2ffc-4e62-a99e-08713f5c1b3a" providerId="AD"/>
      </p:ext>
    </p:extLst>
  </p:cmAuthor>
  <p:cmAuthor id="3" name="Narisara Thongmee" initials="NT" lastIdx="3" clrIdx="2">
    <p:extLst>
      <p:ext uri="{19B8F6BF-5375-455C-9EA6-DF929625EA0E}">
        <p15:presenceInfo xmlns:p15="http://schemas.microsoft.com/office/powerpoint/2012/main" userId="S::narisara@jfbkk.or.th::3f5817a0-d64e-4f85-845c-fa7a0a7890f3" providerId="AD"/>
      </p:ext>
    </p:extLst>
  </p:cmAuthor>
  <p:cmAuthor id="4" name="Yuka Ichimaru" initials="YI" lastIdx="1" clrIdx="3">
    <p:extLst>
      <p:ext uri="{19B8F6BF-5375-455C-9EA6-DF929625EA0E}">
        <p15:presenceInfo xmlns:p15="http://schemas.microsoft.com/office/powerpoint/2012/main" userId="S-1-5-21-1526550728-3776513760-1314598104-2653" providerId="AD"/>
      </p:ext>
    </p:extLst>
  </p:cmAuthor>
  <p:cmAuthor id="5" name="Preyawan Phositlimpagul" initials="PP" lastIdx="1" clrIdx="4">
    <p:extLst>
      <p:ext uri="{19B8F6BF-5375-455C-9EA6-DF929625EA0E}">
        <p15:presenceInfo xmlns:p15="http://schemas.microsoft.com/office/powerpoint/2012/main" userId="S::preyawan@jfbkk.or.th::5e2cd7b1-767d-4ec4-8174-bcc33deb7d2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46B828-0670-4107-BC4C-00F492E99C0A}" v="45" dt="2026-05-19T07:55:22.98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8603FDC-E32A-4AB5-989C-0864C3EAD2B8}" styleName="テーマ スタイル 2 - アクセント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395" autoAdjust="0"/>
  </p:normalViewPr>
  <p:slideViewPr>
    <p:cSldViewPr snapToGrid="0">
      <p:cViewPr varScale="1">
        <p:scale>
          <a:sx n="62" d="100"/>
          <a:sy n="62" d="100"/>
        </p:scale>
        <p:origin x="1032" y="90"/>
      </p:cViewPr>
      <p:guideLst/>
    </p:cSldViewPr>
  </p:slideViewPr>
  <p:notesTextViewPr>
    <p:cViewPr>
      <p:scale>
        <a:sx n="3" d="2"/>
        <a:sy n="3" d="2"/>
      </p:scale>
      <p:origin x="0" y="-5"/>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eyawan Phositlimpagul" userId="S::preyawan@jfbkk.or.th::5e2cd7b1-767d-4ec4-8174-bcc33deb7d25" providerId="AD" clId="Web-{C39B918E-4C0E-B17F-14D3-25F1CE2157D8}"/>
    <pc:docChg chg="">
      <pc:chgData name="Preyawan Phositlimpagul" userId="S::preyawan@jfbkk.or.th::5e2cd7b1-767d-4ec4-8174-bcc33deb7d25" providerId="AD" clId="Web-{C39B918E-4C0E-B17F-14D3-25F1CE2157D8}" dt="2022-08-17T08:07:55.003" v="0"/>
      <pc:docMkLst>
        <pc:docMk/>
      </pc:docMkLst>
      <pc:sldChg chg="addCm">
        <pc:chgData name="Preyawan Phositlimpagul" userId="S::preyawan@jfbkk.or.th::5e2cd7b1-767d-4ec4-8174-bcc33deb7d25" providerId="AD" clId="Web-{C39B918E-4C0E-B17F-14D3-25F1CE2157D8}" dt="2022-08-17T08:07:55.003" v="0"/>
        <pc:sldMkLst>
          <pc:docMk/>
          <pc:sldMk cId="1028382828" sldId="263"/>
        </pc:sldMkLst>
      </pc:sldChg>
    </pc:docChg>
  </pc:docChgLst>
  <pc:docChgLst>
    <pc:chgData name="Kansinee Skulkru" userId="a954ed1b-d86d-490f-aac2-d4076deee7db" providerId="ADAL" clId="{6EC3C957-0D23-4FB2-A493-8A05D115B147}"/>
    <pc:docChg chg="modSld sldOrd">
      <pc:chgData name="Kansinee Skulkru" userId="a954ed1b-d86d-490f-aac2-d4076deee7db" providerId="ADAL" clId="{6EC3C957-0D23-4FB2-A493-8A05D115B147}" dt="2025-11-25T08:28:14.060" v="1"/>
      <pc:docMkLst>
        <pc:docMk/>
      </pc:docMkLst>
      <pc:sldChg chg="ord">
        <pc:chgData name="Kansinee Skulkru" userId="a954ed1b-d86d-490f-aac2-d4076deee7db" providerId="ADAL" clId="{6EC3C957-0D23-4FB2-A493-8A05D115B147}" dt="2025-11-25T08:28:14.060" v="1"/>
        <pc:sldMkLst>
          <pc:docMk/>
          <pc:sldMk cId="3078708619" sldId="295"/>
        </pc:sldMkLst>
      </pc:sldChg>
    </pc:docChg>
  </pc:docChgLst>
  <pc:docChgLst>
    <pc:chgData name="Kansinee Skulkru" userId="a954ed1b-d86d-490f-aac2-d4076deee7db" providerId="ADAL" clId="{3992F0F6-1868-475B-8428-1F38F4D10EC8}"/>
    <pc:docChg chg="undo redo custSel addSld delSld modSld sldOrd">
      <pc:chgData name="Kansinee Skulkru" userId="a954ed1b-d86d-490f-aac2-d4076deee7db" providerId="ADAL" clId="{3992F0F6-1868-475B-8428-1F38F4D10EC8}" dt="2024-10-10T07:15:15.241" v="879" actId="27636"/>
      <pc:docMkLst>
        <pc:docMk/>
      </pc:docMkLst>
      <pc:sldChg chg="del">
        <pc:chgData name="Kansinee Skulkru" userId="a954ed1b-d86d-490f-aac2-d4076deee7db" providerId="ADAL" clId="{3992F0F6-1868-475B-8428-1F38F4D10EC8}" dt="2024-10-08T08:59:10.391" v="675" actId="47"/>
        <pc:sldMkLst>
          <pc:docMk/>
          <pc:sldMk cId="1699378870" sldId="270"/>
        </pc:sldMkLst>
      </pc:sldChg>
      <pc:sldChg chg="addSp delSp modSp del mod">
        <pc:chgData name="Kansinee Skulkru" userId="a954ed1b-d86d-490f-aac2-d4076deee7db" providerId="ADAL" clId="{3992F0F6-1868-475B-8428-1F38F4D10EC8}" dt="2024-10-08T08:59:12.584" v="676" actId="47"/>
        <pc:sldMkLst>
          <pc:docMk/>
          <pc:sldMk cId="402650745" sldId="271"/>
        </pc:sldMkLst>
      </pc:sldChg>
      <pc:sldChg chg="del">
        <pc:chgData name="Kansinee Skulkru" userId="a954ed1b-d86d-490f-aac2-d4076deee7db" providerId="ADAL" clId="{3992F0F6-1868-475B-8428-1F38F4D10EC8}" dt="2024-10-08T08:59:15.224" v="677" actId="47"/>
        <pc:sldMkLst>
          <pc:docMk/>
          <pc:sldMk cId="2613413154" sldId="279"/>
        </pc:sldMkLst>
      </pc:sldChg>
      <pc:sldChg chg="del">
        <pc:chgData name="Kansinee Skulkru" userId="a954ed1b-d86d-490f-aac2-d4076deee7db" providerId="ADAL" clId="{3992F0F6-1868-475B-8428-1F38F4D10EC8}" dt="2024-10-08T08:59:17.336" v="678" actId="47"/>
        <pc:sldMkLst>
          <pc:docMk/>
          <pc:sldMk cId="3697820156" sldId="280"/>
        </pc:sldMkLst>
      </pc:sldChg>
      <pc:sldChg chg="modSp del mod">
        <pc:chgData name="Kansinee Skulkru" userId="a954ed1b-d86d-490f-aac2-d4076deee7db" providerId="ADAL" clId="{3992F0F6-1868-475B-8428-1F38F4D10EC8}" dt="2024-10-08T08:59:29.731" v="680" actId="47"/>
        <pc:sldMkLst>
          <pc:docMk/>
          <pc:sldMk cId="1011195942" sldId="281"/>
        </pc:sldMkLst>
      </pc:sldChg>
      <pc:sldChg chg="del ord">
        <pc:chgData name="Kansinee Skulkru" userId="a954ed1b-d86d-490f-aac2-d4076deee7db" providerId="ADAL" clId="{3992F0F6-1868-475B-8428-1F38F4D10EC8}" dt="2024-10-08T08:59:18.490" v="679" actId="47"/>
        <pc:sldMkLst>
          <pc:docMk/>
          <pc:sldMk cId="475380181" sldId="282"/>
        </pc:sldMkLst>
      </pc:sldChg>
      <pc:sldChg chg="modSp mod">
        <pc:chgData name="Kansinee Skulkru" userId="a954ed1b-d86d-490f-aac2-d4076deee7db" providerId="ADAL" clId="{3992F0F6-1868-475B-8428-1F38F4D10EC8}" dt="2024-10-10T07:15:15.241" v="879" actId="27636"/>
        <pc:sldMkLst>
          <pc:docMk/>
          <pc:sldMk cId="3677465775" sldId="289"/>
        </pc:sldMkLst>
      </pc:sldChg>
      <pc:sldChg chg="addSp delSp modSp add mod delAnim modAnim">
        <pc:chgData name="Kansinee Skulkru" userId="a954ed1b-d86d-490f-aac2-d4076deee7db" providerId="ADAL" clId="{3992F0F6-1868-475B-8428-1F38F4D10EC8}" dt="2024-10-09T02:11:00.902" v="714" actId="14100"/>
        <pc:sldMkLst>
          <pc:docMk/>
          <pc:sldMk cId="2500686003" sldId="290"/>
        </pc:sldMkLst>
      </pc:sldChg>
      <pc:sldChg chg="addSp delSp modSp add mod ord modAnim">
        <pc:chgData name="Kansinee Skulkru" userId="a954ed1b-d86d-490f-aac2-d4076deee7db" providerId="ADAL" clId="{3992F0F6-1868-475B-8428-1F38F4D10EC8}" dt="2024-10-04T09:05:26.626" v="391" actId="478"/>
        <pc:sldMkLst>
          <pc:docMk/>
          <pc:sldMk cId="3527618028" sldId="291"/>
        </pc:sldMkLst>
      </pc:sldChg>
      <pc:sldChg chg="addSp delSp modSp add mod">
        <pc:chgData name="Kansinee Skulkru" userId="a954ed1b-d86d-490f-aac2-d4076deee7db" providerId="ADAL" clId="{3992F0F6-1868-475B-8428-1F38F4D10EC8}" dt="2024-10-08T08:58:54.832" v="674" actId="14100"/>
        <pc:sldMkLst>
          <pc:docMk/>
          <pc:sldMk cId="1937178089" sldId="292"/>
        </pc:sldMkLst>
      </pc:sldChg>
      <pc:sldChg chg="addSp delSp modSp add mod modAnim modNotesTx">
        <pc:chgData name="Kansinee Skulkru" userId="a954ed1b-d86d-490f-aac2-d4076deee7db" providerId="ADAL" clId="{3992F0F6-1868-475B-8428-1F38F4D10EC8}" dt="2024-10-10T07:09:37.967" v="877" actId="20577"/>
        <pc:sldMkLst>
          <pc:docMk/>
          <pc:sldMk cId="1779924752" sldId="293"/>
        </pc:sldMkLst>
      </pc:sldChg>
      <pc:sldChg chg="addSp delSp modSp add mod modAnim modNotesTx">
        <pc:chgData name="Kansinee Skulkru" userId="a954ed1b-d86d-490f-aac2-d4076deee7db" providerId="ADAL" clId="{3992F0F6-1868-475B-8428-1F38F4D10EC8}" dt="2024-10-08T09:03:17.726" v="710" actId="20577"/>
        <pc:sldMkLst>
          <pc:docMk/>
          <pc:sldMk cId="473287510" sldId="294"/>
        </pc:sldMkLst>
      </pc:sldChg>
      <pc:sldChg chg="addSp delSp modSp add mod modNotesTx">
        <pc:chgData name="Kansinee Skulkru" userId="a954ed1b-d86d-490f-aac2-d4076deee7db" providerId="ADAL" clId="{3992F0F6-1868-475B-8428-1F38F4D10EC8}" dt="2024-10-08T09:03:12.093" v="709" actId="20577"/>
        <pc:sldMkLst>
          <pc:docMk/>
          <pc:sldMk cId="3078708619" sldId="295"/>
        </pc:sldMkLst>
      </pc:sldChg>
    </pc:docChg>
  </pc:docChgLst>
  <pc:docChgLst>
    <pc:chgData name="Prapa Sangthongsuk" userId="73782003-62a9-4b6c-8fbe-6fe9adab7861" providerId="ADAL" clId="{5E0956F5-E891-4FF2-9EC1-FF59F9A525A7}"/>
    <pc:docChg chg="custSel modSld">
      <pc:chgData name="Prapa Sangthongsuk" userId="73782003-62a9-4b6c-8fbe-6fe9adab7861" providerId="ADAL" clId="{5E0956F5-E891-4FF2-9EC1-FF59F9A525A7}" dt="2024-09-05T02:24:35.237" v="34" actId="14100"/>
      <pc:docMkLst>
        <pc:docMk/>
      </pc:docMkLst>
      <pc:sldChg chg="addSp delSp modSp mod">
        <pc:chgData name="Prapa Sangthongsuk" userId="73782003-62a9-4b6c-8fbe-6fe9adab7861" providerId="ADAL" clId="{5E0956F5-E891-4FF2-9EC1-FF59F9A525A7}" dt="2024-09-05T02:23:36.885" v="16" actId="1076"/>
        <pc:sldMkLst>
          <pc:docMk/>
          <pc:sldMk cId="16475912" sldId="272"/>
        </pc:sldMkLst>
      </pc:sldChg>
      <pc:sldChg chg="addSp delSp modSp mod">
        <pc:chgData name="Prapa Sangthongsuk" userId="73782003-62a9-4b6c-8fbe-6fe9adab7861" providerId="ADAL" clId="{5E0956F5-E891-4FF2-9EC1-FF59F9A525A7}" dt="2024-09-05T02:23:57.475" v="22" actId="1076"/>
        <pc:sldMkLst>
          <pc:docMk/>
          <pc:sldMk cId="769929683" sldId="273"/>
        </pc:sldMkLst>
      </pc:sldChg>
      <pc:sldChg chg="addSp delSp modSp mod delCm">
        <pc:chgData name="Prapa Sangthongsuk" userId="73782003-62a9-4b6c-8fbe-6fe9adab7861" providerId="ADAL" clId="{5E0956F5-E891-4FF2-9EC1-FF59F9A525A7}" dt="2024-09-05T02:24:35.237" v="34" actId="14100"/>
        <pc:sldMkLst>
          <pc:docMk/>
          <pc:sldMk cId="1781890095" sldId="275"/>
        </pc:sldMkLst>
      </pc:sldChg>
      <pc:sldChg chg="addSp delSp modSp mod modAnim">
        <pc:chgData name="Prapa Sangthongsuk" userId="73782003-62a9-4b6c-8fbe-6fe9adab7861" providerId="ADAL" clId="{5E0956F5-E891-4FF2-9EC1-FF59F9A525A7}" dt="2024-09-05T02:19:18.897" v="7" actId="1076"/>
        <pc:sldMkLst>
          <pc:docMk/>
          <pc:sldMk cId="1011195942" sldId="281"/>
        </pc:sldMkLst>
      </pc:sldChg>
    </pc:docChg>
  </pc:docChgLst>
  <pc:docChgLst>
    <pc:chgData name="Rasa  Sevikul" userId="fe310784-d92c-4b49-a02c-ea7a8b3353d2" providerId="ADAL" clId="{9533BD98-9789-40AE-A631-E09D23249B50}"/>
    <pc:docChg chg="modSld">
      <pc:chgData name="Rasa  Sevikul" userId="fe310784-d92c-4b49-a02c-ea7a8b3353d2" providerId="ADAL" clId="{9533BD98-9789-40AE-A631-E09D23249B50}" dt="2024-09-11T03:00:26.235" v="0" actId="14100"/>
      <pc:docMkLst>
        <pc:docMk/>
      </pc:docMkLst>
      <pc:sldChg chg="modSp mod">
        <pc:chgData name="Rasa  Sevikul" userId="fe310784-d92c-4b49-a02c-ea7a8b3353d2" providerId="ADAL" clId="{9533BD98-9789-40AE-A631-E09D23249B50}" dt="2024-09-11T03:00:26.235" v="0" actId="14100"/>
        <pc:sldMkLst>
          <pc:docMk/>
          <pc:sldMk cId="4161138751" sldId="262"/>
        </pc:sldMkLst>
      </pc:sldChg>
    </pc:docChg>
  </pc:docChgLst>
  <pc:docChgLst>
    <pc:chgData name="jldintern1" userId="c239dbb3-80bf-437b-a6c1-5a5bf65cbf14" providerId="ADAL" clId="{9F43291E-F93F-426B-93BC-F1FB4598ED79}"/>
    <pc:docChg chg="custSel modSld">
      <pc:chgData name="jldintern1" userId="c239dbb3-80bf-437b-a6c1-5a5bf65cbf14" providerId="ADAL" clId="{9F43291E-F93F-426B-93BC-F1FB4598ED79}" dt="2025-11-20T03:44:44.695" v="6"/>
      <pc:docMkLst>
        <pc:docMk/>
      </pc:docMkLst>
      <pc:sldChg chg="addSp modSp">
        <pc:chgData name="jldintern1" userId="c239dbb3-80bf-437b-a6c1-5a5bf65cbf14" providerId="ADAL" clId="{9F43291E-F93F-426B-93BC-F1FB4598ED79}" dt="2025-11-20T03:27:40.513" v="0"/>
        <pc:sldMkLst>
          <pc:docMk/>
          <pc:sldMk cId="1743056891" sldId="256"/>
        </pc:sldMkLst>
      </pc:sldChg>
      <pc:sldChg chg="addSp delSp modSp mod">
        <pc:chgData name="jldintern1" userId="c239dbb3-80bf-437b-a6c1-5a5bf65cbf14" providerId="ADAL" clId="{9F43291E-F93F-426B-93BC-F1FB4598ED79}" dt="2025-11-20T03:27:50.979" v="2"/>
        <pc:sldMkLst>
          <pc:docMk/>
          <pc:sldMk cId="4161138751" sldId="262"/>
        </pc:sldMkLst>
      </pc:sldChg>
      <pc:sldChg chg="addSp delSp modSp mod">
        <pc:chgData name="jldintern1" userId="c239dbb3-80bf-437b-a6c1-5a5bf65cbf14" providerId="ADAL" clId="{9F43291E-F93F-426B-93BC-F1FB4598ED79}" dt="2025-11-20T03:44:44.695" v="6"/>
        <pc:sldMkLst>
          <pc:docMk/>
          <pc:sldMk cId="3104229892" sldId="264"/>
        </pc:sldMkLst>
      </pc:sldChg>
    </pc:docChg>
  </pc:docChgLst>
  <pc:docChgLst>
    <pc:chgData name="Prapa Sangthongsuk" userId="S::prapa@jfbkk.or.th::d9981701-2ffc-4e62-a99e-08713f5c1b3a" providerId="AD" clId="Web-{840DCEA6-D708-413F-8F02-B639FD76483A}"/>
    <pc:docChg chg="modSld">
      <pc:chgData name="Prapa Sangthongsuk" userId="S::prapa@jfbkk.or.th::d9981701-2ffc-4e62-a99e-08713f5c1b3a" providerId="AD" clId="Web-{840DCEA6-D708-413F-8F02-B639FD76483A}" dt="2022-09-12T03:06:53.757" v="0"/>
      <pc:docMkLst>
        <pc:docMk/>
      </pc:docMkLst>
      <pc:sldChg chg="modNotes">
        <pc:chgData name="Prapa Sangthongsuk" userId="S::prapa@jfbkk.or.th::d9981701-2ffc-4e62-a99e-08713f5c1b3a" providerId="AD" clId="Web-{840DCEA6-D708-413F-8F02-B639FD76483A}" dt="2022-09-12T03:06:53.757" v="0"/>
        <pc:sldMkLst>
          <pc:docMk/>
          <pc:sldMk cId="1781890095" sldId="275"/>
        </pc:sldMkLst>
      </pc:sldChg>
    </pc:docChg>
  </pc:docChgLst>
  <pc:docChgLst>
    <pc:chgData name="Jldstaff3" userId="a05ea172-e8dc-4df0-ae92-caa84018ac31" providerId="ADAL" clId="{17C4C389-83B7-4D05-8482-0EC327EC6B34}"/>
    <pc:docChg chg="undo custSel modSld">
      <pc:chgData name="Jldstaff3" userId="a05ea172-e8dc-4df0-ae92-caa84018ac31" providerId="ADAL" clId="{17C4C389-83B7-4D05-8482-0EC327EC6B34}" dt="2026-05-22T07:34:17.468" v="160" actId="1076"/>
      <pc:docMkLst>
        <pc:docMk/>
      </pc:docMkLst>
      <pc:sldChg chg="modSp mod">
        <pc:chgData name="Jldstaff3" userId="a05ea172-e8dc-4df0-ae92-caa84018ac31" providerId="ADAL" clId="{17C4C389-83B7-4D05-8482-0EC327EC6B34}" dt="2026-05-19T07:32:10.298" v="9" actId="1076"/>
        <pc:sldMkLst>
          <pc:docMk/>
          <pc:sldMk cId="1743056891" sldId="256"/>
        </pc:sldMkLst>
        <pc:spChg chg="mod">
          <ac:chgData name="Jldstaff3" userId="a05ea172-e8dc-4df0-ae92-caa84018ac31" providerId="ADAL" clId="{17C4C389-83B7-4D05-8482-0EC327EC6B34}" dt="2026-05-19T07:32:10.298" v="9" actId="1076"/>
          <ac:spMkLst>
            <pc:docMk/>
            <pc:sldMk cId="1743056891" sldId="256"/>
            <ac:spMk id="2" creationId="{00000000-0000-0000-0000-000000000000}"/>
          </ac:spMkLst>
        </pc:spChg>
        <pc:spChg chg="mod">
          <ac:chgData name="Jldstaff3" userId="a05ea172-e8dc-4df0-ae92-caa84018ac31" providerId="ADAL" clId="{17C4C389-83B7-4D05-8482-0EC327EC6B34}" dt="2026-05-19T07:32:01.337" v="8" actId="2711"/>
          <ac:spMkLst>
            <pc:docMk/>
            <pc:sldMk cId="1743056891" sldId="256"/>
            <ac:spMk id="4" creationId="{26C50669-398F-2513-8D34-BF878018C417}"/>
          </ac:spMkLst>
        </pc:spChg>
        <pc:spChg chg="mod">
          <ac:chgData name="Jldstaff3" userId="a05ea172-e8dc-4df0-ae92-caa84018ac31" providerId="ADAL" clId="{17C4C389-83B7-4D05-8482-0EC327EC6B34}" dt="2026-05-19T07:31:40.778" v="4" actId="2711"/>
          <ac:spMkLst>
            <pc:docMk/>
            <pc:sldMk cId="1743056891" sldId="256"/>
            <ac:spMk id="7" creationId="{00000000-0000-0000-0000-000000000000}"/>
          </ac:spMkLst>
        </pc:spChg>
        <pc:spChg chg="mod">
          <ac:chgData name="Jldstaff3" userId="a05ea172-e8dc-4df0-ae92-caa84018ac31" providerId="ADAL" clId="{17C4C389-83B7-4D05-8482-0EC327EC6B34}" dt="2026-05-19T07:31:47.973" v="6" actId="2711"/>
          <ac:spMkLst>
            <pc:docMk/>
            <pc:sldMk cId="1743056891" sldId="256"/>
            <ac:spMk id="18" creationId="{00000000-0000-0000-0000-000000000000}"/>
          </ac:spMkLst>
        </pc:spChg>
      </pc:sldChg>
      <pc:sldChg chg="modSp mod">
        <pc:chgData name="Jldstaff3" userId="a05ea172-e8dc-4df0-ae92-caa84018ac31" providerId="ADAL" clId="{17C4C389-83B7-4D05-8482-0EC327EC6B34}" dt="2026-05-19T07:33:44.331" v="24" actId="14100"/>
        <pc:sldMkLst>
          <pc:docMk/>
          <pc:sldMk cId="4161138751" sldId="262"/>
        </pc:sldMkLst>
        <pc:spChg chg="mod">
          <ac:chgData name="Jldstaff3" userId="a05ea172-e8dc-4df0-ae92-caa84018ac31" providerId="ADAL" clId="{17C4C389-83B7-4D05-8482-0EC327EC6B34}" dt="2026-05-19T07:33:22.648" v="21" actId="2711"/>
          <ac:spMkLst>
            <pc:docMk/>
            <pc:sldMk cId="4161138751" sldId="262"/>
            <ac:spMk id="2" creationId="{00000000-0000-0000-0000-000000000000}"/>
          </ac:spMkLst>
        </pc:spChg>
        <pc:spChg chg="mod">
          <ac:chgData name="Jldstaff3" userId="a05ea172-e8dc-4df0-ae92-caa84018ac31" providerId="ADAL" clId="{17C4C389-83B7-4D05-8482-0EC327EC6B34}" dt="2026-05-19T07:33:44.331" v="24" actId="14100"/>
          <ac:spMkLst>
            <pc:docMk/>
            <pc:sldMk cId="4161138751" sldId="262"/>
            <ac:spMk id="3" creationId="{00000000-0000-0000-0000-000000000000}"/>
          </ac:spMkLst>
        </pc:spChg>
        <pc:spChg chg="mod">
          <ac:chgData name="Jldstaff3" userId="a05ea172-e8dc-4df0-ae92-caa84018ac31" providerId="ADAL" clId="{17C4C389-83B7-4D05-8482-0EC327EC6B34}" dt="2026-05-19T07:33:10.601" v="19" actId="2711"/>
          <ac:spMkLst>
            <pc:docMk/>
            <pc:sldMk cId="4161138751" sldId="262"/>
            <ac:spMk id="4" creationId="{F6861124-0651-295C-1097-E37D43AA9A12}"/>
          </ac:spMkLst>
        </pc:spChg>
      </pc:sldChg>
      <pc:sldChg chg="modSp mod">
        <pc:chgData name="Jldstaff3" userId="a05ea172-e8dc-4df0-ae92-caa84018ac31" providerId="ADAL" clId="{17C4C389-83B7-4D05-8482-0EC327EC6B34}" dt="2026-05-22T07:34:17.468" v="160" actId="1076"/>
        <pc:sldMkLst>
          <pc:docMk/>
          <pc:sldMk cId="1028382828" sldId="263"/>
        </pc:sldMkLst>
        <pc:spChg chg="mod">
          <ac:chgData name="Jldstaff3" userId="a05ea172-e8dc-4df0-ae92-caa84018ac31" providerId="ADAL" clId="{17C4C389-83B7-4D05-8482-0EC327EC6B34}" dt="2026-05-22T07:34:17.468" v="160" actId="1076"/>
          <ac:spMkLst>
            <pc:docMk/>
            <pc:sldMk cId="1028382828" sldId="263"/>
            <ac:spMk id="2" creationId="{00000000-0000-0000-0000-000000000000}"/>
          </ac:spMkLst>
        </pc:spChg>
        <pc:spChg chg="mod">
          <ac:chgData name="Jldstaff3" userId="a05ea172-e8dc-4df0-ae92-caa84018ac31" providerId="ADAL" clId="{17C4C389-83B7-4D05-8482-0EC327EC6B34}" dt="2026-05-22T07:34:17.468" v="160" actId="1076"/>
          <ac:spMkLst>
            <pc:docMk/>
            <pc:sldMk cId="1028382828" sldId="263"/>
            <ac:spMk id="6" creationId="{00000000-0000-0000-0000-000000000000}"/>
          </ac:spMkLst>
        </pc:spChg>
        <pc:spChg chg="mod">
          <ac:chgData name="Jldstaff3" userId="a05ea172-e8dc-4df0-ae92-caa84018ac31" providerId="ADAL" clId="{17C4C389-83B7-4D05-8482-0EC327EC6B34}" dt="2026-05-19T07:42:57.928" v="99" actId="2711"/>
          <ac:spMkLst>
            <pc:docMk/>
            <pc:sldMk cId="1028382828" sldId="263"/>
            <ac:spMk id="10" creationId="{00000000-0000-0000-0000-000000000000}"/>
          </ac:spMkLst>
        </pc:spChg>
        <pc:spChg chg="mod">
          <ac:chgData name="Jldstaff3" userId="a05ea172-e8dc-4df0-ae92-caa84018ac31" providerId="ADAL" clId="{17C4C389-83B7-4D05-8482-0EC327EC6B34}" dt="2026-05-19T07:43:07.643" v="100" actId="1076"/>
          <ac:spMkLst>
            <pc:docMk/>
            <pc:sldMk cId="1028382828" sldId="263"/>
            <ac:spMk id="11" creationId="{00000000-0000-0000-0000-000000000000}"/>
          </ac:spMkLst>
        </pc:spChg>
        <pc:spChg chg="mod">
          <ac:chgData name="Jldstaff3" userId="a05ea172-e8dc-4df0-ae92-caa84018ac31" providerId="ADAL" clId="{17C4C389-83B7-4D05-8482-0EC327EC6B34}" dt="2026-05-22T07:34:17.468" v="160" actId="1076"/>
          <ac:spMkLst>
            <pc:docMk/>
            <pc:sldMk cId="1028382828" sldId="263"/>
            <ac:spMk id="13" creationId="{00000000-0000-0000-0000-000000000000}"/>
          </ac:spMkLst>
        </pc:spChg>
      </pc:sldChg>
      <pc:sldChg chg="modSp mod">
        <pc:chgData name="Jldstaff3" userId="a05ea172-e8dc-4df0-ae92-caa84018ac31" providerId="ADAL" clId="{17C4C389-83B7-4D05-8482-0EC327EC6B34}" dt="2026-05-19T07:46:52.200" v="139" actId="1076"/>
        <pc:sldMkLst>
          <pc:docMk/>
          <pc:sldMk cId="3104229892" sldId="264"/>
        </pc:sldMkLst>
        <pc:spChg chg="mod">
          <ac:chgData name="Jldstaff3" userId="a05ea172-e8dc-4df0-ae92-caa84018ac31" providerId="ADAL" clId="{17C4C389-83B7-4D05-8482-0EC327EC6B34}" dt="2026-05-19T07:45:37.729" v="123" actId="2711"/>
          <ac:spMkLst>
            <pc:docMk/>
            <pc:sldMk cId="3104229892" sldId="264"/>
            <ac:spMk id="2" creationId="{00000000-0000-0000-0000-000000000000}"/>
          </ac:spMkLst>
        </pc:spChg>
        <pc:spChg chg="mod">
          <ac:chgData name="Jldstaff3" userId="a05ea172-e8dc-4df0-ae92-caa84018ac31" providerId="ADAL" clId="{17C4C389-83B7-4D05-8482-0EC327EC6B34}" dt="2026-05-19T07:46:52.200" v="139" actId="1076"/>
          <ac:spMkLst>
            <pc:docMk/>
            <pc:sldMk cId="3104229892" sldId="264"/>
            <ac:spMk id="8" creationId="{00000000-0000-0000-0000-000000000000}"/>
          </ac:spMkLst>
        </pc:spChg>
        <pc:spChg chg="mod">
          <ac:chgData name="Jldstaff3" userId="a05ea172-e8dc-4df0-ae92-caa84018ac31" providerId="ADAL" clId="{17C4C389-83B7-4D05-8482-0EC327EC6B34}" dt="2026-05-19T07:46:19.499" v="133" actId="1076"/>
          <ac:spMkLst>
            <pc:docMk/>
            <pc:sldMk cId="3104229892" sldId="264"/>
            <ac:spMk id="9" creationId="{00000000-0000-0000-0000-000000000000}"/>
          </ac:spMkLst>
        </pc:spChg>
        <pc:spChg chg="mod">
          <ac:chgData name="Jldstaff3" userId="a05ea172-e8dc-4df0-ae92-caa84018ac31" providerId="ADAL" clId="{17C4C389-83B7-4D05-8482-0EC327EC6B34}" dt="2026-05-19T07:46:09.809" v="131" actId="2711"/>
          <ac:spMkLst>
            <pc:docMk/>
            <pc:sldMk cId="3104229892" sldId="264"/>
            <ac:spMk id="10" creationId="{00000000-0000-0000-0000-000000000000}"/>
          </ac:spMkLst>
        </pc:spChg>
        <pc:spChg chg="mod">
          <ac:chgData name="Jldstaff3" userId="a05ea172-e8dc-4df0-ae92-caa84018ac31" providerId="ADAL" clId="{17C4C389-83B7-4D05-8482-0EC327EC6B34}" dt="2026-05-19T07:46:25.475" v="134" actId="1076"/>
          <ac:spMkLst>
            <pc:docMk/>
            <pc:sldMk cId="3104229892" sldId="264"/>
            <ac:spMk id="11" creationId="{00000000-0000-0000-0000-000000000000}"/>
          </ac:spMkLst>
        </pc:spChg>
        <pc:spChg chg="mod">
          <ac:chgData name="Jldstaff3" userId="a05ea172-e8dc-4df0-ae92-caa84018ac31" providerId="ADAL" clId="{17C4C389-83B7-4D05-8482-0EC327EC6B34}" dt="2026-05-19T07:45:20.971" v="119" actId="1076"/>
          <ac:spMkLst>
            <pc:docMk/>
            <pc:sldMk cId="3104229892" sldId="264"/>
            <ac:spMk id="12" creationId="{820403A2-44B1-112F-41D0-8C114CB92F7F}"/>
          </ac:spMkLst>
        </pc:spChg>
        <pc:grpChg chg="mod">
          <ac:chgData name="Jldstaff3" userId="a05ea172-e8dc-4df0-ae92-caa84018ac31" providerId="ADAL" clId="{17C4C389-83B7-4D05-8482-0EC327EC6B34}" dt="2026-05-19T07:45:25.987" v="120" actId="14100"/>
          <ac:grpSpMkLst>
            <pc:docMk/>
            <pc:sldMk cId="3104229892" sldId="264"/>
            <ac:grpSpMk id="3" creationId="{08CFABB8-3571-36C8-C87D-BF03920762D0}"/>
          </ac:grpSpMkLst>
        </pc:grpChg>
      </pc:sldChg>
      <pc:sldChg chg="modSp mod">
        <pc:chgData name="Jldstaff3" userId="a05ea172-e8dc-4df0-ae92-caa84018ac31" providerId="ADAL" clId="{17C4C389-83B7-4D05-8482-0EC327EC6B34}" dt="2026-05-19T07:43:36.751" v="104" actId="2711"/>
        <pc:sldMkLst>
          <pc:docMk/>
          <pc:sldMk cId="16475912" sldId="272"/>
        </pc:sldMkLst>
        <pc:spChg chg="mod">
          <ac:chgData name="Jldstaff3" userId="a05ea172-e8dc-4df0-ae92-caa84018ac31" providerId="ADAL" clId="{17C4C389-83B7-4D05-8482-0EC327EC6B34}" dt="2026-05-19T07:43:29.891" v="103" actId="14100"/>
          <ac:spMkLst>
            <pc:docMk/>
            <pc:sldMk cId="16475912" sldId="272"/>
            <ac:spMk id="5" creationId="{00000000-0000-0000-0000-000000000000}"/>
          </ac:spMkLst>
        </pc:spChg>
        <pc:spChg chg="mod">
          <ac:chgData name="Jldstaff3" userId="a05ea172-e8dc-4df0-ae92-caa84018ac31" providerId="ADAL" clId="{17C4C389-83B7-4D05-8482-0EC327EC6B34}" dt="2026-05-19T07:43:36.751" v="104" actId="2711"/>
          <ac:spMkLst>
            <pc:docMk/>
            <pc:sldMk cId="16475912" sldId="272"/>
            <ac:spMk id="9" creationId="{07FCFB3B-9AEB-8FAE-1DA8-51A133C7B1A6}"/>
          </ac:spMkLst>
        </pc:spChg>
      </pc:sldChg>
      <pc:sldChg chg="modSp mod">
        <pc:chgData name="Jldstaff3" userId="a05ea172-e8dc-4df0-ae92-caa84018ac31" providerId="ADAL" clId="{17C4C389-83B7-4D05-8482-0EC327EC6B34}" dt="2026-05-19T07:44:12.854" v="110" actId="2711"/>
        <pc:sldMkLst>
          <pc:docMk/>
          <pc:sldMk cId="769929683" sldId="273"/>
        </pc:sldMkLst>
        <pc:spChg chg="mod">
          <ac:chgData name="Jldstaff3" userId="a05ea172-e8dc-4df0-ae92-caa84018ac31" providerId="ADAL" clId="{17C4C389-83B7-4D05-8482-0EC327EC6B34}" dt="2026-05-19T07:43:55.261" v="108" actId="2711"/>
          <ac:spMkLst>
            <pc:docMk/>
            <pc:sldMk cId="769929683" sldId="273"/>
            <ac:spMk id="6" creationId="{8395C270-2C47-B64F-9873-5EF723DE0CE2}"/>
          </ac:spMkLst>
        </pc:spChg>
        <pc:spChg chg="mod">
          <ac:chgData name="Jldstaff3" userId="a05ea172-e8dc-4df0-ae92-caa84018ac31" providerId="ADAL" clId="{17C4C389-83B7-4D05-8482-0EC327EC6B34}" dt="2026-05-19T07:44:12.854" v="110" actId="2711"/>
          <ac:spMkLst>
            <pc:docMk/>
            <pc:sldMk cId="769929683" sldId="273"/>
            <ac:spMk id="7" creationId="{00000000-0000-0000-0000-000000000000}"/>
          </ac:spMkLst>
        </pc:spChg>
      </pc:sldChg>
      <pc:sldChg chg="modSp mod">
        <pc:chgData name="Jldstaff3" userId="a05ea172-e8dc-4df0-ae92-caa84018ac31" providerId="ADAL" clId="{17C4C389-83B7-4D05-8482-0EC327EC6B34}" dt="2026-05-19T07:44:31.312" v="113" actId="2711"/>
        <pc:sldMkLst>
          <pc:docMk/>
          <pc:sldMk cId="1781890095" sldId="275"/>
        </pc:sldMkLst>
        <pc:spChg chg="mod">
          <ac:chgData name="Jldstaff3" userId="a05ea172-e8dc-4df0-ae92-caa84018ac31" providerId="ADAL" clId="{17C4C389-83B7-4D05-8482-0EC327EC6B34}" dt="2026-05-19T07:44:31.312" v="113" actId="2711"/>
          <ac:spMkLst>
            <pc:docMk/>
            <pc:sldMk cId="1781890095" sldId="275"/>
            <ac:spMk id="6" creationId="{15990455-D9D5-DEDF-1B60-CFB9DB7561FC}"/>
          </ac:spMkLst>
        </pc:spChg>
        <pc:spChg chg="mod">
          <ac:chgData name="Jldstaff3" userId="a05ea172-e8dc-4df0-ae92-caa84018ac31" providerId="ADAL" clId="{17C4C389-83B7-4D05-8482-0EC327EC6B34}" dt="2026-05-19T07:44:23.912" v="112" actId="2711"/>
          <ac:spMkLst>
            <pc:docMk/>
            <pc:sldMk cId="1781890095" sldId="275"/>
            <ac:spMk id="7" creationId="{00000000-0000-0000-0000-000000000000}"/>
          </ac:spMkLst>
        </pc:spChg>
      </pc:sldChg>
      <pc:sldChg chg="modSp">
        <pc:chgData name="Jldstaff3" userId="a05ea172-e8dc-4df0-ae92-caa84018ac31" providerId="ADAL" clId="{17C4C389-83B7-4D05-8482-0EC327EC6B34}" dt="2026-05-19T07:32:57.821" v="17" actId="2711"/>
        <pc:sldMkLst>
          <pc:docMk/>
          <pc:sldMk cId="18680678" sldId="278"/>
        </pc:sldMkLst>
        <pc:spChg chg="mod">
          <ac:chgData name="Jldstaff3" userId="a05ea172-e8dc-4df0-ae92-caa84018ac31" providerId="ADAL" clId="{17C4C389-83B7-4D05-8482-0EC327EC6B34}" dt="2026-05-19T07:32:20.702" v="11" actId="2711"/>
          <ac:spMkLst>
            <pc:docMk/>
            <pc:sldMk cId="18680678" sldId="278"/>
            <ac:spMk id="6" creationId="{00000000-0000-0000-0000-000000000000}"/>
          </ac:spMkLst>
        </pc:spChg>
        <pc:spChg chg="mod">
          <ac:chgData name="Jldstaff3" userId="a05ea172-e8dc-4df0-ae92-caa84018ac31" providerId="ADAL" clId="{17C4C389-83B7-4D05-8482-0EC327EC6B34}" dt="2026-05-19T07:32:40.139" v="13" actId="20577"/>
          <ac:spMkLst>
            <pc:docMk/>
            <pc:sldMk cId="18680678" sldId="278"/>
            <ac:spMk id="7" creationId="{00000000-0000-0000-0000-000000000000}"/>
          </ac:spMkLst>
        </pc:spChg>
        <pc:spChg chg="mod">
          <ac:chgData name="Jldstaff3" userId="a05ea172-e8dc-4df0-ae92-caa84018ac31" providerId="ADAL" clId="{17C4C389-83B7-4D05-8482-0EC327EC6B34}" dt="2026-05-19T07:32:57.821" v="17" actId="2711"/>
          <ac:spMkLst>
            <pc:docMk/>
            <pc:sldMk cId="18680678" sldId="278"/>
            <ac:spMk id="11" creationId="{00000000-0000-0000-0000-000000000000}"/>
          </ac:spMkLst>
        </pc:spChg>
      </pc:sldChg>
      <pc:sldChg chg="modSp mod">
        <pc:chgData name="Jldstaff3" userId="a05ea172-e8dc-4df0-ae92-caa84018ac31" providerId="ADAL" clId="{17C4C389-83B7-4D05-8482-0EC327EC6B34}" dt="2026-05-19T07:49:04.240" v="147" actId="1076"/>
        <pc:sldMkLst>
          <pc:docMk/>
          <pc:sldMk cId="3677465775" sldId="289"/>
        </pc:sldMkLst>
        <pc:spChg chg="mod">
          <ac:chgData name="Jldstaff3" userId="a05ea172-e8dc-4df0-ae92-caa84018ac31" providerId="ADAL" clId="{17C4C389-83B7-4D05-8482-0EC327EC6B34}" dt="2026-05-19T07:49:04.240" v="147" actId="1076"/>
          <ac:spMkLst>
            <pc:docMk/>
            <pc:sldMk cId="3677465775" sldId="289"/>
            <ac:spMk id="2" creationId="{370EC383-499F-77F0-72E4-9FD66EA5E2D6}"/>
          </ac:spMkLst>
        </pc:spChg>
        <pc:spChg chg="mod">
          <ac:chgData name="Jldstaff3" userId="a05ea172-e8dc-4df0-ae92-caa84018ac31" providerId="ADAL" clId="{17C4C389-83B7-4D05-8482-0EC327EC6B34}" dt="2026-05-19T07:48:56.305" v="145" actId="1076"/>
          <ac:spMkLst>
            <pc:docMk/>
            <pc:sldMk cId="3677465775" sldId="289"/>
            <ac:spMk id="3" creationId="{FAEBA4DC-31A9-1478-29E2-063B446A5C1D}"/>
          </ac:spMkLst>
        </pc:spChg>
      </pc:sldChg>
      <pc:sldChg chg="modSp mod modAnim">
        <pc:chgData name="Jldstaff3" userId="a05ea172-e8dc-4df0-ae92-caa84018ac31" providerId="ADAL" clId="{17C4C389-83B7-4D05-8482-0EC327EC6B34}" dt="2026-05-19T07:55:22.989" v="157"/>
        <pc:sldMkLst>
          <pc:docMk/>
          <pc:sldMk cId="2500686003" sldId="290"/>
        </pc:sldMkLst>
        <pc:spChg chg="mod">
          <ac:chgData name="Jldstaff3" userId="a05ea172-e8dc-4df0-ae92-caa84018ac31" providerId="ADAL" clId="{17C4C389-83B7-4D05-8482-0EC327EC6B34}" dt="2026-05-19T07:41:01.162" v="82" actId="1076"/>
          <ac:spMkLst>
            <pc:docMk/>
            <pc:sldMk cId="2500686003" sldId="290"/>
            <ac:spMk id="6" creationId="{00000000-0000-0000-0000-000000000000}"/>
          </ac:spMkLst>
        </pc:spChg>
        <pc:spChg chg="mod">
          <ac:chgData name="Jldstaff3" userId="a05ea172-e8dc-4df0-ae92-caa84018ac31" providerId="ADAL" clId="{17C4C389-83B7-4D05-8482-0EC327EC6B34}" dt="2026-05-19T07:40:58.892" v="81" actId="1076"/>
          <ac:spMkLst>
            <pc:docMk/>
            <pc:sldMk cId="2500686003" sldId="290"/>
            <ac:spMk id="7" creationId="{00000000-0000-0000-0000-000000000000}"/>
          </ac:spMkLst>
        </pc:spChg>
        <pc:spChg chg="mod">
          <ac:chgData name="Jldstaff3" userId="a05ea172-e8dc-4df0-ae92-caa84018ac31" providerId="ADAL" clId="{17C4C389-83B7-4D05-8482-0EC327EC6B34}" dt="2026-05-19T07:40:24.572" v="76" actId="1076"/>
          <ac:spMkLst>
            <pc:docMk/>
            <pc:sldMk cId="2500686003" sldId="290"/>
            <ac:spMk id="22" creationId="{00000000-0000-0000-0000-000000000000}"/>
          </ac:spMkLst>
        </pc:spChg>
        <pc:spChg chg="mod">
          <ac:chgData name="Jldstaff3" userId="a05ea172-e8dc-4df0-ae92-caa84018ac31" providerId="ADAL" clId="{17C4C389-83B7-4D05-8482-0EC327EC6B34}" dt="2026-05-19T07:40:29.276" v="77" actId="255"/>
          <ac:spMkLst>
            <pc:docMk/>
            <pc:sldMk cId="2500686003" sldId="290"/>
            <ac:spMk id="24" creationId="{0CC08987-FB6E-5409-8C3E-E749F8EB9363}"/>
          </ac:spMkLst>
        </pc:spChg>
        <pc:spChg chg="mod">
          <ac:chgData name="Jldstaff3" userId="a05ea172-e8dc-4df0-ae92-caa84018ac31" providerId="ADAL" clId="{17C4C389-83B7-4D05-8482-0EC327EC6B34}" dt="2026-05-19T07:41:13.083" v="85" actId="1076"/>
          <ac:spMkLst>
            <pc:docMk/>
            <pc:sldMk cId="2500686003" sldId="290"/>
            <ac:spMk id="25" creationId="{3BF598D9-82A0-2E38-836B-D3B1ADD02CA0}"/>
          </ac:spMkLst>
        </pc:spChg>
        <pc:spChg chg="mod">
          <ac:chgData name="Jldstaff3" userId="a05ea172-e8dc-4df0-ae92-caa84018ac31" providerId="ADAL" clId="{17C4C389-83B7-4D05-8482-0EC327EC6B34}" dt="2026-05-19T07:40:07.018" v="72" actId="20577"/>
          <ac:spMkLst>
            <pc:docMk/>
            <pc:sldMk cId="2500686003" sldId="290"/>
            <ac:spMk id="30" creationId="{00000000-0000-0000-0000-000000000000}"/>
          </ac:spMkLst>
        </pc:spChg>
        <pc:spChg chg="mod">
          <ac:chgData name="Jldstaff3" userId="a05ea172-e8dc-4df0-ae92-caa84018ac31" providerId="ADAL" clId="{17C4C389-83B7-4D05-8482-0EC327EC6B34}" dt="2026-05-19T07:41:05.466" v="83" actId="1076"/>
          <ac:spMkLst>
            <pc:docMk/>
            <pc:sldMk cId="2500686003" sldId="290"/>
            <ac:spMk id="31" creationId="{00000000-0000-0000-0000-000000000000}"/>
          </ac:spMkLst>
        </pc:spChg>
        <pc:cxnChg chg="mod">
          <ac:chgData name="Jldstaff3" userId="a05ea172-e8dc-4df0-ae92-caa84018ac31" providerId="ADAL" clId="{17C4C389-83B7-4D05-8482-0EC327EC6B34}" dt="2026-05-19T07:41:07.940" v="84" actId="14100"/>
          <ac:cxnSpMkLst>
            <pc:docMk/>
            <pc:sldMk cId="2500686003" sldId="290"/>
            <ac:cxnSpMk id="20" creationId="{00000000-0000-0000-0000-000000000000}"/>
          </ac:cxnSpMkLst>
        </pc:cxnChg>
      </pc:sldChg>
      <pc:sldChg chg="modSp mod">
        <pc:chgData name="Jldstaff3" userId="a05ea172-e8dc-4df0-ae92-caa84018ac31" providerId="ADAL" clId="{17C4C389-83B7-4D05-8482-0EC327EC6B34}" dt="2026-05-19T07:41:23.318" v="86" actId="2711"/>
        <pc:sldMkLst>
          <pc:docMk/>
          <pc:sldMk cId="3527618028" sldId="291"/>
        </pc:sldMkLst>
        <pc:spChg chg="mod">
          <ac:chgData name="Jldstaff3" userId="a05ea172-e8dc-4df0-ae92-caa84018ac31" providerId="ADAL" clId="{17C4C389-83B7-4D05-8482-0EC327EC6B34}" dt="2026-05-19T07:41:23.318" v="86" actId="2711"/>
          <ac:spMkLst>
            <pc:docMk/>
            <pc:sldMk cId="3527618028" sldId="291"/>
            <ac:spMk id="2" creationId="{1B39B16A-B3C5-4EFE-81B4-AECD04787271}"/>
          </ac:spMkLst>
        </pc:spChg>
      </pc:sldChg>
      <pc:sldChg chg="modSp mod">
        <pc:chgData name="Jldstaff3" userId="a05ea172-e8dc-4df0-ae92-caa84018ac31" providerId="ADAL" clId="{17C4C389-83B7-4D05-8482-0EC327EC6B34}" dt="2026-05-19T07:41:46.992" v="88" actId="2711"/>
        <pc:sldMkLst>
          <pc:docMk/>
          <pc:sldMk cId="1937178089" sldId="292"/>
        </pc:sldMkLst>
        <pc:spChg chg="mod">
          <ac:chgData name="Jldstaff3" userId="a05ea172-e8dc-4df0-ae92-caa84018ac31" providerId="ADAL" clId="{17C4C389-83B7-4D05-8482-0EC327EC6B34}" dt="2026-05-19T07:41:36.576" v="87" actId="2711"/>
          <ac:spMkLst>
            <pc:docMk/>
            <pc:sldMk cId="1937178089" sldId="292"/>
            <ac:spMk id="2" creationId="{1B39B16A-B3C5-4EFE-81B4-AECD04787271}"/>
          </ac:spMkLst>
        </pc:spChg>
        <pc:spChg chg="mod">
          <ac:chgData name="Jldstaff3" userId="a05ea172-e8dc-4df0-ae92-caa84018ac31" providerId="ADAL" clId="{17C4C389-83B7-4D05-8482-0EC327EC6B34}" dt="2026-05-19T07:41:46.992" v="88" actId="2711"/>
          <ac:spMkLst>
            <pc:docMk/>
            <pc:sldMk cId="1937178089" sldId="292"/>
            <ac:spMk id="8" creationId="{C91CBF87-528B-5152-5C65-41C6E34FA306}"/>
          </ac:spMkLst>
        </pc:spChg>
      </pc:sldChg>
      <pc:sldChg chg="modSp mod">
        <pc:chgData name="Jldstaff3" userId="a05ea172-e8dc-4df0-ae92-caa84018ac31" providerId="ADAL" clId="{17C4C389-83B7-4D05-8482-0EC327EC6B34}" dt="2026-05-19T07:42:17.267" v="94" actId="1076"/>
        <pc:sldMkLst>
          <pc:docMk/>
          <pc:sldMk cId="1779924752" sldId="293"/>
        </pc:sldMkLst>
        <pc:spChg chg="mod">
          <ac:chgData name="Jldstaff3" userId="a05ea172-e8dc-4df0-ae92-caa84018ac31" providerId="ADAL" clId="{17C4C389-83B7-4D05-8482-0EC327EC6B34}" dt="2026-05-19T07:42:17.267" v="94" actId="1076"/>
          <ac:spMkLst>
            <pc:docMk/>
            <pc:sldMk cId="1779924752" sldId="293"/>
            <ac:spMk id="5" creationId="{02E030CF-A04D-4045-9F54-94A96EE0DD1D}"/>
          </ac:spMkLst>
        </pc:spChg>
      </pc:sldChg>
      <pc:sldChg chg="modSp mod">
        <pc:chgData name="Jldstaff3" userId="a05ea172-e8dc-4df0-ae92-caa84018ac31" providerId="ADAL" clId="{17C4C389-83B7-4D05-8482-0EC327EC6B34}" dt="2026-05-19T07:37:16.121" v="54" actId="2711"/>
        <pc:sldMkLst>
          <pc:docMk/>
          <pc:sldMk cId="473287510" sldId="294"/>
        </pc:sldMkLst>
        <pc:spChg chg="mod">
          <ac:chgData name="Jldstaff3" userId="a05ea172-e8dc-4df0-ae92-caa84018ac31" providerId="ADAL" clId="{17C4C389-83B7-4D05-8482-0EC327EC6B34}" dt="2026-05-19T07:36:29.773" v="47" actId="2711"/>
          <ac:spMkLst>
            <pc:docMk/>
            <pc:sldMk cId="473287510" sldId="294"/>
            <ac:spMk id="5" creationId="{00000000-0000-0000-0000-000000000000}"/>
          </ac:spMkLst>
        </pc:spChg>
        <pc:spChg chg="mod">
          <ac:chgData name="Jldstaff3" userId="a05ea172-e8dc-4df0-ae92-caa84018ac31" providerId="ADAL" clId="{17C4C389-83B7-4D05-8482-0EC327EC6B34}" dt="2026-05-19T07:36:38.158" v="48" actId="2711"/>
          <ac:spMkLst>
            <pc:docMk/>
            <pc:sldMk cId="473287510" sldId="294"/>
            <ac:spMk id="7" creationId="{00000000-0000-0000-0000-000000000000}"/>
          </ac:spMkLst>
        </pc:spChg>
        <pc:spChg chg="mod">
          <ac:chgData name="Jldstaff3" userId="a05ea172-e8dc-4df0-ae92-caa84018ac31" providerId="ADAL" clId="{17C4C389-83B7-4D05-8482-0EC327EC6B34}" dt="2026-05-19T07:37:16.121" v="54" actId="2711"/>
          <ac:spMkLst>
            <pc:docMk/>
            <pc:sldMk cId="473287510" sldId="294"/>
            <ac:spMk id="9" creationId="{00000000-0000-0000-0000-000000000000}"/>
          </ac:spMkLst>
        </pc:spChg>
        <pc:spChg chg="mod">
          <ac:chgData name="Jldstaff3" userId="a05ea172-e8dc-4df0-ae92-caa84018ac31" providerId="ADAL" clId="{17C4C389-83B7-4D05-8482-0EC327EC6B34}" dt="2026-05-19T07:37:06.153" v="52" actId="1076"/>
          <ac:spMkLst>
            <pc:docMk/>
            <pc:sldMk cId="473287510" sldId="294"/>
            <ac:spMk id="22" creationId="{CF649A9B-65CE-588D-96BD-DDABE1A7F9E4}"/>
          </ac:spMkLst>
        </pc:spChg>
      </pc:sldChg>
      <pc:sldChg chg="modSp mod">
        <pc:chgData name="Jldstaff3" userId="a05ea172-e8dc-4df0-ae92-caa84018ac31" providerId="ADAL" clId="{17C4C389-83B7-4D05-8482-0EC327EC6B34}" dt="2026-05-19T07:36:16.275" v="45" actId="1076"/>
        <pc:sldMkLst>
          <pc:docMk/>
          <pc:sldMk cId="3078708619" sldId="295"/>
        </pc:sldMkLst>
        <pc:spChg chg="mod">
          <ac:chgData name="Jldstaff3" userId="a05ea172-e8dc-4df0-ae92-caa84018ac31" providerId="ADAL" clId="{17C4C389-83B7-4D05-8482-0EC327EC6B34}" dt="2026-05-19T07:35:22.746" v="41" actId="2711"/>
          <ac:spMkLst>
            <pc:docMk/>
            <pc:sldMk cId="3078708619" sldId="295"/>
            <ac:spMk id="5" creationId="{5C0E0EB8-12E9-9825-C807-9E22F359B4DC}"/>
          </ac:spMkLst>
        </pc:spChg>
        <pc:spChg chg="mod">
          <ac:chgData name="Jldstaff3" userId="a05ea172-e8dc-4df0-ae92-caa84018ac31" providerId="ADAL" clId="{17C4C389-83B7-4D05-8482-0EC327EC6B34}" dt="2026-05-19T07:34:59.856" v="38" actId="2711"/>
          <ac:spMkLst>
            <pc:docMk/>
            <pc:sldMk cId="3078708619" sldId="295"/>
            <ac:spMk id="6" creationId="{00000000-0000-0000-0000-000000000000}"/>
          </ac:spMkLst>
        </pc:spChg>
        <pc:spChg chg="mod">
          <ac:chgData name="Jldstaff3" userId="a05ea172-e8dc-4df0-ae92-caa84018ac31" providerId="ADAL" clId="{17C4C389-83B7-4D05-8482-0EC327EC6B34}" dt="2026-05-19T07:35:52.577" v="42" actId="1076"/>
          <ac:spMkLst>
            <pc:docMk/>
            <pc:sldMk cId="3078708619" sldId="295"/>
            <ac:spMk id="8" creationId="{00000000-0000-0000-0000-000000000000}"/>
          </ac:spMkLst>
        </pc:spChg>
        <pc:spChg chg="mod">
          <ac:chgData name="Jldstaff3" userId="a05ea172-e8dc-4df0-ae92-caa84018ac31" providerId="ADAL" clId="{17C4C389-83B7-4D05-8482-0EC327EC6B34}" dt="2026-05-19T07:36:16.275" v="45" actId="1076"/>
          <ac:spMkLst>
            <pc:docMk/>
            <pc:sldMk cId="3078708619" sldId="295"/>
            <ac:spMk id="9" creationId="{00000000-0000-0000-0000-000000000000}"/>
          </ac:spMkLst>
        </pc:spChg>
        <pc:spChg chg="mod">
          <ac:chgData name="Jldstaff3" userId="a05ea172-e8dc-4df0-ae92-caa84018ac31" providerId="ADAL" clId="{17C4C389-83B7-4D05-8482-0EC327EC6B34}" dt="2026-05-19T07:36:09.657" v="44" actId="1076"/>
          <ac:spMkLst>
            <pc:docMk/>
            <pc:sldMk cId="3078708619" sldId="295"/>
            <ac:spMk id="10" creationId="{00000000-0000-0000-0000-000000000000}"/>
          </ac:spMkLst>
        </pc:spChg>
        <pc:spChg chg="mod">
          <ac:chgData name="Jldstaff3" userId="a05ea172-e8dc-4df0-ae92-caa84018ac31" providerId="ADAL" clId="{17C4C389-83B7-4D05-8482-0EC327EC6B34}" dt="2026-05-19T07:35:07.928" v="40" actId="2711"/>
          <ac:spMkLst>
            <pc:docMk/>
            <pc:sldMk cId="3078708619" sldId="295"/>
            <ac:spMk id="12" creationId="{00000000-0000-0000-0000-000000000000}"/>
          </ac:spMkLst>
        </pc:spChg>
        <pc:spChg chg="mod">
          <ac:chgData name="Jldstaff3" userId="a05ea172-e8dc-4df0-ae92-caa84018ac31" providerId="ADAL" clId="{17C4C389-83B7-4D05-8482-0EC327EC6B34}" dt="2026-05-19T07:34:53.126" v="36" actId="2711"/>
          <ac:spMkLst>
            <pc:docMk/>
            <pc:sldMk cId="3078708619" sldId="295"/>
            <ac:spMk id="16" creationId="{00000000-0000-0000-0000-000000000000}"/>
          </ac:spMkLst>
        </pc:spChg>
      </pc:sldChg>
    </pc:docChg>
  </pc:docChgLst>
  <pc:docChgLst>
    <pc:chgData name="Mei Fukada" userId="4b4e81c0-5f69-430b-9e93-db87b6b5cf3b" providerId="ADAL" clId="{5004B0EE-5011-42E8-B2DA-10EDDC75C6BE}"/>
    <pc:docChg chg="modSld">
      <pc:chgData name="Mei Fukada" userId="4b4e81c0-5f69-430b-9e93-db87b6b5cf3b" providerId="ADAL" clId="{5004B0EE-5011-42E8-B2DA-10EDDC75C6BE}" dt="2024-10-10T07:12:19.209" v="2"/>
      <pc:docMkLst>
        <pc:docMk/>
      </pc:docMkLst>
      <pc:sldChg chg="modSp">
        <pc:chgData name="Mei Fukada" userId="4b4e81c0-5f69-430b-9e93-db87b6b5cf3b" providerId="ADAL" clId="{5004B0EE-5011-42E8-B2DA-10EDDC75C6BE}" dt="2024-09-27T03:22:24.055" v="0"/>
        <pc:sldMkLst>
          <pc:docMk/>
          <pc:sldMk cId="2613413154" sldId="279"/>
        </pc:sldMkLst>
      </pc:sldChg>
      <pc:sldChg chg="addCm delCm">
        <pc:chgData name="Mei Fukada" userId="4b4e81c0-5f69-430b-9e93-db87b6b5cf3b" providerId="ADAL" clId="{5004B0EE-5011-42E8-B2DA-10EDDC75C6BE}" dt="2024-10-10T07:12:19.209" v="2"/>
        <pc:sldMkLst>
          <pc:docMk/>
          <pc:sldMk cId="3677465775" sldId="289"/>
        </pc:sldMkLst>
      </pc:sldChg>
    </pc:docChg>
  </pc:docChgLst>
  <pc:docChgLst>
    <pc:chgData name="Jldstaff3" userId="a05ea172-e8dc-4df0-ae92-caa84018ac31" providerId="ADAL" clId="{5FD189E9-286C-4C5B-B52B-E7F63DB91F76}"/>
    <pc:docChg chg="custSel modSld">
      <pc:chgData name="Jldstaff3" userId="a05ea172-e8dc-4df0-ae92-caa84018ac31" providerId="ADAL" clId="{5FD189E9-286C-4C5B-B52B-E7F63DB91F76}" dt="2024-05-24T02:39:41.321" v="7" actId="1076"/>
      <pc:docMkLst>
        <pc:docMk/>
      </pc:docMkLst>
      <pc:sldChg chg="addSp delSp modSp mod">
        <pc:chgData name="Jldstaff3" userId="a05ea172-e8dc-4df0-ae92-caa84018ac31" providerId="ADAL" clId="{5FD189E9-286C-4C5B-B52B-E7F63DB91F76}" dt="2024-05-24T02:39:41.321" v="7" actId="1076"/>
        <pc:sldMkLst>
          <pc:docMk/>
          <pc:sldMk cId="4161138751" sldId="262"/>
        </pc:sldMkLst>
      </pc:sldChg>
    </pc:docChg>
  </pc:docChgLst>
  <pc:docChgLst>
    <pc:chgData name="Arpaporn Naosaran" userId="d4b4372d-2302-4eb5-9e3f-7814eb01fc00" providerId="ADAL" clId="{44C63E98-EE5D-43BA-A82A-E3EB48459F10}"/>
    <pc:docChg chg="modSld">
      <pc:chgData name="Arpaporn Naosaran" userId="d4b4372d-2302-4eb5-9e3f-7814eb01fc00" providerId="ADAL" clId="{44C63E98-EE5D-43BA-A82A-E3EB48459F10}" dt="2026-05-06T04:28:00.017" v="95"/>
      <pc:docMkLst>
        <pc:docMk/>
      </pc:docMkLst>
      <pc:sldChg chg="modSp mod delCm modCm">
        <pc:chgData name="Arpaporn Naosaran" userId="d4b4372d-2302-4eb5-9e3f-7814eb01fc00" providerId="ADAL" clId="{44C63E98-EE5D-43BA-A82A-E3EB48459F10}" dt="2026-05-06T04:23:00.497" v="15"/>
        <pc:sldMkLst>
          <pc:docMk/>
          <pc:sldMk cId="4161138751" sldId="262"/>
        </pc:sldMkLst>
        <pc:spChg chg="mod">
          <ac:chgData name="Arpaporn Naosaran" userId="d4b4372d-2302-4eb5-9e3f-7814eb01fc00" providerId="ADAL" clId="{44C63E98-EE5D-43BA-A82A-E3EB48459F10}" dt="2026-05-06T04:22:50.367" v="13" actId="20577"/>
          <ac:spMkLst>
            <pc:docMk/>
            <pc:sldMk cId="4161138751" sldId="262"/>
            <ac:spMk id="3" creationId="{00000000-0000-0000-0000-000000000000}"/>
          </ac:spMkLst>
        </pc:spChg>
      </pc:sldChg>
      <pc:sldChg chg="modSp mod modAnim delCm modCm">
        <pc:chgData name="Arpaporn Naosaran" userId="d4b4372d-2302-4eb5-9e3f-7814eb01fc00" providerId="ADAL" clId="{44C63E98-EE5D-43BA-A82A-E3EB48459F10}" dt="2026-05-06T04:25:39.160" v="54"/>
        <pc:sldMkLst>
          <pc:docMk/>
          <pc:sldMk cId="1028382828" sldId="263"/>
        </pc:sldMkLst>
        <pc:spChg chg="mod">
          <ac:chgData name="Arpaporn Naosaran" userId="d4b4372d-2302-4eb5-9e3f-7814eb01fc00" providerId="ADAL" clId="{44C63E98-EE5D-43BA-A82A-E3EB48459F10}" dt="2026-05-06T04:24:51.776" v="44"/>
          <ac:spMkLst>
            <pc:docMk/>
            <pc:sldMk cId="1028382828" sldId="263"/>
            <ac:spMk id="2" creationId="{00000000-0000-0000-0000-000000000000}"/>
          </ac:spMkLst>
        </pc:spChg>
        <pc:spChg chg="mod">
          <ac:chgData name="Arpaporn Naosaran" userId="d4b4372d-2302-4eb5-9e3f-7814eb01fc00" providerId="ADAL" clId="{44C63E98-EE5D-43BA-A82A-E3EB48459F10}" dt="2026-05-06T04:25:28.228" v="52" actId="255"/>
          <ac:spMkLst>
            <pc:docMk/>
            <pc:sldMk cId="1028382828" sldId="263"/>
            <ac:spMk id="10" creationId="{00000000-0000-0000-0000-000000000000}"/>
          </ac:spMkLst>
        </pc:spChg>
      </pc:sldChg>
      <pc:sldChg chg="modSp mod delCm modCm">
        <pc:chgData name="Arpaporn Naosaran" userId="d4b4372d-2302-4eb5-9e3f-7814eb01fc00" providerId="ADAL" clId="{44C63E98-EE5D-43BA-A82A-E3EB48459F10}" dt="2026-05-06T04:28:00.017" v="95"/>
        <pc:sldMkLst>
          <pc:docMk/>
          <pc:sldMk cId="3104229892" sldId="264"/>
        </pc:sldMkLst>
        <pc:spChg chg="mod">
          <ac:chgData name="Arpaporn Naosaran" userId="d4b4372d-2302-4eb5-9e3f-7814eb01fc00" providerId="ADAL" clId="{44C63E98-EE5D-43BA-A82A-E3EB48459F10}" dt="2026-05-06T04:27:35.932" v="82" actId="403"/>
          <ac:spMkLst>
            <pc:docMk/>
            <pc:sldMk cId="3104229892" sldId="264"/>
            <ac:spMk id="8" creationId="{00000000-0000-0000-0000-000000000000}"/>
          </ac:spMkLst>
        </pc:spChg>
        <pc:spChg chg="mod">
          <ac:chgData name="Arpaporn Naosaran" userId="d4b4372d-2302-4eb5-9e3f-7814eb01fc00" providerId="ADAL" clId="{44C63E98-EE5D-43BA-A82A-E3EB48459F10}" dt="2026-05-06T04:27:44.781" v="83" actId="20577"/>
          <ac:spMkLst>
            <pc:docMk/>
            <pc:sldMk cId="3104229892" sldId="264"/>
            <ac:spMk id="9" creationId="{00000000-0000-0000-0000-000000000000}"/>
          </ac:spMkLst>
        </pc:spChg>
        <pc:spChg chg="mod">
          <ac:chgData name="Arpaporn Naosaran" userId="d4b4372d-2302-4eb5-9e3f-7814eb01fc00" providerId="ADAL" clId="{44C63E98-EE5D-43BA-A82A-E3EB48459F10}" dt="2026-05-06T04:27:55.167" v="93"/>
          <ac:spMkLst>
            <pc:docMk/>
            <pc:sldMk cId="3104229892" sldId="264"/>
            <ac:spMk id="11" creationId="{00000000-0000-0000-0000-000000000000}"/>
          </ac:spMkLst>
        </pc:spChg>
      </pc:sldChg>
      <pc:sldChg chg="modSp mod delCm modCm">
        <pc:chgData name="Arpaporn Naosaran" userId="d4b4372d-2302-4eb5-9e3f-7814eb01fc00" providerId="ADAL" clId="{44C63E98-EE5D-43BA-A82A-E3EB48459F10}" dt="2026-05-06T04:25:58.220" v="56"/>
        <pc:sldMkLst>
          <pc:docMk/>
          <pc:sldMk cId="16475912" sldId="272"/>
        </pc:sldMkLst>
        <pc:spChg chg="mod">
          <ac:chgData name="Arpaporn Naosaran" userId="d4b4372d-2302-4eb5-9e3f-7814eb01fc00" providerId="ADAL" clId="{44C63E98-EE5D-43BA-A82A-E3EB48459F10}" dt="2026-05-06T04:25:55.321" v="55" actId="20577"/>
          <ac:spMkLst>
            <pc:docMk/>
            <pc:sldMk cId="16475912" sldId="272"/>
            <ac:spMk id="5" creationId="{00000000-0000-0000-0000-000000000000}"/>
          </ac:spMkLst>
        </pc:spChg>
      </pc:sldChg>
      <pc:sldChg chg="modSp mod delCm modCm">
        <pc:chgData name="Arpaporn Naosaran" userId="d4b4372d-2302-4eb5-9e3f-7814eb01fc00" providerId="ADAL" clId="{44C63E98-EE5D-43BA-A82A-E3EB48459F10}" dt="2026-05-06T04:26:37.655" v="69" actId="403"/>
        <pc:sldMkLst>
          <pc:docMk/>
          <pc:sldMk cId="769929683" sldId="273"/>
        </pc:sldMkLst>
        <pc:spChg chg="mod">
          <ac:chgData name="Arpaporn Naosaran" userId="d4b4372d-2302-4eb5-9e3f-7814eb01fc00" providerId="ADAL" clId="{44C63E98-EE5D-43BA-A82A-E3EB48459F10}" dt="2026-05-06T04:26:37.655" v="69" actId="403"/>
          <ac:spMkLst>
            <pc:docMk/>
            <pc:sldMk cId="769929683" sldId="273"/>
            <ac:spMk id="7" creationId="{00000000-0000-0000-0000-000000000000}"/>
          </ac:spMkLst>
        </pc:spChg>
      </pc:sldChg>
      <pc:sldChg chg="modSp mod delCm modCm">
        <pc:chgData name="Arpaporn Naosaran" userId="d4b4372d-2302-4eb5-9e3f-7814eb01fc00" providerId="ADAL" clId="{44C63E98-EE5D-43BA-A82A-E3EB48459F10}" dt="2026-05-06T04:27:11.184" v="75" actId="122"/>
        <pc:sldMkLst>
          <pc:docMk/>
          <pc:sldMk cId="1781890095" sldId="275"/>
        </pc:sldMkLst>
        <pc:spChg chg="mod">
          <ac:chgData name="Arpaporn Naosaran" userId="d4b4372d-2302-4eb5-9e3f-7814eb01fc00" providerId="ADAL" clId="{44C63E98-EE5D-43BA-A82A-E3EB48459F10}" dt="2026-05-06T04:27:11.184" v="75" actId="122"/>
          <ac:spMkLst>
            <pc:docMk/>
            <pc:sldMk cId="1781890095" sldId="275"/>
            <ac:spMk id="7" creationId="{00000000-0000-0000-0000-000000000000}"/>
          </ac:spMkLst>
        </pc:spChg>
      </pc:sldChg>
      <pc:sldChg chg="modSp mod delCm modCm">
        <pc:chgData name="Arpaporn Naosaran" userId="d4b4372d-2302-4eb5-9e3f-7814eb01fc00" providerId="ADAL" clId="{44C63E98-EE5D-43BA-A82A-E3EB48459F10}" dt="2026-05-06T04:24:18.710" v="25" actId="255"/>
        <pc:sldMkLst>
          <pc:docMk/>
          <pc:sldMk cId="1779924752" sldId="293"/>
        </pc:sldMkLst>
        <pc:spChg chg="mod">
          <ac:chgData name="Arpaporn Naosaran" userId="d4b4372d-2302-4eb5-9e3f-7814eb01fc00" providerId="ADAL" clId="{44C63E98-EE5D-43BA-A82A-E3EB48459F10}" dt="2026-05-06T04:24:18.710" v="25" actId="255"/>
          <ac:spMkLst>
            <pc:docMk/>
            <pc:sldMk cId="1779924752" sldId="293"/>
            <ac:spMk id="5" creationId="{02E030CF-A04D-4045-9F54-94A96EE0DD1D}"/>
          </ac:spMkLst>
        </pc:spChg>
      </pc:sldChg>
      <pc:sldChg chg="modSp mod delCm modCm">
        <pc:chgData name="Arpaporn Naosaran" userId="d4b4372d-2302-4eb5-9e3f-7814eb01fc00" providerId="ADAL" clId="{44C63E98-EE5D-43BA-A82A-E3EB48459F10}" dt="2026-05-06T04:23:45.103" v="22" actId="404"/>
        <pc:sldMkLst>
          <pc:docMk/>
          <pc:sldMk cId="473287510" sldId="294"/>
        </pc:sldMkLst>
        <pc:spChg chg="mod">
          <ac:chgData name="Arpaporn Naosaran" userId="d4b4372d-2302-4eb5-9e3f-7814eb01fc00" providerId="ADAL" clId="{44C63E98-EE5D-43BA-A82A-E3EB48459F10}" dt="2026-05-06T04:23:45.103" v="22" actId="404"/>
          <ac:spMkLst>
            <pc:docMk/>
            <pc:sldMk cId="473287510" sldId="294"/>
            <ac:spMk id="9" creationId="{00000000-0000-0000-0000-000000000000}"/>
          </ac:spMkLst>
        </pc:spChg>
      </pc:sldChg>
    </pc:docChg>
  </pc:docChgLst>
  <pc:docChgLst>
    <pc:chgData name="Kansinee Skulkru" userId="a954ed1b-d86d-490f-aac2-d4076deee7db" providerId="ADAL" clId="{8D7077CE-FC22-4B33-B0BB-BED4ECF90C47}"/>
    <pc:docChg chg="undo custSel modSld">
      <pc:chgData name="Kansinee Skulkru" userId="a954ed1b-d86d-490f-aac2-d4076deee7db" providerId="ADAL" clId="{8D7077CE-FC22-4B33-B0BB-BED4ECF90C47}" dt="2024-10-25T05:45:02.586" v="15" actId="1076"/>
      <pc:docMkLst>
        <pc:docMk/>
      </pc:docMkLst>
      <pc:sldChg chg="modSp">
        <pc:chgData name="Kansinee Skulkru" userId="a954ed1b-d86d-490f-aac2-d4076deee7db" providerId="ADAL" clId="{8D7077CE-FC22-4B33-B0BB-BED4ECF90C47}" dt="2024-10-25T04:10:23.395" v="9" actId="20577"/>
        <pc:sldMkLst>
          <pc:docMk/>
          <pc:sldMk cId="1743056891" sldId="256"/>
        </pc:sldMkLst>
      </pc:sldChg>
      <pc:sldChg chg="addSp delSp modSp mod">
        <pc:chgData name="Kansinee Skulkru" userId="a954ed1b-d86d-490f-aac2-d4076deee7db" providerId="ADAL" clId="{8D7077CE-FC22-4B33-B0BB-BED4ECF90C47}" dt="2024-10-25T03:21:45.995" v="6" actId="14100"/>
        <pc:sldMkLst>
          <pc:docMk/>
          <pc:sldMk cId="16475912" sldId="272"/>
        </pc:sldMkLst>
      </pc:sldChg>
      <pc:sldChg chg="delSp modSp mod">
        <pc:chgData name="Kansinee Skulkru" userId="a954ed1b-d86d-490f-aac2-d4076deee7db" providerId="ADAL" clId="{8D7077CE-FC22-4B33-B0BB-BED4ECF90C47}" dt="2024-10-25T05:45:02.586" v="15" actId="1076"/>
        <pc:sldMkLst>
          <pc:docMk/>
          <pc:sldMk cId="2500686003" sldId="290"/>
        </pc:sldMkLst>
      </pc:sldChg>
    </pc:docChg>
  </pc:docChgLst>
  <pc:docChgLst>
    <pc:chgData name="Prapa Sangthongsuk" userId="S::prapa@jfbkk.or.th::d9981701-2ffc-4e62-a99e-08713f5c1b3a" providerId="AD" clId="Web-{BA2671C9-6856-41A1-B923-C75C84C816B7}"/>
    <pc:docChg chg="modSld">
      <pc:chgData name="Prapa Sangthongsuk" userId="S::prapa@jfbkk.or.th::d9981701-2ffc-4e62-a99e-08713f5c1b3a" providerId="AD" clId="Web-{BA2671C9-6856-41A1-B923-C75C84C816B7}" dt="2022-08-09T02:20:13.010" v="14"/>
      <pc:docMkLst>
        <pc:docMk/>
      </pc:docMkLst>
      <pc:sldChg chg="addCm">
        <pc:chgData name="Prapa Sangthongsuk" userId="S::prapa@jfbkk.or.th::d9981701-2ffc-4e62-a99e-08713f5c1b3a" providerId="AD" clId="Web-{BA2671C9-6856-41A1-B923-C75C84C816B7}" dt="2022-08-09T02:20:13.010" v="14"/>
        <pc:sldMkLst>
          <pc:docMk/>
          <pc:sldMk cId="1028382828" sldId="263"/>
        </pc:sldMkLst>
      </pc:sldChg>
      <pc:sldChg chg="addCm delCm modNotes">
        <pc:chgData name="Prapa Sangthongsuk" userId="S::prapa@jfbkk.or.th::d9981701-2ffc-4e62-a99e-08713f5c1b3a" providerId="AD" clId="Web-{BA2671C9-6856-41A1-B923-C75C84C816B7}" dt="2022-08-09T02:19:22.665" v="13"/>
        <pc:sldMkLst>
          <pc:docMk/>
          <pc:sldMk cId="1781890095" sldId="275"/>
        </pc:sldMkLst>
      </pc:sldChg>
    </pc:docChg>
  </pc:docChgLst>
  <pc:docChgLst>
    <pc:chgData name="Mei Fukada" userId="4b4e81c0-5f69-430b-9e93-db87b6b5cf3b" providerId="ADAL" clId="{B7018709-5951-443C-966B-5BC8A12166E0}"/>
    <pc:docChg chg="custSel modSld">
      <pc:chgData name="Mei Fukada" userId="4b4e81c0-5f69-430b-9e93-db87b6b5cf3b" providerId="ADAL" clId="{B7018709-5951-443C-966B-5BC8A12166E0}" dt="2024-10-28T05:13:35.089" v="98" actId="20577"/>
      <pc:docMkLst>
        <pc:docMk/>
      </pc:docMkLst>
      <pc:sldChg chg="modSp">
        <pc:chgData name="Mei Fukada" userId="4b4e81c0-5f69-430b-9e93-db87b6b5cf3b" providerId="ADAL" clId="{B7018709-5951-443C-966B-5BC8A12166E0}" dt="2024-10-28T05:08:21.336" v="0" actId="403"/>
        <pc:sldMkLst>
          <pc:docMk/>
          <pc:sldMk cId="1743056891" sldId="256"/>
        </pc:sldMkLst>
      </pc:sldChg>
      <pc:sldChg chg="addSp delSp modSp mod">
        <pc:chgData name="Mei Fukada" userId="4b4e81c0-5f69-430b-9e93-db87b6b5cf3b" providerId="ADAL" clId="{B7018709-5951-443C-966B-5BC8A12166E0}" dt="2024-10-28T05:10:45.834" v="24"/>
        <pc:sldMkLst>
          <pc:docMk/>
          <pc:sldMk cId="16475912" sldId="272"/>
        </pc:sldMkLst>
      </pc:sldChg>
      <pc:sldChg chg="addSp delSp modSp mod">
        <pc:chgData name="Mei Fukada" userId="4b4e81c0-5f69-430b-9e93-db87b6b5cf3b" providerId="ADAL" clId="{B7018709-5951-443C-966B-5BC8A12166E0}" dt="2024-10-28T05:11:32.654" v="89"/>
        <pc:sldMkLst>
          <pc:docMk/>
          <pc:sldMk cId="769929683" sldId="273"/>
        </pc:sldMkLst>
      </pc:sldChg>
      <pc:sldChg chg="addSp delSp modSp mod">
        <pc:chgData name="Mei Fukada" userId="4b4e81c0-5f69-430b-9e93-db87b6b5cf3b" providerId="ADAL" clId="{B7018709-5951-443C-966B-5BC8A12166E0}" dt="2024-10-28T05:12:36.151" v="97" actId="1582"/>
        <pc:sldMkLst>
          <pc:docMk/>
          <pc:sldMk cId="1781890095" sldId="275"/>
        </pc:sldMkLst>
      </pc:sldChg>
      <pc:sldChg chg="modSp mod">
        <pc:chgData name="Mei Fukada" userId="4b4e81c0-5f69-430b-9e93-db87b6b5cf3b" providerId="ADAL" clId="{B7018709-5951-443C-966B-5BC8A12166E0}" dt="2024-10-28T05:13:35.089" v="98" actId="20577"/>
        <pc:sldMkLst>
          <pc:docMk/>
          <pc:sldMk cId="3677465775" sldId="289"/>
        </pc:sldMkLst>
      </pc:sldChg>
      <pc:sldChg chg="modSp mod">
        <pc:chgData name="Mei Fukada" userId="4b4e81c0-5f69-430b-9e93-db87b6b5cf3b" providerId="ADAL" clId="{B7018709-5951-443C-966B-5BC8A12166E0}" dt="2024-10-28T05:09:12.592" v="10" actId="1582"/>
        <pc:sldMkLst>
          <pc:docMk/>
          <pc:sldMk cId="2500686003" sldId="290"/>
        </pc:sldMkLst>
      </pc:sldChg>
      <pc:sldChg chg="modSp mod">
        <pc:chgData name="Mei Fukada" userId="4b4e81c0-5f69-430b-9e93-db87b6b5cf3b" providerId="ADAL" clId="{B7018709-5951-443C-966B-5BC8A12166E0}" dt="2024-10-28T05:08:56.714" v="7" actId="14100"/>
        <pc:sldMkLst>
          <pc:docMk/>
          <pc:sldMk cId="473287510" sldId="294"/>
        </pc:sldMkLst>
      </pc:sldChg>
      <pc:sldChg chg="modSp mod">
        <pc:chgData name="Mei Fukada" userId="4b4e81c0-5f69-430b-9e93-db87b6b5cf3b" providerId="ADAL" clId="{B7018709-5951-443C-966B-5BC8A12166E0}" dt="2024-10-28T05:08:37.488" v="3" actId="14100"/>
        <pc:sldMkLst>
          <pc:docMk/>
          <pc:sldMk cId="3078708619" sldId="295"/>
        </pc:sldMkLst>
      </pc:sldChg>
    </pc:docChg>
  </pc:docChgLst>
  <pc:docChgLst>
    <pc:chgData name="Narisara Thongmee" userId="3f5817a0-d64e-4f85-845c-fa7a0a7890f3" providerId="ADAL" clId="{04B93F1E-1856-45D0-B6F0-857ED67C79F2}"/>
    <pc:docChg chg="custSel modSld">
      <pc:chgData name="Narisara Thongmee" userId="3f5817a0-d64e-4f85-845c-fa7a0a7890f3" providerId="ADAL" clId="{04B93F1E-1856-45D0-B6F0-857ED67C79F2}" dt="2022-08-13T05:33:00.747" v="9" actId="1589"/>
      <pc:docMkLst>
        <pc:docMk/>
      </pc:docMkLst>
      <pc:sldChg chg="modSp mod modCm">
        <pc:chgData name="Narisara Thongmee" userId="3f5817a0-d64e-4f85-845c-fa7a0a7890f3" providerId="ADAL" clId="{04B93F1E-1856-45D0-B6F0-857ED67C79F2}" dt="2022-08-13T05:24:10.358" v="4" actId="27636"/>
        <pc:sldMkLst>
          <pc:docMk/>
          <pc:sldMk cId="1028382828" sldId="263"/>
        </pc:sldMkLst>
      </pc:sldChg>
      <pc:sldChg chg="addCm modCm">
        <pc:chgData name="Narisara Thongmee" userId="3f5817a0-d64e-4f85-845c-fa7a0a7890f3" providerId="ADAL" clId="{04B93F1E-1856-45D0-B6F0-857ED67C79F2}" dt="2022-08-13T05:33:00.747" v="9" actId="1589"/>
        <pc:sldMkLst>
          <pc:docMk/>
          <pc:sldMk cId="4184308592" sldId="276"/>
        </pc:sldMkLst>
      </pc:sldChg>
    </pc:docChg>
  </pc:docChgLst>
  <pc:docChgLst>
    <pc:chgData name="Narisara Thongmee" userId="6757c35e-10a4-4930-b694-0eb276fcf2f1" providerId="ADAL" clId="{C0357C14-B506-49A8-A654-53E51ABD6159}"/>
    <pc:docChg chg="custSel modSld">
      <pc:chgData name="Narisara Thongmee" userId="6757c35e-10a4-4930-b694-0eb276fcf2f1" providerId="ADAL" clId="{C0357C14-B506-49A8-A654-53E51ABD6159}" dt="2024-10-24T08:53:00.686" v="15"/>
      <pc:docMkLst>
        <pc:docMk/>
      </pc:docMkLst>
      <pc:sldChg chg="addSp delSp modSp mod delCm modCm">
        <pc:chgData name="Narisara Thongmee" userId="6757c35e-10a4-4930-b694-0eb276fcf2f1" providerId="ADAL" clId="{C0357C14-B506-49A8-A654-53E51ABD6159}" dt="2024-10-24T08:52:33.818" v="6" actId="14100"/>
        <pc:sldMkLst>
          <pc:docMk/>
          <pc:sldMk cId="16475912" sldId="272"/>
        </pc:sldMkLst>
      </pc:sldChg>
      <pc:sldChg chg="addSp delSp modSp mod">
        <pc:chgData name="Narisara Thongmee" userId="6757c35e-10a4-4930-b694-0eb276fcf2f1" providerId="ADAL" clId="{C0357C14-B506-49A8-A654-53E51ABD6159}" dt="2024-10-24T08:52:40.274" v="9" actId="1076"/>
        <pc:sldMkLst>
          <pc:docMk/>
          <pc:sldMk cId="769929683" sldId="273"/>
        </pc:sldMkLst>
      </pc:sldChg>
      <pc:sldChg chg="addSp delSp modSp mod delCm modCm">
        <pc:chgData name="Narisara Thongmee" userId="6757c35e-10a4-4930-b694-0eb276fcf2f1" providerId="ADAL" clId="{C0357C14-B506-49A8-A654-53E51ABD6159}" dt="2024-10-24T08:53:00.686" v="15"/>
        <pc:sldMkLst>
          <pc:docMk/>
          <pc:sldMk cId="1781890095" sldId="275"/>
        </pc:sldMkLst>
      </pc:sldChg>
    </pc:docChg>
  </pc:docChgLst>
  <pc:docChgLst>
    <pc:chgData name="Yuka Ichimaru" userId="62276e7c-db92-415b-b9ae-97277e573f73" providerId="ADAL" clId="{A9A70299-805F-4CA4-A64A-BE2DE5124904}"/>
    <pc:docChg chg="undo custSel addSld modSld">
      <pc:chgData name="Yuka Ichimaru" userId="62276e7c-db92-415b-b9ae-97277e573f73" providerId="ADAL" clId="{A9A70299-805F-4CA4-A64A-BE2DE5124904}" dt="2024-05-29T04:31:10.167" v="262" actId="20577"/>
      <pc:docMkLst>
        <pc:docMk/>
      </pc:docMkLst>
      <pc:sldChg chg="addSp delSp modSp mod">
        <pc:chgData name="Yuka Ichimaru" userId="62276e7c-db92-415b-b9ae-97277e573f73" providerId="ADAL" clId="{A9A70299-805F-4CA4-A64A-BE2DE5124904}" dt="2024-05-29T04:23:44.023" v="70" actId="1076"/>
        <pc:sldMkLst>
          <pc:docMk/>
          <pc:sldMk cId="475380181" sldId="282"/>
        </pc:sldMkLst>
      </pc:sldChg>
      <pc:sldChg chg="modSp add mod">
        <pc:chgData name="Yuka Ichimaru" userId="62276e7c-db92-415b-b9ae-97277e573f73" providerId="ADAL" clId="{A9A70299-805F-4CA4-A64A-BE2DE5124904}" dt="2024-05-29T04:31:10.167" v="262" actId="20577"/>
        <pc:sldMkLst>
          <pc:docMk/>
          <pc:sldMk cId="3677465775" sldId="289"/>
        </pc:sldMkLst>
      </pc:sldChg>
    </pc:docChg>
  </pc:docChgLst>
  <pc:docChgLst>
    <pc:chgData name="Arpaporn Naosaran" userId="d4b4372d-2302-4eb5-9e3f-7814eb01fc00" providerId="ADAL" clId="{371753F8-04F7-446F-A0F2-CD46D2A1E3B6}"/>
    <pc:docChg chg="undo redo custSel modSld">
      <pc:chgData name="Arpaporn Naosaran" userId="d4b4372d-2302-4eb5-9e3f-7814eb01fc00" providerId="ADAL" clId="{371753F8-04F7-446F-A0F2-CD46D2A1E3B6}" dt="2025-11-20T06:57:53.593" v="1279" actId="113"/>
      <pc:docMkLst>
        <pc:docMk/>
      </pc:docMkLst>
      <pc:sldChg chg="modSp mod">
        <pc:chgData name="Arpaporn Naosaran" userId="d4b4372d-2302-4eb5-9e3f-7814eb01fc00" providerId="ADAL" clId="{371753F8-04F7-446F-A0F2-CD46D2A1E3B6}" dt="2025-11-19T06:25:07.462" v="229"/>
        <pc:sldMkLst>
          <pc:docMk/>
          <pc:sldMk cId="1743056891" sldId="256"/>
        </pc:sldMkLst>
      </pc:sldChg>
      <pc:sldChg chg="modSp mod">
        <pc:chgData name="Arpaporn Naosaran" userId="d4b4372d-2302-4eb5-9e3f-7814eb01fc00" providerId="ADAL" clId="{371753F8-04F7-446F-A0F2-CD46D2A1E3B6}" dt="2025-11-20T06:57:53.593" v="1279" actId="113"/>
        <pc:sldMkLst>
          <pc:docMk/>
          <pc:sldMk cId="4161138751" sldId="262"/>
        </pc:sldMkLst>
      </pc:sldChg>
      <pc:sldChg chg="modSp mod">
        <pc:chgData name="Arpaporn Naosaran" userId="d4b4372d-2302-4eb5-9e3f-7814eb01fc00" providerId="ADAL" clId="{371753F8-04F7-446F-A0F2-CD46D2A1E3B6}" dt="2025-11-19T07:33:15.738" v="1277" actId="403"/>
        <pc:sldMkLst>
          <pc:docMk/>
          <pc:sldMk cId="3104229892" sldId="264"/>
        </pc:sldMkLst>
      </pc:sldChg>
      <pc:sldChg chg="modSp mod">
        <pc:chgData name="Arpaporn Naosaran" userId="d4b4372d-2302-4eb5-9e3f-7814eb01fc00" providerId="ADAL" clId="{371753F8-04F7-446F-A0F2-CD46D2A1E3B6}" dt="2025-11-19T07:20:00.058" v="1120"/>
        <pc:sldMkLst>
          <pc:docMk/>
          <pc:sldMk cId="16475912" sldId="272"/>
        </pc:sldMkLst>
      </pc:sldChg>
      <pc:sldChg chg="modSp mod">
        <pc:chgData name="Arpaporn Naosaran" userId="d4b4372d-2302-4eb5-9e3f-7814eb01fc00" providerId="ADAL" clId="{371753F8-04F7-446F-A0F2-CD46D2A1E3B6}" dt="2025-11-19T07:21:34.355" v="1214" actId="14100"/>
        <pc:sldMkLst>
          <pc:docMk/>
          <pc:sldMk cId="769929683" sldId="273"/>
        </pc:sldMkLst>
      </pc:sldChg>
      <pc:sldChg chg="modSp mod modNotesTx">
        <pc:chgData name="Arpaporn Naosaran" userId="d4b4372d-2302-4eb5-9e3f-7814eb01fc00" providerId="ADAL" clId="{371753F8-04F7-446F-A0F2-CD46D2A1E3B6}" dt="2025-11-19T06:28:34.249" v="247" actId="6549"/>
        <pc:sldMkLst>
          <pc:docMk/>
          <pc:sldMk cId="18680678" sldId="278"/>
        </pc:sldMkLst>
      </pc:sldChg>
      <pc:sldChg chg="modSp mod modNotesTx">
        <pc:chgData name="Arpaporn Naosaran" userId="d4b4372d-2302-4eb5-9e3f-7814eb01fc00" providerId="ADAL" clId="{371753F8-04F7-446F-A0F2-CD46D2A1E3B6}" dt="2025-11-19T07:12:29.945" v="751" actId="404"/>
        <pc:sldMkLst>
          <pc:docMk/>
          <pc:sldMk cId="2500686003" sldId="290"/>
        </pc:sldMkLst>
      </pc:sldChg>
      <pc:sldChg chg="modSp mod">
        <pc:chgData name="Arpaporn Naosaran" userId="d4b4372d-2302-4eb5-9e3f-7814eb01fc00" providerId="ADAL" clId="{371753F8-04F7-446F-A0F2-CD46D2A1E3B6}" dt="2025-11-19T07:15:29.445" v="892" actId="20577"/>
        <pc:sldMkLst>
          <pc:docMk/>
          <pc:sldMk cId="3527618028" sldId="291"/>
        </pc:sldMkLst>
      </pc:sldChg>
      <pc:sldChg chg="modSp mod">
        <pc:chgData name="Arpaporn Naosaran" userId="d4b4372d-2302-4eb5-9e3f-7814eb01fc00" providerId="ADAL" clId="{371753F8-04F7-446F-A0F2-CD46D2A1E3B6}" dt="2025-11-19T07:15:15.218" v="890" actId="14100"/>
        <pc:sldMkLst>
          <pc:docMk/>
          <pc:sldMk cId="1937178089" sldId="292"/>
        </pc:sldMkLst>
      </pc:sldChg>
      <pc:sldChg chg="modSp mod">
        <pc:chgData name="Arpaporn Naosaran" userId="d4b4372d-2302-4eb5-9e3f-7814eb01fc00" providerId="ADAL" clId="{371753F8-04F7-446F-A0F2-CD46D2A1E3B6}" dt="2025-11-19T07:17:32.947" v="1031" actId="14100"/>
        <pc:sldMkLst>
          <pc:docMk/>
          <pc:sldMk cId="1779924752" sldId="293"/>
        </pc:sldMkLst>
      </pc:sldChg>
      <pc:sldChg chg="addSp delSp modSp mod">
        <pc:chgData name="Arpaporn Naosaran" userId="d4b4372d-2302-4eb5-9e3f-7814eb01fc00" providerId="ADAL" clId="{371753F8-04F7-446F-A0F2-CD46D2A1E3B6}" dt="2025-11-19T07:06:32.949" v="659" actId="14100"/>
        <pc:sldMkLst>
          <pc:docMk/>
          <pc:sldMk cId="473287510" sldId="294"/>
        </pc:sldMkLst>
      </pc:sldChg>
      <pc:sldChg chg="modSp mod modNotesTx">
        <pc:chgData name="Arpaporn Naosaran" userId="d4b4372d-2302-4eb5-9e3f-7814eb01fc00" providerId="ADAL" clId="{371753F8-04F7-446F-A0F2-CD46D2A1E3B6}" dt="2025-11-19T06:43:13.155" v="498" actId="1076"/>
        <pc:sldMkLst>
          <pc:docMk/>
          <pc:sldMk cId="3078708619" sldId="295"/>
        </pc:sldMkLst>
      </pc:sldChg>
    </pc:docChg>
  </pc:docChgLst>
  <pc:docChgLst>
    <pc:chgData name="Maiko Kondo" userId="08723079-52d7-44d4-b094-d03874e15015" providerId="ADAL" clId="{D6CA3201-07DD-441D-A7F8-C93C517EF908}"/>
    <pc:docChg chg="undo custSel modSld">
      <pc:chgData name="Maiko Kondo" userId="08723079-52d7-44d4-b094-d03874e15015" providerId="ADAL" clId="{D6CA3201-07DD-441D-A7F8-C93C517EF908}" dt="2024-10-24T10:38:55.980" v="100" actId="14100"/>
      <pc:docMkLst>
        <pc:docMk/>
      </pc:docMkLst>
      <pc:sldChg chg="modSp mod">
        <pc:chgData name="Maiko Kondo" userId="08723079-52d7-44d4-b094-d03874e15015" providerId="ADAL" clId="{D6CA3201-07DD-441D-A7F8-C93C517EF908}" dt="2024-10-24T09:49:26.497" v="44" actId="1582"/>
        <pc:sldMkLst>
          <pc:docMk/>
          <pc:sldMk cId="1743056891" sldId="256"/>
        </pc:sldMkLst>
      </pc:sldChg>
      <pc:sldChg chg="modSp mod">
        <pc:chgData name="Maiko Kondo" userId="08723079-52d7-44d4-b094-d03874e15015" providerId="ADAL" clId="{D6CA3201-07DD-441D-A7F8-C93C517EF908}" dt="2024-10-24T06:44:37.378" v="14" actId="1038"/>
        <pc:sldMkLst>
          <pc:docMk/>
          <pc:sldMk cId="1028382828" sldId="263"/>
        </pc:sldMkLst>
      </pc:sldChg>
      <pc:sldChg chg="delSp modSp mod">
        <pc:chgData name="Maiko Kondo" userId="08723079-52d7-44d4-b094-d03874e15015" providerId="ADAL" clId="{D6CA3201-07DD-441D-A7F8-C93C517EF908}" dt="2024-10-24T10:38:55.980" v="100" actId="14100"/>
        <pc:sldMkLst>
          <pc:docMk/>
          <pc:sldMk cId="3104229892" sldId="264"/>
        </pc:sldMkLst>
      </pc:sldChg>
      <pc:sldChg chg="addSp delSp modSp mod addCm">
        <pc:chgData name="Maiko Kondo" userId="08723079-52d7-44d4-b094-d03874e15015" providerId="ADAL" clId="{D6CA3201-07DD-441D-A7F8-C93C517EF908}" dt="2024-10-24T09:51:31.290" v="84" actId="14100"/>
        <pc:sldMkLst>
          <pc:docMk/>
          <pc:sldMk cId="16475912" sldId="272"/>
        </pc:sldMkLst>
      </pc:sldChg>
      <pc:sldChg chg="addSp delSp modSp mod">
        <pc:chgData name="Maiko Kondo" userId="08723079-52d7-44d4-b094-d03874e15015" providerId="ADAL" clId="{D6CA3201-07DD-441D-A7F8-C93C517EF908}" dt="2024-10-24T09:52:11.958" v="95" actId="14100"/>
        <pc:sldMkLst>
          <pc:docMk/>
          <pc:sldMk cId="769929683" sldId="273"/>
        </pc:sldMkLst>
      </pc:sldChg>
      <pc:sldChg chg="addSp delSp modSp mod addCm">
        <pc:chgData name="Maiko Kondo" userId="08723079-52d7-44d4-b094-d03874e15015" providerId="ADAL" clId="{D6CA3201-07DD-441D-A7F8-C93C517EF908}" dt="2024-10-24T09:52:16.186" v="96" actId="14100"/>
        <pc:sldMkLst>
          <pc:docMk/>
          <pc:sldMk cId="1781890095" sldId="275"/>
        </pc:sldMkLst>
      </pc:sldChg>
      <pc:sldChg chg="modSp mod">
        <pc:chgData name="Maiko Kondo" userId="08723079-52d7-44d4-b094-d03874e15015" providerId="ADAL" clId="{D6CA3201-07DD-441D-A7F8-C93C517EF908}" dt="2024-10-24T09:49:34.424" v="45" actId="1582"/>
        <pc:sldMkLst>
          <pc:docMk/>
          <pc:sldMk cId="18680678" sldId="278"/>
        </pc:sldMkLst>
      </pc:sldChg>
      <pc:sldChg chg="addSp delSp modSp mod">
        <pc:chgData name="Maiko Kondo" userId="08723079-52d7-44d4-b094-d03874e15015" providerId="ADAL" clId="{D6CA3201-07DD-441D-A7F8-C93C517EF908}" dt="2024-10-24T09:50:36.492" v="63" actId="14100"/>
        <pc:sldMkLst>
          <pc:docMk/>
          <pc:sldMk cId="2500686003" sldId="290"/>
        </pc:sldMkLst>
      </pc:sldChg>
      <pc:sldChg chg="addSp delSp modSp mod">
        <pc:chgData name="Maiko Kondo" userId="08723079-52d7-44d4-b094-d03874e15015" providerId="ADAL" clId="{D6CA3201-07DD-441D-A7F8-C93C517EF908}" dt="2024-10-24T09:50:55.608" v="70" actId="208"/>
        <pc:sldMkLst>
          <pc:docMk/>
          <pc:sldMk cId="1937178089" sldId="292"/>
        </pc:sldMkLst>
      </pc:sldChg>
      <pc:sldChg chg="addSp delSp modSp mod">
        <pc:chgData name="Maiko Kondo" userId="08723079-52d7-44d4-b094-d03874e15015" providerId="ADAL" clId="{D6CA3201-07DD-441D-A7F8-C93C517EF908}" dt="2024-10-24T09:51:13.485" v="78" actId="1076"/>
        <pc:sldMkLst>
          <pc:docMk/>
          <pc:sldMk cId="1779924752" sldId="293"/>
        </pc:sldMkLst>
      </pc:sldChg>
      <pc:sldChg chg="addSp delSp modSp mod">
        <pc:chgData name="Maiko Kondo" userId="08723079-52d7-44d4-b094-d03874e15015" providerId="ADAL" clId="{D6CA3201-07DD-441D-A7F8-C93C517EF908}" dt="2024-10-24T09:50:20.877" v="55" actId="1076"/>
        <pc:sldMkLst>
          <pc:docMk/>
          <pc:sldMk cId="473287510" sldId="294"/>
        </pc:sldMkLst>
      </pc:sldChg>
      <pc:sldChg chg="addSp delSp modSp mod delAnim">
        <pc:chgData name="Maiko Kondo" userId="08723079-52d7-44d4-b094-d03874e15015" providerId="ADAL" clId="{D6CA3201-07DD-441D-A7F8-C93C517EF908}" dt="2024-10-24T09:50:10.775" v="50" actId="1076"/>
        <pc:sldMkLst>
          <pc:docMk/>
          <pc:sldMk cId="3078708619" sldId="295"/>
        </pc:sldMkLst>
      </pc:sldChg>
    </pc:docChg>
  </pc:docChgLst>
  <pc:docChgLst>
    <pc:chgData name="Mamoru Morita" userId="b316f9a2-466f-4386-b773-14e71cf6b1c0" providerId="ADAL" clId="{E46CED85-807C-4916-800F-B731885235D9}"/>
    <pc:docChg chg="">
      <pc:chgData name="Mamoru Morita" userId="b316f9a2-466f-4386-b773-14e71cf6b1c0" providerId="ADAL" clId="{E46CED85-807C-4916-800F-B731885235D9}" dt="2026-01-15T07:05:20.202" v="14"/>
      <pc:docMkLst>
        <pc:docMk/>
      </pc:docMkLst>
      <pc:sldChg chg="addCm">
        <pc:chgData name="Mamoru Morita" userId="b316f9a2-466f-4386-b773-14e71cf6b1c0" providerId="ADAL" clId="{E46CED85-807C-4916-800F-B731885235D9}" dt="2026-01-15T06:50:34.661" v="0"/>
        <pc:sldMkLst>
          <pc:docMk/>
          <pc:sldMk cId="4161138751" sldId="262"/>
        </pc:sldMkLst>
      </pc:sldChg>
      <pc:sldChg chg="addCm modCm">
        <pc:chgData name="Mamoru Morita" userId="b316f9a2-466f-4386-b773-14e71cf6b1c0" providerId="ADAL" clId="{E46CED85-807C-4916-800F-B731885235D9}" dt="2026-01-15T06:57:07.866" v="5"/>
        <pc:sldMkLst>
          <pc:docMk/>
          <pc:sldMk cId="1028382828" sldId="263"/>
        </pc:sldMkLst>
      </pc:sldChg>
      <pc:sldChg chg="addCm">
        <pc:chgData name="Mamoru Morita" userId="b316f9a2-466f-4386-b773-14e71cf6b1c0" providerId="ADAL" clId="{E46CED85-807C-4916-800F-B731885235D9}" dt="2026-01-15T07:05:20.202" v="14"/>
        <pc:sldMkLst>
          <pc:docMk/>
          <pc:sldMk cId="3104229892" sldId="264"/>
        </pc:sldMkLst>
      </pc:sldChg>
      <pc:sldChg chg="addCm">
        <pc:chgData name="Mamoru Morita" userId="b316f9a2-466f-4386-b773-14e71cf6b1c0" providerId="ADAL" clId="{E46CED85-807C-4916-800F-B731885235D9}" dt="2026-01-15T06:57:39.507" v="6"/>
        <pc:sldMkLst>
          <pc:docMk/>
          <pc:sldMk cId="16475912" sldId="272"/>
        </pc:sldMkLst>
      </pc:sldChg>
      <pc:sldChg chg="addCm">
        <pc:chgData name="Mamoru Morita" userId="b316f9a2-466f-4386-b773-14e71cf6b1c0" providerId="ADAL" clId="{E46CED85-807C-4916-800F-B731885235D9}" dt="2026-01-15T06:59:06.274" v="8"/>
        <pc:sldMkLst>
          <pc:docMk/>
          <pc:sldMk cId="769929683" sldId="273"/>
        </pc:sldMkLst>
      </pc:sldChg>
      <pc:sldChg chg="addCm delCm">
        <pc:chgData name="Mamoru Morita" userId="b316f9a2-466f-4386-b773-14e71cf6b1c0" providerId="ADAL" clId="{E46CED85-807C-4916-800F-B731885235D9}" dt="2026-01-15T07:03:56.324" v="11"/>
        <pc:sldMkLst>
          <pc:docMk/>
          <pc:sldMk cId="1781890095" sldId="275"/>
        </pc:sldMkLst>
      </pc:sldChg>
      <pc:sldChg chg="addCm">
        <pc:chgData name="Mamoru Morita" userId="b316f9a2-466f-4386-b773-14e71cf6b1c0" providerId="ADAL" clId="{E46CED85-807C-4916-800F-B731885235D9}" dt="2026-01-15T06:54:59.869" v="2"/>
        <pc:sldMkLst>
          <pc:docMk/>
          <pc:sldMk cId="1779924752" sldId="293"/>
        </pc:sldMkLst>
      </pc:sldChg>
      <pc:sldChg chg="addCm">
        <pc:chgData name="Mamoru Morita" userId="b316f9a2-466f-4386-b773-14e71cf6b1c0" providerId="ADAL" clId="{E46CED85-807C-4916-800F-B731885235D9}" dt="2026-01-15T06:52:21.721" v="1"/>
        <pc:sldMkLst>
          <pc:docMk/>
          <pc:sldMk cId="473287510" sldId="294"/>
        </pc:sldMkLst>
      </pc:sldChg>
    </pc:docChg>
  </pc:docChgLst>
  <pc:docChgLst>
    <pc:chgData name="Prapa Sangthongsuk" userId="73782003-62a9-4b6c-8fbe-6fe9adab7861" providerId="ADAL" clId="{63C4D071-C4C6-4270-84A7-E9B088D20C67}"/>
    <pc:docChg chg="undo redo custSel addSld modSld">
      <pc:chgData name="Prapa Sangthongsuk" userId="73782003-62a9-4b6c-8fbe-6fe9adab7861" providerId="ADAL" clId="{63C4D071-C4C6-4270-84A7-E9B088D20C67}" dt="2023-04-05T06:34:34.073" v="432" actId="20577"/>
      <pc:docMkLst>
        <pc:docMk/>
      </pc:docMkLst>
      <pc:sldChg chg="modAnim">
        <pc:chgData name="Prapa Sangthongsuk" userId="73782003-62a9-4b6c-8fbe-6fe9adab7861" providerId="ADAL" clId="{63C4D071-C4C6-4270-84A7-E9B088D20C67}" dt="2023-03-23T06:14:59.006" v="36"/>
        <pc:sldMkLst>
          <pc:docMk/>
          <pc:sldMk cId="1743056891" sldId="256"/>
        </pc:sldMkLst>
      </pc:sldChg>
      <pc:sldChg chg="modSp mod delCm modCm">
        <pc:chgData name="Prapa Sangthongsuk" userId="73782003-62a9-4b6c-8fbe-6fe9adab7861" providerId="ADAL" clId="{63C4D071-C4C6-4270-84A7-E9B088D20C67}" dt="2023-03-23T06:38:56.513" v="402" actId="20577"/>
        <pc:sldMkLst>
          <pc:docMk/>
          <pc:sldMk cId="1028382828" sldId="263"/>
        </pc:sldMkLst>
      </pc:sldChg>
      <pc:sldChg chg="modNotesTx">
        <pc:chgData name="Prapa Sangthongsuk" userId="73782003-62a9-4b6c-8fbe-6fe9adab7861" providerId="ADAL" clId="{63C4D071-C4C6-4270-84A7-E9B088D20C67}" dt="2023-03-23T06:15:56.419" v="37" actId="20577"/>
        <pc:sldMkLst>
          <pc:docMk/>
          <pc:sldMk cId="2613413154" sldId="279"/>
        </pc:sldMkLst>
      </pc:sldChg>
      <pc:sldChg chg="addSp delSp modSp new mod modAnim">
        <pc:chgData name="Prapa Sangthongsuk" userId="73782003-62a9-4b6c-8fbe-6fe9adab7861" providerId="ADAL" clId="{63C4D071-C4C6-4270-84A7-E9B088D20C67}" dt="2023-03-23T06:38:25.365" v="398" actId="2711"/>
        <pc:sldMkLst>
          <pc:docMk/>
          <pc:sldMk cId="3697820156" sldId="280"/>
        </pc:sldMkLst>
      </pc:sldChg>
      <pc:sldChg chg="addSp delSp modSp new mod modAnim modNotesTx">
        <pc:chgData name="Prapa Sangthongsuk" userId="73782003-62a9-4b6c-8fbe-6fe9adab7861" providerId="ADAL" clId="{63C4D071-C4C6-4270-84A7-E9B088D20C67}" dt="2023-03-23T06:34:39.787" v="380"/>
        <pc:sldMkLst>
          <pc:docMk/>
          <pc:sldMk cId="1011195942" sldId="281"/>
        </pc:sldMkLst>
      </pc:sldChg>
      <pc:sldChg chg="addSp delSp modSp new mod">
        <pc:chgData name="Prapa Sangthongsuk" userId="73782003-62a9-4b6c-8fbe-6fe9adab7861" providerId="ADAL" clId="{63C4D071-C4C6-4270-84A7-E9B088D20C67}" dt="2023-04-05T06:34:34.073" v="432" actId="20577"/>
        <pc:sldMkLst>
          <pc:docMk/>
          <pc:sldMk cId="475380181" sldId="282"/>
        </pc:sldMkLst>
      </pc:sldChg>
    </pc:docChg>
  </pc:docChgLst>
  <pc:docChgLst>
    <pc:chgData name="Preyawan Phositlimpagul" userId="S::preyawan@jfbkk.or.th::5e2cd7b1-767d-4ec4-8174-bcc33deb7d25" providerId="AD" clId="Web-{9BB7C053-716E-F1AC-96D1-4A64C5FD2857}"/>
    <pc:docChg chg="">
      <pc:chgData name="Preyawan Phositlimpagul" userId="S::preyawan@jfbkk.or.th::5e2cd7b1-767d-4ec4-8174-bcc33deb7d25" providerId="AD" clId="Web-{9BB7C053-716E-F1AC-96D1-4A64C5FD2857}" dt="2022-08-17T08:09:02.794" v="0"/>
      <pc:docMkLst>
        <pc:docMk/>
      </pc:docMkLst>
      <pc:sldChg chg="modCm">
        <pc:chgData name="Preyawan Phositlimpagul" userId="S::preyawan@jfbkk.or.th::5e2cd7b1-767d-4ec4-8174-bcc33deb7d25" providerId="AD" clId="Web-{9BB7C053-716E-F1AC-96D1-4A64C5FD2857}" dt="2022-08-17T08:09:02.794" v="0"/>
        <pc:sldMkLst>
          <pc:docMk/>
          <pc:sldMk cId="1028382828" sldId="26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FA69FC-A2FC-492F-9D20-FA6AD13D10D4}" type="datetimeFigureOut">
              <a:rPr kumimoji="1" lang="en-US" smtClean="0"/>
              <a:t>5/22/2026</a:t>
            </a:fld>
            <a:endParaRPr kumimoji="1" 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8DBFB7-392D-4B01-915E-DACF29E4E66F}" type="slidenum">
              <a:rPr kumimoji="1" lang="en-US" smtClean="0"/>
              <a:t>‹#›</a:t>
            </a:fld>
            <a:endParaRPr kumimoji="1" lang="en-US"/>
          </a:p>
        </p:txBody>
      </p:sp>
    </p:spTree>
    <p:extLst>
      <p:ext uri="{BB962C8B-B14F-4D97-AF65-F5344CB8AC3E}">
        <p14:creationId xmlns:p14="http://schemas.microsoft.com/office/powerpoint/2010/main" val="277147278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th-TH"/>
              <a:t>สไลด์ที่1-2</a:t>
            </a:r>
            <a:r>
              <a:rPr kumimoji="1" lang="th-TH" baseline="0"/>
              <a:t> เป็นสไลด์นำเข้าสู่บทเรียนมินิโจโฮหัวข้อ “ระบบขนส่งมวลชนในญี่ปุ่น”</a:t>
            </a:r>
            <a:endParaRPr kumimoji="1" lang="en-US"/>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1</a:t>
            </a:fld>
            <a:endParaRPr kumimoji="1" lang="en-US"/>
          </a:p>
        </p:txBody>
      </p:sp>
    </p:spTree>
    <p:extLst>
      <p:ext uri="{BB962C8B-B14F-4D97-AF65-F5344CB8AC3E}">
        <p14:creationId xmlns:p14="http://schemas.microsoft.com/office/powerpoint/2010/main" val="2137754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10</a:t>
            </a:fld>
            <a:endParaRPr kumimoji="1" lang="en-US"/>
          </a:p>
        </p:txBody>
      </p:sp>
    </p:spTree>
    <p:extLst>
      <p:ext uri="{BB962C8B-B14F-4D97-AF65-F5344CB8AC3E}">
        <p14:creationId xmlns:p14="http://schemas.microsoft.com/office/powerpoint/2010/main" val="21043203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th-TH"/>
              <a:t>เนื่องจากในประเทศไทยยังไม่มีรถไฟฟ้า</a:t>
            </a:r>
            <a:r>
              <a:rPr kumimoji="1" lang="th-TH" baseline="0"/>
              <a:t> และรถไฟใต้ดินในเมืองใหญ่ๆเหมือนญี่ปุ่น ในมินิโจโฮจึงเลือกที่จะนำเสนอเรื่องรถเมล์ </a:t>
            </a:r>
          </a:p>
          <a:p>
            <a:r>
              <a:rPr kumimoji="1" lang="th-TH" baseline="0"/>
              <a:t>ซึ่งน่าจะเป็นเรื่องใกล้ตัวนักเรียนมากกว่ารถไฟฟ้าและรถใต้ดิน</a:t>
            </a:r>
          </a:p>
          <a:p>
            <a:endParaRPr kumimoji="1" lang="th-TH" baseline="0"/>
          </a:p>
          <a:p>
            <a:r>
              <a:rPr kumimoji="1" lang="th-TH" baseline="0"/>
              <a:t>วีดีโอที่แนะนำ คุณครูอาจเลือกบางส่วนที่เห็นว่าเหมาะสมให้นักเรียนดูได้ หากไม่มีเวลาให้ดูทั้งหมด</a:t>
            </a:r>
            <a:endParaRPr kumimoji="1" lang="en-US"/>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11</a:t>
            </a:fld>
            <a:endParaRPr kumimoji="1" lang="en-US"/>
          </a:p>
        </p:txBody>
      </p:sp>
    </p:spTree>
    <p:extLst>
      <p:ext uri="{BB962C8B-B14F-4D97-AF65-F5344CB8AC3E}">
        <p14:creationId xmlns:p14="http://schemas.microsoft.com/office/powerpoint/2010/main" val="235507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12</a:t>
            </a:fld>
            <a:endParaRPr kumimoji="1" lang="en-US"/>
          </a:p>
        </p:txBody>
      </p:sp>
    </p:spTree>
    <p:extLst>
      <p:ext uri="{BB962C8B-B14F-4D97-AF65-F5344CB8AC3E}">
        <p14:creationId xmlns:p14="http://schemas.microsoft.com/office/powerpoint/2010/main" val="22182889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ea typeface="游ゴシック"/>
            </a:endParaRPr>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13</a:t>
            </a:fld>
            <a:endParaRPr kumimoji="1" lang="en-US"/>
          </a:p>
        </p:txBody>
      </p:sp>
    </p:spTree>
    <p:extLst>
      <p:ext uri="{BB962C8B-B14F-4D97-AF65-F5344CB8AC3E}">
        <p14:creationId xmlns:p14="http://schemas.microsoft.com/office/powerpoint/2010/main" val="2695890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th-TH" altLang="ja-JP"/>
              <a:t>“ย้อนคิดเรื่องของตัวเรา”</a:t>
            </a:r>
            <a:r>
              <a:rPr kumimoji="1" lang="th-TH" altLang="ja-JP" baseline="0"/>
              <a:t> จะเป็นสไลด์ที่ให้นักเรียนขบคิดความแตกต่างระหว่างไทยกับญี่ปุ่น  เพื่อให้นักเรียนเข้าใจวัฒนธรรมที่แตกต่าง</a:t>
            </a:r>
          </a:p>
          <a:p>
            <a:r>
              <a:rPr kumimoji="1" lang="th-TH" altLang="ja-JP" baseline="0"/>
              <a:t>หัวข้อที่ให้ขบคิดนั้น อาจารย์สามารถเพิ่มเติมหรือปรับเปลี่ยนได้ตามความเหมาะสม  ซึ่งกิจกรรมนี้ อาจให้ทำเป็นกลุ่มเล็กๆสัก4-5คนต่อกลุ่ม</a:t>
            </a:r>
          </a:p>
          <a:p>
            <a:r>
              <a:rPr kumimoji="1" lang="th-TH" altLang="ja-JP" baseline="0"/>
              <a:t>หลังจากที่พูดคุยกันในกลุ่มแล้ว หากมีเวลาควรให้มีการแชร์ข้อมูลระหว่างกลุ่มด้วย ซึ่งเราจะเห็นมุมมองที่หลากหลายมากขึ้น</a:t>
            </a:r>
            <a:endParaRPr kumimoji="1" lang="th-TH" altLang="ja-JP"/>
          </a:p>
          <a:p>
            <a:endParaRPr kumimoji="1" lang="en-US"/>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14</a:t>
            </a:fld>
            <a:endParaRPr kumimoji="1" lang="en-US"/>
          </a:p>
        </p:txBody>
      </p:sp>
    </p:spTree>
    <p:extLst>
      <p:ext uri="{BB962C8B-B14F-4D97-AF65-F5344CB8AC3E}">
        <p14:creationId xmlns:p14="http://schemas.microsoft.com/office/powerpoint/2010/main" val="2607725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78DBFB7-392D-4B01-915E-DACF29E4E66F}" type="slidenum">
              <a:rPr kumimoji="1" lang="en-US" smtClean="0"/>
              <a:t>15</a:t>
            </a:fld>
            <a:endParaRPr kumimoji="1" lang="en-US"/>
          </a:p>
        </p:txBody>
      </p:sp>
    </p:spTree>
    <p:extLst>
      <p:ext uri="{BB962C8B-B14F-4D97-AF65-F5344CB8AC3E}">
        <p14:creationId xmlns:p14="http://schemas.microsoft.com/office/powerpoint/2010/main" val="342301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2</a:t>
            </a:fld>
            <a:endParaRPr kumimoji="1" lang="en-US"/>
          </a:p>
        </p:txBody>
      </p:sp>
    </p:spTree>
    <p:extLst>
      <p:ext uri="{BB962C8B-B14F-4D97-AF65-F5344CB8AC3E}">
        <p14:creationId xmlns:p14="http://schemas.microsoft.com/office/powerpoint/2010/main" val="2536672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3</a:t>
            </a:fld>
            <a:endParaRPr kumimoji="1" lang="en-US"/>
          </a:p>
        </p:txBody>
      </p:sp>
    </p:spTree>
    <p:extLst>
      <p:ext uri="{BB962C8B-B14F-4D97-AF65-F5344CB8AC3E}">
        <p14:creationId xmlns:p14="http://schemas.microsoft.com/office/powerpoint/2010/main" val="4264765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4</a:t>
            </a:fld>
            <a:endParaRPr kumimoji="1" lang="en-US"/>
          </a:p>
        </p:txBody>
      </p:sp>
    </p:spTree>
    <p:extLst>
      <p:ext uri="{BB962C8B-B14F-4D97-AF65-F5344CB8AC3E}">
        <p14:creationId xmlns:p14="http://schemas.microsoft.com/office/powerpoint/2010/main" val="4181708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5</a:t>
            </a:fld>
            <a:endParaRPr kumimoji="1" lang="en-US"/>
          </a:p>
        </p:txBody>
      </p:sp>
    </p:spTree>
    <p:extLst>
      <p:ext uri="{BB962C8B-B14F-4D97-AF65-F5344CB8AC3E}">
        <p14:creationId xmlns:p14="http://schemas.microsoft.com/office/powerpoint/2010/main" val="1883171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E78DBFB7-392D-4B01-915E-DACF29E4E66F}" type="slidenum">
              <a:rPr kumimoji="1" lang="en-US" smtClean="0"/>
              <a:t>6</a:t>
            </a:fld>
            <a:endParaRPr kumimoji="1" lang="en-US"/>
          </a:p>
        </p:txBody>
      </p:sp>
    </p:spTree>
    <p:extLst>
      <p:ext uri="{BB962C8B-B14F-4D97-AF65-F5344CB8AC3E}">
        <p14:creationId xmlns:p14="http://schemas.microsoft.com/office/powerpoint/2010/main" val="2425869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78DBFB7-392D-4B01-915E-DACF29E4E66F}" type="slidenum">
              <a:rPr kumimoji="1" lang="en-US" smtClean="0"/>
              <a:t>7</a:t>
            </a:fld>
            <a:endParaRPr kumimoji="1" lang="en-US"/>
          </a:p>
        </p:txBody>
      </p:sp>
    </p:spTree>
    <p:extLst>
      <p:ext uri="{BB962C8B-B14F-4D97-AF65-F5344CB8AC3E}">
        <p14:creationId xmlns:p14="http://schemas.microsoft.com/office/powerpoint/2010/main" val="999268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78DBFB7-392D-4B01-915E-DACF29E4E66F}" type="slidenum">
              <a:rPr kumimoji="1" lang="en-US" smtClean="0"/>
              <a:t>8</a:t>
            </a:fld>
            <a:endParaRPr kumimoji="1" lang="en-US"/>
          </a:p>
        </p:txBody>
      </p:sp>
    </p:spTree>
    <p:extLst>
      <p:ext uri="{BB962C8B-B14F-4D97-AF65-F5344CB8AC3E}">
        <p14:creationId xmlns:p14="http://schemas.microsoft.com/office/powerpoint/2010/main" val="1708669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ja-JP" sz="1200">
                <a:latin typeface="UD Digi Kyokasho NK-R" panose="02020400000000000000" pitchFamily="18" charset="-128"/>
                <a:ea typeface="UD Digi Kyokasho NK-R" panose="02020400000000000000" pitchFamily="18" charset="-128"/>
              </a:rPr>
              <a:t>Japan Living Guide: </a:t>
            </a:r>
            <a:r>
              <a:rPr lang="en-US"/>
              <a:t>https://www.japanlivingguide.net/living-in-japan/transportation/ic-cards/</a:t>
            </a:r>
          </a:p>
        </p:txBody>
      </p:sp>
      <p:sp>
        <p:nvSpPr>
          <p:cNvPr id="4" name="Slide Number Placeholder 3"/>
          <p:cNvSpPr>
            <a:spLocks noGrp="1"/>
          </p:cNvSpPr>
          <p:nvPr>
            <p:ph type="sldNum" sz="quarter" idx="5"/>
          </p:nvPr>
        </p:nvSpPr>
        <p:spPr/>
        <p:txBody>
          <a:bodyPr/>
          <a:lstStyle/>
          <a:p>
            <a:fld id="{E78DBFB7-392D-4B01-915E-DACF29E4E66F}" type="slidenum">
              <a:rPr kumimoji="1" lang="en-US" smtClean="0"/>
              <a:t>9</a:t>
            </a:fld>
            <a:endParaRPr kumimoji="1" lang="en-US"/>
          </a:p>
        </p:txBody>
      </p:sp>
    </p:spTree>
    <p:extLst>
      <p:ext uri="{BB962C8B-B14F-4D97-AF65-F5344CB8AC3E}">
        <p14:creationId xmlns:p14="http://schemas.microsoft.com/office/powerpoint/2010/main" val="651228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endParaRPr kumimoji="1" 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5/22/2026</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883125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5/22/2026</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64083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endParaRPr kumimoji="1" 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5/22/2026</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46783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5/22/2026</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051113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5/22/2026</a:t>
            </a:fld>
            <a:endParaRPr kumimoji="1" lang="en-US"/>
          </a:p>
        </p:txBody>
      </p:sp>
      <p:sp>
        <p:nvSpPr>
          <p:cNvPr id="5" name="フッター プレースホルダー 4"/>
          <p:cNvSpPr>
            <a:spLocks noGrp="1"/>
          </p:cNvSpPr>
          <p:nvPr>
            <p:ph type="ftr" sz="quarter" idx="11"/>
          </p:nvPr>
        </p:nvSpPr>
        <p:spPr/>
        <p:txBody>
          <a:bodyPr/>
          <a:lstStyle/>
          <a:p>
            <a:endParaRPr kumimoji="1" lang="en-US"/>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018218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5/22/2026</a:t>
            </a:fld>
            <a:endParaRPr kumimoji="1" lang="en-US"/>
          </a:p>
        </p:txBody>
      </p:sp>
      <p:sp>
        <p:nvSpPr>
          <p:cNvPr id="6" name="フッター プレースホルダー 5"/>
          <p:cNvSpPr>
            <a:spLocks noGrp="1"/>
          </p:cNvSpPr>
          <p:nvPr>
            <p:ph type="ftr" sz="quarter" idx="11"/>
          </p:nvPr>
        </p:nvSpPr>
        <p:spPr/>
        <p:txBody>
          <a:bodyPr/>
          <a:lstStyle/>
          <a:p>
            <a:endParaRPr kumimoji="1" lang="en-US"/>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227728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7" name="日付プレースホルダー 6"/>
          <p:cNvSpPr>
            <a:spLocks noGrp="1"/>
          </p:cNvSpPr>
          <p:nvPr>
            <p:ph type="dt" sz="half" idx="10"/>
          </p:nvPr>
        </p:nvSpPr>
        <p:spPr/>
        <p:txBody>
          <a:bodyPr/>
          <a:lstStyle/>
          <a:p>
            <a:fld id="{13439E6C-60A5-4CAC-8DFC-094DF36DE87B}" type="datetimeFigureOut">
              <a:rPr kumimoji="1" lang="en-US" smtClean="0"/>
              <a:t>5/22/2026</a:t>
            </a:fld>
            <a:endParaRPr kumimoji="1" lang="en-US"/>
          </a:p>
        </p:txBody>
      </p:sp>
      <p:sp>
        <p:nvSpPr>
          <p:cNvPr id="8" name="フッター プレースホルダー 7"/>
          <p:cNvSpPr>
            <a:spLocks noGrp="1"/>
          </p:cNvSpPr>
          <p:nvPr>
            <p:ph type="ftr" sz="quarter" idx="11"/>
          </p:nvPr>
        </p:nvSpPr>
        <p:spPr/>
        <p:txBody>
          <a:bodyPr/>
          <a:lstStyle/>
          <a:p>
            <a:endParaRPr kumimoji="1" lang="en-US"/>
          </a:p>
        </p:txBody>
      </p:sp>
      <p:sp>
        <p:nvSpPr>
          <p:cNvPr id="9" name="スライド番号プレースホルダー 8"/>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3034253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日付プレースホルダー 2"/>
          <p:cNvSpPr>
            <a:spLocks noGrp="1"/>
          </p:cNvSpPr>
          <p:nvPr>
            <p:ph type="dt" sz="half" idx="10"/>
          </p:nvPr>
        </p:nvSpPr>
        <p:spPr/>
        <p:txBody>
          <a:bodyPr/>
          <a:lstStyle/>
          <a:p>
            <a:fld id="{13439E6C-60A5-4CAC-8DFC-094DF36DE87B}" type="datetimeFigureOut">
              <a:rPr kumimoji="1" lang="en-US" smtClean="0"/>
              <a:t>5/22/2026</a:t>
            </a:fld>
            <a:endParaRPr kumimoji="1" lang="en-US"/>
          </a:p>
        </p:txBody>
      </p:sp>
      <p:sp>
        <p:nvSpPr>
          <p:cNvPr id="4" name="フッター プレースホルダー 3"/>
          <p:cNvSpPr>
            <a:spLocks noGrp="1"/>
          </p:cNvSpPr>
          <p:nvPr>
            <p:ph type="ftr" sz="quarter" idx="11"/>
          </p:nvPr>
        </p:nvSpPr>
        <p:spPr/>
        <p:txBody>
          <a:bodyPr/>
          <a:lstStyle/>
          <a:p>
            <a:endParaRPr kumimoji="1" lang="en-US"/>
          </a:p>
        </p:txBody>
      </p:sp>
      <p:sp>
        <p:nvSpPr>
          <p:cNvPr id="5" name="スライド番号プレースホルダー 4"/>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921616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3439E6C-60A5-4CAC-8DFC-094DF36DE87B}" type="datetimeFigureOut">
              <a:rPr kumimoji="1" lang="en-US" smtClean="0"/>
              <a:t>5/22/2026</a:t>
            </a:fld>
            <a:endParaRPr kumimoji="1" lang="en-US"/>
          </a:p>
        </p:txBody>
      </p:sp>
      <p:sp>
        <p:nvSpPr>
          <p:cNvPr id="3" name="フッター プレースホルダー 2"/>
          <p:cNvSpPr>
            <a:spLocks noGrp="1"/>
          </p:cNvSpPr>
          <p:nvPr>
            <p:ph type="ftr" sz="quarter" idx="11"/>
          </p:nvPr>
        </p:nvSpPr>
        <p:spPr/>
        <p:txBody>
          <a:bodyPr/>
          <a:lstStyle/>
          <a:p>
            <a:endParaRPr kumimoji="1" lang="en-US"/>
          </a:p>
        </p:txBody>
      </p:sp>
      <p:sp>
        <p:nvSpPr>
          <p:cNvPr id="4" name="スライド番号プレースホルダー 3"/>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2884837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endParaRPr kumimoji="1" 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5/22/2026</a:t>
            </a:fld>
            <a:endParaRPr kumimoji="1" lang="en-US"/>
          </a:p>
        </p:txBody>
      </p:sp>
      <p:sp>
        <p:nvSpPr>
          <p:cNvPr id="6" name="フッター プレースホルダー 5"/>
          <p:cNvSpPr>
            <a:spLocks noGrp="1"/>
          </p:cNvSpPr>
          <p:nvPr>
            <p:ph type="ftr" sz="quarter" idx="11"/>
          </p:nvPr>
        </p:nvSpPr>
        <p:spPr/>
        <p:txBody>
          <a:bodyPr/>
          <a:lstStyle/>
          <a:p>
            <a:endParaRPr kumimoji="1" lang="en-US"/>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7673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endParaRPr kumimoji="1" 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5/22/2026</a:t>
            </a:fld>
            <a:endParaRPr kumimoji="1" lang="en-US"/>
          </a:p>
        </p:txBody>
      </p:sp>
      <p:sp>
        <p:nvSpPr>
          <p:cNvPr id="6" name="フッター プレースホルダー 5"/>
          <p:cNvSpPr>
            <a:spLocks noGrp="1"/>
          </p:cNvSpPr>
          <p:nvPr>
            <p:ph type="ftr" sz="quarter" idx="11"/>
          </p:nvPr>
        </p:nvSpPr>
        <p:spPr/>
        <p:txBody>
          <a:bodyPr/>
          <a:lstStyle/>
          <a:p>
            <a:endParaRPr kumimoji="1" lang="en-US"/>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1072746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439E6C-60A5-4CAC-8DFC-094DF36DE87B}" type="datetimeFigureOut">
              <a:rPr kumimoji="1" lang="en-US" smtClean="0"/>
              <a:t>5/22/2026</a:t>
            </a:fld>
            <a:endParaRPr kumimoji="1" 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3A08DD-65FD-42B7-BCB7-208352DBAD49}" type="slidenum">
              <a:rPr kumimoji="1" lang="en-US" smtClean="0"/>
              <a:t>‹#›</a:t>
            </a:fld>
            <a:endParaRPr kumimoji="1" lang="en-US"/>
          </a:p>
        </p:txBody>
      </p:sp>
    </p:spTree>
    <p:extLst>
      <p:ext uri="{BB962C8B-B14F-4D97-AF65-F5344CB8AC3E}">
        <p14:creationId xmlns:p14="http://schemas.microsoft.com/office/powerpoint/2010/main" val="3118871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DE0BwFx9W5M"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sCk6x8p8arI"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hyperlink" Target="https://www.youtube.com/watch?v=3bFgIu3n1HE"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toica.jr-central.co.jp/howto/sharing/" TargetMode="External"/><Relationship Id="rId7" Type="http://schemas.openxmlformats.org/officeDocument/2006/relationships/hyperlink" Target="https://www.youtube.com/watch?v=3bFgIu3n1HE"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s://www.youtube.com/watch?v=sCk6x8p8arI" TargetMode="External"/><Relationship Id="rId5" Type="http://schemas.openxmlformats.org/officeDocument/2006/relationships/hyperlink" Target="https://www.youtube.com/watch?v=DE0BwFx9W5M" TargetMode="External"/><Relationship Id="rId4" Type="http://schemas.openxmlformats.org/officeDocument/2006/relationships/hyperlink" Target="https://www.japanlivingguide.net/living-in-japan/transportation/ic-card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7" Type="http://schemas.microsoft.com/office/2007/relationships/hdphoto" Target="../media/hdphoto1.wdp"/><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toica.jr-central.co.jp/howto/sharing/" TargetMode="Externa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8.png"/><Relationship Id="rId10" Type="http://schemas.microsoft.com/office/2007/relationships/hdphoto" Target="../media/hdphoto1.wdp"/><Relationship Id="rId4" Type="http://schemas.openxmlformats.org/officeDocument/2006/relationships/image" Target="../media/image16.jpeg"/><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966436" y="432350"/>
            <a:ext cx="8259127" cy="976810"/>
          </a:xfrm>
        </p:spPr>
        <p:txBody>
          <a:bodyPr>
            <a:noAutofit/>
          </a:bodyPr>
          <a:lstStyle/>
          <a:p>
            <a:r>
              <a:rPr kumimoji="1" lang="ja-JP" altLang="en-US" sz="4400" dirty="0">
                <a:latin typeface="UD Digi Kyokasho NK-B" panose="02020700000000000000" pitchFamily="18" charset="-128"/>
                <a:ea typeface="UD Digi Kyokasho NK-B" panose="02020700000000000000" pitchFamily="18" charset="-128"/>
              </a:rPr>
              <a:t>だい</a:t>
            </a:r>
            <a:r>
              <a:rPr lang="ja-JP" altLang="en-US" sz="4400" dirty="0">
                <a:latin typeface="UD Digi Kyokasho NK-B" panose="02020700000000000000" pitchFamily="18" charset="-128"/>
                <a:ea typeface="UD Digi Kyokasho NK-B" panose="02020700000000000000" pitchFamily="18" charset="-128"/>
              </a:rPr>
              <a:t>４か　日本の公共交通機関</a:t>
            </a:r>
            <a:r>
              <a:rPr kumimoji="1" lang="ja-JP" altLang="en-US" sz="4400" dirty="0">
                <a:latin typeface="UD Digi Kyokasho NK-B" panose="02020700000000000000" pitchFamily="18" charset="-128"/>
                <a:ea typeface="UD Digi Kyokasho NK-B" panose="02020700000000000000" pitchFamily="18" charset="-128"/>
              </a:rPr>
              <a:t>　</a:t>
            </a:r>
            <a:endParaRPr kumimoji="1" lang="en-US" sz="4400" dirty="0">
              <a:latin typeface="UD Digi Kyokasho NK-B" panose="02020700000000000000" pitchFamily="18" charset="-128"/>
              <a:ea typeface="UD Digi Kyokasho NK-B" panose="02020700000000000000" pitchFamily="18" charset="-128"/>
              <a:cs typeface="+mn-cs"/>
            </a:endParaRPr>
          </a:p>
        </p:txBody>
      </p:sp>
      <p:pic>
        <p:nvPicPr>
          <p:cNvPr id="3" name="図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106620" y="2560320"/>
            <a:ext cx="5382768" cy="3564715"/>
          </a:xfrm>
          <a:prstGeom prst="rect">
            <a:avLst/>
          </a:prstGeom>
        </p:spPr>
      </p:pic>
      <p:sp>
        <p:nvSpPr>
          <p:cNvPr id="7" name="角丸四角形吹き出し 6"/>
          <p:cNvSpPr/>
          <p:nvPr/>
        </p:nvSpPr>
        <p:spPr>
          <a:xfrm>
            <a:off x="799159" y="1792880"/>
            <a:ext cx="3414503" cy="990766"/>
          </a:xfrm>
          <a:prstGeom prst="wedgeRoundRectCallout">
            <a:avLst>
              <a:gd name="adj1" fmla="val 48100"/>
              <a:gd name="adj2" fmla="val 82143"/>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lang="ja-JP" altLang="en-US" sz="2400" dirty="0">
                <a:latin typeface="UD Digi Kyokasho NK-R" panose="02020400000000000000" pitchFamily="18" charset="-128"/>
                <a:ea typeface="UD Digi Kyokasho NK-R" panose="02020400000000000000" pitchFamily="18" charset="-128"/>
              </a:rPr>
              <a:t>それ、何の船ですか？</a:t>
            </a:r>
            <a:endParaRPr kumimoji="1" lang="en-US" sz="2400" dirty="0">
              <a:latin typeface="UD Digi Kyokasho NK-R" panose="02020400000000000000" pitchFamily="18" charset="-128"/>
              <a:ea typeface="UD Digi Kyokasho NK-R" panose="02020400000000000000" pitchFamily="18" charset="-128"/>
            </a:endParaRPr>
          </a:p>
        </p:txBody>
      </p:sp>
      <p:sp>
        <p:nvSpPr>
          <p:cNvPr id="18" name="角丸四角形吹き出し 17"/>
          <p:cNvSpPr/>
          <p:nvPr/>
        </p:nvSpPr>
        <p:spPr>
          <a:xfrm>
            <a:off x="7680959" y="1828800"/>
            <a:ext cx="3414503" cy="1219200"/>
          </a:xfrm>
          <a:prstGeom prst="wedgeRoundRectCallout">
            <a:avLst>
              <a:gd name="adj1" fmla="val -36298"/>
              <a:gd name="adj2" fmla="val 72769"/>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lang="ja-JP" altLang="en-US" sz="2000" dirty="0">
                <a:latin typeface="UD Digi Kyokasho NK-R" panose="02020400000000000000" pitchFamily="18" charset="-128"/>
                <a:ea typeface="UD Digi Kyokasho NK-R" panose="02020400000000000000" pitchFamily="18" charset="-128"/>
              </a:rPr>
              <a:t>船のバスです。それに乗って学校に来ます。日本には船のバスがありますか？</a:t>
            </a:r>
            <a:endParaRPr kumimoji="1" lang="en-US" sz="2000" dirty="0">
              <a:latin typeface="UD Digi Kyokasho NK-R" panose="02020400000000000000" pitchFamily="18" charset="-128"/>
              <a:ea typeface="UD Digi Kyokasho NK-R" panose="02020400000000000000" pitchFamily="18" charset="-128"/>
            </a:endParaRPr>
          </a:p>
        </p:txBody>
      </p:sp>
      <p:sp>
        <p:nvSpPr>
          <p:cNvPr id="4" name="TextBox 3">
            <a:extLst>
              <a:ext uri="{FF2B5EF4-FFF2-40B4-BE49-F238E27FC236}">
                <a16:creationId xmlns:a16="http://schemas.microsoft.com/office/drawing/2014/main" id="{26C50669-398F-2513-8D34-BF878018C417}"/>
              </a:ext>
            </a:extLst>
          </p:cNvPr>
          <p:cNvSpPr txBox="1"/>
          <p:nvPr/>
        </p:nvSpPr>
        <p:spPr>
          <a:xfrm>
            <a:off x="0" y="6308934"/>
            <a:ext cx="12192000" cy="584775"/>
          </a:xfrm>
          <a:prstGeom prst="rect">
            <a:avLst/>
          </a:prstGeom>
          <a:noFill/>
        </p:spPr>
        <p:txBody>
          <a:bodyPr wrap="square" rtlCol="0">
            <a:spAutoFit/>
          </a:bodyPr>
          <a:lstStyle/>
          <a:p>
            <a:pPr algn="r"/>
            <a:r>
              <a:rPr lang="en-US" altLang="ja-JP" sz="1600" dirty="0">
                <a:latin typeface="UD Digi Kyokasho NK-R" panose="02020400000000000000" pitchFamily="18" charset="-128"/>
                <a:ea typeface="UD Digi Kyokasho NK-R" panose="02020400000000000000" pitchFamily="18" charset="-128"/>
              </a:rPr>
              <a:t>※</a:t>
            </a:r>
            <a:r>
              <a:rPr lang="ja-JP" altLang="en-US" sz="1600" dirty="0">
                <a:latin typeface="UD Digi Kyokasho NK-R" panose="02020400000000000000" pitchFamily="18" charset="-128"/>
                <a:ea typeface="UD Digi Kyokasho NK-R" panose="02020400000000000000" pitchFamily="18" charset="-128"/>
              </a:rPr>
              <a:t>本</a:t>
            </a:r>
            <a:r>
              <a:rPr lang="en-US" altLang="ja-JP" sz="1600" dirty="0">
                <a:latin typeface="UD Digi Kyokasho NK-R" panose="02020400000000000000" pitchFamily="18" charset="-128"/>
                <a:ea typeface="UD Digi Kyokasho NK-R" panose="02020400000000000000" pitchFamily="18" charset="-128"/>
              </a:rPr>
              <a:t>PowerPoint</a:t>
            </a:r>
            <a:r>
              <a:rPr lang="ja-JP" altLang="en-US" sz="1600" dirty="0">
                <a:latin typeface="UD Digi Kyokasho NK-R" panose="02020400000000000000" pitchFamily="18" charset="-128"/>
                <a:ea typeface="UD Digi Kyokasho NK-R" panose="02020400000000000000" pitchFamily="18" charset="-128"/>
              </a:rPr>
              <a:t>（日本語版）は、日本人教師がタイ語版の内容を把握するために制作しました。</a:t>
            </a:r>
            <a:endParaRPr lang="en-US" altLang="ja-JP" sz="1600" dirty="0">
              <a:latin typeface="UD Digi Kyokasho NK-R" panose="02020400000000000000" pitchFamily="18" charset="-128"/>
              <a:ea typeface="UD Digi Kyokasho NK-R" panose="02020400000000000000" pitchFamily="18" charset="-128"/>
            </a:endParaRPr>
          </a:p>
          <a:p>
            <a:pPr algn="r"/>
            <a:r>
              <a:rPr lang="ja-JP" altLang="en-US" sz="1600" dirty="0">
                <a:latin typeface="UD Digi Kyokasho NK-R" panose="02020400000000000000" pitchFamily="18" charset="-128"/>
                <a:ea typeface="UD Digi Kyokasho NK-R" panose="02020400000000000000" pitchFamily="18" charset="-128"/>
              </a:rPr>
              <a:t>参考資料としてご利用ください。</a:t>
            </a:r>
          </a:p>
        </p:txBody>
      </p:sp>
    </p:spTree>
    <p:extLst>
      <p:ext uri="{BB962C8B-B14F-4D97-AF65-F5344CB8AC3E}">
        <p14:creationId xmlns:p14="http://schemas.microsoft.com/office/powerpoint/2010/main" val="1743056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373911" y="500062"/>
            <a:ext cx="9015412" cy="1325563"/>
          </a:xfrm>
        </p:spPr>
        <p:txBody>
          <a:bodyPr>
            <a:noAutofit/>
          </a:bodyPr>
          <a:lstStyle/>
          <a:p>
            <a:r>
              <a:rPr kumimoji="1" lang="ja-JP" altLang="en-US" sz="3600" dirty="0">
                <a:latin typeface="UD Digi Kyokasho NK-B" panose="02020700000000000000" pitchFamily="18" charset="-128"/>
                <a:ea typeface="UD Digi Kyokasho NK-B" panose="02020700000000000000" pitchFamily="18" charset="-128"/>
              </a:rPr>
              <a:t>日本では、バスの運賃をいつ払いますか。</a:t>
            </a:r>
            <a:endParaRPr kumimoji="1" lang="en-US" altLang="ja-JP" sz="3600" dirty="0">
              <a:latin typeface="UD Digi Kyokasho NK-B" panose="02020700000000000000" pitchFamily="18" charset="-128"/>
              <a:ea typeface="UD Digi Kyokasho NK-B" panose="02020700000000000000" pitchFamily="18" charset="-128"/>
            </a:endParaRPr>
          </a:p>
        </p:txBody>
      </p:sp>
      <p:sp>
        <p:nvSpPr>
          <p:cNvPr id="6" name="角丸四角形吹き出し 5"/>
          <p:cNvSpPr/>
          <p:nvPr/>
        </p:nvSpPr>
        <p:spPr>
          <a:xfrm>
            <a:off x="1509067" y="673345"/>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a:latin typeface="MS PGothic" panose="020B0600070205080204" pitchFamily="34" charset="-128"/>
                <a:ea typeface="MS PGothic" panose="020B0600070205080204" pitchFamily="34" charset="-128"/>
              </a:rPr>
              <a:t>クイズ</a:t>
            </a:r>
            <a:endParaRPr kumimoji="1" lang="en-US" sz="4000" b="1">
              <a:latin typeface="MS PGothic" panose="020B0600070205080204" pitchFamily="34" charset="-128"/>
              <a:ea typeface="MS PGothic" panose="020B0600070205080204" pitchFamily="34" charset="-128"/>
            </a:endParaRPr>
          </a:p>
        </p:txBody>
      </p:sp>
      <p:sp>
        <p:nvSpPr>
          <p:cNvPr id="7" name="AutoShape 2" descr="コミックポップアートスタイルでクイズクイズの脳のゲームワードベクトルイラストデザイン - 疑問符のベクターアート素材や画像を多数ご用意 - iStoc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円形吹き出し 12"/>
          <p:cNvSpPr/>
          <p:nvPr/>
        </p:nvSpPr>
        <p:spPr>
          <a:xfrm>
            <a:off x="714213" y="936340"/>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a:t>❓</a:t>
            </a:r>
            <a:endParaRPr kumimoji="1" lang="en-US" sz="3200"/>
          </a:p>
        </p:txBody>
      </p:sp>
      <p:sp>
        <p:nvSpPr>
          <p:cNvPr id="10" name="コンテンツ プレースホルダー 2"/>
          <p:cNvSpPr>
            <a:spLocks noGrp="1"/>
          </p:cNvSpPr>
          <p:nvPr>
            <p:ph idx="1"/>
          </p:nvPr>
        </p:nvSpPr>
        <p:spPr>
          <a:xfrm>
            <a:off x="838200" y="1825625"/>
            <a:ext cx="10515600" cy="4351338"/>
          </a:xfrm>
        </p:spPr>
        <p:txBody>
          <a:bodyPr>
            <a:normAutofit/>
          </a:bodyPr>
          <a:lstStyle/>
          <a:p>
            <a:pPr marL="0" indent="0">
              <a:buNone/>
            </a:pPr>
            <a:endParaRPr lang="th-TH" sz="3600" dirty="0"/>
          </a:p>
          <a:p>
            <a:pPr marL="742950" indent="-742950">
              <a:buAutoNum type="alphaLcPeriod"/>
            </a:pPr>
            <a:r>
              <a:rPr lang="ja-JP" altLang="en-US" sz="3600" dirty="0">
                <a:latin typeface="UD Digi Kyokasho NK-R" panose="02020400000000000000" pitchFamily="18" charset="-128"/>
                <a:ea typeface="UD Digi Kyokasho NK-R" panose="02020400000000000000" pitchFamily="18" charset="-128"/>
              </a:rPr>
              <a:t>乗るとき</a:t>
            </a:r>
            <a:endParaRPr kumimoji="1" lang="th-TH" sz="3600" dirty="0">
              <a:latin typeface="UD Digi Kyokasho NK-R" panose="02020400000000000000" pitchFamily="18" charset="-128"/>
              <a:ea typeface="UD Digi Kyokasho NK-R" panose="02020400000000000000" pitchFamily="18" charset="-128"/>
            </a:endParaRPr>
          </a:p>
          <a:p>
            <a:pPr marL="742950" indent="-742950">
              <a:buAutoNum type="alphaLcPeriod"/>
            </a:pPr>
            <a:endParaRPr kumimoji="1" lang="th-TH" sz="3600" dirty="0">
              <a:latin typeface="UD Digi Kyokasho NK-R" panose="02020400000000000000" pitchFamily="18" charset="-128"/>
              <a:ea typeface="UD Digi Kyokasho NK-R" panose="02020400000000000000" pitchFamily="18" charset="-128"/>
            </a:endParaRPr>
          </a:p>
          <a:p>
            <a:pPr marL="742950" indent="-742950">
              <a:buAutoNum type="alphaLcPeriod"/>
            </a:pPr>
            <a:r>
              <a:rPr lang="ja-JP" altLang="en-US" sz="3600" dirty="0">
                <a:latin typeface="UD Digi Kyokasho NK-R" panose="02020400000000000000" pitchFamily="18" charset="-128"/>
                <a:ea typeface="UD Digi Kyokasho NK-R" panose="02020400000000000000" pitchFamily="18" charset="-128"/>
              </a:rPr>
              <a:t>降りるとき</a:t>
            </a:r>
            <a:endParaRPr lang="th-TH" sz="3600" dirty="0">
              <a:latin typeface="UD Digi Kyokasho NK-R" panose="02020400000000000000" pitchFamily="18" charset="-128"/>
              <a:ea typeface="UD Digi Kyokasho NK-R" panose="02020400000000000000" pitchFamily="18" charset="-128"/>
            </a:endParaRPr>
          </a:p>
          <a:p>
            <a:pPr marL="742950" indent="-742950">
              <a:buAutoNum type="alphaLcPeriod"/>
            </a:pPr>
            <a:endParaRPr lang="th-TH" sz="3600" dirty="0">
              <a:latin typeface="UD Digi Kyokasho NK-R" panose="02020400000000000000" pitchFamily="18" charset="-128"/>
              <a:ea typeface="UD Digi Kyokasho NK-R" panose="02020400000000000000" pitchFamily="18" charset="-128"/>
            </a:endParaRPr>
          </a:p>
          <a:p>
            <a:pPr marL="742950" indent="-742950">
              <a:buFont typeface="Arial" panose="020B0604020202020204" pitchFamily="34" charset="0"/>
              <a:buAutoNum type="alphaLcPeriod"/>
            </a:pPr>
            <a:r>
              <a:rPr kumimoji="1" lang="ja-JP" altLang="en-US" sz="3600" dirty="0">
                <a:latin typeface="UD Digi Kyokasho NK-R" panose="02020400000000000000" pitchFamily="18" charset="-128"/>
                <a:ea typeface="UD Digi Kyokasho NK-R" panose="02020400000000000000" pitchFamily="18" charset="-128"/>
              </a:rPr>
              <a:t>両方（</a:t>
            </a:r>
            <a:r>
              <a:rPr lang="ja-JP" altLang="en-US" sz="3600" dirty="0">
                <a:latin typeface="UD Digi Kyokasho NK-R" panose="02020400000000000000" pitchFamily="18" charset="-128"/>
                <a:ea typeface="UD Digi Kyokasho NK-R" panose="02020400000000000000" pitchFamily="18" charset="-128"/>
              </a:rPr>
              <a:t>路線によって異なる</a:t>
            </a:r>
            <a:r>
              <a:rPr kumimoji="1" lang="ja-JP" altLang="en-US" sz="3600" dirty="0">
                <a:latin typeface="UD Digi Kyokasho NK-R" panose="02020400000000000000" pitchFamily="18" charset="-128"/>
                <a:ea typeface="UD Digi Kyokasho NK-R" panose="02020400000000000000" pitchFamily="18" charset="-128"/>
              </a:rPr>
              <a:t>）</a:t>
            </a:r>
            <a:endParaRPr kumimoji="1" lang="en-US" sz="3600" dirty="0">
              <a:latin typeface="UD Digi Kyokasho NK-R" panose="02020400000000000000" pitchFamily="18" charset="-128"/>
              <a:ea typeface="UD Digi Kyokasho NK-R" panose="02020400000000000000" pitchFamily="18" charset="-128"/>
            </a:endParaRPr>
          </a:p>
        </p:txBody>
      </p:sp>
      <p:sp>
        <p:nvSpPr>
          <p:cNvPr id="11" name="楕円 10"/>
          <p:cNvSpPr/>
          <p:nvPr/>
        </p:nvSpPr>
        <p:spPr>
          <a:xfrm>
            <a:off x="838200" y="4957015"/>
            <a:ext cx="548640" cy="571936"/>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Tree>
    <p:extLst>
      <p:ext uri="{BB962C8B-B14F-4D97-AF65-F5344CB8AC3E}">
        <p14:creationId xmlns:p14="http://schemas.microsoft.com/office/powerpoint/2010/main" val="102838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吹き出し 4"/>
          <p:cNvSpPr/>
          <p:nvPr/>
        </p:nvSpPr>
        <p:spPr>
          <a:xfrm>
            <a:off x="2438400" y="322421"/>
            <a:ext cx="9176084" cy="1975302"/>
          </a:xfrm>
          <a:prstGeom prst="wedgeRoundRectCallout">
            <a:avLst>
              <a:gd name="adj1" fmla="val -54852"/>
              <a:gd name="adj2" fmla="val 9093"/>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kumimoji="1" lang="ja-JP" altLang="en-US" sz="2800" dirty="0">
                <a:latin typeface="UD Digi Kyokasho NK-R" panose="02020400000000000000" pitchFamily="18" charset="-128"/>
                <a:ea typeface="UD Digi Kyokasho NK-R" panose="02020400000000000000" pitchFamily="18" charset="-128"/>
              </a:rPr>
              <a:t>運賃の支払いはその街のバスによります。例えば、西東京のバスの乗り方と運賃の払い方を見てみましょう。</a:t>
            </a:r>
            <a:endParaRPr kumimoji="1" lang="en-US" sz="2800" dirty="0">
              <a:latin typeface="UD Digi Kyokasho NK-R" panose="02020400000000000000" pitchFamily="18" charset="-128"/>
              <a:ea typeface="UD Digi Kyokasho NK-R" panose="02020400000000000000" pitchFamily="18" charset="-128"/>
            </a:endParaRPr>
          </a:p>
        </p:txBody>
      </p:sp>
      <p:pic>
        <p:nvPicPr>
          <p:cNvPr id="2" name="図 239">
            <a:hlinkClick r:id="rId3"/>
            <a:extLst>
              <a:ext uri="{FF2B5EF4-FFF2-40B4-BE49-F238E27FC236}">
                <a16:creationId xmlns:a16="http://schemas.microsoft.com/office/drawing/2014/main" id="{F07B1D8D-2B8C-2A53-96AE-B06C5D33E2D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010" t="33850" r="52740" b="31805"/>
          <a:stretch/>
        </p:blipFill>
        <p:spPr bwMode="auto">
          <a:xfrm>
            <a:off x="3857178" y="2456345"/>
            <a:ext cx="4262064" cy="3135980"/>
          </a:xfrm>
          <a:prstGeom prst="rect">
            <a:avLst/>
          </a:prstGeom>
          <a:noFill/>
          <a:extLst>
            <a:ext uri="{909E8E84-426E-40DD-AFC4-6F175D3DCCD1}">
              <a14:hiddenFill xmlns:a14="http://schemas.microsoft.com/office/drawing/2010/main">
                <a:solidFill>
                  <a:srgbClr val="FFFFFF"/>
                </a:solidFill>
              </a14:hiddenFill>
            </a:ext>
          </a:extLst>
        </p:spPr>
      </p:pic>
      <p:pic>
        <p:nvPicPr>
          <p:cNvPr id="6" name="Content Placeholder 3">
            <a:extLst>
              <a:ext uri="{FF2B5EF4-FFF2-40B4-BE49-F238E27FC236}">
                <a16:creationId xmlns:a16="http://schemas.microsoft.com/office/drawing/2014/main" id="{9DECFC96-86C6-74C1-5403-8EB7B2DA69F7}"/>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5233" b="96512" l="8187" r="89620">
                        <a14:foregroundMark x1="23684" y1="26453" x2="26754" y2="15698"/>
                        <a14:foregroundMark x1="16228" y1="28488" x2="22368" y2="16182"/>
                        <a14:foregroundMark x1="21784" y1="30620" x2="31579" y2="12888"/>
                        <a14:foregroundMark x1="31579" y1="12888" x2="50731" y2="5233"/>
                        <a14:foregroundMark x1="50731" y1="5233" x2="67982" y2="12694"/>
                        <a14:foregroundMark x1="67982" y1="12694" x2="71637" y2="16182"/>
                        <a14:foregroundMark x1="75877" y1="21124" x2="65351" y2="16182"/>
                        <a14:foregroundMark x1="74123" y1="37597" x2="18713" y2="37597"/>
                        <a14:foregroundMark x1="38596" y1="28973" x2="20614" y2="33915"/>
                        <a14:foregroundMark x1="29240" y1="33430" x2="77193" y2="32267"/>
                        <a14:foregroundMark x1="35526" y1="41764" x2="67836" y2="41764"/>
                        <a14:foregroundMark x1="31725" y1="46705" x2="55994" y2="50775"/>
                        <a14:foregroundMark x1="34942" y1="55329" x2="67251" y2="52035"/>
                        <a14:foregroundMark x1="37427" y1="51647" x2="61696" y2="56977"/>
                        <a14:foregroundMark x1="29240" y1="59012" x2="59795" y2="63178"/>
                        <a14:foregroundMark x1="16813" y1="65213" x2="43567" y2="54070"/>
                        <a14:foregroundMark x1="22368" y1="71027" x2="31725" y2="52035"/>
                        <a14:foregroundMark x1="28070" y1="64826" x2="28655" y2="92829"/>
                        <a14:foregroundMark x1="28655" y1="92829" x2="28655" y2="92829"/>
                        <a14:foregroundMark x1="29240" y1="93702" x2="76608" y2="80911"/>
                        <a14:foregroundMark x1="40497" y1="94864" x2="80848" y2="94477"/>
                        <a14:foregroundMark x1="40497" y1="92054" x2="62865" y2="82171"/>
                        <a14:foregroundMark x1="38012" y1="81686" x2="65351" y2="57364"/>
                        <a14:foregroundMark x1="35526" y1="69380" x2="58480" y2="62306"/>
                        <a14:foregroundMark x1="72222" y1="53682" x2="73392" y2="82946"/>
                        <a14:foregroundMark x1="78363" y1="61919" x2="79678" y2="92054"/>
                        <a14:foregroundMark x1="82164" y1="59884" x2="84064" y2="68895"/>
                        <a14:foregroundMark x1="85234" y1="87112" x2="84649" y2="96512"/>
                        <a14:foregroundMark x1="8187" y1="41279" x2="50439" y2="22384"/>
                      </a14:backgroundRemoval>
                    </a14:imgEffect>
                  </a14:imgLayer>
                </a14:imgProps>
              </a:ext>
              <a:ext uri="{28A0092B-C50C-407E-A947-70E740481C1C}">
                <a14:useLocalDpi xmlns:a14="http://schemas.microsoft.com/office/drawing/2010/main" val="0"/>
              </a:ext>
            </a:extLst>
          </a:blip>
          <a:stretch>
            <a:fillRect/>
          </a:stretch>
        </p:blipFill>
        <p:spPr>
          <a:xfrm flipH="1">
            <a:off x="368967" y="479527"/>
            <a:ext cx="1544499" cy="2330644"/>
          </a:xfrm>
          <a:prstGeom prst="rect">
            <a:avLst/>
          </a:prstGeom>
        </p:spPr>
      </p:pic>
      <p:sp>
        <p:nvSpPr>
          <p:cNvPr id="9" name="テキスト ボックス 8">
            <a:extLst>
              <a:ext uri="{FF2B5EF4-FFF2-40B4-BE49-F238E27FC236}">
                <a16:creationId xmlns:a16="http://schemas.microsoft.com/office/drawing/2014/main" id="{07FCFB3B-9AEB-8FAE-1DA8-51A133C7B1A6}"/>
              </a:ext>
            </a:extLst>
          </p:cNvPr>
          <p:cNvSpPr txBox="1"/>
          <p:nvPr/>
        </p:nvSpPr>
        <p:spPr>
          <a:xfrm>
            <a:off x="2324431" y="5458361"/>
            <a:ext cx="8021443" cy="1077218"/>
          </a:xfrm>
          <a:prstGeom prst="rect">
            <a:avLst/>
          </a:prstGeom>
          <a:noFill/>
        </p:spPr>
        <p:txBody>
          <a:bodyPr wrap="square">
            <a:spAutoFit/>
          </a:bodyPr>
          <a:lstStyle/>
          <a:p>
            <a:r>
              <a:rPr lang="en-US" sz="3200" dirty="0">
                <a:latin typeface="UD Digi Kyokasho NK-R" panose="02020400000000000000" pitchFamily="18" charset="-128"/>
                <a:ea typeface="UD Digi Kyokasho NK-R" panose="02020400000000000000" pitchFamily="18" charset="-128"/>
                <a:hlinkClick r:id="rId3"/>
              </a:rPr>
              <a:t>【</a:t>
            </a:r>
            <a:r>
              <a:rPr lang="en-US" sz="3200" dirty="0" err="1">
                <a:latin typeface="UD Digi Kyokasho NK-R" panose="02020400000000000000" pitchFamily="18" charset="-128"/>
                <a:ea typeface="UD Digi Kyokasho NK-R" panose="02020400000000000000" pitchFamily="18" charset="-128"/>
                <a:hlinkClick r:id="rId3"/>
              </a:rPr>
              <a:t>Nishitokyobus】How</a:t>
            </a:r>
            <a:r>
              <a:rPr lang="en-US" sz="3200" dirty="0">
                <a:latin typeface="UD Digi Kyokasho NK-R" panose="02020400000000000000" pitchFamily="18" charset="-128"/>
                <a:ea typeface="UD Digi Kyokasho NK-R" panose="02020400000000000000" pitchFamily="18" charset="-128"/>
                <a:hlinkClick r:id="rId3"/>
              </a:rPr>
              <a:t> to ride the bus｜【</a:t>
            </a:r>
            <a:r>
              <a:rPr lang="ja-JP" altLang="en-US" sz="3200" dirty="0">
                <a:latin typeface="UD Digi Kyokasho NK-R" panose="02020400000000000000" pitchFamily="18" charset="-128"/>
                <a:ea typeface="UD Digi Kyokasho NK-R" panose="02020400000000000000" pitchFamily="18" charset="-128"/>
                <a:hlinkClick r:id="rId3"/>
              </a:rPr>
              <a:t>西東京バス</a:t>
            </a:r>
            <a:r>
              <a:rPr lang="en-US" altLang="ja-JP" sz="3200" dirty="0">
                <a:latin typeface="UD Digi Kyokasho NK-R" panose="02020400000000000000" pitchFamily="18" charset="-128"/>
                <a:ea typeface="UD Digi Kyokasho NK-R" panose="02020400000000000000" pitchFamily="18" charset="-128"/>
                <a:hlinkClick r:id="rId3"/>
              </a:rPr>
              <a:t>】</a:t>
            </a:r>
            <a:r>
              <a:rPr lang="ja-JP" altLang="en-US" sz="3200" dirty="0">
                <a:latin typeface="UD Digi Kyokasho NK-R" panose="02020400000000000000" pitchFamily="18" charset="-128"/>
                <a:ea typeface="UD Digi Kyokasho NK-R" panose="02020400000000000000" pitchFamily="18" charset="-128"/>
                <a:hlinkClick r:id="rId3"/>
              </a:rPr>
              <a:t>バスの乗り方（</a:t>
            </a:r>
            <a:r>
              <a:rPr lang="en-US" sz="3200" dirty="0">
                <a:latin typeface="UD Digi Kyokasho NK-R" panose="02020400000000000000" pitchFamily="18" charset="-128"/>
                <a:ea typeface="UD Digi Kyokasho NK-R" panose="02020400000000000000" pitchFamily="18" charset="-128"/>
                <a:hlinkClick r:id="rId3"/>
              </a:rPr>
              <a:t>English</a:t>
            </a:r>
            <a:r>
              <a:rPr lang="en-US" sz="3200" dirty="0">
                <a:hlinkClick r:id="rId3"/>
              </a:rPr>
              <a:t>）</a:t>
            </a:r>
            <a:endParaRPr lang="en-US" sz="3200" dirty="0"/>
          </a:p>
        </p:txBody>
      </p:sp>
    </p:spTree>
    <p:extLst>
      <p:ext uri="{BB962C8B-B14F-4D97-AF65-F5344CB8AC3E}">
        <p14:creationId xmlns:p14="http://schemas.microsoft.com/office/powerpoint/2010/main" val="16475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角丸四角形吹き出し 6"/>
          <p:cNvSpPr/>
          <p:nvPr/>
        </p:nvSpPr>
        <p:spPr>
          <a:xfrm>
            <a:off x="2532550" y="580467"/>
            <a:ext cx="8303090" cy="920087"/>
          </a:xfrm>
          <a:prstGeom prst="wedgeRoundRectCallout">
            <a:avLst>
              <a:gd name="adj1" fmla="val -54206"/>
              <a:gd name="adj2" fmla="val 8709"/>
              <a:gd name="adj3" fmla="val 16667"/>
            </a:avLst>
          </a:prstGeom>
        </p:spPr>
        <p:style>
          <a:lnRef idx="2">
            <a:schemeClr val="dk1"/>
          </a:lnRef>
          <a:fillRef idx="1">
            <a:schemeClr val="lt1"/>
          </a:fillRef>
          <a:effectRef idx="0">
            <a:schemeClr val="dk1"/>
          </a:effectRef>
          <a:fontRef idx="minor">
            <a:schemeClr val="dk1"/>
          </a:fontRef>
        </p:style>
        <p:txBody>
          <a:bodyPr rtlCol="0" anchor="ctr"/>
          <a:lstStyle/>
          <a:p>
            <a:r>
              <a:rPr kumimoji="1" lang="ja-JP" altLang="en-US" sz="3200" dirty="0">
                <a:latin typeface="UD Digi Kyokasho NK-R" panose="02020400000000000000" pitchFamily="18" charset="-128"/>
                <a:ea typeface="UD Digi Kyokasho NK-R" panose="02020400000000000000" pitchFamily="18" charset="-128"/>
              </a:rPr>
              <a:t>こちらのバスは乗るときに払います。</a:t>
            </a:r>
            <a:endParaRPr kumimoji="1" lang="en-US" sz="3200" dirty="0">
              <a:latin typeface="UD Digi Kyokasho NK-R" panose="02020400000000000000" pitchFamily="18" charset="-128"/>
              <a:ea typeface="UD Digi Kyokasho NK-R" panose="02020400000000000000" pitchFamily="18" charset="-128"/>
            </a:endParaRPr>
          </a:p>
        </p:txBody>
      </p:sp>
      <p:pic>
        <p:nvPicPr>
          <p:cNvPr id="2" name="図 239">
            <a:hlinkClick r:id="rId3"/>
            <a:extLst>
              <a:ext uri="{FF2B5EF4-FFF2-40B4-BE49-F238E27FC236}">
                <a16:creationId xmlns:a16="http://schemas.microsoft.com/office/drawing/2014/main" id="{7046417A-6370-AF1F-25CF-551729EB8786}"/>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010" t="33850" r="52740" b="31805"/>
          <a:stretch/>
        </p:blipFill>
        <p:spPr bwMode="auto">
          <a:xfrm>
            <a:off x="3673887" y="2067327"/>
            <a:ext cx="4477645" cy="3294602"/>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3">
            <a:extLst>
              <a:ext uri="{FF2B5EF4-FFF2-40B4-BE49-F238E27FC236}">
                <a16:creationId xmlns:a16="http://schemas.microsoft.com/office/drawing/2014/main" id="{0B9AF5C1-698C-EC04-56E7-2B8546D033D2}"/>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5233" b="96512" l="8187" r="89620">
                        <a14:foregroundMark x1="23684" y1="26453" x2="26754" y2="15698"/>
                        <a14:foregroundMark x1="16228" y1="28488" x2="22368" y2="16182"/>
                        <a14:foregroundMark x1="21784" y1="30620" x2="31579" y2="12888"/>
                        <a14:foregroundMark x1="31579" y1="12888" x2="50731" y2="5233"/>
                        <a14:foregroundMark x1="50731" y1="5233" x2="67982" y2="12694"/>
                        <a14:foregroundMark x1="67982" y1="12694" x2="71637" y2="16182"/>
                        <a14:foregroundMark x1="75877" y1="21124" x2="65351" y2="16182"/>
                        <a14:foregroundMark x1="74123" y1="37597" x2="18713" y2="37597"/>
                        <a14:foregroundMark x1="38596" y1="28973" x2="20614" y2="33915"/>
                        <a14:foregroundMark x1="29240" y1="33430" x2="77193" y2="32267"/>
                        <a14:foregroundMark x1="35526" y1="41764" x2="67836" y2="41764"/>
                        <a14:foregroundMark x1="31725" y1="46705" x2="55994" y2="50775"/>
                        <a14:foregroundMark x1="34942" y1="55329" x2="67251" y2="52035"/>
                        <a14:foregroundMark x1="37427" y1="51647" x2="61696" y2="56977"/>
                        <a14:foregroundMark x1="29240" y1="59012" x2="59795" y2="63178"/>
                        <a14:foregroundMark x1="16813" y1="65213" x2="43567" y2="54070"/>
                        <a14:foregroundMark x1="22368" y1="71027" x2="31725" y2="52035"/>
                        <a14:foregroundMark x1="28070" y1="64826" x2="28655" y2="92829"/>
                        <a14:foregroundMark x1="28655" y1="92829" x2="28655" y2="92829"/>
                        <a14:foregroundMark x1="29240" y1="93702" x2="76608" y2="80911"/>
                        <a14:foregroundMark x1="40497" y1="94864" x2="80848" y2="94477"/>
                        <a14:foregroundMark x1="40497" y1="92054" x2="62865" y2="82171"/>
                        <a14:foregroundMark x1="38012" y1="81686" x2="65351" y2="57364"/>
                        <a14:foregroundMark x1="35526" y1="69380" x2="58480" y2="62306"/>
                        <a14:foregroundMark x1="72222" y1="53682" x2="73392" y2="82946"/>
                        <a14:foregroundMark x1="78363" y1="61919" x2="79678" y2="92054"/>
                        <a14:foregroundMark x1="82164" y1="59884" x2="84064" y2="68895"/>
                        <a14:foregroundMark x1="85234" y1="87112" x2="84649" y2="96512"/>
                        <a14:foregroundMark x1="8187" y1="41279" x2="50439" y2="22384"/>
                      </a14:backgroundRemoval>
                    </a14:imgEffect>
                  </a14:imgLayer>
                </a14:imgProps>
              </a:ext>
              <a:ext uri="{28A0092B-C50C-407E-A947-70E740481C1C}">
                <a14:useLocalDpi xmlns:a14="http://schemas.microsoft.com/office/drawing/2010/main" val="0"/>
              </a:ext>
            </a:extLst>
          </a:blip>
          <a:stretch>
            <a:fillRect/>
          </a:stretch>
        </p:blipFill>
        <p:spPr>
          <a:xfrm flipH="1">
            <a:off x="368967" y="479527"/>
            <a:ext cx="1544499" cy="2330644"/>
          </a:xfrm>
          <a:prstGeom prst="rect">
            <a:avLst/>
          </a:prstGeom>
        </p:spPr>
      </p:pic>
      <p:sp>
        <p:nvSpPr>
          <p:cNvPr id="6" name="テキスト ボックス 5">
            <a:extLst>
              <a:ext uri="{FF2B5EF4-FFF2-40B4-BE49-F238E27FC236}">
                <a16:creationId xmlns:a16="http://schemas.microsoft.com/office/drawing/2014/main" id="{8395C270-2C47-B64F-9873-5EF723DE0CE2}"/>
              </a:ext>
            </a:extLst>
          </p:cNvPr>
          <p:cNvSpPr txBox="1"/>
          <p:nvPr/>
        </p:nvSpPr>
        <p:spPr>
          <a:xfrm>
            <a:off x="3048856" y="5466124"/>
            <a:ext cx="6097712" cy="584775"/>
          </a:xfrm>
          <a:prstGeom prst="rect">
            <a:avLst/>
          </a:prstGeom>
          <a:noFill/>
        </p:spPr>
        <p:txBody>
          <a:bodyPr wrap="square">
            <a:spAutoFit/>
          </a:bodyPr>
          <a:lstStyle/>
          <a:p>
            <a:pPr algn="ctr"/>
            <a:r>
              <a:rPr lang="ja-JP" altLang="en-US" sz="3200" dirty="0">
                <a:latin typeface="UD Digi Kyokasho NK-R" panose="02020400000000000000" pitchFamily="18" charset="-128"/>
                <a:ea typeface="UD Digi Kyokasho NK-R" panose="02020400000000000000" pitchFamily="18" charset="-128"/>
                <a:hlinkClick r:id="rId3"/>
              </a:rPr>
              <a:t>都バスの乗り方</a:t>
            </a:r>
            <a:endParaRPr lang="en-US" sz="32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769929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角丸四角形吹き出し 6"/>
          <p:cNvSpPr/>
          <p:nvPr/>
        </p:nvSpPr>
        <p:spPr>
          <a:xfrm>
            <a:off x="2532549" y="580467"/>
            <a:ext cx="7016185" cy="920087"/>
          </a:xfrm>
          <a:prstGeom prst="wedgeRoundRectCallout">
            <a:avLst>
              <a:gd name="adj1" fmla="val -53163"/>
              <a:gd name="adj2" fmla="val 1348"/>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800" dirty="0">
                <a:effectLst/>
                <a:latin typeface="UD Digi Kyokasho NK-R" panose="02020400000000000000" pitchFamily="18" charset="-128"/>
                <a:ea typeface="UD Digi Kyokasho NK-R" panose="02020400000000000000" pitchFamily="18" charset="-128"/>
              </a:rPr>
              <a:t>路線によって運賃の払い方が違います。</a:t>
            </a:r>
            <a:endParaRPr kumimoji="1" lang="en-US" sz="2800" dirty="0">
              <a:latin typeface="UD Digi Kyokasho NK-R" panose="02020400000000000000" pitchFamily="18" charset="-128"/>
              <a:ea typeface="UD Digi Kyokasho NK-R" panose="02020400000000000000" pitchFamily="18" charset="-128"/>
            </a:endParaRPr>
          </a:p>
        </p:txBody>
      </p:sp>
      <p:pic>
        <p:nvPicPr>
          <p:cNvPr id="2" name="図 239">
            <a:hlinkClick r:id="rId3"/>
            <a:extLst>
              <a:ext uri="{FF2B5EF4-FFF2-40B4-BE49-F238E27FC236}">
                <a16:creationId xmlns:a16="http://schemas.microsoft.com/office/drawing/2014/main" id="{BAE369B6-BBB9-B2F3-1615-E80C1E90790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010" t="33850" r="52740" b="31805"/>
          <a:stretch/>
        </p:blipFill>
        <p:spPr bwMode="auto">
          <a:xfrm>
            <a:off x="3655301" y="2067327"/>
            <a:ext cx="4477645" cy="3294602"/>
          </a:xfrm>
          <a:prstGeom prst="rect">
            <a:avLst/>
          </a:prstGeom>
          <a:noFill/>
          <a:extLst>
            <a:ext uri="{909E8E84-426E-40DD-AFC4-6F175D3DCCD1}">
              <a14:hiddenFill xmlns:a14="http://schemas.microsoft.com/office/drawing/2010/main">
                <a:solidFill>
                  <a:srgbClr val="FFFFFF"/>
                </a:solidFill>
              </a14:hiddenFill>
            </a:ext>
          </a:extLst>
        </p:spPr>
      </p:pic>
      <p:pic>
        <p:nvPicPr>
          <p:cNvPr id="4" name="Content Placeholder 3">
            <a:extLst>
              <a:ext uri="{FF2B5EF4-FFF2-40B4-BE49-F238E27FC236}">
                <a16:creationId xmlns:a16="http://schemas.microsoft.com/office/drawing/2014/main" id="{EF2EDB6A-CC6F-6A81-E8CF-D3367FF64344}"/>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5233" b="96512" l="8187" r="89620">
                        <a14:foregroundMark x1="23684" y1="26453" x2="26754" y2="15698"/>
                        <a14:foregroundMark x1="16228" y1="28488" x2="22368" y2="16182"/>
                        <a14:foregroundMark x1="21784" y1="30620" x2="31579" y2="12888"/>
                        <a14:foregroundMark x1="31579" y1="12888" x2="50731" y2="5233"/>
                        <a14:foregroundMark x1="50731" y1="5233" x2="67982" y2="12694"/>
                        <a14:foregroundMark x1="67982" y1="12694" x2="71637" y2="16182"/>
                        <a14:foregroundMark x1="75877" y1="21124" x2="65351" y2="16182"/>
                        <a14:foregroundMark x1="74123" y1="37597" x2="18713" y2="37597"/>
                        <a14:foregroundMark x1="38596" y1="28973" x2="20614" y2="33915"/>
                        <a14:foregroundMark x1="29240" y1="33430" x2="77193" y2="32267"/>
                        <a14:foregroundMark x1="35526" y1="41764" x2="67836" y2="41764"/>
                        <a14:foregroundMark x1="31725" y1="46705" x2="55994" y2="50775"/>
                        <a14:foregroundMark x1="34942" y1="55329" x2="67251" y2="52035"/>
                        <a14:foregroundMark x1="37427" y1="51647" x2="61696" y2="56977"/>
                        <a14:foregroundMark x1="29240" y1="59012" x2="59795" y2="63178"/>
                        <a14:foregroundMark x1="16813" y1="65213" x2="43567" y2="54070"/>
                        <a14:foregroundMark x1="22368" y1="71027" x2="31725" y2="52035"/>
                        <a14:foregroundMark x1="28070" y1="64826" x2="28655" y2="92829"/>
                        <a14:foregroundMark x1="28655" y1="92829" x2="28655" y2="92829"/>
                        <a14:foregroundMark x1="29240" y1="93702" x2="76608" y2="80911"/>
                        <a14:foregroundMark x1="40497" y1="94864" x2="80848" y2="94477"/>
                        <a14:foregroundMark x1="40497" y1="92054" x2="62865" y2="82171"/>
                        <a14:foregroundMark x1="38012" y1="81686" x2="65351" y2="57364"/>
                        <a14:foregroundMark x1="35526" y1="69380" x2="58480" y2="62306"/>
                        <a14:foregroundMark x1="72222" y1="53682" x2="73392" y2="82946"/>
                        <a14:foregroundMark x1="78363" y1="61919" x2="79678" y2="92054"/>
                        <a14:foregroundMark x1="82164" y1="59884" x2="84064" y2="68895"/>
                        <a14:foregroundMark x1="85234" y1="87112" x2="84649" y2="96512"/>
                        <a14:foregroundMark x1="8187" y1="41279" x2="50439" y2="22384"/>
                      </a14:backgroundRemoval>
                    </a14:imgEffect>
                  </a14:imgLayer>
                </a14:imgProps>
              </a:ext>
              <a:ext uri="{28A0092B-C50C-407E-A947-70E740481C1C}">
                <a14:useLocalDpi xmlns:a14="http://schemas.microsoft.com/office/drawing/2010/main" val="0"/>
              </a:ext>
            </a:extLst>
          </a:blip>
          <a:stretch>
            <a:fillRect/>
          </a:stretch>
        </p:blipFill>
        <p:spPr>
          <a:xfrm flipH="1">
            <a:off x="368967" y="479527"/>
            <a:ext cx="1544499" cy="2330644"/>
          </a:xfrm>
          <a:prstGeom prst="rect">
            <a:avLst/>
          </a:prstGeom>
        </p:spPr>
      </p:pic>
      <p:sp>
        <p:nvSpPr>
          <p:cNvPr id="6" name="コンテンツ プレースホルダー 5">
            <a:extLst>
              <a:ext uri="{FF2B5EF4-FFF2-40B4-BE49-F238E27FC236}">
                <a16:creationId xmlns:a16="http://schemas.microsoft.com/office/drawing/2014/main" id="{15990455-D9D5-DEDF-1B60-CFB9DB7561FC}"/>
              </a:ext>
            </a:extLst>
          </p:cNvPr>
          <p:cNvSpPr>
            <a:spLocks noGrp="1"/>
          </p:cNvSpPr>
          <p:nvPr>
            <p:ph idx="1"/>
          </p:nvPr>
        </p:nvSpPr>
        <p:spPr>
          <a:xfrm>
            <a:off x="838200" y="5578867"/>
            <a:ext cx="10515600" cy="598096"/>
          </a:xfrm>
        </p:spPr>
        <p:txBody>
          <a:bodyPr>
            <a:normAutofit/>
          </a:bodyPr>
          <a:lstStyle/>
          <a:p>
            <a:pPr marL="0" indent="0" algn="ctr">
              <a:buNone/>
            </a:pPr>
            <a:r>
              <a:rPr lang="en-US" altLang="ja-JP" sz="3200" dirty="0">
                <a:latin typeface="UD Digi Kyokasho NK-R" panose="02020400000000000000" pitchFamily="18" charset="-128"/>
                <a:ea typeface="UD Digi Kyokasho NK-R" panose="02020400000000000000" pitchFamily="18" charset="-128"/>
                <a:hlinkClick r:id="rId3"/>
              </a:rPr>
              <a:t>【</a:t>
            </a:r>
            <a:r>
              <a:rPr lang="ja-JP" altLang="en-US" sz="3200" dirty="0">
                <a:latin typeface="UD Digi Kyokasho NK-R" panose="02020400000000000000" pitchFamily="18" charset="-128"/>
                <a:ea typeface="UD Digi Kyokasho NK-R" panose="02020400000000000000" pitchFamily="18" charset="-128"/>
                <a:hlinkClick r:id="rId3"/>
              </a:rPr>
              <a:t>京成バス</a:t>
            </a:r>
            <a:r>
              <a:rPr lang="en-US" altLang="ja-JP" sz="3200" dirty="0">
                <a:latin typeface="UD Digi Kyokasho NK-R" panose="02020400000000000000" pitchFamily="18" charset="-128"/>
                <a:ea typeface="UD Digi Kyokasho NK-R" panose="02020400000000000000" pitchFamily="18" charset="-128"/>
                <a:hlinkClick r:id="rId3"/>
              </a:rPr>
              <a:t>】</a:t>
            </a:r>
            <a:r>
              <a:rPr lang="ja-JP" altLang="en-US" sz="3200" dirty="0">
                <a:latin typeface="UD Digi Kyokasho NK-R" panose="02020400000000000000" pitchFamily="18" charset="-128"/>
                <a:ea typeface="UD Digi Kyokasho NK-R" panose="02020400000000000000" pitchFamily="18" charset="-128"/>
                <a:hlinkClick r:id="rId3"/>
              </a:rPr>
              <a:t>バスの乗り方①「子ども編」</a:t>
            </a:r>
            <a:endParaRPr lang="en-US" sz="32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7818900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774543" y="170857"/>
            <a:ext cx="6764867" cy="1325563"/>
          </a:xfrm>
        </p:spPr>
        <p:txBody>
          <a:bodyPr>
            <a:normAutofit/>
          </a:bodyPr>
          <a:lstStyle/>
          <a:p>
            <a:r>
              <a:rPr lang="ja-JP" altLang="en-US" sz="4000" dirty="0">
                <a:latin typeface="UD Digi Kyokasho NK-B" panose="02020700000000000000" pitchFamily="18" charset="-128"/>
                <a:ea typeface="UD Digi Kyokasho NK-B" panose="02020700000000000000" pitchFamily="18" charset="-128"/>
              </a:rPr>
              <a:t>日本との類似・相違点</a:t>
            </a:r>
            <a:endParaRPr lang="en-US" sz="4000" dirty="0">
              <a:latin typeface="UD Digi Kyokasho NK-B" panose="02020700000000000000" pitchFamily="18" charset="-128"/>
              <a:ea typeface="UD Digi Kyokasho NK-B" panose="02020700000000000000" pitchFamily="18" charset="-12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3449" y="3562422"/>
            <a:ext cx="2029883" cy="2601311"/>
          </a:xfrm>
          <a:prstGeom prst="rect">
            <a:avLst/>
          </a:prstGeom>
        </p:spPr>
      </p:pic>
      <p:sp>
        <p:nvSpPr>
          <p:cNvPr id="8" name="円形吹き出し 7"/>
          <p:cNvSpPr/>
          <p:nvPr/>
        </p:nvSpPr>
        <p:spPr>
          <a:xfrm>
            <a:off x="371626" y="3182242"/>
            <a:ext cx="3884795" cy="2087027"/>
          </a:xfrm>
          <a:prstGeom prst="wedgeEllipseCallout">
            <a:avLst>
              <a:gd name="adj1" fmla="val 71470"/>
              <a:gd name="adj2" fmla="val 21293"/>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a:effectLst/>
                <a:latin typeface="UD Digi Kyokasho NK-R" panose="02020400000000000000" pitchFamily="18" charset="-128"/>
                <a:ea typeface="UD Digi Kyokasho NK-R" panose="02020400000000000000" pitchFamily="18" charset="-128"/>
              </a:rPr>
              <a:t>公共交通機関で日本と違う乗り物は</a:t>
            </a:r>
            <a:endParaRPr lang="en-US" altLang="ja-JP" sz="2400" dirty="0">
              <a:effectLst/>
              <a:latin typeface="UD Digi Kyokasho NK-R" panose="02020400000000000000" pitchFamily="18" charset="-128"/>
              <a:ea typeface="UD Digi Kyokasho NK-R" panose="02020400000000000000" pitchFamily="18" charset="-128"/>
            </a:endParaRPr>
          </a:p>
          <a:p>
            <a:pPr algn="ctr"/>
            <a:r>
              <a:rPr lang="ja-JP" altLang="en-US" sz="2400" dirty="0">
                <a:effectLst/>
                <a:latin typeface="UD Digi Kyokasho NK-R" panose="02020400000000000000" pitchFamily="18" charset="-128"/>
                <a:ea typeface="UD Digi Kyokasho NK-R" panose="02020400000000000000" pitchFamily="18" charset="-128"/>
              </a:rPr>
              <a:t>ありますか。</a:t>
            </a:r>
            <a:endParaRPr kumimoji="1" lang="en-US" sz="4400" dirty="0">
              <a:latin typeface="UD Digi Kyokasho NK-R" panose="02020400000000000000" pitchFamily="18" charset="-128"/>
              <a:ea typeface="UD Digi Kyokasho NK-R" panose="02020400000000000000" pitchFamily="18" charset="-128"/>
            </a:endParaRPr>
          </a:p>
        </p:txBody>
      </p:sp>
      <p:sp>
        <p:nvSpPr>
          <p:cNvPr id="9" name="円形吹き出し 8"/>
          <p:cNvSpPr/>
          <p:nvPr/>
        </p:nvSpPr>
        <p:spPr>
          <a:xfrm>
            <a:off x="3593432" y="1927243"/>
            <a:ext cx="3552605" cy="1254999"/>
          </a:xfrm>
          <a:prstGeom prst="wedgeEllipseCallout">
            <a:avLst>
              <a:gd name="adj1" fmla="val 12941"/>
              <a:gd name="adj2" fmla="val 77594"/>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a:latin typeface="UD Digi Kyokasho NK-R" panose="02020400000000000000" pitchFamily="18" charset="-128"/>
                <a:ea typeface="UD Digi Kyokasho NK-R" panose="02020400000000000000" pitchFamily="18" charset="-128"/>
              </a:rPr>
              <a:t>運賃の払い方は？</a:t>
            </a:r>
            <a:endParaRPr kumimoji="1" lang="en-US" sz="3600" dirty="0">
              <a:latin typeface="UD Digi Kyokasho NK-R" panose="02020400000000000000" pitchFamily="18" charset="-128"/>
              <a:ea typeface="UD Digi Kyokasho NK-R" panose="02020400000000000000" pitchFamily="18" charset="-128"/>
            </a:endParaRPr>
          </a:p>
        </p:txBody>
      </p:sp>
      <p:sp>
        <p:nvSpPr>
          <p:cNvPr id="11" name="円形吹き出し 10"/>
          <p:cNvSpPr/>
          <p:nvPr/>
        </p:nvSpPr>
        <p:spPr>
          <a:xfrm>
            <a:off x="7381567" y="2242544"/>
            <a:ext cx="3276561" cy="1356616"/>
          </a:xfrm>
          <a:prstGeom prst="wedgeEllipseCallout">
            <a:avLst>
              <a:gd name="adj1" fmla="val -72599"/>
              <a:gd name="adj2" fmla="val 71934"/>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r>
              <a:rPr kumimoji="1" lang="ja-JP" altLang="en-US" sz="2400" dirty="0">
                <a:latin typeface="UD Digi Kyokasho NK-R" panose="02020400000000000000" pitchFamily="18" charset="-128"/>
                <a:ea typeface="UD Digi Kyokasho NK-R" panose="02020400000000000000" pitchFamily="18" charset="-128"/>
              </a:rPr>
              <a:t>タイの公共交通機関のマナー</a:t>
            </a:r>
            <a:endParaRPr kumimoji="1" lang="th-TH" altLang="ja-JP" sz="2400" dirty="0">
              <a:latin typeface="UD Digi Kyokasho NK-R" panose="02020400000000000000" pitchFamily="18" charset="-128"/>
              <a:ea typeface="UD Digi Kyokasho NK-R" panose="02020400000000000000" pitchFamily="18" charset="-128"/>
            </a:endParaRPr>
          </a:p>
        </p:txBody>
      </p:sp>
      <p:sp>
        <p:nvSpPr>
          <p:cNvPr id="10" name="円形吹き出し 9"/>
          <p:cNvSpPr/>
          <p:nvPr/>
        </p:nvSpPr>
        <p:spPr>
          <a:xfrm>
            <a:off x="7524243" y="4174229"/>
            <a:ext cx="2353733" cy="1356616"/>
          </a:xfrm>
          <a:prstGeom prst="wedgeEllipseCallout">
            <a:avLst>
              <a:gd name="adj1" fmla="val -60341"/>
              <a:gd name="adj2" fmla="val -34459"/>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th-TH" sz="2800" dirty="0">
                <a:latin typeface="UD Digi Kyokasho NK-R" panose="02020400000000000000" pitchFamily="18" charset="-128"/>
                <a:ea typeface="UD Digi Kyokasho NK-R" panose="02020400000000000000" pitchFamily="18" charset="-128"/>
              </a:rPr>
              <a:t>.........</a:t>
            </a:r>
            <a:endParaRPr kumimoji="1" lang="en-US" sz="2800" dirty="0">
              <a:latin typeface="UD Digi Kyokasho NK-R" panose="02020400000000000000" pitchFamily="18" charset="-128"/>
              <a:ea typeface="UD Digi Kyokasho NK-R" panose="02020400000000000000" pitchFamily="18" charset="-128"/>
            </a:endParaRPr>
          </a:p>
        </p:txBody>
      </p:sp>
      <p:grpSp>
        <p:nvGrpSpPr>
          <p:cNvPr id="3" name="Group 2">
            <a:extLst>
              <a:ext uri="{FF2B5EF4-FFF2-40B4-BE49-F238E27FC236}">
                <a16:creationId xmlns:a16="http://schemas.microsoft.com/office/drawing/2014/main" id="{08CFABB8-3571-36C8-C87D-BF03920762D0}"/>
              </a:ext>
            </a:extLst>
          </p:cNvPr>
          <p:cNvGrpSpPr/>
          <p:nvPr/>
        </p:nvGrpSpPr>
        <p:grpSpPr>
          <a:xfrm>
            <a:off x="228601" y="166296"/>
            <a:ext cx="3364831" cy="1567254"/>
            <a:chOff x="228601" y="166296"/>
            <a:chExt cx="2971800" cy="1567254"/>
          </a:xfrm>
        </p:grpSpPr>
        <p:sp>
          <p:nvSpPr>
            <p:cNvPr id="5" name="雲形吹き出し 5">
              <a:extLst>
                <a:ext uri="{FF2B5EF4-FFF2-40B4-BE49-F238E27FC236}">
                  <a16:creationId xmlns:a16="http://schemas.microsoft.com/office/drawing/2014/main" id="{0FC4F73D-289F-B8D5-8A62-0B870B771D3C}"/>
                </a:ext>
              </a:extLst>
            </p:cNvPr>
            <p:cNvSpPr/>
            <p:nvPr/>
          </p:nvSpPr>
          <p:spPr>
            <a:xfrm>
              <a:off x="228601" y="166296"/>
              <a:ext cx="2971800" cy="1567254"/>
            </a:xfrm>
            <a:prstGeom prst="cloudCallout">
              <a:avLst>
                <a:gd name="adj1" fmla="val 52724"/>
                <a:gd name="adj2" fmla="val 56815"/>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prstClr val="black"/>
                </a:solidFill>
                <a:effectLst/>
                <a:uLnTx/>
                <a:uFillTx/>
                <a:latin typeface="游ゴシック" panose="020F0502020204030204"/>
                <a:ea typeface="+mn-ea"/>
                <a:cs typeface="+mn-cs"/>
              </a:endParaRPr>
            </a:p>
          </p:txBody>
        </p:sp>
        <p:sp>
          <p:nvSpPr>
            <p:cNvPr id="12" name="テキスト ボックス 6">
              <a:extLst>
                <a:ext uri="{FF2B5EF4-FFF2-40B4-BE49-F238E27FC236}">
                  <a16:creationId xmlns:a16="http://schemas.microsoft.com/office/drawing/2014/main" id="{820403A2-44B1-112F-41D0-8C114CB92F7F}"/>
                </a:ext>
              </a:extLst>
            </p:cNvPr>
            <p:cNvSpPr txBox="1"/>
            <p:nvPr/>
          </p:nvSpPr>
          <p:spPr>
            <a:xfrm>
              <a:off x="680167" y="534424"/>
              <a:ext cx="2068667" cy="830997"/>
            </a:xfrm>
            <a:prstGeom prst="rect">
              <a:avLst/>
            </a:prstGeom>
            <a:noFill/>
          </p:spPr>
          <p:txBody>
            <a:bodyPr wrap="square" rtlCol="0">
              <a:spAutoFit/>
            </a:bodyPr>
            <a:lstStyle/>
            <a:p>
              <a:pPr lvl="0" algn="ctr"/>
              <a:r>
                <a:rPr lang="ja-JP" altLang="en-US" sz="2400" dirty="0">
                  <a:latin typeface="UD Digi Kyokasho NK-B" panose="02020700000000000000" pitchFamily="18" charset="-128"/>
                  <a:ea typeface="UD Digi Kyokasho NK-B" panose="02020700000000000000" pitchFamily="18" charset="-128"/>
                </a:rPr>
                <a:t>自分のことを</a:t>
              </a:r>
              <a:endParaRPr lang="en-US" altLang="ja-JP" sz="2400" dirty="0">
                <a:latin typeface="UD Digi Kyokasho NK-B" panose="02020700000000000000" pitchFamily="18" charset="-128"/>
                <a:ea typeface="UD Digi Kyokasho NK-B" panose="02020700000000000000" pitchFamily="18" charset="-128"/>
              </a:endParaRPr>
            </a:p>
            <a:p>
              <a:pPr lvl="0" algn="ctr"/>
              <a:r>
                <a:rPr lang="ja-JP" altLang="en-US" sz="2400" dirty="0">
                  <a:latin typeface="UD Digi Kyokasho NK-B" panose="02020700000000000000" pitchFamily="18" charset="-128"/>
                  <a:ea typeface="UD Digi Kyokasho NK-B" panose="02020700000000000000" pitchFamily="18" charset="-128"/>
                </a:rPr>
                <a:t>振り返りましょう。</a:t>
              </a:r>
              <a:endParaRPr kumimoji="1" lang="en-US" sz="2400" b="0" i="0" u="none" strike="noStrike" kern="1200" cap="none" spc="0" normalizeH="0" baseline="0" noProof="0" dirty="0">
                <a:ln>
                  <a:noFill/>
                </a:ln>
                <a:solidFill>
                  <a:sysClr val="windowText" lastClr="000000"/>
                </a:solidFill>
                <a:effectLst/>
                <a:uLnTx/>
                <a:uFillTx/>
                <a:latin typeface="UD Digi Kyokasho NK-B" panose="02020700000000000000" pitchFamily="18" charset="-128"/>
                <a:ea typeface="UD Digi Kyokasho NK-B" panose="02020700000000000000" pitchFamily="18" charset="-128"/>
              </a:endParaRPr>
            </a:p>
          </p:txBody>
        </p:sp>
      </p:grpSp>
    </p:spTree>
    <p:extLst>
      <p:ext uri="{BB962C8B-B14F-4D97-AF65-F5344CB8AC3E}">
        <p14:creationId xmlns:p14="http://schemas.microsoft.com/office/powerpoint/2010/main" val="31042298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0EC383-499F-77F0-72E4-9FD66EA5E2D6}"/>
              </a:ext>
            </a:extLst>
          </p:cNvPr>
          <p:cNvSpPr>
            <a:spLocks noGrp="1"/>
          </p:cNvSpPr>
          <p:nvPr>
            <p:ph type="title"/>
          </p:nvPr>
        </p:nvSpPr>
        <p:spPr>
          <a:xfrm>
            <a:off x="838200" y="365125"/>
            <a:ext cx="10515600" cy="815975"/>
          </a:xfrm>
        </p:spPr>
        <p:txBody>
          <a:bodyPr>
            <a:normAutofit/>
          </a:bodyPr>
          <a:lstStyle/>
          <a:p>
            <a:r>
              <a:rPr lang="ja-JP" altLang="en-US" dirty="0">
                <a:latin typeface="UD Digi Kyokasho NK-B" panose="02020700000000000000" pitchFamily="18" charset="-128"/>
                <a:ea typeface="UD Digi Kyokasho NK-B" panose="02020700000000000000" pitchFamily="18" charset="-128"/>
              </a:rPr>
              <a:t>出典</a:t>
            </a:r>
            <a:endParaRPr lang="en-US" dirty="0">
              <a:latin typeface="UD Digi Kyokasho NK-B" panose="02020700000000000000" pitchFamily="18" charset="-128"/>
              <a:ea typeface="UD Digi Kyokasho NK-B" panose="02020700000000000000" pitchFamily="18" charset="-128"/>
            </a:endParaRPr>
          </a:p>
        </p:txBody>
      </p:sp>
      <p:sp>
        <p:nvSpPr>
          <p:cNvPr id="3" name="コンテンツ プレースホルダー 2">
            <a:extLst>
              <a:ext uri="{FF2B5EF4-FFF2-40B4-BE49-F238E27FC236}">
                <a16:creationId xmlns:a16="http://schemas.microsoft.com/office/drawing/2014/main" id="{FAEBA4DC-31A9-1478-29E2-063B446A5C1D}"/>
              </a:ext>
            </a:extLst>
          </p:cNvPr>
          <p:cNvSpPr>
            <a:spLocks noGrp="1"/>
          </p:cNvSpPr>
          <p:nvPr>
            <p:ph idx="1"/>
          </p:nvPr>
        </p:nvSpPr>
        <p:spPr>
          <a:xfrm>
            <a:off x="448089" y="1272209"/>
            <a:ext cx="11295822" cy="5220666"/>
          </a:xfrm>
        </p:spPr>
        <p:txBody>
          <a:bodyPr>
            <a:normAutofit/>
          </a:bodyPr>
          <a:lstStyle/>
          <a:p>
            <a:r>
              <a:rPr lang="en-US" altLang="ja-JP" sz="2400" dirty="0">
                <a:latin typeface="UD Digi Kyokasho NK-R" panose="02020400000000000000" pitchFamily="18" charset="-128"/>
                <a:ea typeface="UD Digi Kyokasho NK-R" panose="02020400000000000000" pitchFamily="18" charset="-128"/>
              </a:rPr>
              <a:t>P.8 JR</a:t>
            </a:r>
            <a:r>
              <a:rPr lang="ja-JP" altLang="en-US" sz="2400" dirty="0">
                <a:latin typeface="UD Digi Kyokasho NK-R" panose="02020400000000000000" pitchFamily="18" charset="-128"/>
                <a:ea typeface="UD Digi Kyokasho NK-R" panose="02020400000000000000" pitchFamily="18" charset="-128"/>
              </a:rPr>
              <a:t>東海　</a:t>
            </a:r>
            <a:r>
              <a:rPr lang="en-US" altLang="ja-JP" sz="2400" dirty="0">
                <a:solidFill>
                  <a:schemeClr val="tx1"/>
                </a:solidFill>
                <a:latin typeface="UD Digi Kyokasho NK-R" panose="02020400000000000000" pitchFamily="18" charset="-128"/>
                <a:ea typeface="UD Digi Kyokasho NK-R" panose="02020400000000000000" pitchFamily="18" charset="-128"/>
                <a:hlinkClick r:id="rId3"/>
              </a:rPr>
              <a:t>https://toica.jr-central.co.jp/howto/sharing/</a:t>
            </a:r>
            <a:endParaRPr lang="en-US" altLang="ja-JP" sz="2400" dirty="0">
              <a:latin typeface="UD Digi Kyokasho NK-R" panose="02020400000000000000" pitchFamily="18" charset="-128"/>
              <a:ea typeface="UD Digi Kyokasho NK-R" panose="02020400000000000000" pitchFamily="18" charset="-128"/>
            </a:endParaRPr>
          </a:p>
          <a:p>
            <a:r>
              <a:rPr lang="en-US" altLang="ja-JP" sz="2400" dirty="0">
                <a:latin typeface="UD Digi Kyokasho NK-R" panose="02020400000000000000" pitchFamily="18" charset="-128"/>
                <a:ea typeface="UD Digi Kyokasho NK-R" panose="02020400000000000000" pitchFamily="18" charset="-128"/>
              </a:rPr>
              <a:t>P.9 Japan Living Guide </a:t>
            </a:r>
            <a:r>
              <a:rPr lang="en-US" altLang="ja-JP" sz="2400" dirty="0">
                <a:latin typeface="UD Digi Kyokasho NK-R" panose="02020400000000000000" pitchFamily="18" charset="-128"/>
                <a:ea typeface="UD Digi Kyokasho NK-R" panose="02020400000000000000" pitchFamily="18" charset="-128"/>
                <a:hlinkClick r:id="rId4"/>
              </a:rPr>
              <a:t>https://www.japanlivingguide.net/living-in-japan/transportation/ic-cards/</a:t>
            </a:r>
            <a:endParaRPr lang="en-US" altLang="ja-JP" sz="2400" dirty="0">
              <a:latin typeface="UD Digi Kyokasho NK-R" panose="02020400000000000000" pitchFamily="18" charset="-128"/>
              <a:ea typeface="UD Digi Kyokasho NK-R" panose="02020400000000000000" pitchFamily="18" charset="-128"/>
            </a:endParaRPr>
          </a:p>
          <a:p>
            <a:r>
              <a:rPr lang="en-US" altLang="ja-JP" sz="2400" dirty="0">
                <a:latin typeface="UD Digi Kyokasho NK-R" panose="02020400000000000000" pitchFamily="18" charset="-128"/>
                <a:ea typeface="UD Digi Kyokasho NK-R" panose="02020400000000000000" pitchFamily="18" charset="-128"/>
              </a:rPr>
              <a:t>P.11</a:t>
            </a:r>
            <a:r>
              <a:rPr lang="ja-JP" altLang="en-US" sz="2400" dirty="0">
                <a:latin typeface="UD Digi Kyokasho NK-R" panose="02020400000000000000" pitchFamily="18" charset="-128"/>
                <a:ea typeface="UD Digi Kyokasho NK-R" panose="02020400000000000000" pitchFamily="18" charset="-128"/>
              </a:rPr>
              <a:t>西東京バス株式会社「</a:t>
            </a:r>
            <a:r>
              <a:rPr lang="en-US" altLang="ja-JP" sz="2400" dirty="0">
                <a:latin typeface="UD Digi Kyokasho NK-R" panose="02020400000000000000" pitchFamily="18" charset="-128"/>
                <a:ea typeface="UD Digi Kyokasho NK-R" panose="02020400000000000000" pitchFamily="18" charset="-128"/>
              </a:rPr>
              <a:t>【</a:t>
            </a:r>
            <a:r>
              <a:rPr lang="en-US" altLang="ja-JP" sz="2400" dirty="0" err="1">
                <a:latin typeface="UD Digi Kyokasho NK-R" panose="02020400000000000000" pitchFamily="18" charset="-128"/>
                <a:ea typeface="UD Digi Kyokasho NK-R" panose="02020400000000000000" pitchFamily="18" charset="-128"/>
              </a:rPr>
              <a:t>Nishitokyobus】How</a:t>
            </a:r>
            <a:r>
              <a:rPr lang="en-US" altLang="ja-JP" sz="2400" dirty="0">
                <a:latin typeface="UD Digi Kyokasho NK-R" panose="02020400000000000000" pitchFamily="18" charset="-128"/>
                <a:ea typeface="UD Digi Kyokasho NK-R" panose="02020400000000000000" pitchFamily="18" charset="-128"/>
              </a:rPr>
              <a:t> to ride the bus</a:t>
            </a:r>
            <a:r>
              <a:rPr lang="ja-JP" altLang="en-US" sz="2400" dirty="0">
                <a:latin typeface="UD Digi Kyokasho NK-R" panose="02020400000000000000" pitchFamily="18" charset="-128"/>
                <a:ea typeface="UD Digi Kyokasho NK-R" panose="02020400000000000000" pitchFamily="18" charset="-128"/>
              </a:rPr>
              <a:t>｜</a:t>
            </a:r>
            <a:r>
              <a:rPr lang="en-US" altLang="ja-JP" sz="2400" dirty="0">
                <a:latin typeface="UD Digi Kyokasho NK-R" panose="02020400000000000000" pitchFamily="18" charset="-128"/>
                <a:ea typeface="UD Digi Kyokasho NK-R" panose="02020400000000000000" pitchFamily="18" charset="-128"/>
              </a:rPr>
              <a:t>【</a:t>
            </a:r>
            <a:r>
              <a:rPr lang="ja-JP" altLang="en-US" sz="2400" dirty="0">
                <a:latin typeface="UD Digi Kyokasho NK-R" panose="02020400000000000000" pitchFamily="18" charset="-128"/>
                <a:ea typeface="UD Digi Kyokasho NK-R" panose="02020400000000000000" pitchFamily="18" charset="-128"/>
              </a:rPr>
              <a:t>西東京バス</a:t>
            </a:r>
            <a:r>
              <a:rPr lang="en-US" altLang="ja-JP" sz="2400" dirty="0">
                <a:latin typeface="UD Digi Kyokasho NK-R" panose="02020400000000000000" pitchFamily="18" charset="-128"/>
                <a:ea typeface="UD Digi Kyokasho NK-R" panose="02020400000000000000" pitchFamily="18" charset="-128"/>
              </a:rPr>
              <a:t>】</a:t>
            </a:r>
            <a:r>
              <a:rPr lang="ja-JP" altLang="en-US" sz="2400" dirty="0">
                <a:latin typeface="UD Digi Kyokasho NK-R" panose="02020400000000000000" pitchFamily="18" charset="-128"/>
                <a:ea typeface="UD Digi Kyokasho NK-R" panose="02020400000000000000" pitchFamily="18" charset="-128"/>
              </a:rPr>
              <a:t>バスの乗り方（</a:t>
            </a:r>
            <a:r>
              <a:rPr lang="en-US" altLang="ja-JP" sz="2400" dirty="0">
                <a:latin typeface="UD Digi Kyokasho NK-R" panose="02020400000000000000" pitchFamily="18" charset="-128"/>
                <a:ea typeface="UD Digi Kyokasho NK-R" panose="02020400000000000000" pitchFamily="18" charset="-128"/>
              </a:rPr>
              <a:t>English</a:t>
            </a:r>
            <a:r>
              <a:rPr lang="ja-JP" altLang="en-US" sz="2400" dirty="0">
                <a:latin typeface="UD Digi Kyokasho NK-R" panose="02020400000000000000" pitchFamily="18" charset="-128"/>
                <a:ea typeface="UD Digi Kyokasho NK-R" panose="02020400000000000000" pitchFamily="18" charset="-128"/>
              </a:rPr>
              <a:t>）」 </a:t>
            </a:r>
            <a:r>
              <a:rPr lang="en-US" altLang="ja-JP" sz="2400" dirty="0">
                <a:latin typeface="UD Digi Kyokasho NK-R" panose="02020400000000000000" pitchFamily="18" charset="-128"/>
                <a:ea typeface="UD Digi Kyokasho NK-R" panose="02020400000000000000" pitchFamily="18" charset="-128"/>
              </a:rPr>
              <a:t>(YouTube) </a:t>
            </a:r>
            <a:r>
              <a:rPr lang="en-US" altLang="ja-JP" sz="2400" dirty="0">
                <a:latin typeface="UD Digi Kyokasho NK-R" panose="02020400000000000000" pitchFamily="18" charset="-128"/>
                <a:ea typeface="UD Digi Kyokasho NK-R" panose="02020400000000000000" pitchFamily="18" charset="-128"/>
                <a:hlinkClick r:id="rId5"/>
              </a:rPr>
              <a:t>https://www.youtube.com/watch?v=DE0BwFx9W5M</a:t>
            </a:r>
            <a:endParaRPr lang="en-US" altLang="ja-JP" sz="2400" dirty="0">
              <a:latin typeface="UD Digi Kyokasho NK-R" panose="02020400000000000000" pitchFamily="18" charset="-128"/>
              <a:ea typeface="UD Digi Kyokasho NK-R" panose="02020400000000000000" pitchFamily="18" charset="-128"/>
            </a:endParaRPr>
          </a:p>
          <a:p>
            <a:r>
              <a:rPr lang="en-US" altLang="ja-JP" sz="2400" dirty="0">
                <a:latin typeface="UD Digi Kyokasho NK-R" panose="02020400000000000000" pitchFamily="18" charset="-128"/>
                <a:ea typeface="UD Digi Kyokasho NK-R" panose="02020400000000000000" pitchFamily="18" charset="-128"/>
              </a:rPr>
              <a:t>P.12 </a:t>
            </a:r>
            <a:r>
              <a:rPr lang="ja-JP" altLang="en-US" sz="2400" dirty="0">
                <a:latin typeface="UD Digi Kyokasho NK-R" panose="02020400000000000000" pitchFamily="18" charset="-128"/>
                <a:ea typeface="UD Digi Kyokasho NK-R" panose="02020400000000000000" pitchFamily="18" charset="-128"/>
              </a:rPr>
              <a:t>都バスショートトリップ「都バスの乗り方」 </a:t>
            </a:r>
            <a:r>
              <a:rPr lang="en-US" altLang="ja-JP" sz="2400" dirty="0">
                <a:latin typeface="UD Digi Kyokasho NK-R" panose="02020400000000000000" pitchFamily="18" charset="-128"/>
                <a:ea typeface="UD Digi Kyokasho NK-R" panose="02020400000000000000" pitchFamily="18" charset="-128"/>
              </a:rPr>
              <a:t>(YouTube) </a:t>
            </a:r>
            <a:r>
              <a:rPr lang="en-US" altLang="ja-JP" sz="2400" dirty="0">
                <a:latin typeface="UD Digi Kyokasho NK-R" panose="02020400000000000000" pitchFamily="18" charset="-128"/>
                <a:ea typeface="UD Digi Kyokasho NK-R" panose="02020400000000000000" pitchFamily="18" charset="-128"/>
                <a:hlinkClick r:id="rId6"/>
              </a:rPr>
              <a:t>https://www.youtube.com/watch?v=sCk6x8p8arI</a:t>
            </a:r>
            <a:endParaRPr lang="en-US" altLang="ja-JP" sz="2400" dirty="0">
              <a:latin typeface="UD Digi Kyokasho NK-R" panose="02020400000000000000" pitchFamily="18" charset="-128"/>
              <a:ea typeface="UD Digi Kyokasho NK-R" panose="02020400000000000000" pitchFamily="18" charset="-128"/>
            </a:endParaRPr>
          </a:p>
          <a:p>
            <a:r>
              <a:rPr lang="en-US" altLang="ja-JP" sz="2400" dirty="0">
                <a:latin typeface="UD Digi Kyokasho NK-R" panose="02020400000000000000" pitchFamily="18" charset="-128"/>
                <a:ea typeface="UD Digi Kyokasho NK-R" panose="02020400000000000000" pitchFamily="18" charset="-128"/>
              </a:rPr>
              <a:t>P.13 </a:t>
            </a:r>
            <a:r>
              <a:rPr lang="ja-JP" altLang="en-US" sz="2400" dirty="0">
                <a:latin typeface="UD Digi Kyokasho NK-R" panose="02020400000000000000" pitchFamily="18" charset="-128"/>
                <a:ea typeface="UD Digi Kyokasho NK-R" panose="02020400000000000000" pitchFamily="18" charset="-128"/>
              </a:rPr>
              <a:t>京成バス株式会社「</a:t>
            </a:r>
            <a:r>
              <a:rPr lang="en-US" altLang="ja-JP" sz="2400" dirty="0">
                <a:latin typeface="UD Digi Kyokasho NK-R" panose="02020400000000000000" pitchFamily="18" charset="-128"/>
                <a:ea typeface="UD Digi Kyokasho NK-R" panose="02020400000000000000" pitchFamily="18" charset="-128"/>
              </a:rPr>
              <a:t>【</a:t>
            </a:r>
            <a:r>
              <a:rPr lang="ja-JP" altLang="en-US" sz="2400" dirty="0">
                <a:latin typeface="UD Digi Kyokasho NK-R" panose="02020400000000000000" pitchFamily="18" charset="-128"/>
                <a:ea typeface="UD Digi Kyokasho NK-R" panose="02020400000000000000" pitchFamily="18" charset="-128"/>
              </a:rPr>
              <a:t>京成バス</a:t>
            </a:r>
            <a:r>
              <a:rPr lang="en-US" altLang="ja-JP" sz="2400" dirty="0">
                <a:latin typeface="UD Digi Kyokasho NK-R" panose="02020400000000000000" pitchFamily="18" charset="-128"/>
                <a:ea typeface="UD Digi Kyokasho NK-R" panose="02020400000000000000" pitchFamily="18" charset="-128"/>
              </a:rPr>
              <a:t>】</a:t>
            </a:r>
            <a:r>
              <a:rPr lang="ja-JP" altLang="en-US" sz="2400" dirty="0">
                <a:latin typeface="UD Digi Kyokasho NK-R" panose="02020400000000000000" pitchFamily="18" charset="-128"/>
                <a:ea typeface="UD Digi Kyokasho NK-R" panose="02020400000000000000" pitchFamily="18" charset="-128"/>
              </a:rPr>
              <a:t>バスの乗り方①「子ども編」」 </a:t>
            </a:r>
            <a:r>
              <a:rPr lang="en-US" altLang="ja-JP" sz="2400" dirty="0">
                <a:latin typeface="UD Digi Kyokasho NK-R" panose="02020400000000000000" pitchFamily="18" charset="-128"/>
                <a:ea typeface="UD Digi Kyokasho NK-R" panose="02020400000000000000" pitchFamily="18" charset="-128"/>
              </a:rPr>
              <a:t>(YouTube) </a:t>
            </a:r>
            <a:r>
              <a:rPr lang="en-US" altLang="ja-JP" sz="2400" dirty="0">
                <a:latin typeface="UD Digi Kyokasho NK-R" panose="02020400000000000000" pitchFamily="18" charset="-128"/>
                <a:ea typeface="UD Digi Kyokasho NK-R" panose="02020400000000000000" pitchFamily="18" charset="-128"/>
                <a:hlinkClick r:id="rId7"/>
              </a:rPr>
              <a:t>https://www.youtube.com/watch?v=3bFgIu3n1HE</a:t>
            </a:r>
            <a:endParaRPr lang="en-US" altLang="ja-JP" sz="2400" dirty="0">
              <a:latin typeface="UD Digi Kyokasho NK-R" panose="02020400000000000000" pitchFamily="18" charset="-128"/>
              <a:ea typeface="UD Digi Kyokasho NK-R" panose="02020400000000000000" pitchFamily="18" charset="-128"/>
            </a:endParaRPr>
          </a:p>
          <a:p>
            <a:endParaRPr lang="en-US" altLang="ja-JP" sz="2000" dirty="0">
              <a:latin typeface="UD Digi Kyokasho NK-R" panose="02020400000000000000" pitchFamily="18" charset="-128"/>
              <a:ea typeface="UD Digi Kyokasho NK-R" panose="02020400000000000000" pitchFamily="18" charset="-128"/>
            </a:endParaRPr>
          </a:p>
          <a:p>
            <a:endParaRPr lang="en-US" altLang="ja-JP" sz="20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3677465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842430" y="2439427"/>
            <a:ext cx="5382768" cy="3564715"/>
          </a:xfrm>
          <a:prstGeom prst="rect">
            <a:avLst/>
          </a:prstGeom>
        </p:spPr>
      </p:pic>
      <p:sp>
        <p:nvSpPr>
          <p:cNvPr id="6" name="角丸四角形吹き出し 5"/>
          <p:cNvSpPr/>
          <p:nvPr/>
        </p:nvSpPr>
        <p:spPr>
          <a:xfrm>
            <a:off x="1391738" y="718457"/>
            <a:ext cx="3898720" cy="1556823"/>
          </a:xfrm>
          <a:prstGeom prst="wedgeRoundRectCallout">
            <a:avLst>
              <a:gd name="adj1" fmla="val 48100"/>
              <a:gd name="adj2" fmla="val 82143"/>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lang="ja-JP" altLang="en-US" sz="2400" dirty="0">
                <a:latin typeface="UD Digi Kyokasho NK-R" panose="02020400000000000000" pitchFamily="18" charset="-128"/>
                <a:ea typeface="UD Digi Kyokasho NK-R" panose="02020400000000000000" pitchFamily="18" charset="-128"/>
              </a:rPr>
              <a:t>タイのような船のバスはないですが、渡し船や観光の船があります。</a:t>
            </a:r>
            <a:endParaRPr kumimoji="1" lang="en-US" sz="2400" dirty="0">
              <a:latin typeface="UD Digi Kyokasho NK-R" panose="02020400000000000000" pitchFamily="18" charset="-128"/>
              <a:ea typeface="UD Digi Kyokasho NK-R" panose="02020400000000000000" pitchFamily="18" charset="-128"/>
            </a:endParaRPr>
          </a:p>
        </p:txBody>
      </p:sp>
      <p:sp>
        <p:nvSpPr>
          <p:cNvPr id="7" name="角丸四角形吹き出し 6"/>
          <p:cNvSpPr/>
          <p:nvPr/>
        </p:nvSpPr>
        <p:spPr>
          <a:xfrm>
            <a:off x="8129239" y="947854"/>
            <a:ext cx="3751351" cy="1491573"/>
          </a:xfrm>
          <a:prstGeom prst="wedgeRoundRectCallout">
            <a:avLst>
              <a:gd name="adj1" fmla="val -36298"/>
              <a:gd name="adj2" fmla="val 72769"/>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lang="ja-JP" altLang="en-US" sz="2400" dirty="0">
                <a:latin typeface="UD Digi Kyokasho NK-R" panose="02020400000000000000" pitchFamily="18" charset="-128"/>
                <a:ea typeface="UD Digi Kyokasho NK-R" panose="02020400000000000000" pitchFamily="18" charset="-128"/>
              </a:rPr>
              <a:t>じゃ、多くの日本の生徒は何で通学しているんですか。</a:t>
            </a:r>
            <a:endParaRPr kumimoji="1" lang="en-US" sz="2400" dirty="0">
              <a:latin typeface="UD Digi Kyokasho NK-R" panose="02020400000000000000" pitchFamily="18" charset="-128"/>
              <a:ea typeface="UD Digi Kyokasho NK-R" panose="02020400000000000000" pitchFamily="18" charset="-128"/>
            </a:endParaRPr>
          </a:p>
        </p:txBody>
      </p:sp>
      <p:sp>
        <p:nvSpPr>
          <p:cNvPr id="11" name="角丸四角形吹き出し 10"/>
          <p:cNvSpPr/>
          <p:nvPr/>
        </p:nvSpPr>
        <p:spPr>
          <a:xfrm>
            <a:off x="528418" y="3744687"/>
            <a:ext cx="3898720" cy="1556823"/>
          </a:xfrm>
          <a:prstGeom prst="wedgeRoundRectCallout">
            <a:avLst>
              <a:gd name="adj1" fmla="val 61563"/>
              <a:gd name="adj2" fmla="val -36039"/>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lang="ja-JP" altLang="en-US" sz="2400" dirty="0">
                <a:latin typeface="UD Digi Kyokasho NK-R" panose="02020400000000000000" pitchFamily="18" charset="-128"/>
                <a:ea typeface="UD Digi Kyokasho NK-R" panose="02020400000000000000" pitchFamily="18" charset="-128"/>
              </a:rPr>
              <a:t>自転車で通学する人が多いと思いますが、バスや電車で通学する人もいます。</a:t>
            </a:r>
            <a:endParaRPr kumimoji="1" lang="en-US" sz="24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8680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191933" y="500062"/>
            <a:ext cx="6968066" cy="1325563"/>
          </a:xfrm>
        </p:spPr>
        <p:txBody>
          <a:bodyPr/>
          <a:lstStyle/>
          <a:p>
            <a:r>
              <a:rPr lang="ja-JP" altLang="en-US" sz="4400" b="1" dirty="0">
                <a:latin typeface="UD Digi Kyokasho NK-B" panose="02020700000000000000" pitchFamily="18" charset="-128"/>
                <a:ea typeface="UD Digi Kyokasho NK-B" panose="02020700000000000000" pitchFamily="18" charset="-128"/>
              </a:rPr>
              <a:t>日本の公共交通機関</a:t>
            </a:r>
            <a:endParaRPr kumimoji="1" lang="en-US" b="1" dirty="0">
              <a:latin typeface="UD Digi Kyokasho NK-B" panose="02020700000000000000" pitchFamily="18" charset="-128"/>
              <a:ea typeface="UD Digi Kyokasho NK-B" panose="02020700000000000000" pitchFamily="18" charset="-128"/>
              <a:cs typeface="+mn-cs"/>
            </a:endParaRPr>
          </a:p>
        </p:txBody>
      </p:sp>
      <p:sp>
        <p:nvSpPr>
          <p:cNvPr id="3" name="コンテンツ プレースホルダー 2"/>
          <p:cNvSpPr>
            <a:spLocks noGrp="1"/>
          </p:cNvSpPr>
          <p:nvPr>
            <p:ph idx="1"/>
          </p:nvPr>
        </p:nvSpPr>
        <p:spPr>
          <a:xfrm>
            <a:off x="1065357" y="4599599"/>
            <a:ext cx="10741631" cy="1615866"/>
          </a:xfrm>
        </p:spPr>
        <p:txBody>
          <a:bodyPr>
            <a:normAutofit/>
          </a:bodyPr>
          <a:lstStyle/>
          <a:p>
            <a:r>
              <a:rPr kumimoji="1" lang="ja-JP" altLang="en-US" sz="2400" dirty="0">
                <a:latin typeface="UD Digi Kyokasho NK-R" panose="02020400000000000000" pitchFamily="18" charset="-128"/>
                <a:ea typeface="UD Digi Kyokasho NK-R" panose="02020400000000000000" pitchFamily="18" charset="-128"/>
              </a:rPr>
              <a:t>日本の公共交通機関について何か見たり聞いたりしたことがありますか。</a:t>
            </a:r>
          </a:p>
          <a:p>
            <a:r>
              <a:rPr lang="ja-JP" altLang="en-US" sz="2400" dirty="0">
                <a:latin typeface="UD Digi Kyokasho NK-R" panose="02020400000000000000" pitchFamily="18" charset="-128"/>
                <a:ea typeface="UD Digi Kyokasho NK-R" panose="02020400000000000000" pitchFamily="18" charset="-128"/>
              </a:rPr>
              <a:t>もし聞いたことがある場合は</a:t>
            </a:r>
            <a:r>
              <a:rPr kumimoji="1" lang="ja-JP" altLang="en-US" sz="2400" dirty="0">
                <a:latin typeface="UD Digi Kyokasho NK-R" panose="02020400000000000000" pitchFamily="18" charset="-128"/>
                <a:ea typeface="UD Digi Kyokasho NK-R" panose="02020400000000000000" pitchFamily="18" charset="-128"/>
              </a:rPr>
              <a:t>、どんな種類の交通機関があるか​​、タイの交通機関とどう似ているか、どう違うかなど、友達に</a:t>
            </a:r>
            <a:r>
              <a:rPr lang="ja-JP" altLang="en-US" sz="2400" dirty="0">
                <a:latin typeface="UD Digi Kyokasho NK-R" panose="02020400000000000000" pitchFamily="18" charset="-128"/>
                <a:ea typeface="UD Digi Kyokasho NK-R" panose="02020400000000000000" pitchFamily="18" charset="-128"/>
              </a:rPr>
              <a:t>話し</a:t>
            </a:r>
            <a:r>
              <a:rPr kumimoji="1" lang="ja-JP" altLang="en-US" sz="2400" dirty="0">
                <a:latin typeface="UD Digi Kyokasho NK-R" panose="02020400000000000000" pitchFamily="18" charset="-128"/>
                <a:ea typeface="UD Digi Kyokasho NK-R" panose="02020400000000000000" pitchFamily="18" charset="-128"/>
              </a:rPr>
              <a:t>てください。</a:t>
            </a:r>
            <a:endParaRPr kumimoji="1" lang="en-US" sz="2400" dirty="0">
              <a:latin typeface="UD Digi Kyokasho NK-R" panose="02020400000000000000" pitchFamily="18" charset="-128"/>
              <a:ea typeface="UD Digi Kyokasho NK-R" panose="02020400000000000000" pitchFamily="18" charset="-128"/>
            </a:endParaRPr>
          </a:p>
        </p:txBody>
      </p:sp>
      <p:pic>
        <p:nvPicPr>
          <p:cNvPr id="7" name="รูปภาพ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3528" y="1921696"/>
            <a:ext cx="3138289" cy="2245204"/>
          </a:xfrm>
          <a:prstGeom prst="rect">
            <a:avLst/>
          </a:prstGeom>
        </p:spPr>
      </p:pic>
      <p:sp>
        <p:nvSpPr>
          <p:cNvPr id="4" name="矢印: 五方向 6">
            <a:extLst>
              <a:ext uri="{FF2B5EF4-FFF2-40B4-BE49-F238E27FC236}">
                <a16:creationId xmlns:a16="http://schemas.microsoft.com/office/drawing/2014/main" id="{F6861124-0651-295C-1097-E37D43AA9A12}"/>
              </a:ext>
            </a:extLst>
          </p:cNvPr>
          <p:cNvSpPr/>
          <p:nvPr/>
        </p:nvSpPr>
        <p:spPr>
          <a:xfrm>
            <a:off x="479503" y="640384"/>
            <a:ext cx="2225522" cy="775043"/>
          </a:xfrm>
          <a:custGeom>
            <a:avLst/>
            <a:gdLst>
              <a:gd name="connsiteX0" fmla="*/ 0 w 2225522"/>
              <a:gd name="connsiteY0" fmla="*/ 0 h 775043"/>
              <a:gd name="connsiteX1" fmla="*/ 1805921 w 2225522"/>
              <a:gd name="connsiteY1" fmla="*/ 0 h 775043"/>
              <a:gd name="connsiteX2" fmla="*/ 2225522 w 2225522"/>
              <a:gd name="connsiteY2" fmla="*/ 387522 h 775043"/>
              <a:gd name="connsiteX3" fmla="*/ 1805921 w 2225522"/>
              <a:gd name="connsiteY3" fmla="*/ 775043 h 775043"/>
              <a:gd name="connsiteX4" fmla="*/ 0 w 2225522"/>
              <a:gd name="connsiteY4" fmla="*/ 775043 h 775043"/>
              <a:gd name="connsiteX5" fmla="*/ 0 w 2225522"/>
              <a:gd name="connsiteY5" fmla="*/ 0 h 77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25522" h="775043" fill="none" extrusionOk="0">
                <a:moveTo>
                  <a:pt x="0" y="0"/>
                </a:moveTo>
                <a:cubicBezTo>
                  <a:pt x="392043" y="-151702"/>
                  <a:pt x="999238" y="146904"/>
                  <a:pt x="1805921" y="0"/>
                </a:cubicBezTo>
                <a:cubicBezTo>
                  <a:pt x="1885148" y="76921"/>
                  <a:pt x="2134490" y="372378"/>
                  <a:pt x="2225522" y="387522"/>
                </a:cubicBezTo>
                <a:cubicBezTo>
                  <a:pt x="2138562" y="446827"/>
                  <a:pt x="1979010" y="650268"/>
                  <a:pt x="1805921" y="775043"/>
                </a:cubicBezTo>
                <a:cubicBezTo>
                  <a:pt x="1164527" y="667560"/>
                  <a:pt x="232100" y="625527"/>
                  <a:pt x="0" y="775043"/>
                </a:cubicBezTo>
                <a:cubicBezTo>
                  <a:pt x="34774" y="565007"/>
                  <a:pt x="55805" y="136291"/>
                  <a:pt x="0" y="0"/>
                </a:cubicBezTo>
                <a:close/>
              </a:path>
              <a:path w="2225522" h="775043" stroke="0" extrusionOk="0">
                <a:moveTo>
                  <a:pt x="0" y="0"/>
                </a:moveTo>
                <a:cubicBezTo>
                  <a:pt x="601877" y="-12782"/>
                  <a:pt x="1592555" y="92937"/>
                  <a:pt x="1805921" y="0"/>
                </a:cubicBezTo>
                <a:cubicBezTo>
                  <a:pt x="1956074" y="84725"/>
                  <a:pt x="2090284" y="283927"/>
                  <a:pt x="2225522" y="387522"/>
                </a:cubicBezTo>
                <a:cubicBezTo>
                  <a:pt x="2075591" y="552827"/>
                  <a:pt x="1970430" y="625114"/>
                  <a:pt x="1805921" y="775043"/>
                </a:cubicBezTo>
                <a:cubicBezTo>
                  <a:pt x="953939" y="761224"/>
                  <a:pt x="451829" y="692644"/>
                  <a:pt x="0" y="775043"/>
                </a:cubicBezTo>
                <a:cubicBezTo>
                  <a:pt x="-33438" y="676595"/>
                  <a:pt x="-30800" y="326315"/>
                  <a:pt x="0" y="0"/>
                </a:cubicBezTo>
                <a:close/>
              </a:path>
            </a:pathLst>
          </a:custGeom>
          <a:solidFill>
            <a:srgbClr val="C55A11"/>
          </a:solidFill>
          <a:ln w="12700" cap="flat" cmpd="sng" algn="ctr">
            <a:solidFill>
              <a:schemeClr val="accent5">
                <a:lumMod val="50000"/>
              </a:schemeClr>
            </a:solidFill>
            <a:prstDash val="solid"/>
            <a:miter lim="800000"/>
            <a:extLst>
              <a:ext uri="{C807C97D-BFC1-408E-A445-0C87EB9F89A2}">
                <ask:lineSketchStyleProps xmlns:ask="http://schemas.microsoft.com/office/drawing/2018/sketchyshapes" sd="380318463">
                  <a:prstGeom prst="homePlate">
                    <a:avLst>
                      <a:gd name="adj" fmla="val 54139"/>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ysClr val="window" lastClr="FFFFFF"/>
                </a:solidFill>
                <a:latin typeface="Calibri" panose="020F0502020204030204"/>
              </a:defRPr>
            </a:lvl1pPr>
            <a:lvl2pPr marL="457200" algn="l" defTabSz="914400" rtl="0" eaLnBrk="1" latinLnBrk="0" hangingPunct="1">
              <a:defRPr sz="1800" kern="1200">
                <a:solidFill>
                  <a:sysClr val="window" lastClr="FFFFFF"/>
                </a:solidFill>
                <a:latin typeface="Calibri" panose="020F0502020204030204"/>
              </a:defRPr>
            </a:lvl2pPr>
            <a:lvl3pPr marL="914400" algn="l" defTabSz="914400" rtl="0" eaLnBrk="1" latinLnBrk="0" hangingPunct="1">
              <a:defRPr sz="1800" kern="1200">
                <a:solidFill>
                  <a:sysClr val="window" lastClr="FFFFFF"/>
                </a:solidFill>
                <a:latin typeface="Calibri" panose="020F0502020204030204"/>
              </a:defRPr>
            </a:lvl3pPr>
            <a:lvl4pPr marL="1371600" algn="l" defTabSz="914400" rtl="0" eaLnBrk="1" latinLnBrk="0" hangingPunct="1">
              <a:defRPr sz="1800" kern="1200">
                <a:solidFill>
                  <a:sysClr val="window" lastClr="FFFFFF"/>
                </a:solidFill>
                <a:latin typeface="Calibri" panose="020F0502020204030204"/>
              </a:defRPr>
            </a:lvl4pPr>
            <a:lvl5pPr marL="1828800" algn="l" defTabSz="914400" rtl="0" eaLnBrk="1" latinLnBrk="0" hangingPunct="1">
              <a:defRPr sz="1800" kern="1200">
                <a:solidFill>
                  <a:sysClr val="window" lastClr="FFFFFF"/>
                </a:solidFill>
                <a:latin typeface="Calibri" panose="020F0502020204030204"/>
              </a:defRPr>
            </a:lvl5pPr>
            <a:lvl6pPr marL="2286000" algn="l" defTabSz="914400" rtl="0" eaLnBrk="1" latinLnBrk="0" hangingPunct="1">
              <a:defRPr sz="1800" kern="1200">
                <a:solidFill>
                  <a:sysClr val="window" lastClr="FFFFFF"/>
                </a:solidFill>
                <a:latin typeface="Calibri" panose="020F0502020204030204"/>
              </a:defRPr>
            </a:lvl6pPr>
            <a:lvl7pPr marL="2743200" algn="l" defTabSz="914400" rtl="0" eaLnBrk="1" latinLnBrk="0" hangingPunct="1">
              <a:defRPr sz="1800" kern="1200">
                <a:solidFill>
                  <a:sysClr val="window" lastClr="FFFFFF"/>
                </a:solidFill>
                <a:latin typeface="Calibri" panose="020F0502020204030204"/>
              </a:defRPr>
            </a:lvl7pPr>
            <a:lvl8pPr marL="3200400" algn="l" defTabSz="914400" rtl="0" eaLnBrk="1" latinLnBrk="0" hangingPunct="1">
              <a:defRPr sz="1800" kern="1200">
                <a:solidFill>
                  <a:sysClr val="window" lastClr="FFFFFF"/>
                </a:solidFill>
                <a:latin typeface="Calibri" panose="020F0502020204030204"/>
              </a:defRPr>
            </a:lvl8pPr>
            <a:lvl9pPr marL="3657600" algn="l" defTabSz="914400" rtl="0" eaLnBrk="1" latinLnBrk="0" hangingPunct="1">
              <a:defRPr sz="1800" kern="1200">
                <a:solidFill>
                  <a:sysClr val="window" lastClr="FFFFFF"/>
                </a:solidFill>
                <a:latin typeface="Calibri" panose="020F0502020204030204"/>
              </a:defRPr>
            </a:lvl9pPr>
          </a:lstStyle>
          <a:p>
            <a:pPr lvl="0" algn="ctr">
              <a:defRPr/>
            </a:pPr>
            <a:r>
              <a:rPr lang="ja-JP" altLang="en-US" sz="1600" b="1" dirty="0">
                <a:latin typeface="UD Digi Kyokasho NK-B" panose="02020700000000000000" pitchFamily="18" charset="-128"/>
                <a:ea typeface="UD Digi Kyokasho NK-B" panose="02020700000000000000" pitchFamily="18" charset="-128"/>
              </a:rPr>
              <a:t>知っていること を シェアしましょう。</a:t>
            </a:r>
            <a:r>
              <a:rPr lang="ja-JP" altLang="en-US" sz="1600" dirty="0">
                <a:latin typeface="UD Digi Kyokasho NK-B" panose="02020700000000000000" pitchFamily="18" charset="-128"/>
                <a:ea typeface="UD Digi Kyokasho NK-B" panose="02020700000000000000" pitchFamily="18" charset="-128"/>
              </a:rPr>
              <a:t> </a:t>
            </a:r>
            <a:endParaRPr kumimoji="0" lang="en-US" sz="1600" b="1" i="0" u="none" strike="noStrike" kern="1200" normalizeH="0" baseline="0" noProof="0" dirty="0">
              <a:solidFill>
                <a:schemeClr val="bg1"/>
              </a:solidFill>
              <a:uLnTx/>
              <a:uFillTx/>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4161138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8C09094-473F-73AD-BB8B-41195D36CBC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7995" y="1691640"/>
            <a:ext cx="5166679" cy="3474720"/>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p:cNvSpPr txBox="1"/>
          <p:nvPr/>
        </p:nvSpPr>
        <p:spPr>
          <a:xfrm>
            <a:off x="6949035" y="4467975"/>
            <a:ext cx="4487092" cy="461665"/>
          </a:xfrm>
          <a:prstGeom prst="rect">
            <a:avLst/>
          </a:prstGeom>
          <a:noFill/>
        </p:spPr>
        <p:txBody>
          <a:bodyPr wrap="square" rtlCol="0">
            <a:spAutoFit/>
          </a:bodyPr>
          <a:lstStyle/>
          <a:p>
            <a:r>
              <a:rPr lang="ja-JP" altLang="en-US" sz="2400" dirty="0">
                <a:latin typeface="UD Digi Kyokasho NK-R" panose="02020400000000000000" pitchFamily="18" charset="-128"/>
                <a:ea typeface="UD Digi Kyokasho NK-R" panose="02020400000000000000" pitchFamily="18" charset="-128"/>
                <a:cs typeface="Cordia New" panose="020B0304020202020204" pitchFamily="34" charset="-34"/>
              </a:rPr>
              <a:t>地下鉄東京メトロ銀座線</a:t>
            </a:r>
            <a:endParaRPr kumimoji="1" lang="en-US" sz="2400" dirty="0">
              <a:latin typeface="UD Digi Kyokasho NK-R" panose="02020400000000000000" pitchFamily="18" charset="-128"/>
              <a:ea typeface="UD Digi Kyokasho NK-R" panose="02020400000000000000" pitchFamily="18" charset="-128"/>
              <a:cs typeface="Cordia New" panose="020B0304020202020204" pitchFamily="34" charset="-34"/>
            </a:endParaRPr>
          </a:p>
        </p:txBody>
      </p:sp>
      <p:sp>
        <p:nvSpPr>
          <p:cNvPr id="16" name="テキスト ボックス 15"/>
          <p:cNvSpPr txBox="1"/>
          <p:nvPr/>
        </p:nvSpPr>
        <p:spPr>
          <a:xfrm>
            <a:off x="2512010" y="4418700"/>
            <a:ext cx="3022664" cy="462219"/>
          </a:xfrm>
          <a:prstGeom prst="rect">
            <a:avLst/>
          </a:prstGeom>
          <a:noFill/>
        </p:spPr>
        <p:txBody>
          <a:bodyPr wrap="square" rtlCol="0">
            <a:spAutoFit/>
          </a:bodyPr>
          <a:lstStyle/>
          <a:p>
            <a:r>
              <a:rPr lang="en-US" sz="2400" dirty="0">
                <a:latin typeface="UD Digi Kyokasho NK-R" panose="02020400000000000000" pitchFamily="18" charset="-128"/>
                <a:ea typeface="UD Digi Kyokasho NK-R" panose="02020400000000000000" pitchFamily="18" charset="-128"/>
                <a:cs typeface="Cordia New" panose="020B0304020202020204" pitchFamily="34" charset="-34"/>
              </a:rPr>
              <a:t>JR</a:t>
            </a:r>
            <a:r>
              <a:rPr lang="ja-JP" altLang="en-US" sz="2400" dirty="0">
                <a:latin typeface="UD Digi Kyokasho NK-R" panose="02020400000000000000" pitchFamily="18" charset="-128"/>
                <a:ea typeface="UD Digi Kyokasho NK-R" panose="02020400000000000000" pitchFamily="18" charset="-128"/>
                <a:cs typeface="Cordia New" panose="020B0304020202020204" pitchFamily="34" charset="-34"/>
              </a:rPr>
              <a:t>山手線</a:t>
            </a:r>
            <a:endParaRPr kumimoji="1" lang="en-US" sz="2400" dirty="0">
              <a:latin typeface="UD Digi Kyokasho NK-R" panose="02020400000000000000" pitchFamily="18" charset="-128"/>
              <a:ea typeface="UD Digi Kyokasho NK-R" panose="02020400000000000000" pitchFamily="18" charset="-128"/>
              <a:cs typeface="Cordia New" panose="020B0304020202020204" pitchFamily="34" charset="-34"/>
            </a:endParaRPr>
          </a:p>
        </p:txBody>
      </p:sp>
      <p:sp>
        <p:nvSpPr>
          <p:cNvPr id="8" name="タイトル 1"/>
          <p:cNvSpPr txBox="1">
            <a:spLocks/>
          </p:cNvSpPr>
          <p:nvPr/>
        </p:nvSpPr>
        <p:spPr>
          <a:xfrm>
            <a:off x="1043621" y="-117128"/>
            <a:ext cx="10515600"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5400" dirty="0">
                <a:latin typeface="UD Digi Kyokasho NK-B" panose="02020700000000000000" pitchFamily="18" charset="-128"/>
                <a:ea typeface="UD Digi Kyokasho NK-B" panose="02020700000000000000" pitchFamily="18" charset="-128"/>
              </a:rPr>
              <a:t>日本の公共交通機関</a:t>
            </a:r>
            <a:endParaRPr lang="en-US" sz="5400" b="1" dirty="0">
              <a:latin typeface="UD Digi Kyokasho NK-B" panose="02020700000000000000" pitchFamily="18" charset="-128"/>
              <a:ea typeface="UD Digi Kyokasho NK-B" panose="02020700000000000000" pitchFamily="18" charset="-128"/>
              <a:cs typeface="+mn-cs"/>
            </a:endParaRPr>
          </a:p>
        </p:txBody>
      </p:sp>
      <p:sp>
        <p:nvSpPr>
          <p:cNvPr id="9" name="タイトル 1"/>
          <p:cNvSpPr txBox="1">
            <a:spLocks/>
          </p:cNvSpPr>
          <p:nvPr/>
        </p:nvSpPr>
        <p:spPr>
          <a:xfrm>
            <a:off x="1455988" y="1254751"/>
            <a:ext cx="5134708" cy="87377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4400" dirty="0">
                <a:latin typeface="UD Digi Kyokasho NK-R" panose="02020400000000000000" pitchFamily="18" charset="-128"/>
                <a:ea typeface="UD Digi Kyokasho NK-R" panose="02020400000000000000" pitchFamily="18" charset="-128"/>
                <a:cs typeface="+mn-cs"/>
              </a:rPr>
              <a:t>電車（でんしゃ）</a:t>
            </a:r>
            <a:endParaRPr lang="en-US" sz="4400" dirty="0">
              <a:latin typeface="UD Digi Kyokasho NK-R" panose="02020400000000000000" pitchFamily="18" charset="-128"/>
              <a:ea typeface="UD Digi Kyokasho NK-R" panose="02020400000000000000" pitchFamily="18" charset="-128"/>
              <a:cs typeface="+mn-cs"/>
            </a:endParaRPr>
          </a:p>
        </p:txBody>
      </p:sp>
      <p:sp>
        <p:nvSpPr>
          <p:cNvPr id="10" name="タイトル 1"/>
          <p:cNvSpPr txBox="1">
            <a:spLocks/>
          </p:cNvSpPr>
          <p:nvPr/>
        </p:nvSpPr>
        <p:spPr>
          <a:xfrm>
            <a:off x="6178329" y="1229751"/>
            <a:ext cx="5134708" cy="87377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4400" dirty="0">
                <a:latin typeface="UD Digi Kyokasho NK-R" panose="02020400000000000000" pitchFamily="18" charset="-128"/>
                <a:ea typeface="UD Digi Kyokasho NK-R" panose="02020400000000000000" pitchFamily="18" charset="-128"/>
                <a:cs typeface="+mn-cs"/>
              </a:rPr>
              <a:t>地下鉄（ちかてつ）</a:t>
            </a:r>
            <a:endParaRPr lang="en-US" sz="4400" dirty="0">
              <a:latin typeface="UD Digi Kyokasho NK-R" panose="02020400000000000000" pitchFamily="18" charset="-128"/>
              <a:ea typeface="UD Digi Kyokasho NK-R" panose="02020400000000000000" pitchFamily="18" charset="-128"/>
              <a:cs typeface="+mn-cs"/>
            </a:endParaRPr>
          </a:p>
        </p:txBody>
      </p:sp>
      <p:sp>
        <p:nvSpPr>
          <p:cNvPr id="12" name="角丸四角形吹き出し 11"/>
          <p:cNvSpPr/>
          <p:nvPr/>
        </p:nvSpPr>
        <p:spPr>
          <a:xfrm>
            <a:off x="2260628" y="5054562"/>
            <a:ext cx="7633385" cy="873777"/>
          </a:xfrm>
          <a:prstGeom prst="wedgeRoundRectCallout">
            <a:avLst>
              <a:gd name="adj1" fmla="val -55866"/>
              <a:gd name="adj2" fmla="val 10407"/>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000" dirty="0">
                <a:latin typeface="UD Digi Kyokasho NK-R" panose="02020400000000000000" pitchFamily="18" charset="-128"/>
                <a:ea typeface="UD Digi Kyokasho NK-R" panose="02020400000000000000" pitchFamily="18" charset="-128"/>
              </a:rPr>
              <a:t>日本には電車や地下鉄などいろいろな公共交通機関があります。</a:t>
            </a:r>
            <a:endParaRPr kumimoji="1" lang="en-US" sz="3600" dirty="0">
              <a:latin typeface="UD Digi Kyokasho NK-R" panose="02020400000000000000" pitchFamily="18" charset="-128"/>
              <a:ea typeface="UD Digi Kyokasho NK-R" panose="02020400000000000000" pitchFamily="18" charset="-128"/>
            </a:endParaRPr>
          </a:p>
        </p:txBody>
      </p:sp>
      <p:pic>
        <p:nvPicPr>
          <p:cNvPr id="4" name="Picture 3" descr="A yellow train with blue windows&#10;&#10;Description automatically generated">
            <a:extLst>
              <a:ext uri="{FF2B5EF4-FFF2-40B4-BE49-F238E27FC236}">
                <a16:creationId xmlns:a16="http://schemas.microsoft.com/office/drawing/2014/main" id="{18167EAC-AD1C-7670-8A9B-F98D8C2E70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7370" y="2760352"/>
            <a:ext cx="6006635" cy="1582701"/>
          </a:xfrm>
          <a:prstGeom prst="rect">
            <a:avLst/>
          </a:prstGeom>
        </p:spPr>
      </p:pic>
      <p:sp>
        <p:nvSpPr>
          <p:cNvPr id="5" name="TextBox 4">
            <a:extLst>
              <a:ext uri="{FF2B5EF4-FFF2-40B4-BE49-F238E27FC236}">
                <a16:creationId xmlns:a16="http://schemas.microsoft.com/office/drawing/2014/main" id="{5C0E0EB8-12E9-9825-C807-9E22F359B4DC}"/>
              </a:ext>
            </a:extLst>
          </p:cNvPr>
          <p:cNvSpPr txBox="1"/>
          <p:nvPr/>
        </p:nvSpPr>
        <p:spPr>
          <a:xfrm>
            <a:off x="2336690" y="6101982"/>
            <a:ext cx="7557323" cy="369332"/>
          </a:xfrm>
          <a:prstGeom prst="rect">
            <a:avLst/>
          </a:prstGeom>
          <a:noFill/>
        </p:spPr>
        <p:txBody>
          <a:bodyPr wrap="square" rtlCol="0">
            <a:spAutoFit/>
          </a:bodyPr>
          <a:lstStyle/>
          <a:p>
            <a:r>
              <a:rPr kumimoji="1" lang="ja-JP" altLang="en-US" dirty="0">
                <a:latin typeface="UD Digi Kyokasho NK-R" panose="02020400000000000000" pitchFamily="18" charset="-128"/>
                <a:ea typeface="UD Digi Kyokasho NK-R" panose="02020400000000000000" pitchFamily="18" charset="-128"/>
              </a:rPr>
              <a:t>著作権の関係上、</a:t>
            </a:r>
            <a:r>
              <a:rPr kumimoji="1" lang="en-US" altLang="ja-JP" dirty="0">
                <a:latin typeface="UD Digi Kyokasho NK-R" panose="02020400000000000000" pitchFamily="18" charset="-128"/>
                <a:ea typeface="UD Digi Kyokasho NK-R" panose="02020400000000000000" pitchFamily="18" charset="-128"/>
              </a:rPr>
              <a:t>『</a:t>
            </a:r>
            <a:r>
              <a:rPr kumimoji="1" lang="ja-JP" altLang="en-US" dirty="0">
                <a:latin typeface="UD Digi Kyokasho NK-R" panose="02020400000000000000" pitchFamily="18" charset="-128"/>
                <a:ea typeface="UD Digi Kyokasho NK-R" panose="02020400000000000000" pitchFamily="18" charset="-128"/>
              </a:rPr>
              <a:t>あきこと友だち</a:t>
            </a:r>
            <a:r>
              <a:rPr kumimoji="1" lang="en-US" altLang="ja-JP" dirty="0">
                <a:latin typeface="UD Digi Kyokasho NK-R" panose="02020400000000000000" pitchFamily="18" charset="-128"/>
                <a:ea typeface="UD Digi Kyokasho NK-R" panose="02020400000000000000" pitchFamily="18" charset="-128"/>
              </a:rPr>
              <a:t>1』163</a:t>
            </a:r>
            <a:r>
              <a:rPr kumimoji="1" lang="ja-JP" altLang="en-US" dirty="0">
                <a:latin typeface="UD Digi Kyokasho NK-R" panose="02020400000000000000" pitchFamily="18" charset="-128"/>
                <a:ea typeface="UD Digi Kyokasho NK-R" panose="02020400000000000000" pitchFamily="18" charset="-128"/>
              </a:rPr>
              <a:t>ページの写真を見てください。</a:t>
            </a:r>
            <a:endParaRPr kumimoji="1" lang="en-US" dirty="0">
              <a:latin typeface="UD Digi Kyokasho NK-R" panose="02020400000000000000" pitchFamily="18" charset="-128"/>
              <a:ea typeface="UD Digi Kyokasho NK-R" panose="02020400000000000000" pitchFamily="18" charset="-128"/>
            </a:endParaRPr>
          </a:p>
        </p:txBody>
      </p:sp>
      <p:pic>
        <p:nvPicPr>
          <p:cNvPr id="3" name="Content Placeholder 3">
            <a:extLst>
              <a:ext uri="{FF2B5EF4-FFF2-40B4-BE49-F238E27FC236}">
                <a16:creationId xmlns:a16="http://schemas.microsoft.com/office/drawing/2014/main" id="{BA82586B-0F0F-B002-AB67-364C2C6C459D}"/>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5233" b="96512" l="8187" r="89620">
                        <a14:foregroundMark x1="23684" y1="26453" x2="26754" y2="15698"/>
                        <a14:foregroundMark x1="16228" y1="28488" x2="22368" y2="16182"/>
                        <a14:foregroundMark x1="21784" y1="30620" x2="31579" y2="12888"/>
                        <a14:foregroundMark x1="31579" y1="12888" x2="50731" y2="5233"/>
                        <a14:foregroundMark x1="50731" y1="5233" x2="67982" y2="12694"/>
                        <a14:foregroundMark x1="67982" y1="12694" x2="71637" y2="16182"/>
                        <a14:foregroundMark x1="75877" y1="21124" x2="65351" y2="16182"/>
                        <a14:foregroundMark x1="74123" y1="37597" x2="18713" y2="37597"/>
                        <a14:foregroundMark x1="38596" y1="28973" x2="20614" y2="33915"/>
                        <a14:foregroundMark x1="29240" y1="33430" x2="77193" y2="32267"/>
                        <a14:foregroundMark x1="35526" y1="41764" x2="67836" y2="41764"/>
                        <a14:foregroundMark x1="31725" y1="46705" x2="55994" y2="50775"/>
                        <a14:foregroundMark x1="34942" y1="55329" x2="67251" y2="52035"/>
                        <a14:foregroundMark x1="37427" y1="51647" x2="61696" y2="56977"/>
                        <a14:foregroundMark x1="29240" y1="59012" x2="59795" y2="63178"/>
                        <a14:foregroundMark x1="16813" y1="65213" x2="43567" y2="54070"/>
                        <a14:foregroundMark x1="22368" y1="71027" x2="31725" y2="52035"/>
                        <a14:foregroundMark x1="28070" y1="64826" x2="28655" y2="92829"/>
                        <a14:foregroundMark x1="28655" y1="92829" x2="28655" y2="92829"/>
                        <a14:foregroundMark x1="29240" y1="93702" x2="76608" y2="80911"/>
                        <a14:foregroundMark x1="40497" y1="94864" x2="80848" y2="94477"/>
                        <a14:foregroundMark x1="40497" y1="92054" x2="62865" y2="82171"/>
                        <a14:foregroundMark x1="38012" y1="81686" x2="65351" y2="57364"/>
                        <a14:foregroundMark x1="35526" y1="69380" x2="58480" y2="62306"/>
                        <a14:foregroundMark x1="72222" y1="53682" x2="73392" y2="82946"/>
                        <a14:foregroundMark x1="78363" y1="61919" x2="79678" y2="92054"/>
                        <a14:foregroundMark x1="82164" y1="59884" x2="84064" y2="68895"/>
                        <a14:foregroundMark x1="85234" y1="87112" x2="84649" y2="96512"/>
                        <a14:foregroundMark x1="8187" y1="41279" x2="50439" y2="22384"/>
                      </a14:backgroundRemoval>
                    </a14:imgEffect>
                  </a14:imgLayer>
                </a14:imgProps>
              </a:ext>
              <a:ext uri="{28A0092B-C50C-407E-A947-70E740481C1C}">
                <a14:useLocalDpi xmlns:a14="http://schemas.microsoft.com/office/drawing/2010/main" val="0"/>
              </a:ext>
            </a:extLst>
          </a:blip>
          <a:stretch>
            <a:fillRect/>
          </a:stretch>
        </p:blipFill>
        <p:spPr>
          <a:xfrm flipH="1">
            <a:off x="484410" y="4806947"/>
            <a:ext cx="1333522" cy="2012281"/>
          </a:xfrm>
          <a:prstGeom prst="rect">
            <a:avLst/>
          </a:prstGeom>
        </p:spPr>
      </p:pic>
    </p:spTree>
    <p:extLst>
      <p:ext uri="{BB962C8B-B14F-4D97-AF65-F5344CB8AC3E}">
        <p14:creationId xmlns:p14="http://schemas.microsoft.com/office/powerpoint/2010/main" val="3078708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p:cNvSpPr txBox="1">
            <a:spLocks/>
          </p:cNvSpPr>
          <p:nvPr/>
        </p:nvSpPr>
        <p:spPr>
          <a:xfrm>
            <a:off x="3544846" y="31670"/>
            <a:ext cx="2935150"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r>
              <a:rPr lang="ja-JP" altLang="en-US" sz="6600" b="1" dirty="0">
                <a:latin typeface="UD Digi Kyokasho NK-B" panose="02020700000000000000" pitchFamily="18" charset="-128"/>
                <a:ea typeface="UD Digi Kyokasho NK-B" panose="02020700000000000000" pitchFamily="18" charset="-128"/>
                <a:cs typeface="+mn-cs"/>
              </a:rPr>
              <a:t>バス</a:t>
            </a:r>
            <a:endParaRPr lang="en-US" sz="6600" b="1" dirty="0">
              <a:latin typeface="UD Digi Kyokasho NK-B" panose="02020700000000000000" pitchFamily="18" charset="-128"/>
              <a:ea typeface="UD Digi Kyokasho NK-B" panose="02020700000000000000" pitchFamily="18" charset="-128"/>
              <a:cs typeface="+mn-cs"/>
            </a:endParaRPr>
          </a:p>
        </p:txBody>
      </p:sp>
      <p:pic>
        <p:nvPicPr>
          <p:cNvPr id="6" name="図 5"/>
          <p:cNvPicPr>
            <a:picLocks noChangeAspect="1"/>
          </p:cNvPicPr>
          <p:nvPr/>
        </p:nvPicPr>
        <p:blipFill>
          <a:blip r:embed="rId3"/>
          <a:stretch>
            <a:fillRect/>
          </a:stretch>
        </p:blipFill>
        <p:spPr>
          <a:xfrm>
            <a:off x="9691208" y="82049"/>
            <a:ext cx="1258987" cy="1712842"/>
          </a:xfrm>
          <a:prstGeom prst="rect">
            <a:avLst/>
          </a:prstGeom>
        </p:spPr>
      </p:pic>
      <p:sp>
        <p:nvSpPr>
          <p:cNvPr id="7" name="角丸四角形吹き出し 6"/>
          <p:cNvSpPr/>
          <p:nvPr/>
        </p:nvSpPr>
        <p:spPr>
          <a:xfrm>
            <a:off x="6479996" y="577566"/>
            <a:ext cx="2902015" cy="1025091"/>
          </a:xfrm>
          <a:prstGeom prst="wedgeRoundRectCallout">
            <a:avLst>
              <a:gd name="adj1" fmla="val 60767"/>
              <a:gd name="adj2" fmla="val 3036"/>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kumimoji="1" lang="ja-JP" altLang="en-US" sz="2400" dirty="0">
                <a:latin typeface="UD Digi Kyokasho NK-R" panose="02020400000000000000" pitchFamily="18" charset="-128"/>
                <a:ea typeface="UD Digi Kyokasho NK-R" panose="02020400000000000000" pitchFamily="18" charset="-128"/>
              </a:rPr>
              <a:t>運転手の隣の箱は</a:t>
            </a:r>
            <a:endParaRPr kumimoji="1" lang="en-US" altLang="ja-JP" sz="2400" dirty="0">
              <a:latin typeface="UD Digi Kyokasho NK-R" panose="02020400000000000000" pitchFamily="18" charset="-128"/>
              <a:ea typeface="UD Digi Kyokasho NK-R" panose="02020400000000000000" pitchFamily="18" charset="-128"/>
            </a:endParaRPr>
          </a:p>
          <a:p>
            <a:r>
              <a:rPr kumimoji="1" lang="ja-JP" altLang="en-US" sz="2400" dirty="0">
                <a:latin typeface="UD Digi Kyokasho NK-R" panose="02020400000000000000" pitchFamily="18" charset="-128"/>
                <a:ea typeface="UD Digi Kyokasho NK-R" panose="02020400000000000000" pitchFamily="18" charset="-128"/>
              </a:rPr>
              <a:t>何でしょう。</a:t>
            </a:r>
            <a:endParaRPr kumimoji="1" lang="en-US" sz="2400" dirty="0">
              <a:latin typeface="UD Digi Kyokasho NK-R" panose="02020400000000000000" pitchFamily="18" charset="-128"/>
              <a:ea typeface="UD Digi Kyokasho NK-R" panose="02020400000000000000" pitchFamily="18" charset="-128"/>
            </a:endParaRPr>
          </a:p>
        </p:txBody>
      </p:sp>
      <p:sp>
        <p:nvSpPr>
          <p:cNvPr id="9" name="角丸四角形吹き出し 8"/>
          <p:cNvSpPr/>
          <p:nvPr/>
        </p:nvSpPr>
        <p:spPr>
          <a:xfrm>
            <a:off x="2079118" y="5214478"/>
            <a:ext cx="4016882" cy="1015663"/>
          </a:xfrm>
          <a:prstGeom prst="wedgeRoundRectCallout">
            <a:avLst>
              <a:gd name="adj1" fmla="val -66468"/>
              <a:gd name="adj2" fmla="val 1864"/>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lang="ja-JP" altLang="en-US" sz="2400" dirty="0">
                <a:effectLst/>
                <a:latin typeface="UD Digi Kyokasho NK-R" panose="02020400000000000000" pitchFamily="18" charset="-128"/>
                <a:ea typeface="UD Digi Kyokasho NK-R" panose="02020400000000000000" pitchFamily="18" charset="-128"/>
              </a:rPr>
              <a:t>バスに乗ると都会での移動が便利です。</a:t>
            </a:r>
            <a:endParaRPr kumimoji="1" lang="en-US" sz="3200" dirty="0">
              <a:latin typeface="UD Digi Kyokasho NK-R" panose="02020400000000000000" pitchFamily="18" charset="-128"/>
              <a:ea typeface="UD Digi Kyokasho NK-R" panose="02020400000000000000" pitchFamily="18" charset="-128"/>
            </a:endParaRPr>
          </a:p>
        </p:txBody>
      </p:sp>
      <p:pic>
        <p:nvPicPr>
          <p:cNvPr id="5122" name="Picture 2" descr="バス停のイラスト">
            <a:extLst>
              <a:ext uri="{FF2B5EF4-FFF2-40B4-BE49-F238E27FC236}">
                <a16:creationId xmlns:a16="http://schemas.microsoft.com/office/drawing/2014/main" id="{5FA76EFD-75D1-EEB6-CC58-8F16CD1F05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019" y="1422488"/>
            <a:ext cx="1798934" cy="282185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バスのイラスト">
            <a:extLst>
              <a:ext uri="{FF2B5EF4-FFF2-40B4-BE49-F238E27FC236}">
                <a16:creationId xmlns:a16="http://schemas.microsoft.com/office/drawing/2014/main" id="{34D8A308-785A-4E72-9977-C3FC7CEAD5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5427" y="2437087"/>
            <a:ext cx="2935149" cy="208721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cartoon of a bus&#10;&#10;Description automatically generated">
            <a:extLst>
              <a:ext uri="{FF2B5EF4-FFF2-40B4-BE49-F238E27FC236}">
                <a16:creationId xmlns:a16="http://schemas.microsoft.com/office/drawing/2014/main" id="{0F404F6A-E754-FF20-29FA-BE2119F351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9996" y="1821066"/>
            <a:ext cx="4685095" cy="4685095"/>
          </a:xfrm>
          <a:prstGeom prst="rect">
            <a:avLst/>
          </a:prstGeom>
        </p:spPr>
      </p:pic>
      <p:sp>
        <p:nvSpPr>
          <p:cNvPr id="14" name="Oval 13">
            <a:extLst>
              <a:ext uri="{FF2B5EF4-FFF2-40B4-BE49-F238E27FC236}">
                <a16:creationId xmlns:a16="http://schemas.microsoft.com/office/drawing/2014/main" id="{49194DAF-ED94-343B-0040-5C121AB11F48}"/>
              </a:ext>
            </a:extLst>
          </p:cNvPr>
          <p:cNvSpPr/>
          <p:nvPr/>
        </p:nvSpPr>
        <p:spPr>
          <a:xfrm>
            <a:off x="8908026" y="3544810"/>
            <a:ext cx="850021" cy="124349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直線矢印コネクタ 8">
            <a:extLst>
              <a:ext uri="{FF2B5EF4-FFF2-40B4-BE49-F238E27FC236}">
                <a16:creationId xmlns:a16="http://schemas.microsoft.com/office/drawing/2014/main" id="{00C0D434-B676-9DB3-CB62-293AB5AD6702}"/>
              </a:ext>
            </a:extLst>
          </p:cNvPr>
          <p:cNvCxnSpPr>
            <a:cxnSpLocks/>
          </p:cNvCxnSpPr>
          <p:nvPr/>
        </p:nvCxnSpPr>
        <p:spPr>
          <a:xfrm>
            <a:off x="8778240" y="1163782"/>
            <a:ext cx="554796" cy="2381028"/>
          </a:xfrm>
          <a:prstGeom prst="straightConnector1">
            <a:avLst/>
          </a:prstGeom>
          <a:ln w="635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2" name="TextBox 21">
            <a:extLst>
              <a:ext uri="{FF2B5EF4-FFF2-40B4-BE49-F238E27FC236}">
                <a16:creationId xmlns:a16="http://schemas.microsoft.com/office/drawing/2014/main" id="{CF649A9B-65CE-588D-96BD-DDABE1A7F9E4}"/>
              </a:ext>
            </a:extLst>
          </p:cNvPr>
          <p:cNvSpPr txBox="1"/>
          <p:nvPr/>
        </p:nvSpPr>
        <p:spPr>
          <a:xfrm>
            <a:off x="2139778" y="1619479"/>
            <a:ext cx="4185619" cy="707886"/>
          </a:xfrm>
          <a:prstGeom prst="rect">
            <a:avLst/>
          </a:prstGeom>
          <a:noFill/>
        </p:spPr>
        <p:txBody>
          <a:bodyPr wrap="square" rtlCol="0">
            <a:spAutoFit/>
          </a:bodyPr>
          <a:lstStyle/>
          <a:p>
            <a:r>
              <a:rPr kumimoji="1" lang="ja-JP" altLang="en-US" sz="2000" dirty="0">
                <a:latin typeface="UD Digi Kyokasho NK-R" panose="02020400000000000000" pitchFamily="18" charset="-128"/>
                <a:ea typeface="UD Digi Kyokasho NK-R" panose="02020400000000000000" pitchFamily="18" charset="-128"/>
              </a:rPr>
              <a:t>著作権の関係上、</a:t>
            </a:r>
            <a:r>
              <a:rPr kumimoji="1" lang="en-US" altLang="ja-JP" sz="2000" dirty="0">
                <a:latin typeface="UD Digi Kyokasho NK-R" panose="02020400000000000000" pitchFamily="18" charset="-128"/>
                <a:ea typeface="UD Digi Kyokasho NK-R" panose="02020400000000000000" pitchFamily="18" charset="-128"/>
              </a:rPr>
              <a:t>『</a:t>
            </a:r>
            <a:r>
              <a:rPr kumimoji="1" lang="ja-JP" altLang="en-US" sz="2000" dirty="0">
                <a:latin typeface="UD Digi Kyokasho NK-R" panose="02020400000000000000" pitchFamily="18" charset="-128"/>
                <a:ea typeface="UD Digi Kyokasho NK-R" panose="02020400000000000000" pitchFamily="18" charset="-128"/>
              </a:rPr>
              <a:t>あきこと友だち</a:t>
            </a:r>
            <a:r>
              <a:rPr kumimoji="1" lang="en-US" altLang="ja-JP" sz="2000" dirty="0">
                <a:latin typeface="UD Digi Kyokasho NK-R" panose="02020400000000000000" pitchFamily="18" charset="-128"/>
                <a:ea typeface="UD Digi Kyokasho NK-R" panose="02020400000000000000" pitchFamily="18" charset="-128"/>
              </a:rPr>
              <a:t>1』163</a:t>
            </a:r>
            <a:r>
              <a:rPr kumimoji="1" lang="ja-JP" altLang="en-US" sz="2000" dirty="0">
                <a:latin typeface="UD Digi Kyokasho NK-R" panose="02020400000000000000" pitchFamily="18" charset="-128"/>
                <a:ea typeface="UD Digi Kyokasho NK-R" panose="02020400000000000000" pitchFamily="18" charset="-128"/>
              </a:rPr>
              <a:t>ページの写真を見てください。</a:t>
            </a:r>
            <a:endParaRPr kumimoji="1" lang="en-US" sz="2000" dirty="0">
              <a:latin typeface="UD Digi Kyokasho NK-R" panose="02020400000000000000" pitchFamily="18" charset="-128"/>
              <a:ea typeface="UD Digi Kyokasho NK-R" panose="02020400000000000000" pitchFamily="18" charset="-128"/>
            </a:endParaRPr>
          </a:p>
        </p:txBody>
      </p:sp>
      <p:pic>
        <p:nvPicPr>
          <p:cNvPr id="2" name="Content Placeholder 3">
            <a:extLst>
              <a:ext uri="{FF2B5EF4-FFF2-40B4-BE49-F238E27FC236}">
                <a16:creationId xmlns:a16="http://schemas.microsoft.com/office/drawing/2014/main" id="{CB8EE9B2-0FE4-2B24-A3A8-3DF1356BECD3}"/>
              </a:ext>
            </a:extLst>
          </p:cNvPr>
          <p:cNvPicPr>
            <a:picLocks noGrp="1" noChangeAspect="1"/>
          </p:cNvPicPr>
          <p:nvPr>
            <p:ph idx="1"/>
          </p:nvPr>
        </p:nvPicPr>
        <p:blipFill>
          <a:blip r:embed="rId7" cstate="print">
            <a:extLst>
              <a:ext uri="{BEBA8EAE-BF5A-486C-A8C5-ECC9F3942E4B}">
                <a14:imgProps xmlns:a14="http://schemas.microsoft.com/office/drawing/2010/main">
                  <a14:imgLayer r:embed="rId8">
                    <a14:imgEffect>
                      <a14:backgroundRemoval t="5233" b="96512" l="8187" r="89620">
                        <a14:foregroundMark x1="23684" y1="26453" x2="26754" y2="15698"/>
                        <a14:foregroundMark x1="16228" y1="28488" x2="22368" y2="16182"/>
                        <a14:foregroundMark x1="21784" y1="30620" x2="31579" y2="12888"/>
                        <a14:foregroundMark x1="31579" y1="12888" x2="50731" y2="5233"/>
                        <a14:foregroundMark x1="50731" y1="5233" x2="67982" y2="12694"/>
                        <a14:foregroundMark x1="67982" y1="12694" x2="71637" y2="16182"/>
                        <a14:foregroundMark x1="75877" y1="21124" x2="65351" y2="16182"/>
                        <a14:foregroundMark x1="74123" y1="37597" x2="18713" y2="37597"/>
                        <a14:foregroundMark x1="38596" y1="28973" x2="20614" y2="33915"/>
                        <a14:foregroundMark x1="29240" y1="33430" x2="77193" y2="32267"/>
                        <a14:foregroundMark x1="35526" y1="41764" x2="67836" y2="41764"/>
                        <a14:foregroundMark x1="31725" y1="46705" x2="55994" y2="50775"/>
                        <a14:foregroundMark x1="34942" y1="55329" x2="67251" y2="52035"/>
                        <a14:foregroundMark x1="37427" y1="51647" x2="61696" y2="56977"/>
                        <a14:foregroundMark x1="29240" y1="59012" x2="59795" y2="63178"/>
                        <a14:foregroundMark x1="16813" y1="65213" x2="43567" y2="54070"/>
                        <a14:foregroundMark x1="22368" y1="71027" x2="31725" y2="52035"/>
                        <a14:foregroundMark x1="28070" y1="64826" x2="28655" y2="92829"/>
                        <a14:foregroundMark x1="28655" y1="92829" x2="28655" y2="92829"/>
                        <a14:foregroundMark x1="29240" y1="93702" x2="76608" y2="80911"/>
                        <a14:foregroundMark x1="40497" y1="94864" x2="80848" y2="94477"/>
                        <a14:foregroundMark x1="40497" y1="92054" x2="62865" y2="82171"/>
                        <a14:foregroundMark x1="38012" y1="81686" x2="65351" y2="57364"/>
                        <a14:foregroundMark x1="35526" y1="69380" x2="58480" y2="62306"/>
                        <a14:foregroundMark x1="72222" y1="53682" x2="73392" y2="82946"/>
                        <a14:foregroundMark x1="78363" y1="61919" x2="79678" y2="92054"/>
                        <a14:foregroundMark x1="82164" y1="59884" x2="84064" y2="68895"/>
                        <a14:foregroundMark x1="85234" y1="87112" x2="84649" y2="96512"/>
                        <a14:foregroundMark x1="8187" y1="41279" x2="50439" y2="22384"/>
                      </a14:backgroundRemoval>
                    </a14:imgEffect>
                  </a14:imgLayer>
                </a14:imgProps>
              </a:ext>
              <a:ext uri="{28A0092B-C50C-407E-A947-70E740481C1C}">
                <a14:useLocalDpi xmlns:a14="http://schemas.microsoft.com/office/drawing/2010/main" val="0"/>
              </a:ext>
            </a:extLst>
          </a:blip>
          <a:stretch>
            <a:fillRect/>
          </a:stretch>
        </p:blipFill>
        <p:spPr>
          <a:xfrm flipH="1">
            <a:off x="447187" y="4788309"/>
            <a:ext cx="1087299" cy="1640731"/>
          </a:xfrm>
          <a:prstGeom prst="rect">
            <a:avLst/>
          </a:prstGeom>
        </p:spPr>
      </p:pic>
    </p:spTree>
    <p:extLst>
      <p:ext uri="{BB962C8B-B14F-4D97-AF65-F5344CB8AC3E}">
        <p14:creationId xmlns:p14="http://schemas.microsoft.com/office/powerpoint/2010/main" val="473287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8705306" y="2178004"/>
            <a:ext cx="3486694" cy="461665"/>
          </a:xfrm>
          <a:prstGeom prst="rect">
            <a:avLst/>
          </a:prstGeom>
          <a:noFill/>
        </p:spPr>
        <p:txBody>
          <a:bodyPr wrap="square" rtlCol="0">
            <a:spAutoFit/>
          </a:bodyPr>
          <a:lstStyle/>
          <a:p>
            <a:pPr>
              <a:defRPr/>
            </a:pPr>
            <a:r>
              <a:rPr lang="ja-JP" altLang="en-US" sz="2400" dirty="0">
                <a:latin typeface="UD Digi Kyokasho NK-R" panose="02020400000000000000" pitchFamily="18" charset="-128"/>
                <a:ea typeface="UD Digi Kyokasho NK-R" panose="02020400000000000000" pitchFamily="18" charset="-128"/>
              </a:rPr>
              <a:t>運賃が表示される画面</a:t>
            </a:r>
            <a:endParaRPr lang="en-US" altLang="ja-JP" sz="2400" dirty="0">
              <a:latin typeface="UD Digi Kyokasho NK-R" panose="02020400000000000000" pitchFamily="18" charset="-128"/>
              <a:ea typeface="UD Digi Kyokasho NK-R" panose="02020400000000000000" pitchFamily="18" charset="-128"/>
            </a:endParaRPr>
          </a:p>
        </p:txBody>
      </p:sp>
      <p:sp>
        <p:nvSpPr>
          <p:cNvPr id="7" name="テキスト ボックス 6"/>
          <p:cNvSpPr txBox="1"/>
          <p:nvPr/>
        </p:nvSpPr>
        <p:spPr>
          <a:xfrm>
            <a:off x="8705306" y="3034999"/>
            <a:ext cx="3147646" cy="461665"/>
          </a:xfrm>
          <a:prstGeom prst="rect">
            <a:avLst/>
          </a:prstGeom>
          <a:noFill/>
        </p:spPr>
        <p:txBody>
          <a:bodyPr wrap="square" rtlCol="0">
            <a:spAutoFit/>
          </a:bodyPr>
          <a:lstStyle/>
          <a:p>
            <a:r>
              <a:rPr kumimoji="1" lang="ja-JP" altLang="en-US" sz="2400" dirty="0">
                <a:latin typeface="UD Digi Kyokasho NK-R" panose="02020400000000000000" pitchFamily="18" charset="-128"/>
                <a:ea typeface="UD Digi Kyokasho NK-R" panose="02020400000000000000" pitchFamily="18" charset="-128"/>
              </a:rPr>
              <a:t>コインを入れる</a:t>
            </a:r>
            <a:endParaRPr kumimoji="1" lang="en-US" sz="2400" dirty="0">
              <a:latin typeface="UD Digi Kyokasho NK-R" panose="02020400000000000000" pitchFamily="18" charset="-128"/>
              <a:ea typeface="UD Digi Kyokasho NK-R" panose="02020400000000000000" pitchFamily="18" charset="-128"/>
            </a:endParaRPr>
          </a:p>
        </p:txBody>
      </p:sp>
      <p:sp>
        <p:nvSpPr>
          <p:cNvPr id="22" name="テキスト ボックス 21"/>
          <p:cNvSpPr txBox="1"/>
          <p:nvPr/>
        </p:nvSpPr>
        <p:spPr>
          <a:xfrm>
            <a:off x="820440" y="5877264"/>
            <a:ext cx="3147646" cy="461665"/>
          </a:xfrm>
          <a:prstGeom prst="rect">
            <a:avLst/>
          </a:prstGeom>
          <a:noFill/>
        </p:spPr>
        <p:txBody>
          <a:bodyPr wrap="square" rtlCol="0">
            <a:spAutoFit/>
          </a:bodyPr>
          <a:lstStyle/>
          <a:p>
            <a:r>
              <a:rPr kumimoji="1" lang="en-US" altLang="ja-JP" sz="2400" dirty="0">
                <a:latin typeface="UD Digi Kyokasho NK-R" panose="02020400000000000000" pitchFamily="18" charset="-128"/>
                <a:ea typeface="UD Digi Kyokasho NK-R" panose="02020400000000000000" pitchFamily="18" charset="-128"/>
              </a:rPr>
              <a:t>IC</a:t>
            </a:r>
            <a:r>
              <a:rPr kumimoji="1" lang="ja-JP" altLang="en-US" sz="2400" dirty="0">
                <a:latin typeface="UD Digi Kyokasho NK-R" panose="02020400000000000000" pitchFamily="18" charset="-128"/>
                <a:ea typeface="UD Digi Kyokasho NK-R" panose="02020400000000000000" pitchFamily="18" charset="-128"/>
              </a:rPr>
              <a:t>カードをタッチする</a:t>
            </a:r>
            <a:endParaRPr kumimoji="1" lang="en-US" sz="2400" dirty="0">
              <a:latin typeface="UD Digi Kyokasho NK-R" panose="02020400000000000000" pitchFamily="18" charset="-128"/>
              <a:ea typeface="UD Digi Kyokasho NK-R" panose="02020400000000000000" pitchFamily="18" charset="-128"/>
            </a:endParaRPr>
          </a:p>
        </p:txBody>
      </p:sp>
      <p:sp>
        <p:nvSpPr>
          <p:cNvPr id="30" name="角丸四角形吹き出し 29"/>
          <p:cNvSpPr/>
          <p:nvPr/>
        </p:nvSpPr>
        <p:spPr>
          <a:xfrm>
            <a:off x="489227" y="2399134"/>
            <a:ext cx="3810072" cy="2530133"/>
          </a:xfrm>
          <a:prstGeom prst="wedgeRoundRectCallout">
            <a:avLst>
              <a:gd name="adj1" fmla="val -31256"/>
              <a:gd name="adj2" fmla="val -69681"/>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400" dirty="0">
                <a:solidFill>
                  <a:schemeClr val="tx1"/>
                </a:solidFill>
                <a:latin typeface="UD Digi Kyokasho NK-R" panose="02020400000000000000" pitchFamily="18" charset="-128"/>
                <a:ea typeface="UD Digi Kyokasho NK-R" panose="02020400000000000000" pitchFamily="18" charset="-128"/>
              </a:rPr>
              <a:t>日本のバスには車掌は</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pPr algn="ctr"/>
            <a:r>
              <a:rPr lang="ja-JP" altLang="en-US" sz="2400" dirty="0">
                <a:solidFill>
                  <a:schemeClr val="tx1"/>
                </a:solidFill>
                <a:latin typeface="UD Digi Kyokasho NK-R" panose="02020400000000000000" pitchFamily="18" charset="-128"/>
                <a:ea typeface="UD Digi Kyokasho NK-R" panose="02020400000000000000" pitchFamily="18" charset="-128"/>
              </a:rPr>
              <a:t>いません。代わりに運賃箱があります。運賃箱の</a:t>
            </a:r>
            <a:endParaRPr lang="en-US" altLang="ja-JP" sz="2400" dirty="0">
              <a:solidFill>
                <a:schemeClr val="tx1"/>
              </a:solidFill>
              <a:latin typeface="UD Digi Kyokasho NK-R" panose="02020400000000000000" pitchFamily="18" charset="-128"/>
              <a:ea typeface="UD Digi Kyokasho NK-R" panose="02020400000000000000" pitchFamily="18" charset="-128"/>
            </a:endParaRPr>
          </a:p>
          <a:p>
            <a:pPr algn="ctr"/>
            <a:r>
              <a:rPr lang="ja-JP" altLang="en-US" sz="2400" dirty="0">
                <a:solidFill>
                  <a:schemeClr val="tx1"/>
                </a:solidFill>
                <a:latin typeface="UD Digi Kyokasho NK-R" panose="02020400000000000000" pitchFamily="18" charset="-128"/>
                <a:ea typeface="UD Digi Kyokasho NK-R" panose="02020400000000000000" pitchFamily="18" charset="-128"/>
              </a:rPr>
              <a:t>使い方を見てみましょう。</a:t>
            </a:r>
            <a:endParaRPr lang="en-US" sz="2400" dirty="0">
              <a:latin typeface="UD Digi Kyokasho NK-R" panose="02020400000000000000" pitchFamily="18" charset="-128"/>
              <a:ea typeface="UD Digi Kyokasho NK-R" panose="02020400000000000000" pitchFamily="18" charset="-128"/>
            </a:endParaRPr>
          </a:p>
        </p:txBody>
      </p:sp>
      <p:sp>
        <p:nvSpPr>
          <p:cNvPr id="31" name="テキスト ボックス 30"/>
          <p:cNvSpPr txBox="1"/>
          <p:nvPr/>
        </p:nvSpPr>
        <p:spPr>
          <a:xfrm>
            <a:off x="8794678" y="4573993"/>
            <a:ext cx="3147646" cy="461665"/>
          </a:xfrm>
          <a:prstGeom prst="rect">
            <a:avLst/>
          </a:prstGeom>
          <a:noFill/>
        </p:spPr>
        <p:txBody>
          <a:bodyPr wrap="square" rtlCol="0">
            <a:spAutoFit/>
          </a:bodyPr>
          <a:lstStyle/>
          <a:p>
            <a:r>
              <a:rPr lang="ja-JP" altLang="en-US" sz="2400" dirty="0">
                <a:latin typeface="UD Digi Kyokasho NK-R" panose="02020400000000000000" pitchFamily="18" charset="-128"/>
                <a:ea typeface="UD Digi Kyokasho NK-R" panose="02020400000000000000" pitchFamily="18" charset="-128"/>
              </a:rPr>
              <a:t>両替する</a:t>
            </a:r>
            <a:r>
              <a:rPr lang="ja-JP" altLang="ja-JP" sz="2400" dirty="0">
                <a:latin typeface="UD Digi Kyokasho NK-R" panose="02020400000000000000" pitchFamily="18" charset="-128"/>
                <a:ea typeface="UD Digi Kyokasho NK-R" panose="02020400000000000000" pitchFamily="18" charset="-128"/>
              </a:rPr>
              <a:t>お札を</a:t>
            </a:r>
            <a:r>
              <a:rPr lang="ja-JP" altLang="en-US" sz="2400" dirty="0">
                <a:latin typeface="UD Digi Kyokasho NK-R" panose="02020400000000000000" pitchFamily="18" charset="-128"/>
                <a:ea typeface="UD Digi Kyokasho NK-R" panose="02020400000000000000" pitchFamily="18" charset="-128"/>
              </a:rPr>
              <a:t>いれる</a:t>
            </a:r>
            <a:endParaRPr kumimoji="1" lang="en-US" sz="2400" dirty="0">
              <a:latin typeface="UD Digi Kyokasho NK-R" panose="02020400000000000000" pitchFamily="18" charset="-128"/>
              <a:ea typeface="UD Digi Kyokasho NK-R" panose="02020400000000000000" pitchFamily="18" charset="-128"/>
            </a:endParaRPr>
          </a:p>
        </p:txBody>
      </p:sp>
      <p:pic>
        <p:nvPicPr>
          <p:cNvPr id="2" name="図 159" descr="バスの運賃箱のイラスト">
            <a:extLst>
              <a:ext uri="{FF2B5EF4-FFF2-40B4-BE49-F238E27FC236}">
                <a16:creationId xmlns:a16="http://schemas.microsoft.com/office/drawing/2014/main" id="{00000000-0008-0000-0500-0000A000000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4266" y="2007658"/>
            <a:ext cx="4071078" cy="4825156"/>
          </a:xfrm>
          <a:prstGeom prst="rect">
            <a:avLst/>
          </a:prstGeom>
          <a:noFill/>
          <a:extLst>
            <a:ext uri="{909E8E84-426E-40DD-AFC4-6F175D3DCCD1}">
              <a14:hiddenFill xmlns:a14="http://schemas.microsoft.com/office/drawing/2010/main">
                <a:solidFill>
                  <a:srgbClr val="FFFFFF"/>
                </a:solidFill>
              </a14:hiddenFill>
            </a:ext>
          </a:extLst>
        </p:spPr>
      </p:pic>
      <p:cxnSp>
        <p:nvCxnSpPr>
          <p:cNvPr id="23" name="直線矢印コネクタ 22"/>
          <p:cNvCxnSpPr>
            <a:cxnSpLocks/>
          </p:cNvCxnSpPr>
          <p:nvPr/>
        </p:nvCxnSpPr>
        <p:spPr>
          <a:xfrm flipV="1">
            <a:off x="3745504" y="4202130"/>
            <a:ext cx="1914301" cy="1860360"/>
          </a:xfrm>
          <a:prstGeom prst="straightConnector1">
            <a:avLst/>
          </a:prstGeom>
          <a:ln w="6350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9" name="直線矢印コネクタ 8"/>
          <p:cNvCxnSpPr>
            <a:cxnSpLocks/>
          </p:cNvCxnSpPr>
          <p:nvPr/>
        </p:nvCxnSpPr>
        <p:spPr>
          <a:xfrm flipH="1">
            <a:off x="5866538" y="2377259"/>
            <a:ext cx="2784302" cy="0"/>
          </a:xfrm>
          <a:prstGeom prst="straightConnector1">
            <a:avLst/>
          </a:prstGeom>
          <a:ln w="6350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7" name="直線矢印コネクタ 16"/>
          <p:cNvCxnSpPr>
            <a:cxnSpLocks/>
          </p:cNvCxnSpPr>
          <p:nvPr/>
        </p:nvCxnSpPr>
        <p:spPr>
          <a:xfrm flipH="1">
            <a:off x="6183268" y="3244852"/>
            <a:ext cx="2501490" cy="0"/>
          </a:xfrm>
          <a:prstGeom prst="straightConnector1">
            <a:avLst/>
          </a:prstGeom>
          <a:ln w="6350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20" name="直線矢印コネクタ 19"/>
          <p:cNvCxnSpPr>
            <a:cxnSpLocks/>
            <a:stCxn id="31" idx="1"/>
          </p:cNvCxnSpPr>
          <p:nvPr/>
        </p:nvCxnSpPr>
        <p:spPr>
          <a:xfrm flipH="1">
            <a:off x="6437319" y="4804826"/>
            <a:ext cx="2357359" cy="56776"/>
          </a:xfrm>
          <a:prstGeom prst="straightConnector1">
            <a:avLst/>
          </a:prstGeom>
          <a:ln w="63500">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21" name="直線矢印コネクタ 19">
            <a:extLst>
              <a:ext uri="{FF2B5EF4-FFF2-40B4-BE49-F238E27FC236}">
                <a16:creationId xmlns:a16="http://schemas.microsoft.com/office/drawing/2014/main" id="{4099D95C-FE7D-AB23-8D8A-BC1AEB94766F}"/>
              </a:ext>
            </a:extLst>
          </p:cNvPr>
          <p:cNvCxnSpPr>
            <a:cxnSpLocks/>
          </p:cNvCxnSpPr>
          <p:nvPr/>
        </p:nvCxnSpPr>
        <p:spPr>
          <a:xfrm flipH="1">
            <a:off x="6437319" y="5430988"/>
            <a:ext cx="2357359" cy="0"/>
          </a:xfrm>
          <a:prstGeom prst="straightConnector1">
            <a:avLst/>
          </a:prstGeom>
          <a:ln w="635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4" name="テキスト ボックス 30">
            <a:extLst>
              <a:ext uri="{FF2B5EF4-FFF2-40B4-BE49-F238E27FC236}">
                <a16:creationId xmlns:a16="http://schemas.microsoft.com/office/drawing/2014/main" id="{0CC08987-FB6E-5409-8C3E-E749F8EB9363}"/>
              </a:ext>
            </a:extLst>
          </p:cNvPr>
          <p:cNvSpPr txBox="1"/>
          <p:nvPr/>
        </p:nvSpPr>
        <p:spPr>
          <a:xfrm>
            <a:off x="8794678" y="5169378"/>
            <a:ext cx="3147646" cy="830997"/>
          </a:xfrm>
          <a:prstGeom prst="rect">
            <a:avLst/>
          </a:prstGeom>
          <a:noFill/>
        </p:spPr>
        <p:txBody>
          <a:bodyPr wrap="square" rtlCol="0">
            <a:spAutoFit/>
          </a:bodyPr>
          <a:lstStyle/>
          <a:p>
            <a:pPr>
              <a:defRPr/>
            </a:pPr>
            <a:r>
              <a:rPr lang="ja-JP" altLang="en-US" sz="2400" dirty="0">
                <a:latin typeface="UD Digi Kyokasho NK-R" panose="02020400000000000000" pitchFamily="18" charset="-128"/>
                <a:ea typeface="UD Digi Kyokasho NK-R" panose="02020400000000000000" pitchFamily="18" charset="-128"/>
              </a:rPr>
              <a:t>両替をしたお金／おつりを受け取る</a:t>
            </a:r>
            <a:endParaRPr lang="th-TH" altLang="ja-JP" sz="2400" dirty="0">
              <a:latin typeface="UD Digi Kyokasho NK-R" panose="02020400000000000000" pitchFamily="18" charset="-128"/>
              <a:ea typeface="UD Digi Kyokasho NK-R" panose="02020400000000000000" pitchFamily="18" charset="-128"/>
            </a:endParaRPr>
          </a:p>
        </p:txBody>
      </p:sp>
      <p:sp>
        <p:nvSpPr>
          <p:cNvPr id="25" name="TextBox 24">
            <a:extLst>
              <a:ext uri="{FF2B5EF4-FFF2-40B4-BE49-F238E27FC236}">
                <a16:creationId xmlns:a16="http://schemas.microsoft.com/office/drawing/2014/main" id="{3BF598D9-82A0-2E38-836B-D3B1ADD02CA0}"/>
              </a:ext>
            </a:extLst>
          </p:cNvPr>
          <p:cNvSpPr txBox="1"/>
          <p:nvPr/>
        </p:nvSpPr>
        <p:spPr>
          <a:xfrm>
            <a:off x="8199432" y="564511"/>
            <a:ext cx="3864231" cy="646331"/>
          </a:xfrm>
          <a:prstGeom prst="rect">
            <a:avLst/>
          </a:prstGeom>
          <a:noFill/>
        </p:spPr>
        <p:txBody>
          <a:bodyPr wrap="square" rtlCol="0">
            <a:spAutoFit/>
          </a:bodyPr>
          <a:lstStyle/>
          <a:p>
            <a:r>
              <a:rPr kumimoji="1" lang="ja-JP" altLang="en-US" dirty="0">
                <a:latin typeface="UD Digi Kyokasho NK-R" panose="02020400000000000000" pitchFamily="18" charset="-128"/>
                <a:ea typeface="UD Digi Kyokasho NK-R" panose="02020400000000000000" pitchFamily="18" charset="-128"/>
              </a:rPr>
              <a:t>著作権の関係上、</a:t>
            </a:r>
            <a:r>
              <a:rPr kumimoji="1" lang="en-US" altLang="ja-JP" dirty="0">
                <a:latin typeface="UD Digi Kyokasho NK-R" panose="02020400000000000000" pitchFamily="18" charset="-128"/>
                <a:ea typeface="UD Digi Kyokasho NK-R" panose="02020400000000000000" pitchFamily="18" charset="-128"/>
              </a:rPr>
              <a:t>『</a:t>
            </a:r>
            <a:r>
              <a:rPr kumimoji="1" lang="ja-JP" altLang="en-US" dirty="0">
                <a:latin typeface="UD Digi Kyokasho NK-R" panose="02020400000000000000" pitchFamily="18" charset="-128"/>
                <a:ea typeface="UD Digi Kyokasho NK-R" panose="02020400000000000000" pitchFamily="18" charset="-128"/>
              </a:rPr>
              <a:t>あきこと友だち</a:t>
            </a:r>
            <a:r>
              <a:rPr kumimoji="1" lang="en-US" altLang="ja-JP" dirty="0">
                <a:latin typeface="UD Digi Kyokasho NK-R" panose="02020400000000000000" pitchFamily="18" charset="-128"/>
                <a:ea typeface="UD Digi Kyokasho NK-R" panose="02020400000000000000" pitchFamily="18" charset="-128"/>
              </a:rPr>
              <a:t>1』163</a:t>
            </a:r>
            <a:r>
              <a:rPr kumimoji="1" lang="ja-JP" altLang="en-US" dirty="0">
                <a:latin typeface="UD Digi Kyokasho NK-R" panose="02020400000000000000" pitchFamily="18" charset="-128"/>
                <a:ea typeface="UD Digi Kyokasho NK-R" panose="02020400000000000000" pitchFamily="18" charset="-128"/>
              </a:rPr>
              <a:t>ページの写真を見てください。</a:t>
            </a:r>
            <a:endParaRPr kumimoji="1" lang="en-US" dirty="0">
              <a:latin typeface="UD Digi Kyokasho NK-R" panose="02020400000000000000" pitchFamily="18" charset="-128"/>
              <a:ea typeface="UD Digi Kyokasho NK-R" panose="02020400000000000000" pitchFamily="18" charset="-128"/>
            </a:endParaRPr>
          </a:p>
        </p:txBody>
      </p:sp>
      <p:pic>
        <p:nvPicPr>
          <p:cNvPr id="3" name="Content Placeholder 3">
            <a:extLst>
              <a:ext uri="{FF2B5EF4-FFF2-40B4-BE49-F238E27FC236}">
                <a16:creationId xmlns:a16="http://schemas.microsoft.com/office/drawing/2014/main" id="{D55D56FE-F48C-F058-AFA1-F894AA066067}"/>
              </a:ext>
            </a:extLst>
          </p:cNvPr>
          <p:cNvPicPr>
            <a:picLocks noGrp="1" noChangeAspect="1"/>
          </p:cNvPicPr>
          <p:nvPr>
            <p:ph idx="1"/>
          </p:nvPr>
        </p:nvPicPr>
        <p:blipFill>
          <a:blip r:embed="rId4" cstate="print">
            <a:extLst>
              <a:ext uri="{BEBA8EAE-BF5A-486C-A8C5-ECC9F3942E4B}">
                <a14:imgProps xmlns:a14="http://schemas.microsoft.com/office/drawing/2010/main">
                  <a14:imgLayer r:embed="rId5">
                    <a14:imgEffect>
                      <a14:backgroundRemoval t="5233" b="96512" l="8187" r="89620">
                        <a14:foregroundMark x1="23684" y1="26453" x2="26754" y2="15698"/>
                        <a14:foregroundMark x1="16228" y1="28488" x2="22368" y2="16182"/>
                        <a14:foregroundMark x1="21784" y1="30620" x2="31579" y2="12888"/>
                        <a14:foregroundMark x1="31579" y1="12888" x2="50731" y2="5233"/>
                        <a14:foregroundMark x1="50731" y1="5233" x2="67982" y2="12694"/>
                        <a14:foregroundMark x1="67982" y1="12694" x2="71637" y2="16182"/>
                        <a14:foregroundMark x1="75877" y1="21124" x2="65351" y2="16182"/>
                        <a14:foregroundMark x1="74123" y1="37597" x2="18713" y2="37597"/>
                        <a14:foregroundMark x1="38596" y1="28973" x2="20614" y2="33915"/>
                        <a14:foregroundMark x1="29240" y1="33430" x2="77193" y2="32267"/>
                        <a14:foregroundMark x1="35526" y1="41764" x2="67836" y2="41764"/>
                        <a14:foregroundMark x1="31725" y1="46705" x2="55994" y2="50775"/>
                        <a14:foregroundMark x1="34942" y1="55329" x2="67251" y2="52035"/>
                        <a14:foregroundMark x1="37427" y1="51647" x2="61696" y2="56977"/>
                        <a14:foregroundMark x1="29240" y1="59012" x2="59795" y2="63178"/>
                        <a14:foregroundMark x1="16813" y1="65213" x2="43567" y2="54070"/>
                        <a14:foregroundMark x1="22368" y1="71027" x2="31725" y2="52035"/>
                        <a14:foregroundMark x1="28070" y1="64826" x2="28655" y2="92829"/>
                        <a14:foregroundMark x1="28655" y1="92829" x2="28655" y2="92829"/>
                        <a14:foregroundMark x1="29240" y1="93702" x2="76608" y2="80911"/>
                        <a14:foregroundMark x1="40497" y1="94864" x2="80848" y2="94477"/>
                        <a14:foregroundMark x1="40497" y1="92054" x2="62865" y2="82171"/>
                        <a14:foregroundMark x1="38012" y1="81686" x2="65351" y2="57364"/>
                        <a14:foregroundMark x1="35526" y1="69380" x2="58480" y2="62306"/>
                        <a14:foregroundMark x1="72222" y1="53682" x2="73392" y2="82946"/>
                        <a14:foregroundMark x1="78363" y1="61919" x2="79678" y2="92054"/>
                        <a14:foregroundMark x1="82164" y1="59884" x2="84064" y2="68895"/>
                        <a14:foregroundMark x1="85234" y1="87112" x2="84649" y2="96512"/>
                        <a14:foregroundMark x1="8187" y1="41279" x2="50439" y2="22384"/>
                      </a14:backgroundRemoval>
                    </a14:imgEffect>
                  </a14:imgLayer>
                </a14:imgProps>
              </a:ext>
              <a:ext uri="{28A0092B-C50C-407E-A947-70E740481C1C}">
                <a14:useLocalDpi xmlns:a14="http://schemas.microsoft.com/office/drawing/2010/main" val="0"/>
              </a:ext>
            </a:extLst>
          </a:blip>
          <a:stretch>
            <a:fillRect/>
          </a:stretch>
        </p:blipFill>
        <p:spPr>
          <a:xfrm flipH="1">
            <a:off x="693915" y="209062"/>
            <a:ext cx="1084323" cy="1636239"/>
          </a:xfrm>
          <a:prstGeom prst="rect">
            <a:avLst/>
          </a:prstGeom>
        </p:spPr>
      </p:pic>
    </p:spTree>
    <p:extLst>
      <p:ext uri="{BB962C8B-B14F-4D97-AF65-F5344CB8AC3E}">
        <p14:creationId xmlns:p14="http://schemas.microsoft.com/office/powerpoint/2010/main" val="2500686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2" grpId="0"/>
      <p:bldP spid="30" grpId="0" animBg="1"/>
      <p:bldP spid="31"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9B16A-B3C5-4EFE-81B4-AECD04787271}"/>
              </a:ext>
            </a:extLst>
          </p:cNvPr>
          <p:cNvSpPr>
            <a:spLocks noGrp="1"/>
          </p:cNvSpPr>
          <p:nvPr>
            <p:ph type="title"/>
          </p:nvPr>
        </p:nvSpPr>
        <p:spPr/>
        <p:txBody>
          <a:bodyPr>
            <a:normAutofit/>
          </a:bodyPr>
          <a:lstStyle/>
          <a:p>
            <a:r>
              <a:rPr lang="ja-JP" altLang="en-US" sz="3600" b="1" dirty="0">
                <a:latin typeface="UD Digi Kyokasho NK-B" panose="02020700000000000000" pitchFamily="18" charset="-128"/>
                <a:ea typeface="UD Digi Kyokasho NK-B" panose="02020700000000000000" pitchFamily="18" charset="-128"/>
                <a:cs typeface="+mn-cs"/>
              </a:rPr>
              <a:t>プリペイドカード　</a:t>
            </a:r>
            <a:r>
              <a:rPr lang="th-TH" sz="4800" b="1" dirty="0">
                <a:latin typeface="UD Digi Kyokasho NK-B" panose="02020700000000000000" pitchFamily="18" charset="-128"/>
                <a:ea typeface="UD Digi Kyokasho NK-B" panose="02020700000000000000" pitchFamily="18" charset="-128"/>
                <a:cs typeface="+mn-cs"/>
              </a:rPr>
              <a:t>(</a:t>
            </a:r>
            <a:r>
              <a:rPr lang="en-US" sz="4800" b="1" dirty="0">
                <a:latin typeface="UD Digi Kyokasho NK-B" panose="02020700000000000000" pitchFamily="18" charset="-128"/>
                <a:ea typeface="UD Digi Kyokasho NK-B" panose="02020700000000000000" pitchFamily="18" charset="-128"/>
                <a:cs typeface="Cordia New" panose="020B0304020202020204" pitchFamily="34" charset="-34"/>
              </a:rPr>
              <a:t>IC Card</a:t>
            </a:r>
            <a:r>
              <a:rPr lang="th-TH" sz="4800" b="1" dirty="0">
                <a:latin typeface="UD Digi Kyokasho NK-B" panose="02020700000000000000" pitchFamily="18" charset="-128"/>
                <a:ea typeface="UD Digi Kyokasho NK-B" panose="02020700000000000000" pitchFamily="18" charset="-128"/>
                <a:cs typeface="+mn-cs"/>
              </a:rPr>
              <a:t>)</a:t>
            </a:r>
            <a:endParaRPr lang="en-US" b="1" dirty="0">
              <a:latin typeface="UD Digi Kyokasho NK-B" panose="02020700000000000000" pitchFamily="18" charset="-128"/>
              <a:ea typeface="UD Digi Kyokasho NK-B" panose="02020700000000000000" pitchFamily="18" charset="-128"/>
              <a:cs typeface="+mn-cs"/>
            </a:endParaRPr>
          </a:p>
        </p:txBody>
      </p:sp>
      <p:pic>
        <p:nvPicPr>
          <p:cNvPr id="3" name="Picture 2" descr="交通系ICカードの自動改札のイラスト">
            <a:extLst>
              <a:ext uri="{FF2B5EF4-FFF2-40B4-BE49-F238E27FC236}">
                <a16:creationId xmlns:a16="http://schemas.microsoft.com/office/drawing/2014/main" id="{08A4612F-C398-D987-116C-C53444D823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7417" y="1783155"/>
            <a:ext cx="3843605" cy="4132909"/>
          </a:xfrm>
          <a:prstGeom prst="rect">
            <a:avLst/>
          </a:prstGeom>
          <a:noFill/>
          <a:extLst>
            <a:ext uri="{909E8E84-426E-40DD-AFC4-6F175D3DCCD1}">
              <a14:hiddenFill xmlns:a14="http://schemas.microsoft.com/office/drawing/2010/main">
                <a:solidFill>
                  <a:srgbClr val="FFFFFF"/>
                </a:solidFill>
              </a14:hiddenFill>
            </a:ext>
          </a:extLst>
        </p:spPr>
      </p:pic>
      <p:pic>
        <p:nvPicPr>
          <p:cNvPr id="5" name="図 164" descr="交通系のICカードのイラスト">
            <a:extLst>
              <a:ext uri="{FF2B5EF4-FFF2-40B4-BE49-F238E27FC236}">
                <a16:creationId xmlns:a16="http://schemas.microsoft.com/office/drawing/2014/main" id="{00000000-0008-0000-0500-0000A500000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19816" y="1409520"/>
            <a:ext cx="3704938" cy="2998549"/>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線矢印コネクタ 22">
            <a:extLst>
              <a:ext uri="{FF2B5EF4-FFF2-40B4-BE49-F238E27FC236}">
                <a16:creationId xmlns:a16="http://schemas.microsoft.com/office/drawing/2014/main" id="{CAEDE5EE-D440-E1A0-1F9A-A38DB69B7A50}"/>
              </a:ext>
            </a:extLst>
          </p:cNvPr>
          <p:cNvCxnSpPr>
            <a:cxnSpLocks/>
          </p:cNvCxnSpPr>
          <p:nvPr/>
        </p:nvCxnSpPr>
        <p:spPr>
          <a:xfrm>
            <a:off x="5536631" y="2815856"/>
            <a:ext cx="1367602" cy="893115"/>
          </a:xfrm>
          <a:prstGeom prst="straightConnector1">
            <a:avLst/>
          </a:prstGeom>
          <a:ln w="635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527618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9B16A-B3C5-4EFE-81B4-AECD04787271}"/>
              </a:ext>
            </a:extLst>
          </p:cNvPr>
          <p:cNvSpPr>
            <a:spLocks noGrp="1"/>
          </p:cNvSpPr>
          <p:nvPr>
            <p:ph type="title"/>
          </p:nvPr>
        </p:nvSpPr>
        <p:spPr/>
        <p:txBody>
          <a:bodyPr>
            <a:normAutofit/>
          </a:bodyPr>
          <a:lstStyle/>
          <a:p>
            <a:r>
              <a:rPr lang="ja-JP" altLang="en-US" sz="3600" b="1" dirty="0">
                <a:latin typeface="UD Digi Kyokasho NK-B" panose="02020700000000000000" pitchFamily="18" charset="-128"/>
                <a:ea typeface="UD Digi Kyokasho NK-B" panose="02020700000000000000" pitchFamily="18" charset="-128"/>
                <a:cs typeface="+mn-cs"/>
              </a:rPr>
              <a:t>地方によって</a:t>
            </a:r>
            <a:r>
              <a:rPr lang="en-US" altLang="ja-JP" sz="3600" b="1" dirty="0">
                <a:latin typeface="UD Digi Kyokasho NK-B" panose="02020700000000000000" pitchFamily="18" charset="-128"/>
                <a:ea typeface="UD Digi Kyokasho NK-B" panose="02020700000000000000" pitchFamily="18" charset="-128"/>
                <a:cs typeface="+mn-cs"/>
              </a:rPr>
              <a:t>IC</a:t>
            </a:r>
            <a:r>
              <a:rPr lang="ja-JP" altLang="en-US" sz="3600" b="1" dirty="0">
                <a:latin typeface="UD Digi Kyokasho NK-B" panose="02020700000000000000" pitchFamily="18" charset="-128"/>
                <a:ea typeface="UD Digi Kyokasho NK-B" panose="02020700000000000000" pitchFamily="18" charset="-128"/>
                <a:cs typeface="+mn-cs"/>
              </a:rPr>
              <a:t>カードの形が違います</a:t>
            </a:r>
            <a:endParaRPr lang="en-US" sz="3600" b="1" dirty="0">
              <a:latin typeface="UD Digi Kyokasho NK-B" panose="02020700000000000000" pitchFamily="18" charset="-128"/>
              <a:ea typeface="UD Digi Kyokasho NK-B" panose="02020700000000000000" pitchFamily="18" charset="-128"/>
              <a:cs typeface="+mn-cs"/>
            </a:endParaRPr>
          </a:p>
        </p:txBody>
      </p:sp>
      <p:pic>
        <p:nvPicPr>
          <p:cNvPr id="2050" name="Picture 2">
            <a:extLst>
              <a:ext uri="{FF2B5EF4-FFF2-40B4-BE49-F238E27FC236}">
                <a16:creationId xmlns:a16="http://schemas.microsoft.com/office/drawing/2014/main" id="{C8AE4F3A-25F2-8D93-5237-C7A429FF54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3336" y="1556143"/>
            <a:ext cx="4555959" cy="47209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Cカードのイラスト">
            <a:extLst>
              <a:ext uri="{FF2B5EF4-FFF2-40B4-BE49-F238E27FC236}">
                <a16:creationId xmlns:a16="http://schemas.microsoft.com/office/drawing/2014/main" id="{1E915774-E01E-6F06-8A07-F546F43B9B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7218" y="1788319"/>
            <a:ext cx="2368560" cy="2167232"/>
          </a:xfrm>
          <a:prstGeom prst="rect">
            <a:avLst/>
          </a:prstGeom>
          <a:noFill/>
          <a:extLst>
            <a:ext uri="{909E8E84-426E-40DD-AFC4-6F175D3DCCD1}">
              <a14:hiddenFill xmlns:a14="http://schemas.microsoft.com/office/drawing/2010/main">
                <a:solidFill>
                  <a:srgbClr val="FFFFFF"/>
                </a:solidFill>
              </a14:hiddenFill>
            </a:ext>
          </a:extLst>
        </p:spPr>
      </p:pic>
      <p:sp>
        <p:nvSpPr>
          <p:cNvPr id="8" name="Speech Bubble: Rectangle with Corners Rounded 7">
            <a:extLst>
              <a:ext uri="{FF2B5EF4-FFF2-40B4-BE49-F238E27FC236}">
                <a16:creationId xmlns:a16="http://schemas.microsoft.com/office/drawing/2014/main" id="{C91CBF87-528B-5152-5C65-41C6E34FA306}"/>
              </a:ext>
            </a:extLst>
          </p:cNvPr>
          <p:cNvSpPr/>
          <p:nvPr/>
        </p:nvSpPr>
        <p:spPr>
          <a:xfrm>
            <a:off x="5889641" y="3766256"/>
            <a:ext cx="4831699" cy="1730419"/>
          </a:xfrm>
          <a:prstGeom prst="wedgeRoundRectCallout">
            <a:avLst>
              <a:gd name="adj1" fmla="val -1983"/>
              <a:gd name="adj2" fmla="val -77622"/>
              <a:gd name="adj3" fmla="val 16667"/>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dirty="0">
                <a:solidFill>
                  <a:schemeClr val="tx1"/>
                </a:solidFill>
                <a:latin typeface="UD Digi Kyokasho NK-R" panose="02020400000000000000" pitchFamily="18" charset="-128"/>
                <a:ea typeface="UD Digi Kyokasho NK-R" panose="02020400000000000000" pitchFamily="18" charset="-128"/>
              </a:rPr>
              <a:t>地方のカードを見てみましょう。</a:t>
            </a:r>
            <a:r>
              <a:rPr lang="en-US" altLang="ja-JP" sz="2400" dirty="0">
                <a:solidFill>
                  <a:schemeClr val="tx1"/>
                </a:solidFill>
                <a:latin typeface="UD Digi Kyokasho NK-R" panose="02020400000000000000" pitchFamily="18" charset="-128"/>
                <a:ea typeface="UD Digi Kyokasho NK-R" panose="02020400000000000000" pitchFamily="18" charset="-128"/>
                <a:hlinkClick r:id="rId5"/>
              </a:rPr>
              <a:t>https://toica.jr-central.co.jp/howto/sharing/</a:t>
            </a:r>
            <a:endParaRPr lang="en-US" sz="3200" dirty="0">
              <a:solidFill>
                <a:schemeClr val="tx1"/>
              </a:solidFill>
              <a:latin typeface="UD Digi Kyokasho NK-R" panose="02020400000000000000" pitchFamily="18" charset="-128"/>
              <a:ea typeface="UD Digi Kyokasho NK-R" panose="02020400000000000000" pitchFamily="18" charset="-128"/>
            </a:endParaRPr>
          </a:p>
        </p:txBody>
      </p:sp>
      <p:pic>
        <p:nvPicPr>
          <p:cNvPr id="3" name="Content Placeholder 3">
            <a:extLst>
              <a:ext uri="{FF2B5EF4-FFF2-40B4-BE49-F238E27FC236}">
                <a16:creationId xmlns:a16="http://schemas.microsoft.com/office/drawing/2014/main" id="{6F0A5741-3A96-8CEF-9D95-D613AE479D3D}"/>
              </a:ext>
            </a:extLst>
          </p:cNvPr>
          <p:cNvPicPr>
            <a:picLocks noGrp="1" noChangeAspect="1"/>
          </p:cNvPicPr>
          <p:nvPr>
            <p:ph idx="1"/>
          </p:nvPr>
        </p:nvPicPr>
        <p:blipFill>
          <a:blip r:embed="rId6" cstate="print">
            <a:extLst>
              <a:ext uri="{BEBA8EAE-BF5A-486C-A8C5-ECC9F3942E4B}">
                <a14:imgProps xmlns:a14="http://schemas.microsoft.com/office/drawing/2010/main">
                  <a14:imgLayer r:embed="rId7">
                    <a14:imgEffect>
                      <a14:backgroundRemoval t="5233" b="96512" l="8187" r="89620">
                        <a14:foregroundMark x1="23684" y1="26453" x2="26754" y2="15698"/>
                        <a14:foregroundMark x1="16228" y1="28488" x2="22368" y2="16182"/>
                        <a14:foregroundMark x1="21784" y1="30620" x2="31579" y2="12888"/>
                        <a14:foregroundMark x1="31579" y1="12888" x2="50731" y2="5233"/>
                        <a14:foregroundMark x1="50731" y1="5233" x2="67982" y2="12694"/>
                        <a14:foregroundMark x1="67982" y1="12694" x2="71637" y2="16182"/>
                        <a14:foregroundMark x1="75877" y1="21124" x2="65351" y2="16182"/>
                        <a14:foregroundMark x1="74123" y1="37597" x2="18713" y2="37597"/>
                        <a14:foregroundMark x1="38596" y1="28973" x2="20614" y2="33915"/>
                        <a14:foregroundMark x1="29240" y1="33430" x2="77193" y2="32267"/>
                        <a14:foregroundMark x1="35526" y1="41764" x2="67836" y2="41764"/>
                        <a14:foregroundMark x1="31725" y1="46705" x2="55994" y2="50775"/>
                        <a14:foregroundMark x1="34942" y1="55329" x2="67251" y2="52035"/>
                        <a14:foregroundMark x1="37427" y1="51647" x2="61696" y2="56977"/>
                        <a14:foregroundMark x1="29240" y1="59012" x2="59795" y2="63178"/>
                        <a14:foregroundMark x1="16813" y1="65213" x2="43567" y2="54070"/>
                        <a14:foregroundMark x1="22368" y1="71027" x2="31725" y2="52035"/>
                        <a14:foregroundMark x1="28070" y1="64826" x2="28655" y2="92829"/>
                        <a14:foregroundMark x1="28655" y1="92829" x2="28655" y2="92829"/>
                        <a14:foregroundMark x1="29240" y1="93702" x2="76608" y2="80911"/>
                        <a14:foregroundMark x1="40497" y1="94864" x2="80848" y2="94477"/>
                        <a14:foregroundMark x1="40497" y1="92054" x2="62865" y2="82171"/>
                        <a14:foregroundMark x1="38012" y1="81686" x2="65351" y2="57364"/>
                        <a14:foregroundMark x1="35526" y1="69380" x2="58480" y2="62306"/>
                        <a14:foregroundMark x1="72222" y1="53682" x2="73392" y2="82946"/>
                        <a14:foregroundMark x1="78363" y1="61919" x2="79678" y2="92054"/>
                        <a14:foregroundMark x1="82164" y1="59884" x2="84064" y2="68895"/>
                        <a14:foregroundMark x1="85234" y1="87112" x2="84649" y2="96512"/>
                        <a14:foregroundMark x1="8187" y1="41279" x2="50439" y2="22384"/>
                      </a14:backgroundRemoval>
                    </a14:imgEffect>
                  </a14:imgLayer>
                </a14:imgProps>
              </a:ext>
              <a:ext uri="{28A0092B-C50C-407E-A947-70E740481C1C}">
                <a14:useLocalDpi xmlns:a14="http://schemas.microsoft.com/office/drawing/2010/main" val="0"/>
              </a:ext>
            </a:extLst>
          </a:blip>
          <a:stretch>
            <a:fillRect/>
          </a:stretch>
        </p:blipFill>
        <p:spPr>
          <a:xfrm>
            <a:off x="8167620" y="1788319"/>
            <a:ext cx="1146735" cy="1730419"/>
          </a:xfrm>
          <a:prstGeom prst="rect">
            <a:avLst/>
          </a:prstGeom>
        </p:spPr>
      </p:pic>
    </p:spTree>
    <p:extLst>
      <p:ext uri="{BB962C8B-B14F-4D97-AF65-F5344CB8AC3E}">
        <p14:creationId xmlns:p14="http://schemas.microsoft.com/office/powerpoint/2010/main" val="1937178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レジでスマホを見せる人のイラスト">
            <a:extLst>
              <a:ext uri="{FF2B5EF4-FFF2-40B4-BE49-F238E27FC236}">
                <a16:creationId xmlns:a16="http://schemas.microsoft.com/office/drawing/2014/main" id="{1C1D2F72-1CAD-C99C-56F0-12062BA5A9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8005" y="3087526"/>
            <a:ext cx="3253311" cy="2971357"/>
          </a:xfrm>
          <a:prstGeom prst="rect">
            <a:avLst/>
          </a:prstGeom>
          <a:noFill/>
          <a:extLst>
            <a:ext uri="{909E8E84-426E-40DD-AFC4-6F175D3DCCD1}">
              <a14:hiddenFill xmlns:a14="http://schemas.microsoft.com/office/drawing/2010/main">
                <a:solidFill>
                  <a:srgbClr val="FFFFFF"/>
                </a:solidFill>
              </a14:hiddenFill>
            </a:ext>
          </a:extLst>
        </p:spPr>
      </p:pic>
      <p:sp>
        <p:nvSpPr>
          <p:cNvPr id="5" name="角丸四角形吹き出し 10">
            <a:extLst>
              <a:ext uri="{FF2B5EF4-FFF2-40B4-BE49-F238E27FC236}">
                <a16:creationId xmlns:a16="http://schemas.microsoft.com/office/drawing/2014/main" id="{02E030CF-A04D-4045-9F54-94A96EE0DD1D}"/>
              </a:ext>
            </a:extLst>
          </p:cNvPr>
          <p:cNvSpPr/>
          <p:nvPr/>
        </p:nvSpPr>
        <p:spPr>
          <a:xfrm>
            <a:off x="315509" y="3353463"/>
            <a:ext cx="5695737" cy="2705420"/>
          </a:xfrm>
          <a:prstGeom prst="wedgeRoundRectCallout">
            <a:avLst>
              <a:gd name="adj1" fmla="val -27598"/>
              <a:gd name="adj2" fmla="val -74452"/>
              <a:gd name="adj3" fmla="val 16667"/>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r>
              <a:rPr lang="ja-JP" altLang="en-US" sz="3200" dirty="0">
                <a:effectLst/>
                <a:latin typeface="UD Digi Kyokasho NK-R" panose="02020400000000000000" pitchFamily="18" charset="-128"/>
                <a:ea typeface="UD Digi Kyokasho NK-R" panose="02020400000000000000" pitchFamily="18" charset="-128"/>
              </a:rPr>
              <a:t>このカードは電車やバスに</a:t>
            </a:r>
            <a:endParaRPr lang="en-US" altLang="ja-JP" sz="3200" dirty="0">
              <a:effectLst/>
              <a:latin typeface="UD Digi Kyokasho NK-R" panose="02020400000000000000" pitchFamily="18" charset="-128"/>
              <a:ea typeface="UD Digi Kyokasho NK-R" panose="02020400000000000000" pitchFamily="18" charset="-128"/>
            </a:endParaRPr>
          </a:p>
          <a:p>
            <a:r>
              <a:rPr lang="ja-JP" altLang="en-US" sz="3200" dirty="0">
                <a:effectLst/>
                <a:latin typeface="UD Digi Kyokasho NK-R" panose="02020400000000000000" pitchFamily="18" charset="-128"/>
                <a:ea typeface="UD Digi Kyokasho NK-R" panose="02020400000000000000" pitchFamily="18" charset="-128"/>
              </a:rPr>
              <a:t>乗る以外にも、現金の代わりにお店で使うこともできます。</a:t>
            </a:r>
            <a:endParaRPr lang="en-US" altLang="ja-JP" sz="3200" dirty="0">
              <a:latin typeface="UD Digi Kyokasho NK-R" panose="02020400000000000000" pitchFamily="18" charset="-128"/>
              <a:ea typeface="UD Digi Kyokasho NK-R" panose="02020400000000000000" pitchFamily="18" charset="-128"/>
            </a:endParaRPr>
          </a:p>
        </p:txBody>
      </p:sp>
      <p:pic>
        <p:nvPicPr>
          <p:cNvPr id="3" name="Picture 2" descr="A person walking through an airport gate&#10;&#10;Description automatically generated">
            <a:extLst>
              <a:ext uri="{FF2B5EF4-FFF2-40B4-BE49-F238E27FC236}">
                <a16:creationId xmlns:a16="http://schemas.microsoft.com/office/drawing/2014/main" id="{47C468BB-7F4A-2D6D-EEEE-4A1CC39361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2863" y="671333"/>
            <a:ext cx="2959393" cy="1974470"/>
          </a:xfrm>
          <a:prstGeom prst="rect">
            <a:avLst/>
          </a:prstGeom>
        </p:spPr>
      </p:pic>
      <p:pic>
        <p:nvPicPr>
          <p:cNvPr id="3074" name="Picture 2" descr="バスのイラスト">
            <a:extLst>
              <a:ext uri="{FF2B5EF4-FFF2-40B4-BE49-F238E27FC236}">
                <a16:creationId xmlns:a16="http://schemas.microsoft.com/office/drawing/2014/main" id="{CB60AB81-7E21-0B5F-A234-F8F6F379F3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16171" y="713121"/>
            <a:ext cx="2935149" cy="208721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自動販売機のイラスト">
            <a:extLst>
              <a:ext uri="{FF2B5EF4-FFF2-40B4-BE49-F238E27FC236}">
                <a16:creationId xmlns:a16="http://schemas.microsoft.com/office/drawing/2014/main" id="{C2CC1795-8DEB-CBD5-A68A-8E37F0D93AB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2859488"/>
            <a:ext cx="1981720" cy="2705420"/>
          </a:xfrm>
          <a:prstGeom prst="rect">
            <a:avLst/>
          </a:prstGeom>
          <a:noFill/>
          <a:extLst>
            <a:ext uri="{909E8E84-426E-40DD-AFC4-6F175D3DCCD1}">
              <a14:hiddenFill xmlns:a14="http://schemas.microsoft.com/office/drawing/2010/main">
                <a:solidFill>
                  <a:srgbClr val="FFFFFF"/>
                </a:solidFill>
              </a14:hiddenFill>
            </a:ext>
          </a:extLst>
        </p:spPr>
      </p:pic>
      <p:pic>
        <p:nvPicPr>
          <p:cNvPr id="2" name="図 164" descr="交通系のICカードのイラスト">
            <a:extLst>
              <a:ext uri="{FF2B5EF4-FFF2-40B4-BE49-F238E27FC236}">
                <a16:creationId xmlns:a16="http://schemas.microsoft.com/office/drawing/2014/main" id="{557606C4-9621-3F52-B3A6-21B3C77308B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880611">
            <a:off x="9384750" y="4405314"/>
            <a:ext cx="554021" cy="422825"/>
          </a:xfrm>
          <a:prstGeom prst="rect">
            <a:avLst/>
          </a:prstGeom>
          <a:noFill/>
          <a:extLst>
            <a:ext uri="{909E8E84-426E-40DD-AFC4-6F175D3DCCD1}">
              <a14:hiddenFill xmlns:a14="http://schemas.microsoft.com/office/drawing/2010/main">
                <a:solidFill>
                  <a:srgbClr val="FFFFFF"/>
                </a:solidFill>
              </a14:hiddenFill>
            </a:ext>
          </a:extLst>
        </p:spPr>
      </p:pic>
      <p:pic>
        <p:nvPicPr>
          <p:cNvPr id="6" name="図 169" descr="ICカードリーダーのイラスト（タッチ）">
            <a:extLst>
              <a:ext uri="{FF2B5EF4-FFF2-40B4-BE49-F238E27FC236}">
                <a16:creationId xmlns:a16="http://schemas.microsoft.com/office/drawing/2014/main" id="{00000000-0008-0000-0500-0000AA00000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96253" y="1230460"/>
            <a:ext cx="1279912" cy="1756296"/>
          </a:xfrm>
          <a:prstGeom prst="rect">
            <a:avLst/>
          </a:prstGeom>
          <a:noFill/>
          <a:extLst>
            <a:ext uri="{909E8E84-426E-40DD-AFC4-6F175D3DCCD1}">
              <a14:hiddenFill xmlns:a14="http://schemas.microsoft.com/office/drawing/2010/main">
                <a:solidFill>
                  <a:srgbClr val="FFFFFF"/>
                </a:solidFill>
              </a14:hiddenFill>
            </a:ext>
          </a:extLst>
        </p:spPr>
      </p:pic>
      <p:pic>
        <p:nvPicPr>
          <p:cNvPr id="7" name="Content Placeholder 3">
            <a:extLst>
              <a:ext uri="{FF2B5EF4-FFF2-40B4-BE49-F238E27FC236}">
                <a16:creationId xmlns:a16="http://schemas.microsoft.com/office/drawing/2014/main" id="{1E5E9C93-1B97-ACD5-EAEC-E38F22926739}"/>
              </a:ext>
            </a:extLst>
          </p:cNvPr>
          <p:cNvPicPr>
            <a:picLocks noGrp="1" noChangeAspect="1"/>
          </p:cNvPicPr>
          <p:nvPr>
            <p:ph idx="1"/>
          </p:nvPr>
        </p:nvPicPr>
        <p:blipFill>
          <a:blip r:embed="rId9" cstate="print">
            <a:extLst>
              <a:ext uri="{BEBA8EAE-BF5A-486C-A8C5-ECC9F3942E4B}">
                <a14:imgProps xmlns:a14="http://schemas.microsoft.com/office/drawing/2010/main">
                  <a14:imgLayer r:embed="rId10">
                    <a14:imgEffect>
                      <a14:backgroundRemoval t="5233" b="96512" l="8187" r="89620">
                        <a14:foregroundMark x1="23684" y1="26453" x2="26754" y2="15698"/>
                        <a14:foregroundMark x1="16228" y1="28488" x2="22368" y2="16182"/>
                        <a14:foregroundMark x1="21784" y1="30620" x2="31579" y2="12888"/>
                        <a14:foregroundMark x1="31579" y1="12888" x2="50731" y2="5233"/>
                        <a14:foregroundMark x1="50731" y1="5233" x2="67982" y2="12694"/>
                        <a14:foregroundMark x1="67982" y1="12694" x2="71637" y2="16182"/>
                        <a14:foregroundMark x1="75877" y1="21124" x2="65351" y2="16182"/>
                        <a14:foregroundMark x1="74123" y1="37597" x2="18713" y2="37597"/>
                        <a14:foregroundMark x1="38596" y1="28973" x2="20614" y2="33915"/>
                        <a14:foregroundMark x1="29240" y1="33430" x2="77193" y2="32267"/>
                        <a14:foregroundMark x1="35526" y1="41764" x2="67836" y2="41764"/>
                        <a14:foregroundMark x1="31725" y1="46705" x2="55994" y2="50775"/>
                        <a14:foregroundMark x1="34942" y1="55329" x2="67251" y2="52035"/>
                        <a14:foregroundMark x1="37427" y1="51647" x2="61696" y2="56977"/>
                        <a14:foregroundMark x1="29240" y1="59012" x2="59795" y2="63178"/>
                        <a14:foregroundMark x1="16813" y1="65213" x2="43567" y2="54070"/>
                        <a14:foregroundMark x1="22368" y1="71027" x2="31725" y2="52035"/>
                        <a14:foregroundMark x1="28070" y1="64826" x2="28655" y2="92829"/>
                        <a14:foregroundMark x1="28655" y1="92829" x2="28655" y2="92829"/>
                        <a14:foregroundMark x1="29240" y1="93702" x2="76608" y2="80911"/>
                        <a14:foregroundMark x1="40497" y1="94864" x2="80848" y2="94477"/>
                        <a14:foregroundMark x1="40497" y1="92054" x2="62865" y2="82171"/>
                        <a14:foregroundMark x1="38012" y1="81686" x2="65351" y2="57364"/>
                        <a14:foregroundMark x1="35526" y1="69380" x2="58480" y2="62306"/>
                        <a14:foregroundMark x1="72222" y1="53682" x2="73392" y2="82946"/>
                        <a14:foregroundMark x1="78363" y1="61919" x2="79678" y2="92054"/>
                        <a14:foregroundMark x1="82164" y1="59884" x2="84064" y2="68895"/>
                        <a14:foregroundMark x1="85234" y1="87112" x2="84649" y2="96512"/>
                        <a14:foregroundMark x1="8187" y1="41279" x2="50439" y2="22384"/>
                      </a14:backgroundRemoval>
                    </a14:imgEffect>
                  </a14:imgLayer>
                </a14:imgProps>
              </a:ext>
              <a:ext uri="{28A0092B-C50C-407E-A947-70E740481C1C}">
                <a14:useLocalDpi xmlns:a14="http://schemas.microsoft.com/office/drawing/2010/main" val="0"/>
              </a:ext>
            </a:extLst>
          </a:blip>
          <a:stretch>
            <a:fillRect/>
          </a:stretch>
        </p:blipFill>
        <p:spPr>
          <a:xfrm flipH="1">
            <a:off x="1129644" y="605629"/>
            <a:ext cx="1279911" cy="1931382"/>
          </a:xfrm>
          <a:prstGeom prst="rect">
            <a:avLst/>
          </a:prstGeom>
        </p:spPr>
      </p:pic>
    </p:spTree>
    <p:extLst>
      <p:ext uri="{BB962C8B-B14F-4D97-AF65-F5344CB8AC3E}">
        <p14:creationId xmlns:p14="http://schemas.microsoft.com/office/powerpoint/2010/main" val="177992475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d831380-f772-4d0a-86be-ca519d40c5a8" xsi:nil="true"/>
    <lcf76f155ced4ddcb4097134ff3c332f xmlns="b0c4f587-39ca-41af-b763-ad6198fafdf1">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BB0A11A2231C944A97F3CA5C2E8BE01" ma:contentTypeVersion="16" ma:contentTypeDescription="新しいドキュメントを作成します。" ma:contentTypeScope="" ma:versionID="b571397f1bfc9213b97b4bd25671e55f">
  <xsd:schema xmlns:xsd="http://www.w3.org/2001/XMLSchema" xmlns:xs="http://www.w3.org/2001/XMLSchema" xmlns:p="http://schemas.microsoft.com/office/2006/metadata/properties" xmlns:ns2="dd831380-f772-4d0a-86be-ca519d40c5a8" xmlns:ns3="b0c4f587-39ca-41af-b763-ad6198fafdf1" targetNamespace="http://schemas.microsoft.com/office/2006/metadata/properties" ma:root="true" ma:fieldsID="a96f8175d241023c110063f5b18f8eb8" ns2:_="" ns3:_="">
    <xsd:import namespace="dd831380-f772-4d0a-86be-ca519d40c5a8"/>
    <xsd:import namespace="b0c4f587-39ca-41af-b763-ad6198fafdf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831380-f772-4d0a-86be-ca519d40c5a8"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TaxCatchAll" ma:index="14" nillable="true" ma:displayName="Taxonomy Catch All Column" ma:hidden="true" ma:list="{0afaffd2-f4f9-4246-913e-6686bc10e01b}" ma:internalName="TaxCatchAll" ma:showField="CatchAllData" ma:web="dd831380-f772-4d0a-86be-ca519d40c5a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c4f587-39ca-41af-b763-ad6198fafdf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a9872b46-498f-4fc2-91d4-a744c164aaf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8EF251-47F8-4F8A-9047-A5A3A503D897}">
  <ds:schemaRefs>
    <ds:schemaRef ds:uri="http://schemas.microsoft.com/office/2006/documentManagement/types"/>
    <ds:schemaRef ds:uri="http://purl.org/dc/terms/"/>
    <ds:schemaRef ds:uri="http://schemas.microsoft.com/office/2006/metadata/properties"/>
    <ds:schemaRef ds:uri="http://schemas.openxmlformats.org/package/2006/metadata/core-properties"/>
    <ds:schemaRef ds:uri="dd831380-f772-4d0a-86be-ca519d40c5a8"/>
    <ds:schemaRef ds:uri="b0c4f587-39ca-41af-b763-ad6198fafdf1"/>
    <ds:schemaRef ds:uri="http://purl.org/dc/dcmitype/"/>
    <ds:schemaRef ds:uri="http://www.w3.org/XML/1998/namespace"/>
    <ds:schemaRef ds:uri="http://schemas.microsoft.com/office/infopath/2007/PartnerControls"/>
    <ds:schemaRef ds:uri="http://purl.org/dc/elements/1.1/"/>
  </ds:schemaRefs>
</ds:datastoreItem>
</file>

<file path=customXml/itemProps2.xml><?xml version="1.0" encoding="utf-8"?>
<ds:datastoreItem xmlns:ds="http://schemas.openxmlformats.org/officeDocument/2006/customXml" ds:itemID="{DD0B6284-BEBE-49B5-BC7F-0EB09BE13366}">
  <ds:schemaRefs>
    <ds:schemaRef ds:uri="http://schemas.microsoft.com/sharepoint/v3/contenttype/forms"/>
  </ds:schemaRefs>
</ds:datastoreItem>
</file>

<file path=customXml/itemProps3.xml><?xml version="1.0" encoding="utf-8"?>
<ds:datastoreItem xmlns:ds="http://schemas.openxmlformats.org/officeDocument/2006/customXml" ds:itemID="{6985632E-BB66-4A7C-95E3-C4086B621C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831380-f772-4d0a-86be-ca519d40c5a8"/>
    <ds:schemaRef ds:uri="b0c4f587-39ca-41af-b763-ad6198fafd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300</TotalTime>
  <Words>893</Words>
  <Application>Microsoft Office PowerPoint</Application>
  <PresentationFormat>Widescreen</PresentationFormat>
  <Paragraphs>91</Paragraphs>
  <Slides>15</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MS PGothic</vt:lpstr>
      <vt:lpstr>UD Digi Kyokasho NK-B</vt:lpstr>
      <vt:lpstr>UD Digi Kyokasho NK-R</vt:lpstr>
      <vt:lpstr>游ゴシック</vt:lpstr>
      <vt:lpstr>游ゴシック Light</vt:lpstr>
      <vt:lpstr>Arial</vt:lpstr>
      <vt:lpstr>Office テーマ</vt:lpstr>
      <vt:lpstr>だい４か　日本の公共交通機関　</vt:lpstr>
      <vt:lpstr>PowerPoint Presentation</vt:lpstr>
      <vt:lpstr>日本の公共交通機関</vt:lpstr>
      <vt:lpstr>PowerPoint Presentation</vt:lpstr>
      <vt:lpstr>PowerPoint Presentation</vt:lpstr>
      <vt:lpstr>PowerPoint Presentation</vt:lpstr>
      <vt:lpstr>プリペイドカード　(IC Card)</vt:lpstr>
      <vt:lpstr>地方によってICカードの形が違います</vt:lpstr>
      <vt:lpstr>PowerPoint Presentation</vt:lpstr>
      <vt:lpstr>日本では、バスの運賃をいつ払いますか。</vt:lpstr>
      <vt:lpstr>PowerPoint Presentation</vt:lpstr>
      <vt:lpstr>PowerPoint Presentation</vt:lpstr>
      <vt:lpstr>PowerPoint Presentation</vt:lpstr>
      <vt:lpstr>日本との類似・相違点</vt:lpstr>
      <vt:lpstr>出典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第1課　ミニじょうほう</dc:title>
  <dc:creator>Prapa Sangthongsuk</dc:creator>
  <cp:lastModifiedBy>Jldstaff3</cp:lastModifiedBy>
  <cp:revision>1</cp:revision>
  <dcterms:created xsi:type="dcterms:W3CDTF">2021-10-08T03:03:58Z</dcterms:created>
  <dcterms:modified xsi:type="dcterms:W3CDTF">2026-05-22T07:34:21Z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0x0101004BB0A11A2231C944A97F3CA5C2E8BE01</vt:lpwstr>
  </property>
  <property fmtid="{D5CDD505-2E9C-101B-9397-08002B2CF9AE}" pid="3" name="MediaServiceImageTags">
    <vt:lpwstr/>
  </property>
</Properties>
</file>