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72" r:id="rId5"/>
    <p:sldId id="256" r:id="rId6"/>
    <p:sldId id="277" r:id="rId7"/>
    <p:sldId id="271" r:id="rId8"/>
    <p:sldId id="283" r:id="rId9"/>
    <p:sldId id="274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DE76604-74A9-4AA8-E780-A9C2D0991143}" name="Narisara Thongmee" initials="NT" userId="S::Narisara@jpf.go.jp::6757c35e-10a4-4930-b694-0eb276fcf2f1" providerId="AD"/>
  <p188:author id="{E4381236-CC73-0A79-5837-E098B19E0125}" name="Yuka Ichimaru" initials="YI" userId="S::ichimaru@jfbkk.or.th::d909a6f2-ab86-4eb0-a019-a6e8b5a37979" providerId="AD"/>
  <p188:author id="{3878DC39-BA60-81A7-5EBC-4EFE1A364988}" name="Preyawan Phositlimpagul" initials="PP" userId="S::preyawan@jfbkk.or.th::5e2cd7b1-767d-4ec4-8174-bcc33deb7d25" providerId="AD"/>
  <p188:author id="{5E50E647-E3EE-8A11-A061-3A5577F32D61}" name="Mei Fukada" initials="MF" userId="S::Mei_Fukada@jpf.go.jp::4b4e81c0-5f69-430b-9e93-db87b6b5cf3b" providerId="AD"/>
  <p188:author id="{9DD4C369-D5A9-2778-5C8C-5404A6D2385B}" name="Prapa Sangthongsuk" initials="PS" userId="S::prapa@jfbkk.or.th::d9981701-2ffc-4e62-a99e-08713f5c1b3a" providerId="AD"/>
  <p188:author id="{55822285-4AC6-A1A2-9F07-F9A00FD4F891}" name="Maiko Kondo" initials="MK" userId="S::Maiko_Kondo@jpf.go.jp::08723079-52d7-44d4-b094-d03874e15015" providerId="AD"/>
  <p188:author id="{3ED67AFD-2EFD-30BA-B4DD-47D9D1E12C07}" name="Narisara Thongmee" initials="NT" userId="S::narisara@jfbkk.or.th::3f5817a0-d64e-4f85-845c-fa7a0a7890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F8535F-C23E-4C70-A6A8-A63125963F98}" v="134" dt="2026-05-22T07:32:12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1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i Fukada" userId="4b4e81c0-5f69-430b-9e93-db87b6b5cf3b" providerId="ADAL" clId="{B25BFD23-134A-4CB0-BF1F-F71D107D65F5}"/>
    <pc:docChg chg="undo custSel modSld">
      <pc:chgData name="Mei Fukada" userId="4b4e81c0-5f69-430b-9e93-db87b6b5cf3b" providerId="ADAL" clId="{B25BFD23-134A-4CB0-BF1F-F71D107D65F5}" dt="2024-10-28T04:46:51.279" v="56" actId="1582"/>
      <pc:docMkLst>
        <pc:docMk/>
      </pc:docMkLst>
      <pc:sldChg chg="modSp mod">
        <pc:chgData name="Mei Fukada" userId="4b4e81c0-5f69-430b-9e93-db87b6b5cf3b" providerId="ADAL" clId="{B25BFD23-134A-4CB0-BF1F-F71D107D65F5}" dt="2024-10-24T09:42:27.662" v="52" actId="1582"/>
        <pc:sldMkLst>
          <pc:docMk/>
          <pc:sldMk cId="1352507755" sldId="258"/>
        </pc:sldMkLst>
      </pc:sldChg>
      <pc:sldChg chg="modSp mod">
        <pc:chgData name="Mei Fukada" userId="4b4e81c0-5f69-430b-9e93-db87b6b5cf3b" providerId="ADAL" clId="{B25BFD23-134A-4CB0-BF1F-F71D107D65F5}" dt="2024-10-24T09:42:34.744" v="53" actId="1582"/>
        <pc:sldMkLst>
          <pc:docMk/>
          <pc:sldMk cId="3585878523" sldId="259"/>
        </pc:sldMkLst>
      </pc:sldChg>
      <pc:sldChg chg="modSp mod">
        <pc:chgData name="Mei Fukada" userId="4b4e81c0-5f69-430b-9e93-db87b6b5cf3b" providerId="ADAL" clId="{B25BFD23-134A-4CB0-BF1F-F71D107D65F5}" dt="2024-10-24T09:33:09.430" v="10" actId="208"/>
        <pc:sldMkLst>
          <pc:docMk/>
          <pc:sldMk cId="1028382828" sldId="263"/>
        </pc:sldMkLst>
      </pc:sldChg>
      <pc:sldChg chg="modSp mod">
        <pc:chgData name="Mei Fukada" userId="4b4e81c0-5f69-430b-9e93-db87b6b5cf3b" providerId="ADAL" clId="{B25BFD23-134A-4CB0-BF1F-F71D107D65F5}" dt="2024-10-24T09:44:55.217" v="55" actId="1582"/>
        <pc:sldMkLst>
          <pc:docMk/>
          <pc:sldMk cId="3104229892" sldId="264"/>
        </pc:sldMkLst>
      </pc:sldChg>
      <pc:sldChg chg="modSp mod">
        <pc:chgData name="Mei Fukada" userId="4b4e81c0-5f69-430b-9e93-db87b6b5cf3b" providerId="ADAL" clId="{B25BFD23-134A-4CB0-BF1F-F71D107D65F5}" dt="2024-10-24T09:37:11.058" v="15"/>
        <pc:sldMkLst>
          <pc:docMk/>
          <pc:sldMk cId="3820570317" sldId="269"/>
        </pc:sldMkLst>
      </pc:sldChg>
      <pc:sldChg chg="addSp modSp mod">
        <pc:chgData name="Mei Fukada" userId="4b4e81c0-5f69-430b-9e93-db87b6b5cf3b" providerId="ADAL" clId="{B25BFD23-134A-4CB0-BF1F-F71D107D65F5}" dt="2024-10-24T09:41:34.578" v="51" actId="1076"/>
        <pc:sldMkLst>
          <pc:docMk/>
          <pc:sldMk cId="1456398674" sldId="271"/>
        </pc:sldMkLst>
      </pc:sldChg>
      <pc:sldChg chg="modSp mod">
        <pc:chgData name="Mei Fukada" userId="4b4e81c0-5f69-430b-9e93-db87b6b5cf3b" providerId="ADAL" clId="{B25BFD23-134A-4CB0-BF1F-F71D107D65F5}" dt="2024-10-28T04:46:51.279" v="56" actId="1582"/>
        <pc:sldMkLst>
          <pc:docMk/>
          <pc:sldMk cId="3673818651" sldId="272"/>
        </pc:sldMkLst>
      </pc:sldChg>
      <pc:sldChg chg="addCm">
        <pc:chgData name="Mei Fukada" userId="4b4e81c0-5f69-430b-9e93-db87b6b5cf3b" providerId="ADAL" clId="{B25BFD23-134A-4CB0-BF1F-F71D107D65F5}" dt="2024-10-10T04:31:24.501" v="0"/>
        <pc:sldMkLst>
          <pc:docMk/>
          <pc:sldMk cId="3677465775" sldId="274"/>
        </pc:sldMkLst>
      </pc:sldChg>
    </pc:docChg>
  </pc:docChgLst>
  <pc:docChgLst>
    <pc:chgData name="Narisara Thongmee" userId="6757c35e-10a4-4930-b694-0eb276fcf2f1" providerId="ADAL" clId="{9CC2BA64-CCCC-4986-AD6F-5B22ECE12AC7}"/>
    <pc:docChg chg="undo custSel addSld delSld modSld">
      <pc:chgData name="Narisara Thongmee" userId="6757c35e-10a4-4930-b694-0eb276fcf2f1" providerId="ADAL" clId="{9CC2BA64-CCCC-4986-AD6F-5B22ECE12AC7}" dt="2025-11-20T04:26:34.331" v="1995" actId="47"/>
      <pc:docMkLst>
        <pc:docMk/>
      </pc:docMkLst>
      <pc:sldChg chg="del">
        <pc:chgData name="Narisara Thongmee" userId="6757c35e-10a4-4930-b694-0eb276fcf2f1" providerId="ADAL" clId="{9CC2BA64-CCCC-4986-AD6F-5B22ECE12AC7}" dt="2025-11-17T09:48:28.494" v="1458" actId="47"/>
        <pc:sldMkLst>
          <pc:docMk/>
          <pc:sldMk cId="1352507755" sldId="258"/>
        </pc:sldMkLst>
      </pc:sldChg>
      <pc:sldChg chg="del">
        <pc:chgData name="Narisara Thongmee" userId="6757c35e-10a4-4930-b694-0eb276fcf2f1" providerId="ADAL" clId="{9CC2BA64-CCCC-4986-AD6F-5B22ECE12AC7}" dt="2025-11-20T04:26:34.331" v="1995" actId="47"/>
        <pc:sldMkLst>
          <pc:docMk/>
          <pc:sldMk cId="3585878523" sldId="259"/>
        </pc:sldMkLst>
      </pc:sldChg>
      <pc:sldChg chg="del">
        <pc:chgData name="Narisara Thongmee" userId="6757c35e-10a4-4930-b694-0eb276fcf2f1" providerId="ADAL" clId="{9CC2BA64-CCCC-4986-AD6F-5B22ECE12AC7}" dt="2025-11-17T08:35:27.086" v="633" actId="47"/>
        <pc:sldMkLst>
          <pc:docMk/>
          <pc:sldMk cId="4161138751" sldId="262"/>
        </pc:sldMkLst>
      </pc:sldChg>
      <pc:sldChg chg="modSp mod modAnim">
        <pc:chgData name="Narisara Thongmee" userId="6757c35e-10a4-4930-b694-0eb276fcf2f1" providerId="ADAL" clId="{9CC2BA64-CCCC-4986-AD6F-5B22ECE12AC7}" dt="2025-11-17T08:44:05.519" v="775" actId="20577"/>
        <pc:sldMkLst>
          <pc:docMk/>
          <pc:sldMk cId="1028382828" sldId="263"/>
        </pc:sldMkLst>
      </pc:sldChg>
      <pc:sldChg chg="del">
        <pc:chgData name="Narisara Thongmee" userId="6757c35e-10a4-4930-b694-0eb276fcf2f1" providerId="ADAL" clId="{9CC2BA64-CCCC-4986-AD6F-5B22ECE12AC7}" dt="2025-11-17T09:32:00.619" v="1101" actId="47"/>
        <pc:sldMkLst>
          <pc:docMk/>
          <pc:sldMk cId="3104229892" sldId="264"/>
        </pc:sldMkLst>
      </pc:sldChg>
      <pc:sldChg chg="del">
        <pc:chgData name="Narisara Thongmee" userId="6757c35e-10a4-4930-b694-0eb276fcf2f1" providerId="ADAL" clId="{9CC2BA64-CCCC-4986-AD6F-5B22ECE12AC7}" dt="2025-11-17T09:33:58.104" v="1176" actId="47"/>
        <pc:sldMkLst>
          <pc:docMk/>
          <pc:sldMk cId="558919449" sldId="265"/>
        </pc:sldMkLst>
      </pc:sldChg>
      <pc:sldChg chg="del">
        <pc:chgData name="Narisara Thongmee" userId="6757c35e-10a4-4930-b694-0eb276fcf2f1" providerId="ADAL" clId="{9CC2BA64-CCCC-4986-AD6F-5B22ECE12AC7}" dt="2025-11-17T09:59:44.088" v="1526" actId="47"/>
        <pc:sldMkLst>
          <pc:docMk/>
          <pc:sldMk cId="2461348165" sldId="267"/>
        </pc:sldMkLst>
      </pc:sldChg>
      <pc:sldChg chg="del">
        <pc:chgData name="Narisara Thongmee" userId="6757c35e-10a4-4930-b694-0eb276fcf2f1" providerId="ADAL" clId="{9CC2BA64-CCCC-4986-AD6F-5B22ECE12AC7}" dt="2025-11-17T09:15:48.545" v="905" actId="47"/>
        <pc:sldMkLst>
          <pc:docMk/>
          <pc:sldMk cId="799232818" sldId="270"/>
        </pc:sldMkLst>
      </pc:sldChg>
      <pc:sldChg chg="modSp mod">
        <pc:chgData name="Narisara Thongmee" userId="6757c35e-10a4-4930-b694-0eb276fcf2f1" providerId="ADAL" clId="{9CC2BA64-CCCC-4986-AD6F-5B22ECE12AC7}" dt="2025-11-17T09:48:23.291" v="1456" actId="14100"/>
        <pc:sldMkLst>
          <pc:docMk/>
          <pc:sldMk cId="1456398674" sldId="271"/>
        </pc:sldMkLst>
      </pc:sldChg>
      <pc:sldChg chg="addSp modSp mod modNotesTx">
        <pc:chgData name="Narisara Thongmee" userId="6757c35e-10a4-4930-b694-0eb276fcf2f1" providerId="ADAL" clId="{9CC2BA64-CCCC-4986-AD6F-5B22ECE12AC7}" dt="2025-11-20T03:44:36.391" v="1989" actId="1076"/>
        <pc:sldMkLst>
          <pc:docMk/>
          <pc:sldMk cId="3673818651" sldId="272"/>
        </pc:sldMkLst>
      </pc:sldChg>
      <pc:sldChg chg="del">
        <pc:chgData name="Narisara Thongmee" userId="6757c35e-10a4-4930-b694-0eb276fcf2f1" providerId="ADAL" clId="{9CC2BA64-CCCC-4986-AD6F-5B22ECE12AC7}" dt="2025-11-17T09:31:00.534" v="1039" actId="47"/>
        <pc:sldMkLst>
          <pc:docMk/>
          <pc:sldMk cId="3459725390" sldId="273"/>
        </pc:sldMkLst>
      </pc:sldChg>
      <pc:sldChg chg="del">
        <pc:chgData name="Narisara Thongmee" userId="6757c35e-10a4-4930-b694-0eb276fcf2f1" providerId="ADAL" clId="{9CC2BA64-CCCC-4986-AD6F-5B22ECE12AC7}" dt="2025-11-17T08:20:54.549" v="42" actId="47"/>
        <pc:sldMkLst>
          <pc:docMk/>
          <pc:sldMk cId="2221298477" sldId="275"/>
        </pc:sldMkLst>
      </pc:sldChg>
      <pc:sldChg chg="addSp delSp modSp mod modNotesTx">
        <pc:chgData name="Narisara Thongmee" userId="6757c35e-10a4-4930-b694-0eb276fcf2f1" providerId="ADAL" clId="{9CC2BA64-CCCC-4986-AD6F-5B22ECE12AC7}" dt="2025-11-20T03:05:00.128" v="1980" actId="20577"/>
        <pc:sldMkLst>
          <pc:docMk/>
          <pc:sldMk cId="3123197387" sldId="276"/>
        </pc:sldMkLst>
      </pc:sldChg>
      <pc:sldChg chg="addSp delSp modSp mod modAnim modNotesTx">
        <pc:chgData name="Narisara Thongmee" userId="6757c35e-10a4-4930-b694-0eb276fcf2f1" providerId="ADAL" clId="{9CC2BA64-CCCC-4986-AD6F-5B22ECE12AC7}" dt="2025-11-20T03:00:39.050" v="1976" actId="1076"/>
        <pc:sldMkLst>
          <pc:docMk/>
          <pc:sldMk cId="3133697826" sldId="277"/>
        </pc:sldMkLst>
      </pc:sldChg>
      <pc:sldChg chg="addSp delSp modSp mod">
        <pc:chgData name="Narisara Thongmee" userId="6757c35e-10a4-4930-b694-0eb276fcf2f1" providerId="ADAL" clId="{9CC2BA64-CCCC-4986-AD6F-5B22ECE12AC7}" dt="2025-11-20T03:36:48.004" v="1986"/>
        <pc:sldMkLst>
          <pc:docMk/>
          <pc:sldMk cId="178699686" sldId="279"/>
        </pc:sldMkLst>
      </pc:sldChg>
      <pc:sldChg chg="modSp mod modAnim">
        <pc:chgData name="Narisara Thongmee" userId="6757c35e-10a4-4930-b694-0eb276fcf2f1" providerId="ADAL" clId="{9CC2BA64-CCCC-4986-AD6F-5B22ECE12AC7}" dt="2025-11-17T09:36:56.582" v="1269" actId="1076"/>
        <pc:sldMkLst>
          <pc:docMk/>
          <pc:sldMk cId="3996133815" sldId="280"/>
        </pc:sldMkLst>
      </pc:sldChg>
      <pc:sldChg chg="modSp mod">
        <pc:chgData name="Narisara Thongmee" userId="6757c35e-10a4-4930-b694-0eb276fcf2f1" providerId="ADAL" clId="{9CC2BA64-CCCC-4986-AD6F-5B22ECE12AC7}" dt="2025-11-17T09:45:44.844" v="1366" actId="14100"/>
        <pc:sldMkLst>
          <pc:docMk/>
          <pc:sldMk cId="704089545" sldId="281"/>
        </pc:sldMkLst>
      </pc:sldChg>
      <pc:sldChg chg="modSp del mod">
        <pc:chgData name="Narisara Thongmee" userId="6757c35e-10a4-4930-b694-0eb276fcf2f1" providerId="ADAL" clId="{9CC2BA64-CCCC-4986-AD6F-5B22ECE12AC7}" dt="2025-11-17T09:48:25.723" v="1457" actId="47"/>
        <pc:sldMkLst>
          <pc:docMk/>
          <pc:sldMk cId="3475915219" sldId="282"/>
        </pc:sldMkLst>
      </pc:sldChg>
      <pc:sldChg chg="addSp delSp modSp mod">
        <pc:chgData name="Narisara Thongmee" userId="6757c35e-10a4-4930-b694-0eb276fcf2f1" providerId="ADAL" clId="{9CC2BA64-CCCC-4986-AD6F-5B22ECE12AC7}" dt="2025-11-20T03:36:57.801" v="1987" actId="20577"/>
        <pc:sldMkLst>
          <pc:docMk/>
          <pc:sldMk cId="4278364164" sldId="283"/>
        </pc:sldMkLst>
      </pc:sldChg>
      <pc:sldChg chg="del modNotesTx">
        <pc:chgData name="Narisara Thongmee" userId="6757c35e-10a4-4930-b694-0eb276fcf2f1" providerId="ADAL" clId="{9CC2BA64-CCCC-4986-AD6F-5B22ECE12AC7}" dt="2025-11-17T09:13:02.177" v="824" actId="47"/>
        <pc:sldMkLst>
          <pc:docMk/>
          <pc:sldMk cId="1667043013" sldId="284"/>
        </pc:sldMkLst>
      </pc:sldChg>
      <pc:sldChg chg="add del modNotesTx">
        <pc:chgData name="Narisara Thongmee" userId="6757c35e-10a4-4930-b694-0eb276fcf2f1" providerId="ADAL" clId="{9CC2BA64-CCCC-4986-AD6F-5B22ECE12AC7}" dt="2025-11-17T08:43:42.323" v="751" actId="47"/>
        <pc:sldMkLst>
          <pc:docMk/>
          <pc:sldMk cId="413625374" sldId="285"/>
        </pc:sldMkLst>
      </pc:sldChg>
      <pc:sldChg chg="modSp mod modNotesTx">
        <pc:chgData name="Narisara Thongmee" userId="6757c35e-10a4-4930-b694-0eb276fcf2f1" providerId="ADAL" clId="{9CC2BA64-CCCC-4986-AD6F-5B22ECE12AC7}" dt="2025-11-17T09:15:43.271" v="904" actId="20577"/>
        <pc:sldMkLst>
          <pc:docMk/>
          <pc:sldMk cId="3109389006" sldId="286"/>
        </pc:sldMkLst>
      </pc:sldChg>
      <pc:sldChg chg="del modNotesTx">
        <pc:chgData name="Narisara Thongmee" userId="6757c35e-10a4-4930-b694-0eb276fcf2f1" providerId="ADAL" clId="{9CC2BA64-CCCC-4986-AD6F-5B22ECE12AC7}" dt="2025-11-17T08:24:57.131" v="370" actId="47"/>
        <pc:sldMkLst>
          <pc:docMk/>
          <pc:sldMk cId="3359404911" sldId="287"/>
        </pc:sldMkLst>
      </pc:sldChg>
      <pc:sldChg chg="del">
        <pc:chgData name="Narisara Thongmee" userId="6757c35e-10a4-4930-b694-0eb276fcf2f1" providerId="ADAL" clId="{9CC2BA64-CCCC-4986-AD6F-5B22ECE12AC7}" dt="2025-11-17T08:25:22.719" v="371" actId="47"/>
        <pc:sldMkLst>
          <pc:docMk/>
          <pc:sldMk cId="1946532224" sldId="288"/>
        </pc:sldMkLst>
      </pc:sldChg>
      <pc:sldChg chg="modSp del mod">
        <pc:chgData name="Narisara Thongmee" userId="6757c35e-10a4-4930-b694-0eb276fcf2f1" providerId="ADAL" clId="{9CC2BA64-CCCC-4986-AD6F-5B22ECE12AC7}" dt="2025-11-17T08:43:45.550" v="752" actId="47"/>
        <pc:sldMkLst>
          <pc:docMk/>
          <pc:sldMk cId="4071916810" sldId="289"/>
        </pc:sldMkLst>
      </pc:sldChg>
      <pc:sldChg chg="del">
        <pc:chgData name="Narisara Thongmee" userId="6757c35e-10a4-4930-b694-0eb276fcf2f1" providerId="ADAL" clId="{9CC2BA64-CCCC-4986-AD6F-5B22ECE12AC7}" dt="2025-11-17T09:13:05.244" v="825" actId="47"/>
        <pc:sldMkLst>
          <pc:docMk/>
          <pc:sldMk cId="3164146808" sldId="290"/>
        </pc:sldMkLst>
      </pc:sldChg>
    </pc:docChg>
  </pc:docChgLst>
  <pc:docChgLst>
    <pc:chgData name="Prapa Sangthongsuk" userId="73782003-62a9-4b6c-8fbe-6fe9adab7861" providerId="ADAL" clId="{D9FF4238-E4DB-442C-91EB-B1681A12732A}"/>
    <pc:docChg chg="undo custSel addSld modSld">
      <pc:chgData name="Prapa Sangthongsuk" userId="73782003-62a9-4b6c-8fbe-6fe9adab7861" providerId="ADAL" clId="{D9FF4238-E4DB-442C-91EB-B1681A12732A}" dt="2023-10-11T02:38:16.355" v="972" actId="1076"/>
      <pc:docMkLst>
        <pc:docMk/>
      </pc:docMkLst>
      <pc:sldChg chg="addSp delSp modSp mod delAnim">
        <pc:chgData name="Prapa Sangthongsuk" userId="73782003-62a9-4b6c-8fbe-6fe9adab7861" providerId="ADAL" clId="{D9FF4238-E4DB-442C-91EB-B1681A12732A}" dt="2023-10-11T02:34:29.983" v="928" actId="20577"/>
        <pc:sldMkLst>
          <pc:docMk/>
          <pc:sldMk cId="1743056891" sldId="256"/>
        </pc:sldMkLst>
      </pc:sldChg>
      <pc:sldChg chg="addSp modSp mod modAnim">
        <pc:chgData name="Prapa Sangthongsuk" userId="73782003-62a9-4b6c-8fbe-6fe9adab7861" providerId="ADAL" clId="{D9FF4238-E4DB-442C-91EB-B1681A12732A}" dt="2023-10-09T02:25:02.898" v="212" actId="1076"/>
        <pc:sldMkLst>
          <pc:docMk/>
          <pc:sldMk cId="1352507755" sldId="258"/>
        </pc:sldMkLst>
      </pc:sldChg>
      <pc:sldChg chg="delSp modSp mod delAnim modAnim">
        <pc:chgData name="Prapa Sangthongsuk" userId="73782003-62a9-4b6c-8fbe-6fe9adab7861" providerId="ADAL" clId="{D9FF4238-E4DB-442C-91EB-B1681A12732A}" dt="2023-10-09T02:23:49.039" v="170" actId="1076"/>
        <pc:sldMkLst>
          <pc:docMk/>
          <pc:sldMk cId="3585878523" sldId="259"/>
        </pc:sldMkLst>
      </pc:sldChg>
      <pc:sldChg chg="addSp delSp modSp mod">
        <pc:chgData name="Prapa Sangthongsuk" userId="73782003-62a9-4b6c-8fbe-6fe9adab7861" providerId="ADAL" clId="{D9FF4238-E4DB-442C-91EB-B1681A12732A}" dt="2023-10-11T02:37:38.464" v="949" actId="403"/>
        <pc:sldMkLst>
          <pc:docMk/>
          <pc:sldMk cId="558919449" sldId="265"/>
        </pc:sldMkLst>
      </pc:sldChg>
      <pc:sldChg chg="addSp delSp modSp new mod modAnim">
        <pc:chgData name="Prapa Sangthongsuk" userId="73782003-62a9-4b6c-8fbe-6fe9adab7861" providerId="ADAL" clId="{D9FF4238-E4DB-442C-91EB-B1681A12732A}" dt="2023-10-10T03:08:40.609" v="336" actId="1076"/>
        <pc:sldMkLst>
          <pc:docMk/>
          <pc:sldMk cId="1456398674" sldId="271"/>
        </pc:sldMkLst>
      </pc:sldChg>
      <pc:sldChg chg="addSp delSp modSp new mod modClrScheme modAnim chgLayout">
        <pc:chgData name="Prapa Sangthongsuk" userId="73782003-62a9-4b6c-8fbe-6fe9adab7861" providerId="ADAL" clId="{D9FF4238-E4DB-442C-91EB-B1681A12732A}" dt="2023-10-11T02:35:42.340" v="931" actId="20577"/>
        <pc:sldMkLst>
          <pc:docMk/>
          <pc:sldMk cId="3673818651" sldId="272"/>
        </pc:sldMkLst>
      </pc:sldChg>
      <pc:sldChg chg="addSp delSp modSp new mod">
        <pc:chgData name="Prapa Sangthongsuk" userId="73782003-62a9-4b6c-8fbe-6fe9adab7861" providerId="ADAL" clId="{D9FF4238-E4DB-442C-91EB-B1681A12732A}" dt="2023-10-11T02:38:16.355" v="972" actId="1076"/>
        <pc:sldMkLst>
          <pc:docMk/>
          <pc:sldMk cId="3459725390" sldId="273"/>
        </pc:sldMkLst>
      </pc:sldChg>
    </pc:docChg>
  </pc:docChgLst>
  <pc:docChgLst>
    <pc:chgData name="jldintern2" userId="c94eef63-ad42-4928-a78f-36820a0c7441" providerId="ADAL" clId="{10E07E2B-32A3-4C3C-9DB4-857F436E81EF}"/>
    <pc:docChg chg="undo custSel modSld">
      <pc:chgData name="jldintern2" userId="c94eef63-ad42-4928-a78f-36820a0c7441" providerId="ADAL" clId="{10E07E2B-32A3-4C3C-9DB4-857F436E81EF}" dt="2025-02-07T03:53:21.933" v="2" actId="478"/>
      <pc:docMkLst>
        <pc:docMk/>
      </pc:docMkLst>
      <pc:sldChg chg="addSp delSp modSp mod addAnim delAnim">
        <pc:chgData name="jldintern2" userId="c94eef63-ad42-4928-a78f-36820a0c7441" providerId="ADAL" clId="{10E07E2B-32A3-4C3C-9DB4-857F436E81EF}" dt="2025-02-07T03:53:21.933" v="2" actId="478"/>
        <pc:sldMkLst>
          <pc:docMk/>
          <pc:sldMk cId="1028382828" sldId="263"/>
        </pc:sldMkLst>
      </pc:sldChg>
    </pc:docChg>
  </pc:docChgLst>
  <pc:docChgLst>
    <pc:chgData name="Jldstaff3" userId="a05ea172-e8dc-4df0-ae92-caa84018ac31" providerId="ADAL" clId="{17C4C389-83B7-4D05-8482-0EC327EC6B34}"/>
    <pc:docChg chg="undo custSel delSld modSld">
      <pc:chgData name="Jldstaff3" userId="a05ea172-e8dc-4df0-ae92-caa84018ac31" providerId="ADAL" clId="{17C4C389-83B7-4D05-8482-0EC327EC6B34}" dt="2026-05-22T07:32:28.888" v="149" actId="1036"/>
      <pc:docMkLst>
        <pc:docMk/>
      </pc:docMkLst>
      <pc:sldChg chg="modSp mod">
        <pc:chgData name="Jldstaff3" userId="a05ea172-e8dc-4df0-ae92-caa84018ac31" providerId="ADAL" clId="{17C4C389-83B7-4D05-8482-0EC327EC6B34}" dt="2026-05-19T06:37:23.329" v="116" actId="1076"/>
        <pc:sldMkLst>
          <pc:docMk/>
          <pc:sldMk cId="1743056891" sldId="256"/>
        </pc:sldMkLst>
        <pc:spChg chg="mod">
          <ac:chgData name="Jldstaff3" userId="a05ea172-e8dc-4df0-ae92-caa84018ac31" providerId="ADAL" clId="{17C4C389-83B7-4D05-8482-0EC327EC6B34}" dt="2026-05-19T06:37:23.329" v="116" actId="1076"/>
          <ac:spMkLst>
            <pc:docMk/>
            <pc:sldMk cId="1743056891" sldId="256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8T02:03:57.585" v="8" actId="255"/>
          <ac:spMkLst>
            <pc:docMk/>
            <pc:sldMk cId="1743056891" sldId="256"/>
            <ac:spMk id="1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8T02:03:44.035" v="6" actId="2711"/>
          <ac:spMkLst>
            <pc:docMk/>
            <pc:sldMk cId="1743056891" sldId="256"/>
            <ac:spMk id="1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8T02:03:49.394" v="7" actId="2711"/>
          <ac:spMkLst>
            <pc:docMk/>
            <pc:sldMk cId="1743056891" sldId="256"/>
            <ac:spMk id="14" creationId="{00000000-0000-0000-0000-000000000000}"/>
          </ac:spMkLst>
        </pc:spChg>
      </pc:sldChg>
      <pc:sldChg chg="modSp del mod">
        <pc:chgData name="Jldstaff3" userId="a05ea172-e8dc-4df0-ae92-caa84018ac31" providerId="ADAL" clId="{17C4C389-83B7-4D05-8482-0EC327EC6B34}" dt="2026-05-18T03:16:06.095" v="74" actId="47"/>
        <pc:sldMkLst>
          <pc:docMk/>
          <pc:sldMk cId="1028382828" sldId="263"/>
        </pc:sldMkLst>
      </pc:sldChg>
      <pc:sldChg chg="modSp mod">
        <pc:chgData name="Jldstaff3" userId="a05ea172-e8dc-4df0-ae92-caa84018ac31" providerId="ADAL" clId="{17C4C389-83B7-4D05-8482-0EC327EC6B34}" dt="2026-05-19T06:37:45.617" v="117" actId="1076"/>
        <pc:sldMkLst>
          <pc:docMk/>
          <pc:sldMk cId="1456398674" sldId="271"/>
        </pc:sldMkLst>
        <pc:spChg chg="mod">
          <ac:chgData name="Jldstaff3" userId="a05ea172-e8dc-4df0-ae92-caa84018ac31" providerId="ADAL" clId="{17C4C389-83B7-4D05-8482-0EC327EC6B34}" dt="2026-05-19T06:37:45.617" v="117" actId="1076"/>
          <ac:spMkLst>
            <pc:docMk/>
            <pc:sldMk cId="1456398674" sldId="271"/>
            <ac:spMk id="2" creationId="{594F152F-4E73-FD9E-128B-792B2842C3C4}"/>
          </ac:spMkLst>
        </pc:spChg>
        <pc:spChg chg="mod">
          <ac:chgData name="Jldstaff3" userId="a05ea172-e8dc-4df0-ae92-caa84018ac31" providerId="ADAL" clId="{17C4C389-83B7-4D05-8482-0EC327EC6B34}" dt="2026-05-18T03:32:07.388" v="85" actId="2711"/>
          <ac:spMkLst>
            <pc:docMk/>
            <pc:sldMk cId="1456398674" sldId="271"/>
            <ac:spMk id="5" creationId="{F94B855D-720A-02A6-ECC6-C4B8F2A0EAC0}"/>
          </ac:spMkLst>
        </pc:spChg>
      </pc:sldChg>
      <pc:sldChg chg="modTransition">
        <pc:chgData name="Jldstaff3" userId="a05ea172-e8dc-4df0-ae92-caa84018ac31" providerId="ADAL" clId="{17C4C389-83B7-4D05-8482-0EC327EC6B34}" dt="2026-05-18T02:08:41.492" v="15"/>
        <pc:sldMkLst>
          <pc:docMk/>
          <pc:sldMk cId="3673818651" sldId="272"/>
        </pc:sldMkLst>
      </pc:sldChg>
      <pc:sldChg chg="modSp mod">
        <pc:chgData name="Jldstaff3" userId="a05ea172-e8dc-4df0-ae92-caa84018ac31" providerId="ADAL" clId="{17C4C389-83B7-4D05-8482-0EC327EC6B34}" dt="2026-05-19T06:41:11.744" v="130" actId="2711"/>
        <pc:sldMkLst>
          <pc:docMk/>
          <pc:sldMk cId="3677465775" sldId="274"/>
        </pc:sldMkLst>
        <pc:spChg chg="mod">
          <ac:chgData name="Jldstaff3" userId="a05ea172-e8dc-4df0-ae92-caa84018ac31" providerId="ADAL" clId="{17C4C389-83B7-4D05-8482-0EC327EC6B34}" dt="2026-05-19T06:40:55.337" v="129" actId="2711"/>
          <ac:spMkLst>
            <pc:docMk/>
            <pc:sldMk cId="3677465775" sldId="274"/>
            <ac:spMk id="2" creationId="{370EC383-499F-77F0-72E4-9FD66EA5E2D6}"/>
          </ac:spMkLst>
        </pc:spChg>
        <pc:spChg chg="mod">
          <ac:chgData name="Jldstaff3" userId="a05ea172-e8dc-4df0-ae92-caa84018ac31" providerId="ADAL" clId="{17C4C389-83B7-4D05-8482-0EC327EC6B34}" dt="2026-05-19T06:41:11.744" v="130" actId="2711"/>
          <ac:spMkLst>
            <pc:docMk/>
            <pc:sldMk cId="3677465775" sldId="274"/>
            <ac:spMk id="3" creationId="{FAEBA4DC-31A9-1478-29E2-063B446A5C1D}"/>
          </ac:spMkLst>
        </pc:spChg>
      </pc:sldChg>
      <pc:sldChg chg="del">
        <pc:chgData name="Jldstaff3" userId="a05ea172-e8dc-4df0-ae92-caa84018ac31" providerId="ADAL" clId="{17C4C389-83B7-4D05-8482-0EC327EC6B34}" dt="2026-05-18T03:16:06.664" v="77" actId="47"/>
        <pc:sldMkLst>
          <pc:docMk/>
          <pc:sldMk cId="3123197387" sldId="276"/>
        </pc:sldMkLst>
      </pc:sldChg>
      <pc:sldChg chg="modSp mod modAnim">
        <pc:chgData name="Jldstaff3" userId="a05ea172-e8dc-4df0-ae92-caa84018ac31" providerId="ADAL" clId="{17C4C389-83B7-4D05-8482-0EC327EC6B34}" dt="2026-05-22T07:32:28.888" v="149" actId="1036"/>
        <pc:sldMkLst>
          <pc:docMk/>
          <pc:sldMk cId="3133697826" sldId="277"/>
        </pc:sldMkLst>
        <pc:spChg chg="mod">
          <ac:chgData name="Jldstaff3" userId="a05ea172-e8dc-4df0-ae92-caa84018ac31" providerId="ADAL" clId="{17C4C389-83B7-4D05-8482-0EC327EC6B34}" dt="2026-05-18T02:02:56.559" v="4" actId="2711"/>
          <ac:spMkLst>
            <pc:docMk/>
            <pc:sldMk cId="3133697826" sldId="277"/>
            <ac:spMk id="2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22T07:32:28.888" v="149" actId="1036"/>
          <ac:spMkLst>
            <pc:docMk/>
            <pc:sldMk cId="3133697826" sldId="277"/>
            <ac:spMk id="3" creationId="{00000000-0000-0000-0000-000000000000}"/>
          </ac:spMkLst>
        </pc:spChg>
        <pc:spChg chg="mod">
          <ac:chgData name="Jldstaff3" userId="a05ea172-e8dc-4df0-ae92-caa84018ac31" providerId="ADAL" clId="{17C4C389-83B7-4D05-8482-0EC327EC6B34}" dt="2026-05-18T02:04:54.609" v="9" actId="2711"/>
          <ac:spMkLst>
            <pc:docMk/>
            <pc:sldMk cId="3133697826" sldId="277"/>
            <ac:spMk id="4" creationId="{D2B53815-7021-F65E-C726-F5A78FC39872}"/>
          </ac:spMkLst>
        </pc:spChg>
      </pc:sldChg>
      <pc:sldChg chg="del">
        <pc:chgData name="Jldstaff3" userId="a05ea172-e8dc-4df0-ae92-caa84018ac31" providerId="ADAL" clId="{17C4C389-83B7-4D05-8482-0EC327EC6B34}" dt="2026-05-18T03:16:06.695" v="78" actId="47"/>
        <pc:sldMkLst>
          <pc:docMk/>
          <pc:sldMk cId="3529294103" sldId="278"/>
        </pc:sldMkLst>
      </pc:sldChg>
      <pc:sldChg chg="del">
        <pc:chgData name="Jldstaff3" userId="a05ea172-e8dc-4df0-ae92-caa84018ac31" providerId="ADAL" clId="{17C4C389-83B7-4D05-8482-0EC327EC6B34}" dt="2026-05-18T03:16:06.717" v="79" actId="47"/>
        <pc:sldMkLst>
          <pc:docMk/>
          <pc:sldMk cId="178699686" sldId="279"/>
        </pc:sldMkLst>
      </pc:sldChg>
      <pc:sldChg chg="del">
        <pc:chgData name="Jldstaff3" userId="a05ea172-e8dc-4df0-ae92-caa84018ac31" providerId="ADAL" clId="{17C4C389-83B7-4D05-8482-0EC327EC6B34}" dt="2026-05-18T03:16:06.812" v="80" actId="47"/>
        <pc:sldMkLst>
          <pc:docMk/>
          <pc:sldMk cId="3996133815" sldId="280"/>
        </pc:sldMkLst>
      </pc:sldChg>
      <pc:sldChg chg="del">
        <pc:chgData name="Jldstaff3" userId="a05ea172-e8dc-4df0-ae92-caa84018ac31" providerId="ADAL" clId="{17C4C389-83B7-4D05-8482-0EC327EC6B34}" dt="2026-05-18T03:16:06.827" v="81" actId="47"/>
        <pc:sldMkLst>
          <pc:docMk/>
          <pc:sldMk cId="704089545" sldId="281"/>
        </pc:sldMkLst>
      </pc:sldChg>
      <pc:sldChg chg="modSp mod">
        <pc:chgData name="Jldstaff3" userId="a05ea172-e8dc-4df0-ae92-caa84018ac31" providerId="ADAL" clId="{17C4C389-83B7-4D05-8482-0EC327EC6B34}" dt="2026-05-19T06:40:24.373" v="127" actId="1076"/>
        <pc:sldMkLst>
          <pc:docMk/>
          <pc:sldMk cId="4278364164" sldId="283"/>
        </pc:sldMkLst>
        <pc:spChg chg="mod">
          <ac:chgData name="Jldstaff3" userId="a05ea172-e8dc-4df0-ae92-caa84018ac31" providerId="ADAL" clId="{17C4C389-83B7-4D05-8482-0EC327EC6B34}" dt="2026-05-19T06:37:51.447" v="118" actId="1076"/>
          <ac:spMkLst>
            <pc:docMk/>
            <pc:sldMk cId="4278364164" sldId="283"/>
            <ac:spMk id="2" creationId="{1FB4E811-E4E3-55DC-5287-6A308DF6E5A4}"/>
          </ac:spMkLst>
        </pc:spChg>
        <pc:spChg chg="mod">
          <ac:chgData name="Jldstaff3" userId="a05ea172-e8dc-4df0-ae92-caa84018ac31" providerId="ADAL" clId="{17C4C389-83B7-4D05-8482-0EC327EC6B34}" dt="2026-05-18T03:34:17.718" v="108" actId="1076"/>
          <ac:spMkLst>
            <pc:docMk/>
            <pc:sldMk cId="4278364164" sldId="283"/>
            <ac:spMk id="5" creationId="{B16A176C-3230-E106-94CF-B1DCA9A08914}"/>
          </ac:spMkLst>
        </pc:spChg>
        <pc:spChg chg="mod">
          <ac:chgData name="Jldstaff3" userId="a05ea172-e8dc-4df0-ae92-caa84018ac31" providerId="ADAL" clId="{17C4C389-83B7-4D05-8482-0EC327EC6B34}" dt="2026-05-19T06:40:18.567" v="125" actId="255"/>
          <ac:spMkLst>
            <pc:docMk/>
            <pc:sldMk cId="4278364164" sldId="283"/>
            <ac:spMk id="8" creationId="{EB5C36D3-0076-B80F-8EA7-015C61584C7C}"/>
          </ac:spMkLst>
        </pc:spChg>
        <pc:spChg chg="mod">
          <ac:chgData name="Jldstaff3" userId="a05ea172-e8dc-4df0-ae92-caa84018ac31" providerId="ADAL" clId="{17C4C389-83B7-4D05-8482-0EC327EC6B34}" dt="2026-05-19T06:38:35.927" v="123" actId="20577"/>
          <ac:spMkLst>
            <pc:docMk/>
            <pc:sldMk cId="4278364164" sldId="283"/>
            <ac:spMk id="9" creationId="{7FB57BD0-0D16-CB3C-20FB-D75AA3FDF24C}"/>
          </ac:spMkLst>
        </pc:spChg>
        <pc:spChg chg="mod">
          <ac:chgData name="Jldstaff3" userId="a05ea172-e8dc-4df0-ae92-caa84018ac31" providerId="ADAL" clId="{17C4C389-83B7-4D05-8482-0EC327EC6B34}" dt="2026-05-19T06:38:20.467" v="121" actId="255"/>
          <ac:spMkLst>
            <pc:docMk/>
            <pc:sldMk cId="4278364164" sldId="283"/>
            <ac:spMk id="10" creationId="{0DB45EEF-8720-4768-DBB2-CBBFE97731C8}"/>
          </ac:spMkLst>
        </pc:spChg>
        <pc:spChg chg="mod">
          <ac:chgData name="Jldstaff3" userId="a05ea172-e8dc-4df0-ae92-caa84018ac31" providerId="ADAL" clId="{17C4C389-83B7-4D05-8482-0EC327EC6B34}" dt="2026-05-19T06:40:12.667" v="124" actId="255"/>
          <ac:spMkLst>
            <pc:docMk/>
            <pc:sldMk cId="4278364164" sldId="283"/>
            <ac:spMk id="11" creationId="{F6977582-DB8A-7A4C-8335-7BCC365C7DA8}"/>
          </ac:spMkLst>
        </pc:spChg>
        <pc:spChg chg="mod">
          <ac:chgData name="Jldstaff3" userId="a05ea172-e8dc-4df0-ae92-caa84018ac31" providerId="ADAL" clId="{17C4C389-83B7-4D05-8482-0EC327EC6B34}" dt="2026-05-19T06:40:24.373" v="127" actId="1076"/>
          <ac:spMkLst>
            <pc:docMk/>
            <pc:sldMk cId="4278364164" sldId="283"/>
            <ac:spMk id="12" creationId="{CDDE8374-D0F6-84C0-0739-E946DB2511E7}"/>
          </ac:spMkLst>
        </pc:spChg>
      </pc:sldChg>
      <pc:sldChg chg="del">
        <pc:chgData name="Jldstaff3" userId="a05ea172-e8dc-4df0-ae92-caa84018ac31" providerId="ADAL" clId="{17C4C389-83B7-4D05-8482-0EC327EC6B34}" dt="2026-05-18T03:16:06.632" v="76" actId="47"/>
        <pc:sldMkLst>
          <pc:docMk/>
          <pc:sldMk cId="3109389006" sldId="286"/>
        </pc:sldMkLst>
      </pc:sldChg>
    </pc:docChg>
  </pc:docChgLst>
  <pc:docChgLst>
    <pc:chgData name="Maiko Kondo" userId="08723079-52d7-44d4-b094-d03874e15015" providerId="ADAL" clId="{1FDFB3B7-D368-4F4F-9E4C-61AD18348A43}"/>
    <pc:docChg chg="undo custSel modSld">
      <pc:chgData name="Maiko Kondo" userId="08723079-52d7-44d4-b094-d03874e15015" providerId="ADAL" clId="{1FDFB3B7-D368-4F4F-9E4C-61AD18348A43}" dt="2024-10-24T10:38:04.234" v="176" actId="13822"/>
      <pc:docMkLst>
        <pc:docMk/>
      </pc:docMkLst>
      <pc:sldChg chg="addSp delSp modSp mod delAnim">
        <pc:chgData name="Maiko Kondo" userId="08723079-52d7-44d4-b094-d03874e15015" providerId="ADAL" clId="{1FDFB3B7-D368-4F4F-9E4C-61AD18348A43}" dt="2024-10-24T09:37:10.886" v="146" actId="14100"/>
        <pc:sldMkLst>
          <pc:docMk/>
          <pc:sldMk cId="1743056891" sldId="256"/>
        </pc:sldMkLst>
      </pc:sldChg>
      <pc:sldChg chg="addSp delSp modSp mod delAnim">
        <pc:chgData name="Maiko Kondo" userId="08723079-52d7-44d4-b094-d03874e15015" providerId="ADAL" clId="{1FDFB3B7-D368-4F4F-9E4C-61AD18348A43}" dt="2024-10-24T09:26:39.317" v="129" actId="1076"/>
        <pc:sldMkLst>
          <pc:docMk/>
          <pc:sldMk cId="1352507755" sldId="258"/>
        </pc:sldMkLst>
      </pc:sldChg>
      <pc:sldChg chg="addSp delSp modSp mod delAnim">
        <pc:chgData name="Maiko Kondo" userId="08723079-52d7-44d4-b094-d03874e15015" providerId="ADAL" clId="{1FDFB3B7-D368-4F4F-9E4C-61AD18348A43}" dt="2024-10-24T09:26:25.046" v="124" actId="1582"/>
        <pc:sldMkLst>
          <pc:docMk/>
          <pc:sldMk cId="3585878523" sldId="259"/>
        </pc:sldMkLst>
      </pc:sldChg>
      <pc:sldChg chg="modSp mod modAnim">
        <pc:chgData name="Maiko Kondo" userId="08723079-52d7-44d4-b094-d03874e15015" providerId="ADAL" clId="{1FDFB3B7-D368-4F4F-9E4C-61AD18348A43}" dt="2024-10-24T09:25:23.050" v="118"/>
        <pc:sldMkLst>
          <pc:docMk/>
          <pc:sldMk cId="4161138751" sldId="262"/>
        </pc:sldMkLst>
      </pc:sldChg>
      <pc:sldChg chg="delSp modSp mod">
        <pc:chgData name="Maiko Kondo" userId="08723079-52d7-44d4-b094-d03874e15015" providerId="ADAL" clId="{1FDFB3B7-D368-4F4F-9E4C-61AD18348A43}" dt="2024-10-24T10:36:36.299" v="164" actId="1076"/>
        <pc:sldMkLst>
          <pc:docMk/>
          <pc:sldMk cId="3104229892" sldId="264"/>
        </pc:sldMkLst>
      </pc:sldChg>
      <pc:sldChg chg="modSp mod">
        <pc:chgData name="Maiko Kondo" userId="08723079-52d7-44d4-b094-d03874e15015" providerId="ADAL" clId="{1FDFB3B7-D368-4F4F-9E4C-61AD18348A43}" dt="2024-10-24T06:22:18.020" v="12" actId="1076"/>
        <pc:sldMkLst>
          <pc:docMk/>
          <pc:sldMk cId="558919449" sldId="265"/>
        </pc:sldMkLst>
      </pc:sldChg>
      <pc:sldChg chg="delSp modSp mod">
        <pc:chgData name="Maiko Kondo" userId="08723079-52d7-44d4-b094-d03874e15015" providerId="ADAL" clId="{1FDFB3B7-D368-4F4F-9E4C-61AD18348A43}" dt="2024-10-24T10:37:42.998" v="175" actId="113"/>
        <pc:sldMkLst>
          <pc:docMk/>
          <pc:sldMk cId="2461348165" sldId="267"/>
        </pc:sldMkLst>
      </pc:sldChg>
      <pc:sldChg chg="addSp delSp modSp mod delAnim">
        <pc:chgData name="Maiko Kondo" userId="08723079-52d7-44d4-b094-d03874e15015" providerId="ADAL" clId="{1FDFB3B7-D368-4F4F-9E4C-61AD18348A43}" dt="2024-10-24T09:26:54.376" v="136" actId="14100"/>
        <pc:sldMkLst>
          <pc:docMk/>
          <pc:sldMk cId="1456398674" sldId="271"/>
        </pc:sldMkLst>
      </pc:sldChg>
      <pc:sldChg chg="addSp delSp modSp mod delAnim modAnim">
        <pc:chgData name="Maiko Kondo" userId="08723079-52d7-44d4-b094-d03874e15015" providerId="ADAL" clId="{1FDFB3B7-D368-4F4F-9E4C-61AD18348A43}" dt="2024-10-24T10:38:04.234" v="176" actId="13822"/>
        <pc:sldMkLst>
          <pc:docMk/>
          <pc:sldMk cId="3673818651" sldId="272"/>
        </pc:sldMkLst>
      </pc:sldChg>
    </pc:docChg>
  </pc:docChgLst>
  <pc:docChgLst>
    <pc:chgData name="Jldstaff3" userId="a05ea172-e8dc-4df0-ae92-caa84018ac31" providerId="ADAL" clId="{A3F97D42-69AF-4E57-86FC-7645AF7B99B3}"/>
    <pc:docChg chg="undo redo custSel addSld modSld">
      <pc:chgData name="Jldstaff3" userId="a05ea172-e8dc-4df0-ae92-caa84018ac31" providerId="ADAL" clId="{A3F97D42-69AF-4E57-86FC-7645AF7B99B3}" dt="2025-11-13T03:39:50.362" v="215" actId="255"/>
      <pc:docMkLst>
        <pc:docMk/>
      </pc:docMkLst>
      <pc:sldChg chg="modSp mod">
        <pc:chgData name="Jldstaff3" userId="a05ea172-e8dc-4df0-ae92-caa84018ac31" providerId="ADAL" clId="{A3F97D42-69AF-4E57-86FC-7645AF7B99B3}" dt="2025-11-13T03:39:41.311" v="211"/>
        <pc:sldMkLst>
          <pc:docMk/>
          <pc:sldMk cId="1028382828" sldId="263"/>
        </pc:sldMkLst>
      </pc:sldChg>
      <pc:sldChg chg="modSp mod">
        <pc:chgData name="Jldstaff3" userId="a05ea172-e8dc-4df0-ae92-caa84018ac31" providerId="ADAL" clId="{A3F97D42-69AF-4E57-86FC-7645AF7B99B3}" dt="2025-11-13T03:33:11.243" v="118"/>
        <pc:sldMkLst>
          <pc:docMk/>
          <pc:sldMk cId="3820570317" sldId="269"/>
        </pc:sldMkLst>
      </pc:sldChg>
      <pc:sldChg chg="modSp mod">
        <pc:chgData name="Jldstaff3" userId="a05ea172-e8dc-4df0-ae92-caa84018ac31" providerId="ADAL" clId="{A3F97D42-69AF-4E57-86FC-7645AF7B99B3}" dt="2025-11-13T02:40:07.718" v="11" actId="20577"/>
        <pc:sldMkLst>
          <pc:docMk/>
          <pc:sldMk cId="3673818651" sldId="272"/>
        </pc:sldMkLst>
      </pc:sldChg>
      <pc:sldChg chg="modSp mod">
        <pc:chgData name="Jldstaff3" userId="a05ea172-e8dc-4df0-ae92-caa84018ac31" providerId="ADAL" clId="{A3F97D42-69AF-4E57-86FC-7645AF7B99B3}" dt="2025-11-13T03:05:16.614" v="75" actId="255"/>
        <pc:sldMkLst>
          <pc:docMk/>
          <pc:sldMk cId="2221298477" sldId="275"/>
        </pc:sldMkLst>
      </pc:sldChg>
      <pc:sldChg chg="modSp add mod modAnim">
        <pc:chgData name="Jldstaff3" userId="a05ea172-e8dc-4df0-ae92-caa84018ac31" providerId="ADAL" clId="{A3F97D42-69AF-4E57-86FC-7645AF7B99B3}" dt="2025-11-13T03:28:22.711" v="110" actId="207"/>
        <pc:sldMkLst>
          <pc:docMk/>
          <pc:sldMk cId="3133697826" sldId="277"/>
        </pc:sldMkLst>
      </pc:sldChg>
      <pc:sldChg chg="modSp add mod">
        <pc:chgData name="Jldstaff3" userId="a05ea172-e8dc-4df0-ae92-caa84018ac31" providerId="ADAL" clId="{A3F97D42-69AF-4E57-86FC-7645AF7B99B3}" dt="2025-11-13T03:33:30.004" v="124" actId="14100"/>
        <pc:sldMkLst>
          <pc:docMk/>
          <pc:sldMk cId="1667043013" sldId="284"/>
        </pc:sldMkLst>
      </pc:sldChg>
      <pc:sldChg chg="modSp add mod">
        <pc:chgData name="Jldstaff3" userId="a05ea172-e8dc-4df0-ae92-caa84018ac31" providerId="ADAL" clId="{A3F97D42-69AF-4E57-86FC-7645AF7B99B3}" dt="2025-11-13T03:39:50.362" v="215" actId="255"/>
        <pc:sldMkLst>
          <pc:docMk/>
          <pc:sldMk cId="413625374" sldId="285"/>
        </pc:sldMkLst>
      </pc:sldChg>
    </pc:docChg>
  </pc:docChgLst>
  <pc:docChgLst>
    <pc:chgData name="Prapa Sangthongsuk" userId="S::prapa@jfbkk.or.th::d9981701-2ffc-4e62-a99e-08713f5c1b3a" providerId="AD" clId="Web-{8BC8D0B9-7CB6-4FE7-9F28-1735E6B99A0B}"/>
    <pc:docChg chg="mod modSld">
      <pc:chgData name="Prapa Sangthongsuk" userId="S::prapa@jfbkk.or.th::d9981701-2ffc-4e62-a99e-08713f5c1b3a" providerId="AD" clId="Web-{8BC8D0B9-7CB6-4FE7-9F28-1735E6B99A0B}" dt="2022-08-16T08:07:34.586" v="7"/>
      <pc:docMkLst>
        <pc:docMk/>
      </pc:docMkLst>
      <pc:sldChg chg="modSp modCm">
        <pc:chgData name="Prapa Sangthongsuk" userId="S::prapa@jfbkk.or.th::d9981701-2ffc-4e62-a99e-08713f5c1b3a" providerId="AD" clId="Web-{8BC8D0B9-7CB6-4FE7-9F28-1735E6B99A0B}" dt="2022-08-16T08:05:58.818" v="6" actId="20577"/>
        <pc:sldMkLst>
          <pc:docMk/>
          <pc:sldMk cId="4161138751" sldId="262"/>
        </pc:sldMkLst>
      </pc:sldChg>
      <pc:sldChg chg="modCm">
        <pc:chgData name="Prapa Sangthongsuk" userId="S::prapa@jfbkk.or.th::d9981701-2ffc-4e62-a99e-08713f5c1b3a" providerId="AD" clId="Web-{8BC8D0B9-7CB6-4FE7-9F28-1735E6B99A0B}" dt="2022-08-16T08:07:34.586" v="7"/>
        <pc:sldMkLst>
          <pc:docMk/>
          <pc:sldMk cId="1028382828" sldId="263"/>
        </pc:sldMkLst>
      </pc:sldChg>
    </pc:docChg>
  </pc:docChgLst>
  <pc:docChgLst>
    <pc:chgData name="Prapa Sangthongsuk" userId="73782003-62a9-4b6c-8fbe-6fe9adab7861" providerId="ADAL" clId="{B7980DD6-E8B6-438A-9BEA-D4C3DED8AC6B}"/>
    <pc:docChg chg="undo custSel delSld modSld">
      <pc:chgData name="Prapa Sangthongsuk" userId="73782003-62a9-4b6c-8fbe-6fe9adab7861" providerId="ADAL" clId="{B7980DD6-E8B6-438A-9BEA-D4C3DED8AC6B}" dt="2023-04-10T06:40:46.355" v="168"/>
      <pc:docMkLst>
        <pc:docMk/>
      </pc:docMkLst>
      <pc:sldChg chg="modSp mod modAnim">
        <pc:chgData name="Prapa Sangthongsuk" userId="73782003-62a9-4b6c-8fbe-6fe9adab7861" providerId="ADAL" clId="{B7980DD6-E8B6-438A-9BEA-D4C3DED8AC6B}" dt="2023-04-10T06:17:17.556" v="106" actId="113"/>
        <pc:sldMkLst>
          <pc:docMk/>
          <pc:sldMk cId="1743056891" sldId="256"/>
        </pc:sldMkLst>
      </pc:sldChg>
      <pc:sldChg chg="modAnim delCm">
        <pc:chgData name="Prapa Sangthongsuk" userId="73782003-62a9-4b6c-8fbe-6fe9adab7861" providerId="ADAL" clId="{B7980DD6-E8B6-438A-9BEA-D4C3DED8AC6B}" dt="2023-04-10T06:31:13.889" v="107"/>
        <pc:sldMkLst>
          <pc:docMk/>
          <pc:sldMk cId="4161138751" sldId="262"/>
        </pc:sldMkLst>
      </pc:sldChg>
      <pc:sldChg chg="addSp delSp modSp mod modAnim delCm">
        <pc:chgData name="Prapa Sangthongsuk" userId="73782003-62a9-4b6c-8fbe-6fe9adab7861" providerId="ADAL" clId="{B7980DD6-E8B6-438A-9BEA-D4C3DED8AC6B}" dt="2023-04-10T06:40:46.355" v="168"/>
        <pc:sldMkLst>
          <pc:docMk/>
          <pc:sldMk cId="1028382828" sldId="263"/>
        </pc:sldMkLst>
      </pc:sldChg>
      <pc:sldChg chg="del">
        <pc:chgData name="Prapa Sangthongsuk" userId="73782003-62a9-4b6c-8fbe-6fe9adab7861" providerId="ADAL" clId="{B7980DD6-E8B6-438A-9BEA-D4C3DED8AC6B}" dt="2023-03-21T02:50:40.289" v="0" actId="2696"/>
        <pc:sldMkLst>
          <pc:docMk/>
          <pc:sldMk cId="2890195610" sldId="268"/>
        </pc:sldMkLst>
      </pc:sldChg>
    </pc:docChg>
  </pc:docChgLst>
  <pc:docChgLst>
    <pc:chgData name="Narisara Thongmee" userId="6757c35e-10a4-4930-b694-0eb276fcf2f1" providerId="ADAL" clId="{6F22B6E1-AE64-439F-B1C9-7D115AEFFF31}"/>
    <pc:docChg chg="undo custSel modSld">
      <pc:chgData name="Narisara Thongmee" userId="6757c35e-10a4-4930-b694-0eb276fcf2f1" providerId="ADAL" clId="{6F22B6E1-AE64-439F-B1C9-7D115AEFFF31}" dt="2026-05-15T07:48:21.638" v="269" actId="1076"/>
      <pc:docMkLst>
        <pc:docMk/>
      </pc:docMkLst>
      <pc:sldChg chg="modNotesTx">
        <pc:chgData name="Narisara Thongmee" userId="6757c35e-10a4-4930-b694-0eb276fcf2f1" providerId="ADAL" clId="{6F22B6E1-AE64-439F-B1C9-7D115AEFFF31}" dt="2026-05-15T06:58:27.416" v="46" actId="6549"/>
        <pc:sldMkLst>
          <pc:docMk/>
          <pc:sldMk cId="1743056891" sldId="256"/>
        </pc:sldMkLst>
      </pc:sldChg>
      <pc:sldChg chg="modSp mod modAnim">
        <pc:chgData name="Narisara Thongmee" userId="6757c35e-10a4-4930-b694-0eb276fcf2f1" providerId="ADAL" clId="{6F22B6E1-AE64-439F-B1C9-7D115AEFFF31}" dt="2026-05-15T07:48:21.638" v="269" actId="1076"/>
        <pc:sldMkLst>
          <pc:docMk/>
          <pc:sldMk cId="1028382828" sldId="263"/>
        </pc:sldMkLst>
      </pc:sldChg>
      <pc:sldChg chg="modSp mod">
        <pc:chgData name="Narisara Thongmee" userId="6757c35e-10a4-4930-b694-0eb276fcf2f1" providerId="ADAL" clId="{6F22B6E1-AE64-439F-B1C9-7D115AEFFF31}" dt="2026-05-15T07:04:18.762" v="110" actId="20577"/>
        <pc:sldMkLst>
          <pc:docMk/>
          <pc:sldMk cId="3820570317" sldId="269"/>
        </pc:sldMkLst>
      </pc:sldChg>
      <pc:sldChg chg="modSp mod modAnim">
        <pc:chgData name="Narisara Thongmee" userId="6757c35e-10a4-4930-b694-0eb276fcf2f1" providerId="ADAL" clId="{6F22B6E1-AE64-439F-B1C9-7D115AEFFF31}" dt="2026-05-15T07:42:30.443" v="231" actId="1035"/>
        <pc:sldMkLst>
          <pc:docMk/>
          <pc:sldMk cId="3673818651" sldId="272"/>
        </pc:sldMkLst>
        <pc:spChg chg="mod">
          <ac:chgData name="Narisara Thongmee" userId="6757c35e-10a4-4930-b694-0eb276fcf2f1" providerId="ADAL" clId="{6F22B6E1-AE64-439F-B1C9-7D115AEFFF31}" dt="2026-05-15T07:42:30.443" v="231" actId="1035"/>
          <ac:spMkLst>
            <pc:docMk/>
            <pc:sldMk cId="3673818651" sldId="272"/>
            <ac:spMk id="2" creationId="{79383276-83CD-4EC4-63AC-5ED81854E91E}"/>
          </ac:spMkLst>
        </pc:spChg>
        <pc:spChg chg="mod">
          <ac:chgData name="Narisara Thongmee" userId="6757c35e-10a4-4930-b694-0eb276fcf2f1" providerId="ADAL" clId="{6F22B6E1-AE64-439F-B1C9-7D115AEFFF31}" dt="2026-05-15T07:39:35.747" v="212" actId="2711"/>
          <ac:spMkLst>
            <pc:docMk/>
            <pc:sldMk cId="3673818651" sldId="272"/>
            <ac:spMk id="4" creationId="{2EAC5CD2-C131-128D-B1E9-C26369201D7D}"/>
          </ac:spMkLst>
        </pc:spChg>
        <pc:spChg chg="mod">
          <ac:chgData name="Narisara Thongmee" userId="6757c35e-10a4-4930-b694-0eb276fcf2f1" providerId="ADAL" clId="{6F22B6E1-AE64-439F-B1C9-7D115AEFFF31}" dt="2026-05-15T07:41:11.669" v="220" actId="2710"/>
          <ac:spMkLst>
            <pc:docMk/>
            <pc:sldMk cId="3673818651" sldId="272"/>
            <ac:spMk id="8" creationId="{3F7CD928-FF5E-0FB0-628F-F115FC3F5C8D}"/>
          </ac:spMkLst>
        </pc:spChg>
        <pc:spChg chg="mod">
          <ac:chgData name="Narisara Thongmee" userId="6757c35e-10a4-4930-b694-0eb276fcf2f1" providerId="ADAL" clId="{6F22B6E1-AE64-439F-B1C9-7D115AEFFF31}" dt="2026-05-15T07:41:55.169" v="228" actId="255"/>
          <ac:spMkLst>
            <pc:docMk/>
            <pc:sldMk cId="3673818651" sldId="272"/>
            <ac:spMk id="9" creationId="{E6552D88-F03C-DB0E-8F2C-B6A15ACFB8C7}"/>
          </ac:spMkLst>
        </pc:spChg>
      </pc:sldChg>
      <pc:sldChg chg="modSp mod">
        <pc:chgData name="Narisara Thongmee" userId="6757c35e-10a4-4930-b694-0eb276fcf2f1" providerId="ADAL" clId="{6F22B6E1-AE64-439F-B1C9-7D115AEFFF31}" dt="2026-05-15T07:44:42.355" v="259" actId="20577"/>
        <pc:sldMkLst>
          <pc:docMk/>
          <pc:sldMk cId="3133697826" sldId="277"/>
        </pc:sldMkLst>
        <pc:spChg chg="mod">
          <ac:chgData name="Narisara Thongmee" userId="6757c35e-10a4-4930-b694-0eb276fcf2f1" providerId="ADAL" clId="{6F22B6E1-AE64-439F-B1C9-7D115AEFFF31}" dt="2026-05-15T07:44:34.208" v="254" actId="1076"/>
          <ac:spMkLst>
            <pc:docMk/>
            <pc:sldMk cId="3133697826" sldId="277"/>
            <ac:spMk id="2" creationId="{00000000-0000-0000-0000-000000000000}"/>
          </ac:spMkLst>
        </pc:spChg>
        <pc:spChg chg="mod">
          <ac:chgData name="Narisara Thongmee" userId="6757c35e-10a4-4930-b694-0eb276fcf2f1" providerId="ADAL" clId="{6F22B6E1-AE64-439F-B1C9-7D115AEFFF31}" dt="2026-05-15T07:44:42.355" v="259" actId="20577"/>
          <ac:spMkLst>
            <pc:docMk/>
            <pc:sldMk cId="3133697826" sldId="277"/>
            <ac:spMk id="3" creationId="{00000000-0000-0000-0000-000000000000}"/>
          </ac:spMkLst>
        </pc:spChg>
        <pc:picChg chg="mod">
          <ac:chgData name="Narisara Thongmee" userId="6757c35e-10a4-4930-b694-0eb276fcf2f1" providerId="ADAL" clId="{6F22B6E1-AE64-439F-B1C9-7D115AEFFF31}" dt="2026-05-15T07:44:32.246" v="253" actId="1076"/>
          <ac:picMkLst>
            <pc:docMk/>
            <pc:sldMk cId="3133697826" sldId="277"/>
            <ac:picMk id="7" creationId="{00000000-0000-0000-0000-000000000000}"/>
          </ac:picMkLst>
        </pc:picChg>
      </pc:sldChg>
      <pc:sldChg chg="modSp mod modCm modNotesTx">
        <pc:chgData name="Narisara Thongmee" userId="6757c35e-10a4-4930-b694-0eb276fcf2f1" providerId="ADAL" clId="{6F22B6E1-AE64-439F-B1C9-7D115AEFFF31}" dt="2026-05-15T07:09:05.848" v="148" actId="1076"/>
        <pc:sldMkLst>
          <pc:docMk/>
          <pc:sldMk cId="178699686" sldId="27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Narisara Thongmee" userId="6757c35e-10a4-4930-b694-0eb276fcf2f1" providerId="ADAL" clId="{6F22B6E1-AE64-439F-B1C9-7D115AEFFF31}" dt="2026-05-15T07:08:54.795" v="145" actId="20577"/>
              <pc2:cmMkLst xmlns:pc2="http://schemas.microsoft.com/office/powerpoint/2019/9/main/command">
                <pc:docMk/>
                <pc:sldMk cId="178699686" sldId="279"/>
                <pc2:cmMk id="{A995358D-FAA7-4AC2-AFBB-0F2B4C18D8AC}"/>
              </pc2:cmMkLst>
            </pc226:cmChg>
            <pc226:cmChg xmlns:pc226="http://schemas.microsoft.com/office/powerpoint/2022/06/main/command" chg="mod">
              <pc226:chgData name="Narisara Thongmee" userId="6757c35e-10a4-4930-b694-0eb276fcf2f1" providerId="ADAL" clId="{6F22B6E1-AE64-439F-B1C9-7D115AEFFF31}" dt="2026-05-15T07:08:26.132" v="123"/>
              <pc2:cmMkLst xmlns:pc2="http://schemas.microsoft.com/office/powerpoint/2019/9/main/command">
                <pc:docMk/>
                <pc:sldMk cId="178699686" sldId="279"/>
                <pc2:cmMk id="{B08C81EA-1421-434E-B955-F4805F3DD2B3}"/>
              </pc2:cmMkLst>
            </pc226:cmChg>
          </p:ext>
        </pc:extLst>
      </pc:sldChg>
      <pc:sldChg chg="modSp">
        <pc:chgData name="Narisara Thongmee" userId="6757c35e-10a4-4930-b694-0eb276fcf2f1" providerId="ADAL" clId="{6F22B6E1-AE64-439F-B1C9-7D115AEFFF31}" dt="2026-05-15T07:10:24.165" v="171" actId="20577"/>
        <pc:sldMkLst>
          <pc:docMk/>
          <pc:sldMk cId="3996133815" sldId="280"/>
        </pc:sldMkLst>
      </pc:sldChg>
      <pc:sldChg chg="modSp mod">
        <pc:chgData name="Narisara Thongmee" userId="6757c35e-10a4-4930-b694-0eb276fcf2f1" providerId="ADAL" clId="{6F22B6E1-AE64-439F-B1C9-7D115AEFFF31}" dt="2026-05-15T07:11:21.897" v="189"/>
        <pc:sldMkLst>
          <pc:docMk/>
          <pc:sldMk cId="704089545" sldId="281"/>
        </pc:sldMkLst>
      </pc:sldChg>
      <pc:sldChg chg="modSp mod modNotesTx">
        <pc:chgData name="Narisara Thongmee" userId="6757c35e-10a4-4930-b694-0eb276fcf2f1" providerId="ADAL" clId="{6F22B6E1-AE64-439F-B1C9-7D115AEFFF31}" dt="2026-05-15T07:12:20.459" v="211" actId="6549"/>
        <pc:sldMkLst>
          <pc:docMk/>
          <pc:sldMk cId="4278364164" sldId="283"/>
        </pc:sldMkLst>
        <pc:spChg chg="mod">
          <ac:chgData name="Narisara Thongmee" userId="6757c35e-10a4-4930-b694-0eb276fcf2f1" providerId="ADAL" clId="{6F22B6E1-AE64-439F-B1C9-7D115AEFFF31}" dt="2026-05-15T07:12:17.606" v="210" actId="14100"/>
          <ac:spMkLst>
            <pc:docMk/>
            <pc:sldMk cId="4278364164" sldId="283"/>
            <ac:spMk id="10" creationId="{0DB45EEF-8720-4768-DBB2-CBBFE97731C8}"/>
          </ac:spMkLst>
        </pc:spChg>
      </pc:sldChg>
      <pc:sldChg chg="modSp mod modNotesTx">
        <pc:chgData name="Narisara Thongmee" userId="6757c35e-10a4-4930-b694-0eb276fcf2f1" providerId="ADAL" clId="{6F22B6E1-AE64-439F-B1C9-7D115AEFFF31}" dt="2026-05-15T07:07:51.005" v="119" actId="6549"/>
        <pc:sldMkLst>
          <pc:docMk/>
          <pc:sldMk cId="3109389006" sldId="286"/>
        </pc:sldMkLst>
      </pc:sldChg>
    </pc:docChg>
  </pc:docChgLst>
  <pc:docChgLst>
    <pc:chgData name="Prapa Sangthongsuk" userId="S::prapa@jfbkk.or.th::d9981701-2ffc-4e62-a99e-08713f5c1b3a" providerId="AD" clId="Web-{C2BF30E6-CEE5-4B03-AC5C-5240B70E7716}"/>
    <pc:docChg chg="modSld">
      <pc:chgData name="Prapa Sangthongsuk" userId="S::prapa@jfbkk.or.th::d9981701-2ffc-4e62-a99e-08713f5c1b3a" providerId="AD" clId="Web-{C2BF30E6-CEE5-4B03-AC5C-5240B70E7716}" dt="2022-08-08T03:54:48.983" v="305" actId="1076"/>
      <pc:docMkLst>
        <pc:docMk/>
      </pc:docMkLst>
      <pc:sldChg chg="addSp delSp modSp">
        <pc:chgData name="Prapa Sangthongsuk" userId="S::prapa@jfbkk.or.th::d9981701-2ffc-4e62-a99e-08713f5c1b3a" providerId="AD" clId="Web-{C2BF30E6-CEE5-4B03-AC5C-5240B70E7716}" dt="2022-08-08T03:54:48.983" v="305" actId="1076"/>
        <pc:sldMkLst>
          <pc:docMk/>
          <pc:sldMk cId="799232818" sldId="270"/>
        </pc:sldMkLst>
      </pc:sldChg>
    </pc:docChg>
  </pc:docChgLst>
  <pc:docChgLst>
    <pc:chgData name="Prapa Sangthongsuk" userId="73782003-62a9-4b6c-8fbe-6fe9adab7861" providerId="ADAL" clId="{C476ABF0-C223-4B70-A23E-796BF8FCA005}"/>
    <pc:docChg chg="custSel modSld">
      <pc:chgData name="Prapa Sangthongsuk" userId="73782003-62a9-4b6c-8fbe-6fe9adab7861" providerId="ADAL" clId="{C476ABF0-C223-4B70-A23E-796BF8FCA005}" dt="2024-10-02T04:03:07.521" v="25" actId="478"/>
      <pc:docMkLst>
        <pc:docMk/>
      </pc:docMkLst>
      <pc:sldChg chg="addSp modSp mod">
        <pc:chgData name="Prapa Sangthongsuk" userId="73782003-62a9-4b6c-8fbe-6fe9adab7861" providerId="ADAL" clId="{C476ABF0-C223-4B70-A23E-796BF8FCA005}" dt="2024-10-02T04:01:05.356" v="11" actId="5793"/>
        <pc:sldMkLst>
          <pc:docMk/>
          <pc:sldMk cId="3820570317" sldId="269"/>
        </pc:sldMkLst>
      </pc:sldChg>
      <pc:sldChg chg="addSp delSp modSp mod">
        <pc:chgData name="Prapa Sangthongsuk" userId="73782003-62a9-4b6c-8fbe-6fe9adab7861" providerId="ADAL" clId="{C476ABF0-C223-4B70-A23E-796BF8FCA005}" dt="2024-10-02T04:03:07.521" v="25" actId="478"/>
        <pc:sldMkLst>
          <pc:docMk/>
          <pc:sldMk cId="799232818" sldId="270"/>
        </pc:sldMkLst>
      </pc:sldChg>
    </pc:docChg>
  </pc:docChgLst>
  <pc:docChgLst>
    <pc:chgData name="Kansinee Skulkru" userId="a954ed1b-d86d-490f-aac2-d4076deee7db" providerId="ADAL" clId="{148D218A-8CF3-4E3B-B7E7-1EB0801E12D7}"/>
    <pc:docChg chg="undo custSel modSld">
      <pc:chgData name="Kansinee Skulkru" userId="a954ed1b-d86d-490f-aac2-d4076deee7db" providerId="ADAL" clId="{148D218A-8CF3-4E3B-B7E7-1EB0801E12D7}" dt="2024-10-10T06:53:57.800" v="35"/>
      <pc:docMkLst>
        <pc:docMk/>
      </pc:docMkLst>
      <pc:sldChg chg="modSp mod delCm">
        <pc:chgData name="Kansinee Skulkru" userId="a954ed1b-d86d-490f-aac2-d4076deee7db" providerId="ADAL" clId="{148D218A-8CF3-4E3B-B7E7-1EB0801E12D7}" dt="2024-10-10T06:53:57.800" v="35"/>
        <pc:sldMkLst>
          <pc:docMk/>
          <pc:sldMk cId="3677465775" sldId="274"/>
        </pc:sldMkLst>
      </pc:sldChg>
    </pc:docChg>
  </pc:docChgLst>
  <pc:docChgLst>
    <pc:chgData name="jldintern1" userId="c239dbb3-80bf-437b-a6c1-5a5bf65cbf14" providerId="ADAL" clId="{89A50998-2D03-4891-B843-EC3C3F7871F6}"/>
    <pc:docChg chg="undo redo custSel addSld delSld modSld sldOrd">
      <pc:chgData name="jldintern1" userId="c239dbb3-80bf-437b-a6c1-5a5bf65cbf14" providerId="ADAL" clId="{89A50998-2D03-4891-B843-EC3C3F7871F6}" dt="2025-11-13T05:54:37.222" v="407" actId="255"/>
      <pc:docMkLst>
        <pc:docMk/>
      </pc:docMkLst>
      <pc:sldChg chg="addSp delSp modSp mod">
        <pc:chgData name="jldintern1" userId="c239dbb3-80bf-437b-a6c1-5a5bf65cbf14" providerId="ADAL" clId="{89A50998-2D03-4891-B843-EC3C3F7871F6}" dt="2025-11-13T03:09:43.192" v="76" actId="22"/>
        <pc:sldMkLst>
          <pc:docMk/>
          <pc:sldMk cId="558919449" sldId="265"/>
        </pc:sldMkLst>
      </pc:sldChg>
      <pc:sldChg chg="modSp mod ord">
        <pc:chgData name="jldintern1" userId="c239dbb3-80bf-437b-a6c1-5a5bf65cbf14" providerId="ADAL" clId="{89A50998-2D03-4891-B843-EC3C3F7871F6}" dt="2025-11-13T03:47:55.246" v="260"/>
        <pc:sldMkLst>
          <pc:docMk/>
          <pc:sldMk cId="1456398674" sldId="271"/>
        </pc:sldMkLst>
      </pc:sldChg>
      <pc:sldChg chg="modSp mod">
        <pc:chgData name="jldintern1" userId="c239dbb3-80bf-437b-a6c1-5a5bf65cbf14" providerId="ADAL" clId="{89A50998-2D03-4891-B843-EC3C3F7871F6}" dt="2025-11-13T05:30:48.559" v="309" actId="255"/>
        <pc:sldMkLst>
          <pc:docMk/>
          <pc:sldMk cId="2221298477" sldId="275"/>
        </pc:sldMkLst>
      </pc:sldChg>
      <pc:sldChg chg="addSp delSp modSp mod modNotesTx">
        <pc:chgData name="jldintern1" userId="c239dbb3-80bf-437b-a6c1-5a5bf65cbf14" providerId="ADAL" clId="{89A50998-2D03-4891-B843-EC3C3F7871F6}" dt="2025-11-13T03:22:47.693" v="145" actId="14100"/>
        <pc:sldMkLst>
          <pc:docMk/>
          <pc:sldMk cId="3123197387" sldId="276"/>
        </pc:sldMkLst>
      </pc:sldChg>
      <pc:sldChg chg="modSp add mod">
        <pc:chgData name="jldintern1" userId="c239dbb3-80bf-437b-a6c1-5a5bf65cbf14" providerId="ADAL" clId="{89A50998-2D03-4891-B843-EC3C3F7871F6}" dt="2025-11-13T03:49:12.807" v="269" actId="255"/>
        <pc:sldMkLst>
          <pc:docMk/>
          <pc:sldMk cId="3529294103" sldId="278"/>
        </pc:sldMkLst>
      </pc:sldChg>
      <pc:sldChg chg="modSp add mod">
        <pc:chgData name="jldintern1" userId="c239dbb3-80bf-437b-a6c1-5a5bf65cbf14" providerId="ADAL" clId="{89A50998-2D03-4891-B843-EC3C3F7871F6}" dt="2025-11-13T03:49:21.869" v="271" actId="255"/>
        <pc:sldMkLst>
          <pc:docMk/>
          <pc:sldMk cId="178699686" sldId="279"/>
        </pc:sldMkLst>
      </pc:sldChg>
      <pc:sldChg chg="modSp add mod modAnim">
        <pc:chgData name="jldintern1" userId="c239dbb3-80bf-437b-a6c1-5a5bf65cbf14" providerId="ADAL" clId="{89A50998-2D03-4891-B843-EC3C3F7871F6}" dt="2025-11-13T03:48:47.669" v="266" actId="255"/>
        <pc:sldMkLst>
          <pc:docMk/>
          <pc:sldMk cId="3996133815" sldId="280"/>
        </pc:sldMkLst>
      </pc:sldChg>
      <pc:sldChg chg="modSp add mod modAnim">
        <pc:chgData name="jldintern1" userId="c239dbb3-80bf-437b-a6c1-5a5bf65cbf14" providerId="ADAL" clId="{89A50998-2D03-4891-B843-EC3C3F7871F6}" dt="2025-11-13T03:48:17.853" v="262" actId="255"/>
        <pc:sldMkLst>
          <pc:docMk/>
          <pc:sldMk cId="704089545" sldId="281"/>
        </pc:sldMkLst>
      </pc:sldChg>
      <pc:sldChg chg="add">
        <pc:chgData name="jldintern1" userId="c239dbb3-80bf-437b-a6c1-5a5bf65cbf14" providerId="ADAL" clId="{89A50998-2D03-4891-B843-EC3C3F7871F6}" dt="2025-11-13T03:28:11.972" v="188"/>
        <pc:sldMkLst>
          <pc:docMk/>
          <pc:sldMk cId="3475915219" sldId="282"/>
        </pc:sldMkLst>
      </pc:sldChg>
      <pc:sldChg chg="modSp add mod modAnim">
        <pc:chgData name="jldintern1" userId="c239dbb3-80bf-437b-a6c1-5a5bf65cbf14" providerId="ADAL" clId="{89A50998-2D03-4891-B843-EC3C3F7871F6}" dt="2025-11-13T03:42:35.199" v="258" actId="20577"/>
        <pc:sldMkLst>
          <pc:docMk/>
          <pc:sldMk cId="4278364164" sldId="283"/>
        </pc:sldMkLst>
      </pc:sldChg>
      <pc:sldChg chg="modSp add mod">
        <pc:chgData name="jldintern1" userId="c239dbb3-80bf-437b-a6c1-5a5bf65cbf14" providerId="ADAL" clId="{89A50998-2D03-4891-B843-EC3C3F7871F6}" dt="2025-11-13T05:31:34.972" v="312" actId="20577"/>
        <pc:sldMkLst>
          <pc:docMk/>
          <pc:sldMk cId="3109389006" sldId="286"/>
        </pc:sldMkLst>
      </pc:sldChg>
      <pc:sldChg chg="add">
        <pc:chgData name="jldintern1" userId="c239dbb3-80bf-437b-a6c1-5a5bf65cbf14" providerId="ADAL" clId="{89A50998-2D03-4891-B843-EC3C3F7871F6}" dt="2025-11-13T05:31:37.257" v="313"/>
        <pc:sldMkLst>
          <pc:docMk/>
          <pc:sldMk cId="3359404911" sldId="287"/>
        </pc:sldMkLst>
      </pc:sldChg>
      <pc:sldChg chg="add del">
        <pc:chgData name="jldintern1" userId="c239dbb3-80bf-437b-a6c1-5a5bf65cbf14" providerId="ADAL" clId="{89A50998-2D03-4891-B843-EC3C3F7871F6}" dt="2025-11-13T05:31:52.999" v="315"/>
        <pc:sldMkLst>
          <pc:docMk/>
          <pc:sldMk cId="168386675" sldId="288"/>
        </pc:sldMkLst>
      </pc:sldChg>
      <pc:sldChg chg="modSp add mod ord modAnim">
        <pc:chgData name="jldintern1" userId="c239dbb3-80bf-437b-a6c1-5a5bf65cbf14" providerId="ADAL" clId="{89A50998-2D03-4891-B843-EC3C3F7871F6}" dt="2025-11-13T05:54:30.025" v="405" actId="20577"/>
        <pc:sldMkLst>
          <pc:docMk/>
          <pc:sldMk cId="1946532224" sldId="288"/>
        </pc:sldMkLst>
      </pc:sldChg>
      <pc:sldChg chg="addSp modSp add mod modAnim">
        <pc:chgData name="jldintern1" userId="c239dbb3-80bf-437b-a6c1-5a5bf65cbf14" providerId="ADAL" clId="{89A50998-2D03-4891-B843-EC3C3F7871F6}" dt="2025-11-13T05:42:28.059" v="386" actId="20577"/>
        <pc:sldMkLst>
          <pc:docMk/>
          <pc:sldMk cId="4071916810" sldId="289"/>
        </pc:sldMkLst>
      </pc:sldChg>
      <pc:sldChg chg="modSp add mod">
        <pc:chgData name="jldintern1" userId="c239dbb3-80bf-437b-a6c1-5a5bf65cbf14" providerId="ADAL" clId="{89A50998-2D03-4891-B843-EC3C3F7871F6}" dt="2025-11-13T05:54:37.222" v="407" actId="255"/>
        <pc:sldMkLst>
          <pc:docMk/>
          <pc:sldMk cId="3164146808" sldId="290"/>
        </pc:sldMkLst>
      </pc:sldChg>
    </pc:docChg>
  </pc:docChgLst>
  <pc:docChgLst>
    <pc:chgData name="Mei Fukada" userId="4b4e81c0-5f69-430b-9e93-db87b6b5cf3b" providerId="ADAL" clId="{AA0FD51E-1D39-467E-9AF6-CA1AFF149F29}"/>
    <pc:docChg chg="">
      <pc:chgData name="Mei Fukada" userId="4b4e81c0-5f69-430b-9e93-db87b6b5cf3b" providerId="ADAL" clId="{AA0FD51E-1D39-467E-9AF6-CA1AFF149F29}" dt="2024-09-27T02:07:52.643" v="3"/>
      <pc:docMkLst>
        <pc:docMk/>
      </pc:docMkLst>
      <pc:sldChg chg="addCm modCm">
        <pc:chgData name="Mei Fukada" userId="4b4e81c0-5f69-430b-9e93-db87b6b5cf3b" providerId="ADAL" clId="{AA0FD51E-1D39-467E-9AF6-CA1AFF149F29}" dt="2024-09-27T02:07:43.177" v="2"/>
        <pc:sldMkLst>
          <pc:docMk/>
          <pc:sldMk cId="3820570317" sldId="269"/>
        </pc:sldMkLst>
      </pc:sldChg>
      <pc:sldChg chg="addCm modCm">
        <pc:chgData name="Mei Fukada" userId="4b4e81c0-5f69-430b-9e93-db87b6b5cf3b" providerId="ADAL" clId="{AA0FD51E-1D39-467E-9AF6-CA1AFF149F29}" dt="2024-09-27T02:07:52.643" v="3"/>
        <pc:sldMkLst>
          <pc:docMk/>
          <pc:sldMk cId="799232818" sldId="270"/>
        </pc:sldMkLst>
      </pc:sldChg>
    </pc:docChg>
  </pc:docChgLst>
  <pc:docChgLst>
    <pc:chgData name="Prapa Sangthongsuk" userId="S::prapa@jfbkk.or.th::d9981701-2ffc-4e62-a99e-08713f5c1b3a" providerId="AD" clId="Web-{29DFECD4-578F-42A1-9395-728144AB8689}"/>
    <pc:docChg chg="modSld">
      <pc:chgData name="Prapa Sangthongsuk" userId="S::prapa@jfbkk.or.th::d9981701-2ffc-4e62-a99e-08713f5c1b3a" providerId="AD" clId="Web-{29DFECD4-578F-42A1-9395-728144AB8689}" dt="2022-09-12T02:23:02.132" v="47"/>
      <pc:docMkLst>
        <pc:docMk/>
      </pc:docMkLst>
      <pc:sldChg chg="modSp modNotes">
        <pc:chgData name="Prapa Sangthongsuk" userId="S::prapa@jfbkk.or.th::d9981701-2ffc-4e62-a99e-08713f5c1b3a" providerId="AD" clId="Web-{29DFECD4-578F-42A1-9395-728144AB8689}" dt="2022-09-12T02:23:02.132" v="47"/>
        <pc:sldMkLst>
          <pc:docMk/>
          <pc:sldMk cId="3585878523" sldId="259"/>
        </pc:sldMkLst>
      </pc:sldChg>
    </pc:docChg>
  </pc:docChgLst>
  <pc:docChgLst>
    <pc:chgData name="Narisara Thongmee" userId="6757c35e-10a4-4930-b694-0eb276fcf2f1" providerId="ADAL" clId="{8C8FED0D-39B1-4BBF-BC13-74308BE230F1}"/>
    <pc:docChg chg="modSld">
      <pc:chgData name="Narisara Thongmee" userId="6757c35e-10a4-4930-b694-0eb276fcf2f1" providerId="ADAL" clId="{8C8FED0D-39B1-4BBF-BC13-74308BE230F1}" dt="2024-10-25T03:50:09.970" v="15" actId="1076"/>
      <pc:docMkLst>
        <pc:docMk/>
      </pc:docMkLst>
      <pc:sldChg chg="delCm">
        <pc:chgData name="Narisara Thongmee" userId="6757c35e-10a4-4930-b694-0eb276fcf2f1" providerId="ADAL" clId="{8C8FED0D-39B1-4BBF-BC13-74308BE230F1}" dt="2024-10-24T07:58:22.126" v="14"/>
        <pc:sldMkLst>
          <pc:docMk/>
          <pc:sldMk cId="3585878523" sldId="259"/>
        </pc:sldMkLst>
      </pc:sldChg>
      <pc:sldChg chg="modNotesTx">
        <pc:chgData name="Narisara Thongmee" userId="6757c35e-10a4-4930-b694-0eb276fcf2f1" providerId="ADAL" clId="{8C8FED0D-39B1-4BBF-BC13-74308BE230F1}" dt="2024-10-24T07:56:24.531" v="10" actId="20577"/>
        <pc:sldMkLst>
          <pc:docMk/>
          <pc:sldMk cId="4161138751" sldId="262"/>
        </pc:sldMkLst>
      </pc:sldChg>
      <pc:sldChg chg="modSp mod">
        <pc:chgData name="Narisara Thongmee" userId="6757c35e-10a4-4930-b694-0eb276fcf2f1" providerId="ADAL" clId="{8C8FED0D-39B1-4BBF-BC13-74308BE230F1}" dt="2024-10-25T03:50:09.970" v="15" actId="1076"/>
        <pc:sldMkLst>
          <pc:docMk/>
          <pc:sldMk cId="2461348165" sldId="267"/>
        </pc:sldMkLst>
      </pc:sldChg>
      <pc:sldChg chg="delCm">
        <pc:chgData name="Narisara Thongmee" userId="6757c35e-10a4-4930-b694-0eb276fcf2f1" providerId="ADAL" clId="{8C8FED0D-39B1-4BBF-BC13-74308BE230F1}" dt="2024-10-24T07:55:50.963" v="2"/>
        <pc:sldMkLst>
          <pc:docMk/>
          <pc:sldMk cId="3820570317" sldId="269"/>
        </pc:sldMkLst>
      </pc:sldChg>
      <pc:sldChg chg="delCm modNotesTx">
        <pc:chgData name="Narisara Thongmee" userId="6757c35e-10a4-4930-b694-0eb276fcf2f1" providerId="ADAL" clId="{8C8FED0D-39B1-4BBF-BC13-74308BE230F1}" dt="2024-10-24T07:57:27.295" v="12" actId="20577"/>
        <pc:sldMkLst>
          <pc:docMk/>
          <pc:sldMk cId="799232818" sldId="270"/>
        </pc:sldMkLst>
      </pc:sldChg>
    </pc:docChg>
  </pc:docChgLst>
  <pc:docChgLst>
    <pc:chgData name="Rasa  Sevikul" userId="fe310784-d92c-4b49-a02c-ea7a8b3353d2" providerId="ADAL" clId="{855AEF9B-4849-4E56-97C9-FB7BE9C01FFC}"/>
    <pc:docChg chg="modSld">
      <pc:chgData name="Rasa  Sevikul" userId="fe310784-d92c-4b49-a02c-ea7a8b3353d2" providerId="ADAL" clId="{855AEF9B-4849-4E56-97C9-FB7BE9C01FFC}" dt="2024-10-02T07:53:08.473" v="0"/>
      <pc:docMkLst>
        <pc:docMk/>
      </pc:docMkLst>
      <pc:sldChg chg="modSp">
        <pc:chgData name="Rasa  Sevikul" userId="fe310784-d92c-4b49-a02c-ea7a8b3353d2" providerId="ADAL" clId="{855AEF9B-4849-4E56-97C9-FB7BE9C01FFC}" dt="2024-10-02T07:53:08.473" v="0"/>
        <pc:sldMkLst>
          <pc:docMk/>
          <pc:sldMk cId="3820570317" sldId="269"/>
        </pc:sldMkLst>
      </pc:sldChg>
    </pc:docChg>
  </pc:docChgLst>
  <pc:docChgLst>
    <pc:chgData name="Yuka Ichimaru" userId="62276e7c-db92-415b-b9ae-97277e573f73" providerId="ADAL" clId="{87891CA0-1588-4789-AD30-553EC2F40F44}"/>
    <pc:docChg chg="undo custSel addSld modSld">
      <pc:chgData name="Yuka Ichimaru" userId="62276e7c-db92-415b-b9ae-97277e573f73" providerId="ADAL" clId="{87891CA0-1588-4789-AD30-553EC2F40F44}" dt="2024-05-29T04:17:37.209" v="79" actId="20577"/>
      <pc:docMkLst>
        <pc:docMk/>
      </pc:docMkLst>
      <pc:sldChg chg="modSp new mod">
        <pc:chgData name="Yuka Ichimaru" userId="62276e7c-db92-415b-b9ae-97277e573f73" providerId="ADAL" clId="{87891CA0-1588-4789-AD30-553EC2F40F44}" dt="2024-05-29T04:17:37.209" v="79" actId="20577"/>
        <pc:sldMkLst>
          <pc:docMk/>
          <pc:sldMk cId="3677465775" sldId="274"/>
        </pc:sldMkLst>
      </pc:sldChg>
    </pc:docChg>
  </pc:docChgLst>
  <pc:docChgLst>
    <pc:chgData name="Jldstaff3" userId="a05ea172-e8dc-4df0-ae92-caa84018ac31" providerId="ADAL" clId="{2703D2B7-EBD1-4792-A6D2-D2F9C691ADA4}"/>
    <pc:docChg chg="modSld">
      <pc:chgData name="Jldstaff3" userId="a05ea172-e8dc-4df0-ae92-caa84018ac31" providerId="ADAL" clId="{2703D2B7-EBD1-4792-A6D2-D2F9C691ADA4}" dt="2023-03-14T05:06:38.920" v="8"/>
      <pc:docMkLst>
        <pc:docMk/>
      </pc:docMkLst>
      <pc:sldChg chg="modAnim">
        <pc:chgData name="Jldstaff3" userId="a05ea172-e8dc-4df0-ae92-caa84018ac31" providerId="ADAL" clId="{2703D2B7-EBD1-4792-A6D2-D2F9C691ADA4}" dt="2023-03-14T05:06:38.920" v="8"/>
        <pc:sldMkLst>
          <pc:docMk/>
          <pc:sldMk cId="3585878523" sldId="259"/>
        </pc:sldMkLst>
      </pc:sldChg>
    </pc:docChg>
  </pc:docChgLst>
  <pc:docChgLst>
    <pc:chgData name="Prapa Sangthongsuk" userId="S::prapa@jfbkk.or.th::d9981701-2ffc-4e62-a99e-08713f5c1b3a" providerId="AD" clId="Web-{2C8FFFBB-38CA-4318-9F05-C70FBDC6EFA6}"/>
    <pc:docChg chg="modSld">
      <pc:chgData name="Prapa Sangthongsuk" userId="S::prapa@jfbkk.or.th::d9981701-2ffc-4e62-a99e-08713f5c1b3a" providerId="AD" clId="Web-{2C8FFFBB-38CA-4318-9F05-C70FBDC6EFA6}" dt="2022-08-08T04:00:17.242" v="0"/>
      <pc:docMkLst>
        <pc:docMk/>
      </pc:docMkLst>
      <pc:sldChg chg="mod modShow">
        <pc:chgData name="Prapa Sangthongsuk" userId="S::prapa@jfbkk.or.th::d9981701-2ffc-4e62-a99e-08713f5c1b3a" providerId="AD" clId="Web-{2C8FFFBB-38CA-4318-9F05-C70FBDC6EFA6}" dt="2022-08-08T04:00:17.242" v="0"/>
        <pc:sldMkLst>
          <pc:docMk/>
          <pc:sldMk cId="2890195610" sldId="268"/>
        </pc:sldMkLst>
      </pc:sldChg>
    </pc:docChg>
  </pc:docChgLst>
  <pc:docChgLst>
    <pc:chgData name="Narisara Thongmee" userId="3f5817a0-d64e-4f85-845c-fa7a0a7890f3" providerId="ADAL" clId="{E7EB25EF-EA55-4F42-BF3B-C3861761A7AC}"/>
    <pc:docChg chg="modSld">
      <pc:chgData name="Narisara Thongmee" userId="3f5817a0-d64e-4f85-845c-fa7a0a7890f3" providerId="ADAL" clId="{E7EB25EF-EA55-4F42-BF3B-C3861761A7AC}" dt="2022-08-13T03:29:17.184" v="3"/>
      <pc:docMkLst>
        <pc:docMk/>
      </pc:docMkLst>
      <pc:sldChg chg="addCm">
        <pc:chgData name="Narisara Thongmee" userId="3f5817a0-d64e-4f85-845c-fa7a0a7890f3" providerId="ADAL" clId="{E7EB25EF-EA55-4F42-BF3B-C3861761A7AC}" dt="2022-08-13T03:29:17.184" v="3"/>
        <pc:sldMkLst>
          <pc:docMk/>
          <pc:sldMk cId="3585878523" sldId="259"/>
        </pc:sldMkLst>
      </pc:sldChg>
      <pc:sldChg chg="modSp mod">
        <pc:chgData name="Narisara Thongmee" userId="3f5817a0-d64e-4f85-845c-fa7a0a7890f3" providerId="ADAL" clId="{E7EB25EF-EA55-4F42-BF3B-C3861761A7AC}" dt="2022-08-13T03:13:33.806" v="1" actId="20577"/>
        <pc:sldMkLst>
          <pc:docMk/>
          <pc:sldMk cId="3820570317" sldId="269"/>
        </pc:sldMkLst>
      </pc:sldChg>
    </pc:docChg>
  </pc:docChgLst>
  <pc:docChgLst>
    <pc:chgData name="Preyawan Phositlimpagul" userId="S::preyawan@jfbkk.or.th::5e2cd7b1-767d-4ec4-8174-bcc33deb7d25" providerId="AD" clId="Web-{4D55A6E6-1982-BE9C-9BBA-524CB199144B}"/>
    <pc:docChg chg="mod modSld">
      <pc:chgData name="Preyawan Phositlimpagul" userId="S::preyawan@jfbkk.or.th::5e2cd7b1-767d-4ec4-8174-bcc33deb7d25" providerId="AD" clId="Web-{4D55A6E6-1982-BE9C-9BBA-524CB199144B}" dt="2022-08-16T07:44:23.902" v="2"/>
      <pc:docMkLst>
        <pc:docMk/>
      </pc:docMkLst>
      <pc:sldChg chg="modSp addCm">
        <pc:chgData name="Preyawan Phositlimpagul" userId="S::preyawan@jfbkk.or.th::5e2cd7b1-767d-4ec4-8174-bcc33deb7d25" providerId="AD" clId="Web-{4D55A6E6-1982-BE9C-9BBA-524CB199144B}" dt="2022-08-16T07:44:23.902" v="2"/>
        <pc:sldMkLst>
          <pc:docMk/>
          <pc:sldMk cId="4161138751" sldId="262"/>
        </pc:sldMkLst>
      </pc:sldChg>
    </pc:docChg>
  </pc:docChgLst>
  <pc:docChgLst>
    <pc:chgData name="Prapa Sangthongsuk" userId="S::prapa@jfbkk.or.th::d9981701-2ffc-4e62-a99e-08713f5c1b3a" providerId="AD" clId="Web-{579FF4E9-90AA-42D0-A73B-696B4B72AF6A}"/>
    <pc:docChg chg="addSld delSld modSld">
      <pc:chgData name="Prapa Sangthongsuk" userId="S::prapa@jfbkk.or.th::d9981701-2ffc-4e62-a99e-08713f5c1b3a" providerId="AD" clId="Web-{579FF4E9-90AA-42D0-A73B-696B4B72AF6A}" dt="2022-08-08T02:44:32.602" v="69" actId="20577"/>
      <pc:docMkLst>
        <pc:docMk/>
      </pc:docMkLst>
      <pc:sldChg chg="modSp new modNotes">
        <pc:chgData name="Prapa Sangthongsuk" userId="S::prapa@jfbkk.or.th::d9981701-2ffc-4e62-a99e-08713f5c1b3a" providerId="AD" clId="Web-{579FF4E9-90AA-42D0-A73B-696B4B72AF6A}" dt="2022-08-08T02:44:32.602" v="69" actId="20577"/>
        <pc:sldMkLst>
          <pc:docMk/>
          <pc:sldMk cId="3820570317" sldId="269"/>
        </pc:sldMkLst>
      </pc:sldChg>
      <pc:sldChg chg="addSp new">
        <pc:chgData name="Prapa Sangthongsuk" userId="S::prapa@jfbkk.or.th::d9981701-2ffc-4e62-a99e-08713f5c1b3a" providerId="AD" clId="Web-{579FF4E9-90AA-42D0-A73B-696B4B72AF6A}" dt="2022-08-08T02:28:08.711" v="63"/>
        <pc:sldMkLst>
          <pc:docMk/>
          <pc:sldMk cId="799232818" sldId="270"/>
        </pc:sldMkLst>
      </pc:sldChg>
      <pc:sldChg chg="new del">
        <pc:chgData name="Prapa Sangthongsuk" userId="S::prapa@jfbkk.or.th::d9981701-2ffc-4e62-a99e-08713f5c1b3a" providerId="AD" clId="Web-{579FF4E9-90AA-42D0-A73B-696B4B72AF6A}" dt="2022-08-08T02:26:33.521" v="60"/>
        <pc:sldMkLst>
          <pc:docMk/>
          <pc:sldMk cId="3831894492" sldId="270"/>
        </pc:sldMkLst>
      </pc:sldChg>
    </pc:docChg>
  </pc:docChgLst>
  <pc:docChgLst>
    <pc:chgData name="Yuka Ichimaru" userId="S::ichimaru@jfbkk.or.th::d909a6f2-ab86-4eb0-a019-a6e8b5a37979" providerId="AD" clId="Web-{622B179F-8012-40C9-80FF-0DD601AA2F6C}"/>
    <pc:docChg chg="mod">
      <pc:chgData name="Yuka Ichimaru" userId="S::ichimaru@jfbkk.or.th::d909a6f2-ab86-4eb0-a019-a6e8b5a37979" providerId="AD" clId="Web-{622B179F-8012-40C9-80FF-0DD601AA2F6C}" dt="2022-08-04T09:24:51.090" v="1"/>
      <pc:docMkLst>
        <pc:docMk/>
      </pc:docMkLst>
      <pc:sldChg chg="addCm">
        <pc:chgData name="Yuka Ichimaru" userId="S::ichimaru@jfbkk.or.th::d909a6f2-ab86-4eb0-a019-a6e8b5a37979" providerId="AD" clId="Web-{622B179F-8012-40C9-80FF-0DD601AA2F6C}" dt="2022-08-04T09:24:51.090" v="1"/>
        <pc:sldMkLst>
          <pc:docMk/>
          <pc:sldMk cId="1028382828" sldId="263"/>
        </pc:sldMkLst>
      </pc:sldChg>
    </pc:docChg>
  </pc:docChgLst>
  <pc:docChgLst>
    <pc:chgData name="Narisara Thongmee" userId="6757c35e-10a4-4930-b694-0eb276fcf2f1" providerId="ADAL" clId="{37775206-068E-40C4-A603-7EC2BC116645}"/>
    <pc:docChg chg="undo custSel modSld">
      <pc:chgData name="Narisara Thongmee" userId="6757c35e-10a4-4930-b694-0eb276fcf2f1" providerId="ADAL" clId="{37775206-068E-40C4-A603-7EC2BC116645}" dt="2024-05-24T02:16:07.248" v="101" actId="478"/>
      <pc:docMkLst>
        <pc:docMk/>
      </pc:docMkLst>
      <pc:sldChg chg="addSp delSp modSp mod">
        <pc:chgData name="Narisara Thongmee" userId="6757c35e-10a4-4930-b694-0eb276fcf2f1" providerId="ADAL" clId="{37775206-068E-40C4-A603-7EC2BC116645}" dt="2024-05-24T02:16:07.248" v="101" actId="478"/>
        <pc:sldMkLst>
          <pc:docMk/>
          <pc:sldMk cId="4161138751" sldId="262"/>
        </pc:sldMkLst>
      </pc:sldChg>
    </pc:docChg>
  </pc:docChgLst>
  <pc:docChgLst>
    <pc:chgData name="Jldstaff3" userId="a05ea172-e8dc-4df0-ae92-caa84018ac31" providerId="ADAL" clId="{04248B77-E970-4C29-BD66-83DA373CE6C9}"/>
    <pc:docChg chg="undo custSel modSld">
      <pc:chgData name="Jldstaff3" userId="a05ea172-e8dc-4df0-ae92-caa84018ac31" providerId="ADAL" clId="{04248B77-E970-4C29-BD66-83DA373CE6C9}" dt="2024-05-24T02:34:20.092" v="19" actId="1076"/>
      <pc:docMkLst>
        <pc:docMk/>
      </pc:docMkLst>
      <pc:sldChg chg="modSp mod">
        <pc:chgData name="Jldstaff3" userId="a05ea172-e8dc-4df0-ae92-caa84018ac31" providerId="ADAL" clId="{04248B77-E970-4C29-BD66-83DA373CE6C9}" dt="2024-05-24T02:34:20.092" v="19" actId="1076"/>
        <pc:sldMkLst>
          <pc:docMk/>
          <pc:sldMk cId="4161138751" sldId="262"/>
        </pc:sldMkLst>
      </pc:sldChg>
      <pc:sldChg chg="addSp delSp modSp mod">
        <pc:chgData name="Jldstaff3" userId="a05ea172-e8dc-4df0-ae92-caa84018ac31" providerId="ADAL" clId="{04248B77-E970-4C29-BD66-83DA373CE6C9}" dt="2024-05-24T02:21:59.474" v="16" actId="20577"/>
        <pc:sldMkLst>
          <pc:docMk/>
          <pc:sldMk cId="558919449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1865C-EF77-4144-AF11-B06C4D569A18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5AF09-978E-4C57-9E97-6360D7639C3B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9940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本</a:t>
            </a:r>
            <a:r>
              <a:rPr lang="en-US" altLang="ja-JP"/>
              <a:t>PowerPoint</a:t>
            </a:r>
            <a:r>
              <a:rPr lang="ja-JP" altLang="en-US"/>
              <a:t>（日本語版）は、日本人教師がタイ語版の内容を把握するために制作しました。参考資料としてご利用ください。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1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714873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2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98558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3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751821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C3D77-3456-B3B9-877A-9ADE1B0CB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CACAE9F-B416-117B-1C6F-88A052DCC6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C06ECB2-8F8B-54B9-969B-B4CFCDCA41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th-TH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E5EF82E-71B1-A3C2-DCAC-1BA20DBA5B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AF09-978E-4C57-9E97-6360D7639C3B}" type="slidenum">
              <a:rPr kumimoji="1" lang="en-US" smtClean="0"/>
              <a:t>5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373937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88312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64083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4678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51113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01821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227728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034253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921616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288483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76730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107274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  <a:endParaRPr kumimoji="1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39E6C-60A5-4CAC-8DFC-094DF36DE87B}" type="datetimeFigureOut">
              <a:rPr kumimoji="1" lang="en-US" smtClean="0"/>
              <a:t>5/22/2026</a:t>
            </a:fld>
            <a:endParaRPr kumimoji="1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A08DD-65FD-42B7-BCB7-208352DBAD49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311887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hyperlink" Target="https://www.youtube.com/watch?v=ytmdQC6OxPU&amp;t=27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a1.marugotoweb.jp/ja/life_and_culture.ph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ytmdQC6OxPU?si=Gf0ibAQi4g0NPdzh&amp;t=27" TargetMode="External"/><Relationship Id="rId2" Type="http://schemas.openxmlformats.org/officeDocument/2006/relationships/hyperlink" Target="https://marugotoweb.jp/ja/site_policy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AC5CD2-C131-128D-B1E9-C26369201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0957"/>
            <a:ext cx="10515600" cy="1325563"/>
          </a:xfrm>
        </p:spPr>
        <p:txBody>
          <a:bodyPr/>
          <a:lstStyle/>
          <a:p>
            <a:pPr algn="ctr"/>
            <a:r>
              <a:rPr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だい１か</a:t>
            </a:r>
            <a:r>
              <a:rPr lang="th-TH" altLang="ja-JP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 </a:t>
            </a:r>
            <a:r>
              <a:rPr lang="ja-JP" altLang="en-US" b="1" dirty="0">
                <a:latin typeface="UD Digi Kyokasho NK-B" panose="02020700000000000000" pitchFamily="18" charset="-128"/>
                <a:ea typeface="UD Digi Kyokasho NK-B" panose="02020700000000000000" pitchFamily="18" charset="-128"/>
                <a:cs typeface="Cordia New" panose="020B0304020202020204" pitchFamily="34" charset="-34"/>
              </a:rPr>
              <a:t>　しょうかい</a:t>
            </a:r>
            <a:endParaRPr lang="en-US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Cordia New" panose="020B0304020202020204" pitchFamily="34" charset="-34"/>
            </a:endParaRPr>
          </a:p>
        </p:txBody>
      </p:sp>
      <p:sp>
        <p:nvSpPr>
          <p:cNvPr id="8" name="角丸四角形吹き出し 7">
            <a:extLst>
              <a:ext uri="{FF2B5EF4-FFF2-40B4-BE49-F238E27FC236}">
                <a16:creationId xmlns:a16="http://schemas.microsoft.com/office/drawing/2014/main" id="{3F7CD928-FF5E-0FB0-628F-F115FC3F5C8D}"/>
              </a:ext>
            </a:extLst>
          </p:cNvPr>
          <p:cNvSpPr/>
          <p:nvPr/>
        </p:nvSpPr>
        <p:spPr>
          <a:xfrm>
            <a:off x="427892" y="1943591"/>
            <a:ext cx="4953049" cy="2115050"/>
          </a:xfrm>
          <a:prstGeom prst="wedgeRoundRectCallout">
            <a:avLst>
              <a:gd name="adj1" fmla="val 2192"/>
              <a:gd name="adj2" fmla="val 63268"/>
              <a:gd name="adj3" fmla="val 16667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始めて人を紹介してもらったとき、</a:t>
            </a:r>
            <a:endParaRPr lang="th-TH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皆さんはその人のことを何と呼びますか。名前を呼びますか。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9" name="角丸四角形吹き出し 7">
            <a:extLst>
              <a:ext uri="{FF2B5EF4-FFF2-40B4-BE49-F238E27FC236}">
                <a16:creationId xmlns:a16="http://schemas.microsoft.com/office/drawing/2014/main" id="{E6552D88-F03C-DB0E-8F2C-B6A15ACFB8C7}"/>
              </a:ext>
            </a:extLst>
          </p:cNvPr>
          <p:cNvSpPr/>
          <p:nvPr/>
        </p:nvSpPr>
        <p:spPr>
          <a:xfrm>
            <a:off x="5924726" y="1386308"/>
            <a:ext cx="5691191" cy="3113593"/>
          </a:xfrm>
          <a:prstGeom prst="wedgeRoundRectCallout">
            <a:avLst>
              <a:gd name="adj1" fmla="val -3325"/>
              <a:gd name="adj2" fmla="val 70856"/>
              <a:gd name="adj3" fmla="val 16667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日本人は、初対面の時はいきなり名前を呼ぶことはあまりありません。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1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自己紹介のときにはお互いにお辞儀をする文化もあります。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sz="10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タイの人はどうですか？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自己紹介のときはどうしていますか？</a:t>
            </a:r>
            <a:endParaRPr lang="en-US" altLang="ja-JP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04C96B78-5706-18DA-A873-36E6F2A31D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953" y="4553588"/>
            <a:ext cx="988348" cy="1438275"/>
          </a:xfrm>
          <a:prstGeom prst="rect">
            <a:avLst/>
          </a:prstGeo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605ABFA-2D7F-8835-9F44-531C70DF58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7369" y="4640686"/>
            <a:ext cx="943679" cy="13511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383276-83CD-4EC4-63AC-5ED81854E91E}"/>
              </a:ext>
            </a:extLst>
          </p:cNvPr>
          <p:cNvSpPr txBox="1"/>
          <p:nvPr/>
        </p:nvSpPr>
        <p:spPr>
          <a:xfrm>
            <a:off x="0" y="629064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※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本</a:t>
            </a:r>
            <a:r>
              <a:rPr lang="en-US" altLang="ja-JP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PowerPoint</a:t>
            </a:r>
            <a:r>
              <a:rPr lang="ja-JP" altLang="en-US" sz="16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（日本語版）は、日本人教師がタイ語版の内容を把握するために制作しました。</a:t>
            </a:r>
            <a:endParaRPr lang="en-US" altLang="ja-JP" sz="16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r"/>
            <a:r>
              <a:rPr lang="ja-JP" altLang="en-US" sz="16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参考資料としてご利用ください。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6738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9"/>
    </mc:Choice>
    <mc:Fallback xmlns="">
      <p:transition spd="slow" advTm="1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68341" y="327212"/>
            <a:ext cx="11272106" cy="976810"/>
          </a:xfrm>
        </p:spPr>
        <p:txBody>
          <a:bodyPr>
            <a:normAutofit/>
          </a:bodyPr>
          <a:lstStyle/>
          <a:p>
            <a:r>
              <a:rPr lang="ja-JP" altLang="en-US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～さん、～ちゃん、～くん</a:t>
            </a:r>
            <a:r>
              <a:rPr lang="th-TH" altLang="ja-JP" sz="4400" b="1" dirty="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 </a:t>
            </a:r>
            <a:endParaRPr kumimoji="1" lang="en-US" sz="4400" b="1" dirty="0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pic>
        <p:nvPicPr>
          <p:cNvPr id="9" name="Picture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510" y="2398426"/>
            <a:ext cx="1115769" cy="2011764"/>
          </a:xfrm>
          <a:prstGeom prst="rect">
            <a:avLst/>
          </a:prstGeom>
        </p:spPr>
      </p:pic>
      <p:pic>
        <p:nvPicPr>
          <p:cNvPr id="10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152" y="2443964"/>
            <a:ext cx="1115771" cy="1929772"/>
          </a:xfrm>
          <a:prstGeom prst="rect">
            <a:avLst/>
          </a:prstGeom>
        </p:spPr>
      </p:pic>
      <p:sp>
        <p:nvSpPr>
          <p:cNvPr id="12" name="タイトル 1"/>
          <p:cNvSpPr txBox="1">
            <a:spLocks/>
          </p:cNvSpPr>
          <p:nvPr/>
        </p:nvSpPr>
        <p:spPr>
          <a:xfrm>
            <a:off x="1902774" y="4719655"/>
            <a:ext cx="2716053" cy="488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ニパー</a:t>
            </a:r>
            <a:r>
              <a:rPr lang="ja-JP" altLang="en-US" sz="2800" b="1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さん</a:t>
            </a:r>
            <a:endParaRPr lang="en-US" sz="2800" b="1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>
          <a:xfrm>
            <a:off x="5138935" y="4719655"/>
            <a:ext cx="2716053" cy="488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リサ</a:t>
            </a:r>
            <a:r>
              <a:rPr lang="ja-JP" altLang="en-US" sz="2800" b="1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ちゃん</a:t>
            </a:r>
            <a:endParaRPr lang="en-US" sz="2800" b="1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4" name="タイトル 1"/>
          <p:cNvSpPr txBox="1">
            <a:spLocks/>
          </p:cNvSpPr>
          <p:nvPr/>
        </p:nvSpPr>
        <p:spPr>
          <a:xfrm>
            <a:off x="8347994" y="4719654"/>
            <a:ext cx="1926472" cy="488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けん</a:t>
            </a:r>
            <a:r>
              <a:rPr lang="ja-JP" altLang="en-US" sz="2800" b="1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くん</a:t>
            </a:r>
            <a:endParaRPr lang="en-US" sz="2800" b="1">
              <a:solidFill>
                <a:srgbClr val="FF0000"/>
              </a:solidFill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D4602C45-DA73-5930-2F9B-0D42AD62A4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272" y="1649940"/>
            <a:ext cx="1729083" cy="284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05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00492" y="248372"/>
            <a:ext cx="7122499" cy="1325563"/>
          </a:xfrm>
        </p:spPr>
        <p:txBody>
          <a:bodyPr>
            <a:normAutofit/>
          </a:bodyPr>
          <a:lstStyle/>
          <a:p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名前</a:t>
            </a:r>
            <a:r>
              <a:rPr lang="en-US" altLang="ja-JP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 </a:t>
            </a:r>
            <a:r>
              <a:rPr lang="th-TH" altLang="ja-JP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+</a:t>
            </a:r>
            <a:r>
              <a:rPr lang="en-US" altLang="ja-JP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 </a:t>
            </a:r>
            <a:r>
              <a:rPr lang="ja-JP" altLang="en-US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さん</a:t>
            </a:r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、</a:t>
            </a:r>
            <a:r>
              <a:rPr lang="th-TH" altLang="ja-JP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 </a:t>
            </a:r>
            <a:r>
              <a:rPr lang="ja-JP" altLang="en-US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ちゃん</a:t>
            </a:r>
            <a:r>
              <a:rPr lang="ja-JP" altLang="en-US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、</a:t>
            </a:r>
            <a:r>
              <a:rPr lang="th-TH" altLang="ja-JP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 </a:t>
            </a:r>
            <a:r>
              <a:rPr lang="ja-JP" altLang="en-US" b="1"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rPr>
              <a:t>くん</a:t>
            </a:r>
            <a:endParaRPr kumimoji="1" lang="en-US" b="1">
              <a:latin typeface="UD Digi Kyokasho NK-B" panose="02020700000000000000" pitchFamily="18" charset="-128"/>
              <a:ea typeface="UD Digi Kyokasho NK-B" panose="02020700000000000000" pitchFamily="18" charset="-128"/>
              <a:cs typeface="+mn-cs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6771" y="3441186"/>
            <a:ext cx="10830973" cy="3154504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みなさんは、アニメやドラマ、その他のメディアで、名前の後に</a:t>
            </a:r>
            <a:r>
              <a:rPr lang="ja-JP" altLang="en-US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「～さん」「～ちゃん」「～くん」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をつけて呼ばれるのを聞いたことがありますか。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endParaRPr lang="th-TH" altLang="ja-JP" sz="10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>
              <a:lnSpc>
                <a:spcPct val="100000"/>
              </a:lnSpc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もし聞いたことがある場合は、</a:t>
            </a:r>
            <a:r>
              <a:rPr lang="ja-JP" altLang="en-US" sz="2400" dirty="0">
                <a:solidFill>
                  <a:srgbClr val="FF0000"/>
                </a:solidFill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「～さん」「～ちゃん」「～くん」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をつけて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名前を呼ばれているのが誰なのか、そして、呼んでいる人と呼ばれている人の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関係がどのようなものかを、呼ばれている人の関係がどのようなものか、知っている  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 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ことがあれば、友だちに教えてください。</a:t>
            </a:r>
            <a:endParaRPr kumimoji="1" lang="en-US" sz="2400" dirty="0">
              <a:latin typeface="UD Digi Kyokasho NK-R" panose="02020400000000000000" pitchFamily="18" charset="-128"/>
              <a:ea typeface="UD Digi Kyokasho NK-R" panose="02020400000000000000" pitchFamily="18" charset="-128"/>
              <a:cs typeface="Cordia New"/>
            </a:endParaRPr>
          </a:p>
        </p:txBody>
      </p:sp>
      <p:pic>
        <p:nvPicPr>
          <p:cNvPr id="7" name="รูปภาพ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341" y="1157672"/>
            <a:ext cx="3273318" cy="2245204"/>
          </a:xfrm>
          <a:prstGeom prst="rect">
            <a:avLst/>
          </a:prstGeom>
        </p:spPr>
      </p:pic>
      <p:sp>
        <p:nvSpPr>
          <p:cNvPr id="4" name="矢印: 五方向 6">
            <a:extLst>
              <a:ext uri="{FF2B5EF4-FFF2-40B4-BE49-F238E27FC236}">
                <a16:creationId xmlns:a16="http://schemas.microsoft.com/office/drawing/2014/main" id="{D2B53815-7021-F65E-C726-F5A78FC39872}"/>
              </a:ext>
            </a:extLst>
          </p:cNvPr>
          <p:cNvSpPr/>
          <p:nvPr/>
        </p:nvSpPr>
        <p:spPr>
          <a:xfrm>
            <a:off x="479503" y="640384"/>
            <a:ext cx="2225522" cy="775043"/>
          </a:xfrm>
          <a:custGeom>
            <a:avLst/>
            <a:gdLst>
              <a:gd name="connsiteX0" fmla="*/ 0 w 2225522"/>
              <a:gd name="connsiteY0" fmla="*/ 0 h 775043"/>
              <a:gd name="connsiteX1" fmla="*/ 1805921 w 2225522"/>
              <a:gd name="connsiteY1" fmla="*/ 0 h 775043"/>
              <a:gd name="connsiteX2" fmla="*/ 2225522 w 2225522"/>
              <a:gd name="connsiteY2" fmla="*/ 387522 h 775043"/>
              <a:gd name="connsiteX3" fmla="*/ 1805921 w 2225522"/>
              <a:gd name="connsiteY3" fmla="*/ 775043 h 775043"/>
              <a:gd name="connsiteX4" fmla="*/ 0 w 2225522"/>
              <a:gd name="connsiteY4" fmla="*/ 775043 h 775043"/>
              <a:gd name="connsiteX5" fmla="*/ 0 w 2225522"/>
              <a:gd name="connsiteY5" fmla="*/ 0 h 77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25522" h="775043" fill="none" extrusionOk="0">
                <a:moveTo>
                  <a:pt x="0" y="0"/>
                </a:moveTo>
                <a:cubicBezTo>
                  <a:pt x="392043" y="-151702"/>
                  <a:pt x="999238" y="146904"/>
                  <a:pt x="1805921" y="0"/>
                </a:cubicBezTo>
                <a:cubicBezTo>
                  <a:pt x="1885148" y="76921"/>
                  <a:pt x="2134490" y="372378"/>
                  <a:pt x="2225522" y="387522"/>
                </a:cubicBezTo>
                <a:cubicBezTo>
                  <a:pt x="2138562" y="446827"/>
                  <a:pt x="1979010" y="650268"/>
                  <a:pt x="1805921" y="775043"/>
                </a:cubicBezTo>
                <a:cubicBezTo>
                  <a:pt x="1164527" y="667560"/>
                  <a:pt x="232100" y="625527"/>
                  <a:pt x="0" y="775043"/>
                </a:cubicBezTo>
                <a:cubicBezTo>
                  <a:pt x="34774" y="565007"/>
                  <a:pt x="55805" y="136291"/>
                  <a:pt x="0" y="0"/>
                </a:cubicBezTo>
                <a:close/>
              </a:path>
              <a:path w="2225522" h="775043" stroke="0" extrusionOk="0">
                <a:moveTo>
                  <a:pt x="0" y="0"/>
                </a:moveTo>
                <a:cubicBezTo>
                  <a:pt x="601877" y="-12782"/>
                  <a:pt x="1592555" y="92937"/>
                  <a:pt x="1805921" y="0"/>
                </a:cubicBezTo>
                <a:cubicBezTo>
                  <a:pt x="1956074" y="84725"/>
                  <a:pt x="2090284" y="283927"/>
                  <a:pt x="2225522" y="387522"/>
                </a:cubicBezTo>
                <a:cubicBezTo>
                  <a:pt x="2075591" y="552827"/>
                  <a:pt x="1970430" y="625114"/>
                  <a:pt x="1805921" y="775043"/>
                </a:cubicBezTo>
                <a:cubicBezTo>
                  <a:pt x="953939" y="761224"/>
                  <a:pt x="451829" y="692644"/>
                  <a:pt x="0" y="775043"/>
                </a:cubicBezTo>
                <a:cubicBezTo>
                  <a:pt x="-33438" y="676595"/>
                  <a:pt x="-30800" y="326315"/>
                  <a:pt x="0" y="0"/>
                </a:cubicBezTo>
                <a:close/>
              </a:path>
            </a:pathLst>
          </a:custGeom>
          <a:solidFill>
            <a:srgbClr val="C55A11"/>
          </a:solidFill>
          <a:ln w="12700" cap="flat" cmpd="sng" algn="ctr">
            <a:solidFill>
              <a:schemeClr val="accent5">
                <a:lumMod val="50000"/>
              </a:schemeClr>
            </a:solidFill>
            <a:prstDash val="solid"/>
            <a:miter lim="800000"/>
            <a:extLst>
              <a:ext uri="{C807C97D-BFC1-408E-A445-0C87EB9F89A2}">
                <ask:lineSketchStyleProps xmlns:ask="http://schemas.microsoft.com/office/drawing/2018/sketchyshapes" sd="380318463">
                  <a:prstGeom prst="homePlate">
                    <a:avLst>
                      <a:gd name="adj" fmla="val 54139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Calibri" panose="020F0502020204030204"/>
              </a:defRPr>
            </a:lvl9pPr>
          </a:lstStyle>
          <a:p>
            <a:pPr lvl="0" algn="ctr">
              <a:defRPr/>
            </a:pPr>
            <a:r>
              <a:rPr lang="ja-JP" altLang="en-US" sz="1600" b="1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知っていること を シェアしましょう。</a:t>
            </a:r>
            <a:r>
              <a:rPr lang="ja-JP" altLang="en-US" sz="1600">
                <a:latin typeface="UD Digi Kyokasho NK-B" panose="02020700000000000000" pitchFamily="18" charset="-128"/>
                <a:ea typeface="UD Digi Kyokasho NK-B" panose="02020700000000000000" pitchFamily="18" charset="-128"/>
              </a:rPr>
              <a:t> </a:t>
            </a:r>
            <a:endParaRPr kumimoji="0" lang="en-US" sz="1600" b="1" i="0" u="none" strike="noStrike" kern="1200" normalizeH="0" baseline="0" noProof="0">
              <a:solidFill>
                <a:schemeClr val="bg1"/>
              </a:solidFill>
              <a:uLnTx/>
              <a:uFillTx/>
              <a:latin typeface="UD Digi Kyokasho NK-B" panose="02020700000000000000" pitchFamily="18" charset="-128"/>
              <a:ea typeface="UD Digi Kyokasho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3369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3" grpId="2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F152F-4E73-FD9E-128B-792B2842C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821" y="393700"/>
            <a:ext cx="10515600" cy="1325563"/>
          </a:xfrm>
        </p:spPr>
        <p:txBody>
          <a:bodyPr>
            <a:normAutofit/>
          </a:bodyPr>
          <a:lstStyle/>
          <a:p>
            <a:r>
              <a:rPr lang="ja-JP" altLang="en-US" b="1" dirty="0"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いろいろなお辞儀の仕方</a:t>
            </a:r>
            <a:endParaRPr lang="en-US" b="1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sp>
        <p:nvSpPr>
          <p:cNvPr id="5" name="角丸四角形吹き出し 12">
            <a:extLst>
              <a:ext uri="{FF2B5EF4-FFF2-40B4-BE49-F238E27FC236}">
                <a16:creationId xmlns:a16="http://schemas.microsoft.com/office/drawing/2014/main" id="{F94B855D-720A-02A6-ECC6-C4B8F2A0EAC0}"/>
              </a:ext>
            </a:extLst>
          </p:cNvPr>
          <p:cNvSpPr/>
          <p:nvPr/>
        </p:nvSpPr>
        <p:spPr>
          <a:xfrm>
            <a:off x="3688713" y="1500027"/>
            <a:ext cx="8054108" cy="4964273"/>
          </a:xfrm>
          <a:prstGeom prst="wedgeRoundRectCallout">
            <a:avLst>
              <a:gd name="adj1" fmla="val -56070"/>
              <a:gd name="adj2" fmla="val 3141"/>
              <a:gd name="adj3" fmla="val 16667"/>
            </a:avLst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40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いろいろな場面での礼の様子を動画で見てみましょう。</a:t>
            </a:r>
            <a:endParaRPr lang="en-US" sz="24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endParaRPr lang="en-US" sz="4000"/>
          </a:p>
          <a:p>
            <a:pPr algn="ctr"/>
            <a:endParaRPr lang="en-US" sz="4000"/>
          </a:p>
          <a:p>
            <a:pPr algn="ctr"/>
            <a:endParaRPr lang="en-US" sz="4000"/>
          </a:p>
          <a:p>
            <a:pPr algn="ctr"/>
            <a:endParaRPr lang="en-US" sz="4000"/>
          </a:p>
          <a:p>
            <a:pPr algn="ctr"/>
            <a:endParaRPr lang="en-US" sz="4000"/>
          </a:p>
          <a:p>
            <a:pPr algn="ctr"/>
            <a:endParaRPr lang="th-TH" sz="4400"/>
          </a:p>
          <a:p>
            <a:pPr algn="ctr"/>
            <a:r>
              <a:rPr lang="en-US" sz="200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How to Bow in Japan and Manners - Business Etiquette</a:t>
            </a:r>
            <a:endParaRPr kumimoji="1" lang="en-US" sz="360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721DF721-E5B5-2EA6-4CA0-2FE7B1B7C8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942084"/>
            <a:ext cx="2266058" cy="3419474"/>
          </a:xfrm>
          <a:prstGeom prst="rect">
            <a:avLst/>
          </a:prstGeom>
        </p:spPr>
      </p:pic>
      <p:pic>
        <p:nvPicPr>
          <p:cNvPr id="4" name="図 239">
            <a:hlinkClick r:id="rId4"/>
            <a:extLst>
              <a:ext uri="{FF2B5EF4-FFF2-40B4-BE49-F238E27FC236}">
                <a16:creationId xmlns:a16="http://schemas.microsoft.com/office/drawing/2014/main" id="{843F4174-4080-DC89-5D46-8E0DB5920C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0" t="33850" r="52740" b="31805"/>
          <a:stretch/>
        </p:blipFill>
        <p:spPr bwMode="auto">
          <a:xfrm>
            <a:off x="5282433" y="2444480"/>
            <a:ext cx="4477645" cy="329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39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10B263-2222-196C-839D-2810E9D42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B4E811-E4E3-55DC-5287-6A308DF6E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4474" y="299997"/>
            <a:ext cx="8457759" cy="1159082"/>
          </a:xfrm>
        </p:spPr>
        <p:txBody>
          <a:bodyPr>
            <a:normAutofit/>
          </a:bodyPr>
          <a:lstStyle/>
          <a:p>
            <a:r>
              <a:rPr lang="ja-JP" altLang="en-US" sz="2800" b="1" dirty="0">
                <a:latin typeface="UD Digi Kyokasho NP-B" panose="02020700000000000000" pitchFamily="18" charset="-128"/>
                <a:ea typeface="UD Digi Kyokasho NP-B" panose="02020700000000000000" pitchFamily="18" charset="-128"/>
                <a:cs typeface="+mn-cs"/>
              </a:rPr>
              <a:t>日本人は挨拶の時にお辞儀をしますが、タイ人は？</a:t>
            </a:r>
            <a:endParaRPr kumimoji="1" lang="en-US" sz="2800" b="1" dirty="0">
              <a:latin typeface="UD Digi Kyokasho NP-B" panose="02020700000000000000" pitchFamily="18" charset="-128"/>
              <a:ea typeface="UD Digi Kyokasho NP-B" panose="02020700000000000000" pitchFamily="18" charset="-128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09DE40-5D7A-D79B-BAD6-7AD17D481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49" y="3562422"/>
            <a:ext cx="2029883" cy="2121081"/>
          </a:xfrm>
          <a:prstGeom prst="rect">
            <a:avLst/>
          </a:prstGeom>
        </p:spPr>
      </p:pic>
      <p:sp>
        <p:nvSpPr>
          <p:cNvPr id="8" name="円形吹き出し 7">
            <a:extLst>
              <a:ext uri="{FF2B5EF4-FFF2-40B4-BE49-F238E27FC236}">
                <a16:creationId xmlns:a16="http://schemas.microsoft.com/office/drawing/2014/main" id="{EB5C36D3-0076-B80F-8EA7-015C61584C7C}"/>
              </a:ext>
            </a:extLst>
          </p:cNvPr>
          <p:cNvSpPr/>
          <p:nvPr/>
        </p:nvSpPr>
        <p:spPr>
          <a:xfrm>
            <a:off x="497305" y="3192379"/>
            <a:ext cx="3529263" cy="1293521"/>
          </a:xfrm>
          <a:prstGeom prst="wedgeEllipseCallout">
            <a:avLst>
              <a:gd name="adj1" fmla="val 56178"/>
              <a:gd name="adj2" fmla="val 6061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人と会った時にどうやって挨拶しますか。</a:t>
            </a:r>
          </a:p>
        </p:txBody>
      </p:sp>
      <p:sp>
        <p:nvSpPr>
          <p:cNvPr id="9" name="円形吹き出し 8">
            <a:extLst>
              <a:ext uri="{FF2B5EF4-FFF2-40B4-BE49-F238E27FC236}">
                <a16:creationId xmlns:a16="http://schemas.microsoft.com/office/drawing/2014/main" id="{7FB57BD0-0D16-CB3C-20FB-D75AA3FDF24C}"/>
              </a:ext>
            </a:extLst>
          </p:cNvPr>
          <p:cNvSpPr/>
          <p:nvPr/>
        </p:nvSpPr>
        <p:spPr>
          <a:xfrm>
            <a:off x="6609962" y="1497948"/>
            <a:ext cx="3496564" cy="1420697"/>
          </a:xfrm>
          <a:prstGeom prst="wedgeEllipseCallout">
            <a:avLst>
              <a:gd name="adj1" fmla="val -43507"/>
              <a:gd name="adj2" fmla="val 7210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どんな人に会っても</a:t>
            </a:r>
            <a:endParaRPr lang="en-US" altLang="ja-JP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同じようにしますか</a:t>
            </a:r>
            <a:r>
              <a:rPr lang="ja-JP" altLang="en-US" sz="20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。</a:t>
            </a:r>
          </a:p>
        </p:txBody>
      </p:sp>
      <p:sp>
        <p:nvSpPr>
          <p:cNvPr id="11" name="円形吹き出し 10">
            <a:extLst>
              <a:ext uri="{FF2B5EF4-FFF2-40B4-BE49-F238E27FC236}">
                <a16:creationId xmlns:a16="http://schemas.microsoft.com/office/drawing/2014/main" id="{F6977582-DB8A-7A4C-8335-7BCC365C7DA8}"/>
              </a:ext>
            </a:extLst>
          </p:cNvPr>
          <p:cNvSpPr/>
          <p:nvPr/>
        </p:nvSpPr>
        <p:spPr>
          <a:xfrm>
            <a:off x="3710997" y="2055589"/>
            <a:ext cx="2353733" cy="897466"/>
          </a:xfrm>
          <a:prstGeom prst="wedgeEllipseCallout">
            <a:avLst>
              <a:gd name="adj1" fmla="val 11279"/>
              <a:gd name="adj2" fmla="val 83512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どんな時に</a:t>
            </a:r>
            <a:endParaRPr lang="en-US" altLang="ja-JP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しますか。</a:t>
            </a:r>
            <a:endParaRPr kumimoji="1" lang="en-US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  <p:sp>
        <p:nvSpPr>
          <p:cNvPr id="10" name="円形吹き出し 9">
            <a:extLst>
              <a:ext uri="{FF2B5EF4-FFF2-40B4-BE49-F238E27FC236}">
                <a16:creationId xmlns:a16="http://schemas.microsoft.com/office/drawing/2014/main" id="{0DB45EEF-8720-4768-DBB2-CBBFE97731C8}"/>
              </a:ext>
            </a:extLst>
          </p:cNvPr>
          <p:cNvSpPr/>
          <p:nvPr/>
        </p:nvSpPr>
        <p:spPr>
          <a:xfrm>
            <a:off x="6949440" y="3777979"/>
            <a:ext cx="5098182" cy="2121081"/>
          </a:xfrm>
          <a:prstGeom prst="wedgeEllipseCallout">
            <a:avLst>
              <a:gd name="adj1" fmla="val -53466"/>
              <a:gd name="adj2" fmla="val -36078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お辞儀は頭を下げる角度によって会釈・敬礼・</a:t>
            </a:r>
            <a:endParaRPr lang="en-US" altLang="ja-JP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最敬礼等の種類がありますが、</a:t>
            </a:r>
            <a:endParaRPr lang="en-US" altLang="ja-JP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敬礼・最敬礼を表すために、</a:t>
            </a:r>
            <a:endParaRPr lang="en-US" altLang="ja-JP" sz="19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pPr algn="ctr"/>
            <a:r>
              <a:rPr lang="ja-JP" altLang="en-US" sz="19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タイ人はどうしますか。</a:t>
            </a:r>
          </a:p>
        </p:txBody>
      </p:sp>
      <p:sp>
        <p:nvSpPr>
          <p:cNvPr id="5" name="雲形吹き出し 5">
            <a:extLst>
              <a:ext uri="{FF2B5EF4-FFF2-40B4-BE49-F238E27FC236}">
                <a16:creationId xmlns:a16="http://schemas.microsoft.com/office/drawing/2014/main" id="{B16A176C-3230-E106-94CF-B1DCA9A08914}"/>
              </a:ext>
            </a:extLst>
          </p:cNvPr>
          <p:cNvSpPr/>
          <p:nvPr/>
        </p:nvSpPr>
        <p:spPr>
          <a:xfrm>
            <a:off x="276723" y="188256"/>
            <a:ext cx="3164305" cy="1420697"/>
          </a:xfrm>
          <a:prstGeom prst="cloudCallout">
            <a:avLst>
              <a:gd name="adj1" fmla="val 52724"/>
              <a:gd name="adj2" fmla="val 5681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+mn-ea"/>
              <a:cs typeface="+mn-cs"/>
            </a:endParaRPr>
          </a:p>
        </p:txBody>
      </p:sp>
      <p:sp>
        <p:nvSpPr>
          <p:cNvPr id="12" name="テキスト ボックス 6">
            <a:extLst>
              <a:ext uri="{FF2B5EF4-FFF2-40B4-BE49-F238E27FC236}">
                <a16:creationId xmlns:a16="http://schemas.microsoft.com/office/drawing/2014/main" id="{CDDE8374-D0F6-84C0-0739-E946DB2511E7}"/>
              </a:ext>
            </a:extLst>
          </p:cNvPr>
          <p:cNvSpPr txBox="1"/>
          <p:nvPr/>
        </p:nvSpPr>
        <p:spPr>
          <a:xfrm>
            <a:off x="601727" y="512738"/>
            <a:ext cx="25142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20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タイのことを</a:t>
            </a:r>
            <a:endParaRPr lang="en-US" altLang="ja-JP" sz="2000" dirty="0"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  <a:p>
            <a:pPr lvl="0" algn="ctr"/>
            <a:r>
              <a:rPr lang="ja-JP" altLang="en-US" sz="2000" dirty="0">
                <a:latin typeface="UD Digi Kyokasho NP-B" panose="02020700000000000000" pitchFamily="18" charset="-128"/>
                <a:ea typeface="UD Digi Kyokasho NP-B" panose="02020700000000000000" pitchFamily="18" charset="-128"/>
              </a:rPr>
              <a:t>振り返りましょう</a:t>
            </a:r>
            <a:endParaRPr kumimoji="1" 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UD Digi Kyokasho NP-B" panose="02020700000000000000" pitchFamily="18" charset="-128"/>
              <a:ea typeface="UD Digi Kyokasho NP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36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0EC383-499F-77F0-72E4-9FD66EA5E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UD Digi Kyokasho N-B" panose="02020700000000000000" pitchFamily="17" charset="-128"/>
                <a:ea typeface="UD Digi Kyokasho N-B" panose="02020700000000000000" pitchFamily="17" charset="-128"/>
              </a:rPr>
              <a:t>出典</a:t>
            </a:r>
            <a:endParaRPr lang="en-US" dirty="0">
              <a:latin typeface="UD Digi Kyokasho N-B" panose="02020700000000000000" pitchFamily="17" charset="-128"/>
              <a:ea typeface="UD Digi Kyokasho N-B" panose="02020700000000000000" pitchFamily="17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EBA4DC-31A9-1478-29E2-063B446A5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P.6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　国際交流基金関西国際センター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2"/>
              </a:rPr>
              <a:t>https://marugotoweb.jp/ja/site_policy.php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endParaRPr lang="en-US" altLang="ja-JP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P.12 Learn Japanese with JapanesePod101.com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「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How to Bow in Japan and Manners - Business Etiquette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」（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YouTube</a:t>
            </a:r>
            <a:r>
              <a:rPr lang="ja-JP" alt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）</a:t>
            </a:r>
            <a:r>
              <a:rPr lang="en-US" altLang="ja-JP" sz="2400" dirty="0">
                <a:latin typeface="UD Digi Kyokasho NK-R" panose="02020400000000000000" pitchFamily="18" charset="-128"/>
                <a:ea typeface="UD Digi Kyokasho NK-R" panose="02020400000000000000" pitchFamily="18" charset="-128"/>
              </a:rPr>
              <a:t> </a:t>
            </a:r>
            <a:r>
              <a:rPr lang="en-US" sz="2400" dirty="0">
                <a:latin typeface="UD Digi Kyokasho NK-R" panose="02020400000000000000" pitchFamily="18" charset="-128"/>
                <a:ea typeface="UD Digi Kyokasho NK-R" panose="02020400000000000000" pitchFamily="18" charset="-128"/>
                <a:hlinkClick r:id="rId3"/>
              </a:rPr>
              <a:t>https://youtu.be/ytmdQC6OxPU?si=Gf0ibAQi4g0NPdzh&amp;t=27</a:t>
            </a:r>
            <a:endParaRPr lang="th-TH" sz="2400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  <a:p>
            <a:endParaRPr lang="en-US" altLang="ja-JP" dirty="0">
              <a:latin typeface="UD Digi Kyokasho NK-R" panose="02020400000000000000" pitchFamily="18" charset="-128"/>
              <a:ea typeface="UD Digi Kyokasho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7746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BB0A11A2231C944A97F3CA5C2E8BE01" ma:contentTypeVersion="16" ma:contentTypeDescription="新しいドキュメントを作成します。" ma:contentTypeScope="" ma:versionID="b571397f1bfc9213b97b4bd25671e55f">
  <xsd:schema xmlns:xsd="http://www.w3.org/2001/XMLSchema" xmlns:xs="http://www.w3.org/2001/XMLSchema" xmlns:p="http://schemas.microsoft.com/office/2006/metadata/properties" xmlns:ns2="dd831380-f772-4d0a-86be-ca519d40c5a8" xmlns:ns3="b0c4f587-39ca-41af-b763-ad6198fafdf1" targetNamespace="http://schemas.microsoft.com/office/2006/metadata/properties" ma:root="true" ma:fieldsID="a96f8175d241023c110063f5b18f8eb8" ns2:_="" ns3:_="">
    <xsd:import namespace="dd831380-f772-4d0a-86be-ca519d40c5a8"/>
    <xsd:import namespace="b0c4f587-39ca-41af-b763-ad6198fafd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831380-f772-4d0a-86be-ca519d40c5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0afaffd2-f4f9-4246-913e-6686bc10e01b}" ma:internalName="TaxCatchAll" ma:showField="CatchAllData" ma:web="dd831380-f772-4d0a-86be-ca519d40c5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4f587-39ca-41af-b763-ad6198fafd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a9872b46-498f-4fc2-91d4-a744c164aa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831380-f772-4d0a-86be-ca519d40c5a8" xsi:nil="true"/>
    <lcf76f155ced4ddcb4097134ff3c332f xmlns="b0c4f587-39ca-41af-b763-ad6198fafdf1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E5584C-3139-481C-90B4-99994B606886}">
  <ds:schemaRefs>
    <ds:schemaRef ds:uri="b0c4f587-39ca-41af-b763-ad6198fafdf1"/>
    <ds:schemaRef ds:uri="dd831380-f772-4d0a-86be-ca519d40c5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1D39563-F495-4610-971C-B1FEF4FC2CCC}">
  <ds:schemaRefs>
    <ds:schemaRef ds:uri="http://purl.org/dc/elements/1.1/"/>
    <ds:schemaRef ds:uri="http://schemas.microsoft.com/office/2006/metadata/properties"/>
    <ds:schemaRef ds:uri="b0c4f587-39ca-41af-b763-ad6198fafdf1"/>
    <ds:schemaRef ds:uri="http://schemas.microsoft.com/office/2006/documentManagement/types"/>
    <ds:schemaRef ds:uri="http://schemas.openxmlformats.org/package/2006/metadata/core-properties"/>
    <ds:schemaRef ds:uri="dd831380-f772-4d0a-86be-ca519d40c5a8"/>
    <ds:schemaRef ds:uri="http://www.w3.org/XML/1998/namespace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799FB92-6BCD-41EB-B32F-AF81320E17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453</Words>
  <Application>Microsoft Office PowerPoint</Application>
  <PresentationFormat>Widescreen</PresentationFormat>
  <Paragraphs>52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UD Digi Kyokasho N-B</vt:lpstr>
      <vt:lpstr>UD Digi Kyokasho NK-B</vt:lpstr>
      <vt:lpstr>UD Digi Kyokasho NK-R</vt:lpstr>
      <vt:lpstr>UD Digi Kyokasho NP-B</vt:lpstr>
      <vt:lpstr>游ゴシック</vt:lpstr>
      <vt:lpstr>游ゴシック Light</vt:lpstr>
      <vt:lpstr>Arial</vt:lpstr>
      <vt:lpstr>Office テーマ</vt:lpstr>
      <vt:lpstr>だい１か 　しょうかい</vt:lpstr>
      <vt:lpstr>～さん、～ちゃん、～くん  </vt:lpstr>
      <vt:lpstr>名前 + さん、 ちゃん、 くん</vt:lpstr>
      <vt:lpstr>いろいろなお辞儀の仕方</vt:lpstr>
      <vt:lpstr>日本人は挨拶の時にお辞儀をしますが、タイ人は？</vt:lpstr>
      <vt:lpstr>出典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第1課　ミニじょうほう</dc:title>
  <dc:creator>Prapa Sangthongsuk</dc:creator>
  <cp:lastModifiedBy>Jldstaff3</cp:lastModifiedBy>
  <cp:revision>1</cp:revision>
  <dcterms:created xsi:type="dcterms:W3CDTF">2021-10-08T03:03:58Z</dcterms:created>
  <dcterms:modified xsi:type="dcterms:W3CDTF">2026-05-22T07:32:29Z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0x0101004BB0A11A2231C944A97F3CA5C2E8BE01</vt:lpwstr>
  </property>
  <property fmtid="{D5CDD505-2E9C-101B-9397-08002B2CF9AE}" pid="3" name="MediaServiceImageTags">
    <vt:lpwstr/>
  </property>
</Properties>
</file>