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7" r:id="rId18"/>
    <p:sldId id="326" r:id="rId19"/>
    <p:sldId id="312" r:id="rId2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822285-4AC6-A1A2-9F07-F9A00FD4F891}" name="Maiko Kondo" initials="MK" userId="S::Maiko_Kondo@jpf.go.jp::08723079-52d7-44d4-b094-d03874e1501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risara Thongmee" initials="NT" lastIdx="5" clrIdx="0">
    <p:extLst>
      <p:ext uri="{19B8F6BF-5375-455C-9EA6-DF929625EA0E}">
        <p15:presenceInfo xmlns:p15="http://schemas.microsoft.com/office/powerpoint/2012/main" userId="S::Narisara@jpf.go.jp::6757c35e-10a4-4930-b694-0eb276fcf2f1" providerId="AD"/>
      </p:ext>
    </p:extLst>
  </p:cmAuthor>
  <p:cmAuthor id="2" name="Maiko Kondo" initials="MK" lastIdx="5" clrIdx="1">
    <p:extLst>
      <p:ext uri="{19B8F6BF-5375-455C-9EA6-DF929625EA0E}">
        <p15:presenceInfo xmlns:p15="http://schemas.microsoft.com/office/powerpoint/2012/main" userId="S::Maiko_Kondo@jpf.go.jp::08723079-52d7-44d4-b094-d03874e15015" providerId="AD"/>
      </p:ext>
    </p:extLst>
  </p:cmAuthor>
  <p:cmAuthor id="3" name="Arpaporn Naosaran" initials="AN" lastIdx="2" clrIdx="2">
    <p:extLst>
      <p:ext uri="{19B8F6BF-5375-455C-9EA6-DF929625EA0E}">
        <p15:presenceInfo xmlns:p15="http://schemas.microsoft.com/office/powerpoint/2012/main" userId="S::Arpaporn@jpf.go.jp::d4b4372d-2302-4eb5-9e3f-7814eb01fc00" providerId="AD"/>
      </p:ext>
    </p:extLst>
  </p:cmAuthor>
  <p:cmAuthor id="4" name="Prapa Sangthongsuk" initials="PS" lastIdx="1" clrIdx="3">
    <p:extLst>
      <p:ext uri="{19B8F6BF-5375-455C-9EA6-DF929625EA0E}">
        <p15:presenceInfo xmlns:p15="http://schemas.microsoft.com/office/powerpoint/2012/main" userId="S::Prapa@jpf.go.jp::73782003-62a9-4b6c-8fbe-6fe9adab7861" providerId="AD"/>
      </p:ext>
    </p:extLst>
  </p:cmAuthor>
  <p:cmAuthor id="5" name="Preyawan Phositlimpagul" initials="PP" lastIdx="3" clrIdx="4">
    <p:extLst>
      <p:ext uri="{19B8F6BF-5375-455C-9EA6-DF929625EA0E}">
        <p15:presenceInfo xmlns:p15="http://schemas.microsoft.com/office/powerpoint/2012/main" userId="S::Preyawan@jpf.go.jp::516c888d-eece-4e06-ad99-7b467d4b00d5" providerId="AD"/>
      </p:ext>
    </p:extLst>
  </p:cmAuthor>
  <p:cmAuthor id="6" name="Yuka Ichimaru" initials="YI" lastIdx="1" clrIdx="5">
    <p:extLst>
      <p:ext uri="{19B8F6BF-5375-455C-9EA6-DF929625EA0E}">
        <p15:presenceInfo xmlns:p15="http://schemas.microsoft.com/office/powerpoint/2012/main" userId="S::Yuka_Ichimaru@jpf.go.jp::62276e7c-db92-415b-b9ae-97277e573f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E2B7F3-8848-454F-9CC7-9F1C042CEDB4}" v="50" dt="2026-05-21T08:21:50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352" autoAdjust="0"/>
  </p:normalViewPr>
  <p:slideViewPr>
    <p:cSldViewPr snapToGrid="0">
      <p:cViewPr varScale="1">
        <p:scale>
          <a:sx n="58" d="100"/>
          <a:sy n="58" d="100"/>
        </p:scale>
        <p:origin x="11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iko Kondo" userId="08723079-52d7-44d4-b094-d03874e15015" providerId="ADAL" clId="{DCD93E51-41AB-40AB-A26F-3B126B7E2D03}"/>
    <pc:docChg chg="modSld">
      <pc:chgData name="Maiko Kondo" userId="08723079-52d7-44d4-b094-d03874e15015" providerId="ADAL" clId="{DCD93E51-41AB-40AB-A26F-3B126B7E2D03}" dt="2026-01-23T06:52:06.744" v="20"/>
      <pc:docMkLst>
        <pc:docMk/>
      </pc:docMkLst>
      <pc:sldChg chg="addCm delCm">
        <pc:chgData name="Maiko Kondo" userId="08723079-52d7-44d4-b094-d03874e15015" providerId="ADAL" clId="{DCD93E51-41AB-40AB-A26F-3B126B7E2D03}" dt="2026-01-23T06:38:44.454" v="6"/>
        <pc:sldMkLst>
          <pc:docMk/>
          <pc:sldMk cId="2542966969" sldId="314"/>
        </pc:sldMkLst>
      </pc:sldChg>
      <pc:sldChg chg="addCm">
        <pc:chgData name="Maiko Kondo" userId="08723079-52d7-44d4-b094-d03874e15015" providerId="ADAL" clId="{DCD93E51-41AB-40AB-A26F-3B126B7E2D03}" dt="2026-01-23T06:39:29.674" v="7"/>
        <pc:sldMkLst>
          <pc:docMk/>
          <pc:sldMk cId="7232651" sldId="315"/>
        </pc:sldMkLst>
      </pc:sldChg>
      <pc:sldChg chg="addCm">
        <pc:chgData name="Maiko Kondo" userId="08723079-52d7-44d4-b094-d03874e15015" providerId="ADAL" clId="{DCD93E51-41AB-40AB-A26F-3B126B7E2D03}" dt="2026-01-23T06:40:02.768" v="8"/>
        <pc:sldMkLst>
          <pc:docMk/>
          <pc:sldMk cId="3302105446" sldId="316"/>
        </pc:sldMkLst>
      </pc:sldChg>
      <pc:sldChg chg="addCm">
        <pc:chgData name="Maiko Kondo" userId="08723079-52d7-44d4-b094-d03874e15015" providerId="ADAL" clId="{DCD93E51-41AB-40AB-A26F-3B126B7E2D03}" dt="2026-01-23T06:40:57.801" v="9"/>
        <pc:sldMkLst>
          <pc:docMk/>
          <pc:sldMk cId="1850660697" sldId="318"/>
        </pc:sldMkLst>
      </pc:sldChg>
      <pc:sldChg chg="addCm">
        <pc:chgData name="Maiko Kondo" userId="08723079-52d7-44d4-b094-d03874e15015" providerId="ADAL" clId="{DCD93E51-41AB-40AB-A26F-3B126B7E2D03}" dt="2026-01-23T06:41:51.857" v="10"/>
        <pc:sldMkLst>
          <pc:docMk/>
          <pc:sldMk cId="3936023182" sldId="319"/>
        </pc:sldMkLst>
      </pc:sldChg>
      <pc:sldChg chg="addCm">
        <pc:chgData name="Maiko Kondo" userId="08723079-52d7-44d4-b094-d03874e15015" providerId="ADAL" clId="{DCD93E51-41AB-40AB-A26F-3B126B7E2D03}" dt="2026-01-23T06:43:26.675" v="12"/>
        <pc:sldMkLst>
          <pc:docMk/>
          <pc:sldMk cId="2324156309" sldId="320"/>
        </pc:sldMkLst>
      </pc:sldChg>
      <pc:sldChg chg="addCm modCm">
        <pc:chgData name="Maiko Kondo" userId="08723079-52d7-44d4-b094-d03874e15015" providerId="ADAL" clId="{DCD93E51-41AB-40AB-A26F-3B126B7E2D03}" dt="2026-01-23T06:47:00.374" v="15"/>
        <pc:sldMkLst>
          <pc:docMk/>
          <pc:sldMk cId="3975077186" sldId="323"/>
        </pc:sldMkLst>
      </pc:sldChg>
      <pc:sldChg chg="modSp mod addCm">
        <pc:chgData name="Maiko Kondo" userId="08723079-52d7-44d4-b094-d03874e15015" providerId="ADAL" clId="{DCD93E51-41AB-40AB-A26F-3B126B7E2D03}" dt="2026-01-23T06:48:09.615" v="17"/>
        <pc:sldMkLst>
          <pc:docMk/>
          <pc:sldMk cId="1103328299" sldId="324"/>
        </pc:sldMkLst>
      </pc:sldChg>
      <pc:sldChg chg="addCm">
        <pc:chgData name="Maiko Kondo" userId="08723079-52d7-44d4-b094-d03874e15015" providerId="ADAL" clId="{DCD93E51-41AB-40AB-A26F-3B126B7E2D03}" dt="2026-01-23T06:49:09.678" v="18"/>
        <pc:sldMkLst>
          <pc:docMk/>
          <pc:sldMk cId="115161483" sldId="325"/>
        </pc:sldMkLst>
      </pc:sldChg>
      <pc:sldChg chg="addCm modCm">
        <pc:chgData name="Maiko Kondo" userId="08723079-52d7-44d4-b094-d03874e15015" providerId="ADAL" clId="{DCD93E51-41AB-40AB-A26F-3B126B7E2D03}" dt="2026-01-23T06:52:06.744" v="20"/>
        <pc:sldMkLst>
          <pc:docMk/>
          <pc:sldMk cId="3539509180" sldId="326"/>
        </pc:sldMkLst>
      </pc:sldChg>
    </pc:docChg>
  </pc:docChgLst>
  <pc:docChgLst>
    <pc:chgData name="Kansinee Skulkru" userId="a954ed1b-d86d-490f-aac2-d4076deee7db" providerId="ADAL" clId="{7CDB6317-A314-478A-BA3A-048397B0D872}"/>
    <pc:docChg chg="delSld modSld">
      <pc:chgData name="Kansinee Skulkru" userId="a954ed1b-d86d-490f-aac2-d4076deee7db" providerId="ADAL" clId="{7CDB6317-A314-478A-BA3A-048397B0D872}" dt="2026-05-19T08:47:45.196" v="78"/>
      <pc:docMkLst>
        <pc:docMk/>
      </pc:docMkLst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1743056891" sldId="256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4161138751" sldId="262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3104229892" sldId="264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2159198082" sldId="278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242775375" sldId="280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321845125" sldId="282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1582741624" sldId="283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3117590177" sldId="284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3155633441" sldId="285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3139581966" sldId="289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4089182425" sldId="290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2492282178" sldId="291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2037210908" sldId="293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2349556916" sldId="294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2265441670" sldId="296"/>
        </pc:sldMkLst>
      </pc:sldChg>
      <pc:sldChg chg="modNotesTx">
        <pc:chgData name="Kansinee Skulkru" userId="a954ed1b-d86d-490f-aac2-d4076deee7db" providerId="ADAL" clId="{7CDB6317-A314-478A-BA3A-048397B0D872}" dt="2026-05-19T08:42:39.622" v="0" actId="20577"/>
        <pc:sldMkLst>
          <pc:docMk/>
          <pc:sldMk cId="986048831" sldId="313"/>
        </pc:sldMkLst>
      </pc:sldChg>
      <pc:sldChg chg="modSp mod delCm modNotesTx">
        <pc:chgData name="Kansinee Skulkru" userId="a954ed1b-d86d-490f-aac2-d4076deee7db" providerId="ADAL" clId="{7CDB6317-A314-478A-BA3A-048397B0D872}" dt="2026-05-19T08:46:32.896" v="67"/>
        <pc:sldMkLst>
          <pc:docMk/>
          <pc:sldMk cId="2542966969" sldId="314"/>
        </pc:sldMkLst>
        <pc:spChg chg="mod">
          <ac:chgData name="Kansinee Skulkru" userId="a954ed1b-d86d-490f-aac2-d4076deee7db" providerId="ADAL" clId="{7CDB6317-A314-478A-BA3A-048397B0D872}" dt="2026-05-19T08:46:32.896" v="67"/>
          <ac:spMkLst>
            <pc:docMk/>
            <pc:sldMk cId="2542966969" sldId="314"/>
            <ac:spMk id="6" creationId="{BCA6EBD6-7C04-4E08-93FE-B919E2D49D1D}"/>
          </ac:spMkLst>
        </pc:spChg>
      </pc:sldChg>
      <pc:sldChg chg="modSp mod delCm modCm modNotesTx">
        <pc:chgData name="Kansinee Skulkru" userId="a954ed1b-d86d-490f-aac2-d4076deee7db" providerId="ADAL" clId="{7CDB6317-A314-478A-BA3A-048397B0D872}" dt="2026-05-19T08:46:38.273" v="68"/>
        <pc:sldMkLst>
          <pc:docMk/>
          <pc:sldMk cId="7232651" sldId="315"/>
        </pc:sldMkLst>
        <pc:spChg chg="mod">
          <ac:chgData name="Kansinee Skulkru" userId="a954ed1b-d86d-490f-aac2-d4076deee7db" providerId="ADAL" clId="{7CDB6317-A314-478A-BA3A-048397B0D872}" dt="2026-05-19T08:43:04.513" v="9"/>
          <ac:spMkLst>
            <pc:docMk/>
            <pc:sldMk cId="7232651" sldId="315"/>
            <ac:spMk id="3" creationId="{00000000-0000-0000-0000-000000000000}"/>
          </ac:spMkLst>
        </pc:spChg>
      </pc:sldChg>
      <pc:sldChg chg="modSp mod delCm modCm modNotesTx">
        <pc:chgData name="Kansinee Skulkru" userId="a954ed1b-d86d-490f-aac2-d4076deee7db" providerId="ADAL" clId="{7CDB6317-A314-478A-BA3A-048397B0D872}" dt="2026-05-19T08:46:42.563" v="69"/>
        <pc:sldMkLst>
          <pc:docMk/>
          <pc:sldMk cId="3302105446" sldId="316"/>
        </pc:sldMkLst>
        <pc:spChg chg="mod">
          <ac:chgData name="Kansinee Skulkru" userId="a954ed1b-d86d-490f-aac2-d4076deee7db" providerId="ADAL" clId="{7CDB6317-A314-478A-BA3A-048397B0D872}" dt="2026-05-19T08:43:39.797" v="39" actId="1037"/>
          <ac:spMkLst>
            <pc:docMk/>
            <pc:sldMk cId="3302105446" sldId="316"/>
            <ac:spMk id="3" creationId="{3522244B-8080-4FE6-A98B-10B209399230}"/>
          </ac:spMkLst>
        </pc:spChg>
        <pc:spChg chg="mod">
          <ac:chgData name="Kansinee Skulkru" userId="a954ed1b-d86d-490f-aac2-d4076deee7db" providerId="ADAL" clId="{7CDB6317-A314-478A-BA3A-048397B0D872}" dt="2026-05-19T08:43:39.797" v="39" actId="1037"/>
          <ac:spMkLst>
            <pc:docMk/>
            <pc:sldMk cId="3302105446" sldId="316"/>
            <ac:spMk id="5" creationId="{00000000-0000-0000-0000-000000000000}"/>
          </ac:spMkLst>
        </pc:spChg>
        <pc:picChg chg="mod">
          <ac:chgData name="Kansinee Skulkru" userId="a954ed1b-d86d-490f-aac2-d4076deee7db" providerId="ADAL" clId="{7CDB6317-A314-478A-BA3A-048397B0D872}" dt="2026-05-19T08:43:39.797" v="39" actId="1037"/>
          <ac:picMkLst>
            <pc:docMk/>
            <pc:sldMk cId="3302105446" sldId="316"/>
            <ac:picMk id="7" creationId="{535C407F-DA44-4F69-B6B4-2D015CC2A72F}"/>
          </ac:picMkLst>
        </pc:picChg>
        <pc:picChg chg="mod">
          <ac:chgData name="Kansinee Skulkru" userId="a954ed1b-d86d-490f-aac2-d4076deee7db" providerId="ADAL" clId="{7CDB6317-A314-478A-BA3A-048397B0D872}" dt="2026-05-19T08:43:39.797" v="39" actId="1037"/>
          <ac:picMkLst>
            <pc:docMk/>
            <pc:sldMk cId="3302105446" sldId="316"/>
            <ac:picMk id="1026" creationId="{FB846109-AA7D-8CF5-9BA5-67705381867B}"/>
          </ac:picMkLst>
        </pc:picChg>
      </pc:sldChg>
      <pc:sldChg chg="modNotesTx">
        <pc:chgData name="Kansinee Skulkru" userId="a954ed1b-d86d-490f-aac2-d4076deee7db" providerId="ADAL" clId="{7CDB6317-A314-478A-BA3A-048397B0D872}" dt="2026-05-19T08:43:44.594" v="40" actId="20577"/>
        <pc:sldMkLst>
          <pc:docMk/>
          <pc:sldMk cId="3640309855" sldId="317"/>
        </pc:sldMkLst>
      </pc:sldChg>
      <pc:sldChg chg="delCm modNotesTx">
        <pc:chgData name="Kansinee Skulkru" userId="a954ed1b-d86d-490f-aac2-d4076deee7db" providerId="ADAL" clId="{7CDB6317-A314-478A-BA3A-048397B0D872}" dt="2026-05-19T08:46:47.981" v="70"/>
        <pc:sldMkLst>
          <pc:docMk/>
          <pc:sldMk cId="1850660697" sldId="318"/>
        </pc:sldMkLst>
      </pc:sldChg>
      <pc:sldChg chg="delCm modNotesTx">
        <pc:chgData name="Kansinee Skulkru" userId="a954ed1b-d86d-490f-aac2-d4076deee7db" providerId="ADAL" clId="{7CDB6317-A314-478A-BA3A-048397B0D872}" dt="2026-05-19T08:46:52.617" v="71"/>
        <pc:sldMkLst>
          <pc:docMk/>
          <pc:sldMk cId="3936023182" sldId="319"/>
        </pc:sldMkLst>
      </pc:sldChg>
      <pc:sldChg chg="delCm modNotesTx">
        <pc:chgData name="Kansinee Skulkru" userId="a954ed1b-d86d-490f-aac2-d4076deee7db" providerId="ADAL" clId="{7CDB6317-A314-478A-BA3A-048397B0D872}" dt="2026-05-19T08:47:06.738" v="73"/>
        <pc:sldMkLst>
          <pc:docMk/>
          <pc:sldMk cId="2324156309" sldId="320"/>
        </pc:sldMkLst>
      </pc:sldChg>
      <pc:sldChg chg="modNotesTx">
        <pc:chgData name="Kansinee Skulkru" userId="a954ed1b-d86d-490f-aac2-d4076deee7db" providerId="ADAL" clId="{7CDB6317-A314-478A-BA3A-048397B0D872}" dt="2026-05-19T08:44:27.354" v="44" actId="20577"/>
        <pc:sldMkLst>
          <pc:docMk/>
          <pc:sldMk cId="2104890813" sldId="321"/>
        </pc:sldMkLst>
      </pc:sldChg>
      <pc:sldChg chg="modNotesTx">
        <pc:chgData name="Kansinee Skulkru" userId="a954ed1b-d86d-490f-aac2-d4076deee7db" providerId="ADAL" clId="{7CDB6317-A314-478A-BA3A-048397B0D872}" dt="2026-05-19T08:44:53.403" v="46" actId="20577"/>
        <pc:sldMkLst>
          <pc:docMk/>
          <pc:sldMk cId="1179905184" sldId="322"/>
        </pc:sldMkLst>
      </pc:sldChg>
      <pc:sldChg chg="delCm modNotesTx">
        <pc:chgData name="Kansinee Skulkru" userId="a954ed1b-d86d-490f-aac2-d4076deee7db" providerId="ADAL" clId="{7CDB6317-A314-478A-BA3A-048397B0D872}" dt="2026-05-19T08:47:18.569" v="75"/>
        <pc:sldMkLst>
          <pc:docMk/>
          <pc:sldMk cId="3975077186" sldId="323"/>
        </pc:sldMkLst>
      </pc:sldChg>
      <pc:sldChg chg="delCm modNotesTx">
        <pc:chgData name="Kansinee Skulkru" userId="a954ed1b-d86d-490f-aac2-d4076deee7db" providerId="ADAL" clId="{7CDB6317-A314-478A-BA3A-048397B0D872}" dt="2026-05-19T08:47:23.551" v="76"/>
        <pc:sldMkLst>
          <pc:docMk/>
          <pc:sldMk cId="1103328299" sldId="324"/>
        </pc:sldMkLst>
      </pc:sldChg>
      <pc:sldChg chg="delCm modNotesTx">
        <pc:chgData name="Kansinee Skulkru" userId="a954ed1b-d86d-490f-aac2-d4076deee7db" providerId="ADAL" clId="{7CDB6317-A314-478A-BA3A-048397B0D872}" dt="2026-05-19T08:47:31.319" v="77"/>
        <pc:sldMkLst>
          <pc:docMk/>
          <pc:sldMk cId="115161483" sldId="325"/>
        </pc:sldMkLst>
      </pc:sldChg>
      <pc:sldChg chg="delCm modCm modNotesTx">
        <pc:chgData name="Kansinee Skulkru" userId="a954ed1b-d86d-490f-aac2-d4076deee7db" providerId="ADAL" clId="{7CDB6317-A314-478A-BA3A-048397B0D872}" dt="2026-05-19T08:47:45.196" v="78"/>
        <pc:sldMkLst>
          <pc:docMk/>
          <pc:sldMk cId="3539509180" sldId="326"/>
        </pc:sldMkLst>
      </pc:sldChg>
      <pc:sldChg chg="modNotesTx">
        <pc:chgData name="Kansinee Skulkru" userId="a954ed1b-d86d-490f-aac2-d4076deee7db" providerId="ADAL" clId="{7CDB6317-A314-478A-BA3A-048397B0D872}" dt="2026-05-19T08:45:08.125" v="49" actId="20577"/>
        <pc:sldMkLst>
          <pc:docMk/>
          <pc:sldMk cId="819907279" sldId="327"/>
        </pc:sldMkLst>
      </pc:sldChg>
      <pc:sldChg chg="del">
        <pc:chgData name="Kansinee Skulkru" userId="a954ed1b-d86d-490f-aac2-d4076deee7db" providerId="ADAL" clId="{7CDB6317-A314-478A-BA3A-048397B0D872}" dt="2026-05-19T08:45:58.096" v="52" actId="47"/>
        <pc:sldMkLst>
          <pc:docMk/>
          <pc:sldMk cId="1961656693" sldId="328"/>
        </pc:sldMkLst>
      </pc:sldChg>
    </pc:docChg>
  </pc:docChgLst>
  <pc:docChgLst>
    <pc:chgData name="Mei Fukada" userId="4b4e81c0-5f69-430b-9e93-db87b6b5cf3b" providerId="ADAL" clId="{1B945E90-806E-4B94-AAA9-E182E1D691F6}"/>
    <pc:docChg chg="custSel modSld">
      <pc:chgData name="Mei Fukada" userId="4b4e81c0-5f69-430b-9e93-db87b6b5cf3b" providerId="ADAL" clId="{1B945E90-806E-4B94-AAA9-E182E1D691F6}" dt="2025-04-22T06:49:07.885" v="250"/>
      <pc:docMkLst>
        <pc:docMk/>
      </pc:docMkLst>
      <pc:sldChg chg="addSp delSp modSp mod">
        <pc:chgData name="Mei Fukada" userId="4b4e81c0-5f69-430b-9e93-db87b6b5cf3b" providerId="ADAL" clId="{1B945E90-806E-4B94-AAA9-E182E1D691F6}" dt="2025-04-22T03:25:05.060" v="46" actId="1076"/>
        <pc:sldMkLst>
          <pc:docMk/>
          <pc:sldMk cId="2159198082" sldId="278"/>
        </pc:sldMkLst>
      </pc:sldChg>
      <pc:sldChg chg="addSp delSp modSp mod delAnim modNotesTx">
        <pc:chgData name="Mei Fukada" userId="4b4e81c0-5f69-430b-9e93-db87b6b5cf3b" providerId="ADAL" clId="{1B945E90-806E-4B94-AAA9-E182E1D691F6}" dt="2025-04-22T06:11:07.779" v="142" actId="1582"/>
        <pc:sldMkLst>
          <pc:docMk/>
          <pc:sldMk cId="242775375" sldId="280"/>
        </pc:sldMkLst>
      </pc:sldChg>
      <pc:sldChg chg="addSp delSp modSp mod">
        <pc:chgData name="Mei Fukada" userId="4b4e81c0-5f69-430b-9e93-db87b6b5cf3b" providerId="ADAL" clId="{1B945E90-806E-4B94-AAA9-E182E1D691F6}" dt="2025-04-22T06:13:04.143" v="151" actId="167"/>
        <pc:sldMkLst>
          <pc:docMk/>
          <pc:sldMk cId="1582741624" sldId="283"/>
        </pc:sldMkLst>
      </pc:sldChg>
      <pc:sldChg chg="modNotesTx">
        <pc:chgData name="Mei Fukada" userId="4b4e81c0-5f69-430b-9e93-db87b6b5cf3b" providerId="ADAL" clId="{1B945E90-806E-4B94-AAA9-E182E1D691F6}" dt="2025-04-22T06:15:45.811" v="153"/>
        <pc:sldMkLst>
          <pc:docMk/>
          <pc:sldMk cId="3117590177" sldId="284"/>
        </pc:sldMkLst>
      </pc:sldChg>
      <pc:sldChg chg="modNotesTx">
        <pc:chgData name="Mei Fukada" userId="4b4e81c0-5f69-430b-9e93-db87b6b5cf3b" providerId="ADAL" clId="{1B945E90-806E-4B94-AAA9-E182E1D691F6}" dt="2025-04-22T06:35:25.193" v="199"/>
        <pc:sldMkLst>
          <pc:docMk/>
          <pc:sldMk cId="3155633441" sldId="285"/>
        </pc:sldMkLst>
      </pc:sldChg>
      <pc:sldChg chg="modNotesTx">
        <pc:chgData name="Mei Fukada" userId="4b4e81c0-5f69-430b-9e93-db87b6b5cf3b" providerId="ADAL" clId="{1B945E90-806E-4B94-AAA9-E182E1D691F6}" dt="2025-04-22T06:30:15.891" v="170"/>
        <pc:sldMkLst>
          <pc:docMk/>
          <pc:sldMk cId="3139581966" sldId="289"/>
        </pc:sldMkLst>
      </pc:sldChg>
      <pc:sldChg chg="modNotesTx">
        <pc:chgData name="Mei Fukada" userId="4b4e81c0-5f69-430b-9e93-db87b6b5cf3b" providerId="ADAL" clId="{1B945E90-806E-4B94-AAA9-E182E1D691F6}" dt="2025-04-22T06:47:26.481" v="228"/>
        <pc:sldMkLst>
          <pc:docMk/>
          <pc:sldMk cId="4089182425" sldId="290"/>
        </pc:sldMkLst>
      </pc:sldChg>
      <pc:sldChg chg="modNotesTx">
        <pc:chgData name="Mei Fukada" userId="4b4e81c0-5f69-430b-9e93-db87b6b5cf3b" providerId="ADAL" clId="{1B945E90-806E-4B94-AAA9-E182E1D691F6}" dt="2025-04-22T06:35:36.533" v="202"/>
        <pc:sldMkLst>
          <pc:docMk/>
          <pc:sldMk cId="2492282178" sldId="291"/>
        </pc:sldMkLst>
      </pc:sldChg>
      <pc:sldChg chg="modNotesTx">
        <pc:chgData name="Mei Fukada" userId="4b4e81c0-5f69-430b-9e93-db87b6b5cf3b" providerId="ADAL" clId="{1B945E90-806E-4B94-AAA9-E182E1D691F6}" dt="2025-04-22T06:49:07.885" v="250"/>
        <pc:sldMkLst>
          <pc:docMk/>
          <pc:sldMk cId="2037210908" sldId="293"/>
        </pc:sldMkLst>
      </pc:sldChg>
      <pc:sldChg chg="modNotesTx">
        <pc:chgData name="Mei Fukada" userId="4b4e81c0-5f69-430b-9e93-db87b6b5cf3b" providerId="ADAL" clId="{1B945E90-806E-4B94-AAA9-E182E1D691F6}" dt="2025-04-22T06:35:41.624" v="203"/>
        <pc:sldMkLst>
          <pc:docMk/>
          <pc:sldMk cId="2349556916" sldId="294"/>
        </pc:sldMkLst>
      </pc:sldChg>
    </pc:docChg>
  </pc:docChgLst>
  <pc:docChgLst>
    <pc:chgData name="Kansinee Skulkru" userId="a954ed1b-d86d-490f-aac2-d4076deee7db" providerId="ADAL" clId="{55F24D2D-A419-4B0D-ADD9-FBFE9042576A}"/>
    <pc:docChg chg="undo custSel modSld sldOrd">
      <pc:chgData name="Kansinee Skulkru" userId="a954ed1b-d86d-490f-aac2-d4076deee7db" providerId="ADAL" clId="{55F24D2D-A419-4B0D-ADD9-FBFE9042576A}" dt="2026-02-12T04:01:10.225" v="406" actId="1037"/>
      <pc:docMkLst>
        <pc:docMk/>
      </pc:docMkLst>
      <pc:sldChg chg="modSp mod modCm">
        <pc:chgData name="Kansinee Skulkru" userId="a954ed1b-d86d-490f-aac2-d4076deee7db" providerId="ADAL" clId="{55F24D2D-A419-4B0D-ADD9-FBFE9042576A}" dt="2026-02-12T03:50:47.004" v="112"/>
        <pc:sldMkLst>
          <pc:docMk/>
          <pc:sldMk cId="2542966969" sldId="314"/>
        </pc:sldMkLst>
      </pc:sldChg>
      <pc:sldChg chg="modSp mod modCm">
        <pc:chgData name="Kansinee Skulkru" userId="a954ed1b-d86d-490f-aac2-d4076deee7db" providerId="ADAL" clId="{55F24D2D-A419-4B0D-ADD9-FBFE9042576A}" dt="2026-02-12T03:51:12.562" v="120"/>
        <pc:sldMkLst>
          <pc:docMk/>
          <pc:sldMk cId="3302105446" sldId="316"/>
        </pc:sldMkLst>
      </pc:sldChg>
      <pc:sldChg chg="modSp modCm">
        <pc:chgData name="Kansinee Skulkru" userId="a954ed1b-d86d-490f-aac2-d4076deee7db" providerId="ADAL" clId="{55F24D2D-A419-4B0D-ADD9-FBFE9042576A}" dt="2026-02-12T03:51:42.982" v="154"/>
        <pc:sldMkLst>
          <pc:docMk/>
          <pc:sldMk cId="1850660697" sldId="318"/>
        </pc:sldMkLst>
      </pc:sldChg>
      <pc:sldChg chg="modSp modCm">
        <pc:chgData name="Kansinee Skulkru" userId="a954ed1b-d86d-490f-aac2-d4076deee7db" providerId="ADAL" clId="{55F24D2D-A419-4B0D-ADD9-FBFE9042576A}" dt="2026-02-12T03:52:01.385" v="161"/>
        <pc:sldMkLst>
          <pc:docMk/>
          <pc:sldMk cId="3936023182" sldId="319"/>
        </pc:sldMkLst>
      </pc:sldChg>
      <pc:sldChg chg="modSp modCm modNotesTx">
        <pc:chgData name="Kansinee Skulkru" userId="a954ed1b-d86d-490f-aac2-d4076deee7db" providerId="ADAL" clId="{55F24D2D-A419-4B0D-ADD9-FBFE9042576A}" dt="2026-02-12T03:53:10.862" v="204"/>
        <pc:sldMkLst>
          <pc:docMk/>
          <pc:sldMk cId="2324156309" sldId="320"/>
        </pc:sldMkLst>
      </pc:sldChg>
      <pc:sldChg chg="modSp mod modCm">
        <pc:chgData name="Kansinee Skulkru" userId="a954ed1b-d86d-490f-aac2-d4076deee7db" providerId="ADAL" clId="{55F24D2D-A419-4B0D-ADD9-FBFE9042576A}" dt="2026-02-12T03:53:55.155" v="240" actId="1037"/>
        <pc:sldMkLst>
          <pc:docMk/>
          <pc:sldMk cId="3975077186" sldId="323"/>
        </pc:sldMkLst>
      </pc:sldChg>
      <pc:sldChg chg="modSp mod modCm">
        <pc:chgData name="Kansinee Skulkru" userId="a954ed1b-d86d-490f-aac2-d4076deee7db" providerId="ADAL" clId="{55F24D2D-A419-4B0D-ADD9-FBFE9042576A}" dt="2026-02-12T03:54:08.198" v="243"/>
        <pc:sldMkLst>
          <pc:docMk/>
          <pc:sldMk cId="1103328299" sldId="324"/>
        </pc:sldMkLst>
      </pc:sldChg>
      <pc:sldChg chg="modSp mod modCm">
        <pc:chgData name="Kansinee Skulkru" userId="a954ed1b-d86d-490f-aac2-d4076deee7db" providerId="ADAL" clId="{55F24D2D-A419-4B0D-ADD9-FBFE9042576A}" dt="2026-02-12T03:54:40.683" v="272"/>
        <pc:sldMkLst>
          <pc:docMk/>
          <pc:sldMk cId="115161483" sldId="325"/>
        </pc:sldMkLst>
      </pc:sldChg>
      <pc:sldChg chg="modSp mod ord modAnim">
        <pc:chgData name="Kansinee Skulkru" userId="a954ed1b-d86d-490f-aac2-d4076deee7db" providerId="ADAL" clId="{55F24D2D-A419-4B0D-ADD9-FBFE9042576A}" dt="2026-02-12T04:01:10.225" v="406" actId="1037"/>
        <pc:sldMkLst>
          <pc:docMk/>
          <pc:sldMk cId="3539509180" sldId="326"/>
        </pc:sldMkLst>
      </pc:sldChg>
    </pc:docChg>
  </pc:docChgLst>
  <pc:docChgLst>
    <pc:chgData name="jldintern1" userId="c239dbb3-80bf-437b-a6c1-5a5bf65cbf14" providerId="ADAL" clId="{F755D168-1F8C-4985-A5EC-40E112B49F83}"/>
    <pc:docChg chg="custSel modSld">
      <pc:chgData name="jldintern1" userId="c239dbb3-80bf-437b-a6c1-5a5bf65cbf14" providerId="ADAL" clId="{F755D168-1F8C-4985-A5EC-40E112B49F83}" dt="2025-11-20T03:50:35.066" v="7" actId="27636"/>
      <pc:docMkLst>
        <pc:docMk/>
      </pc:docMkLst>
      <pc:sldChg chg="addSp modSp mod">
        <pc:chgData name="jldintern1" userId="c239dbb3-80bf-437b-a6c1-5a5bf65cbf14" providerId="ADAL" clId="{F755D168-1F8C-4985-A5EC-40E112B49F83}" dt="2025-11-20T03:50:00.042" v="1" actId="1076"/>
        <pc:sldMkLst>
          <pc:docMk/>
          <pc:sldMk cId="1743056891" sldId="256"/>
        </pc:sldMkLst>
      </pc:sldChg>
      <pc:sldChg chg="addSp delSp modSp mod">
        <pc:chgData name="jldintern1" userId="c239dbb3-80bf-437b-a6c1-5a5bf65cbf14" providerId="ADAL" clId="{F755D168-1F8C-4985-A5EC-40E112B49F83}" dt="2025-11-20T03:50:10.647" v="3"/>
        <pc:sldMkLst>
          <pc:docMk/>
          <pc:sldMk cId="4161138751" sldId="262"/>
        </pc:sldMkLst>
      </pc:sldChg>
      <pc:sldChg chg="addSp delSp modSp mod">
        <pc:chgData name="jldintern1" userId="c239dbb3-80bf-437b-a6c1-5a5bf65cbf14" providerId="ADAL" clId="{F755D168-1F8C-4985-A5EC-40E112B49F83}" dt="2025-11-20T03:50:35.066" v="7" actId="27636"/>
        <pc:sldMkLst>
          <pc:docMk/>
          <pc:sldMk cId="3104229892" sldId="264"/>
        </pc:sldMkLst>
      </pc:sldChg>
    </pc:docChg>
  </pc:docChgLst>
  <pc:docChgLst>
    <pc:chgData name="Kansinee Skulkru" userId="a954ed1b-d86d-490f-aac2-d4076deee7db" providerId="ADAL" clId="{E13C555B-7F52-428A-8DA8-16F4DA621F76}"/>
    <pc:docChg chg="undo redo custSel addSld modSld sldOrd">
      <pc:chgData name="Kansinee Skulkru" userId="a954ed1b-d86d-490f-aac2-d4076deee7db" providerId="ADAL" clId="{E13C555B-7F52-428A-8DA8-16F4DA621F76}" dt="2026-01-08T10:03:06.614" v="2501"/>
      <pc:docMkLst>
        <pc:docMk/>
      </pc:docMkLst>
      <pc:sldChg chg="ord">
        <pc:chgData name="Kansinee Skulkru" userId="a954ed1b-d86d-490f-aac2-d4076deee7db" providerId="ADAL" clId="{E13C555B-7F52-428A-8DA8-16F4DA621F76}" dt="2026-01-08T10:01:55.862" v="2470"/>
        <pc:sldMkLst>
          <pc:docMk/>
          <pc:sldMk cId="1743056891" sldId="256"/>
        </pc:sldMkLst>
      </pc:sldChg>
      <pc:sldChg chg="modNotesTx">
        <pc:chgData name="Kansinee Skulkru" userId="a954ed1b-d86d-490f-aac2-d4076deee7db" providerId="ADAL" clId="{E13C555B-7F52-428A-8DA8-16F4DA621F76}" dt="2026-01-08T09:30:25.035" v="2118"/>
        <pc:sldMkLst>
          <pc:docMk/>
          <pc:sldMk cId="2037210908" sldId="293"/>
        </pc:sldMkLst>
      </pc:sldChg>
      <pc:sldChg chg="modSp mod">
        <pc:chgData name="Kansinee Skulkru" userId="a954ed1b-d86d-490f-aac2-d4076deee7db" providerId="ADAL" clId="{E13C555B-7F52-428A-8DA8-16F4DA621F76}" dt="2026-01-08T03:39:00.865" v="39" actId="20577"/>
        <pc:sldMkLst>
          <pc:docMk/>
          <pc:sldMk cId="2265441670" sldId="296"/>
        </pc:sldMkLst>
      </pc:sldChg>
      <pc:sldChg chg="ord">
        <pc:chgData name="Kansinee Skulkru" userId="a954ed1b-d86d-490f-aac2-d4076deee7db" providerId="ADAL" clId="{E13C555B-7F52-428A-8DA8-16F4DA621F76}" dt="2026-01-08T10:03:06.614" v="2501"/>
        <pc:sldMkLst>
          <pc:docMk/>
          <pc:sldMk cId="1617206650" sldId="312"/>
        </pc:sldMkLst>
      </pc:sldChg>
      <pc:sldChg chg="modSp add mod modNotesTx">
        <pc:chgData name="Kansinee Skulkru" userId="a954ed1b-d86d-490f-aac2-d4076deee7db" providerId="ADAL" clId="{E13C555B-7F52-428A-8DA8-16F4DA621F76}" dt="2026-01-08T03:38:27.900" v="37" actId="14100"/>
        <pc:sldMkLst>
          <pc:docMk/>
          <pc:sldMk cId="986048831" sldId="313"/>
        </pc:sldMkLst>
      </pc:sldChg>
      <pc:sldChg chg="modSp add mod ord">
        <pc:chgData name="Kansinee Skulkru" userId="a954ed1b-d86d-490f-aac2-d4076deee7db" providerId="ADAL" clId="{E13C555B-7F52-428A-8DA8-16F4DA621F76}" dt="2026-01-08T10:01:57.753" v="2472"/>
        <pc:sldMkLst>
          <pc:docMk/>
          <pc:sldMk cId="2542966969" sldId="314"/>
        </pc:sldMkLst>
      </pc:sldChg>
      <pc:sldChg chg="modSp add mod ord">
        <pc:chgData name="Kansinee Skulkru" userId="a954ed1b-d86d-490f-aac2-d4076deee7db" providerId="ADAL" clId="{E13C555B-7F52-428A-8DA8-16F4DA621F76}" dt="2026-01-08T10:02:01.773" v="2474"/>
        <pc:sldMkLst>
          <pc:docMk/>
          <pc:sldMk cId="7232651" sldId="315"/>
        </pc:sldMkLst>
      </pc:sldChg>
      <pc:sldChg chg="modSp add mod ord modNotesTx">
        <pc:chgData name="Kansinee Skulkru" userId="a954ed1b-d86d-490f-aac2-d4076deee7db" providerId="ADAL" clId="{E13C555B-7F52-428A-8DA8-16F4DA621F76}" dt="2026-01-08T10:02:07.729" v="2476"/>
        <pc:sldMkLst>
          <pc:docMk/>
          <pc:sldMk cId="3302105446" sldId="316"/>
        </pc:sldMkLst>
      </pc:sldChg>
      <pc:sldChg chg="modSp add mod ord">
        <pc:chgData name="Kansinee Skulkru" userId="a954ed1b-d86d-490f-aac2-d4076deee7db" providerId="ADAL" clId="{E13C555B-7F52-428A-8DA8-16F4DA621F76}" dt="2026-01-08T10:02:33.454" v="2479"/>
        <pc:sldMkLst>
          <pc:docMk/>
          <pc:sldMk cId="3640309855" sldId="317"/>
        </pc:sldMkLst>
      </pc:sldChg>
      <pc:sldChg chg="modSp add mod ord modNotesTx">
        <pc:chgData name="Kansinee Skulkru" userId="a954ed1b-d86d-490f-aac2-d4076deee7db" providerId="ADAL" clId="{E13C555B-7F52-428A-8DA8-16F4DA621F76}" dt="2026-01-08T10:02:36.767" v="2481"/>
        <pc:sldMkLst>
          <pc:docMk/>
          <pc:sldMk cId="1850660697" sldId="318"/>
        </pc:sldMkLst>
      </pc:sldChg>
      <pc:sldChg chg="addSp delSp modSp add mod ord modNotesTx">
        <pc:chgData name="Kansinee Skulkru" userId="a954ed1b-d86d-490f-aac2-d4076deee7db" providerId="ADAL" clId="{E13C555B-7F52-428A-8DA8-16F4DA621F76}" dt="2026-01-08T10:02:39.674" v="2483"/>
        <pc:sldMkLst>
          <pc:docMk/>
          <pc:sldMk cId="3936023182" sldId="319"/>
        </pc:sldMkLst>
      </pc:sldChg>
      <pc:sldChg chg="modSp add ord">
        <pc:chgData name="Kansinee Skulkru" userId="a954ed1b-d86d-490f-aac2-d4076deee7db" providerId="ADAL" clId="{E13C555B-7F52-428A-8DA8-16F4DA621F76}" dt="2026-01-08T10:02:43.759" v="2485"/>
        <pc:sldMkLst>
          <pc:docMk/>
          <pc:sldMk cId="2324156309" sldId="320"/>
        </pc:sldMkLst>
      </pc:sldChg>
      <pc:sldChg chg="modSp add mod ord modNotesTx">
        <pc:chgData name="Kansinee Skulkru" userId="a954ed1b-d86d-490f-aac2-d4076deee7db" providerId="ADAL" clId="{E13C555B-7F52-428A-8DA8-16F4DA621F76}" dt="2026-01-08T10:02:46.426" v="2487"/>
        <pc:sldMkLst>
          <pc:docMk/>
          <pc:sldMk cId="2104890813" sldId="321"/>
        </pc:sldMkLst>
      </pc:sldChg>
      <pc:sldChg chg="modSp add mod ord">
        <pc:chgData name="Kansinee Skulkru" userId="a954ed1b-d86d-490f-aac2-d4076deee7db" providerId="ADAL" clId="{E13C555B-7F52-428A-8DA8-16F4DA621F76}" dt="2026-01-08T10:02:47.976" v="2489"/>
        <pc:sldMkLst>
          <pc:docMk/>
          <pc:sldMk cId="1179905184" sldId="322"/>
        </pc:sldMkLst>
      </pc:sldChg>
      <pc:sldChg chg="modSp add mod ord modNotesTx">
        <pc:chgData name="Kansinee Skulkru" userId="a954ed1b-d86d-490f-aac2-d4076deee7db" providerId="ADAL" clId="{E13C555B-7F52-428A-8DA8-16F4DA621F76}" dt="2026-01-08T10:02:49.411" v="2491"/>
        <pc:sldMkLst>
          <pc:docMk/>
          <pc:sldMk cId="3975077186" sldId="323"/>
        </pc:sldMkLst>
      </pc:sldChg>
      <pc:sldChg chg="modSp add mod ord modNotesTx">
        <pc:chgData name="Kansinee Skulkru" userId="a954ed1b-d86d-490f-aac2-d4076deee7db" providerId="ADAL" clId="{E13C555B-7F52-428A-8DA8-16F4DA621F76}" dt="2026-01-08T10:02:52.166" v="2493"/>
        <pc:sldMkLst>
          <pc:docMk/>
          <pc:sldMk cId="1103328299" sldId="324"/>
        </pc:sldMkLst>
      </pc:sldChg>
      <pc:sldChg chg="modSp add mod ord modNotesTx">
        <pc:chgData name="Kansinee Skulkru" userId="a954ed1b-d86d-490f-aac2-d4076deee7db" providerId="ADAL" clId="{E13C555B-7F52-428A-8DA8-16F4DA621F76}" dt="2026-01-08T10:02:54.429" v="2495"/>
        <pc:sldMkLst>
          <pc:docMk/>
          <pc:sldMk cId="115161483" sldId="325"/>
        </pc:sldMkLst>
      </pc:sldChg>
      <pc:sldChg chg="modSp add mod ord modNotesTx">
        <pc:chgData name="Kansinee Skulkru" userId="a954ed1b-d86d-490f-aac2-d4076deee7db" providerId="ADAL" clId="{E13C555B-7F52-428A-8DA8-16F4DA621F76}" dt="2026-01-08T10:02:59.840" v="2499"/>
        <pc:sldMkLst>
          <pc:docMk/>
          <pc:sldMk cId="3539509180" sldId="326"/>
        </pc:sldMkLst>
      </pc:sldChg>
      <pc:sldChg chg="modSp add mod ord modNotesTx">
        <pc:chgData name="Kansinee Skulkru" userId="a954ed1b-d86d-490f-aac2-d4076deee7db" providerId="ADAL" clId="{E13C555B-7F52-428A-8DA8-16F4DA621F76}" dt="2026-01-08T10:02:57.275" v="2497"/>
        <pc:sldMkLst>
          <pc:docMk/>
          <pc:sldMk cId="819907279" sldId="327"/>
        </pc:sldMkLst>
      </pc:sldChg>
      <pc:sldChg chg="new ord">
        <pc:chgData name="Kansinee Skulkru" userId="a954ed1b-d86d-490f-aac2-d4076deee7db" providerId="ADAL" clId="{E13C555B-7F52-428A-8DA8-16F4DA621F76}" dt="2026-01-08T10:03:06.614" v="2501"/>
        <pc:sldMkLst>
          <pc:docMk/>
          <pc:sldMk cId="1961656693" sldId="328"/>
        </pc:sldMkLst>
      </pc:sldChg>
    </pc:docChg>
  </pc:docChgLst>
  <pc:docChgLst>
    <pc:chgData name="Mei Fukada" userId="4b4e81c0-5f69-430b-9e93-db87b6b5cf3b" providerId="ADAL" clId="{A24EA740-021C-4F59-9098-BDA21B97694A}"/>
    <pc:docChg chg="undo custSel addSld modSld">
      <pc:chgData name="Mei Fukada" userId="4b4e81c0-5f69-430b-9e93-db87b6b5cf3b" providerId="ADAL" clId="{A24EA740-021C-4F59-9098-BDA21B97694A}" dt="2025-05-15T04:22:16.448" v="196"/>
      <pc:docMkLst>
        <pc:docMk/>
      </pc:docMkLst>
      <pc:sldChg chg="addSp delSp modSp mod modNotesTx">
        <pc:chgData name="Mei Fukada" userId="4b4e81c0-5f69-430b-9e93-db87b6b5cf3b" providerId="ADAL" clId="{A24EA740-021C-4F59-9098-BDA21B97694A}" dt="2025-05-07T01:58:06.655" v="72" actId="21"/>
        <pc:sldMkLst>
          <pc:docMk/>
          <pc:sldMk cId="321845125" sldId="282"/>
        </pc:sldMkLst>
      </pc:sldChg>
      <pc:sldChg chg="modSp add mod">
        <pc:chgData name="Mei Fukada" userId="4b4e81c0-5f69-430b-9e93-db87b6b5cf3b" providerId="ADAL" clId="{A24EA740-021C-4F59-9098-BDA21B97694A}" dt="2025-05-15T04:22:16.448" v="196"/>
        <pc:sldMkLst>
          <pc:docMk/>
          <pc:sldMk cId="1617206650" sldId="312"/>
        </pc:sldMkLst>
      </pc:sldChg>
    </pc:docChg>
  </pc:docChgLst>
  <pc:docChgLst>
    <pc:chgData name="Mei Fukada" userId="4b4e81c0-5f69-430b-9e93-db87b6b5cf3b" providerId="ADAL" clId="{789F3737-9288-400C-89BD-0133F5E0E713}"/>
    <pc:docChg chg="undo custSel modSld">
      <pc:chgData name="Mei Fukada" userId="4b4e81c0-5f69-430b-9e93-db87b6b5cf3b" providerId="ADAL" clId="{789F3737-9288-400C-89BD-0133F5E0E713}" dt="2025-05-02T10:05:02.939" v="424" actId="164"/>
      <pc:docMkLst>
        <pc:docMk/>
      </pc:docMkLst>
      <pc:sldChg chg="addSp delSp modSp mod delAnim">
        <pc:chgData name="Mei Fukada" userId="4b4e81c0-5f69-430b-9e93-db87b6b5cf3b" providerId="ADAL" clId="{789F3737-9288-400C-89BD-0133F5E0E713}" dt="2025-05-02T09:26:17.675" v="6" actId="167"/>
        <pc:sldMkLst>
          <pc:docMk/>
          <pc:sldMk cId="242775375" sldId="280"/>
        </pc:sldMkLst>
      </pc:sldChg>
      <pc:sldChg chg="addSp delSp modSp mod modNotesTx">
        <pc:chgData name="Mei Fukada" userId="4b4e81c0-5f69-430b-9e93-db87b6b5cf3b" providerId="ADAL" clId="{789F3737-9288-400C-89BD-0133F5E0E713}" dt="2025-05-02T10:05:02.939" v="424" actId="164"/>
        <pc:sldMkLst>
          <pc:docMk/>
          <pc:sldMk cId="321845125" sldId="282"/>
        </pc:sldMkLst>
      </pc:sldChg>
      <pc:sldChg chg="addSp delSp modSp mod modNotesTx">
        <pc:chgData name="Mei Fukada" userId="4b4e81c0-5f69-430b-9e93-db87b6b5cf3b" providerId="ADAL" clId="{789F3737-9288-400C-89BD-0133F5E0E713}" dt="2025-05-02T10:04:45.342" v="421" actId="1076"/>
        <pc:sldMkLst>
          <pc:docMk/>
          <pc:sldMk cId="3139581966" sldId="289"/>
        </pc:sldMkLst>
      </pc:sldChg>
    </pc:docChg>
  </pc:docChgLst>
  <pc:docChgLst>
    <pc:chgData name="Jldstaff3" userId="a05ea172-e8dc-4df0-ae92-caa84018ac31" providerId="ADAL" clId="{17C4C389-83B7-4D05-8482-0EC327EC6B34}"/>
    <pc:docChg chg="undo redo custSel modSld">
      <pc:chgData name="Jldstaff3" userId="a05ea172-e8dc-4df0-ae92-caa84018ac31" providerId="ADAL" clId="{17C4C389-83B7-4D05-8482-0EC327EC6B34}" dt="2026-05-22T07:59:46.699" v="541" actId="14100"/>
      <pc:docMkLst>
        <pc:docMk/>
      </pc:docMkLst>
      <pc:sldChg chg="modSp mod">
        <pc:chgData name="Jldstaff3" userId="a05ea172-e8dc-4df0-ae92-caa84018ac31" providerId="ADAL" clId="{17C4C389-83B7-4D05-8482-0EC327EC6B34}" dt="2026-05-21T08:22:34.999" v="526" actId="2711"/>
        <pc:sldMkLst>
          <pc:docMk/>
          <pc:sldMk cId="1617206650" sldId="312"/>
        </pc:sldMkLst>
        <pc:spChg chg="mod">
          <ac:chgData name="Jldstaff3" userId="a05ea172-e8dc-4df0-ae92-caa84018ac31" providerId="ADAL" clId="{17C4C389-83B7-4D05-8482-0EC327EC6B34}" dt="2026-05-21T08:22:27.086" v="524" actId="1076"/>
          <ac:spMkLst>
            <pc:docMk/>
            <pc:sldMk cId="1617206650" sldId="312"/>
            <ac:spMk id="2" creationId="{370EC383-499F-77F0-72E4-9FD66EA5E2D6}"/>
          </ac:spMkLst>
        </pc:spChg>
        <pc:spChg chg="mod">
          <ac:chgData name="Jldstaff3" userId="a05ea172-e8dc-4df0-ae92-caa84018ac31" providerId="ADAL" clId="{17C4C389-83B7-4D05-8482-0EC327EC6B34}" dt="2026-05-21T08:22:34.999" v="526" actId="2711"/>
          <ac:spMkLst>
            <pc:docMk/>
            <pc:sldMk cId="1617206650" sldId="312"/>
            <ac:spMk id="3" creationId="{FAEBA4DC-31A9-1478-29E2-063B446A5C1D}"/>
          </ac:spMkLst>
        </pc:spChg>
      </pc:sldChg>
      <pc:sldChg chg="modSp mod">
        <pc:chgData name="Jldstaff3" userId="a05ea172-e8dc-4df0-ae92-caa84018ac31" providerId="ADAL" clId="{17C4C389-83B7-4D05-8482-0EC327EC6B34}" dt="2026-05-21T07:52:05.915" v="18" actId="1035"/>
        <pc:sldMkLst>
          <pc:docMk/>
          <pc:sldMk cId="986048831" sldId="313"/>
        </pc:sldMkLst>
        <pc:spChg chg="mod">
          <ac:chgData name="Jldstaff3" userId="a05ea172-e8dc-4df0-ae92-caa84018ac31" providerId="ADAL" clId="{17C4C389-83B7-4D05-8482-0EC327EC6B34}" dt="2026-05-21T07:50:34.038" v="2" actId="1076"/>
          <ac:spMkLst>
            <pc:docMk/>
            <pc:sldMk cId="986048831" sldId="313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52:05.915" v="18" actId="1035"/>
          <ac:spMkLst>
            <pc:docMk/>
            <pc:sldMk cId="986048831" sldId="313"/>
            <ac:spMk id="3" creationId="{8F7DBC21-CB4A-735A-1D09-3D287DF1D568}"/>
          </ac:spMkLst>
        </pc:spChg>
        <pc:spChg chg="mod">
          <ac:chgData name="Jldstaff3" userId="a05ea172-e8dc-4df0-ae92-caa84018ac31" providerId="ADAL" clId="{17C4C389-83B7-4D05-8482-0EC327EC6B34}" dt="2026-05-21T07:51:06.870" v="4" actId="14100"/>
          <ac:spMkLst>
            <pc:docMk/>
            <pc:sldMk cId="986048831" sldId="313"/>
            <ac:spMk id="18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21T07:53:17.503" v="57" actId="1076"/>
        <pc:sldMkLst>
          <pc:docMk/>
          <pc:sldMk cId="2542966969" sldId="314"/>
        </pc:sldMkLst>
        <pc:spChg chg="mod">
          <ac:chgData name="Jldstaff3" userId="a05ea172-e8dc-4df0-ae92-caa84018ac31" providerId="ADAL" clId="{17C4C389-83B7-4D05-8482-0EC327EC6B34}" dt="2026-05-21T07:53:01.111" v="56" actId="1076"/>
          <ac:spMkLst>
            <pc:docMk/>
            <pc:sldMk cId="2542966969" sldId="314"/>
            <ac:spMk id="6" creationId="{BCA6EBD6-7C04-4E08-93FE-B919E2D49D1D}"/>
          </ac:spMkLst>
        </pc:spChg>
        <pc:picChg chg="mod">
          <ac:chgData name="Jldstaff3" userId="a05ea172-e8dc-4df0-ae92-caa84018ac31" providerId="ADAL" clId="{17C4C389-83B7-4D05-8482-0EC327EC6B34}" dt="2026-05-21T07:53:17.503" v="57" actId="1076"/>
          <ac:picMkLst>
            <pc:docMk/>
            <pc:sldMk cId="2542966969" sldId="314"/>
            <ac:picMk id="5" creationId="{6E0E4582-8B94-4352-951C-714B3097E93C}"/>
          </ac:picMkLst>
        </pc:picChg>
      </pc:sldChg>
      <pc:sldChg chg="modSp mod">
        <pc:chgData name="Jldstaff3" userId="a05ea172-e8dc-4df0-ae92-caa84018ac31" providerId="ADAL" clId="{17C4C389-83B7-4D05-8482-0EC327EC6B34}" dt="2026-05-21T07:59:25.712" v="226" actId="1076"/>
        <pc:sldMkLst>
          <pc:docMk/>
          <pc:sldMk cId="7232651" sldId="315"/>
        </pc:sldMkLst>
        <pc:spChg chg="mod">
          <ac:chgData name="Jldstaff3" userId="a05ea172-e8dc-4df0-ae92-caa84018ac31" providerId="ADAL" clId="{17C4C389-83B7-4D05-8482-0EC327EC6B34}" dt="2026-05-21T07:59:16.504" v="223" actId="1076"/>
          <ac:spMkLst>
            <pc:docMk/>
            <pc:sldMk cId="7232651" sldId="315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59:22.888" v="225" actId="1076"/>
          <ac:spMkLst>
            <pc:docMk/>
            <pc:sldMk cId="7232651" sldId="315"/>
            <ac:spMk id="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7:59:12.263" v="222" actId="1076"/>
          <ac:spMkLst>
            <pc:docMk/>
            <pc:sldMk cId="7232651" sldId="315"/>
            <ac:spMk id="4" creationId="{A0B670D9-22A5-53EC-9C7A-732E873D2C8E}"/>
          </ac:spMkLst>
        </pc:spChg>
        <pc:picChg chg="mod">
          <ac:chgData name="Jldstaff3" userId="a05ea172-e8dc-4df0-ae92-caa84018ac31" providerId="ADAL" clId="{17C4C389-83B7-4D05-8482-0EC327EC6B34}" dt="2026-05-21T07:59:25.712" v="226" actId="1076"/>
          <ac:picMkLst>
            <pc:docMk/>
            <pc:sldMk cId="7232651" sldId="315"/>
            <ac:picMk id="7" creationId="{00000000-0000-0000-0000-000000000000}"/>
          </ac:picMkLst>
        </pc:picChg>
      </pc:sldChg>
      <pc:sldChg chg="modSp mod">
        <pc:chgData name="Jldstaff3" userId="a05ea172-e8dc-4df0-ae92-caa84018ac31" providerId="ADAL" clId="{17C4C389-83B7-4D05-8482-0EC327EC6B34}" dt="2026-05-21T08:01:03.980" v="248" actId="2711"/>
        <pc:sldMkLst>
          <pc:docMk/>
          <pc:sldMk cId="3302105446" sldId="316"/>
        </pc:sldMkLst>
        <pc:spChg chg="mod">
          <ac:chgData name="Jldstaff3" userId="a05ea172-e8dc-4df0-ae92-caa84018ac31" providerId="ADAL" clId="{17C4C389-83B7-4D05-8482-0EC327EC6B34}" dt="2026-05-21T07:59:39.146" v="228" actId="2711"/>
          <ac:spMkLst>
            <pc:docMk/>
            <pc:sldMk cId="3302105446" sldId="316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8:00:50.048" v="246" actId="14100"/>
          <ac:spMkLst>
            <pc:docMk/>
            <pc:sldMk cId="3302105446" sldId="316"/>
            <ac:spMk id="3" creationId="{3522244B-8080-4FE6-A98B-10B209399230}"/>
          </ac:spMkLst>
        </pc:spChg>
        <pc:spChg chg="mod">
          <ac:chgData name="Jldstaff3" userId="a05ea172-e8dc-4df0-ae92-caa84018ac31" providerId="ADAL" clId="{17C4C389-83B7-4D05-8482-0EC327EC6B34}" dt="2026-05-21T08:01:03.980" v="248" actId="2711"/>
          <ac:spMkLst>
            <pc:docMk/>
            <pc:sldMk cId="3302105446" sldId="316"/>
            <ac:spMk id="5" creationId="{00000000-0000-0000-0000-000000000000}"/>
          </ac:spMkLst>
        </pc:spChg>
        <pc:picChg chg="mod">
          <ac:chgData name="Jldstaff3" userId="a05ea172-e8dc-4df0-ae92-caa84018ac31" providerId="ADAL" clId="{17C4C389-83B7-4D05-8482-0EC327EC6B34}" dt="2026-05-21T08:00:52.439" v="247" actId="1076"/>
          <ac:picMkLst>
            <pc:docMk/>
            <pc:sldMk cId="3302105446" sldId="316"/>
            <ac:picMk id="7" creationId="{535C407F-DA44-4F69-B6B4-2D015CC2A72F}"/>
          </ac:picMkLst>
        </pc:picChg>
      </pc:sldChg>
      <pc:sldChg chg="modSp mod">
        <pc:chgData name="Jldstaff3" userId="a05ea172-e8dc-4df0-ae92-caa84018ac31" providerId="ADAL" clId="{17C4C389-83B7-4D05-8482-0EC327EC6B34}" dt="2026-05-21T08:01:55.092" v="255" actId="2711"/>
        <pc:sldMkLst>
          <pc:docMk/>
          <pc:sldMk cId="3640309855" sldId="317"/>
        </pc:sldMkLst>
        <pc:spChg chg="mod">
          <ac:chgData name="Jldstaff3" userId="a05ea172-e8dc-4df0-ae92-caa84018ac31" providerId="ADAL" clId="{17C4C389-83B7-4D05-8482-0EC327EC6B34}" dt="2026-05-21T08:01:20.346" v="249" actId="2711"/>
          <ac:spMkLst>
            <pc:docMk/>
            <pc:sldMk cId="3640309855" sldId="317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8:01:46.009" v="254" actId="2711"/>
          <ac:spMkLst>
            <pc:docMk/>
            <pc:sldMk cId="3640309855" sldId="317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8:01:28.562" v="251" actId="2711"/>
          <ac:spMkLst>
            <pc:docMk/>
            <pc:sldMk cId="3640309855" sldId="317"/>
            <ac:spMk id="17" creationId="{9BE500EC-B150-422E-A57B-6AEE55AAB6DD}"/>
          </ac:spMkLst>
        </pc:spChg>
        <pc:spChg chg="mod">
          <ac:chgData name="Jldstaff3" userId="a05ea172-e8dc-4df0-ae92-caa84018ac31" providerId="ADAL" clId="{17C4C389-83B7-4D05-8482-0EC327EC6B34}" dt="2026-05-21T08:01:39.767" v="253" actId="2711"/>
          <ac:spMkLst>
            <pc:docMk/>
            <pc:sldMk cId="3640309855" sldId="317"/>
            <ac:spMk id="18" creationId="{40D18107-C808-4973-BCA3-7BFB4251F638}"/>
          </ac:spMkLst>
        </pc:spChg>
        <pc:spChg chg="mod">
          <ac:chgData name="Jldstaff3" userId="a05ea172-e8dc-4df0-ae92-caa84018ac31" providerId="ADAL" clId="{17C4C389-83B7-4D05-8482-0EC327EC6B34}" dt="2026-05-21T08:01:55.092" v="255" actId="2711"/>
          <ac:spMkLst>
            <pc:docMk/>
            <pc:sldMk cId="3640309855" sldId="317"/>
            <ac:spMk id="19" creationId="{DF368ECC-5B44-46A4-B089-85995FFAB252}"/>
          </ac:spMkLst>
        </pc:spChg>
      </pc:sldChg>
      <pc:sldChg chg="modSp mod">
        <pc:chgData name="Jldstaff3" userId="a05ea172-e8dc-4df0-ae92-caa84018ac31" providerId="ADAL" clId="{17C4C389-83B7-4D05-8482-0EC327EC6B34}" dt="2026-05-21T08:03:08.152" v="266" actId="1076"/>
        <pc:sldMkLst>
          <pc:docMk/>
          <pc:sldMk cId="1850660697" sldId="318"/>
        </pc:sldMkLst>
        <pc:spChg chg="mod">
          <ac:chgData name="Jldstaff3" userId="a05ea172-e8dc-4df0-ae92-caa84018ac31" providerId="ADAL" clId="{17C4C389-83B7-4D05-8482-0EC327EC6B34}" dt="2026-05-21T08:02:49.632" v="264" actId="1076"/>
          <ac:spMkLst>
            <pc:docMk/>
            <pc:sldMk cId="1850660697" sldId="318"/>
            <ac:spMk id="5" creationId="{98A48E1D-2EFB-DE7F-D92D-2914CDEAAA2B}"/>
          </ac:spMkLst>
        </pc:spChg>
        <pc:spChg chg="mod">
          <ac:chgData name="Jldstaff3" userId="a05ea172-e8dc-4df0-ae92-caa84018ac31" providerId="ADAL" clId="{17C4C389-83B7-4D05-8482-0EC327EC6B34}" dt="2026-05-21T08:03:04.240" v="265" actId="14100"/>
          <ac:spMkLst>
            <pc:docMk/>
            <pc:sldMk cId="1850660697" sldId="318"/>
            <ac:spMk id="15" creationId="{3531A687-A7F6-4704-BD2D-2CDD0CEC2396}"/>
          </ac:spMkLst>
        </pc:spChg>
        <pc:picChg chg="mod">
          <ac:chgData name="Jldstaff3" userId="a05ea172-e8dc-4df0-ae92-caa84018ac31" providerId="ADAL" clId="{17C4C389-83B7-4D05-8482-0EC327EC6B34}" dt="2026-05-21T08:03:08.152" v="266" actId="1076"/>
          <ac:picMkLst>
            <pc:docMk/>
            <pc:sldMk cId="1850660697" sldId="318"/>
            <ac:picMk id="17" creationId="{5E795141-15E3-4703-92B4-AE1019EACDB2}"/>
          </ac:picMkLst>
        </pc:picChg>
      </pc:sldChg>
      <pc:sldChg chg="modSp mod">
        <pc:chgData name="Jldstaff3" userId="a05ea172-e8dc-4df0-ae92-caa84018ac31" providerId="ADAL" clId="{17C4C389-83B7-4D05-8482-0EC327EC6B34}" dt="2026-05-21T08:05:21.175" v="333" actId="1076"/>
        <pc:sldMkLst>
          <pc:docMk/>
          <pc:sldMk cId="3936023182" sldId="319"/>
        </pc:sldMkLst>
        <pc:spChg chg="mod">
          <ac:chgData name="Jldstaff3" userId="a05ea172-e8dc-4df0-ae92-caa84018ac31" providerId="ADAL" clId="{17C4C389-83B7-4D05-8482-0EC327EC6B34}" dt="2026-05-21T08:04:05.980" v="274" actId="20577"/>
          <ac:spMkLst>
            <pc:docMk/>
            <pc:sldMk cId="3936023182" sldId="319"/>
            <ac:spMk id="2" creationId="{53AA9AAF-F973-4BB6-A6BE-2CE7AC658FD4}"/>
          </ac:spMkLst>
        </pc:spChg>
        <pc:spChg chg="mod">
          <ac:chgData name="Jldstaff3" userId="a05ea172-e8dc-4df0-ae92-caa84018ac31" providerId="ADAL" clId="{17C4C389-83B7-4D05-8482-0EC327EC6B34}" dt="2026-05-21T08:03:39.067" v="271" actId="2711"/>
          <ac:spMkLst>
            <pc:docMk/>
            <pc:sldMk cId="3936023182" sldId="319"/>
            <ac:spMk id="3" creationId="{291DC694-67C4-01B2-3C56-6E16A8D66C47}"/>
          </ac:spMkLst>
        </pc:spChg>
        <pc:spChg chg="mod">
          <ac:chgData name="Jldstaff3" userId="a05ea172-e8dc-4df0-ae92-caa84018ac31" providerId="ADAL" clId="{17C4C389-83B7-4D05-8482-0EC327EC6B34}" dt="2026-05-21T08:05:21.175" v="333" actId="1076"/>
          <ac:spMkLst>
            <pc:docMk/>
            <pc:sldMk cId="3936023182" sldId="319"/>
            <ac:spMk id="4" creationId="{4B323325-3363-4AC7-82E4-BF5531921884}"/>
          </ac:spMkLst>
        </pc:spChg>
        <pc:spChg chg="mod">
          <ac:chgData name="Jldstaff3" userId="a05ea172-e8dc-4df0-ae92-caa84018ac31" providerId="ADAL" clId="{17C4C389-83B7-4D05-8482-0EC327EC6B34}" dt="2026-05-21T08:03:30.901" v="269" actId="20577"/>
          <ac:spMkLst>
            <pc:docMk/>
            <pc:sldMk cId="3936023182" sldId="319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8:04:31.040" v="277" actId="1076"/>
          <ac:spMkLst>
            <pc:docMk/>
            <pc:sldMk cId="3936023182" sldId="319"/>
            <ac:spMk id="7" creationId="{6515799F-C178-DB28-F3F8-E938AFAF98F4}"/>
          </ac:spMkLst>
        </pc:spChg>
        <pc:spChg chg="mod">
          <ac:chgData name="Jldstaff3" userId="a05ea172-e8dc-4df0-ae92-caa84018ac31" providerId="ADAL" clId="{17C4C389-83B7-4D05-8482-0EC327EC6B34}" dt="2026-05-21T08:05:17.104" v="332" actId="1076"/>
          <ac:spMkLst>
            <pc:docMk/>
            <pc:sldMk cId="3936023182" sldId="319"/>
            <ac:spMk id="8" creationId="{4693812E-EF0A-4B91-AC16-762B34FB40E0}"/>
          </ac:spMkLst>
        </pc:spChg>
        <pc:spChg chg="mod">
          <ac:chgData name="Jldstaff3" userId="a05ea172-e8dc-4df0-ae92-caa84018ac31" providerId="ADAL" clId="{17C4C389-83B7-4D05-8482-0EC327EC6B34}" dt="2026-05-21T08:04:58.460" v="324" actId="20577"/>
          <ac:spMkLst>
            <pc:docMk/>
            <pc:sldMk cId="3936023182" sldId="319"/>
            <ac:spMk id="10" creationId="{DD21A60F-6B42-4122-A98B-C1D700933047}"/>
          </ac:spMkLst>
        </pc:spChg>
        <pc:spChg chg="mod">
          <ac:chgData name="Jldstaff3" userId="a05ea172-e8dc-4df0-ae92-caa84018ac31" providerId="ADAL" clId="{17C4C389-83B7-4D05-8482-0EC327EC6B34}" dt="2026-05-21T08:05:07.074" v="330" actId="20577"/>
          <ac:spMkLst>
            <pc:docMk/>
            <pc:sldMk cId="3936023182" sldId="319"/>
            <ac:spMk id="11" creationId="{D1D6EA6C-B1C0-4F50-A11F-8827263F940C}"/>
          </ac:spMkLst>
        </pc:spChg>
        <pc:spChg chg="mod">
          <ac:chgData name="Jldstaff3" userId="a05ea172-e8dc-4df0-ae92-caa84018ac31" providerId="ADAL" clId="{17C4C389-83B7-4D05-8482-0EC327EC6B34}" dt="2026-05-21T08:04:36.814" v="279" actId="1076"/>
          <ac:spMkLst>
            <pc:docMk/>
            <pc:sldMk cId="3936023182" sldId="319"/>
            <ac:spMk id="12" creationId="{284E99CA-B821-CC31-37E9-CE6E8DF343E3}"/>
          </ac:spMkLst>
        </pc:spChg>
        <pc:spChg chg="mod">
          <ac:chgData name="Jldstaff3" userId="a05ea172-e8dc-4df0-ae92-caa84018ac31" providerId="ADAL" clId="{17C4C389-83B7-4D05-8482-0EC327EC6B34}" dt="2026-05-21T08:04:19.760" v="276" actId="1076"/>
          <ac:spMkLst>
            <pc:docMk/>
            <pc:sldMk cId="3936023182" sldId="319"/>
            <ac:spMk id="26" creationId="{706681FF-1A8B-2C9B-F237-B226D1EC13B9}"/>
          </ac:spMkLst>
        </pc:spChg>
        <pc:grpChg chg="mod">
          <ac:chgData name="Jldstaff3" userId="a05ea172-e8dc-4df0-ae92-caa84018ac31" providerId="ADAL" clId="{17C4C389-83B7-4D05-8482-0EC327EC6B34}" dt="2026-05-21T08:04:36.814" v="279" actId="1076"/>
          <ac:grpSpMkLst>
            <pc:docMk/>
            <pc:sldMk cId="3936023182" sldId="319"/>
            <ac:grpSpMk id="19" creationId="{0D5F438B-D054-C1D3-DC3D-C1367332DE8B}"/>
          </ac:grpSpMkLst>
        </pc:grpChg>
        <pc:picChg chg="mod">
          <ac:chgData name="Jldstaff3" userId="a05ea172-e8dc-4df0-ae92-caa84018ac31" providerId="ADAL" clId="{17C4C389-83B7-4D05-8482-0EC327EC6B34}" dt="2026-05-21T08:04:36.814" v="279" actId="1076"/>
          <ac:picMkLst>
            <pc:docMk/>
            <pc:sldMk cId="3936023182" sldId="319"/>
            <ac:picMk id="1026" creationId="{E4046032-2F12-4BE7-F212-6CFBDF3CC31E}"/>
          </ac:picMkLst>
        </pc:picChg>
        <pc:picChg chg="mod">
          <ac:chgData name="Jldstaff3" userId="a05ea172-e8dc-4df0-ae92-caa84018ac31" providerId="ADAL" clId="{17C4C389-83B7-4D05-8482-0EC327EC6B34}" dt="2026-05-21T08:04:36.814" v="279" actId="1076"/>
          <ac:picMkLst>
            <pc:docMk/>
            <pc:sldMk cId="3936023182" sldId="319"/>
            <ac:picMk id="1028" creationId="{47F8E072-B96F-858F-39A2-35FCD644316D}"/>
          </ac:picMkLst>
        </pc:picChg>
      </pc:sldChg>
      <pc:sldChg chg="modSp mod">
        <pc:chgData name="Jldstaff3" userId="a05ea172-e8dc-4df0-ae92-caa84018ac31" providerId="ADAL" clId="{17C4C389-83B7-4D05-8482-0EC327EC6B34}" dt="2026-05-21T08:05:57.826" v="357" actId="1035"/>
        <pc:sldMkLst>
          <pc:docMk/>
          <pc:sldMk cId="2324156309" sldId="320"/>
        </pc:sldMkLst>
        <pc:spChg chg="mod">
          <ac:chgData name="Jldstaff3" userId="a05ea172-e8dc-4df0-ae92-caa84018ac31" providerId="ADAL" clId="{17C4C389-83B7-4D05-8482-0EC327EC6B34}" dt="2026-05-21T08:05:35.352" v="334" actId="2711"/>
          <ac:spMkLst>
            <pc:docMk/>
            <pc:sldMk cId="2324156309" sldId="320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8:05:52.684" v="338" actId="1076"/>
          <ac:spMkLst>
            <pc:docMk/>
            <pc:sldMk cId="2324156309" sldId="320"/>
            <ac:spMk id="22" creationId="{82887FA7-1ADF-4E79-AED5-809B4F6536BB}"/>
          </ac:spMkLst>
        </pc:spChg>
        <pc:spChg chg="mod">
          <ac:chgData name="Jldstaff3" userId="a05ea172-e8dc-4df0-ae92-caa84018ac31" providerId="ADAL" clId="{17C4C389-83B7-4D05-8482-0EC327EC6B34}" dt="2026-05-21T08:05:57.826" v="357" actId="1035"/>
          <ac:spMkLst>
            <pc:docMk/>
            <pc:sldMk cId="2324156309" sldId="320"/>
            <ac:spMk id="23" creationId="{490DB15B-43BE-4EC4-8829-694C2F2844B6}"/>
          </ac:spMkLst>
        </pc:spChg>
      </pc:sldChg>
      <pc:sldChg chg="modSp mod">
        <pc:chgData name="Jldstaff3" userId="a05ea172-e8dc-4df0-ae92-caa84018ac31" providerId="ADAL" clId="{17C4C389-83B7-4D05-8482-0EC327EC6B34}" dt="2026-05-21T08:08:06.256" v="388" actId="1076"/>
        <pc:sldMkLst>
          <pc:docMk/>
          <pc:sldMk cId="2104890813" sldId="321"/>
        </pc:sldMkLst>
        <pc:spChg chg="mod">
          <ac:chgData name="Jldstaff3" userId="a05ea172-e8dc-4df0-ae92-caa84018ac31" providerId="ADAL" clId="{17C4C389-83B7-4D05-8482-0EC327EC6B34}" dt="2026-05-21T08:07:44.039" v="387" actId="14100"/>
          <ac:spMkLst>
            <pc:docMk/>
            <pc:sldMk cId="2104890813" sldId="321"/>
            <ac:spMk id="4" creationId="{D34B051E-6DE0-4DAE-9E9E-2A3F10658942}"/>
          </ac:spMkLst>
        </pc:spChg>
        <pc:spChg chg="mod">
          <ac:chgData name="Jldstaff3" userId="a05ea172-e8dc-4df0-ae92-caa84018ac31" providerId="ADAL" clId="{17C4C389-83B7-4D05-8482-0EC327EC6B34}" dt="2026-05-21T08:08:06.256" v="388" actId="1076"/>
          <ac:spMkLst>
            <pc:docMk/>
            <pc:sldMk cId="2104890813" sldId="321"/>
            <ac:spMk id="6" creationId="{2AB174BB-2C01-4897-BDE5-B3D9B28CAD95}"/>
          </ac:spMkLst>
        </pc:spChg>
        <pc:spChg chg="mod">
          <ac:chgData name="Jldstaff3" userId="a05ea172-e8dc-4df0-ae92-caa84018ac31" providerId="ADAL" clId="{17C4C389-83B7-4D05-8482-0EC327EC6B34}" dt="2026-05-21T08:07:29.367" v="386" actId="20577"/>
          <ac:spMkLst>
            <pc:docMk/>
            <pc:sldMk cId="2104890813" sldId="321"/>
            <ac:spMk id="7" creationId="{3B58FE30-9269-42BF-B230-42327C7A9A70}"/>
          </ac:spMkLst>
        </pc:spChg>
        <pc:spChg chg="mod">
          <ac:chgData name="Jldstaff3" userId="a05ea172-e8dc-4df0-ae92-caa84018ac31" providerId="ADAL" clId="{17C4C389-83B7-4D05-8482-0EC327EC6B34}" dt="2026-05-21T08:07:04.288" v="370" actId="1076"/>
          <ac:spMkLst>
            <pc:docMk/>
            <pc:sldMk cId="2104890813" sldId="321"/>
            <ac:spMk id="8" creationId="{0114133E-C1E9-404F-A667-940EF0E11C4B}"/>
          </ac:spMkLst>
        </pc:spChg>
      </pc:sldChg>
      <pc:sldChg chg="delSp modSp mod">
        <pc:chgData name="Jldstaff3" userId="a05ea172-e8dc-4df0-ae92-caa84018ac31" providerId="ADAL" clId="{17C4C389-83B7-4D05-8482-0EC327EC6B34}" dt="2026-05-21T08:13:55.742" v="411" actId="1076"/>
        <pc:sldMkLst>
          <pc:docMk/>
          <pc:sldMk cId="1179905184" sldId="322"/>
        </pc:sldMkLst>
        <pc:spChg chg="del mod">
          <ac:chgData name="Jldstaff3" userId="a05ea172-e8dc-4df0-ae92-caa84018ac31" providerId="ADAL" clId="{17C4C389-83B7-4D05-8482-0EC327EC6B34}" dt="2026-05-21T08:13:40.321" v="408" actId="478"/>
          <ac:spMkLst>
            <pc:docMk/>
            <pc:sldMk cId="1179905184" sldId="322"/>
            <ac:spMk id="4" creationId="{D34B051E-6DE0-4DAE-9E9E-2A3F10658942}"/>
          </ac:spMkLst>
        </pc:spChg>
        <pc:spChg chg="mod">
          <ac:chgData name="Jldstaff3" userId="a05ea172-e8dc-4df0-ae92-caa84018ac31" providerId="ADAL" clId="{17C4C389-83B7-4D05-8482-0EC327EC6B34}" dt="2026-05-21T08:13:50.780" v="410" actId="1076"/>
          <ac:spMkLst>
            <pc:docMk/>
            <pc:sldMk cId="1179905184" sldId="322"/>
            <ac:spMk id="6" creationId="{2AB174BB-2C01-4897-BDE5-B3D9B28CAD95}"/>
          </ac:spMkLst>
        </pc:spChg>
        <pc:spChg chg="mod">
          <ac:chgData name="Jldstaff3" userId="a05ea172-e8dc-4df0-ae92-caa84018ac31" providerId="ADAL" clId="{17C4C389-83B7-4D05-8482-0EC327EC6B34}" dt="2026-05-21T08:13:55.742" v="411" actId="1076"/>
          <ac:spMkLst>
            <pc:docMk/>
            <pc:sldMk cId="1179905184" sldId="322"/>
            <ac:spMk id="11" creationId="{647BFBD4-0CE5-4B9C-AD94-3F02A8983705}"/>
          </ac:spMkLst>
        </pc:spChg>
        <pc:picChg chg="mod">
          <ac:chgData name="Jldstaff3" userId="a05ea172-e8dc-4df0-ae92-caa84018ac31" providerId="ADAL" clId="{17C4C389-83B7-4D05-8482-0EC327EC6B34}" dt="2026-05-21T08:13:50.780" v="410" actId="1076"/>
          <ac:picMkLst>
            <pc:docMk/>
            <pc:sldMk cId="1179905184" sldId="322"/>
            <ac:picMk id="5" creationId="{BF6C951A-C863-4BFA-8953-06F8B1F2E513}"/>
          </ac:picMkLst>
        </pc:picChg>
      </pc:sldChg>
      <pc:sldChg chg="modSp mod">
        <pc:chgData name="Jldstaff3" userId="a05ea172-e8dc-4df0-ae92-caa84018ac31" providerId="ADAL" clId="{17C4C389-83B7-4D05-8482-0EC327EC6B34}" dt="2026-05-21T08:10:09.904" v="405" actId="14100"/>
        <pc:sldMkLst>
          <pc:docMk/>
          <pc:sldMk cId="3975077186" sldId="323"/>
        </pc:sldMkLst>
        <pc:spChg chg="mod">
          <ac:chgData name="Jldstaff3" userId="a05ea172-e8dc-4df0-ae92-caa84018ac31" providerId="ADAL" clId="{17C4C389-83B7-4D05-8482-0EC327EC6B34}" dt="2026-05-21T08:09:46.087" v="404" actId="2711"/>
          <ac:spMkLst>
            <pc:docMk/>
            <pc:sldMk cId="3975077186" sldId="323"/>
            <ac:spMk id="4" creationId="{5321FE27-2842-4F63-BAA4-FEB9783E5A16}"/>
          </ac:spMkLst>
        </pc:spChg>
        <pc:spChg chg="mod">
          <ac:chgData name="Jldstaff3" userId="a05ea172-e8dc-4df0-ae92-caa84018ac31" providerId="ADAL" clId="{17C4C389-83B7-4D05-8482-0EC327EC6B34}" dt="2026-05-21T08:09:38.231" v="403" actId="20577"/>
          <ac:spMkLst>
            <pc:docMk/>
            <pc:sldMk cId="3975077186" sldId="323"/>
            <ac:spMk id="5" creationId="{1971F572-A174-4588-A9C8-5F0C46EE2BDF}"/>
          </ac:spMkLst>
        </pc:spChg>
        <pc:spChg chg="mod">
          <ac:chgData name="Jldstaff3" userId="a05ea172-e8dc-4df0-ae92-caa84018ac31" providerId="ADAL" clId="{17C4C389-83B7-4D05-8482-0EC327EC6B34}" dt="2026-05-21T08:10:09.904" v="405" actId="14100"/>
          <ac:spMkLst>
            <pc:docMk/>
            <pc:sldMk cId="3975077186" sldId="323"/>
            <ac:spMk id="6" creationId="{6CF4246A-0B0B-43A5-8759-13B3B3AE3A6F}"/>
          </ac:spMkLst>
        </pc:spChg>
      </pc:sldChg>
      <pc:sldChg chg="modSp mod">
        <pc:chgData name="Jldstaff3" userId="a05ea172-e8dc-4df0-ae92-caa84018ac31" providerId="ADAL" clId="{17C4C389-83B7-4D05-8482-0EC327EC6B34}" dt="2026-05-21T08:15:27.190" v="426" actId="1076"/>
        <pc:sldMkLst>
          <pc:docMk/>
          <pc:sldMk cId="1103328299" sldId="324"/>
        </pc:sldMkLst>
        <pc:spChg chg="mod">
          <ac:chgData name="Jldstaff3" userId="a05ea172-e8dc-4df0-ae92-caa84018ac31" providerId="ADAL" clId="{17C4C389-83B7-4D05-8482-0EC327EC6B34}" dt="2026-05-21T08:15:27.190" v="426" actId="1076"/>
          <ac:spMkLst>
            <pc:docMk/>
            <pc:sldMk cId="1103328299" sldId="324"/>
            <ac:spMk id="10" creationId="{DA1492C7-36F6-4EDF-BC10-E1F1F381BC27}"/>
          </ac:spMkLst>
        </pc:spChg>
        <pc:picChg chg="mod">
          <ac:chgData name="Jldstaff3" userId="a05ea172-e8dc-4df0-ae92-caa84018ac31" providerId="ADAL" clId="{17C4C389-83B7-4D05-8482-0EC327EC6B34}" dt="2026-05-21T08:15:21.833" v="425" actId="1076"/>
          <ac:picMkLst>
            <pc:docMk/>
            <pc:sldMk cId="1103328299" sldId="324"/>
            <ac:picMk id="4" creationId="{7A5BB676-8BFA-4632-BB4A-22DC2183E8C0}"/>
          </ac:picMkLst>
        </pc:picChg>
        <pc:picChg chg="mod">
          <ac:chgData name="Jldstaff3" userId="a05ea172-e8dc-4df0-ae92-caa84018ac31" providerId="ADAL" clId="{17C4C389-83B7-4D05-8482-0EC327EC6B34}" dt="2026-05-21T08:15:21.833" v="425" actId="1076"/>
          <ac:picMkLst>
            <pc:docMk/>
            <pc:sldMk cId="1103328299" sldId="324"/>
            <ac:picMk id="5" creationId="{FF79A5DD-51C4-41BC-B1C6-965406D754CB}"/>
          </ac:picMkLst>
        </pc:picChg>
        <pc:picChg chg="mod">
          <ac:chgData name="Jldstaff3" userId="a05ea172-e8dc-4df0-ae92-caa84018ac31" providerId="ADAL" clId="{17C4C389-83B7-4D05-8482-0EC327EC6B34}" dt="2026-05-21T08:15:21.833" v="425" actId="1076"/>
          <ac:picMkLst>
            <pc:docMk/>
            <pc:sldMk cId="1103328299" sldId="324"/>
            <ac:picMk id="8" creationId="{5E9FB4A1-5EFF-4433-8D10-F71EEBBED534}"/>
          </ac:picMkLst>
        </pc:picChg>
      </pc:sldChg>
      <pc:sldChg chg="modSp mod">
        <pc:chgData name="Jldstaff3" userId="a05ea172-e8dc-4df0-ae92-caa84018ac31" providerId="ADAL" clId="{17C4C389-83B7-4D05-8482-0EC327EC6B34}" dt="2026-05-21T08:15:12.287" v="424" actId="1076"/>
        <pc:sldMkLst>
          <pc:docMk/>
          <pc:sldMk cId="115161483" sldId="325"/>
        </pc:sldMkLst>
        <pc:spChg chg="mod">
          <ac:chgData name="Jldstaff3" userId="a05ea172-e8dc-4df0-ae92-caa84018ac31" providerId="ADAL" clId="{17C4C389-83B7-4D05-8482-0EC327EC6B34}" dt="2026-05-21T08:15:12.287" v="424" actId="1076"/>
          <ac:spMkLst>
            <pc:docMk/>
            <pc:sldMk cId="115161483" sldId="325"/>
            <ac:spMk id="7" creationId="{81DE62AA-9CB7-43D4-9FD4-D17ECB7D9D0D}"/>
          </ac:spMkLst>
        </pc:spChg>
        <pc:spChg chg="mod">
          <ac:chgData name="Jldstaff3" userId="a05ea172-e8dc-4df0-ae92-caa84018ac31" providerId="ADAL" clId="{17C4C389-83B7-4D05-8482-0EC327EC6B34}" dt="2026-05-21T08:14:22.275" v="415" actId="20577"/>
          <ac:spMkLst>
            <pc:docMk/>
            <pc:sldMk cId="115161483" sldId="325"/>
            <ac:spMk id="9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22T07:59:46.699" v="541" actId="14100"/>
        <pc:sldMkLst>
          <pc:docMk/>
          <pc:sldMk cId="3539509180" sldId="326"/>
        </pc:sldMkLst>
        <pc:spChg chg="mod">
          <ac:chgData name="Jldstaff3" userId="a05ea172-e8dc-4df0-ae92-caa84018ac31" providerId="ADAL" clId="{17C4C389-83B7-4D05-8482-0EC327EC6B34}" dt="2026-05-22T07:59:46.699" v="541" actId="14100"/>
          <ac:spMkLst>
            <pc:docMk/>
            <pc:sldMk cId="3539509180" sldId="326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1T08:22:01.828" v="514" actId="1037"/>
          <ac:spMkLst>
            <pc:docMk/>
            <pc:sldMk cId="3539509180" sldId="326"/>
            <ac:spMk id="8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2T07:59:19.817" v="536" actId="1076"/>
          <ac:spMkLst>
            <pc:docMk/>
            <pc:sldMk cId="3539509180" sldId="326"/>
            <ac:spMk id="9" creationId="{0F46DD82-4CFB-F798-4AEA-8B04E31CD2E6}"/>
          </ac:spMkLst>
        </pc:spChg>
        <pc:spChg chg="mod">
          <ac:chgData name="Jldstaff3" userId="a05ea172-e8dc-4df0-ae92-caa84018ac31" providerId="ADAL" clId="{17C4C389-83B7-4D05-8482-0EC327EC6B34}" dt="2026-05-22T07:59:13.002" v="534" actId="14100"/>
          <ac:spMkLst>
            <pc:docMk/>
            <pc:sldMk cId="3539509180" sldId="326"/>
            <ac:spMk id="10" creationId="{00000000-0000-0000-0000-000000000000}"/>
          </ac:spMkLst>
        </pc:spChg>
        <pc:grpChg chg="mod">
          <ac:chgData name="Jldstaff3" userId="a05ea172-e8dc-4df0-ae92-caa84018ac31" providerId="ADAL" clId="{17C4C389-83B7-4D05-8482-0EC327EC6B34}" dt="2026-05-22T07:59:33.468" v="538" actId="1076"/>
          <ac:grpSpMkLst>
            <pc:docMk/>
            <pc:sldMk cId="3539509180" sldId="326"/>
            <ac:grpSpMk id="3" creationId="{B290BAD1-A2A8-3036-1903-68D2BA0C7B6F}"/>
          </ac:grpSpMkLst>
        </pc:grpChg>
        <pc:picChg chg="mod">
          <ac:chgData name="Jldstaff3" userId="a05ea172-e8dc-4df0-ae92-caa84018ac31" providerId="ADAL" clId="{17C4C389-83B7-4D05-8482-0EC327EC6B34}" dt="2026-05-21T08:22:03.717" v="519" actId="1038"/>
          <ac:picMkLst>
            <pc:docMk/>
            <pc:sldMk cId="3539509180" sldId="326"/>
            <ac:picMk id="4" creationId="{00000000-0000-0000-0000-000000000000}"/>
          </ac:picMkLst>
        </pc:picChg>
      </pc:sldChg>
      <pc:sldChg chg="modSp mod">
        <pc:chgData name="Jldstaff3" userId="a05ea172-e8dc-4df0-ae92-caa84018ac31" providerId="ADAL" clId="{17C4C389-83B7-4D05-8482-0EC327EC6B34}" dt="2026-05-21T08:16:05.669" v="434" actId="1076"/>
        <pc:sldMkLst>
          <pc:docMk/>
          <pc:sldMk cId="819907279" sldId="327"/>
        </pc:sldMkLst>
        <pc:spChg chg="mod">
          <ac:chgData name="Jldstaff3" userId="a05ea172-e8dc-4df0-ae92-caa84018ac31" providerId="ADAL" clId="{17C4C389-83B7-4D05-8482-0EC327EC6B34}" dt="2026-05-21T08:16:05.669" v="434" actId="1076"/>
          <ac:spMkLst>
            <pc:docMk/>
            <pc:sldMk cId="819907279" sldId="327"/>
            <ac:spMk id="6" creationId="{95B3E0D8-DE9B-4923-9515-82D67BB06D01}"/>
          </ac:spMkLst>
        </pc:spChg>
        <pc:picChg chg="mod">
          <ac:chgData name="Jldstaff3" userId="a05ea172-e8dc-4df0-ae92-caa84018ac31" providerId="ADAL" clId="{17C4C389-83B7-4D05-8482-0EC327EC6B34}" dt="2026-05-21T08:15:54.448" v="432" actId="1076"/>
          <ac:picMkLst>
            <pc:docMk/>
            <pc:sldMk cId="819907279" sldId="327"/>
            <ac:picMk id="3" creationId="{61CEFC66-177A-4A6A-B30D-58409473E2A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A69FC-A2FC-492F-9D20-FA6AD13D10D4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DBFB7-392D-4B01-915E-DACF29E4E66F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71472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</a:t>
            </a:fld>
            <a:endParaRPr kumimoji="1" lang="en-US" dirty="0"/>
          </a:p>
        </p:txBody>
      </p:sp>
    </p:spTree>
    <p:extLst>
      <p:ext uri="{BB962C8B-B14F-4D97-AF65-F5344CB8AC3E}">
        <p14:creationId xmlns:p14="http://schemas.microsoft.com/office/powerpoint/2010/main" val="3334535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10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1903038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306476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2405803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589363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5657409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56464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348416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44804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395870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52469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6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33547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36380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57797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71780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83125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4083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678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5111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01821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27728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34253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2161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8848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673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727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1887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a1.marugotoweb.jp/ja/life_and_culture.ph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1.marugotoweb.jp/ja/life_and_culture.ph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9.tiff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tif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245599" y="284863"/>
            <a:ext cx="7700801" cy="786263"/>
          </a:xfrm>
        </p:spPr>
        <p:txBody>
          <a:bodyPr>
            <a:normAutofit/>
          </a:bodyPr>
          <a:lstStyle/>
          <a:p>
            <a:r>
              <a:rPr kumimoji="1" lang="ja-JP" altLang="en-US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だい</a:t>
            </a:r>
            <a:r>
              <a:rPr kumimoji="1" lang="en-US" altLang="ja-JP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15</a:t>
            </a:r>
            <a:r>
              <a:rPr lang="ja-JP" altLang="en-US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か　お土産</a:t>
            </a:r>
            <a:endParaRPr kumimoji="1" lang="en-US" sz="44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18" name="角丸四角形吹き出し 17"/>
          <p:cNvSpPr/>
          <p:nvPr/>
        </p:nvSpPr>
        <p:spPr>
          <a:xfrm>
            <a:off x="6756402" y="2384925"/>
            <a:ext cx="4404650" cy="1577523"/>
          </a:xfrm>
          <a:prstGeom prst="wedgeRoundRectCallout">
            <a:avLst>
              <a:gd name="adj1" fmla="val -36298"/>
              <a:gd name="adj2" fmla="val 72769"/>
              <a:gd name="adj3" fmla="val 16667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みなさんはお土産を買ったり、</a:t>
            </a:r>
            <a:endParaRPr kumimoji="1"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kumimoji="1"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もらったりすることがありますか。</a:t>
            </a:r>
            <a:endParaRPr kumimoji="1"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kumimoji="1"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だいたい、どんなものですか？</a:t>
            </a:r>
            <a:endParaRPr kumimoji="1"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雲形吹き出し 3"/>
          <p:cNvSpPr/>
          <p:nvPr/>
        </p:nvSpPr>
        <p:spPr>
          <a:xfrm>
            <a:off x="1030949" y="1233077"/>
            <a:ext cx="4736123" cy="3122736"/>
          </a:xfrm>
          <a:prstGeom prst="cloudCallout">
            <a:avLst>
              <a:gd name="adj1" fmla="val 46034"/>
              <a:gd name="adj2" fmla="val 6082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D59DF53-DC55-485F-AF34-FCEACCC3D9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3549" y="3860675"/>
            <a:ext cx="2587547" cy="2587547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36E6B9AE-4CEF-4807-A152-C48C9CA8D8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246" y="1592963"/>
            <a:ext cx="2986578" cy="21677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7DBC21-CB4A-735A-1D09-3D287DF1D568}"/>
              </a:ext>
            </a:extLst>
          </p:cNvPr>
          <p:cNvSpPr txBox="1"/>
          <p:nvPr/>
        </p:nvSpPr>
        <p:spPr>
          <a:xfrm>
            <a:off x="-11151" y="627548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本</a:t>
            </a:r>
            <a:r>
              <a:rPr lang="en-US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PowerPoint</a:t>
            </a:r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（日本語版）は、日本人教師がタイ語版の内容を把握するために制作しました。</a:t>
            </a:r>
            <a:endParaRPr lang="en-US" altLang="ja-JP" sz="1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r"/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参考資料としてご利用ください。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986048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food, table, indoor, plate&#10;&#10;Description automatically generated">
            <a:extLst>
              <a:ext uri="{FF2B5EF4-FFF2-40B4-BE49-F238E27FC236}">
                <a16:creationId xmlns:a16="http://schemas.microsoft.com/office/drawing/2014/main" id="{BF6C951A-C863-4BFA-8953-06F8B1F2E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972" y="2097492"/>
            <a:ext cx="3465545" cy="2312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B174BB-2C01-4897-BDE5-B3D9B28CAD95}"/>
              </a:ext>
            </a:extLst>
          </p:cNvPr>
          <p:cNvSpPr txBox="1"/>
          <p:nvPr/>
        </p:nvSpPr>
        <p:spPr>
          <a:xfrm>
            <a:off x="1584723" y="1451161"/>
            <a:ext cx="24960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36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カステラ</a:t>
            </a:r>
            <a:endParaRPr lang="en-US" sz="36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7BFBD4-0CE5-4B9C-AD94-3F02A8983705}"/>
              </a:ext>
            </a:extLst>
          </p:cNvPr>
          <p:cNvSpPr txBox="1"/>
          <p:nvPr/>
        </p:nvSpPr>
        <p:spPr>
          <a:xfrm>
            <a:off x="5241246" y="728546"/>
            <a:ext cx="628911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カステラは、砂糖・小麦粉・卵で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just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作られたスポンジケーキです。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just"/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just"/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16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世紀にポルトガルの商人によって日本に伝えられました。現在では、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just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長崎の有名なお菓子になっています。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just"/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just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当時、長崎は日本で唯一の港として、海外の商品や文化を取り入れていました。</a:t>
            </a:r>
            <a:endParaRPr lang="th-TH" sz="4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990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角丸四角形吹き出し 5">
            <a:extLst>
              <a:ext uri="{FF2B5EF4-FFF2-40B4-BE49-F238E27FC236}">
                <a16:creationId xmlns:a16="http://schemas.microsoft.com/office/drawing/2014/main" id="{6CF4246A-0B0B-43A5-8759-13B3B3AE3A6F}"/>
              </a:ext>
            </a:extLst>
          </p:cNvPr>
          <p:cNvSpPr/>
          <p:nvPr/>
        </p:nvSpPr>
        <p:spPr>
          <a:xfrm>
            <a:off x="1786151" y="456217"/>
            <a:ext cx="1679719" cy="899338"/>
          </a:xfrm>
          <a:prstGeom prst="wedgeRoundRectCallout">
            <a:avLst>
              <a:gd name="adj1" fmla="val 83150"/>
              <a:gd name="adj2" fmla="val 433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id="{5321FE27-2842-4F63-BAA4-FEB9783E5A16}"/>
              </a:ext>
            </a:extLst>
          </p:cNvPr>
          <p:cNvSpPr txBox="1"/>
          <p:nvPr/>
        </p:nvSpPr>
        <p:spPr>
          <a:xfrm>
            <a:off x="4844572" y="2786057"/>
            <a:ext cx="73110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a. 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おいしくて、日持ちするから</a:t>
            </a:r>
            <a:b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b. 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育てやすく、昔からある作物だから</a:t>
            </a:r>
            <a:b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c. 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肉が食べられなかったため、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肉の代わりに使われたから</a:t>
            </a:r>
            <a:endParaRPr lang="en-US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1971F572-A174-4588-A9C8-5F0C46EE2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9271" y="655837"/>
            <a:ext cx="7533168" cy="2291917"/>
          </a:xfrm>
        </p:spPr>
        <p:txBody>
          <a:bodyPr>
            <a:noAutofit/>
          </a:bodyPr>
          <a:lstStyle/>
          <a:p>
            <a:r>
              <a:rPr kumimoji="1" lang="ja-JP" altLang="en-US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日本で人気のお土産である和菓子には、小豆がよく使われています。もともと、</a:t>
            </a:r>
            <a:br>
              <a:rPr kumimoji="1" lang="en-US" altLang="ja-JP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</a:br>
            <a:r>
              <a:rPr kumimoji="1" lang="ja-JP" altLang="en-US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なぜ小豆が使われたと思いますか。</a:t>
            </a:r>
            <a:endParaRPr kumimoji="1" lang="en-US" sz="32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8" name="楕円 10">
            <a:extLst>
              <a:ext uri="{FF2B5EF4-FFF2-40B4-BE49-F238E27FC236}">
                <a16:creationId xmlns:a16="http://schemas.microsoft.com/office/drawing/2014/main" id="{D2C9CD7F-2425-4119-A6D9-AA8D35E5DA9B}"/>
              </a:ext>
            </a:extLst>
          </p:cNvPr>
          <p:cNvSpPr/>
          <p:nvPr/>
        </p:nvSpPr>
        <p:spPr>
          <a:xfrm>
            <a:off x="4810495" y="4785874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49DBD29-32CD-4CC3-A8B8-57A8CA19D9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022" y="4588215"/>
            <a:ext cx="1548417" cy="1998384"/>
          </a:xfrm>
          <a:prstGeom prst="rect">
            <a:avLst/>
          </a:prstGeom>
        </p:spPr>
      </p:pic>
      <p:pic>
        <p:nvPicPr>
          <p:cNvPr id="9" name="Picture 8" descr="A plate with food on it next to a cup of tea&#10;&#10;Description automatically generated with low confidence">
            <a:extLst>
              <a:ext uri="{FF2B5EF4-FFF2-40B4-BE49-F238E27FC236}">
                <a16:creationId xmlns:a16="http://schemas.microsoft.com/office/drawing/2014/main" id="{1C42D6D4-99E9-427A-BA57-3B3A2F43FD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79" y="1801796"/>
            <a:ext cx="3562641" cy="2376950"/>
          </a:xfrm>
          <a:prstGeom prst="rect">
            <a:avLst/>
          </a:prstGeom>
        </p:spPr>
      </p:pic>
      <p:pic>
        <p:nvPicPr>
          <p:cNvPr id="10" name="Picture 9" descr="A plate with food on it&#10;&#10;Description automatically generated with low confidence">
            <a:extLst>
              <a:ext uri="{FF2B5EF4-FFF2-40B4-BE49-F238E27FC236}">
                <a16:creationId xmlns:a16="http://schemas.microsoft.com/office/drawing/2014/main" id="{FF047296-1488-4AA7-84A4-E4F7BB58B1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44"/>
          <a:stretch/>
        </p:blipFill>
        <p:spPr>
          <a:xfrm>
            <a:off x="381153" y="4383303"/>
            <a:ext cx="4328639" cy="240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07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A79B318-E240-4C8D-9804-C4A2307E1B96}"/>
              </a:ext>
            </a:extLst>
          </p:cNvPr>
          <p:cNvSpPr txBox="1"/>
          <p:nvPr/>
        </p:nvSpPr>
        <p:spPr>
          <a:xfrm>
            <a:off x="4572000" y="8035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1492C7-36F6-4EDF-BC10-E1F1F381BC27}"/>
              </a:ext>
            </a:extLst>
          </p:cNvPr>
          <p:cNvSpPr txBox="1"/>
          <p:nvPr/>
        </p:nvSpPr>
        <p:spPr>
          <a:xfrm>
            <a:off x="3978164" y="988230"/>
            <a:ext cx="7477235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/>
            <a:r>
              <a:rPr lang="ja-JP" sz="28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  <a:cs typeface="MS Mincho" panose="02020609040205080304" pitchFamily="49" charset="-128"/>
              </a:rPr>
              <a:t>饅頭が日本に伝わったのは、</a:t>
            </a:r>
            <a:r>
              <a:rPr lang="en-US" sz="28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1349</a:t>
            </a:r>
            <a:r>
              <a:rPr lang="ja-JP" sz="28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  <a:cs typeface="MS Mincho" panose="02020609040205080304" pitchFamily="49" charset="-128"/>
              </a:rPr>
              <a:t>年頃、奈良でのことです。しかし当時の饅頭の中身は、塩で味付けした野菜や肉で、肉まんのようなものでした。</a:t>
            </a:r>
            <a:endParaRPr lang="en-US" sz="28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marR="0"/>
            <a:endParaRPr lang="en-US" altLang="ja-JP" sz="28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  <a:cs typeface="MS Mincho" panose="02020609040205080304" pitchFamily="49" charset="-128"/>
            </a:endParaRPr>
          </a:p>
          <a:p>
            <a:pPr marL="0" marR="0"/>
            <a:r>
              <a:rPr lang="ja-JP" sz="28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  <a:cs typeface="MS Mincho" panose="02020609040205080304" pitchFamily="49" charset="-128"/>
              </a:rPr>
              <a:t>仏教が日本に広まるにつれて、動物の肉を食べることが禁止されました。肉の代わりに、邪気を払うとされた赤色の小豆を使った餡が作られ、あんこを入れた饅頭が誕生しました。</a:t>
            </a:r>
            <a:endParaRPr lang="en-US" altLang="ja-JP" sz="28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  <a:cs typeface="MS Mincho" panose="02020609040205080304" pitchFamily="49" charset="-128"/>
            </a:endParaRPr>
          </a:p>
          <a:p>
            <a:pPr marL="0" marR="0"/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marR="0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その後、甘いあんこを使った和菓子が広く作られるようになりました。</a:t>
            </a:r>
            <a:endParaRPr lang="th-TH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/>
            </a:endParaRPr>
          </a:p>
        </p:txBody>
      </p:sp>
      <p:pic>
        <p:nvPicPr>
          <p:cNvPr id="5" name="Picture 4" descr="A plate with food on it next to a cup of tea&#10;&#10;Description automatically generated with low confidence">
            <a:extLst>
              <a:ext uri="{FF2B5EF4-FFF2-40B4-BE49-F238E27FC236}">
                <a16:creationId xmlns:a16="http://schemas.microsoft.com/office/drawing/2014/main" id="{FF79A5DD-51C4-41BC-B1C6-965406D754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2507629"/>
            <a:ext cx="2761953" cy="1842741"/>
          </a:xfrm>
          <a:prstGeom prst="rect">
            <a:avLst/>
          </a:prstGeom>
        </p:spPr>
      </p:pic>
      <p:pic>
        <p:nvPicPr>
          <p:cNvPr id="8" name="Picture 7" descr="A picture containing food, candy, dessert, snack&#10;&#10;Description automatically generated">
            <a:extLst>
              <a:ext uri="{FF2B5EF4-FFF2-40B4-BE49-F238E27FC236}">
                <a16:creationId xmlns:a16="http://schemas.microsoft.com/office/drawing/2014/main" id="{5E9FB4A1-5EFF-4433-8D10-F71EEBBED5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69" y="4573035"/>
            <a:ext cx="2764112" cy="1842741"/>
          </a:xfrm>
          <a:prstGeom prst="rect">
            <a:avLst/>
          </a:prstGeom>
        </p:spPr>
      </p:pic>
      <p:pic>
        <p:nvPicPr>
          <p:cNvPr id="4" name="Picture 3" descr="A plate with food on it&#10;&#10;Description automatically generated with low confidence">
            <a:extLst>
              <a:ext uri="{FF2B5EF4-FFF2-40B4-BE49-F238E27FC236}">
                <a16:creationId xmlns:a16="http://schemas.microsoft.com/office/drawing/2014/main" id="{7A5BB676-8BFA-4632-BB4A-22DC2183E8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1" y="442223"/>
            <a:ext cx="2733980" cy="174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28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ダイアグラム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B0A86A6-A165-146C-01D5-33CED0143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500" y="-383045"/>
            <a:ext cx="6649500" cy="4680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70" y="3126263"/>
            <a:ext cx="1548417" cy="1998384"/>
          </a:xfrm>
          <a:prstGeom prst="rect">
            <a:avLst/>
          </a:prstGeom>
        </p:spPr>
      </p:pic>
      <p:sp>
        <p:nvSpPr>
          <p:cNvPr id="9" name="角丸四角形吹き出し 8"/>
          <p:cNvSpPr/>
          <p:nvPr/>
        </p:nvSpPr>
        <p:spPr>
          <a:xfrm>
            <a:off x="272135" y="312102"/>
            <a:ext cx="5270365" cy="2752724"/>
          </a:xfrm>
          <a:prstGeom prst="wedgeRoundRectCallout">
            <a:avLst>
              <a:gd name="adj1" fmla="val 1327"/>
              <a:gd name="adj2" fmla="val 6494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大きな駅や空港には、全国各地の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お土産を取りそろえたお店があります。取引先やお客様への手土産として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利用する人のため、きれいに包装してくれるサービスもあります。</a:t>
            </a:r>
            <a:endParaRPr kumimoji="1"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DE62AA-9CB7-43D4-9FD4-D17ECB7D9D0D}"/>
              </a:ext>
            </a:extLst>
          </p:cNvPr>
          <p:cNvSpPr txBox="1"/>
          <p:nvPr/>
        </p:nvSpPr>
        <p:spPr>
          <a:xfrm>
            <a:off x="5194390" y="4296955"/>
            <a:ext cx="6837776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お土産屋さんの中には、朝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時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分から夜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時まで営業しているところもあります。</a:t>
            </a:r>
            <a:b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これは、日本では人を訪ねる際に手土産を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持参する習慣があるためです。</a:t>
            </a:r>
            <a:b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朝早く出かける人のために、早朝から営業しています。</a:t>
            </a:r>
          </a:p>
        </p:txBody>
      </p:sp>
    </p:spTree>
    <p:extLst>
      <p:ext uri="{BB962C8B-B14F-4D97-AF65-F5344CB8AC3E}">
        <p14:creationId xmlns:p14="http://schemas.microsoft.com/office/powerpoint/2010/main" val="11516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5B3E0D8-DE9B-4923-9515-82D67BB06D01}"/>
              </a:ext>
            </a:extLst>
          </p:cNvPr>
          <p:cNvSpPr txBox="1"/>
          <p:nvPr/>
        </p:nvSpPr>
        <p:spPr>
          <a:xfrm>
            <a:off x="452553" y="1164317"/>
            <a:ext cx="8238893" cy="44012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「おみやげ」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という言葉は、旅行に行ったときの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贈り物だけを指すわけではありません。</a:t>
            </a:r>
            <a:r>
              <a:rPr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endParaRPr lang="en-US" altLang="ja-JP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「感謝の気持ちや、これからお世話になることを</a:t>
            </a:r>
            <a:endParaRPr lang="en-US" altLang="ja-JP" sz="28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8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伝えるために持参するもの」という「手土産」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も指します。</a:t>
            </a:r>
            <a:b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例えば、</a:t>
            </a:r>
            <a:b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・家に招かれたときに持って行くもの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・お世話になる方に挨拶として持って行くもの</a:t>
            </a:r>
            <a:b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・引っ越してきた際に近所の人に渡すものなどです。</a:t>
            </a:r>
            <a:endParaRPr lang="th-TH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Picture 2" descr="A cartoon of a child giving a gift to an old person&#10;&#10;Description automatically generated with medium confidence">
            <a:extLst>
              <a:ext uri="{FF2B5EF4-FFF2-40B4-BE49-F238E27FC236}">
                <a16:creationId xmlns:a16="http://schemas.microsoft.com/office/drawing/2014/main" id="{61CEFC66-177A-4A6A-B30D-58409473E2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446" y="2064968"/>
            <a:ext cx="3500554" cy="350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907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97982" y="534422"/>
            <a:ext cx="5445276" cy="1325563"/>
          </a:xfrm>
        </p:spPr>
        <p:txBody>
          <a:bodyPr>
            <a:normAutofit/>
          </a:bodyPr>
          <a:lstStyle/>
          <a:p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日本との類似・相違点</a:t>
            </a:r>
            <a:endParaRPr lang="en-US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107" y="3429000"/>
            <a:ext cx="1930815" cy="2309341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987575" y="543841"/>
            <a:ext cx="18669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>
                <a:solidFill>
                  <a:schemeClr val="bg1"/>
                </a:solidFill>
              </a:rPr>
              <a:t>ย้อนคิด</a:t>
            </a:r>
          </a:p>
          <a:p>
            <a:pPr algn="ctr"/>
            <a:r>
              <a:rPr lang="th-TH" sz="2800" b="1">
                <a:solidFill>
                  <a:schemeClr val="bg1"/>
                </a:solidFill>
              </a:rPr>
              <a:t>เรื่องของไทย</a:t>
            </a:r>
            <a:endParaRPr kumimoji="1" lang="en-US" sz="2800" b="1">
              <a:solidFill>
                <a:schemeClr val="bg1"/>
              </a:solidFill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225616" y="3004338"/>
            <a:ext cx="5067743" cy="2309342"/>
          </a:xfrm>
          <a:prstGeom prst="wedgeEllipseCallout">
            <a:avLst>
              <a:gd name="adj1" fmla="val 55574"/>
              <a:gd name="adj2" fmla="val 3039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みなさんの地域のお土産は、</a:t>
            </a:r>
            <a:endParaRPr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どんなものがありますか。</a:t>
            </a:r>
            <a:endParaRPr lang="th-TH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kumimoji="1"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インターネットで調べてみましょう。</a:t>
            </a:r>
            <a:endParaRPr kumimoji="1" lang="en-US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0" name="円形吹き出し 9"/>
          <p:cNvSpPr/>
          <p:nvPr/>
        </p:nvSpPr>
        <p:spPr>
          <a:xfrm>
            <a:off x="6928414" y="2313939"/>
            <a:ext cx="5161985" cy="2532381"/>
          </a:xfrm>
          <a:prstGeom prst="wedgeEllipseCallout">
            <a:avLst>
              <a:gd name="adj1" fmla="val -50661"/>
              <a:gd name="adj2" fmla="val 4558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/>
              </a:rPr>
              <a:t>みなさんは、日本人がタイに</a:t>
            </a:r>
            <a:endParaRPr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/>
            </a:endParaRPr>
          </a:p>
          <a:p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/>
              </a:rPr>
              <a:t>来たとき、どんなお土産を</a:t>
            </a:r>
            <a:endParaRPr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/>
            </a:endParaRPr>
          </a:p>
          <a:p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/>
              </a:rPr>
              <a:t>自国に持ち帰ると思いますか。</a:t>
            </a:r>
            <a:b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/>
              </a:rPr>
            </a:b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/>
              </a:rPr>
              <a:t>インターネットで調べてみましょう。</a:t>
            </a:r>
            <a:endParaRPr lang="th-TH" sz="20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290BAD1-A2A8-3036-1903-68D2BA0C7B6F}"/>
              </a:ext>
            </a:extLst>
          </p:cNvPr>
          <p:cNvGrpSpPr/>
          <p:nvPr/>
        </p:nvGrpSpPr>
        <p:grpSpPr>
          <a:xfrm>
            <a:off x="340340" y="413578"/>
            <a:ext cx="3161370" cy="1567254"/>
            <a:chOff x="228601" y="166296"/>
            <a:chExt cx="2971800" cy="1567254"/>
          </a:xfrm>
        </p:grpSpPr>
        <p:sp>
          <p:nvSpPr>
            <p:cNvPr id="5" name="雲形吹き出し 5">
              <a:extLst>
                <a:ext uri="{FF2B5EF4-FFF2-40B4-BE49-F238E27FC236}">
                  <a16:creationId xmlns:a16="http://schemas.microsoft.com/office/drawing/2014/main" id="{0240BACD-F336-6DD6-4560-889542E5CB76}"/>
                </a:ext>
              </a:extLst>
            </p:cNvPr>
            <p:cNvSpPr/>
            <p:nvPr/>
          </p:nvSpPr>
          <p:spPr>
            <a:xfrm>
              <a:off x="228601" y="166296"/>
              <a:ext cx="2971800" cy="1567254"/>
            </a:xfrm>
            <a:prstGeom prst="cloudCallout">
              <a:avLst>
                <a:gd name="adj1" fmla="val 52724"/>
                <a:gd name="adj2" fmla="val 56815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+mn-ea"/>
                <a:cs typeface="+mn-cs"/>
              </a:endParaRPr>
            </a:p>
          </p:txBody>
        </p:sp>
        <p:sp>
          <p:nvSpPr>
            <p:cNvPr id="9" name="テキスト ボックス 6">
              <a:extLst>
                <a:ext uri="{FF2B5EF4-FFF2-40B4-BE49-F238E27FC236}">
                  <a16:creationId xmlns:a16="http://schemas.microsoft.com/office/drawing/2014/main" id="{0F46DD82-4CFB-F798-4AEA-8B04E31CD2E6}"/>
                </a:ext>
              </a:extLst>
            </p:cNvPr>
            <p:cNvSpPr txBox="1"/>
            <p:nvPr/>
          </p:nvSpPr>
          <p:spPr>
            <a:xfrm>
              <a:off x="580588" y="534424"/>
              <a:ext cx="24779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ja-JP" altLang="en-US" sz="2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自分のことを</a:t>
              </a:r>
              <a:endPara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  <a:p>
              <a:pPr lvl="0" algn="ctr"/>
              <a:r>
                <a:rPr lang="ja-JP" altLang="en-US" sz="2400" dirty="0">
                  <a:latin typeface="UD Digi Kyokasho NK-R" panose="02020400000000000000" pitchFamily="18" charset="-128"/>
                  <a:ea typeface="UD Digi Kyokasho NK-R" panose="02020400000000000000" pitchFamily="18" charset="-128"/>
                </a:rPr>
                <a:t>振り返りましょう。</a:t>
              </a:r>
              <a:endParaRPr kumimoji="1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50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423" y="377371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63" y="1456349"/>
            <a:ext cx="11553091" cy="5299293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P.4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国際交流基金「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MARUGOTO Plus (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入門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A1)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2"/>
              </a:rPr>
              <a:t>https://a1.marugotoweb.jp/ja/life_and_culture.php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2025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年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15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日最終アクセス）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7206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tanding together&#10;&#10;Description automatically generated with medium confidence">
            <a:extLst>
              <a:ext uri="{FF2B5EF4-FFF2-40B4-BE49-F238E27FC236}">
                <a16:creationId xmlns:a16="http://schemas.microsoft.com/office/drawing/2014/main" id="{6E0E4582-8B94-4352-951C-714B3097E9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7" y="2343615"/>
            <a:ext cx="5055326" cy="50553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A6EBD6-7C04-4E08-93FE-B919E2D49D1D}"/>
              </a:ext>
            </a:extLst>
          </p:cNvPr>
          <p:cNvSpPr txBox="1"/>
          <p:nvPr/>
        </p:nvSpPr>
        <p:spPr>
          <a:xfrm>
            <a:off x="848080" y="213426"/>
            <a:ext cx="10495839" cy="3554819"/>
          </a:xfrm>
          <a:custGeom>
            <a:avLst/>
            <a:gdLst>
              <a:gd name="connsiteX0" fmla="*/ 0 w 10495839"/>
              <a:gd name="connsiteY0" fmla="*/ 0 h 3554819"/>
              <a:gd name="connsiteX1" fmla="*/ 10495839 w 10495839"/>
              <a:gd name="connsiteY1" fmla="*/ 0 h 3554819"/>
              <a:gd name="connsiteX2" fmla="*/ 10495839 w 10495839"/>
              <a:gd name="connsiteY2" fmla="*/ 3554819 h 3554819"/>
              <a:gd name="connsiteX3" fmla="*/ 0 w 10495839"/>
              <a:gd name="connsiteY3" fmla="*/ 3554819 h 3554819"/>
              <a:gd name="connsiteX4" fmla="*/ 0 w 10495839"/>
              <a:gd name="connsiteY4" fmla="*/ 0 h 355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95839" h="3554819" fill="none" extrusionOk="0">
                <a:moveTo>
                  <a:pt x="0" y="0"/>
                </a:moveTo>
                <a:cubicBezTo>
                  <a:pt x="3552194" y="-33775"/>
                  <a:pt x="5905614" y="138873"/>
                  <a:pt x="10495839" y="0"/>
                </a:cubicBezTo>
                <a:cubicBezTo>
                  <a:pt x="10422068" y="1496954"/>
                  <a:pt x="10339956" y="2274812"/>
                  <a:pt x="10495839" y="3554819"/>
                </a:cubicBezTo>
                <a:cubicBezTo>
                  <a:pt x="7476341" y="3417489"/>
                  <a:pt x="2492163" y="3416963"/>
                  <a:pt x="0" y="3554819"/>
                </a:cubicBezTo>
                <a:cubicBezTo>
                  <a:pt x="152408" y="2776973"/>
                  <a:pt x="73868" y="1440492"/>
                  <a:pt x="0" y="0"/>
                </a:cubicBezTo>
                <a:close/>
              </a:path>
              <a:path w="10495839" h="3554819" stroke="0" extrusionOk="0">
                <a:moveTo>
                  <a:pt x="0" y="0"/>
                </a:moveTo>
                <a:cubicBezTo>
                  <a:pt x="1255158" y="-101487"/>
                  <a:pt x="6906386" y="-162162"/>
                  <a:pt x="10495839" y="0"/>
                </a:cubicBezTo>
                <a:cubicBezTo>
                  <a:pt x="10556552" y="970898"/>
                  <a:pt x="10434767" y="2696106"/>
                  <a:pt x="10495839" y="3554819"/>
                </a:cubicBezTo>
                <a:cubicBezTo>
                  <a:pt x="8070945" y="3604884"/>
                  <a:pt x="1744132" y="3396370"/>
                  <a:pt x="0" y="3554819"/>
                </a:cubicBezTo>
                <a:cubicBezTo>
                  <a:pt x="-24452" y="3137453"/>
                  <a:pt x="-67663" y="1734731"/>
                  <a:pt x="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8575"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h-TH" altLang="ja-JP" sz="2400" b="1" dirty="0"/>
              <a:t>  </a:t>
            </a:r>
            <a:r>
              <a:rPr lang="ja-JP" altLang="en-US" sz="24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日本→「おみやげ」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は、</a:t>
            </a: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多くの場合は自分以外の誰かに贈るもの、</a:t>
            </a:r>
            <a:endParaRPr lang="en-US" altLang="ja-JP" sz="24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          </a:t>
            </a: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贈与するものを指します。</a:t>
            </a:r>
            <a:endParaRPr lang="en-US" altLang="ja-JP" sz="24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</a:t>
            </a:r>
            <a:r>
              <a:rPr lang="ja-JP" altLang="en-US" sz="2400" b="1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欧米→「</a:t>
            </a:r>
            <a:r>
              <a:rPr lang="en-US" altLang="ja-JP" sz="2400" b="1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souvenir</a:t>
            </a:r>
            <a:r>
              <a:rPr lang="ja-JP" altLang="en-US" sz="2400" b="1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は「おみやげ」と訳されますが、旅の思い出として</a:t>
            </a:r>
            <a:endParaRPr lang="en-US" altLang="ja-JP" sz="24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          </a:t>
            </a: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自分のために購入されるものを指します。</a:t>
            </a:r>
          </a:p>
          <a:p>
            <a:pPr>
              <a:lnSpc>
                <a:spcPct val="150000"/>
              </a:lnSpc>
            </a:pPr>
            <a:r>
              <a:rPr lang="en-US" altLang="ja-JP" sz="32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では、</a:t>
            </a:r>
            <a:r>
              <a:rPr lang="ja-JP" altLang="en-US" sz="2400" b="1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</a:t>
            </a: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の「</a:t>
            </a:r>
            <a:r>
              <a:rPr lang="en-US" altLang="ja-JP" sz="3200" b="1" dirty="0" err="1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ของฝาก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 </a:t>
            </a:r>
            <a:r>
              <a:rPr lang="en-US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  <a:cs typeface="Calibri" panose="020F0502020204030204" pitchFamily="34" charset="0"/>
              </a:rPr>
              <a:t>khɔ̌ɔŋ</a:t>
            </a:r>
            <a:r>
              <a: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UD Digi Kyokasho NK-R" panose="02020400000000000000" pitchFamily="18" charset="-128"/>
                <a:ea typeface="UD Digi Kyokasho NK-R" panose="02020400000000000000" pitchFamily="18" charset="-128"/>
                <a:cs typeface="Calibri" panose="020F0502020204030204" pitchFamily="34" charset="0"/>
              </a:rPr>
              <a:t>fàak</a:t>
            </a:r>
            <a:r>
              <a: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alibri" panose="020F0502020204030204" pitchFamily="34" charset="0"/>
              </a:rPr>
              <a:t> </a:t>
            </a:r>
            <a:r>
              <a:rPr lang="en-US" altLang="ja-JP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(</a:t>
            </a: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お土産</a:t>
            </a:r>
            <a:r>
              <a:rPr lang="en-US" altLang="ja-JP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)</a:t>
            </a: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」は、どのようなものを指しますか。</a:t>
            </a:r>
            <a:endParaRPr lang="en-US" altLang="ja-JP" sz="24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4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自分用に買うものですか？それとも人に贈るものですか。</a:t>
            </a:r>
            <a:endParaRPr lang="th-TH" altLang="ja-JP" sz="24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DCB4F3-14C1-49D3-A2E2-E80EE988A18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8675" y="4057027"/>
            <a:ext cx="2587547" cy="258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966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58479" y="348483"/>
            <a:ext cx="6968066" cy="1325563"/>
          </a:xfrm>
        </p:spPr>
        <p:txBody>
          <a:bodyPr>
            <a:normAutofit/>
          </a:bodyPr>
          <a:lstStyle/>
          <a:p>
            <a:r>
              <a:rPr kumimoji="1" lang="ja-JP" altLang="en-US" sz="40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日本のお土産・タイのお土産</a:t>
            </a:r>
            <a:endParaRPr kumimoji="1" lang="en-US" sz="40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2956" y="3678390"/>
            <a:ext cx="11709044" cy="264107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ja-JP" altLang="en-US" sz="235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みなさんは、日本のお土産をもらったことがありますか。もしもらったことがあれば、</a:t>
            </a:r>
            <a:endParaRPr lang="en-US" altLang="ja-JP" sz="235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ja-JP" sz="235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 </a:t>
            </a:r>
            <a:r>
              <a:rPr lang="ja-JP" altLang="en-US" sz="235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それが何だったのか、誰からもらったのか、そしてタイのお土産と違う点があるかどうかを、  </a:t>
            </a:r>
            <a:endParaRPr lang="en-US" altLang="ja-JP" sz="235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ja-JP" sz="235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 </a:t>
            </a:r>
            <a:r>
              <a:rPr lang="ja-JP" altLang="en-US" sz="235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友だちと話してみましょう。</a:t>
            </a:r>
            <a:endParaRPr lang="en-US" sz="235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/>
            </a:endParaRPr>
          </a:p>
          <a:p>
            <a:r>
              <a:rPr lang="ja-JP" altLang="en-US" sz="235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/>
              </a:rPr>
              <a:t>日本のアニメや映画を見て、その中にお土産を渡すシーンはありましたか。                         どんなお土産でしたか。</a:t>
            </a:r>
            <a:endParaRPr lang="th-TH" sz="235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/>
            </a:endParaRPr>
          </a:p>
          <a:p>
            <a:r>
              <a:rPr lang="ja-JP" altLang="en-US" sz="235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タイのお土産について、どの県のお土産をもらったことがありますか。</a:t>
            </a:r>
            <a:br>
              <a:rPr lang="en-US" altLang="ja-JP" sz="235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35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また、誰からもらいましたか？友だちと話してみましょう。</a:t>
            </a:r>
            <a:endParaRPr kumimoji="1" lang="en-US" sz="235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001" y="1340672"/>
            <a:ext cx="3339997" cy="2245204"/>
          </a:xfrm>
          <a:prstGeom prst="rect">
            <a:avLst/>
          </a:prstGeom>
        </p:spPr>
      </p:pic>
      <p:sp>
        <p:nvSpPr>
          <p:cNvPr id="4" name="矢印: 五方向 6">
            <a:extLst>
              <a:ext uri="{FF2B5EF4-FFF2-40B4-BE49-F238E27FC236}">
                <a16:creationId xmlns:a16="http://schemas.microsoft.com/office/drawing/2014/main" id="{A0B670D9-22A5-53EC-9C7A-732E873D2C8E}"/>
              </a:ext>
            </a:extLst>
          </p:cNvPr>
          <p:cNvSpPr/>
          <p:nvPr/>
        </p:nvSpPr>
        <p:spPr>
          <a:xfrm>
            <a:off x="591016" y="473115"/>
            <a:ext cx="2225522" cy="775043"/>
          </a:xfrm>
          <a:custGeom>
            <a:avLst/>
            <a:gdLst>
              <a:gd name="connsiteX0" fmla="*/ 0 w 2225522"/>
              <a:gd name="connsiteY0" fmla="*/ 0 h 775043"/>
              <a:gd name="connsiteX1" fmla="*/ 1805921 w 2225522"/>
              <a:gd name="connsiteY1" fmla="*/ 0 h 775043"/>
              <a:gd name="connsiteX2" fmla="*/ 2225522 w 2225522"/>
              <a:gd name="connsiteY2" fmla="*/ 387522 h 775043"/>
              <a:gd name="connsiteX3" fmla="*/ 1805921 w 2225522"/>
              <a:gd name="connsiteY3" fmla="*/ 775043 h 775043"/>
              <a:gd name="connsiteX4" fmla="*/ 0 w 2225522"/>
              <a:gd name="connsiteY4" fmla="*/ 775043 h 775043"/>
              <a:gd name="connsiteX5" fmla="*/ 0 w 2225522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25522" h="775043" fill="none" extrusionOk="0">
                <a:moveTo>
                  <a:pt x="0" y="0"/>
                </a:moveTo>
                <a:cubicBezTo>
                  <a:pt x="392043" y="-151702"/>
                  <a:pt x="999238" y="146904"/>
                  <a:pt x="1805921" y="0"/>
                </a:cubicBezTo>
                <a:cubicBezTo>
                  <a:pt x="1885148" y="76921"/>
                  <a:pt x="2134490" y="372378"/>
                  <a:pt x="2225522" y="387522"/>
                </a:cubicBezTo>
                <a:cubicBezTo>
                  <a:pt x="2138562" y="446827"/>
                  <a:pt x="1979010" y="650268"/>
                  <a:pt x="1805921" y="775043"/>
                </a:cubicBezTo>
                <a:cubicBezTo>
                  <a:pt x="1164527" y="667560"/>
                  <a:pt x="232100" y="625527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25522" h="775043" stroke="0" extrusionOk="0">
                <a:moveTo>
                  <a:pt x="0" y="0"/>
                </a:moveTo>
                <a:cubicBezTo>
                  <a:pt x="601877" y="-12782"/>
                  <a:pt x="1592555" y="92937"/>
                  <a:pt x="1805921" y="0"/>
                </a:cubicBezTo>
                <a:cubicBezTo>
                  <a:pt x="1956074" y="84725"/>
                  <a:pt x="2090284" y="283927"/>
                  <a:pt x="2225522" y="387522"/>
                </a:cubicBezTo>
                <a:cubicBezTo>
                  <a:pt x="2075591" y="552827"/>
                  <a:pt x="1970430" y="625114"/>
                  <a:pt x="1805921" y="775043"/>
                </a:cubicBezTo>
                <a:cubicBezTo>
                  <a:pt x="953939" y="761224"/>
                  <a:pt x="451829" y="692644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>
                      <a:gd name="adj" fmla="val 54139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lvl="0" algn="ctr">
              <a:defRPr/>
            </a:pPr>
            <a:r>
              <a:rPr lang="ja-JP" altLang="en-US" sz="16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知っていること を シェアしましょう。</a:t>
            </a:r>
            <a:r>
              <a:rPr lang="ja-JP" altLang="en-US" sz="16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 </a:t>
            </a:r>
            <a:endParaRPr kumimoji="0" lang="en-US" sz="1600" b="1" i="0" u="none" strike="noStrike" kern="1200" normalizeH="0" baseline="0" noProof="0" dirty="0">
              <a:solidFill>
                <a:schemeClr val="bg1"/>
              </a:solidFill>
              <a:uLnTx/>
              <a:uFillTx/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32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12800" y="319882"/>
            <a:ext cx="7023100" cy="1104509"/>
          </a:xfrm>
        </p:spPr>
        <p:txBody>
          <a:bodyPr>
            <a:normAutofit/>
          </a:bodyPr>
          <a:lstStyle/>
          <a:p>
            <a:r>
              <a:rPr lang="ja-JP" altLang="en-US" sz="36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日本のお土産を見てみましょう。</a:t>
            </a:r>
            <a:endParaRPr kumimoji="1" lang="en-US" sz="36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1389" y="5863091"/>
            <a:ext cx="7140388" cy="4955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MARUGOTO Plus (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入門 </a:t>
            </a:r>
            <a:r>
              <a:rPr 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A1)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Topic8</a:t>
            </a:r>
            <a:endParaRPr kumimoji="1"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22244B-8080-4FE6-A98B-10B209399230}"/>
              </a:ext>
            </a:extLst>
          </p:cNvPr>
          <p:cNvSpPr txBox="1"/>
          <p:nvPr/>
        </p:nvSpPr>
        <p:spPr>
          <a:xfrm>
            <a:off x="7015665" y="2100977"/>
            <a:ext cx="4902962" cy="1328023"/>
          </a:xfrm>
          <a:prstGeom prst="wedgeRoundRectCallout">
            <a:avLst>
              <a:gd name="adj1" fmla="val -5131"/>
              <a:gd name="adj2" fmla="val 86300"/>
              <a:gd name="adj3" fmla="val 16667"/>
            </a:avLst>
          </a:prstGeom>
          <a:ln w="285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どんなものが売られていますか。</a:t>
            </a:r>
            <a:b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動画を見て、友だちに買って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あげたいものは何ですか？</a:t>
            </a:r>
            <a:endParaRPr lang="th-TH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5C407F-DA44-4F69-B6B4-2D015CC2A72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9484" y="3429000"/>
            <a:ext cx="2587547" cy="2587547"/>
          </a:xfrm>
          <a:prstGeom prst="rect">
            <a:avLst/>
          </a:prstGeom>
        </p:spPr>
      </p:pic>
      <p:pic>
        <p:nvPicPr>
          <p:cNvPr id="1026" name="Picture 2">
            <a:hlinkClick r:id="rId3"/>
            <a:extLst>
              <a:ext uri="{FF2B5EF4-FFF2-40B4-BE49-F238E27FC236}">
                <a16:creationId xmlns:a16="http://schemas.microsoft.com/office/drawing/2014/main" id="{FB846109-AA7D-8CF5-9BA5-677053818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20" y="1183091"/>
            <a:ext cx="6376245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105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アパートのビル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ABBBBED-FF10-CA93-70D7-685823BB3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080" y="1270223"/>
            <a:ext cx="3360000" cy="2520000"/>
          </a:xfrm>
          <a:prstGeom prst="rect">
            <a:avLst/>
          </a:prstGeom>
        </p:spPr>
      </p:pic>
      <p:pic>
        <p:nvPicPr>
          <p:cNvPr id="8" name="図 7" descr="ダイアグラム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9616FA2-CE71-30AD-B803-F976A101D1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442" y="3809534"/>
            <a:ext cx="4092000" cy="2880000"/>
          </a:xfrm>
          <a:prstGeom prst="rect">
            <a:avLst/>
          </a:prstGeom>
        </p:spPr>
      </p:pic>
      <p:pic>
        <p:nvPicPr>
          <p:cNvPr id="3" name="図 2" descr="店の前を歩く人々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8B66B11-CE45-0D4E-5C2D-A516DD0CCB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54" y="1270223"/>
            <a:ext cx="3360168" cy="2520000"/>
          </a:xfrm>
          <a:prstGeom prst="rect">
            <a:avLst/>
          </a:prstGeom>
        </p:spPr>
      </p:pic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1409700" y="159803"/>
            <a:ext cx="9372600" cy="986319"/>
          </a:xfrm>
        </p:spPr>
        <p:txBody>
          <a:bodyPr>
            <a:noAutofit/>
          </a:bodyPr>
          <a:lstStyle/>
          <a:p>
            <a:pPr algn="ctr"/>
            <a:r>
              <a:rPr lang="ja-JP" altLang="en-US" sz="40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日本では、どこでお土産が買えますか。</a:t>
            </a:r>
            <a:endParaRPr kumimoji="1" lang="en-US" sz="40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383" y="4678228"/>
            <a:ext cx="1548417" cy="199838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9E2E8B4-A121-47D9-B4DE-2C3E8E5FCD8B}"/>
              </a:ext>
            </a:extLst>
          </p:cNvPr>
          <p:cNvSpPr txBox="1"/>
          <p:nvPr/>
        </p:nvSpPr>
        <p:spPr>
          <a:xfrm>
            <a:off x="4389003" y="3965021"/>
            <a:ext cx="2128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E500EC-B150-422E-A57B-6AEE55AAB6DD}"/>
              </a:ext>
            </a:extLst>
          </p:cNvPr>
          <p:cNvSpPr txBox="1"/>
          <p:nvPr/>
        </p:nvSpPr>
        <p:spPr>
          <a:xfrm>
            <a:off x="1708034" y="1363448"/>
            <a:ext cx="302201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観光地の近くのお店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D18107-C808-4973-BCA3-7BFB4251F638}"/>
              </a:ext>
            </a:extLst>
          </p:cNvPr>
          <p:cNvSpPr txBox="1"/>
          <p:nvPr/>
        </p:nvSpPr>
        <p:spPr>
          <a:xfrm>
            <a:off x="7616709" y="1362691"/>
            <a:ext cx="1565391" cy="4624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デパート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368ECC-5B44-46A4-B089-85995FFAB252}"/>
              </a:ext>
            </a:extLst>
          </p:cNvPr>
          <p:cNvSpPr txBox="1"/>
          <p:nvPr/>
        </p:nvSpPr>
        <p:spPr>
          <a:xfrm>
            <a:off x="4730049" y="4711346"/>
            <a:ext cx="434958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駅や空港にあるお土産屋さん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8952176" y="2912208"/>
            <a:ext cx="2630224" cy="1577523"/>
          </a:xfrm>
          <a:prstGeom prst="wedgeRoundRectCallout">
            <a:avLst>
              <a:gd name="adj1" fmla="val -2140"/>
              <a:gd name="adj2" fmla="val 6682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タイでは、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どこでお土産が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買えますか？</a:t>
            </a:r>
            <a:endParaRPr kumimoji="1"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4030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9A6820-8C68-4D34-B155-9BE41D2C4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6781" y="-155888"/>
            <a:ext cx="6176810" cy="6858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FDE4625-6747-416B-99EE-764CBE782E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62" t="31713" r="54972" b="45271"/>
          <a:stretch/>
        </p:blipFill>
        <p:spPr>
          <a:xfrm>
            <a:off x="1825482" y="5324060"/>
            <a:ext cx="1857153" cy="157842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ED32382C-1D10-4171-9A9F-FB13AD925AE2}"/>
              </a:ext>
            </a:extLst>
          </p:cNvPr>
          <p:cNvSpPr/>
          <p:nvPr/>
        </p:nvSpPr>
        <p:spPr>
          <a:xfrm>
            <a:off x="4488668" y="1950309"/>
            <a:ext cx="1943100" cy="16891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83C978E-CD3C-4DDB-A36E-715F02406C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303" r="-6207" b="13524"/>
          <a:stretch/>
        </p:blipFill>
        <p:spPr>
          <a:xfrm>
            <a:off x="7347735" y="5813955"/>
            <a:ext cx="1913711" cy="1030192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5E795141-15E3-4703-92B4-AE1019EACD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85" y="2303107"/>
            <a:ext cx="1548417" cy="199838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28472E5-49CF-4EAE-BCB1-50D7E839D29E}"/>
              </a:ext>
            </a:extLst>
          </p:cNvPr>
          <p:cNvCxnSpPr/>
          <p:nvPr/>
        </p:nvCxnSpPr>
        <p:spPr>
          <a:xfrm>
            <a:off x="6503686" y="2710376"/>
            <a:ext cx="1086315" cy="3757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C076B2D-477C-4324-9145-144B4F8BC247}"/>
              </a:ext>
            </a:extLst>
          </p:cNvPr>
          <p:cNvCxnSpPr>
            <a:cxnSpLocks/>
          </p:cNvCxnSpPr>
          <p:nvPr/>
        </p:nvCxnSpPr>
        <p:spPr>
          <a:xfrm>
            <a:off x="4488668" y="3781444"/>
            <a:ext cx="764976" cy="165508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8533FA-920D-4EF9-8C93-9A9C907981D5}"/>
              </a:ext>
            </a:extLst>
          </p:cNvPr>
          <p:cNvCxnSpPr>
            <a:cxnSpLocks/>
          </p:cNvCxnSpPr>
          <p:nvPr/>
        </p:nvCxnSpPr>
        <p:spPr>
          <a:xfrm flipV="1">
            <a:off x="9477955" y="748746"/>
            <a:ext cx="1142123" cy="4404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4EEA736-6610-41F1-970D-2C697CBA1B14}"/>
              </a:ext>
            </a:extLst>
          </p:cNvPr>
          <p:cNvCxnSpPr>
            <a:cxnSpLocks/>
          </p:cNvCxnSpPr>
          <p:nvPr/>
        </p:nvCxnSpPr>
        <p:spPr>
          <a:xfrm>
            <a:off x="3530421" y="5248666"/>
            <a:ext cx="364475" cy="1878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8EC5820-7F50-42E7-A8BF-573FA8144199}"/>
              </a:ext>
            </a:extLst>
          </p:cNvPr>
          <p:cNvCxnSpPr>
            <a:cxnSpLocks/>
          </p:cNvCxnSpPr>
          <p:nvPr/>
        </p:nvCxnSpPr>
        <p:spPr>
          <a:xfrm>
            <a:off x="8586189" y="2042093"/>
            <a:ext cx="1068108" cy="4010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0F75534-D8FB-4755-8920-8B569C56B1C7}"/>
              </a:ext>
            </a:extLst>
          </p:cNvPr>
          <p:cNvCxnSpPr>
            <a:cxnSpLocks/>
          </p:cNvCxnSpPr>
          <p:nvPr/>
        </p:nvCxnSpPr>
        <p:spPr>
          <a:xfrm flipV="1">
            <a:off x="9149732" y="3903027"/>
            <a:ext cx="846363" cy="1931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07E3714-3215-4165-9FEA-6080A19E498F}"/>
              </a:ext>
            </a:extLst>
          </p:cNvPr>
          <p:cNvCxnSpPr>
            <a:cxnSpLocks/>
          </p:cNvCxnSpPr>
          <p:nvPr/>
        </p:nvCxnSpPr>
        <p:spPr>
          <a:xfrm>
            <a:off x="8183376" y="4836446"/>
            <a:ext cx="1618249" cy="5061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5AD8F25-8613-4CBB-9D5A-26613AC2DDC5}"/>
              </a:ext>
            </a:extLst>
          </p:cNvPr>
          <p:cNvCxnSpPr>
            <a:cxnSpLocks/>
          </p:cNvCxnSpPr>
          <p:nvPr/>
        </p:nvCxnSpPr>
        <p:spPr>
          <a:xfrm>
            <a:off x="7165490" y="5248666"/>
            <a:ext cx="158099" cy="72849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8A48E1D-2EFB-DE7F-D92D-2914CDEAAA2B}"/>
              </a:ext>
            </a:extLst>
          </p:cNvPr>
          <p:cNvSpPr txBox="1"/>
          <p:nvPr/>
        </p:nvSpPr>
        <p:spPr>
          <a:xfrm>
            <a:off x="4602405" y="517323"/>
            <a:ext cx="3487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各地の</a:t>
            </a:r>
            <a:endParaRPr lang="en-US" altLang="ja-JP" sz="24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  <a:p>
            <a:pPr algn="ctr"/>
            <a:r>
              <a:rPr lang="ja-JP" altLang="en-US" sz="2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有名なご当地お土産</a:t>
            </a:r>
            <a:endParaRPr lang="en-US" sz="24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9" name="Picture 6" descr="青森県のキャラクター">
            <a:extLst>
              <a:ext uri="{FF2B5EF4-FFF2-40B4-BE49-F238E27FC236}">
                <a16:creationId xmlns:a16="http://schemas.microsoft.com/office/drawing/2014/main" id="{6167CCC7-5383-0498-15D5-2EC90BAD7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5546">
            <a:off x="9606141" y="1735595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千葉県のキャラクター">
            <a:extLst>
              <a:ext uri="{FF2B5EF4-FFF2-40B4-BE49-F238E27FC236}">
                <a16:creationId xmlns:a16="http://schemas.microsoft.com/office/drawing/2014/main" id="{2D722A63-7451-D00D-9275-E20DE224A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1262">
            <a:off x="9769243" y="4727273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山形県のキャラクター">
            <a:extLst>
              <a:ext uri="{FF2B5EF4-FFF2-40B4-BE49-F238E27FC236}">
                <a16:creationId xmlns:a16="http://schemas.microsoft.com/office/drawing/2014/main" id="{8DC7AB02-7C3E-1C3F-25CC-7E52401F6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360" y="182598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北海道のキャラクター">
            <a:extLst>
              <a:ext uri="{FF2B5EF4-FFF2-40B4-BE49-F238E27FC236}">
                <a16:creationId xmlns:a16="http://schemas.microsoft.com/office/drawing/2014/main" id="{EF641FD9-6F9C-D23E-693A-CE6536E9D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894" y="24895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カニのイラスト">
            <a:extLst>
              <a:ext uri="{FF2B5EF4-FFF2-40B4-BE49-F238E27FC236}">
                <a16:creationId xmlns:a16="http://schemas.microsoft.com/office/drawing/2014/main" id="{7849E0E1-C9D9-FB51-4FFD-15F169FD2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3890">
            <a:off x="9984657" y="195966"/>
            <a:ext cx="73143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栃木県のキャラクター">
            <a:extLst>
              <a:ext uri="{FF2B5EF4-FFF2-40B4-BE49-F238E27FC236}">
                <a16:creationId xmlns:a16="http://schemas.microsoft.com/office/drawing/2014/main" id="{96D60E98-30C1-8055-8A57-55247903E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130" y="306450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愛媛県のキャラクター">
            <a:extLst>
              <a:ext uri="{FF2B5EF4-FFF2-40B4-BE49-F238E27FC236}">
                <a16:creationId xmlns:a16="http://schemas.microsoft.com/office/drawing/2014/main" id="{7911B6B2-060A-B37D-B020-98038A96A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396" y="2315484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福岡県のキャラクター">
            <a:extLst>
              <a:ext uri="{FF2B5EF4-FFF2-40B4-BE49-F238E27FC236}">
                <a16:creationId xmlns:a16="http://schemas.microsoft.com/office/drawing/2014/main" id="{82D168ED-552C-CEEC-31E4-28AB2311F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141" y="3869609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角丸四角形吹き出し 4">
            <a:extLst>
              <a:ext uri="{FF2B5EF4-FFF2-40B4-BE49-F238E27FC236}">
                <a16:creationId xmlns:a16="http://schemas.microsoft.com/office/drawing/2014/main" id="{3531A687-A7F6-4704-BD2D-2CDD0CEC2396}"/>
              </a:ext>
            </a:extLst>
          </p:cNvPr>
          <p:cNvSpPr/>
          <p:nvPr/>
        </p:nvSpPr>
        <p:spPr>
          <a:xfrm>
            <a:off x="253457" y="282101"/>
            <a:ext cx="4570599" cy="1899143"/>
          </a:xfrm>
          <a:prstGeom prst="wedgeRoundRectCallout">
            <a:avLst>
              <a:gd name="adj1" fmla="val 1891"/>
              <a:gd name="adj2" fmla="val 7294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お土産は、地域によって様々です。</a:t>
            </a:r>
            <a:endParaRPr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果物やお菓子、食品、お酒などが</a:t>
            </a:r>
            <a:endParaRPr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あります。多くは、その地域で有名なものをもとに作られた商品です。</a:t>
            </a:r>
            <a:endParaRPr lang="en-US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066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吹き出し 4"/>
          <p:cNvSpPr/>
          <p:nvPr/>
        </p:nvSpPr>
        <p:spPr>
          <a:xfrm>
            <a:off x="664179" y="442718"/>
            <a:ext cx="7116586" cy="1998384"/>
          </a:xfrm>
          <a:prstGeom prst="wedgeRoundRectCallout">
            <a:avLst>
              <a:gd name="adj1" fmla="val 205"/>
              <a:gd name="adj2" fmla="val 7506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日本のお土産は、地域や生産地がわかるように、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特徴的な美しいパッケージで販売されています。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そのため、もらった人はどこから買ってきたのか、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どの地域のお土産なのかがすぐにわかります。</a:t>
            </a:r>
            <a:endParaRPr lang="th-TH" altLang="ja-JP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919" y="2570925"/>
            <a:ext cx="1548417" cy="19983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93812E-EF0A-4B91-AC16-762B34FB40E0}"/>
              </a:ext>
            </a:extLst>
          </p:cNvPr>
          <p:cNvSpPr txBox="1"/>
          <p:nvPr/>
        </p:nvSpPr>
        <p:spPr>
          <a:xfrm>
            <a:off x="8540785" y="2728333"/>
            <a:ext cx="3460419" cy="369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【</a:t>
            </a:r>
            <a:r>
              <a:rPr lang="ja-JP" altLang="en-US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山形県</a:t>
            </a:r>
            <a:r>
              <a:rPr lang="en-US" altLang="ja-JP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</a:t>
            </a:r>
            <a:r>
              <a:rPr lang="ja-JP" altLang="en-US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さくらんぼ・きらら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21A60F-6B42-4122-A98B-C1D700933047}"/>
              </a:ext>
            </a:extLst>
          </p:cNvPr>
          <p:cNvSpPr txBox="1"/>
          <p:nvPr/>
        </p:nvSpPr>
        <p:spPr>
          <a:xfrm>
            <a:off x="4186500" y="6019942"/>
            <a:ext cx="8264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           【</a:t>
            </a:r>
            <a:r>
              <a:rPr lang="ja-JP" altLang="en-US" b="1" dirty="0">
                <a:solidFill>
                  <a:srgbClr val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青森</a:t>
            </a:r>
            <a:r>
              <a:rPr lang="ja-JP" altLang="en-US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県</a:t>
            </a:r>
            <a:r>
              <a:rPr lang="en-US" altLang="ja-JP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】</a:t>
            </a:r>
            <a:r>
              <a:rPr lang="ja-JP" altLang="en-US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りんご</a:t>
            </a:r>
            <a:r>
              <a:rPr lang="en-US" altLang="ja-JP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			 </a:t>
            </a:r>
            <a:r>
              <a:rPr lang="ja-JP" altLang="en-US" b="1" i="0" dirty="0">
                <a:solidFill>
                  <a:srgbClr val="000000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「千葉県」ラッカセイ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AA9AAF-F973-4BB6-A6BE-2CE7AC658FD4}"/>
              </a:ext>
            </a:extLst>
          </p:cNvPr>
          <p:cNvSpPr txBox="1"/>
          <p:nvPr/>
        </p:nvSpPr>
        <p:spPr>
          <a:xfrm>
            <a:off x="528419" y="4699132"/>
            <a:ext cx="3252652" cy="1015663"/>
          </a:xfrm>
          <a:custGeom>
            <a:avLst/>
            <a:gdLst>
              <a:gd name="connsiteX0" fmla="*/ 0 w 3252652"/>
              <a:gd name="connsiteY0" fmla="*/ 0 h 1015663"/>
              <a:gd name="connsiteX1" fmla="*/ 618004 w 3252652"/>
              <a:gd name="connsiteY1" fmla="*/ 0 h 1015663"/>
              <a:gd name="connsiteX2" fmla="*/ 1203481 w 3252652"/>
              <a:gd name="connsiteY2" fmla="*/ 0 h 1015663"/>
              <a:gd name="connsiteX3" fmla="*/ 1919065 w 3252652"/>
              <a:gd name="connsiteY3" fmla="*/ 0 h 1015663"/>
              <a:gd name="connsiteX4" fmla="*/ 2504542 w 3252652"/>
              <a:gd name="connsiteY4" fmla="*/ 0 h 1015663"/>
              <a:gd name="connsiteX5" fmla="*/ 3252652 w 3252652"/>
              <a:gd name="connsiteY5" fmla="*/ 0 h 1015663"/>
              <a:gd name="connsiteX6" fmla="*/ 3252652 w 3252652"/>
              <a:gd name="connsiteY6" fmla="*/ 487518 h 1015663"/>
              <a:gd name="connsiteX7" fmla="*/ 3252652 w 3252652"/>
              <a:gd name="connsiteY7" fmla="*/ 1015663 h 1015663"/>
              <a:gd name="connsiteX8" fmla="*/ 2602122 w 3252652"/>
              <a:gd name="connsiteY8" fmla="*/ 1015663 h 1015663"/>
              <a:gd name="connsiteX9" fmla="*/ 1984118 w 3252652"/>
              <a:gd name="connsiteY9" fmla="*/ 1015663 h 1015663"/>
              <a:gd name="connsiteX10" fmla="*/ 1431167 w 3252652"/>
              <a:gd name="connsiteY10" fmla="*/ 1015663 h 1015663"/>
              <a:gd name="connsiteX11" fmla="*/ 813163 w 3252652"/>
              <a:gd name="connsiteY11" fmla="*/ 1015663 h 1015663"/>
              <a:gd name="connsiteX12" fmla="*/ 0 w 3252652"/>
              <a:gd name="connsiteY12" fmla="*/ 1015663 h 1015663"/>
              <a:gd name="connsiteX13" fmla="*/ 0 w 3252652"/>
              <a:gd name="connsiteY13" fmla="*/ 497675 h 1015663"/>
              <a:gd name="connsiteX14" fmla="*/ 0 w 3252652"/>
              <a:gd name="connsiteY14" fmla="*/ 0 h 101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52652" h="1015663" fill="none" extrusionOk="0">
                <a:moveTo>
                  <a:pt x="0" y="0"/>
                </a:moveTo>
                <a:cubicBezTo>
                  <a:pt x="166205" y="-20516"/>
                  <a:pt x="360042" y="21712"/>
                  <a:pt x="618004" y="0"/>
                </a:cubicBezTo>
                <a:cubicBezTo>
                  <a:pt x="875966" y="-21712"/>
                  <a:pt x="1057658" y="26397"/>
                  <a:pt x="1203481" y="0"/>
                </a:cubicBezTo>
                <a:cubicBezTo>
                  <a:pt x="1349304" y="-26397"/>
                  <a:pt x="1574036" y="22337"/>
                  <a:pt x="1919065" y="0"/>
                </a:cubicBezTo>
                <a:cubicBezTo>
                  <a:pt x="2264094" y="-22337"/>
                  <a:pt x="2214130" y="10800"/>
                  <a:pt x="2504542" y="0"/>
                </a:cubicBezTo>
                <a:cubicBezTo>
                  <a:pt x="2794954" y="-10800"/>
                  <a:pt x="2939246" y="-29320"/>
                  <a:pt x="3252652" y="0"/>
                </a:cubicBezTo>
                <a:cubicBezTo>
                  <a:pt x="3268807" y="197229"/>
                  <a:pt x="3236020" y="254639"/>
                  <a:pt x="3252652" y="487518"/>
                </a:cubicBezTo>
                <a:cubicBezTo>
                  <a:pt x="3269284" y="720397"/>
                  <a:pt x="3249852" y="850900"/>
                  <a:pt x="3252652" y="1015663"/>
                </a:cubicBezTo>
                <a:cubicBezTo>
                  <a:pt x="3044177" y="1005680"/>
                  <a:pt x="2806166" y="989184"/>
                  <a:pt x="2602122" y="1015663"/>
                </a:cubicBezTo>
                <a:cubicBezTo>
                  <a:pt x="2398078" y="1042143"/>
                  <a:pt x="2175388" y="990015"/>
                  <a:pt x="1984118" y="1015663"/>
                </a:cubicBezTo>
                <a:cubicBezTo>
                  <a:pt x="1792848" y="1041311"/>
                  <a:pt x="1564535" y="993515"/>
                  <a:pt x="1431167" y="1015663"/>
                </a:cubicBezTo>
                <a:cubicBezTo>
                  <a:pt x="1297799" y="1037811"/>
                  <a:pt x="1015216" y="1005547"/>
                  <a:pt x="813163" y="1015663"/>
                </a:cubicBezTo>
                <a:cubicBezTo>
                  <a:pt x="611110" y="1025779"/>
                  <a:pt x="367792" y="1045848"/>
                  <a:pt x="0" y="1015663"/>
                </a:cubicBezTo>
                <a:cubicBezTo>
                  <a:pt x="8059" y="820030"/>
                  <a:pt x="-19330" y="672643"/>
                  <a:pt x="0" y="497675"/>
                </a:cubicBezTo>
                <a:cubicBezTo>
                  <a:pt x="19330" y="322707"/>
                  <a:pt x="9592" y="119979"/>
                  <a:pt x="0" y="0"/>
                </a:cubicBezTo>
                <a:close/>
              </a:path>
              <a:path w="3252652" h="1015663" stroke="0" extrusionOk="0">
                <a:moveTo>
                  <a:pt x="0" y="0"/>
                </a:moveTo>
                <a:cubicBezTo>
                  <a:pt x="144942" y="8940"/>
                  <a:pt x="352370" y="7300"/>
                  <a:pt x="618004" y="0"/>
                </a:cubicBezTo>
                <a:cubicBezTo>
                  <a:pt x="883638" y="-7300"/>
                  <a:pt x="952674" y="-22795"/>
                  <a:pt x="1203481" y="0"/>
                </a:cubicBezTo>
                <a:cubicBezTo>
                  <a:pt x="1454288" y="22795"/>
                  <a:pt x="1598587" y="27654"/>
                  <a:pt x="1788959" y="0"/>
                </a:cubicBezTo>
                <a:cubicBezTo>
                  <a:pt x="1979331" y="-27654"/>
                  <a:pt x="2174524" y="-16393"/>
                  <a:pt x="2472016" y="0"/>
                </a:cubicBezTo>
                <a:cubicBezTo>
                  <a:pt x="2769508" y="16393"/>
                  <a:pt x="3024718" y="6736"/>
                  <a:pt x="3252652" y="0"/>
                </a:cubicBezTo>
                <a:cubicBezTo>
                  <a:pt x="3240670" y="230058"/>
                  <a:pt x="3249326" y="336052"/>
                  <a:pt x="3252652" y="528145"/>
                </a:cubicBezTo>
                <a:cubicBezTo>
                  <a:pt x="3255978" y="720238"/>
                  <a:pt x="3253087" y="891133"/>
                  <a:pt x="3252652" y="1015663"/>
                </a:cubicBezTo>
                <a:cubicBezTo>
                  <a:pt x="3096393" y="1016647"/>
                  <a:pt x="2899358" y="1020130"/>
                  <a:pt x="2634648" y="1015663"/>
                </a:cubicBezTo>
                <a:cubicBezTo>
                  <a:pt x="2369938" y="1011196"/>
                  <a:pt x="2276721" y="999608"/>
                  <a:pt x="2081697" y="1015663"/>
                </a:cubicBezTo>
                <a:cubicBezTo>
                  <a:pt x="1886673" y="1031718"/>
                  <a:pt x="1678505" y="1033732"/>
                  <a:pt x="1431167" y="1015663"/>
                </a:cubicBezTo>
                <a:cubicBezTo>
                  <a:pt x="1183829" y="997595"/>
                  <a:pt x="999113" y="1032911"/>
                  <a:pt x="780636" y="1015663"/>
                </a:cubicBezTo>
                <a:cubicBezTo>
                  <a:pt x="562159" y="998415"/>
                  <a:pt x="362422" y="1038746"/>
                  <a:pt x="0" y="1015663"/>
                </a:cubicBezTo>
                <a:cubicBezTo>
                  <a:pt x="2945" y="830078"/>
                  <a:pt x="-22429" y="686161"/>
                  <a:pt x="0" y="528145"/>
                </a:cubicBezTo>
                <a:cubicBezTo>
                  <a:pt x="22429" y="370129"/>
                  <a:pt x="10782" y="185296"/>
                  <a:pt x="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7937641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kumimoji="1" lang="ja-JP" altLang="en-US" sz="2000" kern="1200" dirty="0">
                <a:solidFill>
                  <a:schemeClr val="tx1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この</a:t>
            </a:r>
            <a:r>
              <a:rPr kumimoji="1" lang="en-US" altLang="ja-JP" sz="2000" kern="1200" dirty="0">
                <a:solidFill>
                  <a:schemeClr val="tx1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3</a:t>
            </a:r>
            <a:r>
              <a:rPr kumimoji="1" lang="ja-JP" altLang="en-US" sz="2000" kern="1200" dirty="0">
                <a:solidFill>
                  <a:schemeClr val="tx1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県のお土産について、インターネットで調べて、</a:t>
            </a:r>
            <a:endParaRPr kumimoji="1" lang="en-US" altLang="ja-JP" sz="2000" kern="1200" dirty="0">
              <a:solidFill>
                <a:schemeClr val="tx1"/>
              </a:solidFill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fontAlgn="base"/>
            <a:r>
              <a:rPr kumimoji="1" lang="ja-JP" altLang="en-US" sz="2000" kern="1200" dirty="0">
                <a:solidFill>
                  <a:schemeClr val="tx1"/>
                </a:solidFill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友だちに共有しましょう。</a:t>
            </a:r>
            <a:endParaRPr kumimoji="1" lang="en-US" altLang="ja-JP" sz="2000" kern="1200" dirty="0">
              <a:solidFill>
                <a:schemeClr val="tx1"/>
              </a:solidFill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323325-3363-4AC7-82E4-BF5531921884}"/>
              </a:ext>
            </a:extLst>
          </p:cNvPr>
          <p:cNvSpPr txBox="1"/>
          <p:nvPr/>
        </p:nvSpPr>
        <p:spPr>
          <a:xfrm>
            <a:off x="9464457" y="3038908"/>
            <a:ext cx="1032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やまがた</a:t>
            </a: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D6EA6C-B1C0-4F50-A11F-8827263F940C}"/>
              </a:ext>
            </a:extLst>
          </p:cNvPr>
          <p:cNvSpPr txBox="1"/>
          <p:nvPr/>
        </p:nvSpPr>
        <p:spPr>
          <a:xfrm>
            <a:off x="5565794" y="6363603"/>
            <a:ext cx="469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あおもり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				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   ちば</a:t>
            </a: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0D5F438B-D054-C1D3-DC3D-C1367332DE8B}"/>
              </a:ext>
            </a:extLst>
          </p:cNvPr>
          <p:cNvGrpSpPr/>
          <p:nvPr/>
        </p:nvGrpSpPr>
        <p:grpSpPr>
          <a:xfrm>
            <a:off x="8187327" y="506844"/>
            <a:ext cx="3591830" cy="2160000"/>
            <a:chOff x="8187327" y="493041"/>
            <a:chExt cx="3591830" cy="2160000"/>
          </a:xfrm>
        </p:grpSpPr>
        <p:pic>
          <p:nvPicPr>
            <p:cNvPr id="1026" name="Picture 2" descr="山形県のキャラクター">
              <a:extLst>
                <a:ext uri="{FF2B5EF4-FFF2-40B4-BE49-F238E27FC236}">
                  <a16:creationId xmlns:a16="http://schemas.microsoft.com/office/drawing/2014/main" id="{E4046032-2F12-4BE7-F212-6CFBDF3CC3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74157" y="665925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ゼリーのイラスト">
              <a:extLst>
                <a:ext uri="{FF2B5EF4-FFF2-40B4-BE49-F238E27FC236}">
                  <a16:creationId xmlns:a16="http://schemas.microsoft.com/office/drawing/2014/main" id="{47F8E072-B96F-858F-39A2-35FCD64431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0599" y="968822"/>
              <a:ext cx="1746083" cy="1375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284E99CA-B821-CC31-37E9-CE6E8DF343E3}"/>
                </a:ext>
              </a:extLst>
            </p:cNvPr>
            <p:cNvSpPr/>
            <p:nvPr/>
          </p:nvSpPr>
          <p:spPr>
            <a:xfrm>
              <a:off x="8187327" y="493041"/>
              <a:ext cx="3240000" cy="2160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CDA2DB3D-9023-4070-8775-253D8DB5572B}"/>
              </a:ext>
            </a:extLst>
          </p:cNvPr>
          <p:cNvGrpSpPr/>
          <p:nvPr/>
        </p:nvGrpSpPr>
        <p:grpSpPr>
          <a:xfrm>
            <a:off x="4306656" y="3715028"/>
            <a:ext cx="3321918" cy="2210593"/>
            <a:chOff x="4306656" y="3715028"/>
            <a:chExt cx="3321918" cy="2210593"/>
          </a:xfrm>
        </p:grpSpPr>
        <p:pic>
          <p:nvPicPr>
            <p:cNvPr id="1030" name="Picture 6" descr="青森県のキャラクター">
              <a:extLst>
                <a:ext uri="{FF2B5EF4-FFF2-40B4-BE49-F238E27FC236}">
                  <a16:creationId xmlns:a16="http://schemas.microsoft.com/office/drawing/2014/main" id="{C3AC449E-E557-1E67-F34D-8B07718B0D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5546">
              <a:off x="5828574" y="4076257"/>
              <a:ext cx="1800000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アップルパイのイラスト">
              <a:extLst>
                <a:ext uri="{FF2B5EF4-FFF2-40B4-BE49-F238E27FC236}">
                  <a16:creationId xmlns:a16="http://schemas.microsoft.com/office/drawing/2014/main" id="{6435DE18-09A2-E326-50AC-FD32E24A59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4249" y="3715028"/>
              <a:ext cx="1800000" cy="13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7F596853-D6A7-B58E-391F-CE8620DE37E7}"/>
                </a:ext>
              </a:extLst>
            </p:cNvPr>
            <p:cNvSpPr/>
            <p:nvPr/>
          </p:nvSpPr>
          <p:spPr>
            <a:xfrm>
              <a:off x="4306656" y="3765621"/>
              <a:ext cx="3240000" cy="2160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35E7A1B8-59B1-781C-FC91-FE82446F5B23}"/>
              </a:ext>
            </a:extLst>
          </p:cNvPr>
          <p:cNvGrpSpPr/>
          <p:nvPr/>
        </p:nvGrpSpPr>
        <p:grpSpPr>
          <a:xfrm>
            <a:off x="8187327" y="3765621"/>
            <a:ext cx="3240000" cy="2160000"/>
            <a:chOff x="8187327" y="3765621"/>
            <a:chExt cx="3240000" cy="2160000"/>
          </a:xfrm>
        </p:grpSpPr>
        <p:pic>
          <p:nvPicPr>
            <p:cNvPr id="1036" name="Picture 12" descr="千葉県のキャラクター">
              <a:extLst>
                <a:ext uri="{FF2B5EF4-FFF2-40B4-BE49-F238E27FC236}">
                  <a16:creationId xmlns:a16="http://schemas.microsoft.com/office/drawing/2014/main" id="{439DF5F2-172F-7ADB-C22E-C4C3F40768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1262">
              <a:off x="8454666" y="4119538"/>
              <a:ext cx="1800000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最中のイラスト">
              <a:extLst>
                <a:ext uri="{FF2B5EF4-FFF2-40B4-BE49-F238E27FC236}">
                  <a16:creationId xmlns:a16="http://schemas.microsoft.com/office/drawing/2014/main" id="{9D59D5AF-0896-068B-9DF9-9A4214FD39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26110" y="4380747"/>
              <a:ext cx="1101659" cy="1101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1E78FCB8-9367-2DBF-DC50-07EB6DF55621}"/>
                </a:ext>
              </a:extLst>
            </p:cNvPr>
            <p:cNvSpPr/>
            <p:nvPr/>
          </p:nvSpPr>
          <p:spPr>
            <a:xfrm>
              <a:off x="8187327" y="3765621"/>
              <a:ext cx="3240000" cy="2160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06681FF-1A8B-2C9B-F237-B226D1EC13B9}"/>
              </a:ext>
            </a:extLst>
          </p:cNvPr>
          <p:cNvSpPr txBox="1"/>
          <p:nvPr/>
        </p:nvSpPr>
        <p:spPr>
          <a:xfrm>
            <a:off x="4616699" y="4516077"/>
            <a:ext cx="2880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参考リンク</a:t>
            </a:r>
            <a:r>
              <a:rPr kumimoji="0" lang="en-US" altLang="ja-JP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(2)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より</a:t>
            </a:r>
            <a:endParaRPr kumimoji="0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  <a:p>
            <a:pPr lvl="0" algn="ctr"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画像を挿入</a:t>
            </a:r>
            <a:endParaRPr kumimoji="0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</p:txBody>
      </p:sp>
      <p:sp>
        <p:nvSpPr>
          <p:cNvPr id="3" name="テキスト ボックス 25">
            <a:extLst>
              <a:ext uri="{FF2B5EF4-FFF2-40B4-BE49-F238E27FC236}">
                <a16:creationId xmlns:a16="http://schemas.microsoft.com/office/drawing/2014/main" id="{291DC694-67C4-01B2-3C56-6E16A8D66C47}"/>
              </a:ext>
            </a:extLst>
          </p:cNvPr>
          <p:cNvSpPr txBox="1"/>
          <p:nvPr/>
        </p:nvSpPr>
        <p:spPr>
          <a:xfrm>
            <a:off x="8395845" y="1210899"/>
            <a:ext cx="2880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参考リンク</a:t>
            </a:r>
            <a:r>
              <a:rPr kumimoji="0" lang="en-US" altLang="ja-JP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(1)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より</a:t>
            </a:r>
            <a:endParaRPr kumimoji="0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  <a:p>
            <a:pPr lvl="0" algn="ctr"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画像を挿入</a:t>
            </a:r>
            <a:endParaRPr kumimoji="0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</p:txBody>
      </p:sp>
      <p:sp>
        <p:nvSpPr>
          <p:cNvPr id="7" name="テキスト ボックス 25">
            <a:extLst>
              <a:ext uri="{FF2B5EF4-FFF2-40B4-BE49-F238E27FC236}">
                <a16:creationId xmlns:a16="http://schemas.microsoft.com/office/drawing/2014/main" id="{6515799F-C178-DB28-F3F8-E938AFAF98F4}"/>
              </a:ext>
            </a:extLst>
          </p:cNvPr>
          <p:cNvSpPr txBox="1"/>
          <p:nvPr/>
        </p:nvSpPr>
        <p:spPr>
          <a:xfrm>
            <a:off x="8540785" y="4631529"/>
            <a:ext cx="2880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参考リンク</a:t>
            </a:r>
            <a:r>
              <a:rPr kumimoji="0" lang="en-US" altLang="ja-JP" sz="2400" dirty="0">
                <a:solidFill>
                  <a:sysClr val="windowText" lastClr="00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(3)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より</a:t>
            </a:r>
            <a:endParaRPr kumimoji="0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  <a:p>
            <a:pPr lvl="0" algn="ctr"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D Digi Kyokasho NK-R" panose="02020400000000000000" pitchFamily="18" charset="-128"/>
                <a:ea typeface="UD Digi Kyokasho NK-R" panose="02020400000000000000" pitchFamily="18" charset="-128"/>
                <a:cs typeface="Cordia New" panose="020B0304020202020204" pitchFamily="34" charset="-34"/>
              </a:rPr>
              <a:t>画像を挿入</a:t>
            </a:r>
            <a:endParaRPr kumimoji="0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602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吹き出し 4"/>
          <p:cNvSpPr/>
          <p:nvPr/>
        </p:nvSpPr>
        <p:spPr>
          <a:xfrm>
            <a:off x="411668" y="576365"/>
            <a:ext cx="4355957" cy="3530973"/>
          </a:xfrm>
          <a:prstGeom prst="wedgeRoundRectCallout">
            <a:avLst>
              <a:gd name="adj1" fmla="val -9332"/>
              <a:gd name="adj2" fmla="val 770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alibri" panose="020F0502020204030204" pitchFamily="34" charset="0"/>
              </a:rPr>
              <a:t>長崎の有名なお土産は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alibri" panose="020F0502020204030204" pitchFamily="34" charset="0"/>
            </a:endParaRPr>
          </a:p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alibri" panose="020F0502020204030204" pitchFamily="34" charset="0"/>
              </a:rPr>
              <a:t>「カステラ」です。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alibri" panose="020F0502020204030204" pitchFamily="34" charset="0"/>
            </a:endParaRPr>
          </a:p>
          <a:p>
            <a:pPr algn="ctr"/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alibri" panose="020F0502020204030204" pitchFamily="34" charset="0"/>
            </a:endParaRPr>
          </a:p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  <a:cs typeface="Calibri" panose="020F0502020204030204" pitchFamily="34" charset="0"/>
              </a:rPr>
              <a:t>京都の有名なお土産は「八ツ橋」です。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alibri" panose="020F050202020403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703" y="4324486"/>
            <a:ext cx="1548417" cy="1998384"/>
          </a:xfrm>
          <a:prstGeom prst="rect">
            <a:avLst/>
          </a:prstGeom>
        </p:spPr>
      </p:pic>
      <p:pic>
        <p:nvPicPr>
          <p:cNvPr id="18" name="Picture 17" descr="A picture containing food, table, indoor, plate&#10;&#10;Description automatically generated">
            <a:extLst>
              <a:ext uri="{FF2B5EF4-FFF2-40B4-BE49-F238E27FC236}">
                <a16:creationId xmlns:a16="http://schemas.microsoft.com/office/drawing/2014/main" id="{CA83BE15-2E69-4BEF-A0B1-6D95C45421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404" y="705653"/>
            <a:ext cx="3465545" cy="2312168"/>
          </a:xfrm>
          <a:prstGeom prst="rect">
            <a:avLst/>
          </a:prstGeom>
        </p:spPr>
      </p:pic>
      <p:pic>
        <p:nvPicPr>
          <p:cNvPr id="20" name="Picture 19" descr="A picture containing table, food, plate, dish&#10;&#10;Description automatically generated">
            <a:extLst>
              <a:ext uri="{FF2B5EF4-FFF2-40B4-BE49-F238E27FC236}">
                <a16:creationId xmlns:a16="http://schemas.microsoft.com/office/drawing/2014/main" id="{CAA1E229-4E19-4C49-930B-DA20FA798E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1"/>
          <a:stretch/>
        </p:blipFill>
        <p:spPr>
          <a:xfrm>
            <a:off x="5629275" y="3494874"/>
            <a:ext cx="3715666" cy="290052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2887FA7-1ADF-4E79-AED5-809B4F6536BB}"/>
              </a:ext>
            </a:extLst>
          </p:cNvPr>
          <p:cNvSpPr txBox="1"/>
          <p:nvPr/>
        </p:nvSpPr>
        <p:spPr>
          <a:xfrm>
            <a:off x="5821557" y="1556912"/>
            <a:ext cx="14076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カステラ</a:t>
            </a:r>
            <a:endParaRPr lang="en-US" sz="24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90DB15B-43BE-4EC4-8829-694C2F2844B6}"/>
              </a:ext>
            </a:extLst>
          </p:cNvPr>
          <p:cNvSpPr txBox="1"/>
          <p:nvPr/>
        </p:nvSpPr>
        <p:spPr>
          <a:xfrm>
            <a:off x="9781541" y="4784050"/>
            <a:ext cx="18527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八ツ橋</a:t>
            </a:r>
            <a:endParaRPr lang="en-US" sz="24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415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吹き出し 5">
            <a:extLst>
              <a:ext uri="{FF2B5EF4-FFF2-40B4-BE49-F238E27FC236}">
                <a16:creationId xmlns:a16="http://schemas.microsoft.com/office/drawing/2014/main" id="{D34B051E-6DE0-4DAE-9E9E-2A3F10658942}"/>
              </a:ext>
            </a:extLst>
          </p:cNvPr>
          <p:cNvSpPr/>
          <p:nvPr/>
        </p:nvSpPr>
        <p:spPr>
          <a:xfrm>
            <a:off x="1081731" y="520951"/>
            <a:ext cx="1679719" cy="899338"/>
          </a:xfrm>
          <a:prstGeom prst="wedgeRoundRectCallout">
            <a:avLst>
              <a:gd name="adj1" fmla="val 77175"/>
              <a:gd name="adj2" fmla="val 210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クイズ</a:t>
            </a:r>
            <a:endParaRPr kumimoji="1" lang="en-US" sz="4000" b="1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5" name="Picture 4" descr="A picture containing food, table, indoor, plate&#10;&#10;Description automatically generated">
            <a:extLst>
              <a:ext uri="{FF2B5EF4-FFF2-40B4-BE49-F238E27FC236}">
                <a16:creationId xmlns:a16="http://schemas.microsoft.com/office/drawing/2014/main" id="{BF6C951A-C863-4BFA-8953-06F8B1F2E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23" y="2389785"/>
            <a:ext cx="3465545" cy="2312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B174BB-2C01-4897-BDE5-B3D9B28CAD95}"/>
              </a:ext>
            </a:extLst>
          </p:cNvPr>
          <p:cNvSpPr txBox="1"/>
          <p:nvPr/>
        </p:nvSpPr>
        <p:spPr>
          <a:xfrm>
            <a:off x="1160967" y="1773149"/>
            <a:ext cx="24960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600" b="1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カステラ</a:t>
            </a:r>
            <a:endParaRPr lang="en-US" sz="3600" b="1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テキスト ボックス 4">
            <a:extLst>
              <a:ext uri="{FF2B5EF4-FFF2-40B4-BE49-F238E27FC236}">
                <a16:creationId xmlns:a16="http://schemas.microsoft.com/office/drawing/2014/main" id="{3B58FE30-9269-42BF-B230-42327C7A9A70}"/>
              </a:ext>
            </a:extLst>
          </p:cNvPr>
          <p:cNvSpPr txBox="1"/>
          <p:nvPr/>
        </p:nvSpPr>
        <p:spPr>
          <a:xfrm>
            <a:off x="4456788" y="2554885"/>
            <a:ext cx="70875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a. 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長崎は港町で、海外の文化をいち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 早く取り入れていたから</a:t>
            </a:r>
            <a:b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b. 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偶然、卵を使ったお菓子を作って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  いるうちにレシピができたから</a:t>
            </a:r>
            <a:b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</a:b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c. 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ポルトガルへ行った日本の使節が、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  長崎で初めて作ったから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0114133E-C1E9-404F-A667-940EF0E11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8044" y="97868"/>
            <a:ext cx="7786256" cy="2291917"/>
          </a:xfrm>
        </p:spPr>
        <p:txBody>
          <a:bodyPr>
            <a:noAutofit/>
          </a:bodyPr>
          <a:lstStyle/>
          <a:p>
            <a:r>
              <a:rPr lang="ja-JP" altLang="en-US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食べ物のお土産は、一般的に和菓子が</a:t>
            </a:r>
            <a:br>
              <a:rPr lang="en-US" altLang="ja-JP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多いですが、長崎県の有名なお土産は</a:t>
            </a:r>
            <a:br>
              <a:rPr lang="en-US" altLang="ja-JP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</a:br>
            <a:r>
              <a:rPr lang="ja-JP" altLang="en-US" sz="32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「カステラ」です。それはなぜだと思いますか。</a:t>
            </a:r>
          </a:p>
        </p:txBody>
      </p:sp>
      <p:sp>
        <p:nvSpPr>
          <p:cNvPr id="9" name="楕円 10">
            <a:extLst>
              <a:ext uri="{FF2B5EF4-FFF2-40B4-BE49-F238E27FC236}">
                <a16:creationId xmlns:a16="http://schemas.microsoft.com/office/drawing/2014/main" id="{B17B0EA4-8003-4D78-81B9-9FD32D37F5D7}"/>
              </a:ext>
            </a:extLst>
          </p:cNvPr>
          <p:cNvSpPr/>
          <p:nvPr/>
        </p:nvSpPr>
        <p:spPr>
          <a:xfrm>
            <a:off x="4405745" y="2592985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F9BC65B-7631-41D5-B430-EB6FC1BF8E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31" y="4701953"/>
            <a:ext cx="1548417" cy="199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89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B0A11A2231C944A97F3CA5C2E8BE01" ma:contentTypeVersion="16" ma:contentTypeDescription="Create a new document." ma:contentTypeScope="" ma:versionID="6acc12858da451372677a29238019d2b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0a66f3239d564d1fcff3c3c4e841cdd6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A9AA05-EA36-4357-BB27-443D18D7B1F5}"/>
</file>

<file path=customXml/itemProps2.xml><?xml version="1.0" encoding="utf-8"?>
<ds:datastoreItem xmlns:ds="http://schemas.openxmlformats.org/officeDocument/2006/customXml" ds:itemID="{D1A869F6-CEE2-4479-B86F-81DB7A1E3B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A77834-BC0B-4AE7-B84A-9C9B5DD61A7B}">
  <ds:schemaRefs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dd831380-f772-4d0a-86be-ca519d40c5a8"/>
    <ds:schemaRef ds:uri="http://schemas.microsoft.com/office/2006/documentManagement/types"/>
    <ds:schemaRef ds:uri="http://schemas.microsoft.com/office/infopath/2007/PartnerControls"/>
    <ds:schemaRef ds:uri="b0c4f587-39ca-41af-b763-ad6198fafdf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1152</Words>
  <Application>Microsoft Office PowerPoint</Application>
  <PresentationFormat>Widescreen</PresentationFormat>
  <Paragraphs>125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UD Digi Kyokasho N-B</vt:lpstr>
      <vt:lpstr>UD Digi Kyokasho NK-B</vt:lpstr>
      <vt:lpstr>UD Digi Kyokasho NK-R</vt:lpstr>
      <vt:lpstr>游ゴシック</vt:lpstr>
      <vt:lpstr>游ゴシック Light</vt:lpstr>
      <vt:lpstr>Arial</vt:lpstr>
      <vt:lpstr>Office テーマ</vt:lpstr>
      <vt:lpstr>だい15か　お土産</vt:lpstr>
      <vt:lpstr>PowerPoint Presentation</vt:lpstr>
      <vt:lpstr>日本のお土産・タイのお土産</vt:lpstr>
      <vt:lpstr>日本のお土産を見てみましょう。</vt:lpstr>
      <vt:lpstr>日本では、どこでお土産が買えますか。</vt:lpstr>
      <vt:lpstr>PowerPoint Presentation</vt:lpstr>
      <vt:lpstr>PowerPoint Presentation</vt:lpstr>
      <vt:lpstr>PowerPoint Presentation</vt:lpstr>
      <vt:lpstr>食べ物のお土産は、一般的に和菓子が 多いですが、長崎県の有名なお土産は 「カステラ」です。それはなぜだと思いますか。</vt:lpstr>
      <vt:lpstr>PowerPoint Presentation</vt:lpstr>
      <vt:lpstr>日本で人気のお土産である和菓子には、小豆がよく使われています。もともと、 なぜ小豆が使われたと思いますか。</vt:lpstr>
      <vt:lpstr>PowerPoint Presentation</vt:lpstr>
      <vt:lpstr>PowerPoint Presentation</vt:lpstr>
      <vt:lpstr>PowerPoint Presentation</vt:lpstr>
      <vt:lpstr>日本との類似・相違点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第1課　ミニじょうほう</dc:title>
  <dc:creator>Prapa Sangthongsuk</dc:creator>
  <cp:lastModifiedBy>Jldstaff3</cp:lastModifiedBy>
  <cp:revision>1</cp:revision>
  <dcterms:created xsi:type="dcterms:W3CDTF">2021-10-08T03:03:58Z</dcterms:created>
  <dcterms:modified xsi:type="dcterms:W3CDTF">2026-05-22T07:59:47Z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