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1"/>
  </p:notesMasterIdLst>
  <p:sldIdLst>
    <p:sldId id="256" r:id="rId5"/>
    <p:sldId id="280" r:id="rId6"/>
    <p:sldId id="281" r:id="rId7"/>
    <p:sldId id="289" r:id="rId8"/>
    <p:sldId id="290" r:id="rId9"/>
    <p:sldId id="303" r:id="rId10"/>
    <p:sldId id="278" r:id="rId11"/>
    <p:sldId id="262" r:id="rId12"/>
    <p:sldId id="291" r:id="rId13"/>
    <p:sldId id="292" r:id="rId14"/>
    <p:sldId id="277" r:id="rId15"/>
    <p:sldId id="293" r:id="rId16"/>
    <p:sldId id="300" r:id="rId17"/>
    <p:sldId id="295" r:id="rId18"/>
    <p:sldId id="294" r:id="rId19"/>
    <p:sldId id="302" r:id="rId20"/>
    <p:sldId id="304" r:id="rId21"/>
    <p:sldId id="305" r:id="rId22"/>
    <p:sldId id="306" r:id="rId23"/>
    <p:sldId id="307" r:id="rId24"/>
    <p:sldId id="296" r:id="rId25"/>
    <p:sldId id="308" r:id="rId26"/>
    <p:sldId id="297" r:id="rId27"/>
    <p:sldId id="299" r:id="rId28"/>
    <p:sldId id="264" r:id="rId29"/>
    <p:sldId id="313" r:id="rId3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iko Kondo" initials="MK" lastIdx="9" clrIdx="0">
    <p:extLst>
      <p:ext uri="{19B8F6BF-5375-455C-9EA6-DF929625EA0E}">
        <p15:presenceInfo xmlns:p15="http://schemas.microsoft.com/office/powerpoint/2012/main" userId="S::Maiko_Kondo@jpf.go.jp::08723079-52d7-44d4-b094-d03874e15015" providerId="AD"/>
      </p:ext>
    </p:extLst>
  </p:cmAuthor>
  <p:cmAuthor id="2" name="Narisara Thongmee" initials="NT" lastIdx="3" clrIdx="1">
    <p:extLst>
      <p:ext uri="{19B8F6BF-5375-455C-9EA6-DF929625EA0E}">
        <p15:presenceInfo xmlns:p15="http://schemas.microsoft.com/office/powerpoint/2012/main" userId="S::Narisara@jpf.go.jp::6757c35e-10a4-4930-b694-0eb276fcf2f1" providerId="AD"/>
      </p:ext>
    </p:extLst>
  </p:cmAuthor>
  <p:cmAuthor id="3" name="Preyawan Phositlimpagul" initials="PP" lastIdx="2" clrIdx="2">
    <p:extLst>
      <p:ext uri="{19B8F6BF-5375-455C-9EA6-DF929625EA0E}">
        <p15:presenceInfo xmlns:p15="http://schemas.microsoft.com/office/powerpoint/2012/main" userId="S::Preyawan@jpf.go.jp::516c888d-eece-4e06-ad99-7b467d4b00d5" providerId="AD"/>
      </p:ext>
    </p:extLst>
  </p:cmAuthor>
  <p:cmAuthor id="4" name="Yuka Ichimaru" initials="YI" lastIdx="1" clrIdx="3">
    <p:extLst>
      <p:ext uri="{19B8F6BF-5375-455C-9EA6-DF929625EA0E}">
        <p15:presenceInfo xmlns:p15="http://schemas.microsoft.com/office/powerpoint/2012/main" userId="S::Yuka_Ichimaru@jpf.go.jp::62276e7c-db92-415b-b9ae-97277e573f73" providerId="AD"/>
      </p:ext>
    </p:extLst>
  </p:cmAuthor>
  <p:cmAuthor id="5" name="Rasa  Sevikul" initials="RS" lastIdx="2" clrIdx="4">
    <p:extLst>
      <p:ext uri="{19B8F6BF-5375-455C-9EA6-DF929625EA0E}">
        <p15:presenceInfo xmlns:p15="http://schemas.microsoft.com/office/powerpoint/2012/main" userId="S::Rasa@jpf.go.jp::fe310784-d92c-4b49-a02c-ea7a8b3353d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B9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CC7BE0-1EA2-40A8-863E-568D7FD1668A}" v="227" dt="2026-06-02T08:51:15.3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8603FDC-E32A-4AB5-989C-0864C3EAD2B8}" styleName="テーマ スタイル 2 - アクセント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淡色スタイル 1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中間スタイル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58" y="7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commentAuthors" Target="commentAuthors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sa  Sevikul" userId="fe310784-d92c-4b49-a02c-ea7a8b3353d2" providerId="ADAL" clId="{6CA9D94D-05CF-44D5-9930-5D158F7D170D}"/>
    <pc:docChg chg="custSel modSld">
      <pc:chgData name="Rasa  Sevikul" userId="fe310784-d92c-4b49-a02c-ea7a8b3353d2" providerId="ADAL" clId="{6CA9D94D-05CF-44D5-9930-5D158F7D170D}" dt="2026-05-19T08:47:55.730" v="111" actId="6549"/>
      <pc:docMkLst>
        <pc:docMk/>
      </pc:docMkLst>
      <pc:sldChg chg="modNotesTx">
        <pc:chgData name="Rasa  Sevikul" userId="fe310784-d92c-4b49-a02c-ea7a8b3353d2" providerId="ADAL" clId="{6CA9D94D-05CF-44D5-9930-5D158F7D170D}" dt="2026-05-19T08:39:39.614" v="0" actId="6549"/>
        <pc:sldMkLst>
          <pc:docMk/>
          <pc:sldMk cId="1743056891" sldId="256"/>
        </pc:sldMkLst>
      </pc:sldChg>
      <pc:sldChg chg="modNotesTx">
        <pc:chgData name="Rasa  Sevikul" userId="fe310784-d92c-4b49-a02c-ea7a8b3353d2" providerId="ADAL" clId="{6CA9D94D-05CF-44D5-9930-5D158F7D170D}" dt="2026-05-19T08:41:21.746" v="16" actId="6549"/>
        <pc:sldMkLst>
          <pc:docMk/>
          <pc:sldMk cId="4161138751" sldId="262"/>
        </pc:sldMkLst>
      </pc:sldChg>
      <pc:sldChg chg="modNotesTx">
        <pc:chgData name="Rasa  Sevikul" userId="fe310784-d92c-4b49-a02c-ea7a8b3353d2" providerId="ADAL" clId="{6CA9D94D-05CF-44D5-9930-5D158F7D170D}" dt="2026-05-19T08:47:55.730" v="111" actId="6549"/>
        <pc:sldMkLst>
          <pc:docMk/>
          <pc:sldMk cId="3104229892" sldId="264"/>
        </pc:sldMkLst>
      </pc:sldChg>
      <pc:sldChg chg="modNotesTx">
        <pc:chgData name="Rasa  Sevikul" userId="fe310784-d92c-4b49-a02c-ea7a8b3353d2" providerId="ADAL" clId="{6CA9D94D-05CF-44D5-9930-5D158F7D170D}" dt="2026-05-19T08:42:20.868" v="39" actId="6549"/>
        <pc:sldMkLst>
          <pc:docMk/>
          <pc:sldMk cId="2223124689" sldId="277"/>
        </pc:sldMkLst>
      </pc:sldChg>
      <pc:sldChg chg="modNotesTx">
        <pc:chgData name="Rasa  Sevikul" userId="fe310784-d92c-4b49-a02c-ea7a8b3353d2" providerId="ADAL" clId="{6CA9D94D-05CF-44D5-9930-5D158F7D170D}" dt="2026-05-19T08:41:14.078" v="15" actId="6549"/>
        <pc:sldMkLst>
          <pc:docMk/>
          <pc:sldMk cId="2159198082" sldId="278"/>
        </pc:sldMkLst>
      </pc:sldChg>
      <pc:sldChg chg="modSp delCm modCm modNotesTx">
        <pc:chgData name="Rasa  Sevikul" userId="fe310784-d92c-4b49-a02c-ea7a8b3353d2" providerId="ADAL" clId="{6CA9D94D-05CF-44D5-9930-5D158F7D170D}" dt="2026-05-19T08:40:19.805" v="8" actId="6549"/>
        <pc:sldMkLst>
          <pc:docMk/>
          <pc:sldMk cId="242775375" sldId="280"/>
        </pc:sldMkLst>
        <pc:spChg chg="mod">
          <ac:chgData name="Rasa  Sevikul" userId="fe310784-d92c-4b49-a02c-ea7a8b3353d2" providerId="ADAL" clId="{6CA9D94D-05CF-44D5-9930-5D158F7D170D}" dt="2026-05-19T08:40:03.054" v="6"/>
          <ac:spMkLst>
            <pc:docMk/>
            <pc:sldMk cId="242775375" sldId="280"/>
            <ac:spMk id="6" creationId="{00000000-0000-0000-0000-000000000000}"/>
          </ac:spMkLst>
        </pc:spChg>
      </pc:sldChg>
      <pc:sldChg chg="modNotesTx">
        <pc:chgData name="Rasa  Sevikul" userId="fe310784-d92c-4b49-a02c-ea7a8b3353d2" providerId="ADAL" clId="{6CA9D94D-05CF-44D5-9930-5D158F7D170D}" dt="2026-05-19T08:40:25.478" v="9" actId="6549"/>
        <pc:sldMkLst>
          <pc:docMk/>
          <pc:sldMk cId="228641797" sldId="281"/>
        </pc:sldMkLst>
      </pc:sldChg>
      <pc:sldChg chg="modNotesTx">
        <pc:chgData name="Rasa  Sevikul" userId="fe310784-d92c-4b49-a02c-ea7a8b3353d2" providerId="ADAL" clId="{6CA9D94D-05CF-44D5-9930-5D158F7D170D}" dt="2026-05-19T08:40:28.656" v="10" actId="6549"/>
        <pc:sldMkLst>
          <pc:docMk/>
          <pc:sldMk cId="2557506008" sldId="289"/>
        </pc:sldMkLst>
      </pc:sldChg>
      <pc:sldChg chg="modNotesTx">
        <pc:chgData name="Rasa  Sevikul" userId="fe310784-d92c-4b49-a02c-ea7a8b3353d2" providerId="ADAL" clId="{6CA9D94D-05CF-44D5-9930-5D158F7D170D}" dt="2026-05-19T08:40:35.099" v="11" actId="6549"/>
        <pc:sldMkLst>
          <pc:docMk/>
          <pc:sldMk cId="3856693747" sldId="290"/>
        </pc:sldMkLst>
      </pc:sldChg>
      <pc:sldChg chg="addSp modSp mod modNotesTx">
        <pc:chgData name="Rasa  Sevikul" userId="fe310784-d92c-4b49-a02c-ea7a8b3353d2" providerId="ADAL" clId="{6CA9D94D-05CF-44D5-9930-5D158F7D170D}" dt="2026-05-19T08:41:46.491" v="34" actId="6549"/>
        <pc:sldMkLst>
          <pc:docMk/>
          <pc:sldMk cId="2625642493" sldId="291"/>
        </pc:sldMkLst>
      </pc:sldChg>
      <pc:sldChg chg="addSp modSp mod modNotesTx">
        <pc:chgData name="Rasa  Sevikul" userId="fe310784-d92c-4b49-a02c-ea7a8b3353d2" providerId="ADAL" clId="{6CA9D94D-05CF-44D5-9930-5D158F7D170D}" dt="2026-05-19T08:42:07.404" v="37" actId="6549"/>
        <pc:sldMkLst>
          <pc:docMk/>
          <pc:sldMk cId="2923667425" sldId="292"/>
        </pc:sldMkLst>
        <pc:spChg chg="add mod">
          <ac:chgData name="Rasa  Sevikul" userId="fe310784-d92c-4b49-a02c-ea7a8b3353d2" providerId="ADAL" clId="{6CA9D94D-05CF-44D5-9930-5D158F7D170D}" dt="2026-05-19T08:42:04.525" v="36" actId="1076"/>
          <ac:spMkLst>
            <pc:docMk/>
            <pc:sldMk cId="2923667425" sldId="292"/>
            <ac:spMk id="4" creationId="{E063D3F9-1627-EAEF-2CE3-DABB3D9E2A4A}"/>
          </ac:spMkLst>
        </pc:spChg>
      </pc:sldChg>
      <pc:sldChg chg="addSp modSp mod modNotesTx">
        <pc:chgData name="Rasa  Sevikul" userId="fe310784-d92c-4b49-a02c-ea7a8b3353d2" providerId="ADAL" clId="{6CA9D94D-05CF-44D5-9930-5D158F7D170D}" dt="2026-05-19T08:42:54.007" v="55" actId="6549"/>
        <pc:sldMkLst>
          <pc:docMk/>
          <pc:sldMk cId="177233460" sldId="293"/>
        </pc:sldMkLst>
        <pc:spChg chg="add mod">
          <ac:chgData name="Rasa  Sevikul" userId="fe310784-d92c-4b49-a02c-ea7a8b3353d2" providerId="ADAL" clId="{6CA9D94D-05CF-44D5-9930-5D158F7D170D}" dt="2026-05-19T08:42:48.094" v="54"/>
          <ac:spMkLst>
            <pc:docMk/>
            <pc:sldMk cId="177233460" sldId="293"/>
            <ac:spMk id="4" creationId="{C7CB0071-FF92-E482-2633-9120B6A99A63}"/>
          </ac:spMkLst>
        </pc:spChg>
      </pc:sldChg>
      <pc:sldChg chg="modSp mod delCm modNotesTx">
        <pc:chgData name="Rasa  Sevikul" userId="fe310784-d92c-4b49-a02c-ea7a8b3353d2" providerId="ADAL" clId="{6CA9D94D-05CF-44D5-9930-5D158F7D170D}" dt="2026-05-19T08:44:06.697" v="67" actId="1592"/>
        <pc:sldMkLst>
          <pc:docMk/>
          <pc:sldMk cId="3922407355" sldId="294"/>
        </pc:sldMkLst>
        <pc:spChg chg="mod">
          <ac:chgData name="Rasa  Sevikul" userId="fe310784-d92c-4b49-a02c-ea7a8b3353d2" providerId="ADAL" clId="{6CA9D94D-05CF-44D5-9930-5D158F7D170D}" dt="2026-05-19T08:43:49.742" v="66" actId="14100"/>
          <ac:spMkLst>
            <pc:docMk/>
            <pc:sldMk cId="3922407355" sldId="294"/>
            <ac:spMk id="2" creationId="{00000000-0000-0000-0000-000000000000}"/>
          </ac:spMkLst>
        </pc:spChg>
      </pc:sldChg>
      <pc:sldChg chg="modNotesTx">
        <pc:chgData name="Rasa  Sevikul" userId="fe310784-d92c-4b49-a02c-ea7a8b3353d2" providerId="ADAL" clId="{6CA9D94D-05CF-44D5-9930-5D158F7D170D}" dt="2026-05-19T08:43:08.368" v="57" actId="6549"/>
        <pc:sldMkLst>
          <pc:docMk/>
          <pc:sldMk cId="4093064325" sldId="295"/>
        </pc:sldMkLst>
      </pc:sldChg>
      <pc:sldChg chg="modNotesTx">
        <pc:chgData name="Rasa  Sevikul" userId="fe310784-d92c-4b49-a02c-ea7a8b3353d2" providerId="ADAL" clId="{6CA9D94D-05CF-44D5-9930-5D158F7D170D}" dt="2026-05-19T08:46:33.663" v="90" actId="6549"/>
        <pc:sldMkLst>
          <pc:docMk/>
          <pc:sldMk cId="1865204980" sldId="296"/>
        </pc:sldMkLst>
      </pc:sldChg>
      <pc:sldChg chg="modSp mod delCm modNotesTx">
        <pc:chgData name="Rasa  Sevikul" userId="fe310784-d92c-4b49-a02c-ea7a8b3353d2" providerId="ADAL" clId="{6CA9D94D-05CF-44D5-9930-5D158F7D170D}" dt="2026-05-19T08:47:19.418" v="103" actId="1592"/>
        <pc:sldMkLst>
          <pc:docMk/>
          <pc:sldMk cId="780266990" sldId="297"/>
        </pc:sldMkLst>
        <pc:spChg chg="mod">
          <ac:chgData name="Rasa  Sevikul" userId="fe310784-d92c-4b49-a02c-ea7a8b3353d2" providerId="ADAL" clId="{6CA9D94D-05CF-44D5-9930-5D158F7D170D}" dt="2026-05-19T08:47:12.112" v="102"/>
          <ac:spMkLst>
            <pc:docMk/>
            <pc:sldMk cId="780266990" sldId="297"/>
            <ac:spMk id="9" creationId="{8521CA6A-30C5-445E-8528-A7F96D0D2161}"/>
          </ac:spMkLst>
        </pc:spChg>
      </pc:sldChg>
      <pc:sldChg chg="modSp mod modNotesTx">
        <pc:chgData name="Rasa  Sevikul" userId="fe310784-d92c-4b49-a02c-ea7a8b3353d2" providerId="ADAL" clId="{6CA9D94D-05CF-44D5-9930-5D158F7D170D}" dt="2026-05-19T08:47:41.364" v="110" actId="6549"/>
        <pc:sldMkLst>
          <pc:docMk/>
          <pc:sldMk cId="1458960430" sldId="299"/>
        </pc:sldMkLst>
        <pc:spChg chg="mod">
          <ac:chgData name="Rasa  Sevikul" userId="fe310784-d92c-4b49-a02c-ea7a8b3353d2" providerId="ADAL" clId="{6CA9D94D-05CF-44D5-9930-5D158F7D170D}" dt="2026-05-19T08:47:32.943" v="109"/>
          <ac:spMkLst>
            <pc:docMk/>
            <pc:sldMk cId="1458960430" sldId="299"/>
            <ac:spMk id="2" creationId="{86F31464-F971-4733-9CC3-13EDD9A74BA1}"/>
          </ac:spMkLst>
        </pc:spChg>
      </pc:sldChg>
      <pc:sldChg chg="modNotesTx">
        <pc:chgData name="Rasa  Sevikul" userId="fe310784-d92c-4b49-a02c-ea7a8b3353d2" providerId="ADAL" clId="{6CA9D94D-05CF-44D5-9930-5D158F7D170D}" dt="2026-05-19T08:43:00.065" v="56" actId="6549"/>
        <pc:sldMkLst>
          <pc:docMk/>
          <pc:sldMk cId="2027581" sldId="300"/>
        </pc:sldMkLst>
      </pc:sldChg>
      <pc:sldChg chg="delCm modNotesTx">
        <pc:chgData name="Rasa  Sevikul" userId="fe310784-d92c-4b49-a02c-ea7a8b3353d2" providerId="ADAL" clId="{6CA9D94D-05CF-44D5-9930-5D158F7D170D}" dt="2026-05-19T08:44:57.913" v="69" actId="1592"/>
        <pc:sldMkLst>
          <pc:docMk/>
          <pc:sldMk cId="3062715757" sldId="302"/>
        </pc:sldMkLst>
      </pc:sldChg>
      <pc:sldChg chg="modSp delCm modNotesTx">
        <pc:chgData name="Rasa  Sevikul" userId="fe310784-d92c-4b49-a02c-ea7a8b3353d2" providerId="ADAL" clId="{6CA9D94D-05CF-44D5-9930-5D158F7D170D}" dt="2026-05-19T08:40:59.986" v="14" actId="1592"/>
        <pc:sldMkLst>
          <pc:docMk/>
          <pc:sldMk cId="916964188" sldId="303"/>
        </pc:sldMkLst>
        <pc:spChg chg="mod">
          <ac:chgData name="Rasa  Sevikul" userId="fe310784-d92c-4b49-a02c-ea7a8b3353d2" providerId="ADAL" clId="{6CA9D94D-05CF-44D5-9930-5D158F7D170D}" dt="2026-05-19T08:40:47.177" v="13" actId="6549"/>
          <ac:spMkLst>
            <pc:docMk/>
            <pc:sldMk cId="916964188" sldId="303"/>
            <ac:spMk id="5" creationId="{00000000-0000-0000-0000-000000000000}"/>
          </ac:spMkLst>
        </pc:spChg>
      </pc:sldChg>
      <pc:sldChg chg="modSp delCm modCm modNotesTx">
        <pc:chgData name="Rasa  Sevikul" userId="fe310784-d92c-4b49-a02c-ea7a8b3353d2" providerId="ADAL" clId="{6CA9D94D-05CF-44D5-9930-5D158F7D170D}" dt="2026-05-19T08:45:42.572" v="74" actId="6549"/>
        <pc:sldMkLst>
          <pc:docMk/>
          <pc:sldMk cId="1897015592" sldId="304"/>
        </pc:sldMkLst>
        <pc:spChg chg="mod">
          <ac:chgData name="Rasa  Sevikul" userId="fe310784-d92c-4b49-a02c-ea7a8b3353d2" providerId="ADAL" clId="{6CA9D94D-05CF-44D5-9930-5D158F7D170D}" dt="2026-05-19T08:45:34.520" v="72" actId="6549"/>
          <ac:spMkLst>
            <pc:docMk/>
            <pc:sldMk cId="1897015592" sldId="304"/>
            <ac:spMk id="5" creationId="{00000000-0000-0000-0000-000000000000}"/>
          </ac:spMkLst>
        </pc:spChg>
      </pc:sldChg>
      <pc:sldChg chg="modNotesTx">
        <pc:chgData name="Rasa  Sevikul" userId="fe310784-d92c-4b49-a02c-ea7a8b3353d2" providerId="ADAL" clId="{6CA9D94D-05CF-44D5-9930-5D158F7D170D}" dt="2026-05-19T08:45:53.525" v="75" actId="6549"/>
        <pc:sldMkLst>
          <pc:docMk/>
          <pc:sldMk cId="1286723552" sldId="305"/>
        </pc:sldMkLst>
      </pc:sldChg>
      <pc:sldChg chg="modNotesTx">
        <pc:chgData name="Rasa  Sevikul" userId="fe310784-d92c-4b49-a02c-ea7a8b3353d2" providerId="ADAL" clId="{6CA9D94D-05CF-44D5-9930-5D158F7D170D}" dt="2026-05-19T08:46:02.275" v="77" actId="20577"/>
        <pc:sldMkLst>
          <pc:docMk/>
          <pc:sldMk cId="271511483" sldId="306"/>
        </pc:sldMkLst>
      </pc:sldChg>
      <pc:sldChg chg="modSp delCm modNotesTx">
        <pc:chgData name="Rasa  Sevikul" userId="fe310784-d92c-4b49-a02c-ea7a8b3353d2" providerId="ADAL" clId="{6CA9D94D-05CF-44D5-9930-5D158F7D170D}" dt="2026-05-19T08:46:22.274" v="89" actId="1592"/>
        <pc:sldMkLst>
          <pc:docMk/>
          <pc:sldMk cId="2443347695" sldId="307"/>
        </pc:sldMkLst>
        <pc:spChg chg="mod">
          <ac:chgData name="Rasa  Sevikul" userId="fe310784-d92c-4b49-a02c-ea7a8b3353d2" providerId="ADAL" clId="{6CA9D94D-05CF-44D5-9930-5D158F7D170D}" dt="2026-05-19T08:46:16.066" v="88"/>
          <ac:spMkLst>
            <pc:docMk/>
            <pc:sldMk cId="2443347695" sldId="307"/>
            <ac:spMk id="13" creationId="{8EBFE4FB-4A40-407F-ADDD-DED0CA016355}"/>
          </ac:spMkLst>
        </pc:spChg>
      </pc:sldChg>
      <pc:sldChg chg="modNotesTx">
        <pc:chgData name="Rasa  Sevikul" userId="fe310784-d92c-4b49-a02c-ea7a8b3353d2" providerId="ADAL" clId="{6CA9D94D-05CF-44D5-9930-5D158F7D170D}" dt="2026-05-19T08:46:42.187" v="91" actId="6549"/>
        <pc:sldMkLst>
          <pc:docMk/>
          <pc:sldMk cId="2532244021" sldId="308"/>
        </pc:sldMkLst>
      </pc:sldChg>
    </pc:docChg>
  </pc:docChgLst>
  <pc:docChgLst>
    <pc:chgData name="Jldstaff3" userId="a05ea172-e8dc-4df0-ae92-caa84018ac31" providerId="ADAL" clId="{17C4C389-83B7-4D05-8482-0EC327EC6B34}"/>
    <pc:docChg chg="undo redo custSel modSld">
      <pc:chgData name="Jldstaff3" userId="a05ea172-e8dc-4df0-ae92-caa84018ac31" providerId="ADAL" clId="{17C4C389-83B7-4D05-8482-0EC327EC6B34}" dt="2026-06-02T08:51:15.384" v="242"/>
      <pc:docMkLst>
        <pc:docMk/>
      </pc:docMkLst>
      <pc:sldChg chg="modSp mod">
        <pc:chgData name="Jldstaff3" userId="a05ea172-e8dc-4df0-ae92-caa84018ac31" providerId="ADAL" clId="{17C4C389-83B7-4D05-8482-0EC327EC6B34}" dt="2026-05-20T07:13:55.584" v="7" actId="2711"/>
        <pc:sldMkLst>
          <pc:docMk/>
          <pc:sldMk cId="1743056891" sldId="256"/>
        </pc:sldMkLst>
        <pc:spChg chg="mod">
          <ac:chgData name="Jldstaff3" userId="a05ea172-e8dc-4df0-ae92-caa84018ac31" providerId="ADAL" clId="{17C4C389-83B7-4D05-8482-0EC327EC6B34}" dt="2026-05-20T07:13:05.797" v="2" actId="255"/>
          <ac:spMkLst>
            <pc:docMk/>
            <pc:sldMk cId="1743056891" sldId="256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7:13:55.584" v="7" actId="2711"/>
          <ac:spMkLst>
            <pc:docMk/>
            <pc:sldMk cId="1743056891" sldId="256"/>
            <ac:spMk id="3" creationId="{D0DF1212-A0EA-35D8-CEC3-FCE0C8146E41}"/>
          </ac:spMkLst>
        </pc:spChg>
        <pc:spChg chg="mod">
          <ac:chgData name="Jldstaff3" userId="a05ea172-e8dc-4df0-ae92-caa84018ac31" providerId="ADAL" clId="{17C4C389-83B7-4D05-8482-0EC327EC6B34}" dt="2026-05-20T07:13:31.232" v="3" actId="14100"/>
          <ac:spMkLst>
            <pc:docMk/>
            <pc:sldMk cId="1743056891" sldId="256"/>
            <ac:spMk id="18" creationId="{00000000-0000-0000-0000-000000000000}"/>
          </ac:spMkLst>
        </pc:spChg>
      </pc:sldChg>
      <pc:sldChg chg="modSp mod">
        <pc:chgData name="Jldstaff3" userId="a05ea172-e8dc-4df0-ae92-caa84018ac31" providerId="ADAL" clId="{17C4C389-83B7-4D05-8482-0EC327EC6B34}" dt="2026-05-20T07:18:27.669" v="58" actId="20577"/>
        <pc:sldMkLst>
          <pc:docMk/>
          <pc:sldMk cId="4161138751" sldId="262"/>
        </pc:sldMkLst>
        <pc:spChg chg="mod">
          <ac:chgData name="Jldstaff3" userId="a05ea172-e8dc-4df0-ae92-caa84018ac31" providerId="ADAL" clId="{17C4C389-83B7-4D05-8482-0EC327EC6B34}" dt="2026-05-20T07:18:04.076" v="50" actId="113"/>
          <ac:spMkLst>
            <pc:docMk/>
            <pc:sldMk cId="4161138751" sldId="262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7:18:27.669" v="58" actId="20577"/>
          <ac:spMkLst>
            <pc:docMk/>
            <pc:sldMk cId="4161138751" sldId="262"/>
            <ac:spMk id="3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7:17:43.442" v="42" actId="2711"/>
          <ac:spMkLst>
            <pc:docMk/>
            <pc:sldMk cId="4161138751" sldId="262"/>
            <ac:spMk id="4" creationId="{2D782CD0-B39E-B579-8072-0E1385A8205B}"/>
          </ac:spMkLst>
        </pc:spChg>
      </pc:sldChg>
      <pc:sldChg chg="modSp mod modAnim">
        <pc:chgData name="Jldstaff3" userId="a05ea172-e8dc-4df0-ae92-caa84018ac31" providerId="ADAL" clId="{17C4C389-83B7-4D05-8482-0EC327EC6B34}" dt="2026-05-20T07:46:42.853" v="218" actId="14100"/>
        <pc:sldMkLst>
          <pc:docMk/>
          <pc:sldMk cId="3104229892" sldId="264"/>
        </pc:sldMkLst>
        <pc:spChg chg="mod">
          <ac:chgData name="Jldstaff3" userId="a05ea172-e8dc-4df0-ae92-caa84018ac31" providerId="ADAL" clId="{17C4C389-83B7-4D05-8482-0EC327EC6B34}" dt="2026-05-20T07:44:48.631" v="206" actId="2711"/>
          <ac:spMkLst>
            <pc:docMk/>
            <pc:sldMk cId="3104229892" sldId="264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7:45:28.528" v="210" actId="14100"/>
          <ac:spMkLst>
            <pc:docMk/>
            <pc:sldMk cId="3104229892" sldId="264"/>
            <ac:spMk id="8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7:44:58.742" v="207" actId="14100"/>
          <ac:spMkLst>
            <pc:docMk/>
            <pc:sldMk cId="3104229892" sldId="264"/>
            <ac:spMk id="9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7:45:13.747" v="209" actId="20577"/>
          <ac:spMkLst>
            <pc:docMk/>
            <pc:sldMk cId="3104229892" sldId="264"/>
            <ac:spMk id="10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7:46:42.853" v="218" actId="14100"/>
          <ac:spMkLst>
            <pc:docMk/>
            <pc:sldMk cId="3104229892" sldId="264"/>
            <ac:spMk id="11" creationId="{28F8CF83-8B07-4A67-8719-92CB138DF92E}"/>
          </ac:spMkLst>
        </pc:spChg>
        <pc:spChg chg="mod">
          <ac:chgData name="Jldstaff3" userId="a05ea172-e8dc-4df0-ae92-caa84018ac31" providerId="ADAL" clId="{17C4C389-83B7-4D05-8482-0EC327EC6B34}" dt="2026-05-20T07:44:42.156" v="205" actId="14100"/>
          <ac:spMkLst>
            <pc:docMk/>
            <pc:sldMk cId="3104229892" sldId="264"/>
            <ac:spMk id="12" creationId="{BDF8F063-6953-1074-C57F-A76E4799FDC1}"/>
          </ac:spMkLst>
        </pc:spChg>
        <pc:spChg chg="mod">
          <ac:chgData name="Jldstaff3" userId="a05ea172-e8dc-4df0-ae92-caa84018ac31" providerId="ADAL" clId="{17C4C389-83B7-4D05-8482-0EC327EC6B34}" dt="2026-05-20T07:44:37.398" v="204" actId="1076"/>
          <ac:spMkLst>
            <pc:docMk/>
            <pc:sldMk cId="3104229892" sldId="264"/>
            <ac:spMk id="13" creationId="{FA41EF56-BE04-DAE0-405D-BB03738CC7FB}"/>
          </ac:spMkLst>
        </pc:spChg>
      </pc:sldChg>
      <pc:sldChg chg="modSp mod">
        <pc:chgData name="Jldstaff3" userId="a05ea172-e8dc-4df0-ae92-caa84018ac31" providerId="ADAL" clId="{17C4C389-83B7-4D05-8482-0EC327EC6B34}" dt="2026-05-20T07:21:55.358" v="95" actId="1076"/>
        <pc:sldMkLst>
          <pc:docMk/>
          <pc:sldMk cId="2223124689" sldId="277"/>
        </pc:sldMkLst>
        <pc:spChg chg="mod">
          <ac:chgData name="Jldstaff3" userId="a05ea172-e8dc-4df0-ae92-caa84018ac31" providerId="ADAL" clId="{17C4C389-83B7-4D05-8482-0EC327EC6B34}" dt="2026-05-20T07:21:55.358" v="95" actId="1076"/>
          <ac:spMkLst>
            <pc:docMk/>
            <pc:sldMk cId="2223124689" sldId="277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7:21:30.756" v="93" actId="20577"/>
          <ac:spMkLst>
            <pc:docMk/>
            <pc:sldMk cId="2223124689" sldId="277"/>
            <ac:spMk id="5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7:21:05.840" v="83" actId="1076"/>
          <ac:spMkLst>
            <pc:docMk/>
            <pc:sldMk cId="2223124689" sldId="277"/>
            <ac:spMk id="6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7:21:05.840" v="83" actId="1076"/>
          <ac:spMkLst>
            <pc:docMk/>
            <pc:sldMk cId="2223124689" sldId="277"/>
            <ac:spMk id="13" creationId="{00000000-0000-0000-0000-000000000000}"/>
          </ac:spMkLst>
        </pc:spChg>
      </pc:sldChg>
      <pc:sldChg chg="modSp mod">
        <pc:chgData name="Jldstaff3" userId="a05ea172-e8dc-4df0-ae92-caa84018ac31" providerId="ADAL" clId="{17C4C389-83B7-4D05-8482-0EC327EC6B34}" dt="2026-05-22T07:52:59.076" v="225" actId="1076"/>
        <pc:sldMkLst>
          <pc:docMk/>
          <pc:sldMk cId="2159198082" sldId="278"/>
        </pc:sldMkLst>
        <pc:spChg chg="mod">
          <ac:chgData name="Jldstaff3" userId="a05ea172-e8dc-4df0-ae92-caa84018ac31" providerId="ADAL" clId="{17C4C389-83B7-4D05-8482-0EC327EC6B34}" dt="2026-05-20T07:17:22.448" v="39" actId="2711"/>
          <ac:spMkLst>
            <pc:docMk/>
            <pc:sldMk cId="2159198082" sldId="278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2T07:52:59.076" v="225" actId="1076"/>
          <ac:spMkLst>
            <pc:docMk/>
            <pc:sldMk cId="2159198082" sldId="278"/>
            <ac:spMk id="5" creationId="{00000000-0000-0000-0000-000000000000}"/>
          </ac:spMkLst>
        </pc:spChg>
      </pc:sldChg>
      <pc:sldChg chg="modSp mod">
        <pc:chgData name="Jldstaff3" userId="a05ea172-e8dc-4df0-ae92-caa84018ac31" providerId="ADAL" clId="{17C4C389-83B7-4D05-8482-0EC327EC6B34}" dt="2026-05-20T07:14:35.437" v="12" actId="14100"/>
        <pc:sldMkLst>
          <pc:docMk/>
          <pc:sldMk cId="242775375" sldId="280"/>
        </pc:sldMkLst>
        <pc:spChg chg="mod">
          <ac:chgData name="Jldstaff3" userId="a05ea172-e8dc-4df0-ae92-caa84018ac31" providerId="ADAL" clId="{17C4C389-83B7-4D05-8482-0EC327EC6B34}" dt="2026-05-20T07:14:08.204" v="8" actId="2711"/>
          <ac:spMkLst>
            <pc:docMk/>
            <pc:sldMk cId="242775375" sldId="280"/>
            <ac:spMk id="5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7:14:35.437" v="12" actId="14100"/>
          <ac:spMkLst>
            <pc:docMk/>
            <pc:sldMk cId="242775375" sldId="280"/>
            <ac:spMk id="6" creationId="{00000000-0000-0000-0000-000000000000}"/>
          </ac:spMkLst>
        </pc:spChg>
      </pc:sldChg>
      <pc:sldChg chg="modSp mod modAnim">
        <pc:chgData name="Jldstaff3" userId="a05ea172-e8dc-4df0-ae92-caa84018ac31" providerId="ADAL" clId="{17C4C389-83B7-4D05-8482-0EC327EC6B34}" dt="2026-05-20T07:15:46.416" v="22" actId="14100"/>
        <pc:sldMkLst>
          <pc:docMk/>
          <pc:sldMk cId="2557506008" sldId="289"/>
        </pc:sldMkLst>
        <pc:spChg chg="mod">
          <ac:chgData name="Jldstaff3" userId="a05ea172-e8dc-4df0-ae92-caa84018ac31" providerId="ADAL" clId="{17C4C389-83B7-4D05-8482-0EC327EC6B34}" dt="2026-05-20T07:15:46.416" v="22" actId="14100"/>
          <ac:spMkLst>
            <pc:docMk/>
            <pc:sldMk cId="2557506008" sldId="289"/>
            <ac:spMk id="5" creationId="{00000000-0000-0000-0000-000000000000}"/>
          </ac:spMkLst>
        </pc:spChg>
      </pc:sldChg>
      <pc:sldChg chg="modSp mod">
        <pc:chgData name="Jldstaff3" userId="a05ea172-e8dc-4df0-ae92-caa84018ac31" providerId="ADAL" clId="{17C4C389-83B7-4D05-8482-0EC327EC6B34}" dt="2026-05-20T07:16:20.088" v="25" actId="20577"/>
        <pc:sldMkLst>
          <pc:docMk/>
          <pc:sldMk cId="3856693747" sldId="290"/>
        </pc:sldMkLst>
        <pc:spChg chg="mod">
          <ac:chgData name="Jldstaff3" userId="a05ea172-e8dc-4df0-ae92-caa84018ac31" providerId="ADAL" clId="{17C4C389-83B7-4D05-8482-0EC327EC6B34}" dt="2026-05-20T07:16:20.088" v="25" actId="20577"/>
          <ac:spMkLst>
            <pc:docMk/>
            <pc:sldMk cId="3856693747" sldId="290"/>
            <ac:spMk id="4" creationId="{DADE5C96-E567-4E9C-9559-158CA45478F1}"/>
          </ac:spMkLst>
        </pc:spChg>
        <pc:spChg chg="mod">
          <ac:chgData name="Jldstaff3" userId="a05ea172-e8dc-4df0-ae92-caa84018ac31" providerId="ADAL" clId="{17C4C389-83B7-4D05-8482-0EC327EC6B34}" dt="2026-05-20T07:16:06.970" v="24" actId="20577"/>
          <ac:spMkLst>
            <pc:docMk/>
            <pc:sldMk cId="3856693747" sldId="290"/>
            <ac:spMk id="5" creationId="{00000000-0000-0000-0000-000000000000}"/>
          </ac:spMkLst>
        </pc:spChg>
      </pc:sldChg>
      <pc:sldChg chg="addSp delSp modSp mod">
        <pc:chgData name="Jldstaff3" userId="a05ea172-e8dc-4df0-ae92-caa84018ac31" providerId="ADAL" clId="{17C4C389-83B7-4D05-8482-0EC327EC6B34}" dt="2026-06-02T08:49:13.198" v="241"/>
        <pc:sldMkLst>
          <pc:docMk/>
          <pc:sldMk cId="2625642493" sldId="291"/>
        </pc:sldMkLst>
        <pc:spChg chg="mod">
          <ac:chgData name="Jldstaff3" userId="a05ea172-e8dc-4df0-ae92-caa84018ac31" providerId="ADAL" clId="{17C4C389-83B7-4D05-8482-0EC327EC6B34}" dt="2026-05-20T07:19:05.218" v="64" actId="1076"/>
          <ac:spMkLst>
            <pc:docMk/>
            <pc:sldMk cId="2625642493" sldId="291"/>
            <ac:spMk id="2" creationId="{00000000-0000-0000-0000-000000000000}"/>
          </ac:spMkLst>
        </pc:spChg>
        <pc:spChg chg="add mod">
          <ac:chgData name="Jldstaff3" userId="a05ea172-e8dc-4df0-ae92-caa84018ac31" providerId="ADAL" clId="{17C4C389-83B7-4D05-8482-0EC327EC6B34}" dt="2026-06-02T08:49:13.198" v="241"/>
          <ac:spMkLst>
            <pc:docMk/>
            <pc:sldMk cId="2625642493" sldId="291"/>
            <ac:spMk id="3" creationId="{D56CE326-2D3C-C92E-754B-82C6BAF2FD7E}"/>
          </ac:spMkLst>
        </pc:spChg>
        <pc:spChg chg="del mod">
          <ac:chgData name="Jldstaff3" userId="a05ea172-e8dc-4df0-ae92-caa84018ac31" providerId="ADAL" clId="{17C4C389-83B7-4D05-8482-0EC327EC6B34}" dt="2026-06-02T08:49:12.770" v="240" actId="478"/>
          <ac:spMkLst>
            <pc:docMk/>
            <pc:sldMk cId="2625642493" sldId="291"/>
            <ac:spMk id="4" creationId="{2FD4CD35-39E1-DF47-DD6C-30A704DF93AE}"/>
          </ac:spMkLst>
        </pc:spChg>
        <pc:spChg chg="mod">
          <ac:chgData name="Jldstaff3" userId="a05ea172-e8dc-4df0-ae92-caa84018ac31" providerId="ADAL" clId="{17C4C389-83B7-4D05-8482-0EC327EC6B34}" dt="2026-05-20T07:20:01.699" v="75" actId="1076"/>
          <ac:spMkLst>
            <pc:docMk/>
            <pc:sldMk cId="2625642493" sldId="291"/>
            <ac:spMk id="5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7:19:10.790" v="65" actId="1076"/>
          <ac:spMkLst>
            <pc:docMk/>
            <pc:sldMk cId="2625642493" sldId="291"/>
            <ac:spMk id="6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2T07:53:42.789" v="230" actId="1036"/>
          <ac:spMkLst>
            <pc:docMk/>
            <pc:sldMk cId="2625642493" sldId="291"/>
            <ac:spMk id="11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7:19:10.790" v="65" actId="1076"/>
          <ac:spMkLst>
            <pc:docMk/>
            <pc:sldMk cId="2625642493" sldId="291"/>
            <ac:spMk id="13" creationId="{00000000-0000-0000-0000-000000000000}"/>
          </ac:spMkLst>
        </pc:spChg>
        <pc:picChg chg="mod">
          <ac:chgData name="Jldstaff3" userId="a05ea172-e8dc-4df0-ae92-caa84018ac31" providerId="ADAL" clId="{17C4C389-83B7-4D05-8482-0EC327EC6B34}" dt="2026-05-20T07:20:07.224" v="76" actId="1076"/>
          <ac:picMkLst>
            <pc:docMk/>
            <pc:sldMk cId="2625642493" sldId="291"/>
            <ac:picMk id="10" creationId="{5049C261-114A-4ADF-97A9-2F1B2E84E180}"/>
          </ac:picMkLst>
        </pc:picChg>
      </pc:sldChg>
      <pc:sldChg chg="modSp mod">
        <pc:chgData name="Jldstaff3" userId="a05ea172-e8dc-4df0-ae92-caa84018ac31" providerId="ADAL" clId="{17C4C389-83B7-4D05-8482-0EC327EC6B34}" dt="2026-05-20T07:20:42.414" v="79" actId="2711"/>
        <pc:sldMkLst>
          <pc:docMk/>
          <pc:sldMk cId="2923667425" sldId="292"/>
        </pc:sldMkLst>
        <pc:spChg chg="mod">
          <ac:chgData name="Jldstaff3" userId="a05ea172-e8dc-4df0-ae92-caa84018ac31" providerId="ADAL" clId="{17C4C389-83B7-4D05-8482-0EC327EC6B34}" dt="2026-05-20T07:20:21.888" v="77" actId="2711"/>
          <ac:spMkLst>
            <pc:docMk/>
            <pc:sldMk cId="2923667425" sldId="292"/>
            <ac:spMk id="2" creationId="{D51A9B19-573F-42A8-A419-092A194503E7}"/>
          </ac:spMkLst>
        </pc:spChg>
        <pc:spChg chg="mod">
          <ac:chgData name="Jldstaff3" userId="a05ea172-e8dc-4df0-ae92-caa84018ac31" providerId="ADAL" clId="{17C4C389-83B7-4D05-8482-0EC327EC6B34}" dt="2026-05-20T07:20:42.414" v="79" actId="2711"/>
          <ac:spMkLst>
            <pc:docMk/>
            <pc:sldMk cId="2923667425" sldId="292"/>
            <ac:spMk id="4" creationId="{E063D3F9-1627-EAEF-2CE3-DABB3D9E2A4A}"/>
          </ac:spMkLst>
        </pc:spChg>
        <pc:spChg chg="mod">
          <ac:chgData name="Jldstaff3" userId="a05ea172-e8dc-4df0-ae92-caa84018ac31" providerId="ADAL" clId="{17C4C389-83B7-4D05-8482-0EC327EC6B34}" dt="2026-05-20T07:20:30.415" v="78" actId="2711"/>
          <ac:spMkLst>
            <pc:docMk/>
            <pc:sldMk cId="2923667425" sldId="292"/>
            <ac:spMk id="8" creationId="{21A18D5A-7C55-4721-AF23-7CB1ECF73D9C}"/>
          </ac:spMkLst>
        </pc:spChg>
      </pc:sldChg>
      <pc:sldChg chg="modSp mod">
        <pc:chgData name="Jldstaff3" userId="a05ea172-e8dc-4df0-ae92-caa84018ac31" providerId="ADAL" clId="{17C4C389-83B7-4D05-8482-0EC327EC6B34}" dt="2026-05-20T07:23:32.315" v="107" actId="2711"/>
        <pc:sldMkLst>
          <pc:docMk/>
          <pc:sldMk cId="177233460" sldId="293"/>
        </pc:sldMkLst>
        <pc:spChg chg="mod">
          <ac:chgData name="Jldstaff3" userId="a05ea172-e8dc-4df0-ae92-caa84018ac31" providerId="ADAL" clId="{17C4C389-83B7-4D05-8482-0EC327EC6B34}" dt="2026-05-20T07:22:02.198" v="96" actId="2711"/>
          <ac:spMkLst>
            <pc:docMk/>
            <pc:sldMk cId="177233460" sldId="293"/>
            <ac:spMk id="2" creationId="{6B3363D8-8009-4A36-AE21-E6CC8AB63C8F}"/>
          </ac:spMkLst>
        </pc:spChg>
        <pc:spChg chg="mod">
          <ac:chgData name="Jldstaff3" userId="a05ea172-e8dc-4df0-ae92-caa84018ac31" providerId="ADAL" clId="{17C4C389-83B7-4D05-8482-0EC327EC6B34}" dt="2026-05-20T07:23:32.315" v="107" actId="2711"/>
          <ac:spMkLst>
            <pc:docMk/>
            <pc:sldMk cId="177233460" sldId="293"/>
            <ac:spMk id="4" creationId="{C7CB0071-FF92-E482-2633-9120B6A99A63}"/>
          </ac:spMkLst>
        </pc:spChg>
        <pc:spChg chg="mod">
          <ac:chgData name="Jldstaff3" userId="a05ea172-e8dc-4df0-ae92-caa84018ac31" providerId="ADAL" clId="{17C4C389-83B7-4D05-8482-0EC327EC6B34}" dt="2026-05-20T07:22:35.940" v="97" actId="2711"/>
          <ac:spMkLst>
            <pc:docMk/>
            <pc:sldMk cId="177233460" sldId="293"/>
            <ac:spMk id="14" creationId="{D22459F3-5E67-442E-93E0-37C077FCCED0}"/>
          </ac:spMkLst>
        </pc:spChg>
        <pc:spChg chg="mod">
          <ac:chgData name="Jldstaff3" userId="a05ea172-e8dc-4df0-ae92-caa84018ac31" providerId="ADAL" clId="{17C4C389-83B7-4D05-8482-0EC327EC6B34}" dt="2026-05-20T07:22:46.211" v="98" actId="2711"/>
          <ac:spMkLst>
            <pc:docMk/>
            <pc:sldMk cId="177233460" sldId="293"/>
            <ac:spMk id="15" creationId="{5A04BE7D-8E44-4CA5-BC0A-802B7CBEE675}"/>
          </ac:spMkLst>
        </pc:spChg>
        <pc:spChg chg="mod">
          <ac:chgData name="Jldstaff3" userId="a05ea172-e8dc-4df0-ae92-caa84018ac31" providerId="ADAL" clId="{17C4C389-83B7-4D05-8482-0EC327EC6B34}" dt="2026-05-20T07:22:46.211" v="98" actId="2711"/>
          <ac:spMkLst>
            <pc:docMk/>
            <pc:sldMk cId="177233460" sldId="293"/>
            <ac:spMk id="16" creationId="{0504CE0B-3914-42B0-86EE-8E6971526BC4}"/>
          </ac:spMkLst>
        </pc:spChg>
        <pc:spChg chg="mod">
          <ac:chgData name="Jldstaff3" userId="a05ea172-e8dc-4df0-ae92-caa84018ac31" providerId="ADAL" clId="{17C4C389-83B7-4D05-8482-0EC327EC6B34}" dt="2026-05-20T07:22:46.211" v="98" actId="2711"/>
          <ac:spMkLst>
            <pc:docMk/>
            <pc:sldMk cId="177233460" sldId="293"/>
            <ac:spMk id="17" creationId="{F9B77939-6DEC-4B37-ADC0-391322B092F8}"/>
          </ac:spMkLst>
        </pc:spChg>
        <pc:spChg chg="mod">
          <ac:chgData name="Jldstaff3" userId="a05ea172-e8dc-4df0-ae92-caa84018ac31" providerId="ADAL" clId="{17C4C389-83B7-4D05-8482-0EC327EC6B34}" dt="2026-05-20T07:22:46.211" v="98" actId="2711"/>
          <ac:spMkLst>
            <pc:docMk/>
            <pc:sldMk cId="177233460" sldId="293"/>
            <ac:spMk id="18" creationId="{A759704C-3736-425B-82B4-5A0970413176}"/>
          </ac:spMkLst>
        </pc:spChg>
        <pc:spChg chg="mod">
          <ac:chgData name="Jldstaff3" userId="a05ea172-e8dc-4df0-ae92-caa84018ac31" providerId="ADAL" clId="{17C4C389-83B7-4D05-8482-0EC327EC6B34}" dt="2026-05-20T07:22:46.211" v="98" actId="2711"/>
          <ac:spMkLst>
            <pc:docMk/>
            <pc:sldMk cId="177233460" sldId="293"/>
            <ac:spMk id="19" creationId="{E7C38B1E-3B14-46F8-BD29-BC5003D287A5}"/>
          </ac:spMkLst>
        </pc:spChg>
        <pc:spChg chg="mod">
          <ac:chgData name="Jldstaff3" userId="a05ea172-e8dc-4df0-ae92-caa84018ac31" providerId="ADAL" clId="{17C4C389-83B7-4D05-8482-0EC327EC6B34}" dt="2026-05-20T07:22:46.211" v="98" actId="2711"/>
          <ac:spMkLst>
            <pc:docMk/>
            <pc:sldMk cId="177233460" sldId="293"/>
            <ac:spMk id="20" creationId="{AEC3261E-FF53-4ADA-82EE-E31633D07C02}"/>
          </ac:spMkLst>
        </pc:spChg>
        <pc:spChg chg="mod">
          <ac:chgData name="Jldstaff3" userId="a05ea172-e8dc-4df0-ae92-caa84018ac31" providerId="ADAL" clId="{17C4C389-83B7-4D05-8482-0EC327EC6B34}" dt="2026-05-20T07:22:46.211" v="98" actId="2711"/>
          <ac:spMkLst>
            <pc:docMk/>
            <pc:sldMk cId="177233460" sldId="293"/>
            <ac:spMk id="21" creationId="{531727C3-77AD-4FDD-A532-7C04441E9ED9}"/>
          </ac:spMkLst>
        </pc:spChg>
        <pc:spChg chg="mod">
          <ac:chgData name="Jldstaff3" userId="a05ea172-e8dc-4df0-ae92-caa84018ac31" providerId="ADAL" clId="{17C4C389-83B7-4D05-8482-0EC327EC6B34}" dt="2026-05-20T07:22:46.211" v="98" actId="2711"/>
          <ac:spMkLst>
            <pc:docMk/>
            <pc:sldMk cId="177233460" sldId="293"/>
            <ac:spMk id="22" creationId="{204E55CB-8CF9-4439-9FCB-CAF6BEC51845}"/>
          </ac:spMkLst>
        </pc:spChg>
        <pc:spChg chg="mod">
          <ac:chgData name="Jldstaff3" userId="a05ea172-e8dc-4df0-ae92-caa84018ac31" providerId="ADAL" clId="{17C4C389-83B7-4D05-8482-0EC327EC6B34}" dt="2026-05-20T07:22:46.211" v="98" actId="2711"/>
          <ac:spMkLst>
            <pc:docMk/>
            <pc:sldMk cId="177233460" sldId="293"/>
            <ac:spMk id="26" creationId="{3EDC00AC-0098-4757-8FDF-7F9DD844B95B}"/>
          </ac:spMkLst>
        </pc:spChg>
        <pc:picChg chg="mod">
          <ac:chgData name="Jldstaff3" userId="a05ea172-e8dc-4df0-ae92-caa84018ac31" providerId="ADAL" clId="{17C4C389-83B7-4D05-8482-0EC327EC6B34}" dt="2026-05-20T07:23:30.128" v="105" actId="1076"/>
          <ac:picMkLst>
            <pc:docMk/>
            <pc:sldMk cId="177233460" sldId="293"/>
            <ac:picMk id="5" creationId="{7D5614C0-AA0B-4658-A4D8-752CEF257139}"/>
          </ac:picMkLst>
        </pc:picChg>
      </pc:sldChg>
      <pc:sldChg chg="modSp mod">
        <pc:chgData name="Jldstaff3" userId="a05ea172-e8dc-4df0-ae92-caa84018ac31" providerId="ADAL" clId="{17C4C389-83B7-4D05-8482-0EC327EC6B34}" dt="2026-05-20T07:39:00.726" v="160" actId="2711"/>
        <pc:sldMkLst>
          <pc:docMk/>
          <pc:sldMk cId="3922407355" sldId="294"/>
        </pc:sldMkLst>
        <pc:spChg chg="mod">
          <ac:chgData name="Jldstaff3" userId="a05ea172-e8dc-4df0-ae92-caa84018ac31" providerId="ADAL" clId="{17C4C389-83B7-4D05-8482-0EC327EC6B34}" dt="2026-05-20T07:38:05.817" v="153" actId="14100"/>
          <ac:spMkLst>
            <pc:docMk/>
            <pc:sldMk cId="3922407355" sldId="294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7:38:44.727" v="159" actId="20577"/>
          <ac:spMkLst>
            <pc:docMk/>
            <pc:sldMk cId="3922407355" sldId="294"/>
            <ac:spMk id="5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7:38:29.863" v="154" actId="1076"/>
          <ac:spMkLst>
            <pc:docMk/>
            <pc:sldMk cId="3922407355" sldId="294"/>
            <ac:spMk id="6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7:38:29.863" v="154" actId="1076"/>
          <ac:spMkLst>
            <pc:docMk/>
            <pc:sldMk cId="3922407355" sldId="294"/>
            <ac:spMk id="13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7:39:00.726" v="160" actId="2711"/>
          <ac:spMkLst>
            <pc:docMk/>
            <pc:sldMk cId="3922407355" sldId="294"/>
            <ac:spMk id="14" creationId="{FE52A271-5E5F-422F-A49A-8CCD8EAE2E46}"/>
          </ac:spMkLst>
        </pc:spChg>
      </pc:sldChg>
      <pc:sldChg chg="modSp mod modCm">
        <pc:chgData name="Jldstaff3" userId="a05ea172-e8dc-4df0-ae92-caa84018ac31" providerId="ADAL" clId="{17C4C389-83B7-4D05-8482-0EC327EC6B34}" dt="2026-06-02T08:51:15.384" v="242"/>
        <pc:sldMkLst>
          <pc:docMk/>
          <pc:sldMk cId="4093064325" sldId="295"/>
        </pc:sldMkLst>
        <pc:spChg chg="mod">
          <ac:chgData name="Jldstaff3" userId="a05ea172-e8dc-4df0-ae92-caa84018ac31" providerId="ADAL" clId="{17C4C389-83B7-4D05-8482-0EC327EC6B34}" dt="2026-05-20T07:35:59.909" v="147" actId="1076"/>
          <ac:spMkLst>
            <pc:docMk/>
            <pc:sldMk cId="4093064325" sldId="295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7:26:25.667" v="138" actId="1076"/>
          <ac:spMkLst>
            <pc:docMk/>
            <pc:sldMk cId="4093064325" sldId="295"/>
            <ac:spMk id="6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2T07:54:28.027" v="237" actId="1038"/>
          <ac:spMkLst>
            <pc:docMk/>
            <pc:sldMk cId="4093064325" sldId="295"/>
            <ac:spMk id="11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0T07:26:25.667" v="138" actId="1076"/>
          <ac:spMkLst>
            <pc:docMk/>
            <pc:sldMk cId="4093064325" sldId="295"/>
            <ac:spMk id="13" creationId="{00000000-0000-0000-0000-000000000000}"/>
          </ac:spMkLst>
        </pc:spChg>
      </pc:sldChg>
      <pc:sldChg chg="modSp mod modAnim">
        <pc:chgData name="Jldstaff3" userId="a05ea172-e8dc-4df0-ae92-caa84018ac31" providerId="ADAL" clId="{17C4C389-83B7-4D05-8482-0EC327EC6B34}" dt="2026-05-22T07:55:54.361" v="239"/>
        <pc:sldMkLst>
          <pc:docMk/>
          <pc:sldMk cId="1865204980" sldId="296"/>
        </pc:sldMkLst>
        <pc:spChg chg="mod">
          <ac:chgData name="Jldstaff3" userId="a05ea172-e8dc-4df0-ae92-caa84018ac31" providerId="ADAL" clId="{17C4C389-83B7-4D05-8482-0EC327EC6B34}" dt="2026-05-20T07:42:33.543" v="187" actId="2711"/>
          <ac:spMkLst>
            <pc:docMk/>
            <pc:sldMk cId="1865204980" sldId="296"/>
            <ac:spMk id="2" creationId="{E5B0C1D7-43C2-4732-B306-1553264A0047}"/>
          </ac:spMkLst>
        </pc:spChg>
        <pc:spChg chg="mod">
          <ac:chgData name="Jldstaff3" userId="a05ea172-e8dc-4df0-ae92-caa84018ac31" providerId="ADAL" clId="{17C4C389-83B7-4D05-8482-0EC327EC6B34}" dt="2026-05-20T07:42:39.767" v="188" actId="2711"/>
          <ac:spMkLst>
            <pc:docMk/>
            <pc:sldMk cId="1865204980" sldId="296"/>
            <ac:spMk id="9" creationId="{8521CA6A-30C5-445E-8528-A7F96D0D2161}"/>
          </ac:spMkLst>
        </pc:spChg>
      </pc:sldChg>
      <pc:sldChg chg="modSp mod">
        <pc:chgData name="Jldstaff3" userId="a05ea172-e8dc-4df0-ae92-caa84018ac31" providerId="ADAL" clId="{17C4C389-83B7-4D05-8482-0EC327EC6B34}" dt="2026-05-20T07:43:35.045" v="196" actId="255"/>
        <pc:sldMkLst>
          <pc:docMk/>
          <pc:sldMk cId="780266990" sldId="297"/>
        </pc:sldMkLst>
        <pc:spChg chg="mod">
          <ac:chgData name="Jldstaff3" userId="a05ea172-e8dc-4df0-ae92-caa84018ac31" providerId="ADAL" clId="{17C4C389-83B7-4D05-8482-0EC327EC6B34}" dt="2026-05-20T07:43:20.972" v="194" actId="2711"/>
          <ac:spMkLst>
            <pc:docMk/>
            <pc:sldMk cId="780266990" sldId="297"/>
            <ac:spMk id="2" creationId="{E5B0C1D7-43C2-4732-B306-1553264A0047}"/>
          </ac:spMkLst>
        </pc:spChg>
        <pc:spChg chg="mod">
          <ac:chgData name="Jldstaff3" userId="a05ea172-e8dc-4df0-ae92-caa84018ac31" providerId="ADAL" clId="{17C4C389-83B7-4D05-8482-0EC327EC6B34}" dt="2026-05-20T07:43:30.087" v="195" actId="255"/>
          <ac:spMkLst>
            <pc:docMk/>
            <pc:sldMk cId="780266990" sldId="297"/>
            <ac:spMk id="8" creationId="{94E94380-4EF7-46B8-9F9D-CB9D29A97B19}"/>
          </ac:spMkLst>
        </pc:spChg>
        <pc:spChg chg="mod">
          <ac:chgData name="Jldstaff3" userId="a05ea172-e8dc-4df0-ae92-caa84018ac31" providerId="ADAL" clId="{17C4C389-83B7-4D05-8482-0EC327EC6B34}" dt="2026-05-20T07:43:35.045" v="196" actId="255"/>
          <ac:spMkLst>
            <pc:docMk/>
            <pc:sldMk cId="780266990" sldId="297"/>
            <ac:spMk id="9" creationId="{8521CA6A-30C5-445E-8528-A7F96D0D2161}"/>
          </ac:spMkLst>
        </pc:spChg>
      </pc:sldChg>
      <pc:sldChg chg="modSp mod">
        <pc:chgData name="Jldstaff3" userId="a05ea172-e8dc-4df0-ae92-caa84018ac31" providerId="ADAL" clId="{17C4C389-83B7-4D05-8482-0EC327EC6B34}" dt="2026-05-20T07:44:17.796" v="200" actId="14100"/>
        <pc:sldMkLst>
          <pc:docMk/>
          <pc:sldMk cId="1458960430" sldId="299"/>
        </pc:sldMkLst>
        <pc:spChg chg="mod">
          <ac:chgData name="Jldstaff3" userId="a05ea172-e8dc-4df0-ae92-caa84018ac31" providerId="ADAL" clId="{17C4C389-83B7-4D05-8482-0EC327EC6B34}" dt="2026-05-20T07:43:49.808" v="197" actId="2711"/>
          <ac:spMkLst>
            <pc:docMk/>
            <pc:sldMk cId="1458960430" sldId="299"/>
            <ac:spMk id="2" creationId="{86F31464-F971-4733-9CC3-13EDD9A74BA1}"/>
          </ac:spMkLst>
        </pc:spChg>
        <pc:spChg chg="mod">
          <ac:chgData name="Jldstaff3" userId="a05ea172-e8dc-4df0-ae92-caa84018ac31" providerId="ADAL" clId="{17C4C389-83B7-4D05-8482-0EC327EC6B34}" dt="2026-05-20T07:44:17.796" v="200" actId="14100"/>
          <ac:spMkLst>
            <pc:docMk/>
            <pc:sldMk cId="1458960430" sldId="299"/>
            <ac:spMk id="12" creationId="{8F18612D-D501-42E4-84B4-89BEEDCD2A7C}"/>
          </ac:spMkLst>
        </pc:spChg>
      </pc:sldChg>
      <pc:sldChg chg="modSp mod">
        <pc:chgData name="Jldstaff3" userId="a05ea172-e8dc-4df0-ae92-caa84018ac31" providerId="ADAL" clId="{17C4C389-83B7-4D05-8482-0EC327EC6B34}" dt="2026-05-20T07:25:41.890" v="133" actId="255"/>
        <pc:sldMkLst>
          <pc:docMk/>
          <pc:sldMk cId="2027581" sldId="300"/>
        </pc:sldMkLst>
        <pc:spChg chg="mod">
          <ac:chgData name="Jldstaff3" userId="a05ea172-e8dc-4df0-ae92-caa84018ac31" providerId="ADAL" clId="{17C4C389-83B7-4D05-8482-0EC327EC6B34}" dt="2026-05-20T07:23:39.808" v="108" actId="2711"/>
          <ac:spMkLst>
            <pc:docMk/>
            <pc:sldMk cId="2027581" sldId="300"/>
            <ac:spMk id="2" creationId="{4DFFBAC6-0229-4EF0-8C90-53041EDBB141}"/>
          </ac:spMkLst>
        </pc:spChg>
        <pc:spChg chg="mod">
          <ac:chgData name="Jldstaff3" userId="a05ea172-e8dc-4df0-ae92-caa84018ac31" providerId="ADAL" clId="{17C4C389-83B7-4D05-8482-0EC327EC6B34}" dt="2026-05-20T07:25:41.890" v="133" actId="255"/>
          <ac:spMkLst>
            <pc:docMk/>
            <pc:sldMk cId="2027581" sldId="300"/>
            <ac:spMk id="3" creationId="{6C1CFED4-7791-42A2-B977-95E90D09CCBA}"/>
          </ac:spMkLst>
        </pc:spChg>
        <pc:spChg chg="mod">
          <ac:chgData name="Jldstaff3" userId="a05ea172-e8dc-4df0-ae92-caa84018ac31" providerId="ADAL" clId="{17C4C389-83B7-4D05-8482-0EC327EC6B34}" dt="2026-05-20T07:24:55.959" v="124" actId="2711"/>
          <ac:spMkLst>
            <pc:docMk/>
            <pc:sldMk cId="2027581" sldId="300"/>
            <ac:spMk id="5" creationId="{D08EAE16-5140-4F46-A5D7-815DC937E2B0}"/>
          </ac:spMkLst>
        </pc:spChg>
        <pc:spChg chg="mod">
          <ac:chgData name="Jldstaff3" userId="a05ea172-e8dc-4df0-ae92-caa84018ac31" providerId="ADAL" clId="{17C4C389-83B7-4D05-8482-0EC327EC6B34}" dt="2026-05-20T07:24:55.959" v="124" actId="2711"/>
          <ac:spMkLst>
            <pc:docMk/>
            <pc:sldMk cId="2027581" sldId="300"/>
            <ac:spMk id="6" creationId="{DE800357-540D-45C0-B7A5-4BA2339C50BD}"/>
          </ac:spMkLst>
        </pc:spChg>
        <pc:spChg chg="mod">
          <ac:chgData name="Jldstaff3" userId="a05ea172-e8dc-4df0-ae92-caa84018ac31" providerId="ADAL" clId="{17C4C389-83B7-4D05-8482-0EC327EC6B34}" dt="2026-05-20T07:24:55.959" v="124" actId="2711"/>
          <ac:spMkLst>
            <pc:docMk/>
            <pc:sldMk cId="2027581" sldId="300"/>
            <ac:spMk id="7" creationId="{DED4CE27-A9BE-4BD1-86E9-36A004B87B3D}"/>
          </ac:spMkLst>
        </pc:spChg>
        <pc:picChg chg="mod">
          <ac:chgData name="Jldstaff3" userId="a05ea172-e8dc-4df0-ae92-caa84018ac31" providerId="ADAL" clId="{17C4C389-83B7-4D05-8482-0EC327EC6B34}" dt="2026-05-20T07:23:52.201" v="111" actId="1076"/>
          <ac:picMkLst>
            <pc:docMk/>
            <pc:sldMk cId="2027581" sldId="300"/>
            <ac:picMk id="4" creationId="{C96B804D-35D7-43F7-9679-ED8A1E802976}"/>
          </ac:picMkLst>
        </pc:picChg>
      </pc:sldChg>
      <pc:sldChg chg="modSp mod">
        <pc:chgData name="Jldstaff3" userId="a05ea172-e8dc-4df0-ae92-caa84018ac31" providerId="ADAL" clId="{17C4C389-83B7-4D05-8482-0EC327EC6B34}" dt="2026-05-20T07:39:19.695" v="164" actId="2711"/>
        <pc:sldMkLst>
          <pc:docMk/>
          <pc:sldMk cId="3062715757" sldId="302"/>
        </pc:sldMkLst>
        <pc:spChg chg="mod">
          <ac:chgData name="Jldstaff3" userId="a05ea172-e8dc-4df0-ae92-caa84018ac31" providerId="ADAL" clId="{17C4C389-83B7-4D05-8482-0EC327EC6B34}" dt="2026-05-20T07:39:10.927" v="161" actId="2711"/>
          <ac:spMkLst>
            <pc:docMk/>
            <pc:sldMk cId="3062715757" sldId="302"/>
            <ac:spMk id="2" creationId="{A494D656-D679-40E6-972D-330983A7595F}"/>
          </ac:spMkLst>
        </pc:spChg>
        <pc:spChg chg="mod">
          <ac:chgData name="Jldstaff3" userId="a05ea172-e8dc-4df0-ae92-caa84018ac31" providerId="ADAL" clId="{17C4C389-83B7-4D05-8482-0EC327EC6B34}" dt="2026-05-20T07:39:19.695" v="164" actId="2711"/>
          <ac:spMkLst>
            <pc:docMk/>
            <pc:sldMk cId="3062715757" sldId="302"/>
            <ac:spMk id="3" creationId="{06884069-BF81-44CB-9300-70EF14D5F48A}"/>
          </ac:spMkLst>
        </pc:spChg>
      </pc:sldChg>
      <pc:sldChg chg="modSp mod">
        <pc:chgData name="Jldstaff3" userId="a05ea172-e8dc-4df0-ae92-caa84018ac31" providerId="ADAL" clId="{17C4C389-83B7-4D05-8482-0EC327EC6B34}" dt="2026-05-20T07:17:07.746" v="38" actId="14100"/>
        <pc:sldMkLst>
          <pc:docMk/>
          <pc:sldMk cId="916964188" sldId="303"/>
        </pc:sldMkLst>
        <pc:spChg chg="mod">
          <ac:chgData name="Jldstaff3" userId="a05ea172-e8dc-4df0-ae92-caa84018ac31" providerId="ADAL" clId="{17C4C389-83B7-4D05-8482-0EC327EC6B34}" dt="2026-05-20T07:17:07.746" v="38" actId="14100"/>
          <ac:spMkLst>
            <pc:docMk/>
            <pc:sldMk cId="916964188" sldId="303"/>
            <ac:spMk id="8" creationId="{6E6FA669-EDCE-4F0D-909C-5C3AACF13F6E}"/>
          </ac:spMkLst>
        </pc:spChg>
        <pc:picChg chg="mod">
          <ac:chgData name="Jldstaff3" userId="a05ea172-e8dc-4df0-ae92-caa84018ac31" providerId="ADAL" clId="{17C4C389-83B7-4D05-8482-0EC327EC6B34}" dt="2026-05-20T07:17:03.068" v="32" actId="1037"/>
          <ac:picMkLst>
            <pc:docMk/>
            <pc:sldMk cId="916964188" sldId="303"/>
            <ac:picMk id="6" creationId="{00000000-0000-0000-0000-000000000000}"/>
          </ac:picMkLst>
        </pc:picChg>
      </pc:sldChg>
      <pc:sldChg chg="modSp mod">
        <pc:chgData name="Jldstaff3" userId="a05ea172-e8dc-4df0-ae92-caa84018ac31" providerId="ADAL" clId="{17C4C389-83B7-4D05-8482-0EC327EC6B34}" dt="2026-05-20T07:40:14.793" v="170" actId="20577"/>
        <pc:sldMkLst>
          <pc:docMk/>
          <pc:sldMk cId="1897015592" sldId="304"/>
        </pc:sldMkLst>
        <pc:spChg chg="mod">
          <ac:chgData name="Jldstaff3" userId="a05ea172-e8dc-4df0-ae92-caa84018ac31" providerId="ADAL" clId="{17C4C389-83B7-4D05-8482-0EC327EC6B34}" dt="2026-05-20T07:40:14.793" v="170" actId="20577"/>
          <ac:spMkLst>
            <pc:docMk/>
            <pc:sldMk cId="1897015592" sldId="304"/>
            <ac:spMk id="5" creationId="{00000000-0000-0000-0000-000000000000}"/>
          </ac:spMkLst>
        </pc:spChg>
      </pc:sldChg>
      <pc:sldChg chg="modSp mod">
        <pc:chgData name="Jldstaff3" userId="a05ea172-e8dc-4df0-ae92-caa84018ac31" providerId="ADAL" clId="{17C4C389-83B7-4D05-8482-0EC327EC6B34}" dt="2026-05-20T07:41:00.456" v="176" actId="14100"/>
        <pc:sldMkLst>
          <pc:docMk/>
          <pc:sldMk cId="1286723552" sldId="305"/>
        </pc:sldMkLst>
        <pc:spChg chg="mod">
          <ac:chgData name="Jldstaff3" userId="a05ea172-e8dc-4df0-ae92-caa84018ac31" providerId="ADAL" clId="{17C4C389-83B7-4D05-8482-0EC327EC6B34}" dt="2026-05-20T07:40:28.345" v="171" actId="2711"/>
          <ac:spMkLst>
            <pc:docMk/>
            <pc:sldMk cId="1286723552" sldId="305"/>
            <ac:spMk id="2" creationId="{EF34635F-ED6F-429A-94D1-8D78BA3794BF}"/>
          </ac:spMkLst>
        </pc:spChg>
        <pc:spChg chg="mod">
          <ac:chgData name="Jldstaff3" userId="a05ea172-e8dc-4df0-ae92-caa84018ac31" providerId="ADAL" clId="{17C4C389-83B7-4D05-8482-0EC327EC6B34}" dt="2026-05-20T07:40:45.138" v="173" actId="27636"/>
          <ac:spMkLst>
            <pc:docMk/>
            <pc:sldMk cId="1286723552" sldId="305"/>
            <ac:spMk id="3" creationId="{561A09C8-1EAC-465B-8847-C15B1B4F0931}"/>
          </ac:spMkLst>
        </pc:spChg>
        <pc:spChg chg="mod">
          <ac:chgData name="Jldstaff3" userId="a05ea172-e8dc-4df0-ae92-caa84018ac31" providerId="ADAL" clId="{17C4C389-83B7-4D05-8482-0EC327EC6B34}" dt="2026-05-20T07:41:00.456" v="176" actId="14100"/>
          <ac:spMkLst>
            <pc:docMk/>
            <pc:sldMk cId="1286723552" sldId="305"/>
            <ac:spMk id="13" creationId="{8EBFE4FB-4A40-407F-ADDD-DED0CA016355}"/>
          </ac:spMkLst>
        </pc:spChg>
      </pc:sldChg>
      <pc:sldChg chg="modSp mod">
        <pc:chgData name="Jldstaff3" userId="a05ea172-e8dc-4df0-ae92-caa84018ac31" providerId="ADAL" clId="{17C4C389-83B7-4D05-8482-0EC327EC6B34}" dt="2026-05-20T07:42:08.199" v="184" actId="27636"/>
        <pc:sldMkLst>
          <pc:docMk/>
          <pc:sldMk cId="271511483" sldId="306"/>
        </pc:sldMkLst>
        <pc:spChg chg="mod">
          <ac:chgData name="Jldstaff3" userId="a05ea172-e8dc-4df0-ae92-caa84018ac31" providerId="ADAL" clId="{17C4C389-83B7-4D05-8482-0EC327EC6B34}" dt="2026-05-20T07:41:18.449" v="177" actId="2711"/>
          <ac:spMkLst>
            <pc:docMk/>
            <pc:sldMk cId="271511483" sldId="306"/>
            <ac:spMk id="2" creationId="{EF34635F-ED6F-429A-94D1-8D78BA3794BF}"/>
          </ac:spMkLst>
        </pc:spChg>
        <pc:spChg chg="mod">
          <ac:chgData name="Jldstaff3" userId="a05ea172-e8dc-4df0-ae92-caa84018ac31" providerId="ADAL" clId="{17C4C389-83B7-4D05-8482-0EC327EC6B34}" dt="2026-05-20T07:42:08.199" v="184" actId="27636"/>
          <ac:spMkLst>
            <pc:docMk/>
            <pc:sldMk cId="271511483" sldId="306"/>
            <ac:spMk id="4" creationId="{4AB9D640-751E-8B50-A48E-1BE3981ED91C}"/>
          </ac:spMkLst>
        </pc:spChg>
        <pc:spChg chg="mod">
          <ac:chgData name="Jldstaff3" userId="a05ea172-e8dc-4df0-ae92-caa84018ac31" providerId="ADAL" clId="{17C4C389-83B7-4D05-8482-0EC327EC6B34}" dt="2026-05-20T07:41:57.048" v="182" actId="14100"/>
          <ac:spMkLst>
            <pc:docMk/>
            <pc:sldMk cId="271511483" sldId="306"/>
            <ac:spMk id="13" creationId="{8EBFE4FB-4A40-407F-ADDD-DED0CA016355}"/>
          </ac:spMkLst>
        </pc:spChg>
      </pc:sldChg>
      <pc:sldChg chg="modSp">
        <pc:chgData name="Jldstaff3" userId="a05ea172-e8dc-4df0-ae92-caa84018ac31" providerId="ADAL" clId="{17C4C389-83B7-4D05-8482-0EC327EC6B34}" dt="2026-05-20T07:42:16.132" v="185" actId="2711"/>
        <pc:sldMkLst>
          <pc:docMk/>
          <pc:sldMk cId="2443347695" sldId="307"/>
        </pc:sldMkLst>
        <pc:spChg chg="mod">
          <ac:chgData name="Jldstaff3" userId="a05ea172-e8dc-4df0-ae92-caa84018ac31" providerId="ADAL" clId="{17C4C389-83B7-4D05-8482-0EC327EC6B34}" dt="2026-05-20T07:42:16.132" v="185" actId="2711"/>
          <ac:spMkLst>
            <pc:docMk/>
            <pc:sldMk cId="2443347695" sldId="307"/>
            <ac:spMk id="13" creationId="{8EBFE4FB-4A40-407F-ADDD-DED0CA016355}"/>
          </ac:spMkLst>
        </pc:spChg>
      </pc:sldChg>
      <pc:sldChg chg="modSp mod">
        <pc:chgData name="Jldstaff3" userId="a05ea172-e8dc-4df0-ae92-caa84018ac31" providerId="ADAL" clId="{17C4C389-83B7-4D05-8482-0EC327EC6B34}" dt="2026-05-20T07:43:09.986" v="191" actId="255"/>
        <pc:sldMkLst>
          <pc:docMk/>
          <pc:sldMk cId="2532244021" sldId="308"/>
        </pc:sldMkLst>
        <pc:spChg chg="mod">
          <ac:chgData name="Jldstaff3" userId="a05ea172-e8dc-4df0-ae92-caa84018ac31" providerId="ADAL" clId="{17C4C389-83B7-4D05-8482-0EC327EC6B34}" dt="2026-05-20T07:42:58.751" v="189" actId="2711"/>
          <ac:spMkLst>
            <pc:docMk/>
            <pc:sldMk cId="2532244021" sldId="308"/>
            <ac:spMk id="6" creationId="{00A495E7-B8E0-4884-85A5-99190D2A53B8}"/>
          </ac:spMkLst>
        </pc:spChg>
        <pc:spChg chg="mod">
          <ac:chgData name="Jldstaff3" userId="a05ea172-e8dc-4df0-ae92-caa84018ac31" providerId="ADAL" clId="{17C4C389-83B7-4D05-8482-0EC327EC6B34}" dt="2026-05-20T07:43:09.986" v="191" actId="255"/>
          <ac:spMkLst>
            <pc:docMk/>
            <pc:sldMk cId="2532244021" sldId="308"/>
            <ac:spMk id="9" creationId="{169844AD-7503-4AB8-AFBB-594B506A583F}"/>
          </ac:spMkLst>
        </pc:spChg>
        <pc:spChg chg="mod">
          <ac:chgData name="Jldstaff3" userId="a05ea172-e8dc-4df0-ae92-caa84018ac31" providerId="ADAL" clId="{17C4C389-83B7-4D05-8482-0EC327EC6B34}" dt="2026-05-20T07:43:05.910" v="190" actId="255"/>
          <ac:spMkLst>
            <pc:docMk/>
            <pc:sldMk cId="2532244021" sldId="308"/>
            <ac:spMk id="10" creationId="{6500F6F0-3F85-4D51-9076-1924B5D2188C}"/>
          </ac:spMkLst>
        </pc:spChg>
      </pc:sldChg>
      <pc:sldChg chg="modSp mod">
        <pc:chgData name="Jldstaff3" userId="a05ea172-e8dc-4df0-ae92-caa84018ac31" providerId="ADAL" clId="{17C4C389-83B7-4D05-8482-0EC327EC6B34}" dt="2026-05-20T07:47:15.043" v="221" actId="2711"/>
        <pc:sldMkLst>
          <pc:docMk/>
          <pc:sldMk cId="116365417" sldId="313"/>
        </pc:sldMkLst>
        <pc:spChg chg="mod">
          <ac:chgData name="Jldstaff3" userId="a05ea172-e8dc-4df0-ae92-caa84018ac31" providerId="ADAL" clId="{17C4C389-83B7-4D05-8482-0EC327EC6B34}" dt="2026-05-20T07:47:08.952" v="220" actId="1076"/>
          <ac:spMkLst>
            <pc:docMk/>
            <pc:sldMk cId="116365417" sldId="313"/>
            <ac:spMk id="2" creationId="{370EC383-499F-77F0-72E4-9FD66EA5E2D6}"/>
          </ac:spMkLst>
        </pc:spChg>
        <pc:spChg chg="mod">
          <ac:chgData name="Jldstaff3" userId="a05ea172-e8dc-4df0-ae92-caa84018ac31" providerId="ADAL" clId="{17C4C389-83B7-4D05-8482-0EC327EC6B34}" dt="2026-05-20T07:47:15.043" v="221" actId="2711"/>
          <ac:spMkLst>
            <pc:docMk/>
            <pc:sldMk cId="116365417" sldId="313"/>
            <ac:spMk id="3" creationId="{FAEBA4DC-31A9-1478-29E2-063B446A5C1D}"/>
          </ac:spMkLst>
        </pc:spChg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6-01-23T12:46:16.599" idx="5">
    <p:pos x="5697" y="673"/>
    <p:text>2文に分けた方がいいかもしれません。
「東京から大阪まで、552.6キロです。新幹線に乗って大阪に行く場合、最短時間は～。」</p:text>
    <p:extLst>
      <p:ext uri="{C676402C-5697-4E1C-873F-D02D1690AC5C}">
        <p15:threadingInfo xmlns:p15="http://schemas.microsoft.com/office/powerpoint/2012/main" timeZoneBias="-4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FA69FC-A2FC-492F-9D20-FA6AD13D10D4}" type="datetimeFigureOut">
              <a:rPr kumimoji="1" lang="en-US" smtClean="0"/>
              <a:t>6/2/2026</a:t>
            </a:fld>
            <a:endParaRPr kumimoji="1"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DBFB7-392D-4B01-915E-DACF29E4E66F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771472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137754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b="0" i="0">
              <a:effectLst/>
              <a:latin typeface="ヒラギノ丸ゴ Pro W4"/>
            </a:endParaRPr>
          </a:p>
          <a:p>
            <a:endParaRPr lang="th-TH" altLang="ja-JP" b="0" i="0">
              <a:effectLst/>
              <a:latin typeface="ヒラギノ丸ゴ Pro W4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10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1941603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11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8610212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6344077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13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4897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14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1887238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15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2144511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16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3495407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kumimoji="1"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17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0602892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18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2080192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19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859105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0203130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20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4924378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21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59545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22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9283322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23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9085730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24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6338755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/>
          </a:p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25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607725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kumimoji="1"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3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649689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kumimoji="1"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4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6628356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kumimoji="1"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5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7068009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kumimoji="1"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6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7620903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7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2336105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8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42647653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9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885393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6/2/2026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883125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6/2/2026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640831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6/2/2026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46783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6/2/2026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051113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6/2/2026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018218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6/2/2026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227728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6/2/2026</a:t>
            </a:fld>
            <a:endParaRPr kumimoji="1"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034253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6/2/2026</a:t>
            </a:fld>
            <a:endParaRPr kumimoji="1"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921616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6/2/2026</a:t>
            </a:fld>
            <a:endParaRPr kumimoji="1"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884837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6/2/2026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767303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6/2/2026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072746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39E6C-60A5-4CAC-8DFC-094DF36DE87B}" type="datetimeFigureOut">
              <a:rPr kumimoji="1" lang="en-US" smtClean="0"/>
              <a:t>6/2/2026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118871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tpress.ne.jp/news/323171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tiff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atpress.ne.jp/news/323171" TargetMode="Externa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3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etsudo.com/report/391/" TargetMode="External"/><Relationship Id="rId2" Type="http://schemas.openxmlformats.org/officeDocument/2006/relationships/hyperlink" Target="https://www.erin.jpf.go.jp/jp/lesson/06/let-us-see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atpress.ne.jp/news/323171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rin.jpf.go.jp/jp/lesson/06/let-us-see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490107" y="211579"/>
            <a:ext cx="7033940" cy="976810"/>
          </a:xfrm>
        </p:spPr>
        <p:txBody>
          <a:bodyPr>
            <a:normAutofit/>
          </a:bodyPr>
          <a:lstStyle/>
          <a:p>
            <a:r>
              <a:rPr kumimoji="1" lang="ja-JP" altLang="en-US" sz="4400" b="1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だい</a:t>
            </a:r>
            <a:r>
              <a:rPr kumimoji="1" lang="en-US" altLang="ja-JP" sz="4400" b="1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11</a:t>
            </a:r>
            <a:r>
              <a:rPr lang="ja-JP" altLang="en-US" sz="4400" b="1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か</a:t>
            </a:r>
            <a:r>
              <a:rPr kumimoji="1" lang="ja-JP" altLang="en-US" sz="4400" b="1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　新幹線</a:t>
            </a:r>
            <a:endParaRPr kumimoji="1" lang="en-US" sz="4400" b="1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18" name="角丸四角形吹き出し 17"/>
          <p:cNvSpPr/>
          <p:nvPr/>
        </p:nvSpPr>
        <p:spPr>
          <a:xfrm>
            <a:off x="6955696" y="1772389"/>
            <a:ext cx="5114384" cy="1577523"/>
          </a:xfrm>
          <a:prstGeom prst="wedgeRoundRectCallout">
            <a:avLst>
              <a:gd name="adj1" fmla="val -4924"/>
              <a:gd name="adj2" fmla="val 9631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みなさんは日本の新幹線を見たことがありますか？</a:t>
            </a:r>
            <a:endParaRPr kumimoji="1"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kumimoji="1"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タイの列車とどう違いますか？</a:t>
            </a:r>
            <a:endParaRPr kumimoji="1"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D59DF53-DC55-485F-AF34-FCEACCC3D95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4048" y="3721387"/>
            <a:ext cx="2587547" cy="2587547"/>
          </a:xfrm>
          <a:prstGeom prst="rect">
            <a:avLst/>
          </a:prstGeom>
        </p:spPr>
      </p:pic>
      <p:pic>
        <p:nvPicPr>
          <p:cNvPr id="10" name="Picture 9" descr="A train on the railway tracks&#10;&#10;Description automatically generated with medium confidence">
            <a:extLst>
              <a:ext uri="{FF2B5EF4-FFF2-40B4-BE49-F238E27FC236}">
                <a16:creationId xmlns:a16="http://schemas.microsoft.com/office/drawing/2014/main" id="{9929DD06-CC24-4224-A5C7-BA9BC3DED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1451535"/>
            <a:ext cx="6096000" cy="4067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0DF1212-A0EA-35D8-CEC3-FCE0C8146E41}"/>
              </a:ext>
            </a:extLst>
          </p:cNvPr>
          <p:cNvSpPr txBox="1"/>
          <p:nvPr/>
        </p:nvSpPr>
        <p:spPr>
          <a:xfrm>
            <a:off x="0" y="6308934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※</a:t>
            </a:r>
            <a:r>
              <a:rPr lang="ja-JP" altLang="en-US" sz="1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本</a:t>
            </a:r>
            <a:r>
              <a:rPr lang="en-US" altLang="ja-JP" sz="1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PowerPoint</a:t>
            </a:r>
            <a:r>
              <a:rPr lang="ja-JP" altLang="en-US" sz="1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（日本語版）は、日本人教師がタイ語版の内容を把握するために制作しました。</a:t>
            </a:r>
            <a:endParaRPr lang="en-US" altLang="ja-JP" sz="16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r"/>
            <a:r>
              <a:rPr lang="ja-JP" altLang="en-US" sz="1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参考資料としてご利用ください。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7430568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A9B19-573F-42A8-A419-092A19450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00" y="0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ja-JP" altLang="en-US" sz="4000" b="1">
                <a:latin typeface="UD Digi Kyokasho NK-B" panose="02020700000000000000" pitchFamily="18" charset="-128"/>
                <a:ea typeface="UD Digi Kyokasho NK-B" panose="02020700000000000000" pitchFamily="18" charset="-128"/>
                <a:cs typeface="CordiaUPC" panose="020B0304020202020204" pitchFamily="34" charset="-34"/>
              </a:rPr>
              <a:t>日本で最も速い新幹線「はやぶさ」と「こまち」</a:t>
            </a:r>
            <a:endParaRPr lang="en-US" sz="4000" b="1">
              <a:latin typeface="UD Digi Kyokasho NK-B" panose="02020700000000000000" pitchFamily="18" charset="-128"/>
              <a:ea typeface="UD Digi Kyokasho NK-B" panose="02020700000000000000" pitchFamily="18" charset="-128"/>
              <a:cs typeface="CordiaUPC" panose="020B0304020202020204" pitchFamily="34" charset="-34"/>
            </a:endParaRPr>
          </a:p>
        </p:txBody>
      </p:sp>
      <p:pic>
        <p:nvPicPr>
          <p:cNvPr id="5" name="Content Placeholder 4" descr="A train on the railway tracks&#10;&#10;Description automatically generated">
            <a:extLst>
              <a:ext uri="{FF2B5EF4-FFF2-40B4-BE49-F238E27FC236}">
                <a16:creationId xmlns:a16="http://schemas.microsoft.com/office/drawing/2014/main" id="{E765052F-2293-4F23-8FDF-D901E2A4E1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1287463"/>
            <a:ext cx="5420224" cy="3616306"/>
          </a:xfrm>
        </p:spPr>
      </p:pic>
      <p:pic>
        <p:nvPicPr>
          <p:cNvPr id="7" name="Picture 6" descr="A red train on a track&#10;&#10;Description automatically generated with low confidence">
            <a:extLst>
              <a:ext uri="{FF2B5EF4-FFF2-40B4-BE49-F238E27FC236}">
                <a16:creationId xmlns:a16="http://schemas.microsoft.com/office/drawing/2014/main" id="{DC5FA42D-147E-418C-A8F4-AD794D165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7463"/>
            <a:ext cx="5420224" cy="360783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1A18D5A-7C55-4721-AF23-7CB1ECF73D9C}"/>
              </a:ext>
            </a:extLst>
          </p:cNvPr>
          <p:cNvSpPr txBox="1"/>
          <p:nvPr/>
        </p:nvSpPr>
        <p:spPr>
          <a:xfrm>
            <a:off x="518024" y="5311264"/>
            <a:ext cx="10998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秋田新幹線の「はやぶさ」「こまち」。使われている車両は、「はやぶさ」が</a:t>
            </a:r>
            <a:r>
              <a:rPr lang="en-US" altLang="ja-JP" sz="280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E5</a:t>
            </a:r>
            <a:r>
              <a:rPr lang="ja-JP" altLang="en-US" sz="280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系、「こまち」が</a:t>
            </a:r>
            <a:r>
              <a:rPr lang="en-US" altLang="ja-JP" sz="280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E6</a:t>
            </a:r>
            <a:r>
              <a:rPr lang="ja-JP" altLang="en-US" sz="280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系。いずれも最高運転速度は時速</a:t>
            </a:r>
            <a:r>
              <a:rPr lang="en-US" altLang="ja-JP" sz="280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320</a:t>
            </a:r>
            <a:r>
              <a:rPr lang="ja-JP" altLang="en-US" sz="280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キロです。</a:t>
            </a:r>
            <a:endParaRPr lang="en-US" sz="2800">
              <a:latin typeface="UD Digi Kyokasho NK-R" panose="02020400000000000000" pitchFamily="18" charset="-128"/>
              <a:ea typeface="UD Digi Kyokasho NK-R" panose="02020400000000000000" pitchFamily="18" charset="-128"/>
              <a:cs typeface="CordiaUPC" panose="020B0304020202020204" pitchFamily="34" charset="-3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63D3F9-1627-EAEF-2CE3-DABB3D9E2A4A}"/>
              </a:ext>
            </a:extLst>
          </p:cNvPr>
          <p:cNvSpPr txBox="1"/>
          <p:nvPr/>
        </p:nvSpPr>
        <p:spPr>
          <a:xfrm>
            <a:off x="427174" y="6312003"/>
            <a:ext cx="60938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0" i="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出典：</a:t>
            </a:r>
            <a:r>
              <a:rPr lang="en-US" altLang="ja-JP" b="0" i="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https://www.tetsudo.com/report/391/</a:t>
            </a:r>
          </a:p>
        </p:txBody>
      </p:sp>
    </p:spTree>
    <p:extLst>
      <p:ext uri="{BB962C8B-B14F-4D97-AF65-F5344CB8AC3E}">
        <p14:creationId xmlns:p14="http://schemas.microsoft.com/office/powerpoint/2010/main" val="2923667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6428912" y="2036311"/>
            <a:ext cx="4654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0150" lvl="1" indent="-742950">
              <a:lnSpc>
                <a:spcPct val="150000"/>
              </a:lnSpc>
              <a:buAutoNum type="alphaLcPeriod"/>
            </a:pPr>
            <a:r>
              <a:rPr kumimoji="1" lang="ja-JP" altLang="en-US" sz="3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 ５ 本</a:t>
            </a:r>
            <a:endParaRPr kumimoji="1" lang="en-US" altLang="ja-JP" sz="32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1200150" lvl="1" indent="-742950">
              <a:lnSpc>
                <a:spcPct val="150000"/>
              </a:lnSpc>
              <a:buAutoNum type="alphaLcPeriod"/>
            </a:pPr>
            <a:r>
              <a:rPr lang="en-US" sz="3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10 </a:t>
            </a:r>
            <a:r>
              <a:rPr lang="ja-JP" altLang="en-US" sz="3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本</a:t>
            </a:r>
            <a:endParaRPr lang="th-TH" sz="32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1200150" lvl="1" indent="-742950">
              <a:lnSpc>
                <a:spcPct val="150000"/>
              </a:lnSpc>
              <a:buAutoNum type="alphaLcPeriod"/>
            </a:pPr>
            <a:r>
              <a:rPr lang="en-US" sz="3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15</a:t>
            </a:r>
            <a:r>
              <a:rPr lang="th-TH" sz="3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ja-JP" altLang="en-US" sz="3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本</a:t>
            </a:r>
            <a:r>
              <a:rPr lang="th-TH" sz="3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endParaRPr kumimoji="1" lang="en-US" sz="32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60679" y="261079"/>
            <a:ext cx="9367990" cy="1325563"/>
          </a:xfrm>
        </p:spPr>
        <p:txBody>
          <a:bodyPr>
            <a:noAutofit/>
          </a:bodyPr>
          <a:lstStyle/>
          <a:p>
            <a:r>
              <a:rPr kumimoji="1" lang="ja-JP" altLang="en-US" sz="32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新幹線の路線は何本ありますか。</a:t>
            </a:r>
            <a:endParaRPr kumimoji="1" lang="en-US" altLang="ja-JP" sz="320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6" name="角丸四角形吹き出し 5"/>
          <p:cNvSpPr/>
          <p:nvPr/>
        </p:nvSpPr>
        <p:spPr>
          <a:xfrm>
            <a:off x="1123560" y="423333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クイズ</a:t>
            </a:r>
            <a:endParaRPr kumimoji="1" lang="en-US" sz="4000" b="1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7" name="AutoShape 2" descr="コミックポップアートスタイルでクイズクイズの脳のゲームワードベクトルイラストデザイン - 疑問符のベクターアート素材や画像を多数ご用意 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円形吹き出し 12"/>
          <p:cNvSpPr/>
          <p:nvPr/>
        </p:nvSpPr>
        <p:spPr>
          <a:xfrm>
            <a:off x="328706" y="686328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❓</a:t>
            </a:r>
            <a:endParaRPr kumimoji="1" lang="en-US" sz="320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1" name="楕円 10"/>
          <p:cNvSpPr/>
          <p:nvPr/>
        </p:nvSpPr>
        <p:spPr>
          <a:xfrm>
            <a:off x="6794624" y="2899323"/>
            <a:ext cx="665824" cy="66759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pic>
        <p:nvPicPr>
          <p:cNvPr id="4" name="Picture 3" descr="Map&#10;&#10;Description automatically generated with medium confidence">
            <a:extLst>
              <a:ext uri="{FF2B5EF4-FFF2-40B4-BE49-F238E27FC236}">
                <a16:creationId xmlns:a16="http://schemas.microsoft.com/office/drawing/2014/main" id="{6325E2A9-06E8-4FF9-8403-2C7F75B3F1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5" y="1322671"/>
            <a:ext cx="6819561" cy="492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12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Map&#10;&#10;Description automatically generated">
            <a:extLst>
              <a:ext uri="{FF2B5EF4-FFF2-40B4-BE49-F238E27FC236}">
                <a16:creationId xmlns:a16="http://schemas.microsoft.com/office/drawing/2014/main" id="{7D5614C0-AA0B-4658-A4D8-752CEF2571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003" y="837009"/>
            <a:ext cx="6911976" cy="5183982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B3363D8-8009-4A36-AE21-E6CC8AB63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ja-JP" altLang="en-US" sz="40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全国を走る</a:t>
            </a:r>
            <a:r>
              <a:rPr lang="en-US" altLang="ja-JP" sz="40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10</a:t>
            </a:r>
            <a:r>
              <a:rPr lang="ja-JP" altLang="en-US" sz="40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の新幹線の路線（</a:t>
            </a:r>
            <a:r>
              <a:rPr lang="en-US" altLang="ja-JP" sz="40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2023</a:t>
            </a:r>
            <a:r>
              <a:rPr lang="ja-JP" altLang="en-US" sz="40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年）</a:t>
            </a:r>
            <a:endParaRPr lang="en-US" altLang="ja-JP" sz="400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D8D48AB8-3F9D-4D84-BDA4-5A6872C7F01A}"/>
              </a:ext>
            </a:extLst>
          </p:cNvPr>
          <p:cNvSpPr/>
          <p:nvPr/>
        </p:nvSpPr>
        <p:spPr>
          <a:xfrm rot="18889658">
            <a:off x="6736236" y="2132106"/>
            <a:ext cx="704951" cy="475164"/>
          </a:xfrm>
          <a:prstGeom prst="arc">
            <a:avLst>
              <a:gd name="adj1" fmla="val 12033363"/>
              <a:gd name="adj2" fmla="val 21382710"/>
            </a:avLst>
          </a:prstGeom>
          <a:ln w="57150">
            <a:solidFill>
              <a:srgbClr val="92D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2B3139C-FE33-4737-B394-E2371EAC3035}"/>
              </a:ext>
            </a:extLst>
          </p:cNvPr>
          <p:cNvSpPr/>
          <p:nvPr/>
        </p:nvSpPr>
        <p:spPr>
          <a:xfrm>
            <a:off x="7200900" y="2003011"/>
            <a:ext cx="101600" cy="1063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D22459F3-5E67-442E-93E0-37C077FCCED0}"/>
              </a:ext>
            </a:extLst>
          </p:cNvPr>
          <p:cNvSpPr/>
          <p:nvPr/>
        </p:nvSpPr>
        <p:spPr>
          <a:xfrm>
            <a:off x="4170376" y="1512058"/>
            <a:ext cx="2277524" cy="630220"/>
          </a:xfrm>
          <a:prstGeom prst="wedgeRectCallout">
            <a:avLst>
              <a:gd name="adj1" fmla="val 68387"/>
              <a:gd name="adj2" fmla="val 12094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Hokkaido Shinkansen</a:t>
            </a:r>
          </a:p>
        </p:txBody>
      </p:sp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5A04BE7D-8E44-4CA5-BC0A-802B7CBEE675}"/>
              </a:ext>
            </a:extLst>
          </p:cNvPr>
          <p:cNvSpPr/>
          <p:nvPr/>
        </p:nvSpPr>
        <p:spPr>
          <a:xfrm>
            <a:off x="7589852" y="3113890"/>
            <a:ext cx="2277524" cy="630220"/>
          </a:xfrm>
          <a:prstGeom prst="wedgeRectCallout">
            <a:avLst>
              <a:gd name="adj1" fmla="val -83286"/>
              <a:gd name="adj2" fmla="val -4001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Tohoku Shinkansen</a:t>
            </a:r>
          </a:p>
        </p:txBody>
      </p:sp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0504CE0B-3914-42B0-86EE-8E6971526BC4}"/>
              </a:ext>
            </a:extLst>
          </p:cNvPr>
          <p:cNvSpPr/>
          <p:nvPr/>
        </p:nvSpPr>
        <p:spPr>
          <a:xfrm>
            <a:off x="4183585" y="2509986"/>
            <a:ext cx="2277524" cy="463172"/>
          </a:xfrm>
          <a:prstGeom prst="wedgeRectCallout">
            <a:avLst>
              <a:gd name="adj1" fmla="val 52773"/>
              <a:gd name="adj2" fmla="val 130818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Akita Shinkansen</a:t>
            </a:r>
          </a:p>
        </p:txBody>
      </p:sp>
      <p:sp>
        <p:nvSpPr>
          <p:cNvPr id="17" name="Speech Bubble: Rectangle 16">
            <a:extLst>
              <a:ext uri="{FF2B5EF4-FFF2-40B4-BE49-F238E27FC236}">
                <a16:creationId xmlns:a16="http://schemas.microsoft.com/office/drawing/2014/main" id="{F9B77939-6DEC-4B37-ADC0-391322B092F8}"/>
              </a:ext>
            </a:extLst>
          </p:cNvPr>
          <p:cNvSpPr/>
          <p:nvPr/>
        </p:nvSpPr>
        <p:spPr>
          <a:xfrm>
            <a:off x="6997700" y="4065456"/>
            <a:ext cx="2425700" cy="482335"/>
          </a:xfrm>
          <a:prstGeom prst="wedgeRectCallout">
            <a:avLst>
              <a:gd name="adj1" fmla="val -65233"/>
              <a:gd name="adj2" fmla="val -149507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Yamagata Shinkansen</a:t>
            </a:r>
          </a:p>
        </p:txBody>
      </p:sp>
      <p:sp>
        <p:nvSpPr>
          <p:cNvPr id="18" name="Speech Bubble: Rectangle 17">
            <a:extLst>
              <a:ext uri="{FF2B5EF4-FFF2-40B4-BE49-F238E27FC236}">
                <a16:creationId xmlns:a16="http://schemas.microsoft.com/office/drawing/2014/main" id="{A759704C-3736-425B-82B4-5A0970413176}"/>
              </a:ext>
            </a:extLst>
          </p:cNvPr>
          <p:cNvSpPr/>
          <p:nvPr/>
        </p:nvSpPr>
        <p:spPr>
          <a:xfrm>
            <a:off x="3663950" y="3080755"/>
            <a:ext cx="2425700" cy="435063"/>
          </a:xfrm>
          <a:prstGeom prst="wedgeRectCallout">
            <a:avLst>
              <a:gd name="adj1" fmla="val 40121"/>
              <a:gd name="adj2" fmla="val 111703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Jo-</a:t>
            </a:r>
            <a:r>
              <a:rPr lang="en-US" err="1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etsu</a:t>
            </a:r>
            <a:r>
              <a:rPr lang="en-US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Shinkansen</a:t>
            </a:r>
          </a:p>
        </p:txBody>
      </p:sp>
      <p:sp>
        <p:nvSpPr>
          <p:cNvPr id="19" name="Speech Bubble: Rectangle 18">
            <a:extLst>
              <a:ext uri="{FF2B5EF4-FFF2-40B4-BE49-F238E27FC236}">
                <a16:creationId xmlns:a16="http://schemas.microsoft.com/office/drawing/2014/main" id="{E7C38B1E-3B14-46F8-BD29-BC5003D287A5}"/>
              </a:ext>
            </a:extLst>
          </p:cNvPr>
          <p:cNvSpPr/>
          <p:nvPr/>
        </p:nvSpPr>
        <p:spPr>
          <a:xfrm>
            <a:off x="6302914" y="4743230"/>
            <a:ext cx="2425700" cy="570134"/>
          </a:xfrm>
          <a:prstGeom prst="wedgeRectCallout">
            <a:avLst>
              <a:gd name="adj1" fmla="val -78728"/>
              <a:gd name="adj2" fmla="val -71679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err="1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Tokaido</a:t>
            </a:r>
            <a:r>
              <a:rPr lang="en-US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Shinkansen</a:t>
            </a:r>
          </a:p>
        </p:txBody>
      </p:sp>
      <p:sp>
        <p:nvSpPr>
          <p:cNvPr id="20" name="Speech Bubble: Rectangle 19">
            <a:extLst>
              <a:ext uri="{FF2B5EF4-FFF2-40B4-BE49-F238E27FC236}">
                <a16:creationId xmlns:a16="http://schemas.microsoft.com/office/drawing/2014/main" id="{AEC3261E-FF53-4ADA-82EE-E31633D07C02}"/>
              </a:ext>
            </a:extLst>
          </p:cNvPr>
          <p:cNvSpPr/>
          <p:nvPr/>
        </p:nvSpPr>
        <p:spPr>
          <a:xfrm>
            <a:off x="2451100" y="3623703"/>
            <a:ext cx="2425700" cy="435063"/>
          </a:xfrm>
          <a:prstGeom prst="wedgeRectCallout">
            <a:avLst>
              <a:gd name="adj1" fmla="val 59492"/>
              <a:gd name="adj2" fmla="val 38725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Hokuriku Shinkansen</a:t>
            </a:r>
          </a:p>
        </p:txBody>
      </p:sp>
      <p:sp>
        <p:nvSpPr>
          <p:cNvPr id="21" name="Speech Bubble: Rectangle 20">
            <a:extLst>
              <a:ext uri="{FF2B5EF4-FFF2-40B4-BE49-F238E27FC236}">
                <a16:creationId xmlns:a16="http://schemas.microsoft.com/office/drawing/2014/main" id="{531727C3-77AD-4FDD-A532-7C04441E9ED9}"/>
              </a:ext>
            </a:extLst>
          </p:cNvPr>
          <p:cNvSpPr/>
          <p:nvPr/>
        </p:nvSpPr>
        <p:spPr>
          <a:xfrm>
            <a:off x="3767130" y="5228709"/>
            <a:ext cx="2425700" cy="570134"/>
          </a:xfrm>
          <a:prstGeom prst="wedgeRectCallout">
            <a:avLst>
              <a:gd name="adj1" fmla="val -26372"/>
              <a:gd name="adj2" fmla="val -180829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Sanyo Shinkansen</a:t>
            </a:r>
          </a:p>
        </p:txBody>
      </p:sp>
      <p:sp>
        <p:nvSpPr>
          <p:cNvPr id="22" name="Speech Bubble: Rectangle 21">
            <a:extLst>
              <a:ext uri="{FF2B5EF4-FFF2-40B4-BE49-F238E27FC236}">
                <a16:creationId xmlns:a16="http://schemas.microsoft.com/office/drawing/2014/main" id="{204E55CB-8CF9-4439-9FCB-CAF6BEC51845}"/>
              </a:ext>
            </a:extLst>
          </p:cNvPr>
          <p:cNvSpPr/>
          <p:nvPr/>
        </p:nvSpPr>
        <p:spPr>
          <a:xfrm>
            <a:off x="1738835" y="5904164"/>
            <a:ext cx="2425700" cy="570134"/>
          </a:xfrm>
          <a:prstGeom prst="wedgeRectCallout">
            <a:avLst>
              <a:gd name="adj1" fmla="val -20090"/>
              <a:gd name="adj2" fmla="val -127367"/>
            </a:avLst>
          </a:prstGeom>
          <a:solidFill>
            <a:srgbClr val="F8B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Kyushu Shinkansen</a:t>
            </a:r>
          </a:p>
        </p:txBody>
      </p:sp>
      <p:sp>
        <p:nvSpPr>
          <p:cNvPr id="23" name="Arc 22">
            <a:extLst>
              <a:ext uri="{FF2B5EF4-FFF2-40B4-BE49-F238E27FC236}">
                <a16:creationId xmlns:a16="http://schemas.microsoft.com/office/drawing/2014/main" id="{693C03FB-15E8-4E17-A6CE-C70D80BACD52}"/>
              </a:ext>
            </a:extLst>
          </p:cNvPr>
          <p:cNvSpPr/>
          <p:nvPr/>
        </p:nvSpPr>
        <p:spPr>
          <a:xfrm rot="18889658">
            <a:off x="2337091" y="4531695"/>
            <a:ext cx="449109" cy="364513"/>
          </a:xfrm>
          <a:prstGeom prst="arc">
            <a:avLst>
              <a:gd name="adj1" fmla="val 12251747"/>
              <a:gd name="adj2" fmla="val 19043292"/>
            </a:avLst>
          </a:prstGeom>
          <a:ln w="57150">
            <a:solidFill>
              <a:srgbClr val="F8B9F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CD1F482-CAB0-4C73-A9A5-48F2B70A7E1E}"/>
              </a:ext>
            </a:extLst>
          </p:cNvPr>
          <p:cNvSpPr/>
          <p:nvPr/>
        </p:nvSpPr>
        <p:spPr>
          <a:xfrm>
            <a:off x="2246675" y="4690040"/>
            <a:ext cx="65596" cy="531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BCBD47C-1FE9-47F2-AB5A-AC13364F2CE0}"/>
              </a:ext>
            </a:extLst>
          </p:cNvPr>
          <p:cNvSpPr/>
          <p:nvPr/>
        </p:nvSpPr>
        <p:spPr>
          <a:xfrm>
            <a:off x="2274077" y="4770085"/>
            <a:ext cx="65596" cy="531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peech Bubble: Rectangle 25">
            <a:extLst>
              <a:ext uri="{FF2B5EF4-FFF2-40B4-BE49-F238E27FC236}">
                <a16:creationId xmlns:a16="http://schemas.microsoft.com/office/drawing/2014/main" id="{3EDC00AC-0098-4757-8FDF-7F9DD844B95B}"/>
              </a:ext>
            </a:extLst>
          </p:cNvPr>
          <p:cNvSpPr/>
          <p:nvPr/>
        </p:nvSpPr>
        <p:spPr>
          <a:xfrm>
            <a:off x="264238" y="3858496"/>
            <a:ext cx="2119455" cy="570134"/>
          </a:xfrm>
          <a:prstGeom prst="wedgeRectCallout">
            <a:avLst>
              <a:gd name="adj1" fmla="val 43174"/>
              <a:gd name="adj2" fmla="val 98564"/>
            </a:avLst>
          </a:prstGeom>
          <a:solidFill>
            <a:srgbClr val="F8B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Nishi Kyushu Shinkansen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CB0071-FF92-E482-2633-9120B6A99A63}"/>
              </a:ext>
            </a:extLst>
          </p:cNvPr>
          <p:cNvSpPr txBox="1"/>
          <p:nvPr/>
        </p:nvSpPr>
        <p:spPr>
          <a:xfrm>
            <a:off x="5824068" y="6323917"/>
            <a:ext cx="60938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出典：</a:t>
            </a:r>
            <a:r>
              <a:rPr lang="en-US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https://www.nippon.com/ja/features/h00077/</a:t>
            </a:r>
          </a:p>
        </p:txBody>
      </p:sp>
    </p:spTree>
    <p:extLst>
      <p:ext uri="{BB962C8B-B14F-4D97-AF65-F5344CB8AC3E}">
        <p14:creationId xmlns:p14="http://schemas.microsoft.com/office/powerpoint/2010/main" val="1772334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FFBAC6-0229-4EF0-8C90-53041EDBB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2841"/>
          </a:xfrm>
        </p:spPr>
        <p:txBody>
          <a:bodyPr>
            <a:normAutofit fontScale="90000"/>
          </a:bodyPr>
          <a:lstStyle/>
          <a:p>
            <a:pPr algn="ctr"/>
            <a:r>
              <a:rPr lang="ja-JP" altLang="en-US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新幹線の路線</a:t>
            </a:r>
            <a:endParaRPr lang="en-US" altLang="ja-JP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1CFED4-7791-42A2-B977-95E90D09C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9779" y="1771245"/>
            <a:ext cx="5230850" cy="331612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ja-JP" altLang="en-US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新幹線は日本の南、九州の</a:t>
            </a:r>
            <a:endParaRPr lang="en-US" altLang="ja-JP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鹿児島県から北海道の函館まで走っています。</a:t>
            </a:r>
            <a:r>
              <a:rPr lang="en-US" altLang="ja-JP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2031</a:t>
            </a:r>
            <a:r>
              <a:rPr lang="ja-JP" altLang="en-US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年には函館から札幌のルートができます。</a:t>
            </a:r>
            <a:endParaRPr lang="en-US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>
              <a:latin typeface="UD Digi Kyokasho NK-R" panose="02020400000000000000" pitchFamily="18" charset="-128"/>
              <a:ea typeface="UD Digi Kyokasho NK-R" panose="02020400000000000000" pitchFamily="18" charset="-128"/>
              <a:cs typeface="CordiaUPC" panose="020B0304020202020204" pitchFamily="34" charset="-3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6B804D-35D7-43F7-9679-ED8A1E8029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40" y="1473229"/>
            <a:ext cx="5991860" cy="373014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8EAE16-5140-4F46-A5D7-815DC937E2B0}"/>
              </a:ext>
            </a:extLst>
          </p:cNvPr>
          <p:cNvSpPr/>
          <p:nvPr/>
        </p:nvSpPr>
        <p:spPr>
          <a:xfrm>
            <a:off x="104140" y="4545366"/>
            <a:ext cx="1342920" cy="2485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Kagoshima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E800357-540D-45C0-B7A5-4BA2339C50BD}"/>
              </a:ext>
            </a:extLst>
          </p:cNvPr>
          <p:cNvSpPr/>
          <p:nvPr/>
        </p:nvSpPr>
        <p:spPr>
          <a:xfrm>
            <a:off x="4322513" y="2478350"/>
            <a:ext cx="1342920" cy="2485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Hakodate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ED4CE27-A9BE-4BD1-86E9-36A004B87B3D}"/>
              </a:ext>
            </a:extLst>
          </p:cNvPr>
          <p:cNvSpPr/>
          <p:nvPr/>
        </p:nvSpPr>
        <p:spPr>
          <a:xfrm>
            <a:off x="4556292" y="1948799"/>
            <a:ext cx="1109141" cy="2485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Sapporo</a:t>
            </a:r>
          </a:p>
        </p:txBody>
      </p:sp>
    </p:spTree>
    <p:extLst>
      <p:ext uri="{BB962C8B-B14F-4D97-AF65-F5344CB8AC3E}">
        <p14:creationId xmlns:p14="http://schemas.microsoft.com/office/powerpoint/2010/main" val="20275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6400918" y="2036310"/>
            <a:ext cx="4654200" cy="2241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0150" lvl="1" indent="-742950">
              <a:lnSpc>
                <a:spcPct val="150000"/>
              </a:lnSpc>
              <a:buAutoNum type="alphaLcPeriod"/>
            </a:pPr>
            <a:r>
              <a:rPr lang="en-US" altLang="ja-JP" sz="32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2</a:t>
            </a:r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時間半</a:t>
            </a: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ordiaUPC" panose="020B0304020202020204" pitchFamily="34" charset="-34"/>
            </a:endParaRPr>
          </a:p>
          <a:p>
            <a:pPr marL="1200150" lvl="1" indent="-742950">
              <a:lnSpc>
                <a:spcPct val="150000"/>
              </a:lnSpc>
              <a:buAutoNum type="alphaLcPeriod"/>
            </a:pPr>
            <a:r>
              <a:rPr lang="en-US" altLang="ja-JP" sz="32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3</a:t>
            </a:r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時間半</a:t>
            </a:r>
            <a:endParaRPr lang="th-TH" sz="320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ordiaUPC" panose="020B0304020202020204" pitchFamily="34" charset="-34"/>
            </a:endParaRPr>
          </a:p>
          <a:p>
            <a:pPr marL="1200150" lvl="1" indent="-742950">
              <a:lnSpc>
                <a:spcPct val="150000"/>
              </a:lnSpc>
              <a:buAutoNum type="alphaLcPeriod"/>
            </a:pPr>
            <a:r>
              <a:rPr kumimoji="1" lang="en-US" altLang="ja-JP" sz="32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4</a:t>
            </a:r>
            <a:r>
              <a:rPr kumimoji="1"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時間</a:t>
            </a:r>
            <a:endParaRPr kumimoji="1" lang="en-US" sz="320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ordiaUPC" panose="020B0304020202020204" pitchFamily="34" charset="-34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824010" y="146198"/>
            <a:ext cx="9550870" cy="1325563"/>
          </a:xfrm>
        </p:spPr>
        <p:txBody>
          <a:bodyPr>
            <a:noAutofit/>
          </a:bodyPr>
          <a:lstStyle/>
          <a:p>
            <a:r>
              <a:rPr kumimoji="1" lang="ja-JP" altLang="en-US" sz="25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東京から大阪まで、</a:t>
            </a:r>
            <a:r>
              <a:rPr kumimoji="1" lang="en-US" altLang="ja-JP" sz="25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552.6</a:t>
            </a:r>
            <a:r>
              <a:rPr kumimoji="1" lang="ja-JP" altLang="en-US" sz="25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キロの距離で、新幹線に乗っていく場合、</a:t>
            </a:r>
            <a:br>
              <a:rPr kumimoji="1" lang="th-TH" altLang="ja-JP" sz="25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</a:br>
            <a:r>
              <a:rPr kumimoji="1" lang="ja-JP" altLang="en-US" sz="25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最短時間はどれぐらいだと思いますか？</a:t>
            </a:r>
            <a:endParaRPr kumimoji="1" lang="en-US" altLang="ja-JP" sz="250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6" name="角丸四角形吹き出し 5"/>
          <p:cNvSpPr/>
          <p:nvPr/>
        </p:nvSpPr>
        <p:spPr>
          <a:xfrm>
            <a:off x="950429" y="330593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クイズ</a:t>
            </a:r>
            <a:endParaRPr kumimoji="1" lang="en-US" sz="4000" b="1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7" name="AutoShape 2" descr="コミックポップアートスタイルでクイズクイズの脳のゲームワードベクトルイラストデザイン - 疑問符のベクターアート素材や画像を多数ご用意 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円形吹き出し 12"/>
          <p:cNvSpPr/>
          <p:nvPr/>
        </p:nvSpPr>
        <p:spPr>
          <a:xfrm>
            <a:off x="155575" y="593588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❓</a:t>
            </a:r>
            <a:endParaRPr kumimoji="1" lang="en-US" sz="320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1" name="楕円 10"/>
          <p:cNvSpPr/>
          <p:nvPr/>
        </p:nvSpPr>
        <p:spPr>
          <a:xfrm>
            <a:off x="6786626" y="2190914"/>
            <a:ext cx="665824" cy="66759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3E860A-D461-4C08-BD2D-20FBF4418F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468" y="1656156"/>
            <a:ext cx="4724805" cy="3545687"/>
          </a:xfrm>
          <a:prstGeom prst="rect">
            <a:avLst/>
          </a:prstGeom>
        </p:spPr>
      </p:pic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0A680331-1B3F-45A9-BD45-E857D4B8426A}"/>
              </a:ext>
            </a:extLst>
          </p:cNvPr>
          <p:cNvSpPr/>
          <p:nvPr/>
        </p:nvSpPr>
        <p:spPr>
          <a:xfrm>
            <a:off x="4162818" y="4299225"/>
            <a:ext cx="1212850" cy="570134"/>
          </a:xfrm>
          <a:prstGeom prst="wedgeRectCallout">
            <a:avLst>
              <a:gd name="adj1" fmla="val -107658"/>
              <a:gd name="adj2" fmla="val -6421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Tokyo</a:t>
            </a: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37643072-8341-46D9-BB9A-721053CF4032}"/>
              </a:ext>
            </a:extLst>
          </p:cNvPr>
          <p:cNvSpPr/>
          <p:nvPr/>
        </p:nvSpPr>
        <p:spPr>
          <a:xfrm>
            <a:off x="2566445" y="4631709"/>
            <a:ext cx="1212850" cy="570134"/>
          </a:xfrm>
          <a:prstGeom prst="wedgeRectCallout">
            <a:avLst>
              <a:gd name="adj1" fmla="val -43661"/>
              <a:gd name="adj2" fmla="val -12762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Osaka</a:t>
            </a:r>
          </a:p>
        </p:txBody>
      </p:sp>
      <p:sp>
        <p:nvSpPr>
          <p:cNvPr id="14" name="タイトル 1">
            <a:extLst>
              <a:ext uri="{FF2B5EF4-FFF2-40B4-BE49-F238E27FC236}">
                <a16:creationId xmlns:a16="http://schemas.microsoft.com/office/drawing/2014/main" id="{FE52A271-5E5F-422F-A49A-8CCD8EAE2E46}"/>
              </a:ext>
            </a:extLst>
          </p:cNvPr>
          <p:cNvSpPr txBox="1">
            <a:spLocks/>
          </p:cNvSpPr>
          <p:nvPr/>
        </p:nvSpPr>
        <p:spPr>
          <a:xfrm>
            <a:off x="793370" y="5694975"/>
            <a:ext cx="10431004" cy="9755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400" b="1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※</a:t>
            </a:r>
            <a:r>
              <a:rPr kumimoji="1"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タイ国内の距離の場合、バンコクーウドンターニーと同じぐらい</a:t>
            </a:r>
            <a:endParaRPr lang="en-US" sz="2400" b="1">
              <a:latin typeface="UD Digi Kyokasho NK-R" panose="02020400000000000000" pitchFamily="18" charset="-128"/>
              <a:ea typeface="UD Digi Kyokasho NK-R" panose="02020400000000000000" pitchFamily="18" charset="-128"/>
              <a:cs typeface="CordiaUPC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9306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5630460" y="2162115"/>
            <a:ext cx="65143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0150" lvl="1" indent="-742950">
              <a:lnSpc>
                <a:spcPct val="150000"/>
              </a:lnSpc>
              <a:buAutoNum type="alphaLcPeriod"/>
            </a:pPr>
            <a:r>
              <a:rPr lang="th-TH" sz="320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    </a:t>
            </a:r>
            <a:r>
              <a:rPr lang="en-US" sz="320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8,500</a:t>
            </a:r>
            <a:r>
              <a:rPr lang="th-TH" sz="320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 </a:t>
            </a:r>
            <a:r>
              <a:rPr lang="ja-JP" altLang="en-US" sz="320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円</a:t>
            </a:r>
            <a:r>
              <a:rPr lang="th-TH" sz="320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 </a:t>
            </a:r>
            <a:endParaRPr lang="en-US" sz="3200">
              <a:latin typeface="UD Digi Kyokasho NK-R" panose="02020400000000000000" pitchFamily="18" charset="-128"/>
              <a:ea typeface="UD Digi Kyokasho NK-R" panose="02020400000000000000" pitchFamily="18" charset="-128"/>
              <a:cs typeface="CordiaUPC" panose="020B0304020202020204" pitchFamily="34" charset="-34"/>
            </a:endParaRPr>
          </a:p>
          <a:p>
            <a:pPr marL="1200150" lvl="1" indent="-742950">
              <a:lnSpc>
                <a:spcPct val="150000"/>
              </a:lnSpc>
              <a:buAutoNum type="alphaLcPeriod"/>
            </a:pPr>
            <a:r>
              <a:rPr lang="en-US" sz="320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13,800</a:t>
            </a:r>
            <a:r>
              <a:rPr lang="th-TH" sz="320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 </a:t>
            </a:r>
            <a:r>
              <a:rPr lang="ja-JP" altLang="en-US" sz="320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円</a:t>
            </a:r>
            <a:endParaRPr lang="th-TH" sz="3200">
              <a:latin typeface="UD Digi Kyokasho NK-R" panose="02020400000000000000" pitchFamily="18" charset="-128"/>
              <a:ea typeface="UD Digi Kyokasho NK-R" panose="02020400000000000000" pitchFamily="18" charset="-128"/>
              <a:cs typeface="CordiaUPC" panose="020B0304020202020204" pitchFamily="34" charset="-34"/>
            </a:endParaRPr>
          </a:p>
          <a:p>
            <a:pPr marL="1200150" lvl="1" indent="-742950">
              <a:lnSpc>
                <a:spcPct val="150000"/>
              </a:lnSpc>
              <a:buAutoNum type="alphaLcPeriod"/>
            </a:pPr>
            <a:r>
              <a:rPr lang="en-US" sz="320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21,000</a:t>
            </a:r>
            <a:r>
              <a:rPr lang="th-TH" sz="320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 </a:t>
            </a:r>
            <a:r>
              <a:rPr lang="ja-JP" altLang="en-US" sz="320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円</a:t>
            </a:r>
            <a:r>
              <a:rPr lang="th-TH" sz="320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 </a:t>
            </a:r>
            <a:endParaRPr kumimoji="1" lang="en-US" sz="3200">
              <a:latin typeface="UD Digi Kyokasho NK-R" panose="02020400000000000000" pitchFamily="18" charset="-128"/>
              <a:ea typeface="UD Digi Kyokasho NK-R" panose="02020400000000000000" pitchFamily="18" charset="-128"/>
              <a:cs typeface="CordiaUPC" panose="020B0304020202020204" pitchFamily="34" charset="-34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649016" y="155965"/>
            <a:ext cx="9387409" cy="1325563"/>
          </a:xfrm>
        </p:spPr>
        <p:txBody>
          <a:bodyPr>
            <a:noAutofit/>
          </a:bodyPr>
          <a:lstStyle/>
          <a:p>
            <a:r>
              <a:rPr kumimoji="1" lang="ja-JP" altLang="en-US" sz="27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「東京ー大阪」のルートで新幹線の運賃はいくらだと思いますか。</a:t>
            </a:r>
            <a:endParaRPr kumimoji="1" lang="en-US" altLang="ja-JP" sz="270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6" name="角丸四角形吹き出し 5"/>
          <p:cNvSpPr/>
          <p:nvPr/>
        </p:nvSpPr>
        <p:spPr>
          <a:xfrm>
            <a:off x="950429" y="314401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クイズ</a:t>
            </a:r>
            <a:endParaRPr kumimoji="1" lang="en-US" sz="4000" b="1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7" name="AutoShape 2" descr="コミックポップアートスタイルでクイズクイズの脳のゲームワードベクトルイラストデザイン - 疑問符のベクターアート素材や画像を多数ご用意 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円形吹き出し 12"/>
          <p:cNvSpPr/>
          <p:nvPr/>
        </p:nvSpPr>
        <p:spPr>
          <a:xfrm>
            <a:off x="155575" y="577396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❓</a:t>
            </a:r>
            <a:endParaRPr kumimoji="1" lang="en-US" sz="320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1" name="楕円 10"/>
          <p:cNvSpPr/>
          <p:nvPr/>
        </p:nvSpPr>
        <p:spPr>
          <a:xfrm>
            <a:off x="5972628" y="2951484"/>
            <a:ext cx="665824" cy="66759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3E860A-D461-4C08-BD2D-20FBF4418F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468" y="1656156"/>
            <a:ext cx="4724805" cy="3545687"/>
          </a:xfrm>
          <a:prstGeom prst="rect">
            <a:avLst/>
          </a:prstGeom>
        </p:spPr>
      </p:pic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0A680331-1B3F-45A9-BD45-E857D4B8426A}"/>
              </a:ext>
            </a:extLst>
          </p:cNvPr>
          <p:cNvSpPr/>
          <p:nvPr/>
        </p:nvSpPr>
        <p:spPr>
          <a:xfrm>
            <a:off x="4162818" y="4299225"/>
            <a:ext cx="1212850" cy="570134"/>
          </a:xfrm>
          <a:prstGeom prst="wedgeRectCallout">
            <a:avLst>
              <a:gd name="adj1" fmla="val -107658"/>
              <a:gd name="adj2" fmla="val -6421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Tokyo</a:t>
            </a: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37643072-8341-46D9-BB9A-721053CF4032}"/>
              </a:ext>
            </a:extLst>
          </p:cNvPr>
          <p:cNvSpPr/>
          <p:nvPr/>
        </p:nvSpPr>
        <p:spPr>
          <a:xfrm>
            <a:off x="2566445" y="4631709"/>
            <a:ext cx="1212850" cy="570134"/>
          </a:xfrm>
          <a:prstGeom prst="wedgeRectCallout">
            <a:avLst>
              <a:gd name="adj1" fmla="val -43661"/>
              <a:gd name="adj2" fmla="val -12762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Osaka</a:t>
            </a:r>
          </a:p>
        </p:txBody>
      </p:sp>
      <p:sp>
        <p:nvSpPr>
          <p:cNvPr id="14" name="タイトル 1">
            <a:extLst>
              <a:ext uri="{FF2B5EF4-FFF2-40B4-BE49-F238E27FC236}">
                <a16:creationId xmlns:a16="http://schemas.microsoft.com/office/drawing/2014/main" id="{FE52A271-5E5F-422F-A49A-8CCD8EAE2E46}"/>
              </a:ext>
            </a:extLst>
          </p:cNvPr>
          <p:cNvSpPr txBox="1">
            <a:spLocks/>
          </p:cNvSpPr>
          <p:nvPr/>
        </p:nvSpPr>
        <p:spPr>
          <a:xfrm>
            <a:off x="526558" y="5752252"/>
            <a:ext cx="11138883" cy="9755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400" b="1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※</a:t>
            </a:r>
            <a:r>
              <a:rPr lang="ja-JP" altLang="en-US" sz="2400" b="1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　</a:t>
            </a:r>
            <a:r>
              <a:rPr kumimoji="1" lang="ja-JP" altLang="en-US" sz="20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自由席の場合、日本円</a:t>
            </a:r>
            <a:r>
              <a:rPr kumimoji="1" lang="en-US" altLang="ja-JP" sz="20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100</a:t>
            </a:r>
            <a:r>
              <a:rPr kumimoji="1" lang="ja-JP" altLang="en-US" sz="20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円＝</a:t>
            </a:r>
            <a:r>
              <a:rPr kumimoji="1" lang="en-US" altLang="ja-JP" sz="20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25.7</a:t>
            </a:r>
            <a:r>
              <a:rPr kumimoji="1" lang="ja-JP" altLang="en-US" sz="20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バーツでの計算</a:t>
            </a:r>
            <a:endParaRPr kumimoji="1" lang="en-US" sz="20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400" b="1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　</a:t>
            </a:r>
            <a:endParaRPr lang="en-US" sz="2800" b="1">
              <a:latin typeface="UD Digi Kyokasho NK-R" panose="02020400000000000000" pitchFamily="18" charset="-128"/>
              <a:ea typeface="UD Digi Kyokasho NK-R" panose="02020400000000000000" pitchFamily="18" charset="-128"/>
              <a:cs typeface="CordiaUPC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22407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4D656-D679-40E6-972D-330983A7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078" y="29546"/>
            <a:ext cx="10515600" cy="821418"/>
          </a:xfrm>
        </p:spPr>
        <p:txBody>
          <a:bodyPr/>
          <a:lstStyle/>
          <a:p>
            <a:pPr algn="ctr"/>
            <a:r>
              <a:rPr lang="ja-JP" altLang="en-US" b="1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新幹線の乗車券の例</a:t>
            </a:r>
            <a:endParaRPr lang="en-US" b="1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pic>
        <p:nvPicPr>
          <p:cNvPr id="1026" name="Picture 2" descr="切符」イラスト無料">
            <a:extLst>
              <a:ext uri="{FF2B5EF4-FFF2-40B4-BE49-F238E27FC236}">
                <a16:creationId xmlns:a16="http://schemas.microsoft.com/office/drawing/2014/main" id="{E85C0827-7816-4500-8F72-55CA6E751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214" y="1888923"/>
            <a:ext cx="5627915" cy="3793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9E1ADAC8-3A08-4387-AD8C-6B36DDB802F4}"/>
              </a:ext>
            </a:extLst>
          </p:cNvPr>
          <p:cNvSpPr/>
          <p:nvPr/>
        </p:nvSpPr>
        <p:spPr>
          <a:xfrm>
            <a:off x="1760893" y="4101152"/>
            <a:ext cx="1436914" cy="50074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2AA8FA32-76F8-43EE-B22E-8E08EFFB7E15}"/>
              </a:ext>
            </a:extLst>
          </p:cNvPr>
          <p:cNvSpPr/>
          <p:nvPr/>
        </p:nvSpPr>
        <p:spPr>
          <a:xfrm>
            <a:off x="2205915" y="5065103"/>
            <a:ext cx="2147069" cy="648601"/>
          </a:xfrm>
          <a:prstGeom prst="wedgeRectCallout">
            <a:avLst>
              <a:gd name="adj1" fmla="val -43661"/>
              <a:gd name="adj2" fmla="val -127627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8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運賃</a:t>
            </a:r>
            <a:endParaRPr lang="en-US" altLang="ja-JP" sz="28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2A69DEC-BE43-4AA9-8541-9B5B3F77BDE6}"/>
              </a:ext>
            </a:extLst>
          </p:cNvPr>
          <p:cNvSpPr/>
          <p:nvPr/>
        </p:nvSpPr>
        <p:spPr>
          <a:xfrm>
            <a:off x="3279450" y="4143394"/>
            <a:ext cx="3117467" cy="500743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9EC8DF14-F2E4-44F5-960B-57A5E65C2439}"/>
              </a:ext>
            </a:extLst>
          </p:cNvPr>
          <p:cNvSpPr/>
          <p:nvPr/>
        </p:nvSpPr>
        <p:spPr>
          <a:xfrm>
            <a:off x="5112401" y="5302995"/>
            <a:ext cx="4106499" cy="821418"/>
          </a:xfrm>
          <a:prstGeom prst="wedgeRectCallout">
            <a:avLst>
              <a:gd name="adj1" fmla="val -43661"/>
              <a:gd name="adj2" fmla="val -127627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8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乗</a:t>
            </a:r>
            <a:r>
              <a:rPr lang="en-US" altLang="ja-JP" sz="28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8,000</a:t>
            </a:r>
            <a:r>
              <a:rPr lang="ja-JP" altLang="en-US" sz="28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円　</a:t>
            </a:r>
            <a:endParaRPr lang="en-US" altLang="ja-JP" sz="28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8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特急料金</a:t>
            </a:r>
            <a:r>
              <a:rPr lang="en-US" altLang="ja-JP" sz="28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6,000</a:t>
            </a:r>
            <a:r>
              <a:rPr lang="ja-JP" altLang="en-US" sz="28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円</a:t>
            </a:r>
            <a:endParaRPr lang="en-US" sz="280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  <a:cs typeface="CordiaUPC" panose="020B0304020202020204" pitchFamily="34" charset="-34"/>
            </a:endParaRPr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468F460B-30E6-4D57-A4B0-F7375A3831E7}"/>
              </a:ext>
            </a:extLst>
          </p:cNvPr>
          <p:cNvSpPr/>
          <p:nvPr/>
        </p:nvSpPr>
        <p:spPr>
          <a:xfrm>
            <a:off x="7073122" y="2631794"/>
            <a:ext cx="4291556" cy="970172"/>
          </a:xfrm>
          <a:prstGeom prst="wedgeRectCallout">
            <a:avLst>
              <a:gd name="adj1" fmla="val -70041"/>
              <a:gd name="adj2" fmla="val 26701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8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出発駅ー到着駅</a:t>
            </a:r>
            <a:endParaRPr lang="en-US" altLang="ja-JP" sz="28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00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UPC" panose="020B0304020202020204" pitchFamily="34" charset="-34"/>
              </a:rPr>
              <a:t>（出発時間ー到着時間）</a:t>
            </a:r>
            <a:endParaRPr lang="en-US" sz="200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  <a:cs typeface="CordiaUPC" panose="020B0304020202020204" pitchFamily="34" charset="-34"/>
            </a:endParaRPr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C227DDBC-BA2E-4FBF-B28A-C86FC9695D5C}"/>
              </a:ext>
            </a:extLst>
          </p:cNvPr>
          <p:cNvSpPr/>
          <p:nvPr/>
        </p:nvSpPr>
        <p:spPr>
          <a:xfrm>
            <a:off x="7278659" y="3908679"/>
            <a:ext cx="4291556" cy="693216"/>
          </a:xfrm>
          <a:prstGeom prst="wedgeRectCallout">
            <a:avLst>
              <a:gd name="adj1" fmla="val -78158"/>
              <a:gd name="adj2" fmla="val -3276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8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車両：座席番号</a:t>
            </a:r>
            <a:endParaRPr lang="en-US" altLang="ja-JP" sz="28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06884069-BF81-44CB-9300-70EF14D5F48A}"/>
              </a:ext>
            </a:extLst>
          </p:cNvPr>
          <p:cNvSpPr/>
          <p:nvPr/>
        </p:nvSpPr>
        <p:spPr>
          <a:xfrm>
            <a:off x="804083" y="721081"/>
            <a:ext cx="4787447" cy="1154056"/>
          </a:xfrm>
          <a:prstGeom prst="wedgeEllipseCallout">
            <a:avLst>
              <a:gd name="adj1" fmla="val 21780"/>
              <a:gd name="adj2" fmla="val 84372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何が書かれているかな。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まずは考えてみましょう。</a:t>
            </a:r>
            <a:endParaRPr lang="th-TH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6271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29" y="4323739"/>
            <a:ext cx="1828800" cy="2360246"/>
          </a:xfrm>
          <a:prstGeom prst="rect">
            <a:avLst/>
          </a:prstGeom>
        </p:spPr>
      </p:pic>
      <p:sp>
        <p:nvSpPr>
          <p:cNvPr id="5" name="角丸四角形吹き出し 4"/>
          <p:cNvSpPr/>
          <p:nvPr/>
        </p:nvSpPr>
        <p:spPr>
          <a:xfrm>
            <a:off x="2917810" y="4526939"/>
            <a:ext cx="8380110" cy="1668045"/>
          </a:xfrm>
          <a:prstGeom prst="wedgeRoundRectCallout">
            <a:avLst>
              <a:gd name="adj1" fmla="val -59986"/>
              <a:gd name="adj2" fmla="val 1472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/>
            <a:r>
              <a:rPr lang="ja-JP" altLang="en-US" sz="280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新幹線の運賃は</a:t>
            </a:r>
            <a:r>
              <a:rPr lang="en-US" altLang="ja-JP" sz="280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LCC</a:t>
            </a:r>
            <a:r>
              <a:rPr lang="ja-JP" altLang="en-US" sz="280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と同じぐらいですね。それでも、</a:t>
            </a:r>
            <a:endParaRPr lang="th-TH" altLang="ja-JP" sz="280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fontAlgn="base"/>
            <a:r>
              <a:rPr lang="ja-JP" altLang="en-US" sz="280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どうして、日本人はそれでも新幹線が好きなんですか？</a:t>
            </a:r>
            <a:endParaRPr lang="ja-JP" altLang="ja-JP" sz="280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3" name="Picture 2" descr="A train on the railway tracks&#10;&#10;Description automatically generated with medium confidence">
            <a:extLst>
              <a:ext uri="{FF2B5EF4-FFF2-40B4-BE49-F238E27FC236}">
                <a16:creationId xmlns:a16="http://schemas.microsoft.com/office/drawing/2014/main" id="{7D3E7F97-C754-4418-AEA0-2AC3B87DE7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187" y="458452"/>
            <a:ext cx="5280889" cy="352334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2E6DAD2-34C0-4994-BB75-5D9626EE81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8451" y="458452"/>
            <a:ext cx="5582653" cy="370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01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4635F-ED6F-429A-94D1-8D78BA379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23" y="266875"/>
            <a:ext cx="11105147" cy="501149"/>
          </a:xfrm>
        </p:spPr>
        <p:txBody>
          <a:bodyPr>
            <a:noAutofit/>
          </a:bodyPr>
          <a:lstStyle/>
          <a:p>
            <a:r>
              <a:rPr lang="ja-JP" altLang="en-US" sz="3200" b="1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日本人はどんなとき飛行機、どんなとき新幹線に乗りますか？</a:t>
            </a:r>
            <a:endParaRPr lang="en-US" sz="3200" b="1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A09C8-1EAC-465B-8847-C15B1B4F09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1639" y="5971401"/>
            <a:ext cx="9122944" cy="8149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sz="20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新幹線と飛行機、どちらを使いたい？ ～移動時間や料金、快適さや楽しさからも比較した アンケート調査結果を阪急交通社が公開～ </a:t>
            </a:r>
            <a:r>
              <a:rPr lang="en-US" altLang="ja-JP" sz="20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| </a:t>
            </a:r>
            <a:r>
              <a:rPr lang="ja-JP" altLang="en-US" sz="20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株式会社阪急交通社</a:t>
            </a:r>
            <a:endParaRPr lang="en-US" sz="20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6B6EDC-0564-4A85-B12A-8D8DE26A15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7070" y="943574"/>
            <a:ext cx="7667124" cy="4970852"/>
          </a:xfrm>
          <a:prstGeom prst="rect">
            <a:avLst/>
          </a:prstGeom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834AC550-E514-435C-B847-F6778EFA01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17" y="4804969"/>
            <a:ext cx="1403377" cy="1811196"/>
          </a:xfrm>
          <a:prstGeom prst="rect">
            <a:avLst/>
          </a:prstGeom>
        </p:spPr>
      </p:pic>
      <p:sp>
        <p:nvSpPr>
          <p:cNvPr id="13" name="角丸四角形吹き出し 4">
            <a:extLst>
              <a:ext uri="{FF2B5EF4-FFF2-40B4-BE49-F238E27FC236}">
                <a16:creationId xmlns:a16="http://schemas.microsoft.com/office/drawing/2014/main" id="{8EBFE4FB-4A40-407F-ADDD-DED0CA016355}"/>
              </a:ext>
            </a:extLst>
          </p:cNvPr>
          <p:cNvSpPr/>
          <p:nvPr/>
        </p:nvSpPr>
        <p:spPr>
          <a:xfrm>
            <a:off x="156411" y="1757680"/>
            <a:ext cx="3602790" cy="2855160"/>
          </a:xfrm>
          <a:prstGeom prst="wedgeRoundRectCallout">
            <a:avLst>
              <a:gd name="adj1" fmla="val 3238"/>
              <a:gd name="adj2" fmla="val 6100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8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どんな機会でも、</a:t>
            </a:r>
            <a:endParaRPr lang="en-US" altLang="ja-JP" sz="28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8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新幹線が人気ですね。どうしてかな？</a:t>
            </a:r>
            <a:endParaRPr lang="th-TH" sz="28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86723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4635F-ED6F-429A-94D1-8D78BA379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426" y="236724"/>
            <a:ext cx="11105147" cy="501149"/>
          </a:xfrm>
        </p:spPr>
        <p:txBody>
          <a:bodyPr>
            <a:noAutofit/>
          </a:bodyPr>
          <a:lstStyle/>
          <a:p>
            <a:pPr algn="ctr"/>
            <a:r>
              <a:rPr lang="ja-JP" altLang="en-US" sz="2800" b="1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日本人は新幹線と飛行機のどちらがいいと思っていますか？</a:t>
            </a:r>
            <a:endParaRPr lang="en-US" sz="2800" b="1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834AC550-E514-435C-B847-F6778EFA01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17" y="4804969"/>
            <a:ext cx="1403377" cy="1811196"/>
          </a:xfrm>
          <a:prstGeom prst="rect">
            <a:avLst/>
          </a:prstGeom>
        </p:spPr>
      </p:pic>
      <p:sp>
        <p:nvSpPr>
          <p:cNvPr id="13" name="角丸四角形吹き出し 4">
            <a:extLst>
              <a:ext uri="{FF2B5EF4-FFF2-40B4-BE49-F238E27FC236}">
                <a16:creationId xmlns:a16="http://schemas.microsoft.com/office/drawing/2014/main" id="{8EBFE4FB-4A40-407F-ADDD-DED0CA016355}"/>
              </a:ext>
            </a:extLst>
          </p:cNvPr>
          <p:cNvSpPr/>
          <p:nvPr/>
        </p:nvSpPr>
        <p:spPr>
          <a:xfrm>
            <a:off x="103600" y="1749223"/>
            <a:ext cx="3738276" cy="2920031"/>
          </a:xfrm>
          <a:prstGeom prst="wedgeRoundRectCallout">
            <a:avLst>
              <a:gd name="adj1" fmla="val 3782"/>
              <a:gd name="adj2" fmla="val 6482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8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「移動時間」以外、</a:t>
            </a:r>
            <a:endParaRPr lang="en-US" altLang="ja-JP" sz="28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8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全ての面で新幹線が飛行機に勝ちますね。</a:t>
            </a:r>
            <a:endParaRPr lang="th-TH" sz="28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D7E7295-FD79-48BE-883A-04160DEA3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2996" y="743960"/>
            <a:ext cx="7877974" cy="5459422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AB9D640-751E-8B50-A48E-1BE3981ED91C}"/>
              </a:ext>
            </a:extLst>
          </p:cNvPr>
          <p:cNvSpPr txBox="1">
            <a:spLocks/>
          </p:cNvSpPr>
          <p:nvPr/>
        </p:nvSpPr>
        <p:spPr>
          <a:xfrm>
            <a:off x="2591639" y="6203382"/>
            <a:ext cx="9122944" cy="8149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20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新幹線と飛行機、どちらを使いたい？ ～移動時間や料金、快適さや楽しさからも比較した アンケート調査結果を阪急交通社が公開～ </a:t>
            </a:r>
            <a:r>
              <a:rPr lang="en-US" altLang="ja-JP" sz="20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| </a:t>
            </a:r>
            <a:r>
              <a:rPr lang="ja-JP" altLang="en-US" sz="20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株式会社阪急交通社</a:t>
            </a:r>
            <a:endParaRPr lang="en-US" sz="20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151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302419" y="0"/>
            <a:ext cx="11587162" cy="1325563"/>
          </a:xfrm>
        </p:spPr>
        <p:txBody>
          <a:bodyPr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kern="1200">
                <a:solidFill>
                  <a:schemeClr val="tx1"/>
                </a:solidFill>
                <a:effectLst/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どれが新幹線でしょう？</a:t>
            </a:r>
            <a:endParaRPr kumimoji="1" lang="th-TH" altLang="ja-JP" sz="3600" b="1" kern="1200">
              <a:solidFill>
                <a:schemeClr val="tx1"/>
              </a:solidFill>
              <a:effectLst/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6" name="角丸四角形吹き出し 5"/>
          <p:cNvSpPr/>
          <p:nvPr/>
        </p:nvSpPr>
        <p:spPr>
          <a:xfrm>
            <a:off x="8864935" y="2134477"/>
            <a:ext cx="3205146" cy="1577523"/>
          </a:xfrm>
          <a:prstGeom prst="wedgeRoundRectCallout">
            <a:avLst>
              <a:gd name="adj1" fmla="val -1697"/>
              <a:gd name="adj2" fmla="val 7807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ja-JP" altLang="en-US" sz="240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先頭が尖っているのが新幹線ですね。</a:t>
            </a:r>
            <a:endParaRPr lang="en-US" altLang="ja-JP" sz="240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5383" y="4271963"/>
            <a:ext cx="1624617" cy="2404649"/>
          </a:xfrm>
          <a:prstGeom prst="rect">
            <a:avLst/>
          </a:prstGeom>
        </p:spPr>
      </p:pic>
      <p:pic>
        <p:nvPicPr>
          <p:cNvPr id="11" name="Picture 10" descr="A train on the railway tracks&#10;&#10;Description automatically generated">
            <a:extLst>
              <a:ext uri="{FF2B5EF4-FFF2-40B4-BE49-F238E27FC236}">
                <a16:creationId xmlns:a16="http://schemas.microsoft.com/office/drawing/2014/main" id="{5B8717BD-8F04-4247-805E-68A35D69E5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48" y="1534512"/>
            <a:ext cx="3096172" cy="4640634"/>
          </a:xfrm>
          <a:prstGeom prst="rect">
            <a:avLst/>
          </a:prstGeom>
        </p:spPr>
      </p:pic>
      <p:pic>
        <p:nvPicPr>
          <p:cNvPr id="21" name="Picture 20" descr="A train on the railway tracks&#10;&#10;Description automatically generated">
            <a:extLst>
              <a:ext uri="{FF2B5EF4-FFF2-40B4-BE49-F238E27FC236}">
                <a16:creationId xmlns:a16="http://schemas.microsoft.com/office/drawing/2014/main" id="{93B624CB-C78D-4D17-90E2-B03A9E7B8C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794" y="1181597"/>
            <a:ext cx="3642363" cy="224740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B549606-8C89-441A-A4DB-BEB2E6D43D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5018" y="3781012"/>
            <a:ext cx="5029917" cy="2821783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2D7767E-8145-4831-8069-A1FF9C15952B}"/>
              </a:ext>
            </a:extLst>
          </p:cNvPr>
          <p:cNvSpPr/>
          <p:nvPr/>
        </p:nvSpPr>
        <p:spPr>
          <a:xfrm>
            <a:off x="3671248" y="3712000"/>
            <a:ext cx="5404513" cy="2964612"/>
          </a:xfrm>
          <a:prstGeom prst="roundRect">
            <a:avLst>
              <a:gd name="adj" fmla="val 7952"/>
            </a:avLst>
          </a:prstGeom>
          <a:noFill/>
          <a:ln w="85725"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404513"/>
                      <a:gd name="connsiteY0" fmla="*/ 235746 h 2964612"/>
                      <a:gd name="connsiteX1" fmla="*/ 235746 w 5404513"/>
                      <a:gd name="connsiteY1" fmla="*/ 0 h 2964612"/>
                      <a:gd name="connsiteX2" fmla="*/ 882520 w 5404513"/>
                      <a:gd name="connsiteY2" fmla="*/ 0 h 2964612"/>
                      <a:gd name="connsiteX3" fmla="*/ 1381303 w 5404513"/>
                      <a:gd name="connsiteY3" fmla="*/ 0 h 2964612"/>
                      <a:gd name="connsiteX4" fmla="*/ 1830756 w 5404513"/>
                      <a:gd name="connsiteY4" fmla="*/ 0 h 2964612"/>
                      <a:gd name="connsiteX5" fmla="*/ 2428200 w 5404513"/>
                      <a:gd name="connsiteY5" fmla="*/ 0 h 2964612"/>
                      <a:gd name="connsiteX6" fmla="*/ 2926983 w 5404513"/>
                      <a:gd name="connsiteY6" fmla="*/ 0 h 2964612"/>
                      <a:gd name="connsiteX7" fmla="*/ 3573757 w 5404513"/>
                      <a:gd name="connsiteY7" fmla="*/ 0 h 2964612"/>
                      <a:gd name="connsiteX8" fmla="*/ 4023210 w 5404513"/>
                      <a:gd name="connsiteY8" fmla="*/ 0 h 2964612"/>
                      <a:gd name="connsiteX9" fmla="*/ 4669984 w 5404513"/>
                      <a:gd name="connsiteY9" fmla="*/ 0 h 2964612"/>
                      <a:gd name="connsiteX10" fmla="*/ 5168767 w 5404513"/>
                      <a:gd name="connsiteY10" fmla="*/ 0 h 2964612"/>
                      <a:gd name="connsiteX11" fmla="*/ 5404513 w 5404513"/>
                      <a:gd name="connsiteY11" fmla="*/ 235746 h 2964612"/>
                      <a:gd name="connsiteX12" fmla="*/ 5404513 w 5404513"/>
                      <a:gd name="connsiteY12" fmla="*/ 759301 h 2964612"/>
                      <a:gd name="connsiteX13" fmla="*/ 5404513 w 5404513"/>
                      <a:gd name="connsiteY13" fmla="*/ 1307788 h 2964612"/>
                      <a:gd name="connsiteX14" fmla="*/ 5404513 w 5404513"/>
                      <a:gd name="connsiteY14" fmla="*/ 1856274 h 2964612"/>
                      <a:gd name="connsiteX15" fmla="*/ 5404513 w 5404513"/>
                      <a:gd name="connsiteY15" fmla="*/ 2728866 h 2964612"/>
                      <a:gd name="connsiteX16" fmla="*/ 5168767 w 5404513"/>
                      <a:gd name="connsiteY16" fmla="*/ 2964612 h 2964612"/>
                      <a:gd name="connsiteX17" fmla="*/ 4571323 w 5404513"/>
                      <a:gd name="connsiteY17" fmla="*/ 2964612 h 2964612"/>
                      <a:gd name="connsiteX18" fmla="*/ 4171201 w 5404513"/>
                      <a:gd name="connsiteY18" fmla="*/ 2964612 h 2964612"/>
                      <a:gd name="connsiteX19" fmla="*/ 3721748 w 5404513"/>
                      <a:gd name="connsiteY19" fmla="*/ 2964612 h 2964612"/>
                      <a:gd name="connsiteX20" fmla="*/ 3074974 w 5404513"/>
                      <a:gd name="connsiteY20" fmla="*/ 2964612 h 2964612"/>
                      <a:gd name="connsiteX21" fmla="*/ 2526860 w 5404513"/>
                      <a:gd name="connsiteY21" fmla="*/ 2964612 h 2964612"/>
                      <a:gd name="connsiteX22" fmla="*/ 2077407 w 5404513"/>
                      <a:gd name="connsiteY22" fmla="*/ 2964612 h 2964612"/>
                      <a:gd name="connsiteX23" fmla="*/ 1529294 w 5404513"/>
                      <a:gd name="connsiteY23" fmla="*/ 2964612 h 2964612"/>
                      <a:gd name="connsiteX24" fmla="*/ 1129171 w 5404513"/>
                      <a:gd name="connsiteY24" fmla="*/ 2964612 h 2964612"/>
                      <a:gd name="connsiteX25" fmla="*/ 729048 w 5404513"/>
                      <a:gd name="connsiteY25" fmla="*/ 2964612 h 2964612"/>
                      <a:gd name="connsiteX26" fmla="*/ 235746 w 5404513"/>
                      <a:gd name="connsiteY26" fmla="*/ 2964612 h 2964612"/>
                      <a:gd name="connsiteX27" fmla="*/ 0 w 5404513"/>
                      <a:gd name="connsiteY27" fmla="*/ 2728866 h 2964612"/>
                      <a:gd name="connsiteX28" fmla="*/ 0 w 5404513"/>
                      <a:gd name="connsiteY28" fmla="*/ 2305036 h 2964612"/>
                      <a:gd name="connsiteX29" fmla="*/ 0 w 5404513"/>
                      <a:gd name="connsiteY29" fmla="*/ 1781480 h 2964612"/>
                      <a:gd name="connsiteX30" fmla="*/ 0 w 5404513"/>
                      <a:gd name="connsiteY30" fmla="*/ 1357650 h 2964612"/>
                      <a:gd name="connsiteX31" fmla="*/ 0 w 5404513"/>
                      <a:gd name="connsiteY31" fmla="*/ 834095 h 2964612"/>
                      <a:gd name="connsiteX32" fmla="*/ 0 w 5404513"/>
                      <a:gd name="connsiteY32" fmla="*/ 235746 h 2964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5404513" h="2964612" extrusionOk="0">
                        <a:moveTo>
                          <a:pt x="0" y="235746"/>
                        </a:moveTo>
                        <a:cubicBezTo>
                          <a:pt x="-26229" y="89369"/>
                          <a:pt x="84855" y="7766"/>
                          <a:pt x="235746" y="0"/>
                        </a:cubicBezTo>
                        <a:cubicBezTo>
                          <a:pt x="434157" y="-46854"/>
                          <a:pt x="588946" y="51899"/>
                          <a:pt x="882520" y="0"/>
                        </a:cubicBezTo>
                        <a:cubicBezTo>
                          <a:pt x="1176094" y="-51899"/>
                          <a:pt x="1153033" y="25326"/>
                          <a:pt x="1381303" y="0"/>
                        </a:cubicBezTo>
                        <a:cubicBezTo>
                          <a:pt x="1609573" y="-25326"/>
                          <a:pt x="1643727" y="23902"/>
                          <a:pt x="1830756" y="0"/>
                        </a:cubicBezTo>
                        <a:cubicBezTo>
                          <a:pt x="2017785" y="-23902"/>
                          <a:pt x="2189590" y="56"/>
                          <a:pt x="2428200" y="0"/>
                        </a:cubicBezTo>
                        <a:cubicBezTo>
                          <a:pt x="2666810" y="-56"/>
                          <a:pt x="2756035" y="27223"/>
                          <a:pt x="2926983" y="0"/>
                        </a:cubicBezTo>
                        <a:cubicBezTo>
                          <a:pt x="3097931" y="-27223"/>
                          <a:pt x="3349681" y="31692"/>
                          <a:pt x="3573757" y="0"/>
                        </a:cubicBezTo>
                        <a:cubicBezTo>
                          <a:pt x="3797833" y="-31692"/>
                          <a:pt x="3861730" y="442"/>
                          <a:pt x="4023210" y="0"/>
                        </a:cubicBezTo>
                        <a:cubicBezTo>
                          <a:pt x="4184690" y="-442"/>
                          <a:pt x="4381942" y="62727"/>
                          <a:pt x="4669984" y="0"/>
                        </a:cubicBezTo>
                        <a:cubicBezTo>
                          <a:pt x="4958026" y="-62727"/>
                          <a:pt x="5045238" y="41055"/>
                          <a:pt x="5168767" y="0"/>
                        </a:cubicBezTo>
                        <a:cubicBezTo>
                          <a:pt x="5281196" y="-1016"/>
                          <a:pt x="5405952" y="101601"/>
                          <a:pt x="5404513" y="235746"/>
                        </a:cubicBezTo>
                        <a:cubicBezTo>
                          <a:pt x="5416755" y="358976"/>
                          <a:pt x="5352548" y="644267"/>
                          <a:pt x="5404513" y="759301"/>
                        </a:cubicBezTo>
                        <a:cubicBezTo>
                          <a:pt x="5456478" y="874336"/>
                          <a:pt x="5387710" y="1042789"/>
                          <a:pt x="5404513" y="1307788"/>
                        </a:cubicBezTo>
                        <a:cubicBezTo>
                          <a:pt x="5421316" y="1572787"/>
                          <a:pt x="5348155" y="1736828"/>
                          <a:pt x="5404513" y="1856274"/>
                        </a:cubicBezTo>
                        <a:cubicBezTo>
                          <a:pt x="5460871" y="1975720"/>
                          <a:pt x="5367693" y="2350203"/>
                          <a:pt x="5404513" y="2728866"/>
                        </a:cubicBezTo>
                        <a:cubicBezTo>
                          <a:pt x="5397493" y="2852451"/>
                          <a:pt x="5284242" y="2942601"/>
                          <a:pt x="5168767" y="2964612"/>
                        </a:cubicBezTo>
                        <a:cubicBezTo>
                          <a:pt x="4954386" y="2966216"/>
                          <a:pt x="4704508" y="2922617"/>
                          <a:pt x="4571323" y="2964612"/>
                        </a:cubicBezTo>
                        <a:cubicBezTo>
                          <a:pt x="4438138" y="3006607"/>
                          <a:pt x="4274596" y="2955037"/>
                          <a:pt x="4171201" y="2964612"/>
                        </a:cubicBezTo>
                        <a:cubicBezTo>
                          <a:pt x="4067806" y="2974187"/>
                          <a:pt x="3935178" y="2949950"/>
                          <a:pt x="3721748" y="2964612"/>
                        </a:cubicBezTo>
                        <a:cubicBezTo>
                          <a:pt x="3508318" y="2979274"/>
                          <a:pt x="3247177" y="2948210"/>
                          <a:pt x="3074974" y="2964612"/>
                        </a:cubicBezTo>
                        <a:cubicBezTo>
                          <a:pt x="2902771" y="2981014"/>
                          <a:pt x="2693251" y="2957850"/>
                          <a:pt x="2526860" y="2964612"/>
                        </a:cubicBezTo>
                        <a:cubicBezTo>
                          <a:pt x="2360469" y="2971374"/>
                          <a:pt x="2242201" y="2962282"/>
                          <a:pt x="2077407" y="2964612"/>
                        </a:cubicBezTo>
                        <a:cubicBezTo>
                          <a:pt x="1912613" y="2966942"/>
                          <a:pt x="1725286" y="2928732"/>
                          <a:pt x="1529294" y="2964612"/>
                        </a:cubicBezTo>
                        <a:cubicBezTo>
                          <a:pt x="1333302" y="3000492"/>
                          <a:pt x="1259158" y="2962943"/>
                          <a:pt x="1129171" y="2964612"/>
                        </a:cubicBezTo>
                        <a:cubicBezTo>
                          <a:pt x="999184" y="2966281"/>
                          <a:pt x="871224" y="2937594"/>
                          <a:pt x="729048" y="2964612"/>
                        </a:cubicBezTo>
                        <a:cubicBezTo>
                          <a:pt x="586872" y="2991630"/>
                          <a:pt x="404013" y="2921922"/>
                          <a:pt x="235746" y="2964612"/>
                        </a:cubicBezTo>
                        <a:cubicBezTo>
                          <a:pt x="111728" y="2966775"/>
                          <a:pt x="2091" y="2866109"/>
                          <a:pt x="0" y="2728866"/>
                        </a:cubicBezTo>
                        <a:cubicBezTo>
                          <a:pt x="-43414" y="2635477"/>
                          <a:pt x="20766" y="2427995"/>
                          <a:pt x="0" y="2305036"/>
                        </a:cubicBezTo>
                        <a:cubicBezTo>
                          <a:pt x="-20766" y="2182077"/>
                          <a:pt x="29198" y="1941350"/>
                          <a:pt x="0" y="1781480"/>
                        </a:cubicBezTo>
                        <a:cubicBezTo>
                          <a:pt x="-29198" y="1621610"/>
                          <a:pt x="14472" y="1558294"/>
                          <a:pt x="0" y="1357650"/>
                        </a:cubicBezTo>
                        <a:cubicBezTo>
                          <a:pt x="-14472" y="1157006"/>
                          <a:pt x="6484" y="1090569"/>
                          <a:pt x="0" y="834095"/>
                        </a:cubicBezTo>
                        <a:cubicBezTo>
                          <a:pt x="-6484" y="577621"/>
                          <a:pt x="36955" y="446852"/>
                          <a:pt x="0" y="23574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277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train on the railway tracks&#10;&#10;Description automatically generated">
            <a:extLst>
              <a:ext uri="{FF2B5EF4-FFF2-40B4-BE49-F238E27FC236}">
                <a16:creationId xmlns:a16="http://schemas.microsoft.com/office/drawing/2014/main" id="{D0150439-9FBD-4EDC-A7FE-B8033C8F2F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75" y="519969"/>
            <a:ext cx="5821211" cy="3883839"/>
          </a:xfrm>
          <a:prstGeom prst="rect">
            <a:avLst/>
          </a:prstGeom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834AC550-E514-435C-B847-F6778EFA01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17" y="4804969"/>
            <a:ext cx="1403377" cy="1811196"/>
          </a:xfrm>
          <a:prstGeom prst="rect">
            <a:avLst/>
          </a:prstGeom>
        </p:spPr>
      </p:pic>
      <p:sp>
        <p:nvSpPr>
          <p:cNvPr id="13" name="角丸四角形吹き出し 4">
            <a:extLst>
              <a:ext uri="{FF2B5EF4-FFF2-40B4-BE49-F238E27FC236}">
                <a16:creationId xmlns:a16="http://schemas.microsoft.com/office/drawing/2014/main" id="{8EBFE4FB-4A40-407F-ADDD-DED0CA016355}"/>
              </a:ext>
            </a:extLst>
          </p:cNvPr>
          <p:cNvSpPr/>
          <p:nvPr/>
        </p:nvSpPr>
        <p:spPr>
          <a:xfrm>
            <a:off x="2454443" y="5083102"/>
            <a:ext cx="8506326" cy="1254929"/>
          </a:xfrm>
          <a:prstGeom prst="wedgeRoundRectCallout">
            <a:avLst>
              <a:gd name="adj1" fmla="val -56593"/>
              <a:gd name="adj2" fmla="val -2720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3200">
                <a:solidFill>
                  <a:srgbClr val="3D3D3D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次に、新幹線はどれだけ快適か見てみましょう。</a:t>
            </a:r>
            <a:endParaRPr lang="en-US" sz="32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0CDCC6D-055A-47DA-BF00-8C9F5CA984F8}"/>
              </a:ext>
            </a:extLst>
          </p:cNvPr>
          <p:cNvGrpSpPr/>
          <p:nvPr/>
        </p:nvGrpSpPr>
        <p:grpSpPr>
          <a:xfrm>
            <a:off x="6593305" y="625641"/>
            <a:ext cx="4211052" cy="4090737"/>
            <a:chOff x="6593305" y="625641"/>
            <a:chExt cx="4211052" cy="4090737"/>
          </a:xfrm>
        </p:grpSpPr>
        <p:sp>
          <p:nvSpPr>
            <p:cNvPr id="10" name="Speech Bubble: Rectangle 9">
              <a:extLst>
                <a:ext uri="{FF2B5EF4-FFF2-40B4-BE49-F238E27FC236}">
                  <a16:creationId xmlns:a16="http://schemas.microsoft.com/office/drawing/2014/main" id="{B895BA5E-8DAD-4D25-B32D-075E8611111D}"/>
                </a:ext>
              </a:extLst>
            </p:cNvPr>
            <p:cNvSpPr/>
            <p:nvPr/>
          </p:nvSpPr>
          <p:spPr>
            <a:xfrm>
              <a:off x="6593305" y="625641"/>
              <a:ext cx="4211052" cy="4090737"/>
            </a:xfrm>
            <a:prstGeom prst="wedgeRectCallout">
              <a:avLst>
                <a:gd name="adj1" fmla="val -128262"/>
                <a:gd name="adj2" fmla="val 735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26" name="Picture 2" descr="電車で旅行している人達のイラスト（学生）">
              <a:extLst>
                <a:ext uri="{FF2B5EF4-FFF2-40B4-BE49-F238E27FC236}">
                  <a16:creationId xmlns:a16="http://schemas.microsoft.com/office/drawing/2014/main" id="{0F3840F6-5F82-485A-AB90-A5543C4E78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3652" y="745830"/>
              <a:ext cx="3850358" cy="38503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4334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rain, indoor, passenger, vehicle&#10;&#10;Description automatically generated">
            <a:extLst>
              <a:ext uri="{FF2B5EF4-FFF2-40B4-BE49-F238E27FC236}">
                <a16:creationId xmlns:a16="http://schemas.microsoft.com/office/drawing/2014/main" id="{C09A1BE4-C052-4851-B66F-E60E4418EF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111" y="882528"/>
            <a:ext cx="7886188" cy="591464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B0C1D7-43C2-4732-B306-1553264A0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73" y="195221"/>
            <a:ext cx="8629547" cy="698131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新幹線の車内を見てみましょう。</a:t>
            </a:r>
            <a:endParaRPr lang="en-US" altLang="ja-JP" sz="320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552E0BF-AEE6-4E88-961A-AD2610D47B7F}"/>
              </a:ext>
            </a:extLst>
          </p:cNvPr>
          <p:cNvGrpSpPr/>
          <p:nvPr/>
        </p:nvGrpSpPr>
        <p:grpSpPr>
          <a:xfrm>
            <a:off x="8555232" y="544286"/>
            <a:ext cx="3279101" cy="2333573"/>
            <a:chOff x="4688959" y="1577509"/>
            <a:chExt cx="3046946" cy="2333573"/>
          </a:xfrm>
        </p:grpSpPr>
        <p:sp>
          <p:nvSpPr>
            <p:cNvPr id="10" name="Speech Bubble: Rectangle 9">
              <a:extLst>
                <a:ext uri="{FF2B5EF4-FFF2-40B4-BE49-F238E27FC236}">
                  <a16:creationId xmlns:a16="http://schemas.microsoft.com/office/drawing/2014/main" id="{3C0712BD-0A85-412A-85B2-81A49DD8133B}"/>
                </a:ext>
              </a:extLst>
            </p:cNvPr>
            <p:cNvSpPr/>
            <p:nvPr/>
          </p:nvSpPr>
          <p:spPr>
            <a:xfrm>
              <a:off x="4688959" y="1584249"/>
              <a:ext cx="3040912" cy="2326833"/>
            </a:xfrm>
            <a:prstGeom prst="wedgeRectCallout">
              <a:avLst>
                <a:gd name="adj1" fmla="val -69845"/>
                <a:gd name="adj2" fmla="val -32718"/>
              </a:avLst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521CA6A-30C5-445E-8528-A7F96D0D2161}"/>
                </a:ext>
              </a:extLst>
            </p:cNvPr>
            <p:cNvSpPr txBox="1"/>
            <p:nvPr/>
          </p:nvSpPr>
          <p:spPr>
            <a:xfrm>
              <a:off x="4826819" y="1577509"/>
              <a:ext cx="29090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600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荷物を置くための網棚があります。</a:t>
              </a:r>
              <a:endParaRPr lang="en-US" altLang="ja-JP" sz="1600"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  <p:pic>
          <p:nvPicPr>
            <p:cNvPr id="14" name="Picture 13" descr="A picture containing aircraft, engine&#10;&#10;Description automatically generated">
              <a:extLst>
                <a:ext uri="{FF2B5EF4-FFF2-40B4-BE49-F238E27FC236}">
                  <a16:creationId xmlns:a16="http://schemas.microsoft.com/office/drawing/2014/main" id="{57AE23DE-FF7C-476A-A203-FDCD6A781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6819" y="2065501"/>
              <a:ext cx="2846726" cy="1716612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5596799-6D17-4AE5-9BC2-58AF1E69BF1B}"/>
              </a:ext>
            </a:extLst>
          </p:cNvPr>
          <p:cNvGrpSpPr/>
          <p:nvPr/>
        </p:nvGrpSpPr>
        <p:grpSpPr>
          <a:xfrm>
            <a:off x="8508084" y="3250628"/>
            <a:ext cx="3534440" cy="2820605"/>
            <a:chOff x="4644598" y="1635757"/>
            <a:chExt cx="3186081" cy="2326833"/>
          </a:xfrm>
        </p:grpSpPr>
        <p:sp>
          <p:nvSpPr>
            <p:cNvPr id="16" name="Speech Bubble: Rectangle 15">
              <a:extLst>
                <a:ext uri="{FF2B5EF4-FFF2-40B4-BE49-F238E27FC236}">
                  <a16:creationId xmlns:a16="http://schemas.microsoft.com/office/drawing/2014/main" id="{B9A14E72-DD3C-4E78-9521-1001AF6EE184}"/>
                </a:ext>
              </a:extLst>
            </p:cNvPr>
            <p:cNvSpPr/>
            <p:nvPr/>
          </p:nvSpPr>
          <p:spPr>
            <a:xfrm>
              <a:off x="4644598" y="1635757"/>
              <a:ext cx="3040912" cy="2326833"/>
            </a:xfrm>
            <a:prstGeom prst="wedgeRectCallout">
              <a:avLst>
                <a:gd name="adj1" fmla="val -191407"/>
                <a:gd name="adj2" fmla="val 8576"/>
              </a:avLst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D20E4C3-7CD2-491F-A801-BFFB1E1FA7AA}"/>
                </a:ext>
              </a:extLst>
            </p:cNvPr>
            <p:cNvSpPr txBox="1"/>
            <p:nvPr/>
          </p:nvSpPr>
          <p:spPr>
            <a:xfrm>
              <a:off x="4689468" y="1684335"/>
              <a:ext cx="3141211" cy="279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600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コンセントもあります</a:t>
              </a:r>
              <a:endParaRPr lang="en-US" sz="1600"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3BA0805-AD40-44B5-B012-5C8812E443F9}"/>
              </a:ext>
            </a:extLst>
          </p:cNvPr>
          <p:cNvGrpSpPr/>
          <p:nvPr/>
        </p:nvGrpSpPr>
        <p:grpSpPr>
          <a:xfrm>
            <a:off x="2934749" y="2265583"/>
            <a:ext cx="3046946" cy="2326833"/>
            <a:chOff x="3577301" y="3065100"/>
            <a:chExt cx="3046946" cy="232683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E1C36A75-8AD8-4C0D-9D25-A6446CE5FD17}"/>
                </a:ext>
              </a:extLst>
            </p:cNvPr>
            <p:cNvGrpSpPr/>
            <p:nvPr/>
          </p:nvGrpSpPr>
          <p:grpSpPr>
            <a:xfrm>
              <a:off x="3577301" y="3065100"/>
              <a:ext cx="3046946" cy="2326833"/>
              <a:chOff x="4688959" y="1584249"/>
              <a:chExt cx="3046946" cy="2326833"/>
            </a:xfrm>
          </p:grpSpPr>
          <p:sp>
            <p:nvSpPr>
              <p:cNvPr id="20" name="Speech Bubble: Rectangle 19">
                <a:extLst>
                  <a:ext uri="{FF2B5EF4-FFF2-40B4-BE49-F238E27FC236}">
                    <a16:creationId xmlns:a16="http://schemas.microsoft.com/office/drawing/2014/main" id="{044FFC13-D35A-48C7-BE51-1B160F697C73}"/>
                  </a:ext>
                </a:extLst>
              </p:cNvPr>
              <p:cNvSpPr/>
              <p:nvPr/>
            </p:nvSpPr>
            <p:spPr>
              <a:xfrm>
                <a:off x="4688959" y="1584249"/>
                <a:ext cx="3040912" cy="2326833"/>
              </a:xfrm>
              <a:prstGeom prst="wedgeRectCallout">
                <a:avLst>
                  <a:gd name="adj1" fmla="val -64156"/>
                  <a:gd name="adj2" fmla="val -13069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UD Digi Kyokasho NK-R" panose="02020400000000000000" pitchFamily="18" charset="-128"/>
                  <a:ea typeface="UD Digi Kyokasho NK-R" panose="02020400000000000000" pitchFamily="18" charset="-128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88AA9E6-470D-49EF-8143-BB5F9AE6F7B3}"/>
                  </a:ext>
                </a:extLst>
              </p:cNvPr>
              <p:cNvSpPr txBox="1"/>
              <p:nvPr/>
            </p:nvSpPr>
            <p:spPr>
              <a:xfrm>
                <a:off x="4826819" y="1651651"/>
                <a:ext cx="290908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600">
                    <a:latin typeface="UD Digi Kyokasho NK-R" panose="02020400000000000000" pitchFamily="18" charset="-128"/>
                    <a:ea typeface="UD Digi Kyokasho NK-R" panose="02020400000000000000" pitchFamily="18" charset="-128"/>
                  </a:rPr>
                  <a:t>ここはテーブルにできます。</a:t>
                </a:r>
                <a:endParaRPr lang="en-US" altLang="ja-JP" sz="1600">
                  <a:latin typeface="UD Digi Kyokasho NK-R" panose="02020400000000000000" pitchFamily="18" charset="-128"/>
                  <a:ea typeface="UD Digi Kyokasho NK-R" panose="02020400000000000000" pitchFamily="18" charset="-128"/>
                </a:endParaRPr>
              </a:p>
            </p:txBody>
          </p:sp>
        </p:grpSp>
        <p:pic>
          <p:nvPicPr>
            <p:cNvPr id="6" name="Picture 5" descr="A picture containing bathroom, sink, indoor, wall&#10;&#10;Description automatically generated">
              <a:extLst>
                <a:ext uri="{FF2B5EF4-FFF2-40B4-BE49-F238E27FC236}">
                  <a16:creationId xmlns:a16="http://schemas.microsoft.com/office/drawing/2014/main" id="{EEC15048-3052-4F1D-AB74-9FCC11A87B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9883" y="3661964"/>
              <a:ext cx="2815747" cy="1583858"/>
            </a:xfrm>
            <a:prstGeom prst="rect">
              <a:avLst/>
            </a:prstGeom>
          </p:spPr>
        </p:pic>
      </p:grpSp>
      <p:pic>
        <p:nvPicPr>
          <p:cNvPr id="24" name="Picture 23" descr="A close-up of a bed&#10;&#10;Description automatically generated with low confidence">
            <a:extLst>
              <a:ext uri="{FF2B5EF4-FFF2-40B4-BE49-F238E27FC236}">
                <a16:creationId xmlns:a16="http://schemas.microsoft.com/office/drawing/2014/main" id="{66AE2FA7-A4E2-4A9E-8F6E-3510BE4D65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5331" y="3695108"/>
            <a:ext cx="3021558" cy="2266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20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vending machine with drinks in it&#10;&#10;Description automatically generated with low confidence">
            <a:extLst>
              <a:ext uri="{FF2B5EF4-FFF2-40B4-BE49-F238E27FC236}">
                <a16:creationId xmlns:a16="http://schemas.microsoft.com/office/drawing/2014/main" id="{70E9DEFC-D6D9-43F4-8EA1-530C6BF009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066" y="2011061"/>
            <a:ext cx="2960458" cy="3947277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0A495E7-B8E0-4884-85A5-99190D2A53B8}"/>
              </a:ext>
            </a:extLst>
          </p:cNvPr>
          <p:cNvSpPr txBox="1">
            <a:spLocks/>
          </p:cNvSpPr>
          <p:nvPr/>
        </p:nvSpPr>
        <p:spPr>
          <a:xfrm>
            <a:off x="98854" y="195221"/>
            <a:ext cx="11961341" cy="698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44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新幹線の車内を見てみましょう。</a:t>
            </a:r>
            <a:endParaRPr lang="en-US" b="1">
              <a:latin typeface="UD Digi Kyokasho NK-B" panose="02020700000000000000" pitchFamily="18" charset="-128"/>
              <a:ea typeface="UD Digi Kyokasho NK-B" panose="02020700000000000000" pitchFamily="18" charset="-128"/>
              <a:cs typeface="CordiaUPC" panose="020B0304020202020204" pitchFamily="34" charset="-34"/>
            </a:endParaRPr>
          </a:p>
        </p:txBody>
      </p:sp>
      <p:pic>
        <p:nvPicPr>
          <p:cNvPr id="8" name="Picture 7" descr="A picture containing indoor, door, wall, ceiling&#10;&#10;Description automatically generated">
            <a:extLst>
              <a:ext uri="{FF2B5EF4-FFF2-40B4-BE49-F238E27FC236}">
                <a16:creationId xmlns:a16="http://schemas.microsoft.com/office/drawing/2014/main" id="{9C393F73-DBC2-4837-89D6-BF5D82A398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787" y="2011061"/>
            <a:ext cx="7017381" cy="394727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69844AD-7503-4AB8-AFBB-594B506A583F}"/>
              </a:ext>
            </a:extLst>
          </p:cNvPr>
          <p:cNvSpPr txBox="1"/>
          <p:nvPr/>
        </p:nvSpPr>
        <p:spPr>
          <a:xfrm>
            <a:off x="284832" y="1403573"/>
            <a:ext cx="4287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車内には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自動</a:t>
            </a:r>
            <a:r>
              <a:rPr lang="ja-JP" altLang="en-US" sz="20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販売機もあります</a:t>
            </a:r>
            <a:endParaRPr lang="en-US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00F6F0-3F85-4D51-9076-1924B5D2188C}"/>
              </a:ext>
            </a:extLst>
          </p:cNvPr>
          <p:cNvSpPr txBox="1"/>
          <p:nvPr/>
        </p:nvSpPr>
        <p:spPr>
          <a:xfrm>
            <a:off x="5042814" y="1413532"/>
            <a:ext cx="70173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トイレと多目的トイレもあります。</a:t>
            </a:r>
            <a:endParaRPr lang="en-US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322440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0C1D7-43C2-4732-B306-1553264A0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472"/>
            <a:ext cx="10515600" cy="698131"/>
          </a:xfrm>
        </p:spPr>
        <p:txBody>
          <a:bodyPr>
            <a:noAutofit/>
          </a:bodyPr>
          <a:lstStyle/>
          <a:p>
            <a:pPr algn="ctr"/>
            <a:r>
              <a:rPr lang="ja-JP" altLang="en-US" sz="3200" b="1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新幹線に乗っているとき、日本人はどんなことをするのかな？</a:t>
            </a:r>
            <a:endParaRPr lang="en-US" altLang="ja-JP" sz="3200" b="1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E94380-4EF7-46B8-9F9D-CB9D29A97B19}"/>
              </a:ext>
            </a:extLst>
          </p:cNvPr>
          <p:cNvSpPr txBox="1"/>
          <p:nvPr/>
        </p:nvSpPr>
        <p:spPr>
          <a:xfrm>
            <a:off x="362585" y="1250203"/>
            <a:ext cx="5362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車内販売のカートがあります。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21CA6A-30C5-445E-8528-A7F96D0D2161}"/>
              </a:ext>
            </a:extLst>
          </p:cNvPr>
          <p:cNvSpPr txBox="1"/>
          <p:nvPr/>
        </p:nvSpPr>
        <p:spPr>
          <a:xfrm>
            <a:off x="5927457" y="1310724"/>
            <a:ext cx="5534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日本人はよく駅弁を買って車内で食べます。</a:t>
            </a:r>
            <a:endParaRPr lang="en-US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11" name="Picture 10" descr="A picture containing text, indoor, floor, cluttered&#10;&#10;Description automatically generated">
            <a:extLst>
              <a:ext uri="{FF2B5EF4-FFF2-40B4-BE49-F238E27FC236}">
                <a16:creationId xmlns:a16="http://schemas.microsoft.com/office/drawing/2014/main" id="{21237F54-F1F9-466B-8F47-DD0146518D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585" y="1938913"/>
            <a:ext cx="5197163" cy="344312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9E19C27-64EB-4BBC-9681-610655165C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938913"/>
            <a:ext cx="5197163" cy="3467482"/>
          </a:xfrm>
          <a:prstGeom prst="rect">
            <a:avLst/>
          </a:prstGeom>
        </p:spPr>
      </p:pic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7701B431-6D08-4A2A-AC99-30E937EC4C0F}"/>
              </a:ext>
            </a:extLst>
          </p:cNvPr>
          <p:cNvSpPr/>
          <p:nvPr/>
        </p:nvSpPr>
        <p:spPr>
          <a:xfrm>
            <a:off x="3540641" y="5616333"/>
            <a:ext cx="7029388" cy="978195"/>
          </a:xfrm>
          <a:prstGeom prst="wedgeRectCallout">
            <a:avLst>
              <a:gd name="adj1" fmla="val 26429"/>
              <a:gd name="adj2" fmla="val -11250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駅弁＝車内か駅で売っているお弁当</a:t>
            </a:r>
            <a:endParaRPr lang="en-US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02669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train going by a mountain&#10;&#10;Description automatically generated with low confidence">
            <a:extLst>
              <a:ext uri="{FF2B5EF4-FFF2-40B4-BE49-F238E27FC236}">
                <a16:creationId xmlns:a16="http://schemas.microsoft.com/office/drawing/2014/main" id="{5B6C986D-D06B-4CE7-B75A-648561F657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993" y="1193892"/>
            <a:ext cx="7065310" cy="5298983"/>
          </a:xfrm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305907FD-44B1-48CF-9159-5893D67CAEA6}"/>
              </a:ext>
            </a:extLst>
          </p:cNvPr>
          <p:cNvSpPr/>
          <p:nvPr/>
        </p:nvSpPr>
        <p:spPr>
          <a:xfrm>
            <a:off x="6941288" y="1381115"/>
            <a:ext cx="4605670" cy="3084559"/>
          </a:xfrm>
          <a:prstGeom prst="wedgeRectCallout">
            <a:avLst>
              <a:gd name="adj1" fmla="val -90012"/>
              <a:gd name="adj2" fmla="val 64144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F31464-F971-4733-9CC3-13EDD9A74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8763"/>
          </a:xfrm>
        </p:spPr>
        <p:txBody>
          <a:bodyPr>
            <a:noAutofit/>
          </a:bodyPr>
          <a:lstStyle/>
          <a:p>
            <a:pPr algn="ctr"/>
            <a:r>
              <a:rPr lang="ja-JP" altLang="en-US" sz="3200" b="1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「東京ー大阪」のルートでは、富士山が見られます</a:t>
            </a:r>
            <a:endParaRPr lang="en-US" sz="3200" b="1">
              <a:latin typeface="UD Digi Kyokasho NK-B" panose="02020700000000000000" pitchFamily="18" charset="-128"/>
              <a:ea typeface="UD Digi Kyokasho NK-B" panose="02020700000000000000" pitchFamily="18" charset="-128"/>
              <a:cs typeface="CordiaUPC" panose="020B0304020202020204" pitchFamily="34" charset="-34"/>
            </a:endParaRPr>
          </a:p>
        </p:txBody>
      </p:sp>
      <p:pic>
        <p:nvPicPr>
          <p:cNvPr id="7" name="Picture 6" descr="A person taking a picture of a mountain&#10;&#10;Description automatically generated with low confidence">
            <a:extLst>
              <a:ext uri="{FF2B5EF4-FFF2-40B4-BE49-F238E27FC236}">
                <a16:creationId xmlns:a16="http://schemas.microsoft.com/office/drawing/2014/main" id="{88FE6845-B33A-4BFC-8566-D6BE77CA70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549" y="1520456"/>
            <a:ext cx="4251251" cy="281048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B2090B3-E9E9-4438-A69D-3830460C1A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41627" y="4736669"/>
            <a:ext cx="1450373" cy="2096533"/>
          </a:xfrm>
          <a:prstGeom prst="rect">
            <a:avLst/>
          </a:prstGeom>
        </p:spPr>
      </p:pic>
      <p:sp>
        <p:nvSpPr>
          <p:cNvPr id="12" name="角丸四角形吹き出し 4">
            <a:extLst>
              <a:ext uri="{FF2B5EF4-FFF2-40B4-BE49-F238E27FC236}">
                <a16:creationId xmlns:a16="http://schemas.microsoft.com/office/drawing/2014/main" id="{8F18612D-D501-42E4-84B4-89BEEDCD2A7C}"/>
              </a:ext>
            </a:extLst>
          </p:cNvPr>
          <p:cNvSpPr/>
          <p:nvPr/>
        </p:nvSpPr>
        <p:spPr>
          <a:xfrm>
            <a:off x="7474688" y="4652897"/>
            <a:ext cx="3272705" cy="1234639"/>
          </a:xfrm>
          <a:prstGeom prst="wedgeRoundRectCallout">
            <a:avLst>
              <a:gd name="adj1" fmla="val 57094"/>
              <a:gd name="adj2" fmla="val 3090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b="1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スピードがとても速いから、お見逃しなく！</a:t>
            </a:r>
            <a:endParaRPr kumimoji="1" lang="en-US" sz="2400" b="1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58960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389841" y="172385"/>
            <a:ext cx="6764867" cy="1325563"/>
          </a:xfrm>
        </p:spPr>
        <p:txBody>
          <a:bodyPr>
            <a:normAutofit/>
          </a:bodyPr>
          <a:lstStyle/>
          <a:p>
            <a:r>
              <a:rPr lang="ja-JP" altLang="en-US" sz="48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日本との類似・相違点</a:t>
            </a:r>
            <a:endParaRPr lang="en-US" sz="480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900" y="3752888"/>
            <a:ext cx="2185989" cy="2614541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1024465" y="301890"/>
            <a:ext cx="16340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th-TH" sz="2800" b="1">
                <a:solidFill>
                  <a:schemeClr val="bg1"/>
                </a:solidFill>
              </a:rPr>
              <a:t>ย้อนคิด</a:t>
            </a:r>
          </a:p>
          <a:p>
            <a:pPr algn="ctr"/>
            <a:r>
              <a:rPr lang="th-TH" sz="2800" b="1">
                <a:solidFill>
                  <a:schemeClr val="bg1"/>
                </a:solidFill>
              </a:rPr>
              <a:t>เรื่องของไทย</a:t>
            </a:r>
            <a:endParaRPr kumimoji="1" lang="en-US" sz="2800" b="1">
              <a:solidFill>
                <a:schemeClr val="bg1"/>
              </a:solidFill>
            </a:endParaRPr>
          </a:p>
        </p:txBody>
      </p:sp>
      <p:sp>
        <p:nvSpPr>
          <p:cNvPr id="8" name="円形吹き出し 7"/>
          <p:cNvSpPr/>
          <p:nvPr/>
        </p:nvSpPr>
        <p:spPr>
          <a:xfrm>
            <a:off x="447040" y="4016646"/>
            <a:ext cx="4023852" cy="2087027"/>
          </a:xfrm>
          <a:prstGeom prst="wedgeEllipseCallout">
            <a:avLst>
              <a:gd name="adj1" fmla="val 71470"/>
              <a:gd name="adj2" fmla="val 2129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タイ人はどんなときに列車に乗りますか？</a:t>
            </a:r>
            <a:endParaRPr kumimoji="1" lang="en-US" sz="2400" b="1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9" name="円形吹き出し 8"/>
          <p:cNvSpPr/>
          <p:nvPr/>
        </p:nvSpPr>
        <p:spPr>
          <a:xfrm>
            <a:off x="4739115" y="1578317"/>
            <a:ext cx="3907045" cy="1532945"/>
          </a:xfrm>
          <a:prstGeom prst="wedgeEllipseCallout">
            <a:avLst>
              <a:gd name="adj1" fmla="val -23425"/>
              <a:gd name="adj2" fmla="val 6957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タイの列車はどんな種類がありますか？</a:t>
            </a:r>
            <a:endParaRPr kumimoji="1" lang="en-US" sz="2400" b="1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0" name="円形吹き出し 9"/>
          <p:cNvSpPr/>
          <p:nvPr/>
        </p:nvSpPr>
        <p:spPr>
          <a:xfrm>
            <a:off x="7785420" y="2494681"/>
            <a:ext cx="4102619" cy="1891506"/>
          </a:xfrm>
          <a:prstGeom prst="wedgeEllipseCallout">
            <a:avLst>
              <a:gd name="adj1" fmla="val -67899"/>
              <a:gd name="adj2" fmla="val 5291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タイの高速列車は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いつできますか、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どんなルートですか。</a:t>
            </a:r>
            <a:endParaRPr kumimoji="1" lang="en-US" sz="2400" b="1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5" name="Picture 4" descr="A train at a train station&#10;&#10;Description automatically generated">
            <a:extLst>
              <a:ext uri="{FF2B5EF4-FFF2-40B4-BE49-F238E27FC236}">
                <a16:creationId xmlns:a16="http://schemas.microsoft.com/office/drawing/2014/main" id="{A7D77362-2256-4D44-912F-7684821963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372" y="1632619"/>
            <a:ext cx="3573249" cy="2384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円形吹き出し 9">
            <a:extLst>
              <a:ext uri="{FF2B5EF4-FFF2-40B4-BE49-F238E27FC236}">
                <a16:creationId xmlns:a16="http://schemas.microsoft.com/office/drawing/2014/main" id="{28F8CF83-8B07-4A67-8719-92CB138DF92E}"/>
              </a:ext>
            </a:extLst>
          </p:cNvPr>
          <p:cNvSpPr/>
          <p:nvPr/>
        </p:nvSpPr>
        <p:spPr>
          <a:xfrm>
            <a:off x="7263911" y="4692492"/>
            <a:ext cx="3907046" cy="1891506"/>
          </a:xfrm>
          <a:prstGeom prst="wedgeEllipseCallout">
            <a:avLst>
              <a:gd name="adj1" fmla="val -68889"/>
              <a:gd name="adj2" fmla="val 655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タイで高速列車ができるなら、どんなルートができてほしいですか？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0E1B140-44E6-9609-0F94-9C299BE840B5}"/>
              </a:ext>
            </a:extLst>
          </p:cNvPr>
          <p:cNvGrpSpPr/>
          <p:nvPr/>
        </p:nvGrpSpPr>
        <p:grpSpPr>
          <a:xfrm>
            <a:off x="228600" y="166296"/>
            <a:ext cx="3136330" cy="1567254"/>
            <a:chOff x="228600" y="166296"/>
            <a:chExt cx="3136330" cy="1567254"/>
          </a:xfrm>
        </p:grpSpPr>
        <p:sp>
          <p:nvSpPr>
            <p:cNvPr id="12" name="雲形吹き出し 5">
              <a:extLst>
                <a:ext uri="{FF2B5EF4-FFF2-40B4-BE49-F238E27FC236}">
                  <a16:creationId xmlns:a16="http://schemas.microsoft.com/office/drawing/2014/main" id="{BDF8F063-6953-1074-C57F-A76E4799FDC1}"/>
                </a:ext>
              </a:extLst>
            </p:cNvPr>
            <p:cNvSpPr/>
            <p:nvPr/>
          </p:nvSpPr>
          <p:spPr>
            <a:xfrm>
              <a:off x="228600" y="166296"/>
              <a:ext cx="3136329" cy="1567254"/>
            </a:xfrm>
            <a:prstGeom prst="cloudCallout">
              <a:avLst>
                <a:gd name="adj1" fmla="val 52724"/>
                <a:gd name="adj2" fmla="val 56815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  <p:sp>
          <p:nvSpPr>
            <p:cNvPr id="13" name="テキスト ボックス 6">
              <a:extLst>
                <a:ext uri="{FF2B5EF4-FFF2-40B4-BE49-F238E27FC236}">
                  <a16:creationId xmlns:a16="http://schemas.microsoft.com/office/drawing/2014/main" id="{FA41EF56-BE04-DAE0-405D-BB03738CC7FB}"/>
                </a:ext>
              </a:extLst>
            </p:cNvPr>
            <p:cNvSpPr txBox="1"/>
            <p:nvPr/>
          </p:nvSpPr>
          <p:spPr>
            <a:xfrm>
              <a:off x="318068" y="483959"/>
              <a:ext cx="304686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ja-JP" altLang="en-US" sz="2400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自分のことを</a:t>
              </a:r>
              <a:endPara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  <a:p>
              <a:pPr lvl="0" algn="ctr"/>
              <a:r>
                <a:rPr lang="ja-JP" altLang="en-US" sz="2400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振り返りましょう。</a:t>
              </a:r>
              <a:endParaRPr kumimoji="1" lang="en-US" sz="2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4229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0EC383-499F-77F0-72E4-9FD66EA5E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143" y="387531"/>
            <a:ext cx="10515600" cy="1325563"/>
          </a:xfrm>
        </p:spPr>
        <p:txBody>
          <a:bodyPr>
            <a:normAutofit/>
          </a:bodyPr>
          <a:lstStyle/>
          <a:p>
            <a:r>
              <a:rPr lang="ja-JP" altLang="en-US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出典</a:t>
            </a:r>
            <a:endParaRPr lang="en-US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EBA4DC-31A9-1478-29E2-063B446A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063" y="1456349"/>
            <a:ext cx="11553091" cy="4351338"/>
          </a:xfrm>
        </p:spPr>
        <p:txBody>
          <a:bodyPr>
            <a:normAutofit/>
          </a:bodyPr>
          <a:lstStyle/>
          <a:p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７　国際交流基金「第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6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課 見てみよう 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エリンが挑戦！にほんごできます。コンテンツライブラリー 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国際交流基金」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2"/>
              </a:rPr>
              <a:t>https://www.erin.jpf.go.jp/jp/lesson/06/let-us-see/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15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P.9-10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鉄道コム「国内最速の列車とは？　新幹線と在来線の表定速度　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2022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年版ランキング 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- 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鉄道コム」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https://www.tetsudo.com/report/391/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15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P.18-19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株式会社阪急交通社「新幹線と飛行機、どちらを使いたい？ ～移動時間や料金、快適さや楽しさからも比較した アンケート調査結果を阪急交通社が公開～ 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株式会社阪急交通社」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4"/>
              </a:rPr>
              <a:t>https://www.atpress.ne.jp/news/323171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15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buNone/>
            </a:pP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6365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角丸四角形吹き出し 4"/>
          <p:cNvSpPr/>
          <p:nvPr/>
        </p:nvSpPr>
        <p:spPr>
          <a:xfrm>
            <a:off x="3315680" y="4386264"/>
            <a:ext cx="7385272" cy="1726379"/>
          </a:xfrm>
          <a:prstGeom prst="wedgeRoundRectCallout">
            <a:avLst>
              <a:gd name="adj1" fmla="val -62956"/>
              <a:gd name="adj2" fmla="val 2612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/>
            <a:r>
              <a:rPr lang="ja-JP" altLang="en-US" sz="280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このような電車は、通勤や短距離の移動として使われることが多いです。</a:t>
            </a:r>
            <a:endParaRPr lang="ja-JP" altLang="ja-JP" sz="280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20" y="4631016"/>
            <a:ext cx="1548417" cy="1998384"/>
          </a:xfrm>
          <a:prstGeom prst="rect">
            <a:avLst/>
          </a:prstGeom>
        </p:spPr>
      </p:pic>
      <p:pic>
        <p:nvPicPr>
          <p:cNvPr id="4" name="Picture 3" descr="A train on the railway tracks&#10;&#10;Description automatically generated">
            <a:extLst>
              <a:ext uri="{FF2B5EF4-FFF2-40B4-BE49-F238E27FC236}">
                <a16:creationId xmlns:a16="http://schemas.microsoft.com/office/drawing/2014/main" id="{84C8BDC9-0549-41E5-BCA4-6BED419AD3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20" y="210004"/>
            <a:ext cx="4968268" cy="3726201"/>
          </a:xfrm>
          <a:prstGeom prst="rect">
            <a:avLst/>
          </a:prstGeom>
        </p:spPr>
      </p:pic>
      <p:pic>
        <p:nvPicPr>
          <p:cNvPr id="17" name="Picture 16" descr="A train on the railway tracks&#10;&#10;Description automatically generated">
            <a:extLst>
              <a:ext uri="{FF2B5EF4-FFF2-40B4-BE49-F238E27FC236}">
                <a16:creationId xmlns:a16="http://schemas.microsoft.com/office/drawing/2014/main" id="{C23EC011-DF01-47ED-8A28-9C5329AF06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580" y="467539"/>
            <a:ext cx="5235722" cy="3468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4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角丸四角形吹き出し 4"/>
          <p:cNvSpPr/>
          <p:nvPr/>
        </p:nvSpPr>
        <p:spPr>
          <a:xfrm>
            <a:off x="3315680" y="4386264"/>
            <a:ext cx="7269846" cy="1726379"/>
          </a:xfrm>
          <a:prstGeom prst="wedgeRoundRectCallout">
            <a:avLst>
              <a:gd name="adj1" fmla="val -62956"/>
              <a:gd name="adj2" fmla="val 2612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/>
            <a:r>
              <a:rPr lang="ja-JP" altLang="en-US" sz="320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こちらは新幹線です。普通の電車と形が</a:t>
            </a:r>
            <a:endParaRPr lang="en-US" altLang="ja-JP" sz="320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fontAlgn="base"/>
            <a:r>
              <a:rPr lang="ja-JP" altLang="en-US" sz="320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違いますね。</a:t>
            </a:r>
            <a:endParaRPr lang="ja-JP" altLang="ja-JP" sz="320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20" y="4631016"/>
            <a:ext cx="1548417" cy="1998384"/>
          </a:xfrm>
          <a:prstGeom prst="rect">
            <a:avLst/>
          </a:prstGeom>
        </p:spPr>
      </p:pic>
      <p:pic>
        <p:nvPicPr>
          <p:cNvPr id="8" name="Picture 7" descr="A train on the railway tracks&#10;&#10;Description automatically generated with medium confidence">
            <a:extLst>
              <a:ext uri="{FF2B5EF4-FFF2-40B4-BE49-F238E27FC236}">
                <a16:creationId xmlns:a16="http://schemas.microsoft.com/office/drawing/2014/main" id="{AFEC9B30-4C65-4F99-9F40-D25303FF97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79" y="561485"/>
            <a:ext cx="6096000" cy="3419475"/>
          </a:xfrm>
          <a:prstGeom prst="rect">
            <a:avLst/>
          </a:prstGeom>
        </p:spPr>
      </p:pic>
      <p:pic>
        <p:nvPicPr>
          <p:cNvPr id="4" name="Picture 3" descr="A red train on a track&#10;&#10;Description automatically generated with low confidence">
            <a:extLst>
              <a:ext uri="{FF2B5EF4-FFF2-40B4-BE49-F238E27FC236}">
                <a16:creationId xmlns:a16="http://schemas.microsoft.com/office/drawing/2014/main" id="{AA802020-C0E3-4771-ADA3-74D8DE688E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273" y="561485"/>
            <a:ext cx="5053263" cy="3363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506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角丸四角形吹き出し 4"/>
          <p:cNvSpPr/>
          <p:nvPr/>
        </p:nvSpPr>
        <p:spPr>
          <a:xfrm>
            <a:off x="411844" y="1649228"/>
            <a:ext cx="4579704" cy="2028283"/>
          </a:xfrm>
          <a:prstGeom prst="wedgeRoundRectCallout">
            <a:avLst>
              <a:gd name="adj1" fmla="val -28051"/>
              <a:gd name="adj2" fmla="val 8860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/>
            <a:r>
              <a:rPr lang="ja-JP" altLang="en-US" sz="240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皆さん知っていますか？　日本のほとんどの電車と新幹線は</a:t>
            </a:r>
            <a:endParaRPr lang="en-US" altLang="ja-JP" sz="240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fontAlgn="base"/>
            <a:r>
              <a:rPr lang="ja-JP" altLang="en-US" sz="240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電気で動いています。</a:t>
            </a:r>
            <a:endParaRPr lang="en-US" altLang="ja-JP" sz="240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77" y="4666335"/>
            <a:ext cx="1571584" cy="2028284"/>
          </a:xfrm>
          <a:prstGeom prst="rect">
            <a:avLst/>
          </a:prstGeom>
        </p:spPr>
      </p:pic>
      <p:pic>
        <p:nvPicPr>
          <p:cNvPr id="3" name="Picture 2" descr="A train on the railway tracks&#10;&#10;Description automatically generated with medium confidence">
            <a:extLst>
              <a:ext uri="{FF2B5EF4-FFF2-40B4-BE49-F238E27FC236}">
                <a16:creationId xmlns:a16="http://schemas.microsoft.com/office/drawing/2014/main" id="{7D3E7F97-C754-4418-AEA0-2AC3B87DE7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826" y="107182"/>
            <a:ext cx="4978837" cy="3321818"/>
          </a:xfrm>
          <a:prstGeom prst="rect">
            <a:avLst/>
          </a:prstGeom>
        </p:spPr>
      </p:pic>
      <p:pic>
        <p:nvPicPr>
          <p:cNvPr id="7" name="Picture 6" descr="A train on the railway tracks&#10;&#10;Description automatically generated">
            <a:extLst>
              <a:ext uri="{FF2B5EF4-FFF2-40B4-BE49-F238E27FC236}">
                <a16:creationId xmlns:a16="http://schemas.microsoft.com/office/drawing/2014/main" id="{37A963C0-CCB8-42E8-8D88-C5921F370A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041" y="3526825"/>
            <a:ext cx="4866405" cy="3223993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93C5B4F9-00CF-45A0-81E0-CF5C12E630D9}"/>
              </a:ext>
            </a:extLst>
          </p:cNvPr>
          <p:cNvSpPr/>
          <p:nvPr/>
        </p:nvSpPr>
        <p:spPr>
          <a:xfrm>
            <a:off x="6868559" y="107182"/>
            <a:ext cx="3875314" cy="1328057"/>
          </a:xfrm>
          <a:prstGeom prst="ellipse">
            <a:avLst/>
          </a:prstGeom>
          <a:noFill/>
          <a:ln w="57150">
            <a:solidFill>
              <a:schemeClr val="accent2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A4062A6-C8B1-405C-818E-C54D536D1CCC}"/>
              </a:ext>
            </a:extLst>
          </p:cNvPr>
          <p:cNvSpPr/>
          <p:nvPr/>
        </p:nvSpPr>
        <p:spPr>
          <a:xfrm>
            <a:off x="6444016" y="3663090"/>
            <a:ext cx="3875314" cy="1328057"/>
          </a:xfrm>
          <a:prstGeom prst="ellipse">
            <a:avLst/>
          </a:prstGeom>
          <a:noFill/>
          <a:ln w="57150">
            <a:solidFill>
              <a:schemeClr val="accent2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DADE5C96-E567-4E9C-9559-158CA45478F1}"/>
              </a:ext>
            </a:extLst>
          </p:cNvPr>
          <p:cNvSpPr/>
          <p:nvPr/>
        </p:nvSpPr>
        <p:spPr>
          <a:xfrm>
            <a:off x="2293257" y="4767943"/>
            <a:ext cx="3925569" cy="1752600"/>
          </a:xfrm>
          <a:prstGeom prst="wedgeRectCallout">
            <a:avLst>
              <a:gd name="adj1" fmla="val 82691"/>
              <a:gd name="adj2" fmla="val 2337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走るときは、レールと電車の</a:t>
            </a:r>
            <a:endParaRPr lang="en-US" altLang="ja-JP" sz="240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上の電線から電気が流れて、電車を動かします。</a:t>
            </a:r>
            <a:endParaRPr lang="en-US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669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8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角丸四角形吹き出し 4"/>
          <p:cNvSpPr/>
          <p:nvPr/>
        </p:nvSpPr>
        <p:spPr>
          <a:xfrm>
            <a:off x="283029" y="840885"/>
            <a:ext cx="4949372" cy="2265084"/>
          </a:xfrm>
          <a:prstGeom prst="wedgeRoundRectCallout">
            <a:avLst>
              <a:gd name="adj1" fmla="val -28051"/>
              <a:gd name="adj2" fmla="val 8860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/>
            <a:endParaRPr lang="en-US" altLang="ja-JP" sz="280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fontAlgn="base"/>
            <a:r>
              <a:rPr lang="ja-JP" altLang="en-US" sz="280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新幹線は</a:t>
            </a:r>
            <a:r>
              <a:rPr lang="en-US" altLang="ja-JP" sz="280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JR</a:t>
            </a:r>
            <a:r>
              <a:rPr lang="ja-JP" altLang="en-US" sz="280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という鉄道会社の「特急」列車です。速度は普通の電車より何倍も速く走れます。</a:t>
            </a:r>
            <a:endParaRPr lang="en-US" altLang="ja-JP" sz="280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th-TH" altLang="ja-JP" sz="28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endParaRPr kumimoji="1" lang="en-US" sz="28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39" y="4323739"/>
            <a:ext cx="1828800" cy="2360246"/>
          </a:xfrm>
          <a:prstGeom prst="rect">
            <a:avLst/>
          </a:prstGeom>
        </p:spPr>
      </p:pic>
      <p:pic>
        <p:nvPicPr>
          <p:cNvPr id="3" name="Picture 2" descr="A train on the railway tracks&#10;&#10;Description automatically generated with medium confidence">
            <a:extLst>
              <a:ext uri="{FF2B5EF4-FFF2-40B4-BE49-F238E27FC236}">
                <a16:creationId xmlns:a16="http://schemas.microsoft.com/office/drawing/2014/main" id="{7D3E7F97-C754-4418-AEA0-2AC3B87DE7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1" y="96297"/>
            <a:ext cx="4747905" cy="3167743"/>
          </a:xfrm>
          <a:prstGeom prst="rect">
            <a:avLst/>
          </a:prstGeom>
        </p:spPr>
      </p:pic>
      <p:sp>
        <p:nvSpPr>
          <p:cNvPr id="8" name="角丸四角形吹き出し 4">
            <a:extLst>
              <a:ext uri="{FF2B5EF4-FFF2-40B4-BE49-F238E27FC236}">
                <a16:creationId xmlns:a16="http://schemas.microsoft.com/office/drawing/2014/main" id="{6E6FA669-EDCE-4F0D-909C-5C3AACF13F6E}"/>
              </a:ext>
            </a:extLst>
          </p:cNvPr>
          <p:cNvSpPr/>
          <p:nvPr/>
        </p:nvSpPr>
        <p:spPr>
          <a:xfrm>
            <a:off x="2384610" y="3752031"/>
            <a:ext cx="4833771" cy="2071653"/>
          </a:xfrm>
          <a:prstGeom prst="wedgeRoundRectCallout">
            <a:avLst>
              <a:gd name="adj1" fmla="val -60382"/>
              <a:gd name="adj2" fmla="val 27572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/>
            <a:r>
              <a:rPr lang="ja-JP" altLang="en-US" sz="280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高速列車なので、新幹線専用の線路が必要です。</a:t>
            </a:r>
            <a:endParaRPr lang="en-US" altLang="ja-JP" sz="280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6A515FF-7B03-4202-B02C-60D3E9218D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6970" y="3593960"/>
            <a:ext cx="4223657" cy="3167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96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1508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3600" b="1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日本の交通機関を見てみましょう。</a:t>
            </a:r>
            <a:endParaRPr kumimoji="1" lang="en-US" sz="3600" b="1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80974" y="5781777"/>
            <a:ext cx="11830050" cy="1089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第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6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課 見てみよう 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| 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エリンが挑戦！にほんごできます。コンテンツライブラリー 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| 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国際交流基金</a:t>
            </a:r>
            <a:endParaRPr kumimoji="1" lang="en-US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4" name="Picture 2">
            <a:hlinkClick r:id="rId3"/>
            <a:extLst>
              <a:ext uri="{FF2B5EF4-FFF2-40B4-BE49-F238E27FC236}">
                <a16:creationId xmlns:a16="http://schemas.microsoft.com/office/drawing/2014/main" id="{26EEB165-4F7C-C04D-B87C-C3C45F80A9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7877" y="1089000"/>
            <a:ext cx="6376245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91980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18058" y="486999"/>
            <a:ext cx="7609417" cy="1325563"/>
          </a:xfrm>
        </p:spPr>
        <p:txBody>
          <a:bodyPr>
            <a:normAutofit/>
          </a:bodyPr>
          <a:lstStyle/>
          <a:p>
            <a:r>
              <a:rPr kumimoji="1" lang="ja-JP" altLang="en-US" sz="400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タイの列車と日本の列車</a:t>
            </a:r>
            <a:endParaRPr kumimoji="1" lang="en-US" sz="400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83938" y="4296470"/>
            <a:ext cx="10515600" cy="2441047"/>
          </a:xfrm>
        </p:spPr>
        <p:txBody>
          <a:bodyPr>
            <a:normAutofit/>
          </a:bodyPr>
          <a:lstStyle/>
          <a:p>
            <a:r>
              <a:rPr kumimoji="1"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タイの列車に乗ったことがありますか？タイの列車にはどんな種類がありますか。タイ人はどんなときに列車で移動すると思いますか？</a:t>
            </a:r>
            <a:endParaRPr kumimoji="1"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kumimoji="1"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日本の新幹線について聞いたり、見たりすることがありますか？あったら、タイの</a:t>
            </a:r>
            <a:endParaRPr kumimoji="1"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buNone/>
            </a:pP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  </a:t>
            </a:r>
            <a:r>
              <a:rPr kumimoji="1"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列車と比べましょう。</a:t>
            </a:r>
            <a:endParaRPr kumimoji="1"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kumimoji="1"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日本人はどんなときに新幹線に乗ると思いますか？</a:t>
            </a:r>
            <a:endParaRPr kumimoji="1" lang="en-US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7" name="รูปภาพ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001" y="1674046"/>
            <a:ext cx="3339997" cy="2245204"/>
          </a:xfrm>
          <a:prstGeom prst="rect">
            <a:avLst/>
          </a:prstGeom>
        </p:spPr>
      </p:pic>
      <p:sp>
        <p:nvSpPr>
          <p:cNvPr id="4" name="矢印: 五方向 6">
            <a:extLst>
              <a:ext uri="{FF2B5EF4-FFF2-40B4-BE49-F238E27FC236}">
                <a16:creationId xmlns:a16="http://schemas.microsoft.com/office/drawing/2014/main" id="{2D782CD0-B39E-B579-8072-0E1385A8205B}"/>
              </a:ext>
            </a:extLst>
          </p:cNvPr>
          <p:cNvSpPr/>
          <p:nvPr/>
        </p:nvSpPr>
        <p:spPr>
          <a:xfrm>
            <a:off x="479503" y="640384"/>
            <a:ext cx="2225522" cy="775043"/>
          </a:xfrm>
          <a:custGeom>
            <a:avLst/>
            <a:gdLst>
              <a:gd name="csX0" fmla="*/ 0 w 2225522"/>
              <a:gd name="csY0" fmla="*/ 0 h 775043"/>
              <a:gd name="csX1" fmla="*/ 1805921 w 2225522"/>
              <a:gd name="csY1" fmla="*/ 0 h 775043"/>
              <a:gd name="csX2" fmla="*/ 2225522 w 2225522"/>
              <a:gd name="csY2" fmla="*/ 387522 h 775043"/>
              <a:gd name="csX3" fmla="*/ 1805921 w 2225522"/>
              <a:gd name="csY3" fmla="*/ 775043 h 775043"/>
              <a:gd name="csX4" fmla="*/ 0 w 2225522"/>
              <a:gd name="csY4" fmla="*/ 775043 h 775043"/>
              <a:gd name="csX5" fmla="*/ 0 w 2225522"/>
              <a:gd name="csY5" fmla="*/ 0 h 775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2225522" h="775043" fill="none" extrusionOk="0">
                <a:moveTo>
                  <a:pt x="0" y="0"/>
                </a:moveTo>
                <a:cubicBezTo>
                  <a:pt x="392043" y="-151702"/>
                  <a:pt x="999238" y="146904"/>
                  <a:pt x="1805921" y="0"/>
                </a:cubicBezTo>
                <a:cubicBezTo>
                  <a:pt x="1885148" y="76921"/>
                  <a:pt x="2134490" y="372378"/>
                  <a:pt x="2225522" y="387522"/>
                </a:cubicBezTo>
                <a:cubicBezTo>
                  <a:pt x="2138562" y="446827"/>
                  <a:pt x="1979010" y="650268"/>
                  <a:pt x="1805921" y="775043"/>
                </a:cubicBezTo>
                <a:cubicBezTo>
                  <a:pt x="1164527" y="667560"/>
                  <a:pt x="232100" y="625527"/>
                  <a:pt x="0" y="775043"/>
                </a:cubicBezTo>
                <a:cubicBezTo>
                  <a:pt x="34774" y="565007"/>
                  <a:pt x="55805" y="136291"/>
                  <a:pt x="0" y="0"/>
                </a:cubicBezTo>
                <a:close/>
              </a:path>
              <a:path w="2225522" h="775043" stroke="0" extrusionOk="0">
                <a:moveTo>
                  <a:pt x="0" y="0"/>
                </a:moveTo>
                <a:cubicBezTo>
                  <a:pt x="601877" y="-12782"/>
                  <a:pt x="1592555" y="92937"/>
                  <a:pt x="1805921" y="0"/>
                </a:cubicBezTo>
                <a:cubicBezTo>
                  <a:pt x="1956074" y="84725"/>
                  <a:pt x="2090284" y="283927"/>
                  <a:pt x="2225522" y="387522"/>
                </a:cubicBezTo>
                <a:cubicBezTo>
                  <a:pt x="2075591" y="552827"/>
                  <a:pt x="1970430" y="625114"/>
                  <a:pt x="1805921" y="775043"/>
                </a:cubicBezTo>
                <a:cubicBezTo>
                  <a:pt x="953939" y="761224"/>
                  <a:pt x="451829" y="692644"/>
                  <a:pt x="0" y="775043"/>
                </a:cubicBezTo>
                <a:cubicBezTo>
                  <a:pt x="-33438" y="676595"/>
                  <a:pt x="-30800" y="326315"/>
                  <a:pt x="0" y="0"/>
                </a:cubicBezTo>
                <a:close/>
              </a:path>
            </a:pathLst>
          </a:custGeom>
          <a:solidFill>
            <a:srgbClr val="C55A11"/>
          </a:solidFill>
          <a:ln w="12700" cap="flat" cmpd="sng" algn="ctr">
            <a:solidFill>
              <a:schemeClr val="accent5">
                <a:lumMod val="50000"/>
              </a:schemeClr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80318463">
                  <a:prstGeom prst="homePlate">
                    <a:avLst>
                      <a:gd name="adj" fmla="val 54139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9pPr>
          </a:lstStyle>
          <a:p>
            <a:pPr lvl="0" algn="ctr">
              <a:defRPr/>
            </a:pPr>
            <a:r>
              <a:rPr lang="ja-JP" altLang="en-US" sz="1600" b="1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知っていること を シェアしましょう。</a:t>
            </a:r>
            <a:r>
              <a:rPr lang="ja-JP" altLang="en-US" sz="16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 </a:t>
            </a:r>
            <a:endParaRPr kumimoji="0" lang="en-US" sz="1600" b="1" i="0" u="none" strike="noStrike" kern="1200" normalizeH="0" baseline="0" noProof="0">
              <a:solidFill>
                <a:schemeClr val="bg1"/>
              </a:solidFill>
              <a:uLnTx/>
              <a:uFillTx/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61138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6247273" y="2257581"/>
            <a:ext cx="4654200" cy="2510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AutoNum type="alphaLcPeriod"/>
            </a:pPr>
            <a:r>
              <a:rPr lang="ja-JP" altLang="en-US" sz="3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時速</a:t>
            </a:r>
            <a:r>
              <a:rPr lang="en-US" altLang="ja-JP" sz="3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150</a:t>
            </a:r>
            <a:r>
              <a:rPr lang="ja-JP" altLang="en-US" sz="3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キロ</a:t>
            </a:r>
          </a:p>
          <a:p>
            <a:pPr marL="742950" indent="-742950">
              <a:lnSpc>
                <a:spcPct val="150000"/>
              </a:lnSpc>
              <a:buAutoNum type="alphaLcPeriod"/>
            </a:pPr>
            <a:r>
              <a:rPr lang="ja-JP" altLang="en-US" sz="3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時速</a:t>
            </a:r>
            <a:r>
              <a:rPr lang="en-US" altLang="ja-JP" sz="3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240</a:t>
            </a:r>
            <a:r>
              <a:rPr lang="ja-JP" altLang="en-US" sz="3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キロ</a:t>
            </a:r>
          </a:p>
          <a:p>
            <a:pPr marL="742950" indent="-742950">
              <a:lnSpc>
                <a:spcPct val="150000"/>
              </a:lnSpc>
              <a:buAutoNum type="alphaLcPeriod"/>
            </a:pPr>
            <a:r>
              <a:rPr lang="ja-JP" altLang="en-US" sz="3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時速</a:t>
            </a:r>
            <a:r>
              <a:rPr lang="en-US" altLang="ja-JP" sz="3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320</a:t>
            </a:r>
            <a:r>
              <a:rPr lang="ja-JP" altLang="en-US" sz="3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キロ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844800" y="269913"/>
            <a:ext cx="9367990" cy="1325563"/>
          </a:xfrm>
        </p:spPr>
        <p:txBody>
          <a:bodyPr>
            <a:noAutofit/>
          </a:bodyPr>
          <a:lstStyle/>
          <a:p>
            <a:r>
              <a:rPr kumimoji="1" lang="ja-JP" altLang="en-US" sz="32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新幹線の最高時速はどれぐらいだと思いますか</a:t>
            </a:r>
            <a:endParaRPr kumimoji="1" lang="en-US" altLang="ja-JP" sz="320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6" name="角丸四角形吹き出し 5"/>
          <p:cNvSpPr/>
          <p:nvPr/>
        </p:nvSpPr>
        <p:spPr>
          <a:xfrm>
            <a:off x="950429" y="366163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クイズ</a:t>
            </a:r>
            <a:endParaRPr kumimoji="1" lang="en-US" sz="4000" b="1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7" name="AutoShape 2" descr="コミックポップアートスタイルでクイズクイズの脳のゲームワードベクトルイラストデザイン - 疑問符のベクターアート素材や画像を多数ご用意 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円形吹き出し 12"/>
          <p:cNvSpPr/>
          <p:nvPr/>
        </p:nvSpPr>
        <p:spPr>
          <a:xfrm>
            <a:off x="155575" y="629158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❓</a:t>
            </a:r>
            <a:endParaRPr kumimoji="1" lang="en-US" sz="320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1" name="楕円 10"/>
          <p:cNvSpPr/>
          <p:nvPr/>
        </p:nvSpPr>
        <p:spPr>
          <a:xfrm>
            <a:off x="6155960" y="4115153"/>
            <a:ext cx="665824" cy="66759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pic>
        <p:nvPicPr>
          <p:cNvPr id="10" name="Picture 9" descr="A train on the railway tracks&#10;&#10;Description automatically generated with medium confidence">
            <a:extLst>
              <a:ext uri="{FF2B5EF4-FFF2-40B4-BE49-F238E27FC236}">
                <a16:creationId xmlns:a16="http://schemas.microsoft.com/office/drawing/2014/main" id="{5049C261-114A-4ADF-97A9-2F1B2E84E1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1906337"/>
            <a:ext cx="4853960" cy="32385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56CE326-2D3C-C92E-754B-82C6BAF2FD7E}"/>
              </a:ext>
            </a:extLst>
          </p:cNvPr>
          <p:cNvSpPr txBox="1"/>
          <p:nvPr/>
        </p:nvSpPr>
        <p:spPr>
          <a:xfrm>
            <a:off x="427174" y="6312003"/>
            <a:ext cx="60938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0" i="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出典：</a:t>
            </a:r>
            <a:r>
              <a:rPr lang="en-US" altLang="ja-JP" b="0" i="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https://www.tetsudo.com/report/391/</a:t>
            </a:r>
          </a:p>
        </p:txBody>
      </p:sp>
    </p:spTree>
    <p:extLst>
      <p:ext uri="{BB962C8B-B14F-4D97-AF65-F5344CB8AC3E}">
        <p14:creationId xmlns:p14="http://schemas.microsoft.com/office/powerpoint/2010/main" val="262564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831380-f772-4d0a-86be-ca519d40c5a8" xsi:nil="true"/>
    <lcf76f155ced4ddcb4097134ff3c332f xmlns="b0c4f587-39ca-41af-b763-ad6198fafdf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BB0A11A2231C944A97F3CA5C2E8BE01" ma:contentTypeVersion="16" ma:contentTypeDescription="新しいドキュメントを作成します。" ma:contentTypeScope="" ma:versionID="b571397f1bfc9213b97b4bd25671e55f">
  <xsd:schema xmlns:xsd="http://www.w3.org/2001/XMLSchema" xmlns:xs="http://www.w3.org/2001/XMLSchema" xmlns:p="http://schemas.microsoft.com/office/2006/metadata/properties" xmlns:ns2="dd831380-f772-4d0a-86be-ca519d40c5a8" xmlns:ns3="b0c4f587-39ca-41af-b763-ad6198fafdf1" targetNamespace="http://schemas.microsoft.com/office/2006/metadata/properties" ma:root="true" ma:fieldsID="a96f8175d241023c110063f5b18f8eb8" ns2:_="" ns3:_="">
    <xsd:import namespace="dd831380-f772-4d0a-86be-ca519d40c5a8"/>
    <xsd:import namespace="b0c4f587-39ca-41af-b763-ad6198fafd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831380-f772-4d0a-86be-ca519d40c5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0afaffd2-f4f9-4246-913e-6686bc10e01b}" ma:internalName="TaxCatchAll" ma:showField="CatchAllData" ma:web="dd831380-f772-4d0a-86be-ca519d40c5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4f587-39ca-41af-b763-ad6198fafd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a9872b46-498f-4fc2-91d4-a744c164a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EA77834-BC0B-4AE7-B84A-9C9B5DD61A7B}">
  <ds:schemaRefs>
    <ds:schemaRef ds:uri="http://schemas.microsoft.com/office/infopath/2007/PartnerControls"/>
    <ds:schemaRef ds:uri="http://www.w3.org/XML/1998/namespace"/>
    <ds:schemaRef ds:uri="dd831380-f772-4d0a-86be-ca519d40c5a8"/>
    <ds:schemaRef ds:uri="b0c4f587-39ca-41af-b763-ad6198fafdf1"/>
    <ds:schemaRef ds:uri="http://schemas.microsoft.com/office/2006/documentManagement/types"/>
    <ds:schemaRef ds:uri="http://purl.org/dc/elements/1.1/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D1A869F6-CEE2-4479-B86F-81DB7A1E3B3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D4FDB0D-2365-4305-930C-1312A3B8B440}">
  <ds:schemaRefs>
    <ds:schemaRef ds:uri="b0c4f587-39ca-41af-b763-ad6198fafdf1"/>
    <ds:schemaRef ds:uri="dd831380-f772-4d0a-86be-ca519d40c5a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1166</Words>
  <Application>Microsoft Office PowerPoint</Application>
  <PresentationFormat>Widescreen</PresentationFormat>
  <Paragraphs>153</Paragraphs>
  <Slides>26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UD Digi Kyokasho N-B</vt:lpstr>
      <vt:lpstr>UD Digi Kyokasho NK-B</vt:lpstr>
      <vt:lpstr>UD Digi Kyokasho NK-R</vt:lpstr>
      <vt:lpstr>游ゴシック</vt:lpstr>
      <vt:lpstr>游ゴシック Light</vt:lpstr>
      <vt:lpstr>ヒラギノ丸ゴ Pro W4</vt:lpstr>
      <vt:lpstr>Arial</vt:lpstr>
      <vt:lpstr>Office テーマ</vt:lpstr>
      <vt:lpstr>だい11か　新幹線</vt:lpstr>
      <vt:lpstr>どれが新幹線でしょう？</vt:lpstr>
      <vt:lpstr>PowerPoint Presentation</vt:lpstr>
      <vt:lpstr>PowerPoint Presentation</vt:lpstr>
      <vt:lpstr>PowerPoint Presentation</vt:lpstr>
      <vt:lpstr>PowerPoint Presentation</vt:lpstr>
      <vt:lpstr>日本の交通機関を見てみましょう。</vt:lpstr>
      <vt:lpstr>タイの列車と日本の列車</vt:lpstr>
      <vt:lpstr>新幹線の最高時速はどれぐらいだと思いますか</vt:lpstr>
      <vt:lpstr>日本で最も速い新幹線「はやぶさ」と「こまち」</vt:lpstr>
      <vt:lpstr>新幹線の路線は何本ありますか。</vt:lpstr>
      <vt:lpstr>全国を走る10の新幹線の路線（2023年）</vt:lpstr>
      <vt:lpstr>新幹線の路線</vt:lpstr>
      <vt:lpstr>東京から大阪まで、552.6キロの距離で、新幹線に乗っていく場合、 最短時間はどれぐらいだと思いますか？</vt:lpstr>
      <vt:lpstr>「東京ー大阪」のルートで新幹線の運賃はいくらだと思いますか。</vt:lpstr>
      <vt:lpstr>新幹線の乗車券の例</vt:lpstr>
      <vt:lpstr>PowerPoint Presentation</vt:lpstr>
      <vt:lpstr>日本人はどんなとき飛行機、どんなとき新幹線に乗りますか？</vt:lpstr>
      <vt:lpstr>日本人は新幹線と飛行機のどちらがいいと思っていますか？</vt:lpstr>
      <vt:lpstr>PowerPoint Presentation</vt:lpstr>
      <vt:lpstr>新幹線の車内を見てみましょう。</vt:lpstr>
      <vt:lpstr>PowerPoint Presentation</vt:lpstr>
      <vt:lpstr>新幹線に乗っているとき、日本人はどんなことをするのかな？</vt:lpstr>
      <vt:lpstr>「東京ー大阪」のルートでは、富士山が見られます</vt:lpstr>
      <vt:lpstr>日本との類似・相違点</vt:lpstr>
      <vt:lpstr>出典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第1課　ミニじょうほう</dc:title>
  <dc:creator>Prapa Sangthongsuk</dc:creator>
  <cp:lastModifiedBy>Jldstaff3</cp:lastModifiedBy>
  <cp:revision>1</cp:revision>
  <dcterms:created xsi:type="dcterms:W3CDTF">2021-10-08T03:03:58Z</dcterms:created>
  <dcterms:modified xsi:type="dcterms:W3CDTF">2026-06-02T08:51:25Z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0x0101004BB0A11A2231C944A97F3CA5C2E8BE01</vt:lpwstr>
  </property>
  <property fmtid="{D5CDD505-2E9C-101B-9397-08002B2CF9AE}" pid="3" name="MediaServiceImageTags">
    <vt:lpwstr/>
  </property>
</Properties>
</file>