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311" r:id="rId5"/>
    <p:sldId id="272" r:id="rId6"/>
    <p:sldId id="305" r:id="rId7"/>
    <p:sldId id="309" r:id="rId8"/>
    <p:sldId id="304" r:id="rId9"/>
    <p:sldId id="296" r:id="rId10"/>
    <p:sldId id="306" r:id="rId11"/>
    <p:sldId id="310" r:id="rId12"/>
    <p:sldId id="280" r:id="rId13"/>
    <p:sldId id="307" r:id="rId14"/>
    <p:sldId id="267" r:id="rId15"/>
    <p:sldId id="289"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E76604-74A9-4AA8-E780-A9C2D0991143}" name="Narisara Thongmee" initials="NT" userId="S::Narisara@jpf.go.jp::6757c35e-10a4-4930-b694-0eb276fcf2f1" providerId="AD"/>
  <p188:author id="{E4381236-CC73-0A79-5837-E098B19E0125}" name="Yuka Ichimaru" initials="YI" userId="S::ichimaru@jfbkk.or.th::d909a6f2-ab86-4eb0-a019-a6e8b5a37979" providerId="AD"/>
  <p188:author id="{3878DC39-BA60-81A7-5EBC-4EFE1A364988}" name="Preyawan Phositlimpagul" initials="PP" userId="S::preyawan@jfbkk.or.th::5e2cd7b1-767d-4ec4-8174-bcc33deb7d25" providerId="AD"/>
  <p188:author id="{5E50E647-E3EE-8A11-A061-3A5577F32D61}" name="Mei Fukada" initials="MF" userId="S::Mei_Fukada@jpf.go.jp::4b4e81c0-5f69-430b-9e93-db87b6b5cf3b" providerId="AD"/>
  <p188:author id="{9DD4C369-D5A9-2778-5C8C-5404A6D2385B}" name="Prapa Sangthongsuk" initials="PS" userId="S::prapa@jfbkk.or.th::d9981701-2ffc-4e62-a99e-08713f5c1b3a" providerId="AD"/>
  <p188:author id="{9B8BAEDE-372F-D90E-2A16-2993720FD859}" name="Mamoru Morita" initials="MM" userId="S::Mamoru_Morita@jpf.go.jp::b316f9a2-466f-4386-b773-14e71cf6b1c0" providerId="AD"/>
  <p188:author id="{3ED67AFD-2EFD-30BA-B4DD-47D9D1E12C07}" name="Narisara Thongmee" initials="NT" userId="S::narisara@jfbkk.or.th::3f5817a0-d64e-4f85-845c-fa7a0a7890f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Rasa  Sevikul" initials="RS" lastIdx="1" clrIdx="6">
    <p:extLst>
      <p:ext uri="{19B8F6BF-5375-455C-9EA6-DF929625EA0E}">
        <p15:presenceInfo xmlns:p15="http://schemas.microsoft.com/office/powerpoint/2012/main" userId="S::Rasa@jpf.go.jp::fe310784-d92c-4b49-a02c-ea7a8b3353d2" providerId="AD"/>
      </p:ext>
    </p:extLst>
  </p:cmAuthor>
  <p:cmAuthor id="1" name="Prapa Sangthongsuk" initials="PS" lastIdx="7" clrIdx="0">
    <p:extLst>
      <p:ext uri="{19B8F6BF-5375-455C-9EA6-DF929625EA0E}">
        <p15:presenceInfo xmlns:p15="http://schemas.microsoft.com/office/powerpoint/2012/main" userId="S::Prapa@jpf.go.jp::73782003-62a9-4b6c-8fbe-6fe9adab7861" providerId="AD"/>
      </p:ext>
    </p:extLst>
  </p:cmAuthor>
  <p:cmAuthor id="2" name="Narisara Thongmee" initials="NT" lastIdx="10" clrIdx="1">
    <p:extLst>
      <p:ext uri="{19B8F6BF-5375-455C-9EA6-DF929625EA0E}">
        <p15:presenceInfo xmlns:p15="http://schemas.microsoft.com/office/powerpoint/2012/main" userId="S::Narisara@jpf.go.jp::6757c35e-10a4-4930-b694-0eb276fcf2f1" providerId="AD"/>
      </p:ext>
    </p:extLst>
  </p:cmAuthor>
  <p:cmAuthor id="3" name="Arpaporn Naosaran" initials="AN" lastIdx="2" clrIdx="2">
    <p:extLst>
      <p:ext uri="{19B8F6BF-5375-455C-9EA6-DF929625EA0E}">
        <p15:presenceInfo xmlns:p15="http://schemas.microsoft.com/office/powerpoint/2012/main" userId="S::Arpaporn@jpf.go.jp::d4b4372d-2302-4eb5-9e3f-7814eb01fc00" providerId="AD"/>
      </p:ext>
    </p:extLst>
  </p:cmAuthor>
  <p:cmAuthor id="4" name="Maiko Kondo" initials="MK" lastIdx="8" clrIdx="3">
    <p:extLst>
      <p:ext uri="{19B8F6BF-5375-455C-9EA6-DF929625EA0E}">
        <p15:presenceInfo xmlns:p15="http://schemas.microsoft.com/office/powerpoint/2012/main" userId="S::Maiko_Kondo@jpf.go.jp::08723079-52d7-44d4-b094-d03874e15015" providerId="AD"/>
      </p:ext>
    </p:extLst>
  </p:cmAuthor>
  <p:cmAuthor id="5" name="Preyawan Phositlimpagul" initials="PP" lastIdx="1" clrIdx="4">
    <p:extLst>
      <p:ext uri="{19B8F6BF-5375-455C-9EA6-DF929625EA0E}">
        <p15:presenceInfo xmlns:p15="http://schemas.microsoft.com/office/powerpoint/2012/main" userId="S::Preyawan@jpf.go.jp::516c888d-eece-4e06-ad99-7b467d4b00d5" providerId="AD"/>
      </p:ext>
    </p:extLst>
  </p:cmAuthor>
  <p:cmAuthor id="6" name="Yuka Ichimaru" initials="YI" lastIdx="3" clrIdx="5">
    <p:extLst>
      <p:ext uri="{19B8F6BF-5375-455C-9EA6-DF929625EA0E}">
        <p15:presenceInfo xmlns:p15="http://schemas.microsoft.com/office/powerpoint/2012/main" userId="S::Yuka_Ichimaru@jpf.go.jp::62276e7c-db92-415b-b9ae-97277e573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8496"/>
    <a:srgbClr val="7D7F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BBECB7-DD18-457D-B050-03F5784BA9E4}" v="43" dt="2026-06-05T05:49:15.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187" autoAdjust="0"/>
  </p:normalViewPr>
  <p:slideViewPr>
    <p:cSldViewPr snapToGrid="0">
      <p:cViewPr varScale="1">
        <p:scale>
          <a:sx n="59" d="100"/>
          <a:sy n="59" d="100"/>
        </p:scale>
        <p:origin x="11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isara Thongmee" userId="6757c35e-10a4-4930-b694-0eb276fcf2f1" providerId="ADAL" clId="{6F22B6E1-AE64-439F-B1C9-7D115AEFFF31}"/>
    <pc:docChg chg="modSld">
      <pc:chgData name="Narisara Thongmee" userId="6757c35e-10a4-4930-b694-0eb276fcf2f1" providerId="ADAL" clId="{6F22B6E1-AE64-439F-B1C9-7D115AEFFF31}" dt="2026-06-05T05:51:22.462" v="86" actId="6549"/>
      <pc:docMkLst>
        <pc:docMk/>
      </pc:docMkLst>
      <pc:sldChg chg="modSp modNotesTx">
        <pc:chgData name="Narisara Thongmee" userId="6757c35e-10a4-4930-b694-0eb276fcf2f1" providerId="ADAL" clId="{6F22B6E1-AE64-439F-B1C9-7D115AEFFF31}" dt="2026-06-05T05:50:49.726" v="84" actId="6549"/>
        <pc:sldMkLst>
          <pc:docMk/>
          <pc:sldMk cId="3657172519" sldId="272"/>
        </pc:sldMkLst>
        <pc:spChg chg="mod">
          <ac:chgData name="Narisara Thongmee" userId="6757c35e-10a4-4930-b694-0eb276fcf2f1" providerId="ADAL" clId="{6F22B6E1-AE64-439F-B1C9-7D115AEFFF31}" dt="2026-06-05T05:42:02.944" v="2" actId="20577"/>
          <ac:spMkLst>
            <pc:docMk/>
            <pc:sldMk cId="3657172519" sldId="272"/>
            <ac:spMk id="5" creationId="{ADADDB71-8F9A-457E-9814-9F217BB08C65}"/>
          </ac:spMkLst>
        </pc:spChg>
        <pc:spChg chg="mod">
          <ac:chgData name="Narisara Thongmee" userId="6757c35e-10a4-4930-b694-0eb276fcf2f1" providerId="ADAL" clId="{6F22B6E1-AE64-439F-B1C9-7D115AEFFF31}" dt="2026-06-05T05:49:15.460" v="80" actId="20577"/>
          <ac:spMkLst>
            <pc:docMk/>
            <pc:sldMk cId="3657172519" sldId="272"/>
            <ac:spMk id="8" creationId="{10FCB1B2-CC06-4A09-98A9-81E0E8FE0854}"/>
          </ac:spMkLst>
        </pc:spChg>
      </pc:sldChg>
      <pc:sldChg chg="modSp mod modCm">
        <pc:chgData name="Narisara Thongmee" userId="6757c35e-10a4-4930-b694-0eb276fcf2f1" providerId="ADAL" clId="{6F22B6E1-AE64-439F-B1C9-7D115AEFFF31}" dt="2026-06-05T05:45:36.863" v="62"/>
        <pc:sldMkLst>
          <pc:docMk/>
          <pc:sldMk cId="2188902135" sldId="280"/>
        </pc:sldMkLst>
        <pc:spChg chg="mod">
          <ac:chgData name="Narisara Thongmee" userId="6757c35e-10a4-4930-b694-0eb276fcf2f1" providerId="ADAL" clId="{6F22B6E1-AE64-439F-B1C9-7D115AEFFF31}" dt="2026-06-05T05:44:50.102" v="35"/>
          <ac:spMkLst>
            <pc:docMk/>
            <pc:sldMk cId="2188902135" sldId="280"/>
            <ac:spMk id="7" creationId="{E079BEDB-5BAD-DA2D-C683-3AD27209DA7A}"/>
          </ac:spMkLst>
        </pc:spChg>
        <pc:spChg chg="mod">
          <ac:chgData name="Narisara Thongmee" userId="6757c35e-10a4-4930-b694-0eb276fcf2f1" providerId="ADAL" clId="{6F22B6E1-AE64-439F-B1C9-7D115AEFFF31}" dt="2026-06-05T05:45:36.863" v="62"/>
          <ac:spMkLst>
            <pc:docMk/>
            <pc:sldMk cId="2188902135" sldId="280"/>
            <ac:spMk id="11" creationId="{F7104C91-D03B-052E-5CFF-B2FB0B4CA8AA}"/>
          </ac:spMkLst>
        </pc:spChg>
        <pc:extLst>
          <p:ext xmlns:p="http://schemas.openxmlformats.org/presentationml/2006/main" uri="{D6D511B9-2390-475A-947B-AFAB55BFBCF1}">
            <pc226:cmChg xmlns:pc226="http://schemas.microsoft.com/office/powerpoint/2022/06/main/command" chg="mod">
              <pc226:chgData name="Narisara Thongmee" userId="6757c35e-10a4-4930-b694-0eb276fcf2f1" providerId="ADAL" clId="{6F22B6E1-AE64-439F-B1C9-7D115AEFFF31}" dt="2026-06-05T05:44:49.776" v="33" actId="20577"/>
              <pc2:cmMkLst xmlns:pc2="http://schemas.microsoft.com/office/powerpoint/2019/9/main/command">
                <pc:docMk/>
                <pc:sldMk cId="2188902135" sldId="280"/>
                <pc2:cmMk id="{945DA3B8-8BF3-4E26-87D4-6833C0208BB7}"/>
              </pc2:cmMkLst>
            </pc226:cmChg>
          </p:ext>
        </pc:extLst>
      </pc:sldChg>
      <pc:sldChg chg="modSp">
        <pc:chgData name="Narisara Thongmee" userId="6757c35e-10a4-4930-b694-0eb276fcf2f1" providerId="ADAL" clId="{6F22B6E1-AE64-439F-B1C9-7D115AEFFF31}" dt="2026-06-05T05:43:36.421" v="7" actId="20577"/>
        <pc:sldMkLst>
          <pc:docMk/>
          <pc:sldMk cId="902037566" sldId="305"/>
        </pc:sldMkLst>
        <pc:spChg chg="mod">
          <ac:chgData name="Narisara Thongmee" userId="6757c35e-10a4-4930-b694-0eb276fcf2f1" providerId="ADAL" clId="{6F22B6E1-AE64-439F-B1C9-7D115AEFFF31}" dt="2026-06-05T05:43:36.421" v="7" actId="20577"/>
          <ac:spMkLst>
            <pc:docMk/>
            <pc:sldMk cId="902037566" sldId="305"/>
            <ac:spMk id="11" creationId="{269AE5CD-1897-4757-9C37-C2F903E3291E}"/>
          </ac:spMkLst>
        </pc:spChg>
      </pc:sldChg>
      <pc:sldChg chg="modSp mod modCm">
        <pc:chgData name="Narisara Thongmee" userId="6757c35e-10a4-4930-b694-0eb276fcf2f1" providerId="ADAL" clId="{6F22B6E1-AE64-439F-B1C9-7D115AEFFF31}" dt="2026-06-05T05:46:17.850" v="79" actId="14100"/>
        <pc:sldMkLst>
          <pc:docMk/>
          <pc:sldMk cId="2174560767" sldId="307"/>
        </pc:sldMkLst>
        <pc:spChg chg="mod">
          <ac:chgData name="Narisara Thongmee" userId="6757c35e-10a4-4930-b694-0eb276fcf2f1" providerId="ADAL" clId="{6F22B6E1-AE64-439F-B1C9-7D115AEFFF31}" dt="2026-06-05T05:46:17.850" v="79" actId="14100"/>
          <ac:spMkLst>
            <pc:docMk/>
            <pc:sldMk cId="2174560767" sldId="307"/>
            <ac:spMk id="7" creationId="{3BBD6428-6BC4-06DF-79D1-9A9CD65863FB}"/>
          </ac:spMkLst>
        </pc:spChg>
        <pc:extLst>
          <p:ext xmlns:p="http://schemas.openxmlformats.org/presentationml/2006/main" uri="{D6D511B9-2390-475A-947B-AFAB55BFBCF1}">
            <pc226:cmChg xmlns:pc226="http://schemas.microsoft.com/office/powerpoint/2022/06/main/command" chg="mod">
              <pc226:chgData name="Narisara Thongmee" userId="6757c35e-10a4-4930-b694-0eb276fcf2f1" providerId="ADAL" clId="{6F22B6E1-AE64-439F-B1C9-7D115AEFFF31}" dt="2026-06-05T05:46:10.284" v="78" actId="20577"/>
              <pc2:cmMkLst xmlns:pc2="http://schemas.microsoft.com/office/powerpoint/2019/9/main/command">
                <pc:docMk/>
                <pc:sldMk cId="2174560767" sldId="307"/>
                <pc2:cmMk id="{C4BA71C4-4BBF-49D2-9FEA-DFCAD8BD47B2}"/>
              </pc2:cmMkLst>
            </pc226:cmChg>
          </p:ext>
        </pc:extLst>
      </pc:sldChg>
      <pc:sldChg chg="modSp mod modCm modNotesTx">
        <pc:chgData name="Narisara Thongmee" userId="6757c35e-10a4-4930-b694-0eb276fcf2f1" providerId="ADAL" clId="{6F22B6E1-AE64-439F-B1C9-7D115AEFFF31}" dt="2026-06-05T05:51:02.105" v="85" actId="6549"/>
        <pc:sldMkLst>
          <pc:docMk/>
          <pc:sldMk cId="573615142" sldId="309"/>
        </pc:sldMkLst>
        <pc:spChg chg="mod">
          <ac:chgData name="Narisara Thongmee" userId="6757c35e-10a4-4930-b694-0eb276fcf2f1" providerId="ADAL" clId="{6F22B6E1-AE64-439F-B1C9-7D115AEFFF31}" dt="2026-06-05T05:44:01.183" v="21" actId="20577"/>
          <ac:spMkLst>
            <pc:docMk/>
            <pc:sldMk cId="573615142" sldId="309"/>
            <ac:spMk id="5" creationId="{752ECBE3-0921-C362-BAC6-4FF611FECF23}"/>
          </ac:spMkLst>
        </pc:spChg>
        <pc:extLst>
          <p:ext xmlns:p="http://schemas.openxmlformats.org/presentationml/2006/main" uri="{D6D511B9-2390-475A-947B-AFAB55BFBCF1}">
            <pc226:cmChg xmlns:pc226="http://schemas.microsoft.com/office/powerpoint/2022/06/main/command" chg="mod">
              <pc226:chgData name="Narisara Thongmee" userId="6757c35e-10a4-4930-b694-0eb276fcf2f1" providerId="ADAL" clId="{6F22B6E1-AE64-439F-B1C9-7D115AEFFF31}" dt="2026-06-05T05:44:01.183" v="21" actId="20577"/>
              <pc2:cmMkLst xmlns:pc2="http://schemas.microsoft.com/office/powerpoint/2019/9/main/command">
                <pc:docMk/>
                <pc:sldMk cId="573615142" sldId="309"/>
                <pc2:cmMk id="{0B74A4A5-CCF4-4048-9B6E-28AC5E9A94DA}"/>
              </pc2:cmMkLst>
            </pc226:cmChg>
          </p:ext>
        </pc:extLst>
      </pc:sldChg>
      <pc:sldChg chg="modNotesTx">
        <pc:chgData name="Narisara Thongmee" userId="6757c35e-10a4-4930-b694-0eb276fcf2f1" providerId="ADAL" clId="{6F22B6E1-AE64-439F-B1C9-7D115AEFFF31}" dt="2026-06-05T05:51:22.462" v="86" actId="6549"/>
        <pc:sldMkLst>
          <pc:docMk/>
          <pc:sldMk cId="735829332" sldId="3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71865C-EF77-4144-AF11-B06C4D569A18}" type="datetimeFigureOut">
              <a:rPr kumimoji="1" lang="en-US" smtClean="0"/>
              <a:t>6/5/2026</a:t>
            </a:fld>
            <a:endParaRPr kumimoji="1" 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5AF09-978E-4C57-9E97-6360D7639C3B}" type="slidenum">
              <a:rPr kumimoji="1" lang="en-US" smtClean="0"/>
              <a:t>‹#›</a:t>
            </a:fld>
            <a:endParaRPr kumimoji="1" lang="en-US"/>
          </a:p>
        </p:txBody>
      </p:sp>
    </p:spTree>
    <p:extLst>
      <p:ext uri="{BB962C8B-B14F-4D97-AF65-F5344CB8AC3E}">
        <p14:creationId xmlns:p14="http://schemas.microsoft.com/office/powerpoint/2010/main" val="29940541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5AF09-978E-4C57-9E97-6360D7639C3B}" type="slidenum">
              <a:rPr kumimoji="1" lang="en-US"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en-US"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455076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th-TH" altLang="ja-JP" dirty="0"/>
          </a:p>
        </p:txBody>
      </p:sp>
      <p:sp>
        <p:nvSpPr>
          <p:cNvPr id="4" name="スライド番号プレースホルダー 3"/>
          <p:cNvSpPr>
            <a:spLocks noGrp="1"/>
          </p:cNvSpPr>
          <p:nvPr>
            <p:ph type="sldNum" sz="quarter" idx="10"/>
          </p:nvPr>
        </p:nvSpPr>
        <p:spPr/>
        <p:txBody>
          <a:bodyPr/>
          <a:lstStyle/>
          <a:p>
            <a:fld id="{F3B5AF09-978E-4C57-9E97-6360D7639C3B}" type="slidenum">
              <a:rPr kumimoji="1" lang="en-US" smtClean="0"/>
              <a:t>11</a:t>
            </a:fld>
            <a:endParaRPr kumimoji="1" lang="en-US"/>
          </a:p>
        </p:txBody>
      </p:sp>
    </p:spTree>
    <p:extLst>
      <p:ext uri="{BB962C8B-B14F-4D97-AF65-F5344CB8AC3E}">
        <p14:creationId xmlns:p14="http://schemas.microsoft.com/office/powerpoint/2010/main" val="358207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ja-JP" altLang="en-US" dirty="0"/>
          </a:p>
          <a:p>
            <a:endParaRPr lang="en-US" dirty="0"/>
          </a:p>
          <a:p>
            <a:endParaRPr lang="th-TH" dirty="0"/>
          </a:p>
          <a:p>
            <a:endParaRPr lang="en-US"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2</a:t>
            </a:fld>
            <a:endParaRPr kumimoji="1" lang="en-US"/>
          </a:p>
        </p:txBody>
      </p:sp>
    </p:spTree>
    <p:extLst>
      <p:ext uri="{BB962C8B-B14F-4D97-AF65-F5344CB8AC3E}">
        <p14:creationId xmlns:p14="http://schemas.microsoft.com/office/powerpoint/2010/main" val="39020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คุณครูให้นักเรียนดูภาพ แล้วให้ช่วยกันคิดว่า อะกิโก ขอร้องในเรื่องอะไร</a:t>
            </a:r>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ภาพซ้าย (</a:t>
            </a:r>
            <a:r>
              <a:rPr lang="en-US" altLang="ja-JP" dirty="0"/>
              <a:t>AKIKO L1</a:t>
            </a:r>
            <a:r>
              <a:rPr lang="th-TH" altLang="ja-JP" dirty="0"/>
              <a:t>) อะกิโก ขอร้องเพื่อฝากเนื้อฝากตัว กับครอบครัวอุปถัมภ์</a:t>
            </a:r>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ภาพขวา (</a:t>
            </a:r>
            <a:r>
              <a:rPr lang="en-US" altLang="ja-JP" sz="1200" dirty="0">
                <a:latin typeface="Meiryo UI" panose="020B0604030504040204" pitchFamily="34" charset="-128"/>
                <a:ea typeface="Meiryo UI" panose="020B0604030504040204" pitchFamily="34" charset="-128"/>
              </a:rPr>
              <a:t>AKIKO L5</a:t>
            </a:r>
            <a:r>
              <a:rPr lang="th-TH" altLang="ja-JP" sz="1800" dirty="0">
                <a:latin typeface="Meiryo UI" panose="020B0604030504040204" pitchFamily="34" charset="-128"/>
                <a:ea typeface="Meiryo UI" panose="020B0604030504040204" pitchFamily="34" charset="-128"/>
              </a:rPr>
              <a:t>) อะกิโกะ ขอเลือกดิ่มนม จากที่คุณแม่ถามว่าให้เลือก จะดื่มนม หรือ ดื่มน้ำผลไม้ ช่วยเอา นมให้</a:t>
            </a:r>
            <a:endParaRPr lang="en-US" sz="1800" dirty="0">
              <a:latin typeface="Meiryo UI" panose="020B0604030504040204" pitchFamily="34" charset="-128"/>
              <a:ea typeface="Meiryo UI" panose="020B0604030504040204" pitchFamily="34" charset="-128"/>
            </a:endParaRPr>
          </a:p>
          <a:p>
            <a:endParaRPr lang="th-TH" altLang="ja-JP" dirty="0"/>
          </a:p>
          <a:p>
            <a:endParaRPr lang="th-TH" altLang="ja-JP" dirty="0"/>
          </a:p>
          <a:p>
            <a:r>
              <a:rPr lang="ja-JP" altLang="en-US" dirty="0"/>
              <a:t>「おねがいします」は「願」のことば通りに、「たのむ」というような意味があります。</a:t>
            </a:r>
            <a:endParaRPr lang="en-US" altLang="ja-JP" dirty="0"/>
          </a:p>
          <a:p>
            <a:r>
              <a:rPr lang="ja-JP" altLang="en-US" dirty="0"/>
              <a:t>相手に何かを依頼するときに使う表現です。</a:t>
            </a:r>
            <a:endParaRPr lang="en-US" altLang="ja-JP" dirty="0"/>
          </a:p>
          <a:p>
            <a:r>
              <a:rPr lang="en-US" altLang="ja-JP" dirty="0"/>
              <a:t>AKIKO</a:t>
            </a:r>
            <a:r>
              <a:rPr lang="ja-JP" altLang="en-US" dirty="0"/>
              <a:t>：様々な場面で相手に対して何かを依頼するときに、「おねがいします」を使うことができます。では、例を見ましょう。</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5AF09-978E-4C57-9E97-6360D7639C3B}" type="slidenum">
              <a:rPr kumimoji="1" lang="en-US"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en-US"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753494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例</a:t>
            </a:r>
            <a:r>
              <a:rPr lang="en-US" altLang="ja-JP" dirty="0"/>
              <a:t>1</a:t>
            </a:r>
            <a:r>
              <a:rPr lang="ja-JP" altLang="en-US" dirty="0"/>
              <a:t>）タクシーに乗って、行き先を言う</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 https://a1.marugotoweb.jp/ja/can-do34.php</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出典：</a:t>
            </a:r>
            <a:r>
              <a:rPr lang="en-US" altLang="ja-JP" dirty="0"/>
              <a:t>『</a:t>
            </a:r>
            <a:r>
              <a:rPr lang="ja-JP" altLang="en-US" dirty="0"/>
              <a:t>まるごと入門</a:t>
            </a:r>
            <a:r>
              <a:rPr lang="en-US" altLang="ja-JP" dirty="0"/>
              <a:t>』Topic7</a:t>
            </a:r>
            <a:r>
              <a:rPr lang="ja-JP" altLang="en-US" dirty="0"/>
              <a:t>まち（タクシー運転手に荷物を持ってもらう時／運転手に行き先を言う時）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例</a:t>
            </a:r>
            <a:r>
              <a:rPr lang="en-US" altLang="ja-JP" dirty="0"/>
              <a:t>2</a:t>
            </a:r>
            <a:r>
              <a:rPr lang="ja-JP" altLang="en-US" dirty="0"/>
              <a:t>）</a:t>
            </a:r>
            <a:endParaRPr lang="en-US" dirty="0"/>
          </a:p>
          <a:p>
            <a:r>
              <a:rPr lang="ja-JP" altLang="en-US" dirty="0"/>
              <a:t>健太が友だちとラーメン店に行く</a:t>
            </a:r>
            <a:endParaRPr lang="th-TH" altLang="ja-JP" dirty="0"/>
          </a:p>
          <a:p>
            <a:r>
              <a:rPr lang="en-US" altLang="ja-JP" dirty="0"/>
              <a:t> https://www.erin.jpf.go.jp/jp/lesson/08/advanced/ </a:t>
            </a:r>
          </a:p>
          <a:p>
            <a:r>
              <a:rPr lang="ja-JP" altLang="en-US" dirty="0"/>
              <a:t>出典：「エリンが挑戦！にほんごできます。」</a:t>
            </a:r>
            <a:r>
              <a:rPr lang="en-US" altLang="ja-JP" dirty="0"/>
              <a:t>Lesson8</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再生ボタン：</a:t>
            </a:r>
            <a:r>
              <a:rPr lang="en-US" altLang="ja-JP" dirty="0"/>
              <a:t>https://www.ac-illust.com/main/detail.php?id=2353269</a:t>
            </a:r>
            <a:r>
              <a:rPr lang="ja-JP" altLang="en-US" dirty="0"/>
              <a:t>　</a:t>
            </a:r>
            <a:endParaRPr lang="en-US" altLang="ja-JP" dirty="0"/>
          </a:p>
          <a:p>
            <a:endParaRPr lang="en-US" dirty="0"/>
          </a:p>
          <a:p>
            <a:endParaRPr lang="en-US" altLang="ja-JP"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4</a:t>
            </a:fld>
            <a:endParaRPr kumimoji="1" lang="en-US"/>
          </a:p>
        </p:txBody>
      </p:sp>
    </p:spTree>
    <p:extLst>
      <p:ext uri="{BB962C8B-B14F-4D97-AF65-F5344CB8AC3E}">
        <p14:creationId xmlns:p14="http://schemas.microsoft.com/office/powerpoint/2010/main" val="3325423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เมื่อพูดกับคนในครอบครัวหรือคนสนิท การพูดเพียง </a:t>
            </a:r>
            <a:r>
              <a:rPr lang="ja-JP" altLang="th-TH" dirty="0"/>
              <a:t>「</a:t>
            </a:r>
            <a:r>
              <a:rPr lang="ja-JP" altLang="en-US" dirty="0"/>
              <a:t>お願い」 </a:t>
            </a:r>
            <a:r>
              <a:rPr lang="th-TH" altLang="ja-JP" dirty="0"/>
              <a:t>ก็ถือว่าเป็นธรรมชาติและสุภาพพอสมควรในบริบทนั้น โดยไม่จำเป็นต้องพูดเต็มว่า </a:t>
            </a:r>
            <a:r>
              <a:rPr lang="ja-JP" altLang="th-TH" dirty="0"/>
              <a:t>「</a:t>
            </a:r>
            <a:r>
              <a:rPr lang="ja-JP" altLang="en-US" dirty="0"/>
              <a:t>お願いします」 </a:t>
            </a:r>
            <a:r>
              <a:rPr lang="th-TH" altLang="ja-JP" dirty="0"/>
              <a:t>ได้</a:t>
            </a:r>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ตัวอย่างเช่น:</a:t>
            </a:r>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เมื่อคุณแม่พูดกับลูกสาว </a:t>
            </a:r>
            <a:r>
              <a:rPr lang="ja-JP" altLang="en-US" dirty="0"/>
              <a:t>「ちょっとこれ、お願い！」</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เมื่อพูดกับเพื่อน   </a:t>
            </a:r>
            <a:r>
              <a:rPr lang="ja-JP" altLang="en-US" dirty="0"/>
              <a:t>「明日、教えてね。お願い！」</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หากจะพูดให้ดูอ่อนโยนมากขึ้น อาจจะเติมคำว่า</a:t>
            </a:r>
            <a:r>
              <a:rPr lang="ja-JP" altLang="th-TH" dirty="0"/>
              <a:t>「</a:t>
            </a:r>
            <a:r>
              <a:rPr lang="ja-JP" altLang="en-US" dirty="0"/>
              <a:t>ね」</a:t>
            </a:r>
            <a:r>
              <a:rPr lang="th-TH" altLang="ja-JP" dirty="0"/>
              <a:t>หรือพูดด้วยน้ำเสียงนุ่มนวล เช่น</a:t>
            </a:r>
            <a:r>
              <a:rPr lang="ja-JP" altLang="th-TH" dirty="0"/>
              <a:t>「</a:t>
            </a:r>
            <a:r>
              <a:rPr lang="ja-JP" altLang="en-US" dirty="0"/>
              <a:t>お願いね</a:t>
            </a:r>
            <a:r>
              <a:rPr lang="en-US" altLang="ja-JP" dirty="0"/>
              <a:t>〜</a:t>
            </a:r>
            <a:r>
              <a:rPr lang="ja-JP" altLang="en-US" dirty="0"/>
              <a:t>」「お願い！」</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altLang="ja-JP" dirty="0"/>
              <a:t>ทั้งนี้ สถานการณ์ที่เป็นทางการ หรือกับคนที่ไม่สนิท ยังควรใช้ว่า</a:t>
            </a:r>
            <a:r>
              <a:rPr lang="ja-JP" altLang="en-US" dirty="0"/>
              <a:t>「お願いします」 </a:t>
            </a:r>
            <a:r>
              <a:rPr lang="th-TH" altLang="ja-JP" dirty="0"/>
              <a:t>หรือ </a:t>
            </a:r>
            <a:r>
              <a:rPr lang="ja-JP" altLang="th-TH" dirty="0"/>
              <a:t>「</a:t>
            </a:r>
            <a:r>
              <a:rPr lang="ja-JP" altLang="en-US" dirty="0"/>
              <a:t>お願いいたします」 </a:t>
            </a:r>
            <a:r>
              <a:rPr lang="th-TH" altLang="ja-JP" dirty="0"/>
              <a:t>จะเหมาะสมกว่า</a:t>
            </a:r>
            <a:endParaRPr lang="en-US" altLang="ja-JP"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6</a:t>
            </a:fld>
            <a:endParaRPr kumimoji="1" lang="en-US"/>
          </a:p>
        </p:txBody>
      </p:sp>
    </p:spTree>
    <p:extLst>
      <p:ext uri="{BB962C8B-B14F-4D97-AF65-F5344CB8AC3E}">
        <p14:creationId xmlns:p14="http://schemas.microsoft.com/office/powerpoint/2010/main" val="812299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Link : https://www.erin.jpf.go.jp/jp/lesson/03/basic/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 </a:t>
            </a:r>
            <a:r>
              <a:rPr lang="ja-JP" altLang="en-US" dirty="0"/>
              <a:t>エリンがお母さんと夕食のじゅんびをする</a:t>
            </a:r>
            <a:r>
              <a:rPr lang="en-US" altLang="ja-JP" dirty="0"/>
              <a:t>)</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Quiz</a:t>
            </a:r>
            <a:r>
              <a:rPr lang="ja-JP" altLang="en-US" dirty="0"/>
              <a:t>：動画を見てください。</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t>Q:</a:t>
            </a:r>
            <a:r>
              <a:rPr lang="ja-JP" altLang="en-US" dirty="0"/>
              <a:t>お母さんがエリンに何をお願いしたでしょうか。お母さんは何と言っていましたか。</a:t>
            </a:r>
            <a:endParaRPr lang="th-TH"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endParaRPr lang="en-US"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7</a:t>
            </a:fld>
            <a:endParaRPr kumimoji="1" lang="en-US"/>
          </a:p>
        </p:txBody>
      </p:sp>
    </p:spTree>
    <p:extLst>
      <p:ext uri="{BB962C8B-B14F-4D97-AF65-F5344CB8AC3E}">
        <p14:creationId xmlns:p14="http://schemas.microsoft.com/office/powerpoint/2010/main" val="3341089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「お願いします」</a:t>
            </a:r>
            <a:r>
              <a:rPr lang="th-TH" dirty="0"/>
              <a:t>เป็นคำที่ใช้บ่อยมากในภาษาญี่ปุ่น เพื่อขอร้องหรือขอความช่วยเหลือจากผู้อื่น</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dirty="0"/>
              <a:t>แต่การใช้คำนี้เพียงอย่างเดียว อาจทำให้ผู้ฟังไม่เข้าใจว่าเราต้องการให้เขาทำอะไร</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dirty="0"/>
              <a:t>เช่น</a:t>
            </a:r>
            <a:r>
              <a:rPr lang="en-US" dirty="0"/>
              <a:t> </a:t>
            </a:r>
            <a:r>
              <a:rPr lang="th-TH" dirty="0"/>
              <a:t>เมื่อยื่นเอกสารให้เฉยๆ แล้วพูดว่า「</a:t>
            </a:r>
            <a:r>
              <a:rPr lang="ja-JP" altLang="en-US" dirty="0"/>
              <a:t>お願いします」→ </a:t>
            </a:r>
            <a:r>
              <a:rPr lang="th-TH" altLang="ja-JP" dirty="0"/>
              <a:t> </a:t>
            </a:r>
            <a:r>
              <a:rPr lang="th-TH" dirty="0"/>
              <a:t>คนฟังอาจไม่เข้าใจว่า เราต้องการให้เขาอ่าน, เซ็นชื่อ, หรือ ถ่ายเอกสาร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th-TH" dirty="0"/>
              <a:t>ฉะนั้น เมื่อจะพูดเพียงแค่ </a:t>
            </a:r>
            <a:r>
              <a:rPr lang="ja-JP" altLang="en-US" dirty="0"/>
              <a:t>おねがいします </a:t>
            </a:r>
            <a:r>
              <a:rPr lang="th-TH" altLang="ja-JP" dirty="0"/>
              <a:t>ผู้พูด</a:t>
            </a:r>
            <a:r>
              <a:rPr lang="th-TH" dirty="0"/>
              <a:t>ใช้ต้องมั่นใจว่าอีกฝ่ายจะเข้าใจว่าเราขอร้องเรื่องอะไร</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r>
              <a:rPr lang="en-US" altLang="ja-JP" dirty="0"/>
              <a:t>Q</a:t>
            </a:r>
            <a:r>
              <a:rPr lang="ja-JP" altLang="en-US" dirty="0"/>
              <a:t>：どうしてエリンはお母さんに「これ、どうしますか」と質問したと思いますか。</a:t>
            </a:r>
          </a:p>
          <a:p>
            <a:endParaRPr lang="en-US"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8</a:t>
            </a:fld>
            <a:endParaRPr kumimoji="1" lang="en-US"/>
          </a:p>
        </p:txBody>
      </p:sp>
    </p:spTree>
    <p:extLst>
      <p:ext uri="{BB962C8B-B14F-4D97-AF65-F5344CB8AC3E}">
        <p14:creationId xmlns:p14="http://schemas.microsoft.com/office/powerpoint/2010/main" val="783169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dirty="0"/>
              <a:t>「おねがいします」</a:t>
            </a:r>
            <a:r>
              <a:rPr lang="th-TH" altLang="ja-JP" dirty="0"/>
              <a:t>ไม่ได้ใช้แค่ตอน "ขอร้อง" เท่านั้น แต่ยังสามารถใช้ตอนตอบรับความช่วยเหลือหรือแสดงความเต็มใจให้คนอื่นช่วยก็ได้ด้วย</a:t>
            </a:r>
          </a:p>
          <a:p>
            <a:endParaRPr lang="th-TH" altLang="ja-JP" dirty="0"/>
          </a:p>
          <a:p>
            <a:endParaRPr lang="th-TH" altLang="ja-JP" dirty="0"/>
          </a:p>
          <a:p>
            <a:r>
              <a:rPr lang="ja-JP" altLang="th-TH" dirty="0"/>
              <a:t>🔹 </a:t>
            </a:r>
            <a:r>
              <a:rPr lang="th-TH" altLang="ja-JP" dirty="0"/>
              <a:t>จากตัวอย่างสถานการณ์ในสไลด์</a:t>
            </a:r>
          </a:p>
          <a:p>
            <a:r>
              <a:rPr lang="ja-JP" altLang="en-US" dirty="0"/>
              <a:t>男</a:t>
            </a:r>
            <a:r>
              <a:rPr lang="th-TH" altLang="ja-JP" dirty="0"/>
              <a:t>:</a:t>
            </a:r>
            <a:r>
              <a:rPr lang="ja-JP" altLang="en-US" dirty="0"/>
              <a:t>エアコンをつけましょうか？</a:t>
            </a:r>
            <a:r>
              <a:rPr lang="en-US" altLang="ja-JP" dirty="0"/>
              <a:t>(</a:t>
            </a:r>
            <a:r>
              <a:rPr lang="th-TH" altLang="ja-JP" dirty="0"/>
              <a:t>ให้เปิดแอร์ไหม)</a:t>
            </a:r>
            <a:endParaRPr lang="en-US" altLang="ja-JP" dirty="0"/>
          </a:p>
          <a:p>
            <a:r>
              <a:rPr lang="ja-JP" altLang="en-US" dirty="0"/>
              <a:t>女</a:t>
            </a:r>
            <a:r>
              <a:rPr lang="th-TH" altLang="ja-JP" dirty="0"/>
              <a:t>:</a:t>
            </a:r>
            <a:r>
              <a:rPr lang="ja-JP" altLang="en-US" dirty="0"/>
              <a:t>はい、お願いします。</a:t>
            </a:r>
            <a:r>
              <a:rPr lang="en-US" altLang="ja-JP" dirty="0"/>
              <a:t>(</a:t>
            </a:r>
            <a:r>
              <a:rPr lang="th-TH" altLang="ja-JP" dirty="0"/>
              <a:t>รบกวนด้วยค่ะ) ซึ่งมีหมายความว่า “ช่วยเปิดแอร์ให้หน่อยค่ะ” </a:t>
            </a:r>
          </a:p>
          <a:p>
            <a:endParaRPr lang="th-TH" altLang="ja-JP" dirty="0"/>
          </a:p>
          <a:p>
            <a:endParaRPr lang="th-TH" altLang="ja-JP" dirty="0"/>
          </a:p>
          <a:p>
            <a:r>
              <a:rPr lang="ja-JP" altLang="th-TH" dirty="0"/>
              <a:t>🔹 </a:t>
            </a:r>
            <a:r>
              <a:rPr lang="th-TH" altLang="ja-JP" dirty="0"/>
              <a:t>ตัวอย่างสถานการณ์ในสไลด์อื่นๆ</a:t>
            </a:r>
          </a:p>
          <a:p>
            <a:r>
              <a:rPr lang="ja-JP" altLang="en-US" dirty="0"/>
              <a:t>男</a:t>
            </a:r>
            <a:r>
              <a:rPr lang="th-TH" altLang="ja-JP" dirty="0"/>
              <a:t>:</a:t>
            </a:r>
            <a:r>
              <a:rPr lang="ja-JP" altLang="en-US" dirty="0"/>
              <a:t>荷物を持ちましょうか？</a:t>
            </a:r>
            <a:r>
              <a:rPr lang="en-US" altLang="ja-JP" dirty="0"/>
              <a:t>(</a:t>
            </a:r>
            <a:r>
              <a:rPr lang="th-TH" altLang="ja-JP" dirty="0"/>
              <a:t>ให้ช่วยถือของไหมครับ</a:t>
            </a:r>
            <a:endParaRPr lang="en-US" altLang="ja-JP" dirty="0"/>
          </a:p>
          <a:p>
            <a:r>
              <a:rPr lang="ja-JP" altLang="en-US" dirty="0"/>
              <a:t>女</a:t>
            </a:r>
            <a:r>
              <a:rPr lang="th-TH" altLang="ja-JP" dirty="0"/>
              <a:t>:</a:t>
            </a:r>
            <a:r>
              <a:rPr lang="ja-JP" altLang="en-US" dirty="0"/>
              <a:t>お願いします。</a:t>
            </a:r>
            <a:r>
              <a:rPr lang="en-US" altLang="ja-JP" dirty="0"/>
              <a:t>(</a:t>
            </a:r>
            <a:r>
              <a:rPr lang="th-TH" altLang="ja-JP" dirty="0"/>
              <a:t>ขอรบกวนด้วยนะคะ)</a:t>
            </a:r>
            <a:r>
              <a:rPr lang="ja-JP" altLang="en-US" dirty="0"/>
              <a:t>　</a:t>
            </a:r>
            <a:r>
              <a:rPr lang="th-TH" altLang="ja-JP" dirty="0"/>
              <a:t>ซึ่งมีหมายความว่า“ช่วยถือให้หน่อยค่ะ” </a:t>
            </a:r>
          </a:p>
          <a:p>
            <a:endParaRPr lang="th-TH" altLang="ja-JP" dirty="0"/>
          </a:p>
          <a:p>
            <a:endParaRPr lang="th-TH" altLang="ja-JP"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9</a:t>
            </a:fld>
            <a:endParaRPr kumimoji="1" lang="en-US"/>
          </a:p>
        </p:txBody>
      </p:sp>
    </p:spTree>
    <p:extLst>
      <p:ext uri="{BB962C8B-B14F-4D97-AF65-F5344CB8AC3E}">
        <p14:creationId xmlns:p14="http://schemas.microsoft.com/office/powerpoint/2010/main" val="2295188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altLang="ja-JP" sz="1200" dirty="0">
                <a:latin typeface="Cordia New" panose="020B0304020202020204" pitchFamily="34" charset="-34"/>
                <a:cs typeface="Cordia New" panose="020B0304020202020204" pitchFamily="34" charset="-34"/>
              </a:rPr>
              <a:t>นอกจากใช้พูดในชีวิตประจำวัน  เรายังคงเห็นการใช้</a:t>
            </a:r>
            <a:r>
              <a:rPr lang="ja-JP" altLang="en-US" sz="1400" dirty="0">
                <a:latin typeface="Cordia New" panose="020B0304020202020204" pitchFamily="34" charset="-34"/>
                <a:cs typeface="Cordia New" panose="020B0304020202020204" pitchFamily="34" charset="-34"/>
              </a:rPr>
              <a:t>「</a:t>
            </a:r>
            <a:r>
              <a:rPr lang="ja-JP" altLang="en-US" sz="1200" dirty="0">
                <a:solidFill>
                  <a:prstClr val="black"/>
                </a:solidFill>
                <a:latin typeface="UD Digi Kyokasho N-R" panose="02020400000000000000" pitchFamily="17" charset="-128"/>
                <a:ea typeface="UD Digi Kyokasho N-R" panose="02020400000000000000" pitchFamily="17" charset="-128"/>
              </a:rPr>
              <a:t>おねがいします</a:t>
            </a:r>
            <a:r>
              <a:rPr lang="th-TH" altLang="ja-JP" sz="1200" dirty="0">
                <a:solidFill>
                  <a:prstClr val="black"/>
                </a:solidFill>
                <a:latin typeface="UD Digi Kyokasho N-R" panose="02020400000000000000" pitchFamily="17" charset="-128"/>
                <a:ea typeface="UD Digi Kyokasho N-R" panose="02020400000000000000" pitchFamily="17" charset="-128"/>
              </a:rPr>
              <a:t> </a:t>
            </a:r>
            <a:r>
              <a:rPr lang="ja-JP" altLang="en-US" sz="1200" dirty="0">
                <a:solidFill>
                  <a:prstClr val="black"/>
                </a:solidFill>
                <a:latin typeface="UD Digi Kyokasho N-R" panose="02020400000000000000" pitchFamily="17" charset="-128"/>
                <a:ea typeface="UD Digi Kyokasho N-R" panose="02020400000000000000" pitchFamily="17" charset="-128"/>
              </a:rPr>
              <a:t>」</a:t>
            </a:r>
            <a:r>
              <a:rPr lang="th-TH" altLang="ja-JP" sz="1200" dirty="0">
                <a:solidFill>
                  <a:prstClr val="black"/>
                </a:solidFill>
                <a:latin typeface="UD Digi Kyokasho N-R" panose="02020400000000000000" pitchFamily="17" charset="-128"/>
                <a:ea typeface="UD Digi Kyokasho N-R" panose="02020400000000000000" pitchFamily="17" charset="-128"/>
              </a:rPr>
              <a:t>ในข้อความต่างๆอีกด้วยเช่น</a:t>
            </a:r>
            <a:endParaRPr lang="th-TH" altLang="ja-JP" sz="1200" dirty="0">
              <a:latin typeface="Cordia New" panose="020B0304020202020204" pitchFamily="34" charset="-34"/>
              <a:cs typeface="Cordia New" panose="020B0304020202020204" pitchFamily="34" charset="-34"/>
            </a:endParaRPr>
          </a:p>
          <a:p>
            <a:r>
              <a:rPr lang="th-TH" altLang="ja-JP" sz="1100" dirty="0">
                <a:solidFill>
                  <a:prstClr val="black"/>
                </a:solidFill>
                <a:latin typeface="UD Digi Kyokasho N-R" panose="02020400000000000000" pitchFamily="17" charset="-128"/>
                <a:ea typeface="UD Digi Kyokasho N-R" panose="02020400000000000000" pitchFamily="17" charset="-128"/>
              </a:rPr>
              <a:t>1.ในบัตรอวยพรปีใหม่ คนญี่ปุ่นนิยมเขียนเพื่อฝากเนื้อฝากตัวในปีใหม่ที่มาถึงอีกด้วย</a:t>
            </a:r>
          </a:p>
          <a:p>
            <a:r>
              <a:rPr lang="th-TH" altLang="ja-JP" sz="1100" dirty="0">
                <a:solidFill>
                  <a:prstClr val="black"/>
                </a:solidFill>
                <a:latin typeface="UD Digi Kyokasho N-R" panose="02020400000000000000" pitchFamily="17" charset="-128"/>
                <a:ea typeface="UD Digi Kyokasho N-R" panose="02020400000000000000" pitchFamily="17" charset="-128"/>
              </a:rPr>
              <a:t>2.</a:t>
            </a:r>
            <a:r>
              <a:rPr lang="th-TH" altLang="ja-JP" sz="1200" dirty="0">
                <a:solidFill>
                  <a:prstClr val="black"/>
                </a:solidFill>
                <a:latin typeface="UD Digi Kyokasho N-R" panose="02020400000000000000" pitchFamily="17" charset="-128"/>
                <a:ea typeface="UD Digi Kyokasho N-R" panose="02020400000000000000" pitchFamily="17" charset="-128"/>
              </a:rPr>
              <a:t>ป้ายประกาศเพื่อขอความร่วมมือ สำหรับผู้ที่เข้าใช้บริการในโรงพยาบาล </a:t>
            </a:r>
            <a:endParaRPr lang="en-US" altLang="ja-JP" sz="1200" dirty="0">
              <a:solidFill>
                <a:prstClr val="black"/>
              </a:solidFill>
              <a:latin typeface="UD Digi Kyokasho N-R" panose="02020400000000000000" pitchFamily="17" charset="-128"/>
              <a:ea typeface="UD Digi Kyokasho N-R" panose="02020400000000000000" pitchFamily="17" charset="-128"/>
            </a:endParaRPr>
          </a:p>
          <a:p>
            <a:r>
              <a:rPr lang="th-TH" altLang="ja-JP" sz="1200" dirty="0">
                <a:solidFill>
                  <a:prstClr val="black"/>
                </a:solidFill>
                <a:latin typeface="UD Digi Kyokasho N-R" panose="02020400000000000000" pitchFamily="17" charset="-128"/>
                <a:ea typeface="UD Digi Kyokasho N-R" panose="02020400000000000000" pitchFamily="17" charset="-128"/>
              </a:rPr>
              <a:t>คำอธิบายภาษาญี่ปุ่นในใบประกาศ</a:t>
            </a:r>
          </a:p>
          <a:p>
            <a:r>
              <a:rPr lang="en-US" altLang="ja-JP" sz="1200" dirty="0">
                <a:solidFill>
                  <a:prstClr val="black"/>
                </a:solidFill>
                <a:latin typeface="UD Digi Kyokasho N-R" panose="02020400000000000000" pitchFamily="17" charset="-128"/>
                <a:ea typeface="UD Digi Kyokasho N-R" panose="02020400000000000000" pitchFamily="17" charset="-128"/>
              </a:rPr>
              <a:t>【</a:t>
            </a:r>
            <a:r>
              <a:rPr lang="ja-JP" altLang="en-US" sz="1200" dirty="0">
                <a:solidFill>
                  <a:prstClr val="black"/>
                </a:solidFill>
                <a:latin typeface="UD Digi Kyokasho N-R" panose="02020400000000000000" pitchFamily="17" charset="-128"/>
                <a:ea typeface="UD Digi Kyokasho N-R" panose="02020400000000000000" pitchFamily="17" charset="-128"/>
              </a:rPr>
              <a:t>ご来院（らいいん）の皆様へ</a:t>
            </a:r>
            <a:r>
              <a:rPr lang="en-US" altLang="ja-JP" sz="1200" dirty="0">
                <a:solidFill>
                  <a:prstClr val="black"/>
                </a:solidFill>
                <a:latin typeface="UD Digi Kyokasho N-R" panose="02020400000000000000" pitchFamily="17" charset="-128"/>
                <a:ea typeface="UD Digi Kyokasho N-R" panose="02020400000000000000" pitchFamily="17" charset="-128"/>
              </a:rPr>
              <a:t>】</a:t>
            </a:r>
            <a:r>
              <a:rPr lang="th-TH" altLang="ja-JP" sz="1200" dirty="0">
                <a:solidFill>
                  <a:prstClr val="black"/>
                </a:solidFill>
                <a:latin typeface="UD Digi Kyokasho N-R" panose="02020400000000000000" pitchFamily="17" charset="-128"/>
                <a:ea typeface="UD Digi Kyokasho N-R" panose="02020400000000000000" pitchFamily="17" charset="-128"/>
              </a:rPr>
              <a:t>ถึงทุกท่านที่มาโรงพยาบาล</a:t>
            </a:r>
            <a:endParaRPr lang="en-US" altLang="ja-JP" sz="1200" dirty="0">
              <a:solidFill>
                <a:prstClr val="black"/>
              </a:solidFill>
              <a:latin typeface="UD Digi Kyokasho N-R" panose="02020400000000000000" pitchFamily="17" charset="-128"/>
              <a:ea typeface="UD Digi Kyokasho N-R" panose="02020400000000000000" pitchFamily="17" charset="-128"/>
            </a:endParaRPr>
          </a:p>
          <a:p>
            <a:r>
              <a:rPr lang="ja-JP" altLang="en-US" sz="1200" dirty="0">
                <a:solidFill>
                  <a:prstClr val="black"/>
                </a:solidFill>
                <a:latin typeface="UD Digi Kyokasho N-R" panose="02020400000000000000" pitchFamily="17" charset="-128"/>
                <a:ea typeface="UD Digi Kyokasho N-R" panose="02020400000000000000" pitchFamily="17" charset="-128"/>
              </a:rPr>
              <a:t>マスクの着用（ちゃくよう</a:t>
            </a:r>
            <a:r>
              <a:rPr lang="th-TH" altLang="ja-JP" sz="1200" dirty="0">
                <a:solidFill>
                  <a:prstClr val="black"/>
                </a:solidFill>
                <a:latin typeface="UD Digi Kyokasho N-R" panose="02020400000000000000" pitchFamily="17" charset="-128"/>
                <a:ea typeface="UD Digi Kyokasho N-R" panose="02020400000000000000" pitchFamily="17" charset="-128"/>
              </a:rPr>
              <a:t> สวมใส่</a:t>
            </a:r>
            <a:r>
              <a:rPr lang="ja-JP" altLang="en-US" sz="1200" dirty="0">
                <a:solidFill>
                  <a:prstClr val="black"/>
                </a:solidFill>
                <a:latin typeface="UD Digi Kyokasho N-R" panose="02020400000000000000" pitchFamily="17" charset="-128"/>
                <a:ea typeface="UD Digi Kyokasho N-R" panose="02020400000000000000" pitchFamily="17" charset="-128"/>
              </a:rPr>
              <a:t>）をお願いします。</a:t>
            </a:r>
            <a:r>
              <a:rPr lang="th-TH" altLang="ja-JP" sz="1200" dirty="0">
                <a:solidFill>
                  <a:prstClr val="black"/>
                </a:solidFill>
                <a:latin typeface="UD Digi Kyokasho N-R" panose="02020400000000000000" pitchFamily="17" charset="-128"/>
                <a:ea typeface="UD Digi Kyokasho N-R" panose="02020400000000000000" pitchFamily="17" charset="-128"/>
              </a:rPr>
              <a:t>ขอให้สวมหน้ากาก </a:t>
            </a:r>
          </a:p>
          <a:p>
            <a:r>
              <a:rPr lang="ja-JP" altLang="en-US" sz="1200" dirty="0">
                <a:solidFill>
                  <a:prstClr val="black"/>
                </a:solidFill>
                <a:latin typeface="UD Digi Kyokasho N-R" panose="02020400000000000000" pitchFamily="17" charset="-128"/>
                <a:ea typeface="UD Digi Kyokasho N-R" panose="02020400000000000000" pitchFamily="17" charset="-128"/>
              </a:rPr>
              <a:t>感染予防（かんせんよぼう）のため</a:t>
            </a:r>
            <a:r>
              <a:rPr lang="th-TH" altLang="ja-JP" sz="1200" dirty="0">
                <a:solidFill>
                  <a:prstClr val="black"/>
                </a:solidFill>
                <a:latin typeface="UD Digi Kyokasho N-R" panose="02020400000000000000" pitchFamily="17" charset="-128"/>
                <a:ea typeface="UD Digi Kyokasho N-R" panose="02020400000000000000" pitchFamily="17" charset="-128"/>
              </a:rPr>
              <a:t>เพื่อป้องกันการระบาด</a:t>
            </a:r>
            <a:r>
              <a:rPr lang="ja-JP" altLang="en-US" sz="1200" dirty="0">
                <a:solidFill>
                  <a:prstClr val="black"/>
                </a:solidFill>
                <a:latin typeface="UD Digi Kyokasho N-R" panose="02020400000000000000" pitchFamily="17" charset="-128"/>
                <a:ea typeface="UD Digi Kyokasho N-R" panose="02020400000000000000" pitchFamily="17" charset="-128"/>
              </a:rPr>
              <a:t>、</a:t>
            </a:r>
            <a:endParaRPr lang="th-TH" altLang="ja-JP" sz="1200" dirty="0">
              <a:solidFill>
                <a:prstClr val="black"/>
              </a:solidFill>
              <a:latin typeface="UD Digi Kyokasho N-R" panose="02020400000000000000" pitchFamily="17" charset="-128"/>
              <a:ea typeface="UD Digi Kyokasho N-R" panose="02020400000000000000" pitchFamily="17" charset="-128"/>
            </a:endParaRPr>
          </a:p>
          <a:p>
            <a:r>
              <a:rPr lang="ja-JP" altLang="en-US" sz="1200" dirty="0">
                <a:solidFill>
                  <a:prstClr val="black"/>
                </a:solidFill>
                <a:latin typeface="UD Digi Kyokasho N-R" panose="02020400000000000000" pitchFamily="17" charset="-128"/>
                <a:ea typeface="UD Digi Kyokasho N-R" panose="02020400000000000000" pitchFamily="17" charset="-128"/>
              </a:rPr>
              <a:t>マスク着用にご協力（きょうりょく）をお願いいたします。　</a:t>
            </a:r>
            <a:r>
              <a:rPr lang="th-TH" altLang="ja-JP" sz="1200" dirty="0">
                <a:solidFill>
                  <a:prstClr val="black"/>
                </a:solidFill>
                <a:latin typeface="UD Digi Kyokasho N-R" panose="02020400000000000000" pitchFamily="17" charset="-128"/>
                <a:ea typeface="UD Digi Kyokasho N-R" panose="02020400000000000000" pitchFamily="17" charset="-128"/>
              </a:rPr>
              <a:t>ขอความร่วมมือในการสวมหน้ากาก</a:t>
            </a:r>
            <a:endParaRPr lang="en-US" dirty="0"/>
          </a:p>
        </p:txBody>
      </p:sp>
      <p:sp>
        <p:nvSpPr>
          <p:cNvPr id="4" name="Slide Number Placeholder 3"/>
          <p:cNvSpPr>
            <a:spLocks noGrp="1"/>
          </p:cNvSpPr>
          <p:nvPr>
            <p:ph type="sldNum" sz="quarter" idx="5"/>
          </p:nvPr>
        </p:nvSpPr>
        <p:spPr/>
        <p:txBody>
          <a:bodyPr/>
          <a:lstStyle/>
          <a:p>
            <a:fld id="{F3B5AF09-978E-4C57-9E97-6360D7639C3B}" type="slidenum">
              <a:rPr kumimoji="1" lang="en-US" smtClean="0"/>
              <a:t>10</a:t>
            </a:fld>
            <a:endParaRPr kumimoji="1" lang="en-US"/>
          </a:p>
        </p:txBody>
      </p:sp>
    </p:spTree>
    <p:extLst>
      <p:ext uri="{BB962C8B-B14F-4D97-AF65-F5344CB8AC3E}">
        <p14:creationId xmlns:p14="http://schemas.microsoft.com/office/powerpoint/2010/main" val="2213277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endParaRPr kumimoji="1" 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883125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64083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4678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5111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018218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2277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7" name="日付プレースホルダー 6"/>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8" name="フッター プレースホルダー 7"/>
          <p:cNvSpPr>
            <a:spLocks noGrp="1"/>
          </p:cNvSpPr>
          <p:nvPr>
            <p:ph type="ftr" sz="quarter" idx="11"/>
          </p:nvPr>
        </p:nvSpPr>
        <p:spPr/>
        <p:txBody>
          <a:bodyPr/>
          <a:lstStyle/>
          <a:p>
            <a:endParaRPr kumimoji="1" lang="en-US"/>
          </a:p>
        </p:txBody>
      </p:sp>
      <p:sp>
        <p:nvSpPr>
          <p:cNvPr id="9" name="スライド番号プレースホルダー 8"/>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034253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日付プレースホルダー 2"/>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4" name="フッター プレースホルダー 3"/>
          <p:cNvSpPr>
            <a:spLocks noGrp="1"/>
          </p:cNvSpPr>
          <p:nvPr>
            <p:ph type="ftr" sz="quarter" idx="11"/>
          </p:nvPr>
        </p:nvSpPr>
        <p:spPr/>
        <p:txBody>
          <a:bodyPr/>
          <a:lstStyle/>
          <a:p>
            <a:endParaRPr kumimoji="1" lang="en-US"/>
          </a:p>
        </p:txBody>
      </p:sp>
      <p:sp>
        <p:nvSpPr>
          <p:cNvPr id="5" name="スライド番号プレースホルダー 4"/>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921616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3" name="フッター プレースホルダー 2"/>
          <p:cNvSpPr>
            <a:spLocks noGrp="1"/>
          </p:cNvSpPr>
          <p:nvPr>
            <p:ph type="ftr" sz="quarter" idx="11"/>
          </p:nvPr>
        </p:nvSpPr>
        <p:spPr/>
        <p:txBody>
          <a:bodyPr/>
          <a:lstStyle/>
          <a:p>
            <a:endParaRPr kumimoji="1" lang="en-US"/>
          </a:p>
        </p:txBody>
      </p:sp>
      <p:sp>
        <p:nvSpPr>
          <p:cNvPr id="4" name="スライド番号プレースホルダー 3"/>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884837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7673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6/5/2026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72746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39E6C-60A5-4CAC-8DFC-094DF36DE87B}" type="datetimeFigureOut">
              <a:rPr kumimoji="1" lang="en-US" smtClean="0"/>
              <a:t>6/5/2026</a:t>
            </a:fld>
            <a:endParaRPr kumimoji="1" 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118871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erin.jpf.go.jp/jp/lesson/08/advanced/" TargetMode="External"/><Relationship Id="rId2" Type="http://schemas.openxmlformats.org/officeDocument/2006/relationships/hyperlink" Target="https://a1.marugotoweb.jp/ja/can-do34.php" TargetMode="External"/><Relationship Id="rId1" Type="http://schemas.openxmlformats.org/officeDocument/2006/relationships/slideLayout" Target="../slideLayouts/slideLayout2.xml"/><Relationship Id="rId4" Type="http://schemas.openxmlformats.org/officeDocument/2006/relationships/hyperlink" Target="https://www.erin.jpf.go.jp/jp/lesson/03/basi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hyperlink" Target="https://a1.marugotoweb.jp/ja/can-do34.php" TargetMode="External"/><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hyperlink" Target="https://www.erin.jpf.go.jp/jp/lesson/08/advanced/" TargetMode="External"/><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hyperlink" Target="https://www.erin.jpf.go.jp/jp/lesson/03/basic/"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5.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hyperlink" Target="https://www.erin.jpf.go.jp/jp/lesson/03/basic/"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5.pn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hyperlink" Target="https://www.erin.jpf.go.jp/jp/lesson/03/basic/"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8CD84FB-311E-4101-AF9B-1ED39D1D1816}"/>
              </a:ext>
            </a:extLst>
          </p:cNvPr>
          <p:cNvSpPr txBox="1"/>
          <p:nvPr/>
        </p:nvSpPr>
        <p:spPr>
          <a:xfrm>
            <a:off x="1968134" y="434651"/>
            <a:ext cx="748665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UD Digi Kyokasho NK-B" panose="02020700000000000000" pitchFamily="18" charset="-128"/>
                <a:ea typeface="UD Digi Kyokasho NK-B" panose="02020700000000000000" pitchFamily="18" charset="-128"/>
                <a:cs typeface="+mn-cs"/>
              </a:rPr>
              <a:t>だい</a:t>
            </a:r>
            <a:r>
              <a:rPr kumimoji="1" lang="en-US" altLang="ja-JP" sz="4000" b="0" i="0" u="none" strike="noStrike" kern="1200" cap="none" spc="0" normalizeH="0" baseline="0" noProof="0" dirty="0">
                <a:ln>
                  <a:noFill/>
                </a:ln>
                <a:solidFill>
                  <a:prstClr val="black"/>
                </a:solidFill>
                <a:effectLst/>
                <a:uLnTx/>
                <a:uFillTx/>
                <a:latin typeface="UD Digi Kyokasho NK-B" panose="02020700000000000000" pitchFamily="18" charset="-128"/>
                <a:ea typeface="UD Digi Kyokasho NK-B" panose="02020700000000000000" pitchFamily="18" charset="-128"/>
                <a:cs typeface="+mn-cs"/>
              </a:rPr>
              <a:t>10</a:t>
            </a:r>
            <a:r>
              <a:rPr kumimoji="1" lang="ja-JP" altLang="en-US" sz="4000" b="0" i="0" u="none" strike="noStrike" kern="1200" cap="none" spc="0" normalizeH="0" baseline="0" noProof="0" dirty="0">
                <a:ln>
                  <a:noFill/>
                </a:ln>
                <a:solidFill>
                  <a:prstClr val="black"/>
                </a:solidFill>
                <a:effectLst/>
                <a:uLnTx/>
                <a:uFillTx/>
                <a:latin typeface="UD Digi Kyokasho NK-B" panose="02020700000000000000" pitchFamily="18" charset="-128"/>
                <a:ea typeface="UD Digi Kyokasho NK-B" panose="02020700000000000000" pitchFamily="18" charset="-128"/>
                <a:cs typeface="+mn-cs"/>
              </a:rPr>
              <a:t>か　「おねがいします」</a:t>
            </a:r>
          </a:p>
        </p:txBody>
      </p:sp>
      <p:pic>
        <p:nvPicPr>
          <p:cNvPr id="3" name="Picture 2" descr="A cartoon of a child reading a book and thinking of a pizza&#10;&#10;Description automatically generated">
            <a:extLst>
              <a:ext uri="{FF2B5EF4-FFF2-40B4-BE49-F238E27FC236}">
                <a16:creationId xmlns:a16="http://schemas.microsoft.com/office/drawing/2014/main" id="{1B4E54EA-A6CF-6617-F560-90B58C5EEB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1497" y="1428406"/>
            <a:ext cx="3087967" cy="2885527"/>
          </a:xfrm>
          <a:prstGeom prst="rect">
            <a:avLst/>
          </a:prstGeom>
        </p:spPr>
      </p:pic>
      <p:pic>
        <p:nvPicPr>
          <p:cNvPr id="6" name="Picture 5" descr="A cartoon of a person with a headset on&#10;&#10;Description automatically generated">
            <a:extLst>
              <a:ext uri="{FF2B5EF4-FFF2-40B4-BE49-F238E27FC236}">
                <a16:creationId xmlns:a16="http://schemas.microsoft.com/office/drawing/2014/main" id="{E3492DEB-849D-033D-0651-37BD67F467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6581" y="4118512"/>
            <a:ext cx="2565327" cy="1920789"/>
          </a:xfrm>
          <a:prstGeom prst="rect">
            <a:avLst/>
          </a:prstGeom>
        </p:spPr>
      </p:pic>
      <p:sp>
        <p:nvSpPr>
          <p:cNvPr id="19" name="Speech Bubble: Oval 18">
            <a:extLst>
              <a:ext uri="{FF2B5EF4-FFF2-40B4-BE49-F238E27FC236}">
                <a16:creationId xmlns:a16="http://schemas.microsoft.com/office/drawing/2014/main" id="{2D7B3A70-D3EC-4F77-9596-A313497EAFAD}"/>
              </a:ext>
            </a:extLst>
          </p:cNvPr>
          <p:cNvSpPr/>
          <p:nvPr/>
        </p:nvSpPr>
        <p:spPr>
          <a:xfrm>
            <a:off x="5270758" y="3592895"/>
            <a:ext cx="3975209" cy="1683934"/>
          </a:xfrm>
          <a:prstGeom prst="wedgeEllipseCallout">
            <a:avLst>
              <a:gd name="adj1" fmla="val 51447"/>
              <a:gd name="adj2" fmla="val 3030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ミックスピザ</a:t>
            </a:r>
            <a:endParaRPr kumimoji="1" lang="en-US" altLang="ja-JP"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2</a:t>
            </a:r>
            <a:r>
              <a:rPr kumimoji="1" lang="ja-JP" alt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つですね。</a:t>
            </a:r>
            <a:endParaRPr kumimoji="1" lang="en-US" altLang="ja-JP"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ありがとうございます。</a:t>
            </a:r>
            <a:endParaRPr kumimoji="1" 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p:txBody>
      </p:sp>
      <p:sp>
        <p:nvSpPr>
          <p:cNvPr id="8" name="Speech Bubble: Oval 7">
            <a:extLst>
              <a:ext uri="{FF2B5EF4-FFF2-40B4-BE49-F238E27FC236}">
                <a16:creationId xmlns:a16="http://schemas.microsoft.com/office/drawing/2014/main" id="{6C5B4C16-29A2-80B3-F064-FF72295D0C6C}"/>
              </a:ext>
            </a:extLst>
          </p:cNvPr>
          <p:cNvSpPr/>
          <p:nvPr/>
        </p:nvSpPr>
        <p:spPr>
          <a:xfrm>
            <a:off x="3695584" y="1435393"/>
            <a:ext cx="3626911" cy="1887186"/>
          </a:xfrm>
          <a:prstGeom prst="wedgeEllipseCallout">
            <a:avLst>
              <a:gd name="adj1" fmla="val -55538"/>
              <a:gd name="adj2" fmla="val 262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ミックスピザ</a:t>
            </a:r>
            <a:r>
              <a:rPr kumimoji="1" lang="en-US" altLang="ja-JP"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2</a:t>
            </a:r>
            <a:r>
              <a:rPr kumimoji="1" lang="ja-JP" altLang="en-US"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rPr>
              <a:t>つ、</a:t>
            </a:r>
            <a:endParaRPr kumimoji="1" lang="en-US" altLang="ja-JP" sz="2400" b="0"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0070C0"/>
                </a:solidFill>
                <a:effectLst/>
                <a:uLnTx/>
                <a:uFillTx/>
                <a:latin typeface="UD Digi Kyokasho NK-R" panose="02020400000000000000" pitchFamily="18" charset="-128"/>
                <a:ea typeface="UD Digi Kyokasho NK-R" panose="02020400000000000000" pitchFamily="18" charset="-128"/>
                <a:cs typeface="+mn-cs"/>
              </a:rPr>
              <a:t>おねがいします</a:t>
            </a:r>
            <a:r>
              <a:rPr kumimoji="1" lang="ja-JP" altLang="en-US" sz="2400" b="0" i="0" u="none" strike="noStrike" kern="1200" cap="none" spc="0" normalizeH="0" baseline="0" noProof="0" dirty="0">
                <a:ln>
                  <a:noFill/>
                </a:ln>
                <a:solidFill>
                  <a:srgbClr val="0070C0"/>
                </a:solidFill>
                <a:effectLst/>
                <a:uLnTx/>
                <a:uFillTx/>
                <a:latin typeface="UD Digi Kyokasho NK-R" panose="02020400000000000000" pitchFamily="18" charset="-128"/>
                <a:ea typeface="UD Digi Kyokasho NK-R" panose="02020400000000000000" pitchFamily="18" charset="-128"/>
                <a:cs typeface="+mn-cs"/>
              </a:rPr>
              <a:t>。</a:t>
            </a:r>
            <a:endParaRPr kumimoji="1" lang="en-US" sz="2400" b="0" i="0" u="none" strike="noStrike" kern="1200" cap="none" spc="0" normalizeH="0" baseline="0" noProof="0" dirty="0">
              <a:ln>
                <a:noFill/>
              </a:ln>
              <a:solidFill>
                <a:srgbClr val="0070C0"/>
              </a:solidFill>
              <a:effectLst/>
              <a:uLnTx/>
              <a:uFillTx/>
              <a:latin typeface="UD Digi Kyokasho NK-R" panose="02020400000000000000" pitchFamily="18" charset="-128"/>
              <a:ea typeface="UD Digi Kyokasho NK-R" panose="02020400000000000000" pitchFamily="18" charset="-128"/>
              <a:cs typeface="+mn-cs"/>
            </a:endParaRPr>
          </a:p>
        </p:txBody>
      </p:sp>
      <p:sp>
        <p:nvSpPr>
          <p:cNvPr id="2" name="TextBox 1">
            <a:extLst>
              <a:ext uri="{FF2B5EF4-FFF2-40B4-BE49-F238E27FC236}">
                <a16:creationId xmlns:a16="http://schemas.microsoft.com/office/drawing/2014/main" id="{5299B90A-340F-A47C-F9CB-0ADE9436948F}"/>
              </a:ext>
            </a:extLst>
          </p:cNvPr>
          <p:cNvSpPr txBox="1"/>
          <p:nvPr/>
        </p:nvSpPr>
        <p:spPr>
          <a:xfrm>
            <a:off x="0" y="6308934"/>
            <a:ext cx="12192000" cy="523220"/>
          </a:xfrm>
          <a:prstGeom prst="rect">
            <a:avLst/>
          </a:prstGeom>
          <a:noFill/>
        </p:spPr>
        <p:txBody>
          <a:bodyPr wrap="square" rtlCol="0">
            <a:spAutoFit/>
          </a:bodyPr>
          <a:lstStyle/>
          <a:p>
            <a:pPr algn="r"/>
            <a:r>
              <a:rPr lang="en-US" altLang="ja-JP" sz="1400" dirty="0"/>
              <a:t>※</a:t>
            </a:r>
            <a:r>
              <a:rPr lang="ja-JP" altLang="en-US" sz="1400" dirty="0"/>
              <a:t>本</a:t>
            </a:r>
            <a:r>
              <a:rPr lang="en-US" altLang="ja-JP" sz="1400" dirty="0"/>
              <a:t>PowerPoint</a:t>
            </a:r>
            <a:r>
              <a:rPr lang="ja-JP" altLang="en-US" sz="1400" dirty="0"/>
              <a:t>（日本語版）は、日本人教師がタイ語版の内容を把握するために制作しました。</a:t>
            </a:r>
            <a:endParaRPr lang="en-US" altLang="ja-JP" sz="1400" dirty="0"/>
          </a:p>
          <a:p>
            <a:pPr algn="r"/>
            <a:r>
              <a:rPr lang="ja-JP" altLang="en-US" sz="1400" dirty="0"/>
              <a:t>参考資料としてご利用ください。</a:t>
            </a:r>
          </a:p>
        </p:txBody>
      </p:sp>
    </p:spTree>
    <p:extLst>
      <p:ext uri="{BB962C8B-B14F-4D97-AF65-F5344CB8AC3E}">
        <p14:creationId xmlns:p14="http://schemas.microsoft.com/office/powerpoint/2010/main" val="73582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2023年賀状デザイン無料テンプレート「紋付袴を着たかわいいウサギ」">
            <a:extLst>
              <a:ext uri="{FF2B5EF4-FFF2-40B4-BE49-F238E27FC236}">
                <a16:creationId xmlns:a16="http://schemas.microsoft.com/office/drawing/2014/main" id="{F3740691-C75A-4BAD-81FD-3D0F4542BAE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937" t="7110" r="5436" b="14349"/>
          <a:stretch/>
        </p:blipFill>
        <p:spPr bwMode="auto">
          <a:xfrm>
            <a:off x="1779269" y="1872073"/>
            <a:ext cx="3145447" cy="4172426"/>
          </a:xfrm>
          <a:prstGeom prst="rect">
            <a:avLst/>
          </a:prstGeom>
          <a:noFill/>
          <a:ln>
            <a:solidFill>
              <a:srgbClr val="7D7F82"/>
            </a:solidFill>
          </a:ln>
          <a:extLst>
            <a:ext uri="{909E8E84-426E-40DD-AFC4-6F175D3DCCD1}">
              <a14:hiddenFill xmlns:a14="http://schemas.microsoft.com/office/drawing/2010/main">
                <a:solidFill>
                  <a:srgbClr val="FFFFFF"/>
                </a:solidFill>
              </a14:hiddenFill>
            </a:ext>
          </a:extLst>
        </p:spPr>
      </p:pic>
      <p:pic>
        <p:nvPicPr>
          <p:cNvPr id="4" name="図 25">
            <a:extLst>
              <a:ext uri="{FF2B5EF4-FFF2-40B4-BE49-F238E27FC236}">
                <a16:creationId xmlns:a16="http://schemas.microsoft.com/office/drawing/2014/main" id="{B5B80AFE-FA28-10E6-616C-4D8E28AB2220}"/>
              </a:ext>
            </a:extLst>
          </p:cNvPr>
          <p:cNvPicPr>
            <a:picLocks noChangeAspect="1"/>
          </p:cNvPicPr>
          <p:nvPr/>
        </p:nvPicPr>
        <p:blipFill>
          <a:blip r:embed="rId4"/>
          <a:stretch>
            <a:fillRect/>
          </a:stretch>
        </p:blipFill>
        <p:spPr>
          <a:xfrm flipH="1">
            <a:off x="398574" y="157047"/>
            <a:ext cx="1053036" cy="1526078"/>
          </a:xfrm>
          <a:prstGeom prst="rect">
            <a:avLst/>
          </a:prstGeom>
        </p:spPr>
      </p:pic>
      <p:sp>
        <p:nvSpPr>
          <p:cNvPr id="6" name="TextBox 5">
            <a:extLst>
              <a:ext uri="{FF2B5EF4-FFF2-40B4-BE49-F238E27FC236}">
                <a16:creationId xmlns:a16="http://schemas.microsoft.com/office/drawing/2014/main" id="{70627147-3508-5D15-18C2-CAD867B1843B}"/>
              </a:ext>
            </a:extLst>
          </p:cNvPr>
          <p:cNvSpPr txBox="1"/>
          <p:nvPr/>
        </p:nvSpPr>
        <p:spPr>
          <a:xfrm>
            <a:off x="2807938" y="5806906"/>
            <a:ext cx="1335364" cy="830997"/>
          </a:xfrm>
          <a:prstGeom prst="rect">
            <a:avLst/>
          </a:prstGeom>
          <a:noFill/>
        </p:spPr>
        <p:txBody>
          <a:bodyPr wrap="square">
            <a:spAutoFit/>
          </a:bodyPr>
          <a:lstStyle/>
          <a:p>
            <a:pPr algn="ctr"/>
            <a:r>
              <a:rPr lang="th-TH" altLang="ja-JP" sz="4800" b="1" dirty="0">
                <a:solidFill>
                  <a:srgbClr val="C00000"/>
                </a:solidFill>
                <a:latin typeface="Cordia New" panose="020B0304020202020204" pitchFamily="34" charset="-34"/>
                <a:cs typeface="Cordia New" panose="020B0304020202020204" pitchFamily="34" charset="-34"/>
              </a:rPr>
              <a:t>1</a:t>
            </a:r>
            <a:endParaRPr lang="en-US" sz="4800" b="1" dirty="0">
              <a:solidFill>
                <a:srgbClr val="C00000"/>
              </a:solidFill>
            </a:endParaRPr>
          </a:p>
        </p:txBody>
      </p:sp>
      <p:sp>
        <p:nvSpPr>
          <p:cNvPr id="7" name="角丸四角形吹き出し 9">
            <a:extLst>
              <a:ext uri="{FF2B5EF4-FFF2-40B4-BE49-F238E27FC236}">
                <a16:creationId xmlns:a16="http://schemas.microsoft.com/office/drawing/2014/main" id="{3BBD6428-6BC4-06DF-79D1-9A9CD65863FB}"/>
              </a:ext>
            </a:extLst>
          </p:cNvPr>
          <p:cNvSpPr/>
          <p:nvPr/>
        </p:nvSpPr>
        <p:spPr>
          <a:xfrm>
            <a:off x="2108398" y="269881"/>
            <a:ext cx="7464789" cy="1413244"/>
          </a:xfrm>
          <a:prstGeom prst="wedgeRoundRectCallout">
            <a:avLst>
              <a:gd name="adj1" fmla="val -56184"/>
              <a:gd name="adj2" fmla="val 2547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ja-JP" altLang="en-US" sz="2800" b="1" dirty="0">
                <a:solidFill>
                  <a:prstClr val="black"/>
                </a:solidFill>
                <a:latin typeface="Cordia New" panose="020B0304020202020204" pitchFamily="34" charset="-34"/>
                <a:ea typeface="UD Digi Kyokasho N-R" panose="02020400000000000000" pitchFamily="17" charset="-128"/>
                <a:cs typeface="Cordia New" panose="020B0304020202020204" pitchFamily="34" charset="-34"/>
              </a:rPr>
              <a:t>これは何でしょうか。</a:t>
            </a:r>
            <a:endParaRPr lang="th-TH" altLang="ja-JP" sz="2800" b="1" dirty="0">
              <a:solidFill>
                <a:prstClr val="black"/>
              </a:solidFill>
              <a:latin typeface="Cordia New" panose="020B0304020202020204" pitchFamily="34" charset="-34"/>
              <a:ea typeface="UD Digi Kyokasho N-R" panose="02020400000000000000" pitchFamily="17" charset="-128"/>
              <a:cs typeface="Cordia New" panose="020B0304020202020204" pitchFamily="34" charset="-34"/>
            </a:endParaRPr>
          </a:p>
          <a:p>
            <a:r>
              <a:rPr lang="ja-JP" altLang="en-US" sz="2800" b="1" dirty="0">
                <a:solidFill>
                  <a:prstClr val="black"/>
                </a:solidFill>
                <a:latin typeface="UD Digi Kyokasho N-R" panose="02020400000000000000" pitchFamily="17" charset="-128"/>
                <a:ea typeface="UD Digi Kyokasho N-R" panose="02020400000000000000" pitchFamily="17" charset="-128"/>
              </a:rPr>
              <a:t>どこに「おねがいします」と書いてあるか、一緒に探してみましょう。</a:t>
            </a:r>
            <a:r>
              <a:rPr lang="th-TH" altLang="ja-JP" sz="2800" b="1" dirty="0">
                <a:solidFill>
                  <a:prstClr val="black"/>
                </a:solidFill>
                <a:latin typeface="UD Digi Kyokasho N-R" panose="02020400000000000000" pitchFamily="17" charset="-128"/>
                <a:ea typeface="UD Digi Kyokasho N-R" panose="02020400000000000000" pitchFamily="17" charset="-128"/>
              </a:rPr>
              <a:t> </a:t>
            </a:r>
            <a:endParaRPr lang="en-US" altLang="ja-JP" sz="3200" b="1" dirty="0">
              <a:solidFill>
                <a:prstClr val="black"/>
              </a:solidFill>
              <a:latin typeface="UD Digi Kyokasho N-R" panose="02020400000000000000" pitchFamily="17" charset="-128"/>
              <a:ea typeface="UD Digi Kyokasho N-R" panose="02020400000000000000" pitchFamily="17" charset="-128"/>
            </a:endParaRPr>
          </a:p>
        </p:txBody>
      </p:sp>
      <p:sp>
        <p:nvSpPr>
          <p:cNvPr id="8" name="TextBox 7">
            <a:extLst>
              <a:ext uri="{FF2B5EF4-FFF2-40B4-BE49-F238E27FC236}">
                <a16:creationId xmlns:a16="http://schemas.microsoft.com/office/drawing/2014/main" id="{D2C2273E-498E-B034-52CF-4E7AA3913B93}"/>
              </a:ext>
            </a:extLst>
          </p:cNvPr>
          <p:cNvSpPr txBox="1"/>
          <p:nvPr/>
        </p:nvSpPr>
        <p:spPr>
          <a:xfrm>
            <a:off x="8237823" y="5806906"/>
            <a:ext cx="1335364" cy="830997"/>
          </a:xfrm>
          <a:prstGeom prst="rect">
            <a:avLst/>
          </a:prstGeom>
          <a:noFill/>
        </p:spPr>
        <p:txBody>
          <a:bodyPr wrap="square">
            <a:spAutoFit/>
          </a:bodyPr>
          <a:lstStyle/>
          <a:p>
            <a:pPr algn="ctr"/>
            <a:r>
              <a:rPr lang="th-TH" altLang="ja-JP" sz="4800" b="1" dirty="0">
                <a:solidFill>
                  <a:srgbClr val="C00000"/>
                </a:solidFill>
                <a:latin typeface="Cordia New" panose="020B0304020202020204" pitchFamily="34" charset="-34"/>
                <a:cs typeface="Cordia New" panose="020B0304020202020204" pitchFamily="34" charset="-34"/>
              </a:rPr>
              <a:t>2</a:t>
            </a:r>
            <a:endParaRPr lang="en-US" sz="4800" b="1" dirty="0">
              <a:solidFill>
                <a:srgbClr val="C00000"/>
              </a:solidFill>
            </a:endParaRPr>
          </a:p>
        </p:txBody>
      </p:sp>
      <p:pic>
        <p:nvPicPr>
          <p:cNvPr id="10" name="Picture 9" descr="A drawing of a face mask&#10;&#10;Description automatically generated">
            <a:extLst>
              <a:ext uri="{FF2B5EF4-FFF2-40B4-BE49-F238E27FC236}">
                <a16:creationId xmlns:a16="http://schemas.microsoft.com/office/drawing/2014/main" id="{6D306E0C-8DEB-9F86-FA2E-2BBAEC2903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1936" y="2096553"/>
            <a:ext cx="4947138" cy="3710353"/>
          </a:xfrm>
          <a:prstGeom prst="rect">
            <a:avLst/>
          </a:prstGeom>
        </p:spPr>
      </p:pic>
    </p:spTree>
    <p:extLst>
      <p:ext uri="{BB962C8B-B14F-4D97-AF65-F5344CB8AC3E}">
        <p14:creationId xmlns:p14="http://schemas.microsoft.com/office/powerpoint/2010/main" val="2174560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336973" y="350155"/>
            <a:ext cx="2099733" cy="970021"/>
          </a:xfrm>
          <a:prstGeom prst="rect">
            <a:avLst/>
          </a:prstGeom>
          <a:noFill/>
        </p:spPr>
        <p:txBody>
          <a:bodyPr wrap="square" rtlCol="0">
            <a:spAutoFit/>
          </a:bodyPr>
          <a:lstStyle/>
          <a:p>
            <a:pPr algn="ctr"/>
            <a:r>
              <a:rPr kumimoji="1" lang="th-TH" sz="2800" b="1" dirty="0">
                <a:solidFill>
                  <a:schemeClr val="bg1"/>
                </a:solidFill>
              </a:rPr>
              <a:t>ย้อนคิด</a:t>
            </a:r>
          </a:p>
          <a:p>
            <a:pPr algn="ctr"/>
            <a:r>
              <a:rPr lang="th-TH" sz="2800" b="1" dirty="0">
                <a:solidFill>
                  <a:schemeClr val="bg1"/>
                </a:solidFill>
              </a:rPr>
              <a:t>เรื่องของตัวเอง</a:t>
            </a:r>
            <a:endParaRPr kumimoji="1" lang="en-US" sz="2800" b="1" dirty="0">
              <a:solidFill>
                <a:schemeClr val="bg1"/>
              </a:solidFill>
            </a:endParaRPr>
          </a:p>
        </p:txBody>
      </p:sp>
      <p:sp>
        <p:nvSpPr>
          <p:cNvPr id="11" name="円形吹き出し 10"/>
          <p:cNvSpPr/>
          <p:nvPr/>
        </p:nvSpPr>
        <p:spPr>
          <a:xfrm>
            <a:off x="68579" y="2220667"/>
            <a:ext cx="6164270" cy="2477063"/>
          </a:xfrm>
          <a:prstGeom prst="wedgeEllipseCallout">
            <a:avLst>
              <a:gd name="adj1" fmla="val 46277"/>
              <a:gd name="adj2" fmla="val 5675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700" dirty="0">
                <a:latin typeface="UD Digi Kyokasho NP-R" panose="02020400000000000000" pitchFamily="18" charset="-128"/>
                <a:ea typeface="UD Digi Kyokasho NP-R" panose="02020400000000000000" pitchFamily="18" charset="-128"/>
              </a:rPr>
              <a:t>人に何かをお願いする時、タイ語では</a:t>
            </a:r>
            <a:endParaRPr lang="en-US" altLang="ja-JP" sz="2700" dirty="0">
              <a:latin typeface="UD Digi Kyokasho NP-R" panose="02020400000000000000" pitchFamily="18" charset="-128"/>
              <a:ea typeface="UD Digi Kyokasho NP-R" panose="02020400000000000000" pitchFamily="18" charset="-128"/>
            </a:endParaRPr>
          </a:p>
          <a:p>
            <a:pPr algn="ctr"/>
            <a:r>
              <a:rPr lang="ja-JP" altLang="en-US" sz="2700" dirty="0">
                <a:latin typeface="UD Digi Kyokasho NP-R" panose="02020400000000000000" pitchFamily="18" charset="-128"/>
                <a:ea typeface="UD Digi Kyokasho NP-R" panose="02020400000000000000" pitchFamily="18" charset="-128"/>
              </a:rPr>
              <a:t>「おねがいします」に</a:t>
            </a:r>
            <a:endParaRPr lang="en-US" altLang="ja-JP" sz="2700" dirty="0">
              <a:latin typeface="UD Digi Kyokasho NP-R" panose="02020400000000000000" pitchFamily="18" charset="-128"/>
              <a:ea typeface="UD Digi Kyokasho NP-R" panose="02020400000000000000" pitchFamily="18" charset="-128"/>
            </a:endParaRPr>
          </a:p>
          <a:p>
            <a:pPr algn="ctr"/>
            <a:r>
              <a:rPr lang="ja-JP" altLang="en-US" sz="2700" dirty="0">
                <a:latin typeface="UD Digi Kyokasho NP-R" panose="02020400000000000000" pitchFamily="18" charset="-128"/>
                <a:ea typeface="UD Digi Kyokasho NP-R" panose="02020400000000000000" pitchFamily="18" charset="-128"/>
              </a:rPr>
              <a:t>似た言い方がありますか？</a:t>
            </a:r>
            <a:r>
              <a:rPr lang="ja-JP" altLang="en-US" sz="2700" dirty="0"/>
              <a:t> </a:t>
            </a:r>
          </a:p>
        </p:txBody>
      </p:sp>
      <p:sp>
        <p:nvSpPr>
          <p:cNvPr id="10" name="円形吹き出し 9"/>
          <p:cNvSpPr/>
          <p:nvPr/>
        </p:nvSpPr>
        <p:spPr>
          <a:xfrm>
            <a:off x="7589520" y="2382611"/>
            <a:ext cx="4602480" cy="2092778"/>
          </a:xfrm>
          <a:prstGeom prst="wedgeEllipseCallout">
            <a:avLst>
              <a:gd name="adj1" fmla="val -45369"/>
              <a:gd name="adj2" fmla="val 4910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700" dirty="0">
                <a:solidFill>
                  <a:schemeClr val="tx1"/>
                </a:solidFill>
                <a:latin typeface="UD Digi Kyokasho NK-R" panose="02020400000000000000" pitchFamily="18" charset="-128"/>
                <a:ea typeface="UD Digi Kyokasho NK-R" panose="02020400000000000000" pitchFamily="18" charset="-128"/>
              </a:rPr>
              <a:t>その言い方は</a:t>
            </a:r>
            <a:endParaRPr lang="en-US" altLang="ja-JP" sz="2700" dirty="0">
              <a:solidFill>
                <a:schemeClr val="tx1"/>
              </a:solidFill>
              <a:latin typeface="UD Digi Kyokasho NK-R" panose="02020400000000000000" pitchFamily="18" charset="-128"/>
              <a:ea typeface="UD Digi Kyokasho NK-R" panose="02020400000000000000" pitchFamily="18" charset="-128"/>
            </a:endParaRPr>
          </a:p>
          <a:p>
            <a:pPr algn="ctr"/>
            <a:r>
              <a:rPr lang="ja-JP" altLang="en-US" sz="2700" dirty="0">
                <a:solidFill>
                  <a:schemeClr val="tx1"/>
                </a:solidFill>
                <a:latin typeface="UD Digi Kyokasho NK-R" panose="02020400000000000000" pitchFamily="18" charset="-128"/>
                <a:ea typeface="UD Digi Kyokasho NK-R" panose="02020400000000000000" pitchFamily="18" charset="-128"/>
              </a:rPr>
              <a:t>「おねがいします」と同じように使えますか。</a:t>
            </a:r>
            <a:endParaRPr kumimoji="1" lang="th-TH" sz="2700" dirty="0">
              <a:solidFill>
                <a:schemeClr val="tx1"/>
              </a:solidFill>
              <a:latin typeface="UD Digi Kyokasho NK-R" panose="02020400000000000000" pitchFamily="18" charset="-128"/>
              <a:ea typeface="UD Digi Kyokasho NK-R" panose="02020400000000000000" pitchFamily="18" charset="-128"/>
            </a:endParaRPr>
          </a:p>
        </p:txBody>
      </p:sp>
      <p:sp>
        <p:nvSpPr>
          <p:cNvPr id="13" name="タイトル 1">
            <a:extLst>
              <a:ext uri="{FF2B5EF4-FFF2-40B4-BE49-F238E27FC236}">
                <a16:creationId xmlns:a16="http://schemas.microsoft.com/office/drawing/2014/main" id="{4EA5CFD4-ED28-4955-9EBC-47AF23D4B825}"/>
              </a:ext>
            </a:extLst>
          </p:cNvPr>
          <p:cNvSpPr txBox="1">
            <a:spLocks/>
          </p:cNvSpPr>
          <p:nvPr/>
        </p:nvSpPr>
        <p:spPr>
          <a:xfrm>
            <a:off x="3355551" y="526715"/>
            <a:ext cx="676486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5400" dirty="0">
                <a:latin typeface="UD Digi Kyokasho NK-R" panose="02020400000000000000" pitchFamily="18" charset="-128"/>
                <a:ea typeface="UD Digi Kyokasho NK-R" panose="02020400000000000000" pitchFamily="18" charset="-128"/>
              </a:rPr>
              <a:t>日本との類似・相違点</a:t>
            </a:r>
            <a:endParaRPr lang="en-US" sz="5400" b="1" dirty="0">
              <a:latin typeface="UD Digi Kyokasho NK-R" panose="02020400000000000000" pitchFamily="18" charset="-128"/>
              <a:ea typeface="UD Digi Kyokasho NK-R" panose="02020400000000000000" pitchFamily="18" charset="-128"/>
              <a:cs typeface="+mn-cs"/>
            </a:endParaRPr>
          </a:p>
        </p:txBody>
      </p:sp>
      <p:pic>
        <p:nvPicPr>
          <p:cNvPr id="2" name="図 11">
            <a:extLst>
              <a:ext uri="{FF2B5EF4-FFF2-40B4-BE49-F238E27FC236}">
                <a16:creationId xmlns:a16="http://schemas.microsoft.com/office/drawing/2014/main" id="{199D76E5-8FAC-3BF3-38AE-B689C58913F0}"/>
              </a:ext>
            </a:extLst>
          </p:cNvPr>
          <p:cNvPicPr>
            <a:picLocks noChangeAspect="1"/>
          </p:cNvPicPr>
          <p:nvPr/>
        </p:nvPicPr>
        <p:blipFill>
          <a:blip r:embed="rId3"/>
          <a:stretch>
            <a:fillRect/>
          </a:stretch>
        </p:blipFill>
        <p:spPr>
          <a:xfrm>
            <a:off x="5893915" y="3767190"/>
            <a:ext cx="2034540" cy="2477063"/>
          </a:xfrm>
          <a:prstGeom prst="rect">
            <a:avLst/>
          </a:prstGeom>
        </p:spPr>
      </p:pic>
      <p:grpSp>
        <p:nvGrpSpPr>
          <p:cNvPr id="3" name="Group 2">
            <a:extLst>
              <a:ext uri="{FF2B5EF4-FFF2-40B4-BE49-F238E27FC236}">
                <a16:creationId xmlns:a16="http://schemas.microsoft.com/office/drawing/2014/main" id="{B9621E67-109C-265E-85BB-9010EB4415FC}"/>
              </a:ext>
            </a:extLst>
          </p:cNvPr>
          <p:cNvGrpSpPr/>
          <p:nvPr/>
        </p:nvGrpSpPr>
        <p:grpSpPr>
          <a:xfrm>
            <a:off x="228601" y="166296"/>
            <a:ext cx="2971800" cy="1567254"/>
            <a:chOff x="228601" y="166296"/>
            <a:chExt cx="2971800" cy="1567254"/>
          </a:xfrm>
        </p:grpSpPr>
        <p:sp>
          <p:nvSpPr>
            <p:cNvPr id="4" name="雲形吹き出し 5">
              <a:extLst>
                <a:ext uri="{FF2B5EF4-FFF2-40B4-BE49-F238E27FC236}">
                  <a16:creationId xmlns:a16="http://schemas.microsoft.com/office/drawing/2014/main" id="{81118D3A-3611-5390-AEC9-2005B1B80C0A}"/>
                </a:ext>
              </a:extLst>
            </p:cNvPr>
            <p:cNvSpPr/>
            <p:nvPr/>
          </p:nvSpPr>
          <p:spPr>
            <a:xfrm>
              <a:off x="228601" y="166296"/>
              <a:ext cx="2971800"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black"/>
                </a:solidFill>
                <a:effectLst/>
                <a:uLnTx/>
                <a:uFillTx/>
                <a:latin typeface="游ゴシック" panose="020F0502020204030204"/>
                <a:ea typeface="+mn-ea"/>
                <a:cs typeface="+mn-cs"/>
              </a:endParaRPr>
            </a:p>
          </p:txBody>
        </p:sp>
        <p:sp>
          <p:nvSpPr>
            <p:cNvPr id="5" name="テキスト ボックス 6">
              <a:extLst>
                <a:ext uri="{FF2B5EF4-FFF2-40B4-BE49-F238E27FC236}">
                  <a16:creationId xmlns:a16="http://schemas.microsoft.com/office/drawing/2014/main" id="{8AA3E8C4-8C01-957D-6BA8-E2F8FFF78F04}"/>
                </a:ext>
              </a:extLst>
            </p:cNvPr>
            <p:cNvSpPr txBox="1"/>
            <p:nvPr/>
          </p:nvSpPr>
          <p:spPr>
            <a:xfrm>
              <a:off x="722498" y="349758"/>
              <a:ext cx="2068667" cy="1200329"/>
            </a:xfrm>
            <a:prstGeom prst="rect">
              <a:avLst/>
            </a:prstGeom>
            <a:noFill/>
          </p:spPr>
          <p:txBody>
            <a:bodyPr wrap="square" rtlCol="0">
              <a:spAutoFit/>
            </a:bodyPr>
            <a:lstStyle/>
            <a:p>
              <a:pPr lvl="0" algn="ctr"/>
              <a:r>
                <a:rPr lang="ja-JP" altLang="en-US" sz="2400" dirty="0"/>
                <a:t>自分のことを振り返り</a:t>
              </a:r>
              <a:endParaRPr lang="en-US" altLang="ja-JP" sz="2400" dirty="0"/>
            </a:p>
            <a:p>
              <a:pPr lvl="0" algn="ctr"/>
              <a:r>
                <a:rPr lang="ja-JP" altLang="en-US" sz="2400" dirty="0"/>
                <a:t>ましょう。</a:t>
              </a:r>
              <a:endParaRPr kumimoji="1" lang="en-US" sz="2400" b="0" i="0" u="none" strike="noStrike" kern="1200" cap="none" spc="0" normalizeH="0" baseline="0" noProof="0" dirty="0">
                <a:ln>
                  <a:noFill/>
                </a:ln>
                <a:solidFill>
                  <a:sysClr val="windowText" lastClr="000000"/>
                </a:solidFill>
                <a:effectLst/>
                <a:uLnTx/>
                <a:uFillTx/>
                <a:latin typeface="UD Digi Kyokasho N" panose="02020400000000000000" pitchFamily="17" charset="-128"/>
                <a:ea typeface="UD Digi Kyokasho N" panose="02020400000000000000" pitchFamily="17" charset="-128"/>
              </a:endParaRPr>
            </a:p>
          </p:txBody>
        </p:sp>
      </p:grpSp>
    </p:spTree>
    <p:extLst>
      <p:ext uri="{BB962C8B-B14F-4D97-AF65-F5344CB8AC3E}">
        <p14:creationId xmlns:p14="http://schemas.microsoft.com/office/powerpoint/2010/main" val="246134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EC383-499F-77F0-72E4-9FD66EA5E2D6}"/>
              </a:ext>
            </a:extLst>
          </p:cNvPr>
          <p:cNvSpPr>
            <a:spLocks noGrp="1"/>
          </p:cNvSpPr>
          <p:nvPr>
            <p:ph type="title"/>
          </p:nvPr>
        </p:nvSpPr>
        <p:spPr>
          <a:xfrm>
            <a:off x="463063" y="387531"/>
            <a:ext cx="10515600" cy="1325563"/>
          </a:xfrm>
        </p:spPr>
        <p:txBody>
          <a:bodyPr>
            <a:normAutofit/>
          </a:bodyPr>
          <a:lstStyle/>
          <a:p>
            <a:r>
              <a:rPr lang="ja-JP" altLang="en-US" sz="3600" dirty="0">
                <a:latin typeface="UD Digi Kyokasho N-B" panose="02020700000000000000" pitchFamily="17" charset="-128"/>
                <a:ea typeface="UD Digi Kyokasho N-B" panose="02020700000000000000" pitchFamily="17" charset="-128"/>
              </a:rPr>
              <a:t>出典</a:t>
            </a:r>
            <a:endParaRPr lang="en-US" sz="3600" dirty="0">
              <a:latin typeface="UD Digi Kyokasho N-B" panose="02020700000000000000" pitchFamily="17" charset="-128"/>
              <a:ea typeface="UD Digi Kyokasho N-B" panose="02020700000000000000" pitchFamily="17" charset="-128"/>
            </a:endParaRPr>
          </a:p>
        </p:txBody>
      </p:sp>
      <p:sp>
        <p:nvSpPr>
          <p:cNvPr id="3" name="コンテンツ プレースホルダー 2">
            <a:extLst>
              <a:ext uri="{FF2B5EF4-FFF2-40B4-BE49-F238E27FC236}">
                <a16:creationId xmlns:a16="http://schemas.microsoft.com/office/drawing/2014/main" id="{FAEBA4DC-31A9-1478-29E2-063B446A5C1D}"/>
              </a:ext>
            </a:extLst>
          </p:cNvPr>
          <p:cNvSpPr>
            <a:spLocks noGrp="1"/>
          </p:cNvSpPr>
          <p:nvPr>
            <p:ph idx="1"/>
          </p:nvPr>
        </p:nvSpPr>
        <p:spPr>
          <a:xfrm>
            <a:off x="463063" y="1456349"/>
            <a:ext cx="11553091" cy="4351338"/>
          </a:xfrm>
        </p:spPr>
        <p:txBody>
          <a:bodyPr>
            <a:normAutofit/>
          </a:bodyPr>
          <a:lstStyle/>
          <a:p>
            <a:r>
              <a:rPr lang="en-US" altLang="ja-JP" sz="2400" dirty="0">
                <a:latin typeface="UD Digi Kyokasho NK-R" panose="02020400000000000000" pitchFamily="18" charset="-128"/>
                <a:ea typeface="UD Digi Kyokasho NK-R" panose="02020400000000000000" pitchFamily="18" charset="-128"/>
              </a:rPr>
              <a:t>P.4</a:t>
            </a:r>
            <a:r>
              <a:rPr lang="ja-JP" altLang="en-US" sz="2400">
                <a:latin typeface="UD Digi Kyokasho NK-R" panose="02020400000000000000" pitchFamily="18" charset="-128"/>
                <a:ea typeface="UD Digi Kyokasho NK-R" panose="02020400000000000000" pitchFamily="18" charset="-128"/>
              </a:rPr>
              <a:t>　国際交流基金「</a:t>
            </a:r>
            <a:r>
              <a:rPr lang="en-US" altLang="ja-JP" sz="2400" dirty="0">
                <a:latin typeface="UD Digi Kyokasho NK-R" panose="02020400000000000000" pitchFamily="18" charset="-128"/>
                <a:ea typeface="UD Digi Kyokasho NK-R" panose="02020400000000000000" pitchFamily="18" charset="-128"/>
              </a:rPr>
              <a:t>MARUGOTO Plus (</a:t>
            </a:r>
            <a:r>
              <a:rPr lang="ja-JP" altLang="en-US" sz="2400" dirty="0">
                <a:latin typeface="UD Digi Kyokasho NK-R" panose="02020400000000000000" pitchFamily="18" charset="-128"/>
                <a:ea typeface="UD Digi Kyokasho NK-R" panose="02020400000000000000" pitchFamily="18" charset="-128"/>
              </a:rPr>
              <a:t>入門 </a:t>
            </a:r>
            <a:r>
              <a:rPr lang="en-US" altLang="ja-JP" sz="2400" dirty="0">
                <a:latin typeface="UD Digi Kyokasho NK-R" panose="02020400000000000000" pitchFamily="18" charset="-128"/>
                <a:ea typeface="UD Digi Kyokasho NK-R" panose="02020400000000000000" pitchFamily="18" charset="-128"/>
              </a:rPr>
              <a:t>A1)</a:t>
            </a:r>
            <a:r>
              <a:rPr lang="ja-JP" altLang="en-US" sz="2400" dirty="0">
                <a:latin typeface="UD Digi Kyokasho NK-R" panose="02020400000000000000" pitchFamily="18" charset="-128"/>
                <a:ea typeface="UD Digi Kyokasho NK-R" panose="02020400000000000000" pitchFamily="18" charset="-128"/>
              </a:rPr>
              <a:t>」</a:t>
            </a:r>
            <a:r>
              <a:rPr lang="en-US" altLang="ja-JP" sz="2400" dirty="0">
                <a:latin typeface="UD Digi Kyokasho NK-R" panose="02020400000000000000" pitchFamily="18" charset="-128"/>
                <a:ea typeface="UD Digi Kyokasho NK-R" panose="02020400000000000000" pitchFamily="18" charset="-128"/>
                <a:hlinkClick r:id="rId2"/>
              </a:rPr>
              <a:t>https://a1.marugotoweb.jp/ja/can-do34.php</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P.4</a:t>
            </a:r>
            <a:r>
              <a:rPr lang="ja-JP" altLang="en-US" sz="2400" dirty="0">
                <a:latin typeface="UD Digi Kyokasho NK-R" panose="02020400000000000000" pitchFamily="18" charset="-128"/>
                <a:ea typeface="UD Digi Kyokasho NK-R" panose="02020400000000000000" pitchFamily="18" charset="-128"/>
              </a:rPr>
              <a:t>　国際交流基金「第</a:t>
            </a:r>
            <a:r>
              <a:rPr lang="en-US" altLang="ja-JP" sz="2400" dirty="0">
                <a:latin typeface="UD Digi Kyokasho NK-R" panose="02020400000000000000" pitchFamily="18" charset="-128"/>
                <a:ea typeface="UD Digi Kyokasho NK-R" panose="02020400000000000000" pitchFamily="18" charset="-128"/>
              </a:rPr>
              <a:t>8</a:t>
            </a:r>
            <a:r>
              <a:rPr lang="ja-JP" altLang="en-US" sz="2400" dirty="0">
                <a:latin typeface="UD Digi Kyokasho NK-R" panose="02020400000000000000" pitchFamily="18" charset="-128"/>
                <a:ea typeface="UD Digi Kyokasho NK-R" panose="02020400000000000000" pitchFamily="18" charset="-128"/>
              </a:rPr>
              <a:t>課 応用スキット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エリンが挑戦！にほんごできます。コンテンツライブラリー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国際交流基金」　</a:t>
            </a:r>
            <a:r>
              <a:rPr lang="en-US" altLang="ja-JP" sz="2400" dirty="0">
                <a:latin typeface="UD Digi Kyokasho NK-R" panose="02020400000000000000" pitchFamily="18" charset="-128"/>
                <a:ea typeface="UD Digi Kyokasho NK-R" panose="02020400000000000000" pitchFamily="18" charset="-128"/>
                <a:hlinkClick r:id="rId3"/>
              </a:rPr>
              <a:t>https://www.erin.jpf.go.jp/jp/lesson/08/advanced/</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P.6-8</a:t>
            </a:r>
            <a:r>
              <a:rPr lang="ja-JP" altLang="en-US" sz="2400" dirty="0">
                <a:latin typeface="UD Digi Kyokasho NK-R" panose="02020400000000000000" pitchFamily="18" charset="-128"/>
                <a:ea typeface="UD Digi Kyokasho NK-R" panose="02020400000000000000" pitchFamily="18" charset="-128"/>
              </a:rPr>
              <a:t>　国際交流基金「第</a:t>
            </a:r>
            <a:r>
              <a:rPr lang="en-US" altLang="ja-JP" sz="2400" dirty="0">
                <a:latin typeface="UD Digi Kyokasho NK-R" panose="02020400000000000000" pitchFamily="18" charset="-128"/>
                <a:ea typeface="UD Digi Kyokasho NK-R" panose="02020400000000000000" pitchFamily="18" charset="-128"/>
              </a:rPr>
              <a:t>3</a:t>
            </a:r>
            <a:r>
              <a:rPr lang="ja-JP" altLang="en-US" sz="2400" dirty="0">
                <a:latin typeface="UD Digi Kyokasho NK-R" panose="02020400000000000000" pitchFamily="18" charset="-128"/>
                <a:ea typeface="UD Digi Kyokasho NK-R" panose="02020400000000000000" pitchFamily="18" charset="-128"/>
              </a:rPr>
              <a:t>課 基本スキット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エリンが挑戦！にほんごできます。コンテンツライブラリー </a:t>
            </a:r>
            <a:r>
              <a:rPr lang="en-US" altLang="ja-JP" sz="2400" dirty="0">
                <a:latin typeface="UD Digi Kyokasho NK-R" panose="02020400000000000000" pitchFamily="18" charset="-128"/>
                <a:ea typeface="UD Digi Kyokasho NK-R" panose="02020400000000000000" pitchFamily="18" charset="-128"/>
              </a:rPr>
              <a:t>| </a:t>
            </a:r>
            <a:r>
              <a:rPr lang="ja-JP" altLang="en-US" sz="2400" dirty="0">
                <a:latin typeface="UD Digi Kyokasho NK-R" panose="02020400000000000000" pitchFamily="18" charset="-128"/>
                <a:ea typeface="UD Digi Kyokasho NK-R" panose="02020400000000000000" pitchFamily="18" charset="-128"/>
              </a:rPr>
              <a:t>国際交流基金」</a:t>
            </a:r>
            <a:r>
              <a:rPr lang="en-US" altLang="ja-JP" sz="2400" dirty="0">
                <a:latin typeface="UD Digi Kyokasho NK-R" panose="02020400000000000000" pitchFamily="18" charset="-128"/>
                <a:ea typeface="UD Digi Kyokasho NK-R" panose="02020400000000000000" pitchFamily="18" charset="-128"/>
                <a:hlinkClick r:id="rId4"/>
              </a:rPr>
              <a:t>https://www.erin.jpf.go.jp/jp/lesson/03/basic/</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2025</a:t>
            </a:r>
            <a:r>
              <a:rPr lang="ja-JP" altLang="en-US" sz="2400" dirty="0">
                <a:latin typeface="UD Digi Kyokasho NK-R" panose="02020400000000000000" pitchFamily="18" charset="-128"/>
                <a:ea typeface="UD Digi Kyokasho NK-R" panose="02020400000000000000" pitchFamily="18" charset="-128"/>
              </a:rPr>
              <a:t>年</a:t>
            </a:r>
            <a:r>
              <a:rPr lang="en-US" altLang="ja-JP" sz="2400" dirty="0">
                <a:latin typeface="UD Digi Kyokasho NK-R" panose="02020400000000000000" pitchFamily="18" charset="-128"/>
                <a:ea typeface="UD Digi Kyokasho NK-R" panose="02020400000000000000" pitchFamily="18" charset="-128"/>
              </a:rPr>
              <a:t>5</a:t>
            </a:r>
            <a:r>
              <a:rPr lang="ja-JP" altLang="en-US" sz="2400" dirty="0">
                <a:latin typeface="UD Digi Kyokasho NK-R" panose="02020400000000000000" pitchFamily="18" charset="-128"/>
                <a:ea typeface="UD Digi Kyokasho NK-R" panose="02020400000000000000" pitchFamily="18" charset="-128"/>
              </a:rPr>
              <a:t>月</a:t>
            </a:r>
            <a:r>
              <a:rPr lang="en-US" altLang="ja-JP" sz="2400" dirty="0">
                <a:latin typeface="UD Digi Kyokasho NK-R" panose="02020400000000000000" pitchFamily="18" charset="-128"/>
                <a:ea typeface="UD Digi Kyokasho NK-R" panose="02020400000000000000" pitchFamily="18" charset="-128"/>
              </a:rPr>
              <a:t>15</a:t>
            </a:r>
            <a:r>
              <a:rPr lang="ja-JP" altLang="en-US" sz="2400" dirty="0">
                <a:latin typeface="UD Digi Kyokasho NK-R" panose="02020400000000000000" pitchFamily="18" charset="-128"/>
                <a:ea typeface="UD Digi Kyokasho NK-R" panose="02020400000000000000" pitchFamily="18" charset="-128"/>
              </a:rPr>
              <a:t>日最終アクセス）</a:t>
            </a:r>
            <a:endParaRPr lang="en-US" altLang="ja-JP"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677465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ADADDB71-8F9A-457E-9814-9F217BB08C65}"/>
              </a:ext>
            </a:extLst>
          </p:cNvPr>
          <p:cNvSpPr txBox="1">
            <a:spLocks/>
          </p:cNvSpPr>
          <p:nvPr/>
        </p:nvSpPr>
        <p:spPr>
          <a:xfrm>
            <a:off x="264898" y="4642917"/>
            <a:ext cx="11927102" cy="15746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50000"/>
              </a:lnSpc>
            </a:pPr>
            <a:r>
              <a:rPr lang="ja-JP" altLang="en-US" dirty="0">
                <a:latin typeface="UD Digi Kyokasho NK-R" panose="02020400000000000000" pitchFamily="18" charset="-128"/>
                <a:ea typeface="UD Digi Kyokasho NK-R" panose="02020400000000000000" pitchFamily="18" charset="-128"/>
                <a:cs typeface="Cordia New"/>
              </a:rPr>
              <a:t>また、アニメやドラマなどで「おねがいします」を聞いたことはありますか？</a:t>
            </a:r>
            <a:endParaRPr lang="en-US" altLang="ja-JP" dirty="0">
              <a:latin typeface="UD Digi Kyokasho NK-R" panose="02020400000000000000" pitchFamily="18" charset="-128"/>
              <a:ea typeface="UD Digi Kyokasho NK-R" panose="02020400000000000000" pitchFamily="18" charset="-128"/>
              <a:cs typeface="Cordia New"/>
            </a:endParaRPr>
          </a:p>
          <a:p>
            <a:pPr marL="0" indent="0">
              <a:lnSpc>
                <a:spcPct val="150000"/>
              </a:lnSpc>
              <a:buNone/>
            </a:pPr>
            <a:r>
              <a:rPr lang="ja-JP" altLang="en-US" dirty="0">
                <a:latin typeface="UD Digi Kyokasho NK-R" panose="02020400000000000000" pitchFamily="18" charset="-128"/>
                <a:ea typeface="UD Digi Kyokasho NK-R" panose="02020400000000000000" pitchFamily="18" charset="-128"/>
                <a:cs typeface="Cordia New"/>
              </a:rPr>
              <a:t> どんな場面で「おねがいします」が使われていたか、みなんで話してみましょう。</a:t>
            </a:r>
            <a:r>
              <a:rPr lang="th-TH" altLang="ja-JP" dirty="0">
                <a:latin typeface="UD Digi Kyokasho NK-R" panose="02020400000000000000" pitchFamily="18" charset="-128"/>
                <a:ea typeface="UD Digi Kyokasho NK-R" panose="02020400000000000000" pitchFamily="18" charset="-128"/>
                <a:cs typeface="Cordia New"/>
              </a:rPr>
              <a:t> </a:t>
            </a:r>
            <a:endParaRPr lang="en-US" altLang="ja-JP" dirty="0">
              <a:latin typeface="UD Digi Kyokasho NK-R" panose="02020400000000000000" pitchFamily="18" charset="-128"/>
              <a:ea typeface="UD Digi Kyokasho NK-R" panose="02020400000000000000" pitchFamily="18" charset="-128"/>
              <a:cs typeface="Cordia New"/>
            </a:endParaRPr>
          </a:p>
        </p:txBody>
      </p:sp>
      <p:sp>
        <p:nvSpPr>
          <p:cNvPr id="8" name="コンテンツ プレースホルダー 2">
            <a:extLst>
              <a:ext uri="{FF2B5EF4-FFF2-40B4-BE49-F238E27FC236}">
                <a16:creationId xmlns:a16="http://schemas.microsoft.com/office/drawing/2014/main" id="{10FCB1B2-CC06-4A09-98A9-81E0E8FE0854}"/>
              </a:ext>
            </a:extLst>
          </p:cNvPr>
          <p:cNvSpPr txBox="1">
            <a:spLocks/>
          </p:cNvSpPr>
          <p:nvPr/>
        </p:nvSpPr>
        <p:spPr>
          <a:xfrm>
            <a:off x="264898" y="3788924"/>
            <a:ext cx="11519664" cy="8539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atin typeface="UD Digi Kyokasho NK-R" panose="02020400000000000000" pitchFamily="18" charset="-128"/>
                <a:ea typeface="UD Digi Kyokasho NK-R" panose="02020400000000000000" pitchFamily="18" charset="-128"/>
                <a:cs typeface="Cordia New"/>
              </a:rPr>
              <a:t>みなさんは、「おねがいします」という言葉を、使ったことがありますか？</a:t>
            </a:r>
            <a:endParaRPr lang="en-US" altLang="ja-JP" dirty="0">
              <a:latin typeface="UD Digi Kyokasho NK-R" panose="02020400000000000000" pitchFamily="18" charset="-128"/>
              <a:ea typeface="UD Digi Kyokasho NK-R" panose="02020400000000000000" pitchFamily="18" charset="-128"/>
              <a:cs typeface="Cordia New"/>
            </a:endParaRPr>
          </a:p>
        </p:txBody>
      </p:sp>
      <p:pic>
        <p:nvPicPr>
          <p:cNvPr id="9" name="図 7">
            <a:extLst>
              <a:ext uri="{FF2B5EF4-FFF2-40B4-BE49-F238E27FC236}">
                <a16:creationId xmlns:a16="http://schemas.microsoft.com/office/drawing/2014/main" id="{98C5A89C-B061-469F-A59B-E6DE4647FD9B}"/>
              </a:ext>
            </a:extLst>
          </p:cNvPr>
          <p:cNvPicPr>
            <a:picLocks noChangeAspect="1"/>
          </p:cNvPicPr>
          <p:nvPr/>
        </p:nvPicPr>
        <p:blipFill>
          <a:blip r:embed="rId3"/>
          <a:stretch>
            <a:fillRect/>
          </a:stretch>
        </p:blipFill>
        <p:spPr>
          <a:xfrm>
            <a:off x="3512126" y="515035"/>
            <a:ext cx="4293251" cy="2880787"/>
          </a:xfrm>
          <a:prstGeom prst="rect">
            <a:avLst/>
          </a:prstGeom>
        </p:spPr>
      </p:pic>
      <p:sp>
        <p:nvSpPr>
          <p:cNvPr id="2" name="矢印: 五方向 6">
            <a:extLst>
              <a:ext uri="{FF2B5EF4-FFF2-40B4-BE49-F238E27FC236}">
                <a16:creationId xmlns:a16="http://schemas.microsoft.com/office/drawing/2014/main" id="{989B26EC-EE06-7B6F-54A2-B4ADC3244C33}"/>
              </a:ext>
            </a:extLst>
          </p:cNvPr>
          <p:cNvSpPr/>
          <p:nvPr/>
        </p:nvSpPr>
        <p:spPr>
          <a:xfrm>
            <a:off x="479503" y="640384"/>
            <a:ext cx="2225522" cy="775043"/>
          </a:xfrm>
          <a:custGeom>
            <a:avLst/>
            <a:gdLst>
              <a:gd name="csX0" fmla="*/ 0 w 2225522"/>
              <a:gd name="csY0" fmla="*/ 0 h 775043"/>
              <a:gd name="csX1" fmla="*/ 1805921 w 2225522"/>
              <a:gd name="csY1" fmla="*/ 0 h 775043"/>
              <a:gd name="csX2" fmla="*/ 2225522 w 2225522"/>
              <a:gd name="csY2" fmla="*/ 387522 h 775043"/>
              <a:gd name="csX3" fmla="*/ 1805921 w 2225522"/>
              <a:gd name="csY3" fmla="*/ 775043 h 775043"/>
              <a:gd name="csX4" fmla="*/ 0 w 2225522"/>
              <a:gd name="csY4" fmla="*/ 775043 h 775043"/>
              <a:gd name="csX5" fmla="*/ 0 w 2225522"/>
              <a:gd name="csY5" fmla="*/ 0 h 775043"/>
            </a:gdLst>
            <a:ahLst/>
            <a:cxnLst>
              <a:cxn ang="0">
                <a:pos x="csX0" y="csY0"/>
              </a:cxn>
              <a:cxn ang="0">
                <a:pos x="csX1" y="csY1"/>
              </a:cxn>
              <a:cxn ang="0">
                <a:pos x="csX2" y="csY2"/>
              </a:cxn>
              <a:cxn ang="0">
                <a:pos x="csX3" y="csY3"/>
              </a:cxn>
              <a:cxn ang="0">
                <a:pos x="csX4" y="csY4"/>
              </a:cxn>
              <a:cxn ang="0">
                <a:pos x="csX5" y="csY5"/>
              </a:cxn>
            </a:cxnLst>
            <a:rect l="l" t="t" r="r" b="b"/>
            <a:pathLst>
              <a:path w="2225522" h="775043" fill="none" extrusionOk="0">
                <a:moveTo>
                  <a:pt x="0" y="0"/>
                </a:moveTo>
                <a:cubicBezTo>
                  <a:pt x="392043" y="-151702"/>
                  <a:pt x="999238" y="146904"/>
                  <a:pt x="1805921" y="0"/>
                </a:cubicBezTo>
                <a:cubicBezTo>
                  <a:pt x="1885148" y="76921"/>
                  <a:pt x="2134490" y="372378"/>
                  <a:pt x="2225522" y="387522"/>
                </a:cubicBezTo>
                <a:cubicBezTo>
                  <a:pt x="2138562" y="446827"/>
                  <a:pt x="1979010" y="650268"/>
                  <a:pt x="1805921" y="775043"/>
                </a:cubicBezTo>
                <a:cubicBezTo>
                  <a:pt x="1164527" y="667560"/>
                  <a:pt x="232100" y="625527"/>
                  <a:pt x="0" y="775043"/>
                </a:cubicBezTo>
                <a:cubicBezTo>
                  <a:pt x="34774" y="565007"/>
                  <a:pt x="55805" y="136291"/>
                  <a:pt x="0" y="0"/>
                </a:cubicBezTo>
                <a:close/>
              </a:path>
              <a:path w="2225522" h="775043" stroke="0" extrusionOk="0">
                <a:moveTo>
                  <a:pt x="0" y="0"/>
                </a:moveTo>
                <a:cubicBezTo>
                  <a:pt x="601877" y="-12782"/>
                  <a:pt x="1592555" y="92937"/>
                  <a:pt x="1805921" y="0"/>
                </a:cubicBezTo>
                <a:cubicBezTo>
                  <a:pt x="1956074" y="84725"/>
                  <a:pt x="2090284" y="283927"/>
                  <a:pt x="2225522" y="387522"/>
                </a:cubicBezTo>
                <a:cubicBezTo>
                  <a:pt x="2075591" y="552827"/>
                  <a:pt x="1970430" y="625114"/>
                  <a:pt x="1805921" y="775043"/>
                </a:cubicBezTo>
                <a:cubicBezTo>
                  <a:pt x="953939" y="761224"/>
                  <a:pt x="451829" y="692644"/>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gd name="adj" fmla="val 54139"/>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panose="020F0502020204030204"/>
              </a:defRPr>
            </a:lvl1pPr>
            <a:lvl2pPr marL="457200" algn="l" defTabSz="914400" rtl="0" eaLnBrk="1" latinLnBrk="0" hangingPunct="1">
              <a:defRPr sz="1800" kern="1200">
                <a:solidFill>
                  <a:sysClr val="window" lastClr="FFFFFF"/>
                </a:solidFill>
                <a:latin typeface="Calibri" panose="020F0502020204030204"/>
              </a:defRPr>
            </a:lvl2pPr>
            <a:lvl3pPr marL="914400" algn="l" defTabSz="914400" rtl="0" eaLnBrk="1" latinLnBrk="0" hangingPunct="1">
              <a:defRPr sz="1800" kern="1200">
                <a:solidFill>
                  <a:sysClr val="window" lastClr="FFFFFF"/>
                </a:solidFill>
                <a:latin typeface="Calibri" panose="020F0502020204030204"/>
              </a:defRPr>
            </a:lvl3pPr>
            <a:lvl4pPr marL="1371600" algn="l" defTabSz="914400" rtl="0" eaLnBrk="1" latinLnBrk="0" hangingPunct="1">
              <a:defRPr sz="1800" kern="1200">
                <a:solidFill>
                  <a:sysClr val="window" lastClr="FFFFFF"/>
                </a:solidFill>
                <a:latin typeface="Calibri" panose="020F0502020204030204"/>
              </a:defRPr>
            </a:lvl4pPr>
            <a:lvl5pPr marL="1828800" algn="l" defTabSz="914400" rtl="0" eaLnBrk="1" latinLnBrk="0" hangingPunct="1">
              <a:defRPr sz="1800" kern="1200">
                <a:solidFill>
                  <a:sysClr val="window" lastClr="FFFFFF"/>
                </a:solidFill>
                <a:latin typeface="Calibri" panose="020F0502020204030204"/>
              </a:defRPr>
            </a:lvl5pPr>
            <a:lvl6pPr marL="2286000" algn="l" defTabSz="914400" rtl="0" eaLnBrk="1" latinLnBrk="0" hangingPunct="1">
              <a:defRPr sz="1800" kern="1200">
                <a:solidFill>
                  <a:sysClr val="window" lastClr="FFFFFF"/>
                </a:solidFill>
                <a:latin typeface="Calibri" panose="020F0502020204030204"/>
              </a:defRPr>
            </a:lvl6pPr>
            <a:lvl7pPr marL="2743200" algn="l" defTabSz="914400" rtl="0" eaLnBrk="1" latinLnBrk="0" hangingPunct="1">
              <a:defRPr sz="1800" kern="1200">
                <a:solidFill>
                  <a:sysClr val="window" lastClr="FFFFFF"/>
                </a:solidFill>
                <a:latin typeface="Calibri" panose="020F0502020204030204"/>
              </a:defRPr>
            </a:lvl7pPr>
            <a:lvl8pPr marL="3200400" algn="l" defTabSz="914400" rtl="0" eaLnBrk="1" latinLnBrk="0" hangingPunct="1">
              <a:defRPr sz="1800" kern="1200">
                <a:solidFill>
                  <a:sysClr val="window" lastClr="FFFFFF"/>
                </a:solidFill>
                <a:latin typeface="Calibri" panose="020F0502020204030204"/>
              </a:defRPr>
            </a:lvl8pPr>
            <a:lvl9pPr marL="3657600" algn="l" defTabSz="914400" rtl="0" eaLnBrk="1" latinLnBrk="0" hangingPunct="1">
              <a:defRPr sz="1800" kern="1200">
                <a:solidFill>
                  <a:sysClr val="window" lastClr="FFFFFF"/>
                </a:solidFill>
                <a:latin typeface="Calibri" panose="020F0502020204030204"/>
              </a:defRPr>
            </a:lvl9pPr>
          </a:lstStyle>
          <a:p>
            <a:pPr lvl="0" algn="ctr">
              <a:defRPr/>
            </a:pPr>
            <a:r>
              <a:rPr lang="ja-JP" altLang="en-US" sz="1600" b="1" dirty="0"/>
              <a:t>知っていること を シェアしましょう。</a:t>
            </a:r>
            <a:r>
              <a:rPr lang="ja-JP" altLang="en-US" sz="1600" dirty="0"/>
              <a:t> </a:t>
            </a:r>
            <a:endParaRPr kumimoji="0" lang="en-US" sz="1600" b="1" i="0" u="none" strike="noStrike" kern="1200" normalizeH="0" baseline="0" noProof="0" dirty="0">
              <a:solidFill>
                <a:schemeClr val="bg1"/>
              </a:solidFill>
              <a:uLnTx/>
              <a:uFillTx/>
              <a:latin typeface="Calibri" panose="020F0502020204030204"/>
            </a:endParaRPr>
          </a:p>
        </p:txBody>
      </p:sp>
    </p:spTree>
    <p:extLst>
      <p:ext uri="{BB962C8B-B14F-4D97-AF65-F5344CB8AC3E}">
        <p14:creationId xmlns:p14="http://schemas.microsoft.com/office/powerpoint/2010/main" val="365717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AF24BE-AC8E-4A28-A6FB-A5FCD560257A}"/>
              </a:ext>
            </a:extLst>
          </p:cNvPr>
          <p:cNvPicPr>
            <a:picLocks noChangeAspect="1"/>
          </p:cNvPicPr>
          <p:nvPr/>
        </p:nvPicPr>
        <p:blipFill rotWithShape="1">
          <a:blip r:embed="rId3"/>
          <a:srcRect r="6416"/>
          <a:stretch/>
        </p:blipFill>
        <p:spPr>
          <a:xfrm>
            <a:off x="432264" y="2216879"/>
            <a:ext cx="5120540" cy="3895562"/>
          </a:xfrm>
          <a:prstGeom prst="rect">
            <a:avLst/>
          </a:prstGeom>
          <a:ln w="15875">
            <a:solidFill>
              <a:srgbClr val="7D7F82"/>
            </a:solidFill>
          </a:ln>
        </p:spPr>
      </p:pic>
      <p:pic>
        <p:nvPicPr>
          <p:cNvPr id="8" name="Picture 7">
            <a:extLst>
              <a:ext uri="{FF2B5EF4-FFF2-40B4-BE49-F238E27FC236}">
                <a16:creationId xmlns:a16="http://schemas.microsoft.com/office/drawing/2014/main" id="{202308C8-5405-4854-A4F8-1B428B1AE786}"/>
              </a:ext>
            </a:extLst>
          </p:cNvPr>
          <p:cNvPicPr>
            <a:picLocks noChangeAspect="1"/>
          </p:cNvPicPr>
          <p:nvPr/>
        </p:nvPicPr>
        <p:blipFill>
          <a:blip r:embed="rId4"/>
          <a:stretch>
            <a:fillRect/>
          </a:stretch>
        </p:blipFill>
        <p:spPr>
          <a:xfrm>
            <a:off x="6118488" y="2154964"/>
            <a:ext cx="5841656" cy="4019392"/>
          </a:xfrm>
          <a:prstGeom prst="rect">
            <a:avLst/>
          </a:prstGeom>
        </p:spPr>
      </p:pic>
      <p:sp>
        <p:nvSpPr>
          <p:cNvPr id="9" name="TextBox 8">
            <a:extLst>
              <a:ext uri="{FF2B5EF4-FFF2-40B4-BE49-F238E27FC236}">
                <a16:creationId xmlns:a16="http://schemas.microsoft.com/office/drawing/2014/main" id="{9D096211-4EC5-4B89-841A-25656D04ABA1}"/>
              </a:ext>
            </a:extLst>
          </p:cNvPr>
          <p:cNvSpPr txBox="1"/>
          <p:nvPr/>
        </p:nvSpPr>
        <p:spPr>
          <a:xfrm>
            <a:off x="231857" y="6112442"/>
            <a:ext cx="4315167" cy="584775"/>
          </a:xfrm>
          <a:prstGeom prst="rect">
            <a:avLst/>
          </a:prstGeom>
          <a:noFill/>
        </p:spPr>
        <p:txBody>
          <a:bodyPr wrap="square">
            <a:spAutoFit/>
          </a:bodyPr>
          <a:lstStyle/>
          <a:p>
            <a:r>
              <a:rPr lang="en-US" altLang="ja-JP" sz="2000" dirty="0">
                <a:latin typeface="Meiryo UI" panose="020B0604030504040204" pitchFamily="34" charset="-128"/>
                <a:ea typeface="Meiryo UI" panose="020B0604030504040204" pitchFamily="34" charset="-128"/>
              </a:rPr>
              <a:t>AKIKO L1 (</a:t>
            </a:r>
            <a:r>
              <a:rPr lang="ja-JP" altLang="en-US" sz="2000" dirty="0">
                <a:latin typeface="Meiryo UI" panose="020B0604030504040204" pitchFamily="34" charset="-128"/>
                <a:ea typeface="Meiryo UI" panose="020B0604030504040204" pitchFamily="34" charset="-128"/>
              </a:rPr>
              <a:t>しょうかい</a:t>
            </a:r>
            <a:r>
              <a:rPr lang="en-US" altLang="ja-JP" sz="2000" dirty="0">
                <a:latin typeface="Meiryo UI" panose="020B0604030504040204" pitchFamily="34" charset="-128"/>
                <a:ea typeface="Meiryo UI" panose="020B0604030504040204" pitchFamily="34" charset="-128"/>
              </a:rPr>
              <a:t>) </a:t>
            </a:r>
            <a:r>
              <a:rPr lang="ja-JP" altLang="en-US" sz="2000" dirty="0">
                <a:latin typeface="Meiryo UI" panose="020B0604030504040204" pitchFamily="34" charset="-128"/>
                <a:ea typeface="Meiryo UI" panose="020B0604030504040204" pitchFamily="34" charset="-128"/>
              </a:rPr>
              <a:t>とびら</a:t>
            </a:r>
            <a:r>
              <a:rPr lang="en-US" altLang="ja-JP" sz="2000" dirty="0">
                <a:latin typeface="Meiryo UI" panose="020B0604030504040204" pitchFamily="34" charset="-128"/>
                <a:ea typeface="Meiryo UI" panose="020B0604030504040204" pitchFamily="34" charset="-128"/>
              </a:rPr>
              <a:t> P23</a:t>
            </a:r>
            <a:r>
              <a:rPr lang="th-TH" altLang="ja-JP" sz="3200" dirty="0">
                <a:latin typeface="Meiryo UI" panose="020B0604030504040204" pitchFamily="34" charset="-128"/>
                <a:ea typeface="Meiryo UI" panose="020B0604030504040204" pitchFamily="34" charset="-128"/>
              </a:rPr>
              <a:t> </a:t>
            </a:r>
            <a:endParaRPr lang="en-US" sz="3200" dirty="0">
              <a:latin typeface="Meiryo UI" panose="020B0604030504040204" pitchFamily="34" charset="-128"/>
              <a:ea typeface="Meiryo UI" panose="020B0604030504040204" pitchFamily="34" charset="-128"/>
            </a:endParaRPr>
          </a:p>
        </p:txBody>
      </p:sp>
      <p:sp>
        <p:nvSpPr>
          <p:cNvPr id="10" name="TextBox 9">
            <a:extLst>
              <a:ext uri="{FF2B5EF4-FFF2-40B4-BE49-F238E27FC236}">
                <a16:creationId xmlns:a16="http://schemas.microsoft.com/office/drawing/2014/main" id="{08D0EB87-5CDC-4D4D-94A1-1C5B15031AB6}"/>
              </a:ext>
            </a:extLst>
          </p:cNvPr>
          <p:cNvSpPr txBox="1"/>
          <p:nvPr/>
        </p:nvSpPr>
        <p:spPr>
          <a:xfrm>
            <a:off x="6573389" y="6112441"/>
            <a:ext cx="5386754" cy="584775"/>
          </a:xfrm>
          <a:prstGeom prst="rect">
            <a:avLst/>
          </a:prstGeom>
          <a:noFill/>
        </p:spPr>
        <p:txBody>
          <a:bodyPr wrap="square">
            <a:spAutoFit/>
          </a:bodyPr>
          <a:lstStyle/>
          <a:p>
            <a:r>
              <a:rPr lang="en-US" altLang="ja-JP" sz="2000" dirty="0">
                <a:latin typeface="Meiryo UI" panose="020B0604030504040204" pitchFamily="34" charset="-128"/>
                <a:ea typeface="Meiryo UI" panose="020B0604030504040204" pitchFamily="34" charset="-128"/>
              </a:rPr>
              <a:t>AKIKO L5 (</a:t>
            </a:r>
            <a:r>
              <a:rPr lang="ja-JP" altLang="en-US" sz="2000" dirty="0">
                <a:latin typeface="Meiryo UI" panose="020B0604030504040204" pitchFamily="34" charset="-128"/>
                <a:ea typeface="Meiryo UI" panose="020B0604030504040204" pitchFamily="34" charset="-128"/>
              </a:rPr>
              <a:t>一日のせいかつ</a:t>
            </a:r>
            <a:r>
              <a:rPr lang="en-US" altLang="ja-JP" sz="2000" dirty="0">
                <a:latin typeface="Meiryo UI" panose="020B0604030504040204" pitchFamily="34" charset="-128"/>
                <a:ea typeface="Meiryo UI" panose="020B0604030504040204" pitchFamily="34" charset="-128"/>
              </a:rPr>
              <a:t>) </a:t>
            </a:r>
            <a:r>
              <a:rPr lang="ja-JP" altLang="en-US" sz="2000" dirty="0">
                <a:latin typeface="Meiryo UI" panose="020B0604030504040204" pitchFamily="34" charset="-128"/>
                <a:ea typeface="Meiryo UI" panose="020B0604030504040204" pitchFamily="34" charset="-128"/>
              </a:rPr>
              <a:t>まんがでまとめ</a:t>
            </a:r>
            <a:r>
              <a:rPr lang="en-US" altLang="ja-JP" sz="2000" dirty="0">
                <a:latin typeface="Meiryo UI" panose="020B0604030504040204" pitchFamily="34" charset="-128"/>
                <a:ea typeface="Meiryo UI" panose="020B0604030504040204" pitchFamily="34" charset="-128"/>
              </a:rPr>
              <a:t> P34</a:t>
            </a:r>
            <a:r>
              <a:rPr lang="th-TH" altLang="ja-JP" sz="3200" dirty="0">
                <a:latin typeface="Meiryo UI" panose="020B0604030504040204" pitchFamily="34" charset="-128"/>
                <a:ea typeface="Meiryo UI" panose="020B0604030504040204" pitchFamily="34" charset="-128"/>
              </a:rPr>
              <a:t> </a:t>
            </a:r>
            <a:endParaRPr lang="en-US" sz="3200" dirty="0">
              <a:latin typeface="Meiryo UI" panose="020B0604030504040204" pitchFamily="34" charset="-128"/>
              <a:ea typeface="Meiryo UI" panose="020B0604030504040204" pitchFamily="34" charset="-128"/>
            </a:endParaRPr>
          </a:p>
        </p:txBody>
      </p:sp>
      <p:sp>
        <p:nvSpPr>
          <p:cNvPr id="11" name="タイトル 1">
            <a:extLst>
              <a:ext uri="{FF2B5EF4-FFF2-40B4-BE49-F238E27FC236}">
                <a16:creationId xmlns:a16="http://schemas.microsoft.com/office/drawing/2014/main" id="{269AE5CD-1897-4757-9C37-C2F903E3291E}"/>
              </a:ext>
            </a:extLst>
          </p:cNvPr>
          <p:cNvSpPr txBox="1">
            <a:spLocks/>
          </p:cNvSpPr>
          <p:nvPr/>
        </p:nvSpPr>
        <p:spPr>
          <a:xfrm>
            <a:off x="432264" y="173031"/>
            <a:ext cx="10857777" cy="1475436"/>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50000"/>
              </a:lnSpc>
            </a:pPr>
            <a:r>
              <a:rPr lang="ja-JP" altLang="en-US" sz="3200" b="1" dirty="0">
                <a:latin typeface="UD Digi Kyokasho NK-R" panose="02020400000000000000" pitchFamily="18" charset="-128"/>
                <a:ea typeface="UD Digi Kyokasho NK-R" panose="02020400000000000000" pitchFamily="18" charset="-128"/>
                <a:cs typeface="+mn-cs"/>
              </a:rPr>
              <a:t>次の場面で、あきこさんは「おねがいします」を</a:t>
            </a:r>
            <a:endParaRPr lang="en-US" altLang="ja-JP" sz="3200" b="1" dirty="0">
              <a:latin typeface="UD Digi Kyokasho NK-R" panose="02020400000000000000" pitchFamily="18" charset="-128"/>
              <a:ea typeface="UD Digi Kyokasho NK-R" panose="02020400000000000000" pitchFamily="18" charset="-128"/>
              <a:cs typeface="+mn-cs"/>
            </a:endParaRPr>
          </a:p>
          <a:p>
            <a:pPr algn="ctr">
              <a:lnSpc>
                <a:spcPct val="150000"/>
              </a:lnSpc>
            </a:pPr>
            <a:r>
              <a:rPr lang="ja-JP" altLang="en-US" sz="3200" b="1" dirty="0">
                <a:latin typeface="UD Digi Kyokasho NK-R" panose="02020400000000000000" pitchFamily="18" charset="-128"/>
                <a:ea typeface="UD Digi Kyokasho NK-R" panose="02020400000000000000" pitchFamily="18" charset="-128"/>
                <a:cs typeface="+mn-cs"/>
              </a:rPr>
              <a:t>どんな意味で使ったか、見てみましょう。</a:t>
            </a:r>
            <a:endParaRPr lang="th-TH" altLang="ja-JP" sz="2000" dirty="0">
              <a:latin typeface="UD Digi Kyokasho NK-R" panose="02020400000000000000" pitchFamily="18" charset="-128"/>
              <a:ea typeface="UD Digi Kyokasho NK-R" panose="02020400000000000000" pitchFamily="18" charset="-128"/>
              <a:cs typeface="+mn-cs"/>
            </a:endParaRPr>
          </a:p>
        </p:txBody>
      </p:sp>
      <p:cxnSp>
        <p:nvCxnSpPr>
          <p:cNvPr id="5" name="Straight Connector 4">
            <a:extLst>
              <a:ext uri="{FF2B5EF4-FFF2-40B4-BE49-F238E27FC236}">
                <a16:creationId xmlns:a16="http://schemas.microsoft.com/office/drawing/2014/main" id="{3B50BFCC-F1B3-26D1-5283-6FB614CE4760}"/>
              </a:ext>
            </a:extLst>
          </p:cNvPr>
          <p:cNvCxnSpPr/>
          <p:nvPr/>
        </p:nvCxnSpPr>
        <p:spPr>
          <a:xfrm>
            <a:off x="889686" y="3200400"/>
            <a:ext cx="109975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4E3AE60-2FD7-452A-019D-E06014FEC2AF}"/>
              </a:ext>
            </a:extLst>
          </p:cNvPr>
          <p:cNvCxnSpPr/>
          <p:nvPr/>
        </p:nvCxnSpPr>
        <p:spPr>
          <a:xfrm>
            <a:off x="943230" y="3426942"/>
            <a:ext cx="109975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A94ED6-7B7D-22EC-CE05-3582774D976A}"/>
              </a:ext>
            </a:extLst>
          </p:cNvPr>
          <p:cNvCxnSpPr>
            <a:cxnSpLocks/>
          </p:cNvCxnSpPr>
          <p:nvPr/>
        </p:nvCxnSpPr>
        <p:spPr>
          <a:xfrm>
            <a:off x="9963691" y="3200400"/>
            <a:ext cx="147866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03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D382A2A-ED3B-4F3B-8281-52E540364D62}"/>
              </a:ext>
            </a:extLst>
          </p:cNvPr>
          <p:cNvSpPr txBox="1"/>
          <p:nvPr/>
        </p:nvSpPr>
        <p:spPr>
          <a:xfrm>
            <a:off x="6676747" y="2801988"/>
            <a:ext cx="1676400"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prstClr val="black"/>
                </a:solidFill>
                <a:latin typeface="UD Digi Kyokasho NK-R" panose="02020400000000000000" pitchFamily="18" charset="-128"/>
                <a:ea typeface="UD Digi Kyokasho NK-R" panose="02020400000000000000" pitchFamily="18" charset="-128"/>
              </a:rPr>
              <a:t>れい</a:t>
            </a:r>
            <a:r>
              <a:rPr lang="en-US" altLang="ja-JP" sz="2400" b="1" dirty="0">
                <a:solidFill>
                  <a:prstClr val="black"/>
                </a:solidFill>
                <a:latin typeface="UD Digi Kyokasho NK-R" panose="02020400000000000000" pitchFamily="18" charset="-128"/>
                <a:ea typeface="UD Digi Kyokasho NK-R" panose="02020400000000000000" pitchFamily="18" charset="-128"/>
              </a:rPr>
              <a:t>2</a:t>
            </a:r>
            <a:r>
              <a:rPr lang="ja-JP" altLang="en-US" sz="2400" b="1" dirty="0">
                <a:solidFill>
                  <a:prstClr val="black"/>
                </a:solidFill>
                <a:latin typeface="UD Digi Kyokasho NK-R" panose="02020400000000000000" pitchFamily="18" charset="-128"/>
                <a:ea typeface="UD Digi Kyokasho NK-R" panose="02020400000000000000" pitchFamily="18" charset="-128"/>
              </a:rPr>
              <a:t>）</a:t>
            </a:r>
            <a:r>
              <a:rPr kumimoji="1" 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 </a:t>
            </a:r>
            <a:r>
              <a:rPr kumimoji="1" lang="th-TH"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 </a:t>
            </a:r>
            <a:endParaRPr kumimoji="1" 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11" name="TextBox 10">
            <a:extLst>
              <a:ext uri="{FF2B5EF4-FFF2-40B4-BE49-F238E27FC236}">
                <a16:creationId xmlns:a16="http://schemas.microsoft.com/office/drawing/2014/main" id="{A6961D77-DC7F-4005-84C6-AC4F44119183}"/>
              </a:ext>
            </a:extLst>
          </p:cNvPr>
          <p:cNvSpPr txBox="1"/>
          <p:nvPr/>
        </p:nvSpPr>
        <p:spPr>
          <a:xfrm>
            <a:off x="250869" y="2839317"/>
            <a:ext cx="1353996"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prstClr val="black"/>
                </a:solidFill>
                <a:latin typeface="UD Digi Kyokasho NK-R" panose="02020400000000000000" pitchFamily="18" charset="-128"/>
                <a:ea typeface="UD Digi Kyokasho NK-R" panose="02020400000000000000" pitchFamily="18" charset="-128"/>
              </a:rPr>
              <a:t>れい</a:t>
            </a:r>
            <a:r>
              <a:rPr kumimoji="1" lang="ja-JP" alt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１）</a:t>
            </a:r>
            <a:r>
              <a:rPr kumimoji="1" lang="th-TH"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 </a:t>
            </a:r>
            <a:endParaRPr kumimoji="1" 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pic>
        <p:nvPicPr>
          <p:cNvPr id="13" name="Picture 12" descr="A qr code on a white background&#10;&#10;Description automatically generated with medium confidence">
            <a:extLst>
              <a:ext uri="{FF2B5EF4-FFF2-40B4-BE49-F238E27FC236}">
                <a16:creationId xmlns:a16="http://schemas.microsoft.com/office/drawing/2014/main" id="{2C3927B8-60CB-47F3-B7CC-9902D80F8491}"/>
              </a:ext>
            </a:extLst>
          </p:cNvPr>
          <p:cNvPicPr>
            <a:picLocks noChangeAspect="1"/>
          </p:cNvPicPr>
          <p:nvPr/>
        </p:nvPicPr>
        <p:blipFill rotWithShape="1">
          <a:blip r:embed="rId3">
            <a:extLst>
              <a:ext uri="{28A0092B-C50C-407E-A947-70E740481C1C}">
                <a14:useLocalDpi xmlns:a14="http://schemas.microsoft.com/office/drawing/2010/main" val="0"/>
              </a:ext>
            </a:extLst>
          </a:blip>
          <a:srcRect b="17761"/>
          <a:stretch/>
        </p:blipFill>
        <p:spPr>
          <a:xfrm>
            <a:off x="3427841" y="5736052"/>
            <a:ext cx="934353" cy="955383"/>
          </a:xfrm>
          <a:prstGeom prst="rect">
            <a:avLst/>
          </a:prstGeom>
        </p:spPr>
      </p:pic>
      <p:pic>
        <p:nvPicPr>
          <p:cNvPr id="14" name="Picture 13" descr="A qr code on a white background&#10;&#10;Description automatically generated with medium confidence">
            <a:extLst>
              <a:ext uri="{FF2B5EF4-FFF2-40B4-BE49-F238E27FC236}">
                <a16:creationId xmlns:a16="http://schemas.microsoft.com/office/drawing/2014/main" id="{F047CA24-B837-4348-AC54-3F020F1247AD}"/>
              </a:ext>
            </a:extLst>
          </p:cNvPr>
          <p:cNvPicPr>
            <a:picLocks noChangeAspect="1"/>
          </p:cNvPicPr>
          <p:nvPr/>
        </p:nvPicPr>
        <p:blipFill rotWithShape="1">
          <a:blip r:embed="rId4">
            <a:extLst>
              <a:ext uri="{28A0092B-C50C-407E-A947-70E740481C1C}">
                <a14:useLocalDpi xmlns:a14="http://schemas.microsoft.com/office/drawing/2010/main" val="0"/>
              </a:ext>
            </a:extLst>
          </a:blip>
          <a:srcRect r="-4978" b="19808"/>
          <a:stretch/>
        </p:blipFill>
        <p:spPr>
          <a:xfrm>
            <a:off x="10328290" y="5700194"/>
            <a:ext cx="1081845" cy="1027508"/>
          </a:xfrm>
          <a:prstGeom prst="rect">
            <a:avLst/>
          </a:prstGeom>
        </p:spPr>
      </p:pic>
      <p:sp>
        <p:nvSpPr>
          <p:cNvPr id="16" name="TextBox 15">
            <a:extLst>
              <a:ext uri="{FF2B5EF4-FFF2-40B4-BE49-F238E27FC236}">
                <a16:creationId xmlns:a16="http://schemas.microsoft.com/office/drawing/2014/main" id="{4AB53201-A483-403C-BEE9-F912B13B1292}"/>
              </a:ext>
            </a:extLst>
          </p:cNvPr>
          <p:cNvSpPr txBox="1"/>
          <p:nvPr/>
        </p:nvSpPr>
        <p:spPr>
          <a:xfrm>
            <a:off x="250869" y="5700194"/>
            <a:ext cx="3242833" cy="779381"/>
          </a:xfrm>
          <a:prstGeom prst="rect">
            <a:avLst/>
          </a:prstGeom>
          <a:noFill/>
        </p:spPr>
        <p:txBody>
          <a:bodyPr wrap="square">
            <a:spAutoFit/>
          </a:bodyPr>
          <a:lstStyle/>
          <a:p>
            <a:pPr>
              <a:lnSpc>
                <a:spcPct val="150000"/>
              </a:lnSpc>
            </a:pPr>
            <a:r>
              <a:rPr lang="en-US" altLang="ja-JP" sz="1600" dirty="0">
                <a:latin typeface="Meiryo UI" panose="020B0604030504040204" pitchFamily="34" charset="-128"/>
                <a:ea typeface="Meiryo UI" panose="020B0604030504040204" pitchFamily="34" charset="-128"/>
              </a:rPr>
              <a:t>Marugoto Plus </a:t>
            </a:r>
            <a:r>
              <a:rPr lang="ja-JP" altLang="en-US" sz="1600" dirty="0">
                <a:latin typeface="Meiryo UI" panose="020B0604030504040204" pitchFamily="34" charset="-128"/>
                <a:ea typeface="Meiryo UI" panose="020B0604030504040204" pitchFamily="34" charset="-128"/>
              </a:rPr>
              <a:t>（にゅうもん</a:t>
            </a:r>
            <a:r>
              <a:rPr lang="en-US" altLang="ja-JP" sz="1600" dirty="0">
                <a:latin typeface="Meiryo UI" panose="020B0604030504040204" pitchFamily="34" charset="-128"/>
                <a:ea typeface="Meiryo UI" panose="020B0604030504040204" pitchFamily="34" charset="-128"/>
              </a:rPr>
              <a:t> A1</a:t>
            </a:r>
            <a:r>
              <a:rPr lang="ja-JP" altLang="en-US" sz="1600" dirty="0">
                <a:latin typeface="Meiryo UI" panose="020B0604030504040204" pitchFamily="34" charset="-128"/>
                <a:ea typeface="Meiryo UI" panose="020B0604030504040204" pitchFamily="34" charset="-128"/>
              </a:rPr>
              <a:t>）</a:t>
            </a:r>
            <a:r>
              <a:rPr lang="en-US" altLang="ja-JP" sz="1600" dirty="0">
                <a:latin typeface="Meiryo UI" panose="020B0604030504040204" pitchFamily="34" charset="-128"/>
                <a:ea typeface="Meiryo UI" panose="020B0604030504040204" pitchFamily="34" charset="-128"/>
              </a:rPr>
              <a:t>Topic7 </a:t>
            </a:r>
            <a:r>
              <a:rPr lang="ja-JP" altLang="en-US" sz="1600" dirty="0">
                <a:latin typeface="Meiryo UI" panose="020B0604030504040204" pitchFamily="34" charset="-128"/>
                <a:ea typeface="Meiryo UI" panose="020B0604030504040204" pitchFamily="34" charset="-128"/>
              </a:rPr>
              <a:t>まち</a:t>
            </a:r>
            <a:endParaRPr lang="en-US" sz="2400" dirty="0">
              <a:latin typeface="Meiryo UI" panose="020B0604030504040204" pitchFamily="34" charset="-128"/>
              <a:ea typeface="Meiryo UI" panose="020B0604030504040204" pitchFamily="34" charset="-128"/>
            </a:endParaRPr>
          </a:p>
        </p:txBody>
      </p:sp>
      <p:sp>
        <p:nvSpPr>
          <p:cNvPr id="17" name="TextBox 16">
            <a:extLst>
              <a:ext uri="{FF2B5EF4-FFF2-40B4-BE49-F238E27FC236}">
                <a16:creationId xmlns:a16="http://schemas.microsoft.com/office/drawing/2014/main" id="{E8230149-16AA-4DD4-82EE-DD4CC582765D}"/>
              </a:ext>
            </a:extLst>
          </p:cNvPr>
          <p:cNvSpPr txBox="1"/>
          <p:nvPr/>
        </p:nvSpPr>
        <p:spPr>
          <a:xfrm>
            <a:off x="7496112" y="5804434"/>
            <a:ext cx="3510172" cy="707886"/>
          </a:xfrm>
          <a:prstGeom prst="rect">
            <a:avLst/>
          </a:prstGeom>
          <a:noFill/>
        </p:spPr>
        <p:txBody>
          <a:bodyPr wrap="square">
            <a:spAutoFit/>
          </a:bodyPr>
          <a:lstStyle/>
          <a:p>
            <a:r>
              <a:rPr lang="ja-JP" altLang="en-US" sz="1600" dirty="0">
                <a:latin typeface="Meiryo UI" panose="020B0604030504040204" pitchFamily="34" charset="-128"/>
                <a:ea typeface="Meiryo UI" panose="020B0604030504040204" pitchFamily="34" charset="-128"/>
              </a:rPr>
              <a:t>エリンが挑戦！にほんごできます。</a:t>
            </a:r>
            <a:endParaRPr lang="en-US" altLang="ja-JP" sz="1600" dirty="0">
              <a:latin typeface="Meiryo UI" panose="020B0604030504040204" pitchFamily="34" charset="-128"/>
              <a:ea typeface="Meiryo UI" panose="020B0604030504040204" pitchFamily="34" charset="-128"/>
            </a:endParaRPr>
          </a:p>
          <a:p>
            <a:r>
              <a:rPr lang="en-US" altLang="ja-JP" sz="1600" dirty="0">
                <a:latin typeface="Meiryo UI" panose="020B0604030504040204" pitchFamily="34" charset="-128"/>
                <a:ea typeface="Meiryo UI" panose="020B0604030504040204" pitchFamily="34" charset="-128"/>
              </a:rPr>
              <a:t>Lesson 8 </a:t>
            </a:r>
            <a:r>
              <a:rPr lang="ja-JP" altLang="en-US" sz="1600" dirty="0">
                <a:latin typeface="Meiryo UI" panose="020B0604030504040204" pitchFamily="34" charset="-128"/>
                <a:ea typeface="Meiryo UI" panose="020B0604030504040204" pitchFamily="34" charset="-128"/>
              </a:rPr>
              <a:t>ちゅうもんする</a:t>
            </a:r>
            <a:r>
              <a:rPr lang="en-US" altLang="ja-JP" sz="1600" dirty="0">
                <a:latin typeface="Meiryo UI" panose="020B0604030504040204" pitchFamily="34" charset="-128"/>
                <a:ea typeface="Meiryo UI" panose="020B0604030504040204" pitchFamily="34" charset="-128"/>
              </a:rPr>
              <a:t> </a:t>
            </a:r>
            <a:r>
              <a:rPr lang="th-TH" altLang="ja-JP" sz="2400" dirty="0">
                <a:latin typeface="Meiryo UI" panose="020B0604030504040204" pitchFamily="34" charset="-128"/>
                <a:ea typeface="Meiryo UI" panose="020B0604030504040204" pitchFamily="34" charset="-128"/>
              </a:rPr>
              <a:t> </a:t>
            </a:r>
            <a:endParaRPr lang="en-US" sz="2400" dirty="0">
              <a:latin typeface="Meiryo UI" panose="020B0604030504040204" pitchFamily="34" charset="-128"/>
              <a:ea typeface="Meiryo UI" panose="020B0604030504040204" pitchFamily="34" charset="-128"/>
            </a:endParaRPr>
          </a:p>
        </p:txBody>
      </p:sp>
      <p:sp>
        <p:nvSpPr>
          <p:cNvPr id="5" name="角丸四角形吹き出し 6">
            <a:extLst>
              <a:ext uri="{FF2B5EF4-FFF2-40B4-BE49-F238E27FC236}">
                <a16:creationId xmlns:a16="http://schemas.microsoft.com/office/drawing/2014/main" id="{752ECBE3-0921-C362-BAC6-4FF611FECF23}"/>
              </a:ext>
            </a:extLst>
          </p:cNvPr>
          <p:cNvSpPr/>
          <p:nvPr/>
        </p:nvSpPr>
        <p:spPr>
          <a:xfrm>
            <a:off x="2132233" y="317585"/>
            <a:ext cx="9236277" cy="1359698"/>
          </a:xfrm>
          <a:prstGeom prst="wedgeRoundRectCallout">
            <a:avLst>
              <a:gd name="adj1" fmla="val -54645"/>
              <a:gd name="adj2" fmla="val 27308"/>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spcBef>
                <a:spcPts val="0"/>
              </a:spcBef>
              <a:spcAft>
                <a:spcPts val="0"/>
              </a:spcAft>
              <a:buClrTx/>
              <a:buSzTx/>
              <a:buFontTx/>
              <a:buNone/>
              <a:tabLst/>
              <a:defRPr/>
            </a:pPr>
            <a:r>
              <a:rPr lang="ja-JP" altLang="en-US" sz="3200" b="1" dirty="0">
                <a:solidFill>
                  <a:prstClr val="black"/>
                </a:solidFill>
                <a:latin typeface="UD Digi Kyokasho NK-B" panose="02020700000000000000" pitchFamily="18" charset="-128"/>
                <a:ea typeface="UD Digi Kyokasho NK-B" panose="02020700000000000000" pitchFamily="18" charset="-128"/>
              </a:rPr>
              <a:t>「おねがいします」は、どんなときに使いますか。</a:t>
            </a:r>
            <a:endParaRPr lang="en-US" altLang="ja-JP" sz="3200" b="1" dirty="0">
              <a:solidFill>
                <a:prstClr val="black"/>
              </a:solidFill>
              <a:latin typeface="UD Digi Kyokasho NK-B" panose="02020700000000000000" pitchFamily="18" charset="-128"/>
              <a:ea typeface="UD Digi Kyokasho NK-B" panose="02020700000000000000" pitchFamily="18" charset="-128"/>
            </a:endParaRPr>
          </a:p>
          <a:p>
            <a:pPr marL="0" marR="0" lvl="0" indent="0" algn="ctr" defTabSz="914400" rtl="0" eaLnBrk="1" fontAlgn="auto" latinLnBrk="0" hangingPunct="1">
              <a:spcBef>
                <a:spcPts val="0"/>
              </a:spcBef>
              <a:spcAft>
                <a:spcPts val="0"/>
              </a:spcAft>
              <a:buClrTx/>
              <a:buSzTx/>
              <a:buFontTx/>
              <a:buNone/>
              <a:tabLst/>
              <a:defRPr/>
            </a:pPr>
            <a:r>
              <a:rPr lang="ja-JP" altLang="en-US" sz="3200" b="1" dirty="0">
                <a:solidFill>
                  <a:prstClr val="black"/>
                </a:solidFill>
                <a:latin typeface="UD Digi Kyokasho NK-B" panose="02020700000000000000" pitchFamily="18" charset="-128"/>
                <a:ea typeface="UD Digi Kyokasho NK-B" panose="02020700000000000000" pitchFamily="18" charset="-128"/>
              </a:rPr>
              <a:t>さっそく、例を見てみましょう。</a:t>
            </a:r>
            <a:endParaRPr kumimoji="1" lang="th-TH" altLang="ja-JP" sz="3200" b="1" i="0" u="none" strike="noStrike" kern="1200" cap="none" spc="0" normalizeH="0" baseline="0" noProof="0" dirty="0">
              <a:ln>
                <a:noFill/>
              </a:ln>
              <a:solidFill>
                <a:prstClr val="black"/>
              </a:solidFill>
              <a:effectLst/>
              <a:uLnTx/>
              <a:uFillTx/>
              <a:latin typeface="游ゴシック" panose="020F0502020204030204"/>
              <a:cs typeface="Cordia New" panose="020B0304020202020204" pitchFamily="34" charset="-34"/>
            </a:endParaRPr>
          </a:p>
        </p:txBody>
      </p:sp>
      <p:pic>
        <p:nvPicPr>
          <p:cNvPr id="8" name="図 25">
            <a:extLst>
              <a:ext uri="{FF2B5EF4-FFF2-40B4-BE49-F238E27FC236}">
                <a16:creationId xmlns:a16="http://schemas.microsoft.com/office/drawing/2014/main" id="{CC06626D-0A1D-2202-5F5C-0A59F88CAEB4}"/>
              </a:ext>
            </a:extLst>
          </p:cNvPr>
          <p:cNvPicPr>
            <a:picLocks noChangeAspect="1"/>
          </p:cNvPicPr>
          <p:nvPr/>
        </p:nvPicPr>
        <p:blipFill>
          <a:blip r:embed="rId5"/>
          <a:stretch>
            <a:fillRect/>
          </a:stretch>
        </p:blipFill>
        <p:spPr>
          <a:xfrm flipH="1">
            <a:off x="959435" y="108079"/>
            <a:ext cx="967834" cy="1402602"/>
          </a:xfrm>
          <a:prstGeom prst="rect">
            <a:avLst/>
          </a:prstGeom>
        </p:spPr>
      </p:pic>
      <p:sp>
        <p:nvSpPr>
          <p:cNvPr id="2" name="TextBox 1">
            <a:extLst>
              <a:ext uri="{FF2B5EF4-FFF2-40B4-BE49-F238E27FC236}">
                <a16:creationId xmlns:a16="http://schemas.microsoft.com/office/drawing/2014/main" id="{C9DDA36F-F5AB-E73D-A3D8-D6393B1A6E15}"/>
              </a:ext>
            </a:extLst>
          </p:cNvPr>
          <p:cNvSpPr txBox="1"/>
          <p:nvPr/>
        </p:nvSpPr>
        <p:spPr>
          <a:xfrm>
            <a:off x="702008" y="1980177"/>
            <a:ext cx="11232565" cy="523220"/>
          </a:xfrm>
          <a:prstGeom prst="rect">
            <a:avLst/>
          </a:prstGeom>
          <a:solidFill>
            <a:schemeClr val="accent1">
              <a:lumMod val="40000"/>
              <a:lumOff val="60000"/>
            </a:schemeClr>
          </a:solidFill>
        </p:spPr>
        <p:txBody>
          <a:bodyPr wrap="square">
            <a:spAutoFit/>
          </a:bodyPr>
          <a:lstStyle/>
          <a:p>
            <a:pPr algn="ctr"/>
            <a:r>
              <a:rPr lang="ja-JP" altLang="th-TH" sz="2800" b="1" dirty="0">
                <a:solidFill>
                  <a:prstClr val="black"/>
                </a:solidFill>
                <a:latin typeface="UD Digi Kyokasho NP-B" panose="02020700000000000000" pitchFamily="18" charset="-128"/>
                <a:ea typeface="UD Digi Kyokasho NP-B" panose="02020700000000000000" pitchFamily="18" charset="-128"/>
              </a:rPr>
              <a:t>「</a:t>
            </a:r>
            <a:r>
              <a:rPr lang="ja-JP" altLang="en-US" sz="2800" b="1" dirty="0">
                <a:solidFill>
                  <a:prstClr val="black"/>
                </a:solidFill>
                <a:latin typeface="UD Digi Kyokasho NP-B" panose="02020700000000000000" pitchFamily="18" charset="-128"/>
                <a:ea typeface="UD Digi Kyokasho NP-B" panose="02020700000000000000" pitchFamily="18" charset="-128"/>
                <a:cs typeface="Cordia New" panose="020B0304020202020204" pitchFamily="34" charset="-34"/>
              </a:rPr>
              <a:t>おねがいします 」は、相手に何かしてもらいたいときに使います。</a:t>
            </a:r>
            <a:endParaRPr lang="en-US" sz="1600" dirty="0"/>
          </a:p>
        </p:txBody>
      </p:sp>
      <p:pic>
        <p:nvPicPr>
          <p:cNvPr id="2050" name="Picture 2" descr="おしゃべりな男性のイラスト">
            <a:extLst>
              <a:ext uri="{FF2B5EF4-FFF2-40B4-BE49-F238E27FC236}">
                <a16:creationId xmlns:a16="http://schemas.microsoft.com/office/drawing/2014/main" id="{F7D0F151-E550-C909-B04E-6ED3B2E34D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2016" y="4178807"/>
            <a:ext cx="1287067" cy="128706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グループ化 11">
            <a:extLst>
              <a:ext uri="{FF2B5EF4-FFF2-40B4-BE49-F238E27FC236}">
                <a16:creationId xmlns:a16="http://schemas.microsoft.com/office/drawing/2014/main" id="{D8329B39-8827-8710-20EA-7753A6E4FC44}"/>
              </a:ext>
            </a:extLst>
          </p:cNvPr>
          <p:cNvGrpSpPr/>
          <p:nvPr/>
        </p:nvGrpSpPr>
        <p:grpSpPr>
          <a:xfrm>
            <a:off x="702008" y="3341069"/>
            <a:ext cx="3600000" cy="2160000"/>
            <a:chOff x="702008" y="3341069"/>
            <a:chExt cx="3600000" cy="2160000"/>
          </a:xfrm>
        </p:grpSpPr>
        <p:pic>
          <p:nvPicPr>
            <p:cNvPr id="3" name="Picture 2">
              <a:extLst>
                <a:ext uri="{FF2B5EF4-FFF2-40B4-BE49-F238E27FC236}">
                  <a16:creationId xmlns:a16="http://schemas.microsoft.com/office/drawing/2014/main" id="{C7DC1F28-B681-DB2F-6F6D-1FBD9719B2AF}"/>
                </a:ext>
              </a:extLst>
            </p:cNvPr>
            <p:cNvPicPr>
              <a:picLocks noChangeAspect="1"/>
            </p:cNvPicPr>
            <p:nvPr/>
          </p:nvPicPr>
          <p:blipFill>
            <a:blip r:embed="rId7"/>
            <a:stretch>
              <a:fillRect/>
            </a:stretch>
          </p:blipFill>
          <p:spPr>
            <a:xfrm>
              <a:off x="1448853" y="3366492"/>
              <a:ext cx="2121842" cy="2121842"/>
            </a:xfrm>
            <a:prstGeom prst="rect">
              <a:avLst/>
            </a:prstGeom>
          </p:spPr>
        </p:pic>
        <p:sp>
          <p:nvSpPr>
            <p:cNvPr id="4" name="四角形: 角を丸くする 3">
              <a:extLst>
                <a:ext uri="{FF2B5EF4-FFF2-40B4-BE49-F238E27FC236}">
                  <a16:creationId xmlns:a16="http://schemas.microsoft.com/office/drawing/2014/main" id="{0FB35348-01F8-A06A-490F-6604739520CD}"/>
                </a:ext>
              </a:extLst>
            </p:cNvPr>
            <p:cNvSpPr/>
            <p:nvPr/>
          </p:nvSpPr>
          <p:spPr>
            <a:xfrm>
              <a:off x="702008" y="3341069"/>
              <a:ext cx="3600000" cy="2160000"/>
            </a:xfrm>
            <a:prstGeom prst="roundRect">
              <a:avLst>
                <a:gd name="adj" fmla="val 8200"/>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挿絵 が含まれている画像&#10;&#10;AI によって生成されたコンテンツは間違っている可能性があります。">
              <a:hlinkClick r:id="rId8"/>
              <a:extLst>
                <a:ext uri="{FF2B5EF4-FFF2-40B4-BE49-F238E27FC236}">
                  <a16:creationId xmlns:a16="http://schemas.microsoft.com/office/drawing/2014/main" id="{A84E6D74-4F6F-70FA-50C3-C90E88C960C7}"/>
                </a:ext>
              </a:extLst>
            </p:cNvPr>
            <p:cNvPicPr>
              <a:picLocks noChangeAspect="1"/>
            </p:cNvPicPr>
            <p:nvPr/>
          </p:nvPicPr>
          <p:blipFill rotWithShape="1">
            <a:blip r:embed="rId9">
              <a:alphaModFix amt="50000"/>
              <a:extLst>
                <a:ext uri="{28A0092B-C50C-407E-A947-70E740481C1C}">
                  <a14:useLocalDpi xmlns:a14="http://schemas.microsoft.com/office/drawing/2010/main" val="0"/>
                </a:ext>
              </a:extLst>
            </a:blip>
            <a:srcRect l="54916" t="3489" r="12119" b="52578"/>
            <a:stretch/>
          </p:blipFill>
          <p:spPr>
            <a:xfrm>
              <a:off x="1962008" y="3887437"/>
              <a:ext cx="1080000" cy="1080000"/>
            </a:xfrm>
            <a:prstGeom prst="ellipse">
              <a:avLst/>
            </a:prstGeom>
          </p:spPr>
        </p:pic>
      </p:grpSp>
      <p:grpSp>
        <p:nvGrpSpPr>
          <p:cNvPr id="15" name="グループ化 14">
            <a:extLst>
              <a:ext uri="{FF2B5EF4-FFF2-40B4-BE49-F238E27FC236}">
                <a16:creationId xmlns:a16="http://schemas.microsoft.com/office/drawing/2014/main" id="{B570CBAC-960E-2CC6-009E-31FB7ABB4EA9}"/>
              </a:ext>
            </a:extLst>
          </p:cNvPr>
          <p:cNvGrpSpPr/>
          <p:nvPr/>
        </p:nvGrpSpPr>
        <p:grpSpPr>
          <a:xfrm>
            <a:off x="7005453" y="3366492"/>
            <a:ext cx="3600000" cy="2160000"/>
            <a:chOff x="7005453" y="3366492"/>
            <a:chExt cx="3600000" cy="2160000"/>
          </a:xfrm>
        </p:grpSpPr>
        <p:pic>
          <p:nvPicPr>
            <p:cNvPr id="2052" name="Picture 4" descr="ラーメン屋のイラスト（建物）">
              <a:extLst>
                <a:ext uri="{FF2B5EF4-FFF2-40B4-BE49-F238E27FC236}">
                  <a16:creationId xmlns:a16="http://schemas.microsoft.com/office/drawing/2014/main" id="{C5D750FC-24B6-B479-D597-23D2EAD639E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34279" y="3507775"/>
              <a:ext cx="1837737" cy="1986742"/>
            </a:xfrm>
            <a:prstGeom prst="rect">
              <a:avLst/>
            </a:prstGeom>
            <a:noFill/>
            <a:extLst>
              <a:ext uri="{909E8E84-426E-40DD-AFC4-6F175D3DCCD1}">
                <a14:hiddenFill xmlns:a14="http://schemas.microsoft.com/office/drawing/2010/main">
                  <a:solidFill>
                    <a:srgbClr val="FFFFFF"/>
                  </a:solidFill>
                </a14:hiddenFill>
              </a:ext>
            </a:extLst>
          </p:spPr>
        </p:pic>
        <p:sp>
          <p:nvSpPr>
            <p:cNvPr id="7" name="四角形: 角を丸くする 6">
              <a:extLst>
                <a:ext uri="{FF2B5EF4-FFF2-40B4-BE49-F238E27FC236}">
                  <a16:creationId xmlns:a16="http://schemas.microsoft.com/office/drawing/2014/main" id="{69BC1AE2-D9D4-9BED-A417-A5244DB2597A}"/>
                </a:ext>
              </a:extLst>
            </p:cNvPr>
            <p:cNvSpPr/>
            <p:nvPr/>
          </p:nvSpPr>
          <p:spPr>
            <a:xfrm>
              <a:off x="7005453" y="3366492"/>
              <a:ext cx="3600000" cy="2160000"/>
            </a:xfrm>
            <a:prstGeom prst="roundRect">
              <a:avLst>
                <a:gd name="adj" fmla="val 8200"/>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挿絵 が含まれている画像&#10;&#10;AI によって生成されたコンテンツは間違っている可能性があります。">
              <a:hlinkClick r:id="rId11"/>
              <a:extLst>
                <a:ext uri="{FF2B5EF4-FFF2-40B4-BE49-F238E27FC236}">
                  <a16:creationId xmlns:a16="http://schemas.microsoft.com/office/drawing/2014/main" id="{20ABA72A-E41C-0EDB-1CCC-94EA292E4ED7}"/>
                </a:ext>
              </a:extLst>
            </p:cNvPr>
            <p:cNvPicPr>
              <a:picLocks noChangeAspect="1"/>
            </p:cNvPicPr>
            <p:nvPr/>
          </p:nvPicPr>
          <p:blipFill rotWithShape="1">
            <a:blip r:embed="rId9">
              <a:alphaModFix amt="50000"/>
              <a:extLst>
                <a:ext uri="{28A0092B-C50C-407E-A947-70E740481C1C}">
                  <a14:useLocalDpi xmlns:a14="http://schemas.microsoft.com/office/drawing/2010/main" val="0"/>
                </a:ext>
              </a:extLst>
            </a:blip>
            <a:srcRect l="54916" t="3489" r="12119" b="52578"/>
            <a:stretch/>
          </p:blipFill>
          <p:spPr>
            <a:xfrm>
              <a:off x="8264667" y="3881069"/>
              <a:ext cx="1080000" cy="1080000"/>
            </a:xfrm>
            <a:prstGeom prst="ellipse">
              <a:avLst/>
            </a:prstGeom>
          </p:spPr>
        </p:pic>
      </p:grpSp>
    </p:spTree>
    <p:extLst>
      <p:ext uri="{BB962C8B-B14F-4D97-AF65-F5344CB8AC3E}">
        <p14:creationId xmlns:p14="http://schemas.microsoft.com/office/powerpoint/2010/main" val="57361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500"/>
                                        <p:tgtEl>
                                          <p:spTgt spid="20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吹き出し 6">
            <a:extLst>
              <a:ext uri="{FF2B5EF4-FFF2-40B4-BE49-F238E27FC236}">
                <a16:creationId xmlns:a16="http://schemas.microsoft.com/office/drawing/2014/main" id="{E65C1800-C6DC-4864-8A79-FB8DB2400583}"/>
              </a:ext>
            </a:extLst>
          </p:cNvPr>
          <p:cNvSpPr/>
          <p:nvPr/>
        </p:nvSpPr>
        <p:spPr>
          <a:xfrm>
            <a:off x="6975812" y="1655550"/>
            <a:ext cx="5041392" cy="769639"/>
          </a:xfrm>
          <a:prstGeom prst="wedgeRoundRectCallout">
            <a:avLst>
              <a:gd name="adj1" fmla="val -54353"/>
              <a:gd name="adj2" fmla="val 39468"/>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lnSpc>
                <a:spcPts val="3000"/>
              </a:lnSpc>
            </a:pPr>
            <a:r>
              <a:rPr lang="ja-JP" altLang="en-US" sz="2800" dirty="0">
                <a:solidFill>
                  <a:prstClr val="black"/>
                </a:solidFill>
                <a:latin typeface="UD Digi Kyokasho NK-B" panose="02020700000000000000" pitchFamily="18" charset="-128"/>
                <a:ea typeface="UD Digi Kyokasho NK-B" panose="02020700000000000000" pitchFamily="18" charset="-128"/>
              </a:rPr>
              <a:t>さくらえきまで、</a:t>
            </a:r>
            <a:r>
              <a:rPr lang="ja-JP" altLang="en-US" sz="2800" dirty="0">
                <a:solidFill>
                  <a:srgbClr val="0070C0"/>
                </a:solidFill>
                <a:latin typeface="UD Digi Kyokasho NK-B" panose="02020700000000000000" pitchFamily="18" charset="-128"/>
                <a:ea typeface="UD Digi Kyokasho NK-B" panose="02020700000000000000" pitchFamily="18" charset="-128"/>
              </a:rPr>
              <a:t>おねがいします</a:t>
            </a:r>
            <a:r>
              <a:rPr lang="ja-JP" altLang="en-US" sz="2800" dirty="0">
                <a:solidFill>
                  <a:schemeClr val="tx1"/>
                </a:solidFill>
                <a:latin typeface="UD Digi Kyokasho NK-B" panose="02020700000000000000" pitchFamily="18" charset="-128"/>
                <a:ea typeface="UD Digi Kyokasho NK-B" panose="02020700000000000000" pitchFamily="18" charset="-128"/>
              </a:rPr>
              <a:t>。</a:t>
            </a:r>
            <a:endParaRPr lang="en-US" altLang="ja-JP" sz="2800" dirty="0">
              <a:solidFill>
                <a:schemeClr val="tx1"/>
              </a:solidFill>
              <a:latin typeface="游ゴシック" panose="020F0502020204030204"/>
              <a:cs typeface="Cordia New" panose="020B0304020202020204" pitchFamily="34" charset="-34"/>
            </a:endParaRPr>
          </a:p>
        </p:txBody>
      </p:sp>
      <p:grpSp>
        <p:nvGrpSpPr>
          <p:cNvPr id="12" name="Group 11">
            <a:extLst>
              <a:ext uri="{FF2B5EF4-FFF2-40B4-BE49-F238E27FC236}">
                <a16:creationId xmlns:a16="http://schemas.microsoft.com/office/drawing/2014/main" id="{E2D5BCAE-5FA3-2C56-648D-7E5ABA46983D}"/>
              </a:ext>
            </a:extLst>
          </p:cNvPr>
          <p:cNvGrpSpPr/>
          <p:nvPr/>
        </p:nvGrpSpPr>
        <p:grpSpPr>
          <a:xfrm>
            <a:off x="2890120" y="436033"/>
            <a:ext cx="5772308" cy="961642"/>
            <a:chOff x="257936" y="2086439"/>
            <a:chExt cx="5667375" cy="816439"/>
          </a:xfrm>
        </p:grpSpPr>
        <p:sp>
          <p:nvSpPr>
            <p:cNvPr id="3" name="角丸四角形吹き出し 6">
              <a:extLst>
                <a:ext uri="{FF2B5EF4-FFF2-40B4-BE49-F238E27FC236}">
                  <a16:creationId xmlns:a16="http://schemas.microsoft.com/office/drawing/2014/main" id="{304E809D-7019-4EC9-8AF1-07EF7A8B2960}"/>
                </a:ext>
              </a:extLst>
            </p:cNvPr>
            <p:cNvSpPr/>
            <p:nvPr/>
          </p:nvSpPr>
          <p:spPr>
            <a:xfrm>
              <a:off x="257936" y="2086439"/>
              <a:ext cx="5667375" cy="769639"/>
            </a:xfrm>
            <a:prstGeom prst="wedgeRoundRectCallout">
              <a:avLst>
                <a:gd name="adj1" fmla="val -55896"/>
                <a:gd name="adj2" fmla="val 38934"/>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lnSpc>
                  <a:spcPts val="3000"/>
                </a:lnSpc>
              </a:pPr>
              <a:r>
                <a:rPr lang="ja-JP" altLang="en-US" sz="2800" dirty="0">
                  <a:solidFill>
                    <a:prstClr val="black"/>
                  </a:solidFill>
                  <a:latin typeface="UD Digi Kyokasho NK-B" panose="02020700000000000000" pitchFamily="18" charset="-128"/>
                  <a:ea typeface="UD Digi Kyokasho NK-B" panose="02020700000000000000" pitchFamily="18" charset="-128"/>
                </a:rPr>
                <a:t>すみません、にもつ、</a:t>
              </a:r>
              <a:r>
                <a:rPr lang="ja-JP" altLang="en-US" sz="2800" dirty="0">
                  <a:solidFill>
                    <a:srgbClr val="0070C0"/>
                  </a:solidFill>
                  <a:latin typeface="UD Digi Kyokasho NK-B" panose="02020700000000000000" pitchFamily="18" charset="-128"/>
                  <a:ea typeface="UD Digi Kyokasho NK-B" panose="02020700000000000000" pitchFamily="18" charset="-128"/>
                </a:rPr>
                <a:t>おねがいします</a:t>
              </a:r>
              <a:r>
                <a:rPr lang="ja-JP" altLang="en-US" sz="2800" dirty="0">
                  <a:solidFill>
                    <a:schemeClr val="tx1"/>
                  </a:solidFill>
                  <a:latin typeface="UD Digi Kyokasho NK-B" panose="02020700000000000000" pitchFamily="18" charset="-128"/>
                  <a:ea typeface="UD Digi Kyokasho NK-B" panose="02020700000000000000" pitchFamily="18" charset="-128"/>
                </a:rPr>
                <a:t>。</a:t>
              </a:r>
              <a:endParaRPr lang="en-US" altLang="ja-JP" sz="2800" dirty="0">
                <a:solidFill>
                  <a:schemeClr val="tx1"/>
                </a:solidFill>
                <a:latin typeface="游ゴシック" panose="020F0502020204030204"/>
                <a:cs typeface="Cordia New" panose="020B0304020202020204" pitchFamily="34" charset="-34"/>
              </a:endParaRPr>
            </a:p>
          </p:txBody>
        </p:sp>
        <p:sp>
          <p:nvSpPr>
            <p:cNvPr id="4" name="TextBox 3">
              <a:extLst>
                <a:ext uri="{FF2B5EF4-FFF2-40B4-BE49-F238E27FC236}">
                  <a16:creationId xmlns:a16="http://schemas.microsoft.com/office/drawing/2014/main" id="{089E6119-2D09-9886-FE32-44DF14E8C232}"/>
                </a:ext>
              </a:extLst>
            </p:cNvPr>
            <p:cNvSpPr txBox="1"/>
            <p:nvPr/>
          </p:nvSpPr>
          <p:spPr>
            <a:xfrm>
              <a:off x="2194560" y="2533546"/>
              <a:ext cx="1341120" cy="369332"/>
            </a:xfrm>
            <a:prstGeom prst="rect">
              <a:avLst/>
            </a:prstGeom>
            <a:noFill/>
          </p:spPr>
          <p:txBody>
            <a:bodyPr wrap="square" rtlCol="0">
              <a:spAutoFit/>
            </a:bodyPr>
            <a:lstStyle/>
            <a:p>
              <a:r>
                <a:rPr lang="th-TH" dirty="0"/>
                <a:t>สัมภาระ</a:t>
              </a:r>
              <a:endParaRPr lang="en-US" dirty="0"/>
            </a:p>
          </p:txBody>
        </p:sp>
      </p:grpSp>
      <p:grpSp>
        <p:nvGrpSpPr>
          <p:cNvPr id="9" name="Group 8">
            <a:extLst>
              <a:ext uri="{FF2B5EF4-FFF2-40B4-BE49-F238E27FC236}">
                <a16:creationId xmlns:a16="http://schemas.microsoft.com/office/drawing/2014/main" id="{0A0F3858-C251-C606-3307-E9DED14FD9EE}"/>
              </a:ext>
            </a:extLst>
          </p:cNvPr>
          <p:cNvGrpSpPr/>
          <p:nvPr/>
        </p:nvGrpSpPr>
        <p:grpSpPr>
          <a:xfrm>
            <a:off x="4257396" y="4809650"/>
            <a:ext cx="5021045" cy="1646859"/>
            <a:chOff x="8343604" y="3109547"/>
            <a:chExt cx="5021045" cy="1646859"/>
          </a:xfrm>
        </p:grpSpPr>
        <p:sp>
          <p:nvSpPr>
            <p:cNvPr id="10" name="角丸四角形吹き出し 6">
              <a:extLst>
                <a:ext uri="{FF2B5EF4-FFF2-40B4-BE49-F238E27FC236}">
                  <a16:creationId xmlns:a16="http://schemas.microsoft.com/office/drawing/2014/main" id="{94A1BE8B-7804-28A7-00DA-403221C4A481}"/>
                </a:ext>
              </a:extLst>
            </p:cNvPr>
            <p:cNvSpPr/>
            <p:nvPr/>
          </p:nvSpPr>
          <p:spPr>
            <a:xfrm>
              <a:off x="8343604" y="3109547"/>
              <a:ext cx="5021045" cy="1217913"/>
            </a:xfrm>
            <a:prstGeom prst="wedgeRoundRectCallout">
              <a:avLst>
                <a:gd name="adj1" fmla="val -58025"/>
                <a:gd name="adj2" fmla="val 4013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r>
                <a:rPr lang="ja-JP" altLang="en-US" sz="3200" b="1" dirty="0">
                  <a:solidFill>
                    <a:prstClr val="black"/>
                  </a:solidFill>
                  <a:latin typeface="UD Digi Kyokasho NK-B" panose="02020700000000000000" pitchFamily="18" charset="-128"/>
                  <a:ea typeface="UD Digi Kyokasho NK-B" panose="02020700000000000000" pitchFamily="18" charset="-128"/>
                </a:rPr>
                <a:t>めん、</a:t>
              </a:r>
              <a:endParaRPr lang="en-US" altLang="ja-JP" sz="3200" b="1" dirty="0">
                <a:solidFill>
                  <a:prstClr val="black"/>
                </a:solidFill>
                <a:latin typeface="UD Digi Kyokasho NK-B" panose="02020700000000000000" pitchFamily="18" charset="-128"/>
                <a:ea typeface="UD Digi Kyokasho NK-B" panose="02020700000000000000" pitchFamily="18" charset="-128"/>
              </a:endParaRPr>
            </a:p>
            <a:p>
              <a:pPr lvl="0"/>
              <a:r>
                <a:rPr lang="ja-JP" altLang="en-US" sz="3200" b="1" dirty="0">
                  <a:solidFill>
                    <a:prstClr val="black"/>
                  </a:solidFill>
                  <a:latin typeface="UD Digi Kyokasho NK-B" panose="02020700000000000000" pitchFamily="18" charset="-128"/>
                  <a:ea typeface="UD Digi Kyokasho NK-B" panose="02020700000000000000" pitchFamily="18" charset="-128"/>
                </a:rPr>
                <a:t>かためで</a:t>
              </a:r>
              <a:r>
                <a:rPr lang="th-TH" altLang="ja-JP" sz="3200" b="1" dirty="0">
                  <a:solidFill>
                    <a:prstClr val="black"/>
                  </a:solidFill>
                  <a:latin typeface="UD Digi Kyokasho NK-B" panose="02020700000000000000" pitchFamily="18" charset="-128"/>
                  <a:ea typeface="UD Digi Kyokasho NK-B" panose="02020700000000000000" pitchFamily="18" charset="-128"/>
                </a:rPr>
                <a:t> </a:t>
              </a:r>
              <a:r>
                <a:rPr lang="ja-JP" altLang="en-US" sz="3200" b="1" dirty="0">
                  <a:solidFill>
                    <a:srgbClr val="0070C0"/>
                  </a:solidFill>
                  <a:latin typeface="UD Digi Kyokasho NK-B" panose="02020700000000000000" pitchFamily="18" charset="-128"/>
                  <a:ea typeface="UD Digi Kyokasho NK-B" panose="02020700000000000000" pitchFamily="18" charset="-128"/>
                </a:rPr>
                <a:t>おねがいします</a:t>
              </a:r>
              <a:r>
                <a:rPr lang="ja-JP" altLang="en-US" sz="3200" b="1" dirty="0">
                  <a:solidFill>
                    <a:schemeClr val="tx1"/>
                  </a:solidFill>
                  <a:latin typeface="UD Digi Kyokasho NK-B" panose="02020700000000000000" pitchFamily="18" charset="-128"/>
                  <a:ea typeface="UD Digi Kyokasho NK-B" panose="02020700000000000000" pitchFamily="18" charset="-128"/>
                </a:rPr>
                <a:t>。</a:t>
              </a:r>
              <a:endParaRPr lang="en-US" altLang="ja-JP" sz="3200" dirty="0">
                <a:solidFill>
                  <a:schemeClr val="tx1"/>
                </a:solidFill>
                <a:latin typeface="游ゴシック" panose="020F0502020204030204"/>
                <a:cs typeface="Cordia New" panose="020B0304020202020204" pitchFamily="34" charset="-34"/>
              </a:endParaRPr>
            </a:p>
          </p:txBody>
        </p:sp>
        <p:sp>
          <p:nvSpPr>
            <p:cNvPr id="13" name="TextBox 12">
              <a:extLst>
                <a:ext uri="{FF2B5EF4-FFF2-40B4-BE49-F238E27FC236}">
                  <a16:creationId xmlns:a16="http://schemas.microsoft.com/office/drawing/2014/main" id="{8B237B24-09C5-58C2-5FE9-2F8870778576}"/>
                </a:ext>
              </a:extLst>
            </p:cNvPr>
            <p:cNvSpPr txBox="1"/>
            <p:nvPr/>
          </p:nvSpPr>
          <p:spPr>
            <a:xfrm>
              <a:off x="8443448" y="4294741"/>
              <a:ext cx="1607119" cy="461665"/>
            </a:xfrm>
            <a:prstGeom prst="rect">
              <a:avLst/>
            </a:prstGeom>
            <a:noFill/>
          </p:spPr>
          <p:txBody>
            <a:bodyPr wrap="square" rtlCol="0">
              <a:spAutoFit/>
            </a:bodyPr>
            <a:lstStyle/>
            <a:p>
              <a:r>
                <a:rPr lang="th-TH" altLang="ja-JP" sz="2400" dirty="0"/>
                <a:t>แบบแข็งหน่อย </a:t>
              </a:r>
              <a:endParaRPr lang="en-US" sz="2400" dirty="0"/>
            </a:p>
          </p:txBody>
        </p:sp>
        <p:sp>
          <p:nvSpPr>
            <p:cNvPr id="14" name="TextBox 13">
              <a:extLst>
                <a:ext uri="{FF2B5EF4-FFF2-40B4-BE49-F238E27FC236}">
                  <a16:creationId xmlns:a16="http://schemas.microsoft.com/office/drawing/2014/main" id="{5DFB8936-436F-DBF9-1433-D21C56B46F3B}"/>
                </a:ext>
              </a:extLst>
            </p:cNvPr>
            <p:cNvSpPr txBox="1"/>
            <p:nvPr/>
          </p:nvSpPr>
          <p:spPr>
            <a:xfrm>
              <a:off x="9402900" y="3220029"/>
              <a:ext cx="1860884" cy="461665"/>
            </a:xfrm>
            <a:prstGeom prst="rect">
              <a:avLst/>
            </a:prstGeom>
            <a:noFill/>
          </p:spPr>
          <p:txBody>
            <a:bodyPr wrap="square" rtlCol="0">
              <a:spAutoFit/>
            </a:bodyPr>
            <a:lstStyle/>
            <a:p>
              <a:r>
                <a:rPr lang="th-TH" altLang="ja-JP" sz="2400" dirty="0"/>
                <a:t>เส้น (ราเมง)</a:t>
              </a:r>
              <a:endParaRPr lang="en-US" sz="2400" dirty="0"/>
            </a:p>
          </p:txBody>
        </p:sp>
      </p:grpSp>
      <p:sp>
        <p:nvSpPr>
          <p:cNvPr id="8" name="TextBox 7">
            <a:extLst>
              <a:ext uri="{FF2B5EF4-FFF2-40B4-BE49-F238E27FC236}">
                <a16:creationId xmlns:a16="http://schemas.microsoft.com/office/drawing/2014/main" id="{1CF1ADE8-7D7E-8E90-C8BA-0642EA53C88C}"/>
              </a:ext>
            </a:extLst>
          </p:cNvPr>
          <p:cNvSpPr txBox="1"/>
          <p:nvPr/>
        </p:nvSpPr>
        <p:spPr>
          <a:xfrm>
            <a:off x="131615" y="127929"/>
            <a:ext cx="1676400"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prstClr val="black"/>
                </a:solidFill>
                <a:latin typeface="UD Digi Kyokasho NK-R" panose="02020400000000000000" pitchFamily="18" charset="-128"/>
                <a:ea typeface="UD Digi Kyokasho NK-R" panose="02020400000000000000" pitchFamily="18" charset="-128"/>
              </a:rPr>
              <a:t>れい</a:t>
            </a:r>
            <a:r>
              <a:rPr lang="en-US" altLang="ja-JP" sz="2400" b="1" dirty="0">
                <a:solidFill>
                  <a:prstClr val="black"/>
                </a:solidFill>
                <a:latin typeface="UD Digi Kyokasho NK-R" panose="02020400000000000000" pitchFamily="18" charset="-128"/>
                <a:ea typeface="UD Digi Kyokasho NK-R" panose="02020400000000000000" pitchFamily="18" charset="-128"/>
              </a:rPr>
              <a:t>1</a:t>
            </a:r>
            <a:r>
              <a:rPr lang="ja-JP" altLang="en-US" sz="2400" b="1" dirty="0">
                <a:solidFill>
                  <a:prstClr val="black"/>
                </a:solidFill>
                <a:latin typeface="UD Digi Kyokasho NK-R" panose="02020400000000000000" pitchFamily="18" charset="-128"/>
                <a:ea typeface="UD Digi Kyokasho NK-R" panose="02020400000000000000" pitchFamily="18" charset="-128"/>
              </a:rPr>
              <a:t>）</a:t>
            </a:r>
            <a:r>
              <a:rPr kumimoji="1" lang="th-TH"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 </a:t>
            </a:r>
            <a:endParaRPr kumimoji="1" 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sp>
        <p:nvSpPr>
          <p:cNvPr id="16" name="TextBox 15">
            <a:extLst>
              <a:ext uri="{FF2B5EF4-FFF2-40B4-BE49-F238E27FC236}">
                <a16:creationId xmlns:a16="http://schemas.microsoft.com/office/drawing/2014/main" id="{3B603312-0AE6-9D03-97E4-C60A68E3C11A}"/>
              </a:ext>
            </a:extLst>
          </p:cNvPr>
          <p:cNvSpPr txBox="1"/>
          <p:nvPr/>
        </p:nvSpPr>
        <p:spPr>
          <a:xfrm>
            <a:off x="262368" y="4058942"/>
            <a:ext cx="1440656"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2400" b="1" dirty="0">
                <a:solidFill>
                  <a:prstClr val="black"/>
                </a:solidFill>
                <a:latin typeface="UD Digi Kyokasho NK-R" panose="02020400000000000000" pitchFamily="18" charset="-128"/>
                <a:ea typeface="UD Digi Kyokasho NK-R" panose="02020400000000000000" pitchFamily="18" charset="-128"/>
              </a:rPr>
              <a:t>れい２）</a:t>
            </a:r>
            <a:r>
              <a:rPr kumimoji="1" lang="th-TH"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rPr>
              <a:t> </a:t>
            </a:r>
            <a:endParaRPr kumimoji="1" lang="en-US" sz="24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endParaRPr>
          </a:p>
        </p:txBody>
      </p:sp>
      <p:pic>
        <p:nvPicPr>
          <p:cNvPr id="7" name="Picture 6">
            <a:extLst>
              <a:ext uri="{FF2B5EF4-FFF2-40B4-BE49-F238E27FC236}">
                <a16:creationId xmlns:a16="http://schemas.microsoft.com/office/drawing/2014/main" id="{91E33300-4714-3A99-3CCD-A8A215B9E242}"/>
              </a:ext>
            </a:extLst>
          </p:cNvPr>
          <p:cNvPicPr>
            <a:picLocks noChangeAspect="1"/>
          </p:cNvPicPr>
          <p:nvPr/>
        </p:nvPicPr>
        <p:blipFill>
          <a:blip r:embed="rId2"/>
          <a:stretch>
            <a:fillRect/>
          </a:stretch>
        </p:blipFill>
        <p:spPr>
          <a:xfrm>
            <a:off x="367359" y="512042"/>
            <a:ext cx="2287017" cy="2287017"/>
          </a:xfrm>
          <a:prstGeom prst="rect">
            <a:avLst/>
          </a:prstGeom>
        </p:spPr>
      </p:pic>
      <p:pic>
        <p:nvPicPr>
          <p:cNvPr id="15" name="Picture 2" descr="おしゃべりな男性のイラスト">
            <a:extLst>
              <a:ext uri="{FF2B5EF4-FFF2-40B4-BE49-F238E27FC236}">
                <a16:creationId xmlns:a16="http://schemas.microsoft.com/office/drawing/2014/main" id="{3931EEA9-F8EE-6D62-3A7D-386E5E7831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4220" y="5134900"/>
            <a:ext cx="1287067" cy="128706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ラーメン屋のイラスト（建物）">
            <a:extLst>
              <a:ext uri="{FF2B5EF4-FFF2-40B4-BE49-F238E27FC236}">
                <a16:creationId xmlns:a16="http://schemas.microsoft.com/office/drawing/2014/main" id="{ECC6B197-9FCB-B6F5-DE42-0571008C6E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673" y="4604592"/>
            <a:ext cx="1902703" cy="20569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A cartoon of two people in a car&#10;&#10;Description automatically generated">
            <a:extLst>
              <a:ext uri="{FF2B5EF4-FFF2-40B4-BE49-F238E27FC236}">
                <a16:creationId xmlns:a16="http://schemas.microsoft.com/office/drawing/2014/main" id="{F2642DA7-8881-E3AB-55A8-9AA9CA7581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3827" y="1924300"/>
            <a:ext cx="3344091" cy="1881051"/>
          </a:xfrm>
          <a:prstGeom prst="rect">
            <a:avLst/>
          </a:prstGeom>
        </p:spPr>
      </p:pic>
    </p:spTree>
    <p:extLst>
      <p:ext uri="{BB962C8B-B14F-4D97-AF65-F5344CB8AC3E}">
        <p14:creationId xmlns:p14="http://schemas.microsoft.com/office/powerpoint/2010/main" val="25019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形吹き出し 12">
            <a:extLst>
              <a:ext uri="{FF2B5EF4-FFF2-40B4-BE49-F238E27FC236}">
                <a16:creationId xmlns:a16="http://schemas.microsoft.com/office/drawing/2014/main" id="{18B53900-B3E2-4577-A4F9-A9B112D34278}"/>
              </a:ext>
            </a:extLst>
          </p:cNvPr>
          <p:cNvSpPr/>
          <p:nvPr/>
        </p:nvSpPr>
        <p:spPr>
          <a:xfrm>
            <a:off x="196547" y="4071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t>❓</a:t>
            </a:r>
            <a:endParaRPr kumimoji="1" lang="en-US" sz="3200" dirty="0"/>
          </a:p>
        </p:txBody>
      </p:sp>
      <p:sp>
        <p:nvSpPr>
          <p:cNvPr id="14" name="TextBox 13">
            <a:extLst>
              <a:ext uri="{FF2B5EF4-FFF2-40B4-BE49-F238E27FC236}">
                <a16:creationId xmlns:a16="http://schemas.microsoft.com/office/drawing/2014/main" id="{DC86973F-E82C-4B91-B697-37E6AB3FA037}"/>
              </a:ext>
            </a:extLst>
          </p:cNvPr>
          <p:cNvSpPr txBox="1"/>
          <p:nvPr/>
        </p:nvSpPr>
        <p:spPr>
          <a:xfrm>
            <a:off x="2888786" y="156408"/>
            <a:ext cx="7150953" cy="954107"/>
          </a:xfrm>
          <a:prstGeom prst="rect">
            <a:avLst/>
          </a:prstGeom>
          <a:noFill/>
        </p:spPr>
        <p:txBody>
          <a:bodyPr wrap="square">
            <a:spAutoFit/>
          </a:bodyPr>
          <a:lstStyle/>
          <a:p>
            <a:pPr lvl="0" algn="ctr">
              <a:defRPr/>
            </a:pPr>
            <a:r>
              <a:rPr lang="ja-JP" altLang="en-US" sz="2800" b="1" dirty="0">
                <a:solidFill>
                  <a:prstClr val="black"/>
                </a:solidFill>
                <a:latin typeface="UD Digi Kyokasho N-R" panose="02020400000000000000" pitchFamily="17" charset="-128"/>
                <a:ea typeface="UD Digi Kyokasho N-R" panose="02020400000000000000" pitchFamily="17" charset="-128"/>
              </a:rPr>
              <a:t>ホストファミリーの日本人のお母さんが、</a:t>
            </a:r>
            <a:endParaRPr lang="en-US" altLang="ja-JP" sz="2800" b="1" dirty="0">
              <a:solidFill>
                <a:prstClr val="black"/>
              </a:solidFill>
              <a:latin typeface="UD Digi Kyokasho N-R" panose="02020400000000000000" pitchFamily="17" charset="-128"/>
              <a:ea typeface="UD Digi Kyokasho N-R" panose="02020400000000000000" pitchFamily="17" charset="-128"/>
            </a:endParaRPr>
          </a:p>
          <a:p>
            <a:pPr lvl="0" algn="ctr">
              <a:defRPr/>
            </a:pPr>
            <a:r>
              <a:rPr lang="ja-JP" altLang="en-US" sz="2800" b="1" dirty="0">
                <a:solidFill>
                  <a:prstClr val="black"/>
                </a:solidFill>
                <a:latin typeface="UD Digi Kyokasho N-R" panose="02020400000000000000" pitchFamily="17" charset="-128"/>
                <a:ea typeface="UD Digi Kyokasho N-R" panose="02020400000000000000" pitchFamily="17" charset="-128"/>
              </a:rPr>
              <a:t>交換留学生のエリンさんと話しています。</a:t>
            </a:r>
            <a:r>
              <a:rPr lang="th-TH" altLang="ja-JP" sz="2800" b="1" dirty="0">
                <a:solidFill>
                  <a:prstClr val="black"/>
                </a:solidFill>
                <a:latin typeface="UD Digi Kyokasho N-R" panose="02020400000000000000" pitchFamily="17" charset="-128"/>
                <a:ea typeface="UD Digi Kyokasho N-R" panose="02020400000000000000" pitchFamily="17" charset="-128"/>
              </a:rPr>
              <a:t> </a:t>
            </a:r>
          </a:p>
        </p:txBody>
      </p:sp>
      <p:sp>
        <p:nvSpPr>
          <p:cNvPr id="19" name="TextBox 18">
            <a:extLst>
              <a:ext uri="{FF2B5EF4-FFF2-40B4-BE49-F238E27FC236}">
                <a16:creationId xmlns:a16="http://schemas.microsoft.com/office/drawing/2014/main" id="{B780A666-9424-4834-8670-4B76B251AE63}"/>
              </a:ext>
            </a:extLst>
          </p:cNvPr>
          <p:cNvSpPr txBox="1"/>
          <p:nvPr/>
        </p:nvSpPr>
        <p:spPr>
          <a:xfrm>
            <a:off x="1887407" y="6438698"/>
            <a:ext cx="52066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hlinkClick r:id="rId3"/>
              </a:rPr>
              <a:t>https://www.erin.jpf.go.jp/jp/lesson/03/basic/</a:t>
            </a:r>
            <a:endParaRPr lang="en-US" altLang="ja-JP" dirty="0"/>
          </a:p>
        </p:txBody>
      </p:sp>
      <p:sp>
        <p:nvSpPr>
          <p:cNvPr id="5" name="TextBox 4">
            <a:extLst>
              <a:ext uri="{FF2B5EF4-FFF2-40B4-BE49-F238E27FC236}">
                <a16:creationId xmlns:a16="http://schemas.microsoft.com/office/drawing/2014/main" id="{13112FC6-FE5A-8989-42EA-E4B984DFB8AE}"/>
              </a:ext>
            </a:extLst>
          </p:cNvPr>
          <p:cNvSpPr txBox="1"/>
          <p:nvPr/>
        </p:nvSpPr>
        <p:spPr>
          <a:xfrm>
            <a:off x="0" y="6156871"/>
            <a:ext cx="3119233" cy="707886"/>
          </a:xfrm>
          <a:prstGeom prst="rect">
            <a:avLst/>
          </a:prstGeom>
          <a:noFill/>
        </p:spPr>
        <p:txBody>
          <a:bodyPr wrap="square">
            <a:spAutoFit/>
          </a:bodyPr>
          <a:lstStyle/>
          <a:p>
            <a:r>
              <a:rPr lang="ja-JP" altLang="en-US" sz="1600" dirty="0">
                <a:latin typeface="Meiryo UI" panose="020B0604030504040204" pitchFamily="34" charset="-128"/>
                <a:ea typeface="Meiryo UI" panose="020B0604030504040204" pitchFamily="34" charset="-128"/>
              </a:rPr>
              <a:t>エリンが挑戦！にほんごできます。</a:t>
            </a:r>
            <a:endParaRPr lang="en-US" altLang="ja-JP" sz="1600" dirty="0">
              <a:latin typeface="Meiryo UI" panose="020B0604030504040204" pitchFamily="34" charset="-128"/>
              <a:ea typeface="Meiryo UI" panose="020B0604030504040204" pitchFamily="34" charset="-128"/>
            </a:endParaRPr>
          </a:p>
          <a:p>
            <a:r>
              <a:rPr lang="en-US" altLang="ja-JP" sz="1600" dirty="0">
                <a:latin typeface="Meiryo UI" panose="020B0604030504040204" pitchFamily="34" charset="-128"/>
                <a:ea typeface="Meiryo UI" panose="020B0604030504040204" pitchFamily="34" charset="-128"/>
              </a:rPr>
              <a:t>Lesson</a:t>
            </a:r>
            <a:r>
              <a:rPr lang="ja-JP" altLang="en-US" sz="1600" dirty="0">
                <a:latin typeface="Meiryo UI" panose="020B0604030504040204" pitchFamily="34" charset="-128"/>
                <a:ea typeface="Meiryo UI" panose="020B0604030504040204" pitchFamily="34" charset="-128"/>
              </a:rPr>
              <a:t>３</a:t>
            </a:r>
            <a:r>
              <a:rPr lang="en-US" altLang="ja-JP" sz="1600" dirty="0">
                <a:latin typeface="Meiryo UI" panose="020B0604030504040204" pitchFamily="34" charset="-128"/>
                <a:ea typeface="Meiryo UI" panose="020B0604030504040204" pitchFamily="34" charset="-128"/>
              </a:rPr>
              <a:t> </a:t>
            </a:r>
            <a:r>
              <a:rPr lang="ja-JP" altLang="en-US" sz="1600" dirty="0">
                <a:latin typeface="Meiryo UI" panose="020B0604030504040204" pitchFamily="34" charset="-128"/>
                <a:ea typeface="Meiryo UI" panose="020B0604030504040204" pitchFamily="34" charset="-128"/>
              </a:rPr>
              <a:t>ものをさす</a:t>
            </a:r>
            <a:r>
              <a:rPr lang="en-US" altLang="ja-JP" sz="1600" dirty="0">
                <a:latin typeface="Meiryo UI" panose="020B0604030504040204" pitchFamily="34" charset="-128"/>
                <a:ea typeface="Meiryo UI" panose="020B0604030504040204" pitchFamily="34" charset="-128"/>
              </a:rPr>
              <a:t> </a:t>
            </a:r>
            <a:r>
              <a:rPr lang="th-TH" altLang="ja-JP" sz="2400" dirty="0">
                <a:latin typeface="Meiryo UI" panose="020B0604030504040204" pitchFamily="34" charset="-128"/>
                <a:ea typeface="Meiryo UI" panose="020B0604030504040204" pitchFamily="34" charset="-128"/>
              </a:rPr>
              <a:t> </a:t>
            </a:r>
            <a:endParaRPr lang="en-US" sz="2400" dirty="0">
              <a:latin typeface="Meiryo UI" panose="020B0604030504040204" pitchFamily="34" charset="-128"/>
              <a:ea typeface="Meiryo UI" panose="020B0604030504040204" pitchFamily="34" charset="-128"/>
            </a:endParaRPr>
          </a:p>
        </p:txBody>
      </p:sp>
      <p:sp>
        <p:nvSpPr>
          <p:cNvPr id="10" name="TextBox 9">
            <a:extLst>
              <a:ext uri="{FF2B5EF4-FFF2-40B4-BE49-F238E27FC236}">
                <a16:creationId xmlns:a16="http://schemas.microsoft.com/office/drawing/2014/main" id="{E7D89089-11A1-4BFA-C4FC-4A48231256AE}"/>
              </a:ext>
            </a:extLst>
          </p:cNvPr>
          <p:cNvSpPr txBox="1"/>
          <p:nvPr/>
        </p:nvSpPr>
        <p:spPr>
          <a:xfrm>
            <a:off x="1887407" y="3643217"/>
            <a:ext cx="9277567" cy="954107"/>
          </a:xfrm>
          <a:prstGeom prst="rect">
            <a:avLst/>
          </a:prstGeom>
          <a:solidFill>
            <a:schemeClr val="accent4">
              <a:lumMod val="20000"/>
              <a:lumOff val="80000"/>
            </a:schemeClr>
          </a:solidFill>
        </p:spPr>
        <p:txBody>
          <a:bodyPr wrap="square">
            <a:spAutoFit/>
          </a:bodyPr>
          <a:lstStyle/>
          <a:p>
            <a:pPr lvl="0" algn="ctr">
              <a:defRPr/>
            </a:pPr>
            <a:r>
              <a:rPr lang="ja-JP" altLang="en-US" sz="2800" dirty="0">
                <a:solidFill>
                  <a:prstClr val="black"/>
                </a:solidFill>
                <a:latin typeface="UD Digi Kyokasho N-R" panose="02020400000000000000" pitchFamily="17" charset="-128"/>
                <a:ea typeface="UD Digi Kyokasho N-R" panose="02020400000000000000" pitchFamily="17" charset="-128"/>
                <a:cs typeface="Cordia New" panose="020B0304020202020204" pitchFamily="34" charset="-34"/>
              </a:rPr>
              <a:t>なぜお母さんは「おねがい」とだけ言って、</a:t>
            </a:r>
            <a:endParaRPr lang="en-US" altLang="ja-JP" sz="2800" dirty="0">
              <a:solidFill>
                <a:prstClr val="black"/>
              </a:solidFill>
              <a:latin typeface="UD Digi Kyokasho N-R" panose="02020400000000000000" pitchFamily="17" charset="-128"/>
              <a:ea typeface="UD Digi Kyokasho N-R" panose="02020400000000000000" pitchFamily="17" charset="-128"/>
              <a:cs typeface="Cordia New" panose="020B0304020202020204" pitchFamily="34" charset="-34"/>
            </a:endParaRPr>
          </a:p>
          <a:p>
            <a:pPr lvl="0" algn="ctr">
              <a:defRPr/>
            </a:pPr>
            <a:r>
              <a:rPr lang="ja-JP" altLang="en-US" sz="2800" dirty="0">
                <a:solidFill>
                  <a:prstClr val="black"/>
                </a:solidFill>
                <a:latin typeface="UD Digi Kyokasho N-R" panose="02020400000000000000" pitchFamily="17" charset="-128"/>
                <a:ea typeface="UD Digi Kyokasho N-R" panose="02020400000000000000" pitchFamily="17" charset="-128"/>
                <a:cs typeface="Cordia New" panose="020B0304020202020204" pitchFamily="34" charset="-34"/>
              </a:rPr>
              <a:t>「します」を省いたのでしょうか？</a:t>
            </a:r>
            <a:endParaRPr kumimoji="1" lang="th-TH" altLang="ja-JP" sz="3600" b="1" i="0" u="none" strike="noStrike" kern="1200" cap="none" spc="0" normalizeH="0" baseline="0" noProof="0" dirty="0">
              <a:ln>
                <a:noFill/>
              </a:ln>
              <a:solidFill>
                <a:prstClr val="black"/>
              </a:solidFill>
              <a:effectLst/>
              <a:uLnTx/>
              <a:uFillTx/>
              <a:latin typeface="Cordia New" panose="020B0304020202020204" pitchFamily="34" charset="-34"/>
              <a:ea typeface="游ゴシック" panose="020B0400000000000000" pitchFamily="34" charset="-128"/>
              <a:cs typeface="Cordia New" panose="020B0304020202020204" pitchFamily="34" charset="-34"/>
            </a:endParaRPr>
          </a:p>
        </p:txBody>
      </p:sp>
      <p:grpSp>
        <p:nvGrpSpPr>
          <p:cNvPr id="12" name="Group 11">
            <a:extLst>
              <a:ext uri="{FF2B5EF4-FFF2-40B4-BE49-F238E27FC236}">
                <a16:creationId xmlns:a16="http://schemas.microsoft.com/office/drawing/2014/main" id="{F5DA3C72-6382-364D-F3C1-711C227185A1}"/>
              </a:ext>
            </a:extLst>
          </p:cNvPr>
          <p:cNvGrpSpPr/>
          <p:nvPr/>
        </p:nvGrpSpPr>
        <p:grpSpPr>
          <a:xfrm>
            <a:off x="2754630" y="1182746"/>
            <a:ext cx="4205228" cy="2460471"/>
            <a:chOff x="962429" y="2154995"/>
            <a:chExt cx="5426595" cy="3224129"/>
          </a:xfrm>
        </p:grpSpPr>
        <p:pic>
          <p:nvPicPr>
            <p:cNvPr id="11" name="Picture 10" descr="A cartoon of a person cooking&#10;&#10;Description automatically generated">
              <a:extLst>
                <a:ext uri="{FF2B5EF4-FFF2-40B4-BE49-F238E27FC236}">
                  <a16:creationId xmlns:a16="http://schemas.microsoft.com/office/drawing/2014/main" id="{4B6489C6-9C05-B608-B7FB-9877B768B4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429" y="2154995"/>
              <a:ext cx="5269460" cy="3224129"/>
            </a:xfrm>
            <a:prstGeom prst="rect">
              <a:avLst/>
            </a:prstGeom>
          </p:spPr>
        </p:pic>
        <p:pic>
          <p:nvPicPr>
            <p:cNvPr id="3074" name="Picture 2" descr="箸立てのイラスト">
              <a:extLst>
                <a:ext uri="{FF2B5EF4-FFF2-40B4-BE49-F238E27FC236}">
                  <a16:creationId xmlns:a16="http://schemas.microsoft.com/office/drawing/2014/main" id="{1F0460BF-7FFF-8C96-B551-B8BBD1D70E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3514" y="3858156"/>
              <a:ext cx="1105510" cy="1426465"/>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角丸四角形吹き出し 6">
            <a:extLst>
              <a:ext uri="{FF2B5EF4-FFF2-40B4-BE49-F238E27FC236}">
                <a16:creationId xmlns:a16="http://schemas.microsoft.com/office/drawing/2014/main" id="{DBF4185E-7461-7A30-953B-88CE56EC4850}"/>
              </a:ext>
            </a:extLst>
          </p:cNvPr>
          <p:cNvSpPr/>
          <p:nvPr/>
        </p:nvSpPr>
        <p:spPr>
          <a:xfrm>
            <a:off x="6665668" y="1182634"/>
            <a:ext cx="4339618" cy="1426464"/>
          </a:xfrm>
          <a:prstGeom prst="wedgeRoundRectCallout">
            <a:avLst>
              <a:gd name="adj1" fmla="val -57086"/>
              <a:gd name="adj2" fmla="val 2948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r>
              <a:rPr lang="ja-JP" altLang="en-US" sz="3600" b="1" dirty="0">
                <a:solidFill>
                  <a:prstClr val="black"/>
                </a:solidFill>
                <a:latin typeface="UD Digi Kyokasho NK-B" panose="02020700000000000000" pitchFamily="18" charset="-128"/>
                <a:ea typeface="UD Digi Kyokasho NK-B" panose="02020700000000000000" pitchFamily="18" charset="-128"/>
              </a:rPr>
              <a:t>エリン・・・</a:t>
            </a:r>
            <a:endParaRPr lang="th-TH" altLang="ja-JP" sz="3600" b="1" dirty="0">
              <a:solidFill>
                <a:prstClr val="black"/>
              </a:solidFill>
              <a:latin typeface="UD Digi Kyokasho NK-B" panose="02020700000000000000" pitchFamily="18" charset="-128"/>
              <a:ea typeface="UD Digi Kyokasho NK-B" panose="02020700000000000000" pitchFamily="18" charset="-128"/>
            </a:endParaRPr>
          </a:p>
          <a:p>
            <a:pPr lvl="0"/>
            <a:r>
              <a:rPr lang="ja-JP" altLang="en-US" sz="3600" b="1" dirty="0">
                <a:solidFill>
                  <a:prstClr val="black"/>
                </a:solidFill>
                <a:latin typeface="UD Digi Kyokasho NK-B" panose="02020700000000000000" pitchFamily="18" charset="-128"/>
                <a:ea typeface="UD Digi Kyokasho NK-B" panose="02020700000000000000" pitchFamily="18" charset="-128"/>
              </a:rPr>
              <a:t>おはし、</a:t>
            </a:r>
            <a:r>
              <a:rPr lang="ja-JP" altLang="en-US" sz="3600" b="1" dirty="0">
                <a:solidFill>
                  <a:srgbClr val="0070C0"/>
                </a:solidFill>
                <a:latin typeface="UD Digi Kyokasho NK-B" panose="02020700000000000000" pitchFamily="18" charset="-128"/>
                <a:ea typeface="UD Digi Kyokasho NK-B" panose="02020700000000000000" pitchFamily="18" charset="-128"/>
              </a:rPr>
              <a:t>おねがい</a:t>
            </a:r>
            <a:r>
              <a:rPr lang="ja-JP" altLang="en-US" sz="3600" b="1" dirty="0">
                <a:solidFill>
                  <a:schemeClr val="tx1"/>
                </a:solidFill>
                <a:latin typeface="UD Digi Kyokasho NK-B" panose="02020700000000000000" pitchFamily="18" charset="-128"/>
                <a:ea typeface="UD Digi Kyokasho NK-B" panose="02020700000000000000" pitchFamily="18" charset="-128"/>
              </a:rPr>
              <a:t>ね。</a:t>
            </a:r>
            <a:endParaRPr lang="en-US" altLang="ja-JP" sz="3600" dirty="0">
              <a:solidFill>
                <a:schemeClr val="tx1"/>
              </a:solidFill>
              <a:latin typeface="游ゴシック" panose="020F0502020204030204"/>
              <a:cs typeface="Cordia New" panose="020B0304020202020204" pitchFamily="34" charset="-34"/>
            </a:endParaRPr>
          </a:p>
        </p:txBody>
      </p:sp>
      <p:sp>
        <p:nvSpPr>
          <p:cNvPr id="8" name="角丸四角形吹き出し 5">
            <a:extLst>
              <a:ext uri="{FF2B5EF4-FFF2-40B4-BE49-F238E27FC236}">
                <a16:creationId xmlns:a16="http://schemas.microsoft.com/office/drawing/2014/main" id="{04F241A8-AFA0-4E36-9A27-4ADA10A8FCC6}"/>
              </a:ext>
            </a:extLst>
          </p:cNvPr>
          <p:cNvSpPr/>
          <p:nvPr/>
        </p:nvSpPr>
        <p:spPr>
          <a:xfrm>
            <a:off x="1020184" y="219170"/>
            <a:ext cx="1734446" cy="784414"/>
          </a:xfrm>
          <a:prstGeom prst="wedgeRoundRectCallout">
            <a:avLst>
              <a:gd name="adj1" fmla="val -44873"/>
              <a:gd name="adj2" fmla="val 74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latin typeface="MS PGothic" panose="020B0600070205080204" pitchFamily="34" charset="-128"/>
                <a:ea typeface="MS PGothic" panose="020B0600070205080204" pitchFamily="34" charset="-128"/>
              </a:rPr>
              <a:t>クイズ</a:t>
            </a:r>
            <a:r>
              <a:rPr lang="en-US" altLang="ja-JP" sz="3200" b="1" dirty="0">
                <a:latin typeface="MS PGothic" panose="020B0600070205080204" pitchFamily="34" charset="-128"/>
                <a:ea typeface="MS PGothic" panose="020B0600070205080204" pitchFamily="34" charset="-128"/>
              </a:rPr>
              <a:t>1</a:t>
            </a:r>
            <a:endParaRPr kumimoji="1" lang="en-US" sz="3200" b="1" dirty="0">
              <a:latin typeface="MS PGothic" panose="020B0600070205080204" pitchFamily="34" charset="-128"/>
              <a:ea typeface="MS PGothic" panose="020B0600070205080204" pitchFamily="34" charset="-128"/>
            </a:endParaRPr>
          </a:p>
        </p:txBody>
      </p:sp>
      <p:sp>
        <p:nvSpPr>
          <p:cNvPr id="13" name="角丸四角形吹き出し 6">
            <a:extLst>
              <a:ext uri="{FF2B5EF4-FFF2-40B4-BE49-F238E27FC236}">
                <a16:creationId xmlns:a16="http://schemas.microsoft.com/office/drawing/2014/main" id="{D65BF5A7-FD9C-E330-C0B9-EBD23935B746}"/>
              </a:ext>
            </a:extLst>
          </p:cNvPr>
          <p:cNvSpPr/>
          <p:nvPr/>
        </p:nvSpPr>
        <p:spPr>
          <a:xfrm>
            <a:off x="1733153" y="4828556"/>
            <a:ext cx="10299043" cy="1187401"/>
          </a:xfrm>
          <a:prstGeom prst="wedgeRoundRectCallout">
            <a:avLst>
              <a:gd name="adj1" fmla="val -53238"/>
              <a:gd name="adj2" fmla="val 23414"/>
              <a:gd name="adj3" fmla="val 16667"/>
            </a:avLst>
          </a:prstGeom>
          <a:ln>
            <a:solidFill>
              <a:schemeClr val="accent5"/>
            </a:solidFill>
          </a:ln>
        </p:spPr>
        <p:style>
          <a:lnRef idx="2">
            <a:schemeClr val="dk1"/>
          </a:lnRef>
          <a:fillRef idx="1">
            <a:schemeClr val="lt1"/>
          </a:fillRef>
          <a:effectRef idx="0">
            <a:schemeClr val="dk1"/>
          </a:effectRef>
          <a:fontRef idx="minor">
            <a:schemeClr val="dk1"/>
          </a:fontRef>
        </p:style>
        <p:txBody>
          <a:bodyPr rtlCol="0" anchor="ctr"/>
          <a:lstStyle/>
          <a:p>
            <a:pPr lvl="0">
              <a:defRPr/>
            </a:pPr>
            <a:r>
              <a:rPr lang="ja-JP" altLang="en-US" sz="2800" dirty="0">
                <a:solidFill>
                  <a:prstClr val="black"/>
                </a:solidFill>
                <a:latin typeface="UD Digi Kyokasho NK-R" panose="02020400000000000000" pitchFamily="18" charset="-128"/>
                <a:ea typeface="UD Digi Kyokasho NK-R" panose="02020400000000000000" pitchFamily="18" charset="-128"/>
              </a:rPr>
              <a:t>家族や親しい人に話すときは、「おねがい」とだけ言っても自然で</a:t>
            </a:r>
            <a:endParaRPr lang="th-TH" altLang="ja-JP" sz="2800" dirty="0">
              <a:solidFill>
                <a:prstClr val="black"/>
              </a:solidFill>
              <a:latin typeface="UD Digi Kyokasho NK-R" panose="02020400000000000000" pitchFamily="18" charset="-128"/>
              <a:ea typeface="UD Digi Kyokasho NK-R" panose="02020400000000000000" pitchFamily="18" charset="-128"/>
            </a:endParaRPr>
          </a:p>
          <a:p>
            <a:pPr lvl="0">
              <a:defRPr/>
            </a:pPr>
            <a:r>
              <a:rPr lang="ja-JP" altLang="en-US" sz="2800" dirty="0">
                <a:solidFill>
                  <a:prstClr val="black"/>
                </a:solidFill>
                <a:latin typeface="UD Digi Kyokasho NK-R" panose="02020400000000000000" pitchFamily="18" charset="-128"/>
                <a:ea typeface="UD Digi Kyokasho NK-R" panose="02020400000000000000" pitchFamily="18" charset="-128"/>
              </a:rPr>
              <a:t>丁寧です。必ずしも「おねがいします」と全部言う必要はありません。</a:t>
            </a:r>
            <a:endParaRPr lang="th-TH" altLang="ja-JP" sz="2800" dirty="0">
              <a:solidFill>
                <a:prstClr val="black"/>
              </a:solidFill>
              <a:latin typeface="UD Digi Kyokasho NK-R" panose="02020400000000000000" pitchFamily="18" charset="-128"/>
              <a:ea typeface="UD Digi Kyokasho NK-R" panose="02020400000000000000" pitchFamily="18" charset="-128"/>
            </a:endParaRPr>
          </a:p>
        </p:txBody>
      </p:sp>
      <p:pic>
        <p:nvPicPr>
          <p:cNvPr id="15" name="図 25">
            <a:extLst>
              <a:ext uri="{FF2B5EF4-FFF2-40B4-BE49-F238E27FC236}">
                <a16:creationId xmlns:a16="http://schemas.microsoft.com/office/drawing/2014/main" id="{B69BCB05-8478-101E-8BA4-CEF8BE764CEB}"/>
              </a:ext>
            </a:extLst>
          </p:cNvPr>
          <p:cNvPicPr>
            <a:picLocks noChangeAspect="1"/>
          </p:cNvPicPr>
          <p:nvPr/>
        </p:nvPicPr>
        <p:blipFill>
          <a:blip r:embed="rId6"/>
          <a:stretch>
            <a:fillRect/>
          </a:stretch>
        </p:blipFill>
        <p:spPr>
          <a:xfrm flipH="1">
            <a:off x="368033" y="4610957"/>
            <a:ext cx="1050302" cy="1522117"/>
          </a:xfrm>
          <a:prstGeom prst="rect">
            <a:avLst/>
          </a:prstGeom>
        </p:spPr>
      </p:pic>
    </p:spTree>
    <p:extLst>
      <p:ext uri="{BB962C8B-B14F-4D97-AF65-F5344CB8AC3E}">
        <p14:creationId xmlns:p14="http://schemas.microsoft.com/office/powerpoint/2010/main" val="372650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animBg="1"/>
      <p:bldP spid="4"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吹き出し 5">
            <a:extLst>
              <a:ext uri="{FF2B5EF4-FFF2-40B4-BE49-F238E27FC236}">
                <a16:creationId xmlns:a16="http://schemas.microsoft.com/office/drawing/2014/main" id="{04F241A8-AFA0-4E36-9A27-4ADA10A8FCC6}"/>
              </a:ext>
            </a:extLst>
          </p:cNvPr>
          <p:cNvSpPr/>
          <p:nvPr/>
        </p:nvSpPr>
        <p:spPr>
          <a:xfrm>
            <a:off x="821431" y="264841"/>
            <a:ext cx="1734446" cy="784414"/>
          </a:xfrm>
          <a:prstGeom prst="wedgeRoundRectCallout">
            <a:avLst>
              <a:gd name="adj1" fmla="val -44873"/>
              <a:gd name="adj2" fmla="val 74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latin typeface="MS PGothic" panose="020B0600070205080204" pitchFamily="34" charset="-128"/>
                <a:ea typeface="MS PGothic" panose="020B0600070205080204" pitchFamily="34" charset="-128"/>
              </a:rPr>
              <a:t>クイズ</a:t>
            </a:r>
            <a:r>
              <a:rPr lang="en-US" altLang="ja-JP" sz="3200" b="1" dirty="0">
                <a:latin typeface="MS PGothic" panose="020B0600070205080204" pitchFamily="34" charset="-128"/>
                <a:ea typeface="MS PGothic" panose="020B0600070205080204" pitchFamily="34" charset="-128"/>
              </a:rPr>
              <a:t>2</a:t>
            </a:r>
            <a:endParaRPr kumimoji="1" lang="en-US" sz="3200" b="1" dirty="0">
              <a:latin typeface="MS PGothic" panose="020B0600070205080204" pitchFamily="34" charset="-128"/>
              <a:ea typeface="MS PGothic" panose="020B0600070205080204" pitchFamily="34" charset="-128"/>
            </a:endParaRPr>
          </a:p>
        </p:txBody>
      </p:sp>
      <p:sp>
        <p:nvSpPr>
          <p:cNvPr id="9" name="円形吹き出し 12">
            <a:extLst>
              <a:ext uri="{FF2B5EF4-FFF2-40B4-BE49-F238E27FC236}">
                <a16:creationId xmlns:a16="http://schemas.microsoft.com/office/drawing/2014/main" id="{18B53900-B3E2-4577-A4F9-A9B112D34278}"/>
              </a:ext>
            </a:extLst>
          </p:cNvPr>
          <p:cNvSpPr/>
          <p:nvPr/>
        </p:nvSpPr>
        <p:spPr>
          <a:xfrm>
            <a:off x="158261" y="264841"/>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t>❓</a:t>
            </a:r>
            <a:endParaRPr kumimoji="1" lang="en-US" sz="3200" dirty="0"/>
          </a:p>
        </p:txBody>
      </p:sp>
      <p:sp>
        <p:nvSpPr>
          <p:cNvPr id="13" name="TextBox 12">
            <a:extLst>
              <a:ext uri="{FF2B5EF4-FFF2-40B4-BE49-F238E27FC236}">
                <a16:creationId xmlns:a16="http://schemas.microsoft.com/office/drawing/2014/main" id="{AF49B72F-7CBC-469E-A671-EE3074B5C524}"/>
              </a:ext>
            </a:extLst>
          </p:cNvPr>
          <p:cNvSpPr txBox="1"/>
          <p:nvPr/>
        </p:nvSpPr>
        <p:spPr>
          <a:xfrm>
            <a:off x="2555877" y="292693"/>
            <a:ext cx="6445003" cy="954107"/>
          </a:xfrm>
          <a:prstGeom prst="rect">
            <a:avLst/>
          </a:prstGeom>
          <a:noFill/>
        </p:spPr>
        <p:txBody>
          <a:bodyPr wrap="square">
            <a:spAutoFit/>
          </a:bodyPr>
          <a:lstStyle/>
          <a:p>
            <a:pPr lvl="0" algn="ctr">
              <a:defRPr/>
            </a:pPr>
            <a:r>
              <a:rPr lang="ja-JP" altLang="en-US" sz="2800" b="1" dirty="0">
                <a:solidFill>
                  <a:prstClr val="black"/>
                </a:solidFill>
                <a:latin typeface="UD Digi Kyokasho NK-R" panose="02020400000000000000" pitchFamily="18" charset="-128"/>
                <a:ea typeface="UD Digi Kyokasho NK-R" panose="02020400000000000000" pitchFamily="18" charset="-128"/>
              </a:rPr>
              <a:t>お母さんは、エリンさんに何をしてほしいとお願いしたのでしょうか？</a:t>
            </a:r>
            <a:endParaRPr kumimoji="1" lang="th-TH" altLang="ja-JP" sz="28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Cordia New" panose="020B0304020202020204" pitchFamily="34" charset="-34"/>
            </a:endParaRPr>
          </a:p>
        </p:txBody>
      </p:sp>
      <p:sp>
        <p:nvSpPr>
          <p:cNvPr id="19" name="TextBox 18">
            <a:extLst>
              <a:ext uri="{FF2B5EF4-FFF2-40B4-BE49-F238E27FC236}">
                <a16:creationId xmlns:a16="http://schemas.microsoft.com/office/drawing/2014/main" id="{B780A666-9424-4834-8670-4B76B251AE63}"/>
              </a:ext>
            </a:extLst>
          </p:cNvPr>
          <p:cNvSpPr txBox="1"/>
          <p:nvPr/>
        </p:nvSpPr>
        <p:spPr>
          <a:xfrm>
            <a:off x="2048959" y="6488668"/>
            <a:ext cx="52066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hlinkClick r:id="rId3"/>
              </a:rPr>
              <a:t>https://www.erin.jpf.go.jp/jp/lesson/03/basic/</a:t>
            </a:r>
            <a:endParaRPr lang="en-US" altLang="ja-JP" dirty="0"/>
          </a:p>
        </p:txBody>
      </p:sp>
      <p:sp>
        <p:nvSpPr>
          <p:cNvPr id="2" name="TextBox 1">
            <a:extLst>
              <a:ext uri="{FF2B5EF4-FFF2-40B4-BE49-F238E27FC236}">
                <a16:creationId xmlns:a16="http://schemas.microsoft.com/office/drawing/2014/main" id="{520C7327-D9A9-6336-6E9D-10A6FCF6DC2B}"/>
              </a:ext>
            </a:extLst>
          </p:cNvPr>
          <p:cNvSpPr txBox="1"/>
          <p:nvPr/>
        </p:nvSpPr>
        <p:spPr>
          <a:xfrm>
            <a:off x="63500" y="6217352"/>
            <a:ext cx="3510172" cy="707886"/>
          </a:xfrm>
          <a:prstGeom prst="rect">
            <a:avLst/>
          </a:prstGeom>
          <a:noFill/>
        </p:spPr>
        <p:txBody>
          <a:bodyPr wrap="square">
            <a:spAutoFit/>
          </a:bodyPr>
          <a:lstStyle/>
          <a:p>
            <a:r>
              <a:rPr lang="ja-JP" altLang="en-US" sz="1600" dirty="0">
                <a:latin typeface="Meiryo UI" panose="020B0604030504040204" pitchFamily="34" charset="-128"/>
                <a:ea typeface="Meiryo UI" panose="020B0604030504040204" pitchFamily="34" charset="-128"/>
              </a:rPr>
              <a:t>エリンが挑戦！にほんごできます。</a:t>
            </a:r>
            <a:endParaRPr lang="en-US" altLang="ja-JP" sz="1600" dirty="0">
              <a:latin typeface="Meiryo UI" panose="020B0604030504040204" pitchFamily="34" charset="-128"/>
              <a:ea typeface="Meiryo UI" panose="020B0604030504040204" pitchFamily="34" charset="-128"/>
            </a:endParaRPr>
          </a:p>
          <a:p>
            <a:r>
              <a:rPr lang="en-US" altLang="ja-JP" sz="1600" dirty="0">
                <a:latin typeface="Meiryo UI" panose="020B0604030504040204" pitchFamily="34" charset="-128"/>
                <a:ea typeface="Meiryo UI" panose="020B0604030504040204" pitchFamily="34" charset="-128"/>
              </a:rPr>
              <a:t>Lesson</a:t>
            </a:r>
            <a:r>
              <a:rPr lang="ja-JP" altLang="en-US" sz="1600" dirty="0">
                <a:latin typeface="Meiryo UI" panose="020B0604030504040204" pitchFamily="34" charset="-128"/>
                <a:ea typeface="Meiryo UI" panose="020B0604030504040204" pitchFamily="34" charset="-128"/>
              </a:rPr>
              <a:t>３</a:t>
            </a:r>
            <a:r>
              <a:rPr lang="en-US" altLang="ja-JP" sz="1600" dirty="0">
                <a:latin typeface="Meiryo UI" panose="020B0604030504040204" pitchFamily="34" charset="-128"/>
                <a:ea typeface="Meiryo UI" panose="020B0604030504040204" pitchFamily="34" charset="-128"/>
              </a:rPr>
              <a:t> </a:t>
            </a:r>
            <a:r>
              <a:rPr lang="ja-JP" altLang="en-US" sz="1600" dirty="0">
                <a:latin typeface="Meiryo UI" panose="020B0604030504040204" pitchFamily="34" charset="-128"/>
                <a:ea typeface="Meiryo UI" panose="020B0604030504040204" pitchFamily="34" charset="-128"/>
              </a:rPr>
              <a:t>ものをさす</a:t>
            </a:r>
            <a:r>
              <a:rPr lang="en-US" altLang="ja-JP" sz="1600" dirty="0">
                <a:latin typeface="Meiryo UI" panose="020B0604030504040204" pitchFamily="34" charset="-128"/>
                <a:ea typeface="Meiryo UI" panose="020B0604030504040204" pitchFamily="34" charset="-128"/>
              </a:rPr>
              <a:t> </a:t>
            </a:r>
            <a:r>
              <a:rPr lang="th-TH" altLang="ja-JP" sz="2400" dirty="0">
                <a:latin typeface="Meiryo UI" panose="020B0604030504040204" pitchFamily="34" charset="-128"/>
                <a:ea typeface="Meiryo UI" panose="020B0604030504040204" pitchFamily="34" charset="-128"/>
              </a:rPr>
              <a:t> </a:t>
            </a:r>
            <a:endParaRPr lang="en-US" sz="2400" dirty="0">
              <a:latin typeface="Meiryo UI" panose="020B0604030504040204" pitchFamily="34" charset="-128"/>
              <a:ea typeface="Meiryo UI" panose="020B0604030504040204" pitchFamily="34" charset="-128"/>
            </a:endParaRPr>
          </a:p>
        </p:txBody>
      </p:sp>
      <p:pic>
        <p:nvPicPr>
          <p:cNvPr id="6" name="Picture 5" descr="A cartoon of a person cooking&#10;&#10;Description automatically generated">
            <a:extLst>
              <a:ext uri="{FF2B5EF4-FFF2-40B4-BE49-F238E27FC236}">
                <a16:creationId xmlns:a16="http://schemas.microsoft.com/office/drawing/2014/main" id="{8C1B9CF8-5ED5-7588-30FC-2D7278B26C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3282" y="1296136"/>
            <a:ext cx="5009706" cy="3065198"/>
          </a:xfrm>
          <a:prstGeom prst="rect">
            <a:avLst/>
          </a:prstGeom>
        </p:spPr>
      </p:pic>
      <p:pic>
        <p:nvPicPr>
          <p:cNvPr id="7" name="Picture 2" descr="箸立てのイラスト">
            <a:extLst>
              <a:ext uri="{FF2B5EF4-FFF2-40B4-BE49-F238E27FC236}">
                <a16:creationId xmlns:a16="http://schemas.microsoft.com/office/drawing/2014/main" id="{78D2262B-A99C-69E2-0035-99C4AAE706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6757" y="3007105"/>
            <a:ext cx="1105510" cy="1426465"/>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吹き出し 6">
            <a:extLst>
              <a:ext uri="{FF2B5EF4-FFF2-40B4-BE49-F238E27FC236}">
                <a16:creationId xmlns:a16="http://schemas.microsoft.com/office/drawing/2014/main" id="{A11D4AD9-AF04-A894-A9A4-1D770FB243B3}"/>
              </a:ext>
            </a:extLst>
          </p:cNvPr>
          <p:cNvSpPr/>
          <p:nvPr/>
        </p:nvSpPr>
        <p:spPr>
          <a:xfrm>
            <a:off x="2503910" y="4871772"/>
            <a:ext cx="8524587" cy="916793"/>
          </a:xfrm>
          <a:prstGeom prst="wedgeRoundRectCallout">
            <a:avLst>
              <a:gd name="adj1" fmla="val -53238"/>
              <a:gd name="adj2" fmla="val 23414"/>
              <a:gd name="adj3" fmla="val 16667"/>
            </a:avLst>
          </a:prstGeom>
          <a:ln>
            <a:solidFill>
              <a:schemeClr val="accent5"/>
            </a:solidFill>
          </a:ln>
        </p:spPr>
        <p:style>
          <a:lnRef idx="2">
            <a:schemeClr val="dk1"/>
          </a:lnRef>
          <a:fillRef idx="1">
            <a:schemeClr val="lt1"/>
          </a:fillRef>
          <a:effectRef idx="0">
            <a:schemeClr val="dk1"/>
          </a:effectRef>
          <a:fontRef idx="minor">
            <a:schemeClr val="dk1"/>
          </a:fontRef>
        </p:style>
        <p:txBody>
          <a:bodyPr rtlCol="0" anchor="ctr"/>
          <a:lstStyle/>
          <a:p>
            <a:pPr lvl="0">
              <a:defRPr/>
            </a:pPr>
            <a:r>
              <a:rPr lang="ja-JP" altLang="en-US" sz="2800" dirty="0">
                <a:solidFill>
                  <a:prstClr val="black"/>
                </a:solidFill>
                <a:latin typeface="UD Digi Kyokasho NK-R" panose="02020400000000000000" pitchFamily="18" charset="-128"/>
                <a:ea typeface="UD Digi Kyokasho NK-R" panose="02020400000000000000" pitchFamily="18" charset="-128"/>
              </a:rPr>
              <a:t>お母さんは、エリンさんにお箸をテーブルの上に置くようお願いしました。</a:t>
            </a:r>
            <a:r>
              <a:rPr lang="th-TH" altLang="ja-JP" sz="2800" dirty="0">
                <a:solidFill>
                  <a:prstClr val="black"/>
                </a:solidFill>
                <a:latin typeface="UD Digi Kyokasho NK-R" panose="02020400000000000000" pitchFamily="18" charset="-128"/>
                <a:ea typeface="UD Digi Kyokasho NK-R" panose="02020400000000000000" pitchFamily="18" charset="-128"/>
              </a:rPr>
              <a:t> </a:t>
            </a:r>
          </a:p>
        </p:txBody>
      </p:sp>
      <p:pic>
        <p:nvPicPr>
          <p:cNvPr id="11" name="図 25">
            <a:extLst>
              <a:ext uri="{FF2B5EF4-FFF2-40B4-BE49-F238E27FC236}">
                <a16:creationId xmlns:a16="http://schemas.microsoft.com/office/drawing/2014/main" id="{E68EA374-4673-C3CA-715D-6C5195884DDA}"/>
              </a:ext>
            </a:extLst>
          </p:cNvPr>
          <p:cNvPicPr>
            <a:picLocks noChangeAspect="1"/>
          </p:cNvPicPr>
          <p:nvPr/>
        </p:nvPicPr>
        <p:blipFill>
          <a:blip r:embed="rId6"/>
          <a:stretch>
            <a:fillRect/>
          </a:stretch>
        </p:blipFill>
        <p:spPr>
          <a:xfrm flipH="1">
            <a:off x="1163503" y="4559577"/>
            <a:ext cx="1050302" cy="1522117"/>
          </a:xfrm>
          <a:prstGeom prst="rect">
            <a:avLst/>
          </a:prstGeom>
        </p:spPr>
      </p:pic>
      <p:sp>
        <p:nvSpPr>
          <p:cNvPr id="12" name="角丸四角形吹き出し 6">
            <a:extLst>
              <a:ext uri="{FF2B5EF4-FFF2-40B4-BE49-F238E27FC236}">
                <a16:creationId xmlns:a16="http://schemas.microsoft.com/office/drawing/2014/main" id="{4D8F62C5-502B-FD38-B012-AD413CA07C60}"/>
              </a:ext>
            </a:extLst>
          </p:cNvPr>
          <p:cNvSpPr/>
          <p:nvPr/>
        </p:nvSpPr>
        <p:spPr>
          <a:xfrm>
            <a:off x="7526757" y="1070203"/>
            <a:ext cx="4339618" cy="1426464"/>
          </a:xfrm>
          <a:prstGeom prst="wedgeRoundRectCallout">
            <a:avLst>
              <a:gd name="adj1" fmla="val -57086"/>
              <a:gd name="adj2" fmla="val 29481"/>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r>
              <a:rPr lang="ja-JP" altLang="en-US" sz="3600" b="1" dirty="0">
                <a:solidFill>
                  <a:prstClr val="black"/>
                </a:solidFill>
                <a:latin typeface="UD Digi Kyokasho NK-B" panose="02020700000000000000" pitchFamily="18" charset="-128"/>
                <a:ea typeface="UD Digi Kyokasho NK-B" panose="02020700000000000000" pitchFamily="18" charset="-128"/>
              </a:rPr>
              <a:t>エリン・・・</a:t>
            </a:r>
            <a:endParaRPr lang="th-TH" altLang="ja-JP" sz="3600" b="1" dirty="0">
              <a:solidFill>
                <a:prstClr val="black"/>
              </a:solidFill>
              <a:latin typeface="UD Digi Kyokasho NK-B" panose="02020700000000000000" pitchFamily="18" charset="-128"/>
              <a:ea typeface="UD Digi Kyokasho NK-B" panose="02020700000000000000" pitchFamily="18" charset="-128"/>
            </a:endParaRPr>
          </a:p>
          <a:p>
            <a:pPr lvl="0"/>
            <a:r>
              <a:rPr lang="ja-JP" altLang="en-US" sz="3600" b="1" dirty="0">
                <a:solidFill>
                  <a:prstClr val="black"/>
                </a:solidFill>
                <a:latin typeface="UD Digi Kyokasho NK-B" panose="02020700000000000000" pitchFamily="18" charset="-128"/>
                <a:ea typeface="UD Digi Kyokasho NK-B" panose="02020700000000000000" pitchFamily="18" charset="-128"/>
              </a:rPr>
              <a:t>おはし、</a:t>
            </a:r>
            <a:r>
              <a:rPr lang="ja-JP" altLang="en-US" sz="3600" b="1" dirty="0">
                <a:solidFill>
                  <a:srgbClr val="0070C0"/>
                </a:solidFill>
                <a:latin typeface="UD Digi Kyokasho NK-B" panose="02020700000000000000" pitchFamily="18" charset="-128"/>
                <a:ea typeface="UD Digi Kyokasho NK-B" panose="02020700000000000000" pitchFamily="18" charset="-128"/>
              </a:rPr>
              <a:t>おねがい</a:t>
            </a:r>
            <a:r>
              <a:rPr lang="ja-JP" altLang="en-US" sz="3600" b="1" dirty="0">
                <a:solidFill>
                  <a:schemeClr val="tx1"/>
                </a:solidFill>
                <a:latin typeface="UD Digi Kyokasho NK-B" panose="02020700000000000000" pitchFamily="18" charset="-128"/>
                <a:ea typeface="UD Digi Kyokasho NK-B" panose="02020700000000000000" pitchFamily="18" charset="-128"/>
              </a:rPr>
              <a:t>ね。</a:t>
            </a:r>
            <a:endParaRPr lang="en-US" altLang="ja-JP" sz="3600" dirty="0">
              <a:solidFill>
                <a:schemeClr val="tx1"/>
              </a:solidFill>
              <a:latin typeface="游ゴシック" panose="020F0502020204030204"/>
              <a:cs typeface="Cordia New" panose="020B0304020202020204" pitchFamily="34" charset="-34"/>
            </a:endParaRPr>
          </a:p>
        </p:txBody>
      </p:sp>
    </p:spTree>
    <p:extLst>
      <p:ext uri="{BB962C8B-B14F-4D97-AF65-F5344CB8AC3E}">
        <p14:creationId xmlns:p14="http://schemas.microsoft.com/office/powerpoint/2010/main" val="105833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5">
            <a:extLst>
              <a:ext uri="{FF2B5EF4-FFF2-40B4-BE49-F238E27FC236}">
                <a16:creationId xmlns:a16="http://schemas.microsoft.com/office/drawing/2014/main" id="{994A41FF-E583-235F-6A3B-AAE6E504D1E2}"/>
              </a:ext>
            </a:extLst>
          </p:cNvPr>
          <p:cNvSpPr/>
          <p:nvPr/>
        </p:nvSpPr>
        <p:spPr>
          <a:xfrm>
            <a:off x="710164" y="437158"/>
            <a:ext cx="1734446" cy="784414"/>
          </a:xfrm>
          <a:prstGeom prst="wedgeRoundRectCallout">
            <a:avLst>
              <a:gd name="adj1" fmla="val -44873"/>
              <a:gd name="adj2" fmla="val 74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latin typeface="MS PGothic" panose="020B0600070205080204" pitchFamily="34" charset="-128"/>
                <a:ea typeface="MS PGothic" panose="020B0600070205080204" pitchFamily="34" charset="-128"/>
              </a:rPr>
              <a:t>クイズ</a:t>
            </a:r>
            <a:r>
              <a:rPr lang="en-US" altLang="ja-JP" sz="3200" b="1" dirty="0">
                <a:latin typeface="MS PGothic" panose="020B0600070205080204" pitchFamily="34" charset="-128"/>
                <a:ea typeface="MS PGothic" panose="020B0600070205080204" pitchFamily="34" charset="-128"/>
              </a:rPr>
              <a:t>3</a:t>
            </a:r>
            <a:endParaRPr kumimoji="1" lang="en-US" sz="3200" b="1" dirty="0">
              <a:latin typeface="MS PGothic" panose="020B0600070205080204" pitchFamily="34" charset="-128"/>
              <a:ea typeface="MS PGothic" panose="020B0600070205080204" pitchFamily="34" charset="-128"/>
            </a:endParaRPr>
          </a:p>
        </p:txBody>
      </p:sp>
      <p:sp>
        <p:nvSpPr>
          <p:cNvPr id="5" name="円形吹き出し 12">
            <a:extLst>
              <a:ext uri="{FF2B5EF4-FFF2-40B4-BE49-F238E27FC236}">
                <a16:creationId xmlns:a16="http://schemas.microsoft.com/office/drawing/2014/main" id="{DE371E90-693E-3126-726B-151399C89608}"/>
              </a:ext>
            </a:extLst>
          </p:cNvPr>
          <p:cNvSpPr/>
          <p:nvPr/>
        </p:nvSpPr>
        <p:spPr>
          <a:xfrm>
            <a:off x="36576" y="135587"/>
            <a:ext cx="897543" cy="693778"/>
          </a:xfrm>
          <a:prstGeom prst="wedgeEllipseCallout">
            <a:avLst>
              <a:gd name="adj1" fmla="val 31088"/>
              <a:gd name="adj2" fmla="val 72458"/>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t>❓</a:t>
            </a:r>
            <a:endParaRPr kumimoji="1" lang="en-US" sz="3200" dirty="0"/>
          </a:p>
        </p:txBody>
      </p:sp>
      <p:sp>
        <p:nvSpPr>
          <p:cNvPr id="6" name="TextBox 5">
            <a:extLst>
              <a:ext uri="{FF2B5EF4-FFF2-40B4-BE49-F238E27FC236}">
                <a16:creationId xmlns:a16="http://schemas.microsoft.com/office/drawing/2014/main" id="{6E8B44A8-476F-4DBC-003E-54C8799E3201}"/>
              </a:ext>
            </a:extLst>
          </p:cNvPr>
          <p:cNvSpPr txBox="1"/>
          <p:nvPr/>
        </p:nvSpPr>
        <p:spPr>
          <a:xfrm>
            <a:off x="2515674" y="482476"/>
            <a:ext cx="7561387" cy="954107"/>
          </a:xfrm>
          <a:prstGeom prst="rect">
            <a:avLst/>
          </a:prstGeom>
          <a:noFill/>
        </p:spPr>
        <p:txBody>
          <a:bodyPr wrap="square">
            <a:spAutoFit/>
          </a:bodyPr>
          <a:lstStyle/>
          <a:p>
            <a:pPr lvl="0" algn="ctr">
              <a:defRPr/>
            </a:pPr>
            <a:r>
              <a:rPr lang="ja-JP" altLang="en-US" sz="2800" b="1" dirty="0">
                <a:solidFill>
                  <a:prstClr val="black"/>
                </a:solidFill>
                <a:latin typeface="UD Digi Kyokasho NK-R" panose="02020400000000000000" pitchFamily="18" charset="-128"/>
                <a:ea typeface="UD Digi Kyokasho NK-R" panose="02020400000000000000" pitchFamily="18" charset="-128"/>
              </a:rPr>
              <a:t>なぜエリンさんは、お母さんが何をしてほしいのか分からなかったように見えるのでしょうか？</a:t>
            </a:r>
            <a:endParaRPr kumimoji="1" lang="th-TH" altLang="ja-JP" sz="2800" b="1" i="0" u="none" strike="noStrike" kern="1200" cap="none" spc="0" normalizeH="0" baseline="0" noProof="0" dirty="0">
              <a:ln>
                <a:noFill/>
              </a:ln>
              <a:solidFill>
                <a:prstClr val="black"/>
              </a:solidFill>
              <a:effectLst/>
              <a:uLnTx/>
              <a:uFillTx/>
              <a:latin typeface="UD Digi Kyokasho NK-R" panose="02020400000000000000" pitchFamily="18" charset="-128"/>
              <a:ea typeface="UD Digi Kyokasho NK-R" panose="02020400000000000000" pitchFamily="18" charset="-128"/>
              <a:cs typeface="Cordia New" panose="020B0304020202020204" pitchFamily="34" charset="-34"/>
            </a:endParaRPr>
          </a:p>
        </p:txBody>
      </p:sp>
      <p:sp>
        <p:nvSpPr>
          <p:cNvPr id="2" name="TextBox 1">
            <a:extLst>
              <a:ext uri="{FF2B5EF4-FFF2-40B4-BE49-F238E27FC236}">
                <a16:creationId xmlns:a16="http://schemas.microsoft.com/office/drawing/2014/main" id="{F8703F23-C6CB-515A-2389-6286B579C7A6}"/>
              </a:ext>
            </a:extLst>
          </p:cNvPr>
          <p:cNvSpPr txBox="1"/>
          <p:nvPr/>
        </p:nvSpPr>
        <p:spPr>
          <a:xfrm>
            <a:off x="2573462" y="6460712"/>
            <a:ext cx="52066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hlinkClick r:id="rId3"/>
              </a:rPr>
              <a:t>https://www.erin.jpf.go.jp/jp/lesson/03/basic/</a:t>
            </a:r>
            <a:endParaRPr lang="en-US" altLang="ja-JP" dirty="0"/>
          </a:p>
        </p:txBody>
      </p:sp>
      <p:sp>
        <p:nvSpPr>
          <p:cNvPr id="9" name="TextBox 8">
            <a:extLst>
              <a:ext uri="{FF2B5EF4-FFF2-40B4-BE49-F238E27FC236}">
                <a16:creationId xmlns:a16="http://schemas.microsoft.com/office/drawing/2014/main" id="{51550EB3-B01A-1858-3608-3659F250FB25}"/>
              </a:ext>
            </a:extLst>
          </p:cNvPr>
          <p:cNvSpPr txBox="1"/>
          <p:nvPr/>
        </p:nvSpPr>
        <p:spPr>
          <a:xfrm>
            <a:off x="175846" y="6150114"/>
            <a:ext cx="3510172" cy="707886"/>
          </a:xfrm>
          <a:prstGeom prst="rect">
            <a:avLst/>
          </a:prstGeom>
          <a:noFill/>
        </p:spPr>
        <p:txBody>
          <a:bodyPr wrap="square">
            <a:spAutoFit/>
          </a:bodyPr>
          <a:lstStyle/>
          <a:p>
            <a:r>
              <a:rPr lang="ja-JP" altLang="en-US" sz="1600" dirty="0">
                <a:latin typeface="Meiryo UI" panose="020B0604030504040204" pitchFamily="34" charset="-128"/>
                <a:ea typeface="Meiryo UI" panose="020B0604030504040204" pitchFamily="34" charset="-128"/>
              </a:rPr>
              <a:t>エリンが挑戦！にほんごできます。</a:t>
            </a:r>
            <a:endParaRPr lang="en-US" altLang="ja-JP" sz="1600" dirty="0">
              <a:latin typeface="Meiryo UI" panose="020B0604030504040204" pitchFamily="34" charset="-128"/>
              <a:ea typeface="Meiryo UI" panose="020B0604030504040204" pitchFamily="34" charset="-128"/>
            </a:endParaRPr>
          </a:p>
          <a:p>
            <a:r>
              <a:rPr lang="en-US" altLang="ja-JP" sz="1600" dirty="0">
                <a:latin typeface="Meiryo UI" panose="020B0604030504040204" pitchFamily="34" charset="-128"/>
                <a:ea typeface="Meiryo UI" panose="020B0604030504040204" pitchFamily="34" charset="-128"/>
              </a:rPr>
              <a:t>Lesson</a:t>
            </a:r>
            <a:r>
              <a:rPr lang="ja-JP" altLang="en-US" sz="1600" dirty="0">
                <a:latin typeface="Meiryo UI" panose="020B0604030504040204" pitchFamily="34" charset="-128"/>
                <a:ea typeface="Meiryo UI" panose="020B0604030504040204" pitchFamily="34" charset="-128"/>
              </a:rPr>
              <a:t>３</a:t>
            </a:r>
            <a:r>
              <a:rPr lang="en-US" altLang="ja-JP" sz="1600" dirty="0">
                <a:latin typeface="Meiryo UI" panose="020B0604030504040204" pitchFamily="34" charset="-128"/>
                <a:ea typeface="Meiryo UI" panose="020B0604030504040204" pitchFamily="34" charset="-128"/>
              </a:rPr>
              <a:t> </a:t>
            </a:r>
            <a:r>
              <a:rPr lang="ja-JP" altLang="en-US" sz="1600" dirty="0">
                <a:latin typeface="Meiryo UI" panose="020B0604030504040204" pitchFamily="34" charset="-128"/>
                <a:ea typeface="Meiryo UI" panose="020B0604030504040204" pitchFamily="34" charset="-128"/>
              </a:rPr>
              <a:t>ものをさす</a:t>
            </a:r>
            <a:r>
              <a:rPr lang="en-US" altLang="ja-JP" sz="1600" dirty="0">
                <a:latin typeface="Meiryo UI" panose="020B0604030504040204" pitchFamily="34" charset="-128"/>
                <a:ea typeface="Meiryo UI" panose="020B0604030504040204" pitchFamily="34" charset="-128"/>
              </a:rPr>
              <a:t> </a:t>
            </a:r>
            <a:r>
              <a:rPr lang="th-TH" altLang="ja-JP" sz="2400" dirty="0">
                <a:latin typeface="Meiryo UI" panose="020B0604030504040204" pitchFamily="34" charset="-128"/>
                <a:ea typeface="Meiryo UI" panose="020B0604030504040204" pitchFamily="34" charset="-128"/>
              </a:rPr>
              <a:t> </a:t>
            </a:r>
            <a:endParaRPr lang="en-US" sz="2400" dirty="0">
              <a:latin typeface="Meiryo UI" panose="020B0604030504040204" pitchFamily="34" charset="-128"/>
              <a:ea typeface="Meiryo UI" panose="020B0604030504040204" pitchFamily="34" charset="-128"/>
            </a:endParaRPr>
          </a:p>
        </p:txBody>
      </p:sp>
      <p:pic>
        <p:nvPicPr>
          <p:cNvPr id="3" name="Picture 2" descr="箸立てのイラスト">
            <a:extLst>
              <a:ext uri="{FF2B5EF4-FFF2-40B4-BE49-F238E27FC236}">
                <a16:creationId xmlns:a16="http://schemas.microsoft.com/office/drawing/2014/main" id="{2A5FB3E5-F67C-9923-73CD-6662276F53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374130">
            <a:off x="3737545" y="3454796"/>
            <a:ext cx="1235088" cy="161019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白人の女の子の表情イラスト「疑問」">
            <a:extLst>
              <a:ext uri="{FF2B5EF4-FFF2-40B4-BE49-F238E27FC236}">
                <a16:creationId xmlns:a16="http://schemas.microsoft.com/office/drawing/2014/main" id="{160E6EFD-C767-810C-E007-A5DAFDBB93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6307" y="1785330"/>
            <a:ext cx="2799385" cy="3205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917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ワンランク上の省エネ行動！～エアコン編～ | トピックス | いわてわんこ節電所">
            <a:extLst>
              <a:ext uri="{FF2B5EF4-FFF2-40B4-BE49-F238E27FC236}">
                <a16:creationId xmlns:a16="http://schemas.microsoft.com/office/drawing/2014/main" id="{108840AB-1DFC-D471-DF76-73AFC6313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748" y="1725800"/>
            <a:ext cx="2304913" cy="2302249"/>
          </a:xfrm>
          <a:prstGeom prst="rect">
            <a:avLst/>
          </a:prstGeom>
          <a:noFill/>
          <a:extLst>
            <a:ext uri="{909E8E84-426E-40DD-AFC4-6F175D3DCCD1}">
              <a14:hiddenFill xmlns:a14="http://schemas.microsoft.com/office/drawing/2010/main">
                <a:solidFill>
                  <a:srgbClr val="FFFFFF"/>
                </a:solidFill>
              </a14:hiddenFill>
            </a:ext>
          </a:extLst>
        </p:spPr>
      </p:pic>
      <p:sp>
        <p:nvSpPr>
          <p:cNvPr id="3" name="角丸四角形吹き出し 6">
            <a:extLst>
              <a:ext uri="{FF2B5EF4-FFF2-40B4-BE49-F238E27FC236}">
                <a16:creationId xmlns:a16="http://schemas.microsoft.com/office/drawing/2014/main" id="{6AF0EBFF-C151-AB44-37D9-DDC3B894DC8C}"/>
              </a:ext>
            </a:extLst>
          </p:cNvPr>
          <p:cNvSpPr/>
          <p:nvPr/>
        </p:nvSpPr>
        <p:spPr>
          <a:xfrm>
            <a:off x="574409" y="3250804"/>
            <a:ext cx="4047696" cy="777245"/>
          </a:xfrm>
          <a:prstGeom prst="wedgeRoundRectCallout">
            <a:avLst>
              <a:gd name="adj1" fmla="val 56867"/>
              <a:gd name="adj2" fmla="val -37640"/>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lnSpc>
                <a:spcPts val="3000"/>
              </a:lnSpc>
            </a:pPr>
            <a:r>
              <a:rPr lang="ja-JP" altLang="en-US" sz="2800" b="1" dirty="0">
                <a:solidFill>
                  <a:prstClr val="black"/>
                </a:solidFill>
                <a:latin typeface="UD Digi Kyokasho NK-B" panose="02020700000000000000" pitchFamily="18" charset="-128"/>
                <a:ea typeface="UD Digi Kyokasho NK-B" panose="02020700000000000000" pitchFamily="18" charset="-128"/>
              </a:rPr>
              <a:t>エアコンをつけましょうか</a:t>
            </a:r>
            <a:r>
              <a:rPr lang="ja-JP" altLang="en-US" sz="2800" b="1" dirty="0">
                <a:solidFill>
                  <a:schemeClr val="tx1"/>
                </a:solidFill>
                <a:latin typeface="UD Digi Kyokasho NK-B" panose="02020700000000000000" pitchFamily="18" charset="-128"/>
                <a:ea typeface="UD Digi Kyokasho NK-B" panose="02020700000000000000" pitchFamily="18" charset="-128"/>
              </a:rPr>
              <a:t>。</a:t>
            </a:r>
            <a:endParaRPr lang="en-US" altLang="ja-JP" sz="2800" dirty="0">
              <a:solidFill>
                <a:schemeClr val="tx1"/>
              </a:solidFill>
              <a:latin typeface="游ゴシック" panose="020F0502020204030204"/>
              <a:cs typeface="Cordia New" panose="020B0304020202020204" pitchFamily="34" charset="-34"/>
            </a:endParaRPr>
          </a:p>
        </p:txBody>
      </p:sp>
      <p:sp>
        <p:nvSpPr>
          <p:cNvPr id="7" name="角丸四角形吹き出し 9">
            <a:extLst>
              <a:ext uri="{FF2B5EF4-FFF2-40B4-BE49-F238E27FC236}">
                <a16:creationId xmlns:a16="http://schemas.microsoft.com/office/drawing/2014/main" id="{E079BEDB-5BAD-DA2D-C683-3AD27209DA7A}"/>
              </a:ext>
            </a:extLst>
          </p:cNvPr>
          <p:cNvSpPr/>
          <p:nvPr/>
        </p:nvSpPr>
        <p:spPr>
          <a:xfrm>
            <a:off x="1814720" y="521067"/>
            <a:ext cx="10127981" cy="858073"/>
          </a:xfrm>
          <a:prstGeom prst="wedgeRoundRectCallout">
            <a:avLst>
              <a:gd name="adj1" fmla="val -53382"/>
              <a:gd name="adj2" fmla="val 3774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lang="ja-JP" altLang="en-US" sz="2800" b="1" dirty="0">
                <a:latin typeface="UD Digi Kyokasho NK-R" panose="02020400000000000000" pitchFamily="18" charset="-128"/>
                <a:ea typeface="UD Digi Kyokasho NK-R" panose="02020400000000000000" pitchFamily="18" charset="-128"/>
                <a:cs typeface="Cordia New" panose="020B0304020202020204" pitchFamily="34" charset="-34"/>
              </a:rPr>
              <a:t>「おねがいします 」は、ほかにどんな使い方がありますか？</a:t>
            </a:r>
            <a:endParaRPr lang="th-TH" altLang="ja-JP" sz="3200" b="1"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pic>
        <p:nvPicPr>
          <p:cNvPr id="4" name="Picture 3">
            <a:extLst>
              <a:ext uri="{FF2B5EF4-FFF2-40B4-BE49-F238E27FC236}">
                <a16:creationId xmlns:a16="http://schemas.microsoft.com/office/drawing/2014/main" id="{CB89DF4F-BE96-FC43-1B8C-0030278E2B99}"/>
              </a:ext>
            </a:extLst>
          </p:cNvPr>
          <p:cNvPicPr>
            <a:picLocks noChangeAspect="1"/>
          </p:cNvPicPr>
          <p:nvPr/>
        </p:nvPicPr>
        <p:blipFill>
          <a:blip r:embed="rId4"/>
          <a:stretch>
            <a:fillRect/>
          </a:stretch>
        </p:blipFill>
        <p:spPr>
          <a:xfrm>
            <a:off x="249298" y="521067"/>
            <a:ext cx="1091467" cy="1204733"/>
          </a:xfrm>
          <a:prstGeom prst="rect">
            <a:avLst/>
          </a:prstGeom>
        </p:spPr>
      </p:pic>
      <p:sp>
        <p:nvSpPr>
          <p:cNvPr id="9" name="TextBox 8">
            <a:extLst>
              <a:ext uri="{FF2B5EF4-FFF2-40B4-BE49-F238E27FC236}">
                <a16:creationId xmlns:a16="http://schemas.microsoft.com/office/drawing/2014/main" id="{BB18050E-CD22-55D4-E1B7-A893E7BF68D8}"/>
              </a:ext>
            </a:extLst>
          </p:cNvPr>
          <p:cNvSpPr txBox="1"/>
          <p:nvPr/>
        </p:nvSpPr>
        <p:spPr>
          <a:xfrm>
            <a:off x="2466257" y="4028049"/>
            <a:ext cx="2100287" cy="584775"/>
          </a:xfrm>
          <a:prstGeom prst="rect">
            <a:avLst/>
          </a:prstGeom>
          <a:noFill/>
        </p:spPr>
        <p:txBody>
          <a:bodyPr wrap="square">
            <a:spAutoFit/>
          </a:bodyPr>
          <a:lstStyle/>
          <a:p>
            <a:r>
              <a:rPr lang="th-TH" altLang="ja-JP" sz="3200" dirty="0">
                <a:latin typeface="UD Digi Kyokasho NP-B" panose="02020700000000000000" pitchFamily="18" charset="-128"/>
                <a:ea typeface="UD Digi Kyokasho NP-B" panose="02020700000000000000" pitchFamily="18" charset="-128"/>
                <a:cs typeface="Cordia New" panose="020B0304020202020204" pitchFamily="34" charset="-34"/>
              </a:rPr>
              <a:t>เปิดให้ไหมครับ</a:t>
            </a:r>
            <a:endParaRPr lang="en-US" sz="3200" dirty="0"/>
          </a:p>
        </p:txBody>
      </p:sp>
      <p:sp>
        <p:nvSpPr>
          <p:cNvPr id="10" name="角丸四角形吹き出し 9">
            <a:extLst>
              <a:ext uri="{FF2B5EF4-FFF2-40B4-BE49-F238E27FC236}">
                <a16:creationId xmlns:a16="http://schemas.microsoft.com/office/drawing/2014/main" id="{2C04B03C-B791-4289-ED45-B197F34C44F2}"/>
              </a:ext>
            </a:extLst>
          </p:cNvPr>
          <p:cNvSpPr/>
          <p:nvPr/>
        </p:nvSpPr>
        <p:spPr>
          <a:xfrm>
            <a:off x="5484302" y="5432716"/>
            <a:ext cx="6070036" cy="1085958"/>
          </a:xfrm>
          <a:prstGeom prst="wedgeRoundRectCallout">
            <a:avLst>
              <a:gd name="adj1" fmla="val -35276"/>
              <a:gd name="adj2" fmla="val 15116"/>
              <a:gd name="adj3" fmla="val 16667"/>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nSpc>
                <a:spcPts val="3800"/>
              </a:lnSpc>
            </a:pPr>
            <a:endParaRPr kumimoji="1" lang="th-TH" altLang="ja-JP" sz="3200" dirty="0">
              <a:latin typeface="UD Digi Kyokasho N-R" panose="02020400000000000000" pitchFamily="17" charset="-128"/>
              <a:ea typeface="UD Digi Kyokasho N-R" panose="02020400000000000000" pitchFamily="17" charset="-128"/>
              <a:cs typeface="Cordia New" panose="020B0304020202020204" pitchFamily="34" charset="-34"/>
            </a:endParaRPr>
          </a:p>
        </p:txBody>
      </p:sp>
      <p:sp>
        <p:nvSpPr>
          <p:cNvPr id="11" name="角丸四角形吹き出し 9">
            <a:extLst>
              <a:ext uri="{FF2B5EF4-FFF2-40B4-BE49-F238E27FC236}">
                <a16:creationId xmlns:a16="http://schemas.microsoft.com/office/drawing/2014/main" id="{F7104C91-D03B-052E-5CFF-B2FB0B4CA8AA}"/>
              </a:ext>
            </a:extLst>
          </p:cNvPr>
          <p:cNvSpPr/>
          <p:nvPr/>
        </p:nvSpPr>
        <p:spPr>
          <a:xfrm>
            <a:off x="4758612" y="5271353"/>
            <a:ext cx="6599643" cy="1085958"/>
          </a:xfrm>
          <a:prstGeom prst="wedgeRoundRectCallout">
            <a:avLst>
              <a:gd name="adj1" fmla="val -60544"/>
              <a:gd name="adj2" fmla="val 15116"/>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lnSpc>
                <a:spcPts val="3800"/>
              </a:lnSpc>
            </a:pPr>
            <a:r>
              <a:rPr lang="ja-JP" altLang="en-US" sz="2800" dirty="0">
                <a:solidFill>
                  <a:prstClr val="black"/>
                </a:solidFill>
                <a:latin typeface="UD Digi Kyokasho NK-R" panose="02020400000000000000" pitchFamily="18" charset="-128"/>
                <a:ea typeface="UD Digi Kyokasho NK-R" panose="02020400000000000000" pitchFamily="18" charset="-128"/>
              </a:rPr>
              <a:t>「おねがいします」は、相手の親切に応じるときにも使えます。</a:t>
            </a:r>
            <a:r>
              <a:rPr lang="th-TH" altLang="ja-JP" sz="2800" dirty="0">
                <a:latin typeface="UD Digi Kyokasho NK-R" panose="02020400000000000000" pitchFamily="18" charset="-128"/>
                <a:ea typeface="UD Digi Kyokasho NK-R" panose="02020400000000000000" pitchFamily="18" charset="-128"/>
              </a:rPr>
              <a:t> </a:t>
            </a:r>
            <a:endParaRPr kumimoji="1" lang="th-TH" altLang="ja-JP" sz="2800"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pic>
        <p:nvPicPr>
          <p:cNvPr id="6" name="Picture 5">
            <a:extLst>
              <a:ext uri="{FF2B5EF4-FFF2-40B4-BE49-F238E27FC236}">
                <a16:creationId xmlns:a16="http://schemas.microsoft.com/office/drawing/2014/main" id="{A35C6C5D-B44A-1659-EB5D-FBF0191A9F69}"/>
              </a:ext>
            </a:extLst>
          </p:cNvPr>
          <p:cNvPicPr>
            <a:picLocks noChangeAspect="1"/>
          </p:cNvPicPr>
          <p:nvPr/>
        </p:nvPicPr>
        <p:blipFill>
          <a:blip r:embed="rId5"/>
          <a:stretch>
            <a:fillRect/>
          </a:stretch>
        </p:blipFill>
        <p:spPr>
          <a:xfrm>
            <a:off x="6500008" y="2242158"/>
            <a:ext cx="2111683" cy="1736828"/>
          </a:xfrm>
          <a:prstGeom prst="rect">
            <a:avLst/>
          </a:prstGeom>
        </p:spPr>
      </p:pic>
      <p:sp>
        <p:nvSpPr>
          <p:cNvPr id="5" name="角丸四角形吹き出し 6">
            <a:extLst>
              <a:ext uri="{FF2B5EF4-FFF2-40B4-BE49-F238E27FC236}">
                <a16:creationId xmlns:a16="http://schemas.microsoft.com/office/drawing/2014/main" id="{FD57FB78-9064-2A05-26B6-C10F6508FE58}"/>
              </a:ext>
            </a:extLst>
          </p:cNvPr>
          <p:cNvSpPr/>
          <p:nvPr/>
        </p:nvSpPr>
        <p:spPr>
          <a:xfrm>
            <a:off x="8611691" y="2171964"/>
            <a:ext cx="2942647" cy="777245"/>
          </a:xfrm>
          <a:prstGeom prst="wedgeRoundRectCallout">
            <a:avLst>
              <a:gd name="adj1" fmla="val -63713"/>
              <a:gd name="adj2" fmla="val 43242"/>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lvl="0" algn="ctr">
              <a:lnSpc>
                <a:spcPts val="3000"/>
              </a:lnSpc>
            </a:pPr>
            <a:r>
              <a:rPr lang="ja-JP" altLang="en-US" sz="2800" b="1" dirty="0">
                <a:solidFill>
                  <a:srgbClr val="0070C0"/>
                </a:solidFill>
                <a:latin typeface="UD Digi Kyokasho NK-B" panose="02020700000000000000" pitchFamily="18" charset="-128"/>
                <a:ea typeface="UD Digi Kyokasho NK-B" panose="02020700000000000000" pitchFamily="18" charset="-128"/>
              </a:rPr>
              <a:t>おねがいします</a:t>
            </a:r>
            <a:r>
              <a:rPr lang="ja-JP" altLang="en-US" sz="2800" b="1" dirty="0">
                <a:solidFill>
                  <a:schemeClr val="tx1"/>
                </a:solidFill>
                <a:latin typeface="UD Digi Kyokasho NK-B" panose="02020700000000000000" pitchFamily="18" charset="-128"/>
                <a:ea typeface="UD Digi Kyokasho NK-B" panose="02020700000000000000" pitchFamily="18" charset="-128"/>
              </a:rPr>
              <a:t>。</a:t>
            </a:r>
            <a:endParaRPr lang="en-US" altLang="ja-JP" sz="2800" dirty="0">
              <a:solidFill>
                <a:schemeClr val="tx1"/>
              </a:solidFill>
              <a:latin typeface="游ゴシック" panose="020F0502020204030204"/>
              <a:cs typeface="Cordia New" panose="020B0304020202020204" pitchFamily="34" charset="-34"/>
            </a:endParaRPr>
          </a:p>
        </p:txBody>
      </p:sp>
      <p:pic>
        <p:nvPicPr>
          <p:cNvPr id="2" name="図 25">
            <a:extLst>
              <a:ext uri="{FF2B5EF4-FFF2-40B4-BE49-F238E27FC236}">
                <a16:creationId xmlns:a16="http://schemas.microsoft.com/office/drawing/2014/main" id="{80C6FB6B-D8A6-1052-6302-99CC7D85C30B}"/>
              </a:ext>
            </a:extLst>
          </p:cNvPr>
          <p:cNvPicPr>
            <a:picLocks noChangeAspect="1"/>
          </p:cNvPicPr>
          <p:nvPr/>
        </p:nvPicPr>
        <p:blipFill>
          <a:blip r:embed="rId6"/>
          <a:stretch>
            <a:fillRect/>
          </a:stretch>
        </p:blipFill>
        <p:spPr>
          <a:xfrm flipH="1">
            <a:off x="3234707" y="5184752"/>
            <a:ext cx="868855" cy="1259160"/>
          </a:xfrm>
          <a:prstGeom prst="rect">
            <a:avLst/>
          </a:prstGeom>
        </p:spPr>
      </p:pic>
    </p:spTree>
    <p:extLst>
      <p:ext uri="{BB962C8B-B14F-4D97-AF65-F5344CB8AC3E}">
        <p14:creationId xmlns:p14="http://schemas.microsoft.com/office/powerpoint/2010/main" val="218890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animBg="1"/>
      <p:bldP spid="11" grpId="0" animBg="1"/>
      <p:bldP spid="5"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D39563-F495-4610-971C-B1FEF4FC2CCC}">
  <ds:schemaRefs>
    <ds:schemaRef ds:uri="http://schemas.microsoft.com/office/infopath/2007/PartnerControls"/>
    <ds:schemaRef ds:uri="http://purl.org/dc/dcmitype/"/>
    <ds:schemaRef ds:uri="dd831380-f772-4d0a-86be-ca519d40c5a8"/>
    <ds:schemaRef ds:uri="http://schemas.openxmlformats.org/package/2006/metadata/core-properties"/>
    <ds:schemaRef ds:uri="http://purl.org/dc/terms/"/>
    <ds:schemaRef ds:uri="http://www.w3.org/XML/1998/namespace"/>
    <ds:schemaRef ds:uri="http://schemas.microsoft.com/office/2006/metadata/properties"/>
    <ds:schemaRef ds:uri="http://schemas.microsoft.com/office/2006/documentManagement/types"/>
    <ds:schemaRef ds:uri="b0c4f587-39ca-41af-b763-ad6198fafdf1"/>
    <ds:schemaRef ds:uri="http://purl.org/dc/elements/1.1/"/>
  </ds:schemaRefs>
</ds:datastoreItem>
</file>

<file path=customXml/itemProps2.xml><?xml version="1.0" encoding="utf-8"?>
<ds:datastoreItem xmlns:ds="http://schemas.openxmlformats.org/officeDocument/2006/customXml" ds:itemID="{2799FB92-6BCD-41EB-B32F-AF81320E17EE}">
  <ds:schemaRefs>
    <ds:schemaRef ds:uri="http://schemas.microsoft.com/sharepoint/v3/contenttype/forms"/>
  </ds:schemaRefs>
</ds:datastoreItem>
</file>

<file path=customXml/itemProps3.xml><?xml version="1.0" encoding="utf-8"?>
<ds:datastoreItem xmlns:ds="http://schemas.openxmlformats.org/officeDocument/2006/customXml" ds:itemID="{9951107E-173B-48EB-83A0-19A5A466D9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831380-f772-4d0a-86be-ca519d40c5a8"/>
    <ds:schemaRef ds:uri="b0c4f587-39ca-41af-b763-ad6198faf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3062</TotalTime>
  <Words>2417</Words>
  <Application>Microsoft Office PowerPoint</Application>
  <PresentationFormat>Widescreen</PresentationFormat>
  <Paragraphs>155</Paragraphs>
  <Slides>12</Slides>
  <Notes>10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12</vt:i4>
      </vt:variant>
    </vt:vector>
  </HeadingPairs>
  <TitlesOfParts>
    <vt:vector size="27" baseType="lpstr">
      <vt:lpstr>Meiryo UI</vt:lpstr>
      <vt:lpstr>MS PGothic</vt:lpstr>
      <vt:lpstr>UD Digi Kyokasho N</vt:lpstr>
      <vt:lpstr>UD Digi Kyokasho N-B</vt:lpstr>
      <vt:lpstr>UD Digi Kyokasho NK-B</vt:lpstr>
      <vt:lpstr>UD Digi Kyokasho NK-R</vt:lpstr>
      <vt:lpstr>UD Digi Kyokasho NP-B</vt:lpstr>
      <vt:lpstr>UD Digi Kyokasho NP-R</vt:lpstr>
      <vt:lpstr>UD Digi Kyokasho N-R</vt:lpstr>
      <vt:lpstr>游ゴシック</vt:lpstr>
      <vt:lpstr>游ゴシック Light</vt:lpstr>
      <vt:lpstr>Arial</vt:lpstr>
      <vt:lpstr>Calibri</vt:lpstr>
      <vt:lpstr>Cordia New</vt:lpstr>
      <vt:lpstr>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出典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第1課　ミニじょうほう</dc:title>
  <dc:creator>Prapa Sangthongsuk</dc:creator>
  <cp:lastModifiedBy>Narisara Thongmee</cp:lastModifiedBy>
  <cp:revision>105</cp:revision>
  <dcterms:created xsi:type="dcterms:W3CDTF">2021-10-08T03:03:58Z</dcterms:created>
  <dcterms:modified xsi:type="dcterms:W3CDTF">2026-06-05T05:51:31Z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