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8"/>
  </p:notesMasterIdLst>
  <p:sldIdLst>
    <p:sldId id="256" r:id="rId5"/>
    <p:sldId id="297" r:id="rId6"/>
    <p:sldId id="258" r:id="rId7"/>
    <p:sldId id="295" r:id="rId8"/>
    <p:sldId id="269" r:id="rId9"/>
    <p:sldId id="298" r:id="rId10"/>
    <p:sldId id="299" r:id="rId11"/>
    <p:sldId id="313" r:id="rId12"/>
    <p:sldId id="268" r:id="rId13"/>
    <p:sldId id="271" r:id="rId14"/>
    <p:sldId id="272" r:id="rId15"/>
    <p:sldId id="301" r:id="rId16"/>
    <p:sldId id="315" r:id="rId17"/>
    <p:sldId id="278" r:id="rId18"/>
    <p:sldId id="279" r:id="rId19"/>
    <p:sldId id="276" r:id="rId20"/>
    <p:sldId id="300" r:id="rId21"/>
    <p:sldId id="280" r:id="rId22"/>
    <p:sldId id="281" r:id="rId23"/>
    <p:sldId id="302" r:id="rId24"/>
    <p:sldId id="282" r:id="rId25"/>
    <p:sldId id="303" r:id="rId26"/>
    <p:sldId id="286" r:id="rId27"/>
    <p:sldId id="308" r:id="rId28"/>
    <p:sldId id="309" r:id="rId29"/>
    <p:sldId id="316" r:id="rId30"/>
    <p:sldId id="310" r:id="rId31"/>
    <p:sldId id="314" r:id="rId32"/>
    <p:sldId id="291" r:id="rId33"/>
    <p:sldId id="312" r:id="rId34"/>
    <p:sldId id="311" r:id="rId35"/>
    <p:sldId id="267" r:id="rId36"/>
    <p:sldId id="317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Rasa  Sevikul" initials="RS" lastIdx="3" clrIdx="6">
    <p:extLst>
      <p:ext uri="{19B8F6BF-5375-455C-9EA6-DF929625EA0E}">
        <p15:presenceInfo xmlns:p15="http://schemas.microsoft.com/office/powerpoint/2012/main" userId="S::Rasa@jpf.go.jp::fe310784-d92c-4b49-a02c-ea7a8b3353d2" providerId="AD"/>
      </p:ext>
    </p:extLst>
  </p:cmAuthor>
  <p:cmAuthor id="1" name="Prapa Sangthongsuk" initials="PS" lastIdx="1" clrIdx="0">
    <p:extLst>
      <p:ext uri="{19B8F6BF-5375-455C-9EA6-DF929625EA0E}">
        <p15:presenceInfo xmlns:p15="http://schemas.microsoft.com/office/powerpoint/2012/main" userId="S::Prapa@jpf.go.jp::73782003-62a9-4b6c-8fbe-6fe9adab7861" providerId="AD"/>
      </p:ext>
    </p:extLst>
  </p:cmAuthor>
  <p:cmAuthor id="2" name="Maiko Kondo" initials="MK" lastIdx="29" clrIdx="1">
    <p:extLst>
      <p:ext uri="{19B8F6BF-5375-455C-9EA6-DF929625EA0E}">
        <p15:presenceInfo xmlns:p15="http://schemas.microsoft.com/office/powerpoint/2012/main" userId="S::Maiko_Kondo@jpf.go.jp::08723079-52d7-44d4-b094-d03874e15015" providerId="AD"/>
      </p:ext>
    </p:extLst>
  </p:cmAuthor>
  <p:cmAuthor id="3" name="Narisara Thongmee" initials="NT" lastIdx="10" clrIdx="2">
    <p:extLst>
      <p:ext uri="{19B8F6BF-5375-455C-9EA6-DF929625EA0E}">
        <p15:presenceInfo xmlns:p15="http://schemas.microsoft.com/office/powerpoint/2012/main" userId="S::Narisara@jpf.go.jp::6757c35e-10a4-4930-b694-0eb276fcf2f1" providerId="AD"/>
      </p:ext>
    </p:extLst>
  </p:cmAuthor>
  <p:cmAuthor id="4" name="Preyawan Phositlimpagul" initials="PP" lastIdx="22" clrIdx="3">
    <p:extLst>
      <p:ext uri="{19B8F6BF-5375-455C-9EA6-DF929625EA0E}">
        <p15:presenceInfo xmlns:p15="http://schemas.microsoft.com/office/powerpoint/2012/main" userId="S::Preyawan@jpf.go.jp::516c888d-eece-4e06-ad99-7b467d4b00d5" providerId="AD"/>
      </p:ext>
    </p:extLst>
  </p:cmAuthor>
  <p:cmAuthor id="5" name="Triktima Lerdkitluck" initials="TL" lastIdx="1" clrIdx="4">
    <p:extLst>
      <p:ext uri="{19B8F6BF-5375-455C-9EA6-DF929625EA0E}">
        <p15:presenceInfo xmlns:p15="http://schemas.microsoft.com/office/powerpoint/2012/main" userId="S::Triktima@jpf.go.jp::48bf9db3-beae-4675-8b0a-1100f0b8b986" providerId="AD"/>
      </p:ext>
    </p:extLst>
  </p:cmAuthor>
  <p:cmAuthor id="6" name="Yuka Ichimaru" initials="YI" lastIdx="2" clrIdx="5">
    <p:extLst>
      <p:ext uri="{19B8F6BF-5375-455C-9EA6-DF929625EA0E}">
        <p15:presenceInfo xmlns:p15="http://schemas.microsoft.com/office/powerpoint/2012/main" userId="S::Yuka_Ichimaru@jpf.go.jp::62276e7c-db92-415b-b9ae-97277e573f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C8E3B7"/>
    <a:srgbClr val="DFEFD5"/>
    <a:srgbClr val="E2F0D9"/>
    <a:srgbClr val="CC99FF"/>
    <a:srgbClr val="FF33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7B8760-3F32-43D4-A603-E93DA6EB57BA}" v="138" dt="2026-05-22T07:49:47.7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49" autoAdjust="0"/>
  </p:normalViewPr>
  <p:slideViewPr>
    <p:cSldViewPr snapToGrid="0">
      <p:cViewPr varScale="1">
        <p:scale>
          <a:sx n="63" d="100"/>
          <a:sy n="63" d="100"/>
        </p:scale>
        <p:origin x="996" y="78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iktima Lerdkitluck" userId="48bf9db3-beae-4675-8b0a-1100f0b8b986" providerId="ADAL" clId="{AEDE3320-2C19-46FB-8862-763BB0358EB2}"/>
    <pc:docChg chg="custSel modSld">
      <pc:chgData name="Triktima Lerdkitluck" userId="48bf9db3-beae-4675-8b0a-1100f0b8b986" providerId="ADAL" clId="{AEDE3320-2C19-46FB-8862-763BB0358EB2}" dt="2023-05-10T02:44:09.398" v="9"/>
      <pc:docMkLst>
        <pc:docMk/>
      </pc:docMkLst>
      <pc:sldChg chg="modSp mod">
        <pc:chgData name="Triktima Lerdkitluck" userId="48bf9db3-beae-4675-8b0a-1100f0b8b986" providerId="ADAL" clId="{AEDE3320-2C19-46FB-8862-763BB0358EB2}" dt="2023-05-10T02:42:12.830" v="6" actId="20577"/>
        <pc:sldMkLst>
          <pc:docMk/>
          <pc:sldMk cId="1682655911" sldId="271"/>
        </pc:sldMkLst>
      </pc:sldChg>
      <pc:sldChg chg="addCm modCm">
        <pc:chgData name="Triktima Lerdkitluck" userId="48bf9db3-beae-4675-8b0a-1100f0b8b986" providerId="ADAL" clId="{AEDE3320-2C19-46FB-8862-763BB0358EB2}" dt="2023-05-10T02:44:09.398" v="9"/>
        <pc:sldMkLst>
          <pc:docMk/>
          <pc:sldMk cId="3936405909" sldId="278"/>
        </pc:sldMkLst>
      </pc:sldChg>
    </pc:docChg>
  </pc:docChgLst>
  <pc:docChgLst>
    <pc:chgData name="Narisara Thongmee" userId="S::narisara@jpf.go.jp::6757c35e-10a4-4930-b694-0eb276fcf2f1" providerId="AD" clId="Web-{D4756C86-129A-4DA4-ACD6-D8C26424523F}"/>
    <pc:docChg chg="">
      <pc:chgData name="Narisara Thongmee" userId="S::narisara@jpf.go.jp::6757c35e-10a4-4930-b694-0eb276fcf2f1" providerId="AD" clId="Web-{D4756C86-129A-4DA4-ACD6-D8C26424523F}" dt="2023-05-11T09:11:17.837" v="0"/>
      <pc:docMkLst>
        <pc:docMk/>
      </pc:docMkLst>
      <pc:sldChg chg="addCm">
        <pc:chgData name="Narisara Thongmee" userId="S::narisara@jpf.go.jp::6757c35e-10a4-4930-b694-0eb276fcf2f1" providerId="AD" clId="Web-{D4756C86-129A-4DA4-ACD6-D8C26424523F}" dt="2023-05-11T09:11:17.837" v="0"/>
        <pc:sldMkLst>
          <pc:docMk/>
          <pc:sldMk cId="980723614" sldId="291"/>
        </pc:sldMkLst>
      </pc:sldChg>
    </pc:docChg>
  </pc:docChgLst>
  <pc:docChgLst>
    <pc:chgData name="Preyawan Phositlimpagul" userId="516c888d-eece-4e06-ad99-7b467d4b00d5" providerId="ADAL" clId="{F9BE42DC-05F1-4E41-82D2-DEFF2CC00E3B}"/>
    <pc:docChg chg="custSel modSld">
      <pc:chgData name="Preyawan Phositlimpagul" userId="516c888d-eece-4e06-ad99-7b467d4b00d5" providerId="ADAL" clId="{F9BE42DC-05F1-4E41-82D2-DEFF2CC00E3B}" dt="2026-05-06T06:13:03.448" v="144"/>
      <pc:docMkLst>
        <pc:docMk/>
      </pc:docMkLst>
      <pc:sldChg chg="modSp mod">
        <pc:chgData name="Preyawan Phositlimpagul" userId="516c888d-eece-4e06-ad99-7b467d4b00d5" providerId="ADAL" clId="{F9BE42DC-05F1-4E41-82D2-DEFF2CC00E3B}" dt="2026-05-06T06:04:50.378" v="31" actId="14100"/>
        <pc:sldMkLst>
          <pc:docMk/>
          <pc:sldMk cId="2515076412" sldId="258"/>
        </pc:sldMkLst>
        <pc:spChg chg="mod">
          <ac:chgData name="Preyawan Phositlimpagul" userId="516c888d-eece-4e06-ad99-7b467d4b00d5" providerId="ADAL" clId="{F9BE42DC-05F1-4E41-82D2-DEFF2CC00E3B}" dt="2026-05-06T06:04:50.378" v="31" actId="14100"/>
          <ac:spMkLst>
            <pc:docMk/>
            <pc:sldMk cId="2515076412" sldId="258"/>
            <ac:spMk id="3" creationId="{00000000-0000-0000-0000-000000000000}"/>
          </ac:spMkLst>
        </pc:spChg>
      </pc:sldChg>
      <pc:sldChg chg="modSp">
        <pc:chgData name="Preyawan Phositlimpagul" userId="516c888d-eece-4e06-ad99-7b467d4b00d5" providerId="ADAL" clId="{F9BE42DC-05F1-4E41-82D2-DEFF2CC00E3B}" dt="2026-05-06T06:08:15.272" v="66"/>
        <pc:sldMkLst>
          <pc:docMk/>
          <pc:sldMk cId="2649235895" sldId="268"/>
        </pc:sldMkLst>
        <pc:spChg chg="mod">
          <ac:chgData name="Preyawan Phositlimpagul" userId="516c888d-eece-4e06-ad99-7b467d4b00d5" providerId="ADAL" clId="{F9BE42DC-05F1-4E41-82D2-DEFF2CC00E3B}" dt="2026-05-06T06:08:15.272" v="66"/>
          <ac:spMkLst>
            <pc:docMk/>
            <pc:sldMk cId="2649235895" sldId="268"/>
            <ac:spMk id="2" creationId="{6DB99E13-58F2-4D07-AE91-4F61E4C1AD3D}"/>
          </ac:spMkLst>
        </pc:spChg>
      </pc:sldChg>
      <pc:sldChg chg="modSp mod">
        <pc:chgData name="Preyawan Phositlimpagul" userId="516c888d-eece-4e06-ad99-7b467d4b00d5" providerId="ADAL" clId="{F9BE42DC-05F1-4E41-82D2-DEFF2CC00E3B}" dt="2026-05-06T06:07:13.600" v="52" actId="20577"/>
        <pc:sldMkLst>
          <pc:docMk/>
          <pc:sldMk cId="3684277325" sldId="269"/>
        </pc:sldMkLst>
        <pc:spChg chg="mod">
          <ac:chgData name="Preyawan Phositlimpagul" userId="516c888d-eece-4e06-ad99-7b467d4b00d5" providerId="ADAL" clId="{F9BE42DC-05F1-4E41-82D2-DEFF2CC00E3B}" dt="2026-05-06T06:07:13.600" v="52" actId="20577"/>
          <ac:spMkLst>
            <pc:docMk/>
            <pc:sldMk cId="3684277325" sldId="269"/>
            <ac:spMk id="9" creationId="{4575522B-693F-4ABE-A814-C990FD325062}"/>
          </ac:spMkLst>
        </pc:spChg>
      </pc:sldChg>
      <pc:sldChg chg="modSp mod">
        <pc:chgData name="Preyawan Phositlimpagul" userId="516c888d-eece-4e06-ad99-7b467d4b00d5" providerId="ADAL" clId="{F9BE42DC-05F1-4E41-82D2-DEFF2CC00E3B}" dt="2026-05-06T06:08:34.451" v="72" actId="20577"/>
        <pc:sldMkLst>
          <pc:docMk/>
          <pc:sldMk cId="1682655911" sldId="271"/>
        </pc:sldMkLst>
        <pc:spChg chg="mod">
          <ac:chgData name="Preyawan Phositlimpagul" userId="516c888d-eece-4e06-ad99-7b467d4b00d5" providerId="ADAL" clId="{F9BE42DC-05F1-4E41-82D2-DEFF2CC00E3B}" dt="2026-05-06T06:08:34.451" v="72" actId="20577"/>
          <ac:spMkLst>
            <pc:docMk/>
            <pc:sldMk cId="1682655911" sldId="271"/>
            <ac:spMk id="10" creationId="{5D967E8A-7506-4A97-B703-203F78CDF977}"/>
          </ac:spMkLst>
        </pc:spChg>
      </pc:sldChg>
      <pc:sldChg chg="modSp mod">
        <pc:chgData name="Preyawan Phositlimpagul" userId="516c888d-eece-4e06-ad99-7b467d4b00d5" providerId="ADAL" clId="{F9BE42DC-05F1-4E41-82D2-DEFF2CC00E3B}" dt="2026-05-06T06:09:18.939" v="75" actId="20577"/>
        <pc:sldMkLst>
          <pc:docMk/>
          <pc:sldMk cId="3423483313" sldId="279"/>
        </pc:sldMkLst>
        <pc:spChg chg="mod">
          <ac:chgData name="Preyawan Phositlimpagul" userId="516c888d-eece-4e06-ad99-7b467d4b00d5" providerId="ADAL" clId="{F9BE42DC-05F1-4E41-82D2-DEFF2CC00E3B}" dt="2026-05-06T06:09:18.939" v="75" actId="20577"/>
          <ac:spMkLst>
            <pc:docMk/>
            <pc:sldMk cId="3423483313" sldId="279"/>
            <ac:spMk id="10" creationId="{7D5F2D96-DFD2-448F-817D-B0BEB88AA584}"/>
          </ac:spMkLst>
        </pc:spChg>
      </pc:sldChg>
      <pc:sldChg chg="modSp">
        <pc:chgData name="Preyawan Phositlimpagul" userId="516c888d-eece-4e06-ad99-7b467d4b00d5" providerId="ADAL" clId="{F9BE42DC-05F1-4E41-82D2-DEFF2CC00E3B}" dt="2026-05-06T06:11:23.940" v="109"/>
        <pc:sldMkLst>
          <pc:docMk/>
          <pc:sldMk cId="893155373" sldId="282"/>
        </pc:sldMkLst>
        <pc:spChg chg="mod">
          <ac:chgData name="Preyawan Phositlimpagul" userId="516c888d-eece-4e06-ad99-7b467d4b00d5" providerId="ADAL" clId="{F9BE42DC-05F1-4E41-82D2-DEFF2CC00E3B}" dt="2026-05-06T06:11:23.940" v="109"/>
          <ac:spMkLst>
            <pc:docMk/>
            <pc:sldMk cId="893155373" sldId="282"/>
            <ac:spMk id="9" creationId="{D606DC76-64DE-4F7F-9187-C775FA6A2C43}"/>
          </ac:spMkLst>
        </pc:spChg>
      </pc:sldChg>
      <pc:sldChg chg="modSp">
        <pc:chgData name="Preyawan Phositlimpagul" userId="516c888d-eece-4e06-ad99-7b467d4b00d5" providerId="ADAL" clId="{F9BE42DC-05F1-4E41-82D2-DEFF2CC00E3B}" dt="2026-05-06T06:11:45.849" v="119" actId="20577"/>
        <pc:sldMkLst>
          <pc:docMk/>
          <pc:sldMk cId="4266020641" sldId="286"/>
        </pc:sldMkLst>
      </pc:sldChg>
      <pc:sldChg chg="modSp mod">
        <pc:chgData name="Preyawan Phositlimpagul" userId="516c888d-eece-4e06-ad99-7b467d4b00d5" providerId="ADAL" clId="{F9BE42DC-05F1-4E41-82D2-DEFF2CC00E3B}" dt="2026-05-06T06:03:52.481" v="4" actId="20577"/>
        <pc:sldMkLst>
          <pc:docMk/>
          <pc:sldMk cId="3993637283" sldId="297"/>
        </pc:sldMkLst>
        <pc:spChg chg="mod">
          <ac:chgData name="Preyawan Phositlimpagul" userId="516c888d-eece-4e06-ad99-7b467d4b00d5" providerId="ADAL" clId="{F9BE42DC-05F1-4E41-82D2-DEFF2CC00E3B}" dt="2026-05-06T06:03:52.481" v="4" actId="20577"/>
          <ac:spMkLst>
            <pc:docMk/>
            <pc:sldMk cId="3993637283" sldId="297"/>
            <ac:spMk id="4" creationId="{3F78B9E8-1DEE-4F84-B959-E1A41B26CEE5}"/>
          </ac:spMkLst>
        </pc:spChg>
      </pc:sldChg>
      <pc:sldChg chg="modSp">
        <pc:chgData name="Preyawan Phositlimpagul" userId="516c888d-eece-4e06-ad99-7b467d4b00d5" providerId="ADAL" clId="{F9BE42DC-05F1-4E41-82D2-DEFF2CC00E3B}" dt="2026-05-06T06:10:15.022" v="96"/>
        <pc:sldMkLst>
          <pc:docMk/>
          <pc:sldMk cId="253524795" sldId="300"/>
        </pc:sldMkLst>
        <pc:spChg chg="mod">
          <ac:chgData name="Preyawan Phositlimpagul" userId="516c888d-eece-4e06-ad99-7b467d4b00d5" providerId="ADAL" clId="{F9BE42DC-05F1-4E41-82D2-DEFF2CC00E3B}" dt="2026-05-06T06:09:51.830" v="87"/>
          <ac:spMkLst>
            <pc:docMk/>
            <pc:sldMk cId="253524795" sldId="300"/>
            <ac:spMk id="12" creationId="{15DDDB3D-2BE2-4922-9657-ADE5531BF44C}"/>
          </ac:spMkLst>
        </pc:spChg>
      </pc:sldChg>
      <pc:sldChg chg="modSp">
        <pc:chgData name="Preyawan Phositlimpagul" userId="516c888d-eece-4e06-ad99-7b467d4b00d5" providerId="ADAL" clId="{F9BE42DC-05F1-4E41-82D2-DEFF2CC00E3B}" dt="2026-05-06T06:10:58.052" v="107" actId="6549"/>
        <pc:sldMkLst>
          <pc:docMk/>
          <pc:sldMk cId="2537698655" sldId="302"/>
        </pc:sldMkLst>
      </pc:sldChg>
      <pc:sldChg chg="modSp mod">
        <pc:chgData name="Preyawan Phositlimpagul" userId="516c888d-eece-4e06-ad99-7b467d4b00d5" providerId="ADAL" clId="{F9BE42DC-05F1-4E41-82D2-DEFF2CC00E3B}" dt="2026-05-06T06:13:03.448" v="144"/>
        <pc:sldMkLst>
          <pc:docMk/>
          <pc:sldMk cId="75047399" sldId="312"/>
        </pc:sldMkLst>
        <pc:spChg chg="mod">
          <ac:chgData name="Preyawan Phositlimpagul" userId="516c888d-eece-4e06-ad99-7b467d4b00d5" providerId="ADAL" clId="{F9BE42DC-05F1-4E41-82D2-DEFF2CC00E3B}" dt="2026-05-06T06:13:03.448" v="144"/>
          <ac:spMkLst>
            <pc:docMk/>
            <pc:sldMk cId="75047399" sldId="312"/>
            <ac:spMk id="6" creationId="{D5BC4257-02D1-44CC-A209-338523EE7A15}"/>
          </ac:spMkLst>
        </pc:spChg>
      </pc:sldChg>
      <pc:sldChg chg="modSp">
        <pc:chgData name="Preyawan Phositlimpagul" userId="516c888d-eece-4e06-ad99-7b467d4b00d5" providerId="ADAL" clId="{F9BE42DC-05F1-4E41-82D2-DEFF2CC00E3B}" dt="2026-05-06T06:07:47.376" v="55" actId="20577"/>
        <pc:sldMkLst>
          <pc:docMk/>
          <pc:sldMk cId="4191439596" sldId="313"/>
        </pc:sldMkLst>
        <pc:spChg chg="mod">
          <ac:chgData name="Preyawan Phositlimpagul" userId="516c888d-eece-4e06-ad99-7b467d4b00d5" providerId="ADAL" clId="{F9BE42DC-05F1-4E41-82D2-DEFF2CC00E3B}" dt="2026-05-06T06:07:47.376" v="55" actId="20577"/>
          <ac:spMkLst>
            <pc:docMk/>
            <pc:sldMk cId="4191439596" sldId="313"/>
            <ac:spMk id="11" creationId="{DA82F396-9916-4C53-AC0B-B41CA99761AD}"/>
          </ac:spMkLst>
        </pc:spChg>
      </pc:sldChg>
      <pc:sldChg chg="modSp mod">
        <pc:chgData name="Preyawan Phositlimpagul" userId="516c888d-eece-4e06-ad99-7b467d4b00d5" providerId="ADAL" clId="{F9BE42DC-05F1-4E41-82D2-DEFF2CC00E3B}" dt="2026-05-06T06:12:46.958" v="138"/>
        <pc:sldMkLst>
          <pc:docMk/>
          <pc:sldMk cId="4090930554" sldId="314"/>
        </pc:sldMkLst>
        <pc:spChg chg="mod">
          <ac:chgData name="Preyawan Phositlimpagul" userId="516c888d-eece-4e06-ad99-7b467d4b00d5" providerId="ADAL" clId="{F9BE42DC-05F1-4E41-82D2-DEFF2CC00E3B}" dt="2026-05-06T06:12:46.958" v="138"/>
          <ac:spMkLst>
            <pc:docMk/>
            <pc:sldMk cId="4090930554" sldId="314"/>
            <ac:spMk id="3" creationId="{73E87E81-D205-4F75-B15A-7AF8A6E53FB1}"/>
          </ac:spMkLst>
        </pc:spChg>
      </pc:sldChg>
      <pc:sldChg chg="modSp">
        <pc:chgData name="Preyawan Phositlimpagul" userId="516c888d-eece-4e06-ad99-7b467d4b00d5" providerId="ADAL" clId="{F9BE42DC-05F1-4E41-82D2-DEFF2CC00E3B}" dt="2026-05-06T06:12:16.392" v="125"/>
        <pc:sldMkLst>
          <pc:docMk/>
          <pc:sldMk cId="3315997607" sldId="316"/>
        </pc:sldMkLst>
        <pc:spChg chg="mod">
          <ac:chgData name="Preyawan Phositlimpagul" userId="516c888d-eece-4e06-ad99-7b467d4b00d5" providerId="ADAL" clId="{F9BE42DC-05F1-4E41-82D2-DEFF2CC00E3B}" dt="2026-05-06T06:12:16.392" v="125"/>
          <ac:spMkLst>
            <pc:docMk/>
            <pc:sldMk cId="3315997607" sldId="316"/>
            <ac:spMk id="27" creationId="{83221698-BBD9-E52F-E85B-7C45C154408E}"/>
          </ac:spMkLst>
        </pc:spChg>
      </pc:sldChg>
    </pc:docChg>
  </pc:docChgLst>
  <pc:docChgLst>
    <pc:chgData name="Preyawan Phositlimpagul" userId="516c888d-eece-4e06-ad99-7b467d4b00d5" providerId="ADAL" clId="{8A946D4B-6533-420B-8E18-889C0F1C4EE6}"/>
    <pc:docChg chg="undo redo custSel modSld">
      <pc:chgData name="Preyawan Phositlimpagul" userId="516c888d-eece-4e06-ad99-7b467d4b00d5" providerId="ADAL" clId="{8A946D4B-6533-420B-8E18-889C0F1C4EE6}" dt="2025-12-24T06:40:01.574" v="1579" actId="20577"/>
      <pc:docMkLst>
        <pc:docMk/>
      </pc:docMkLst>
      <pc:sldChg chg="modSp mod modNotesTx">
        <pc:chgData name="Preyawan Phositlimpagul" userId="516c888d-eece-4e06-ad99-7b467d4b00d5" providerId="ADAL" clId="{8A946D4B-6533-420B-8E18-889C0F1C4EE6}" dt="2025-12-23T10:20:49.388" v="55" actId="6549"/>
        <pc:sldMkLst>
          <pc:docMk/>
          <pc:sldMk cId="374178376" sldId="256"/>
        </pc:sldMkLst>
      </pc:sldChg>
      <pc:sldChg chg="addSp delSp modSp mod">
        <pc:chgData name="Preyawan Phositlimpagul" userId="516c888d-eece-4e06-ad99-7b467d4b00d5" providerId="ADAL" clId="{8A946D4B-6533-420B-8E18-889C0F1C4EE6}" dt="2025-12-23T10:37:23.141" v="136" actId="14100"/>
        <pc:sldMkLst>
          <pc:docMk/>
          <pc:sldMk cId="2515076412" sldId="258"/>
        </pc:sldMkLst>
      </pc:sldChg>
      <pc:sldChg chg="modSp mod modNotesTx">
        <pc:chgData name="Preyawan Phositlimpagul" userId="516c888d-eece-4e06-ad99-7b467d4b00d5" providerId="ADAL" clId="{8A946D4B-6533-420B-8E18-889C0F1C4EE6}" dt="2025-12-24T06:22:35.201" v="1573" actId="14100"/>
        <pc:sldMkLst>
          <pc:docMk/>
          <pc:sldMk cId="1097115100" sldId="267"/>
        </pc:sldMkLst>
      </pc:sldChg>
      <pc:sldChg chg="addSp delSp modSp mod modNotesTx">
        <pc:chgData name="Preyawan Phositlimpagul" userId="516c888d-eece-4e06-ad99-7b467d4b00d5" providerId="ADAL" clId="{8A946D4B-6533-420B-8E18-889C0F1C4EE6}" dt="2025-12-23T10:50:15.944" v="379"/>
        <pc:sldMkLst>
          <pc:docMk/>
          <pc:sldMk cId="2649235895" sldId="268"/>
        </pc:sldMkLst>
      </pc:sldChg>
      <pc:sldChg chg="modSp mod modNotesTx">
        <pc:chgData name="Preyawan Phositlimpagul" userId="516c888d-eece-4e06-ad99-7b467d4b00d5" providerId="ADAL" clId="{8A946D4B-6533-420B-8E18-889C0F1C4EE6}" dt="2025-12-23T10:41:57.476" v="204" actId="404"/>
        <pc:sldMkLst>
          <pc:docMk/>
          <pc:sldMk cId="3684277325" sldId="269"/>
        </pc:sldMkLst>
      </pc:sldChg>
      <pc:sldChg chg="modSp mod modNotesTx">
        <pc:chgData name="Preyawan Phositlimpagul" userId="516c888d-eece-4e06-ad99-7b467d4b00d5" providerId="ADAL" clId="{8A946D4B-6533-420B-8E18-889C0F1C4EE6}" dt="2025-12-23T10:55:44.387" v="431"/>
        <pc:sldMkLst>
          <pc:docMk/>
          <pc:sldMk cId="1682655911" sldId="271"/>
        </pc:sldMkLst>
      </pc:sldChg>
      <pc:sldChg chg="modSp mod">
        <pc:chgData name="Preyawan Phositlimpagul" userId="516c888d-eece-4e06-ad99-7b467d4b00d5" providerId="ADAL" clId="{8A946D4B-6533-420B-8E18-889C0F1C4EE6}" dt="2025-12-23T11:00:45.495" v="474" actId="113"/>
        <pc:sldMkLst>
          <pc:docMk/>
          <pc:sldMk cId="1655065659" sldId="272"/>
        </pc:sldMkLst>
      </pc:sldChg>
      <pc:sldChg chg="modSp mod modAnim">
        <pc:chgData name="Preyawan Phositlimpagul" userId="516c888d-eece-4e06-ad99-7b467d4b00d5" providerId="ADAL" clId="{8A946D4B-6533-420B-8E18-889C0F1C4EE6}" dt="2025-12-24T02:04:39.958" v="899"/>
        <pc:sldMkLst>
          <pc:docMk/>
          <pc:sldMk cId="3800905800" sldId="276"/>
        </pc:sldMkLst>
      </pc:sldChg>
      <pc:sldChg chg="modSp mod modNotesTx">
        <pc:chgData name="Preyawan Phositlimpagul" userId="516c888d-eece-4e06-ad99-7b467d4b00d5" providerId="ADAL" clId="{8A946D4B-6533-420B-8E18-889C0F1C4EE6}" dt="2025-12-24T01:56:10.622" v="860"/>
        <pc:sldMkLst>
          <pc:docMk/>
          <pc:sldMk cId="3936405909" sldId="278"/>
        </pc:sldMkLst>
      </pc:sldChg>
      <pc:sldChg chg="modSp mod modAnim modNotesTx">
        <pc:chgData name="Preyawan Phositlimpagul" userId="516c888d-eece-4e06-ad99-7b467d4b00d5" providerId="ADAL" clId="{8A946D4B-6533-420B-8E18-889C0F1C4EE6}" dt="2025-12-24T06:39:38.813" v="1576" actId="20577"/>
        <pc:sldMkLst>
          <pc:docMk/>
          <pc:sldMk cId="3423483313" sldId="279"/>
        </pc:sldMkLst>
      </pc:sldChg>
      <pc:sldChg chg="modSp mod modNotesTx">
        <pc:chgData name="Preyawan Phositlimpagul" userId="516c888d-eece-4e06-ad99-7b467d4b00d5" providerId="ADAL" clId="{8A946D4B-6533-420B-8E18-889C0F1C4EE6}" dt="2025-12-24T04:02:46.894" v="982" actId="403"/>
        <pc:sldMkLst>
          <pc:docMk/>
          <pc:sldMk cId="3432185103" sldId="280"/>
        </pc:sldMkLst>
      </pc:sldChg>
      <pc:sldChg chg="modSp mod modNotesTx">
        <pc:chgData name="Preyawan Phositlimpagul" userId="516c888d-eece-4e06-ad99-7b467d4b00d5" providerId="ADAL" clId="{8A946D4B-6533-420B-8E18-889C0F1C4EE6}" dt="2025-12-24T04:04:57.921" v="1024" actId="20577"/>
        <pc:sldMkLst>
          <pc:docMk/>
          <pc:sldMk cId="2846749736" sldId="281"/>
        </pc:sldMkLst>
      </pc:sldChg>
      <pc:sldChg chg="modSp modNotesTx">
        <pc:chgData name="Preyawan Phositlimpagul" userId="516c888d-eece-4e06-ad99-7b467d4b00d5" providerId="ADAL" clId="{8A946D4B-6533-420B-8E18-889C0F1C4EE6}" dt="2025-12-24T04:24:18.279" v="1065"/>
        <pc:sldMkLst>
          <pc:docMk/>
          <pc:sldMk cId="893155373" sldId="282"/>
        </pc:sldMkLst>
      </pc:sldChg>
      <pc:sldChg chg="addSp delSp modSp mod modAnim modNotesTx">
        <pc:chgData name="Preyawan Phositlimpagul" userId="516c888d-eece-4e06-ad99-7b467d4b00d5" providerId="ADAL" clId="{8A946D4B-6533-420B-8E18-889C0F1C4EE6}" dt="2025-12-24T04:30:54.818" v="1132" actId="20577"/>
        <pc:sldMkLst>
          <pc:docMk/>
          <pc:sldMk cId="4266020641" sldId="286"/>
        </pc:sldMkLst>
      </pc:sldChg>
      <pc:sldChg chg="modSp mod modAnim modNotesTx">
        <pc:chgData name="Preyawan Phositlimpagul" userId="516c888d-eece-4e06-ad99-7b467d4b00d5" providerId="ADAL" clId="{8A946D4B-6533-420B-8E18-889C0F1C4EE6}" dt="2025-12-24T06:40:01.574" v="1579" actId="20577"/>
        <pc:sldMkLst>
          <pc:docMk/>
          <pc:sldMk cId="980723614" sldId="291"/>
        </pc:sldMkLst>
      </pc:sldChg>
      <pc:sldChg chg="modSp mod modNotesTx">
        <pc:chgData name="Preyawan Phositlimpagul" userId="516c888d-eece-4e06-ad99-7b467d4b00d5" providerId="ADAL" clId="{8A946D4B-6533-420B-8E18-889C0F1C4EE6}" dt="2025-12-23T10:38:40.726" v="159" actId="6549"/>
        <pc:sldMkLst>
          <pc:docMk/>
          <pc:sldMk cId="4001344811" sldId="295"/>
        </pc:sldMkLst>
      </pc:sldChg>
      <pc:sldChg chg="modSp mod modNotesTx">
        <pc:chgData name="Preyawan Phositlimpagul" userId="516c888d-eece-4e06-ad99-7b467d4b00d5" providerId="ADAL" clId="{8A946D4B-6533-420B-8E18-889C0F1C4EE6}" dt="2025-12-24T06:39:22.249" v="1574" actId="20577"/>
        <pc:sldMkLst>
          <pc:docMk/>
          <pc:sldMk cId="3993637283" sldId="297"/>
        </pc:sldMkLst>
      </pc:sldChg>
      <pc:sldChg chg="modSp mod modNotesTx">
        <pc:chgData name="Preyawan Phositlimpagul" userId="516c888d-eece-4e06-ad99-7b467d4b00d5" providerId="ADAL" clId="{8A946D4B-6533-420B-8E18-889C0F1C4EE6}" dt="2025-12-23T10:45:06.713" v="287" actId="6549"/>
        <pc:sldMkLst>
          <pc:docMk/>
          <pc:sldMk cId="1269960888" sldId="298"/>
        </pc:sldMkLst>
      </pc:sldChg>
      <pc:sldChg chg="modSp modAnim modNotesTx">
        <pc:chgData name="Preyawan Phositlimpagul" userId="516c888d-eece-4e06-ad99-7b467d4b00d5" providerId="ADAL" clId="{8A946D4B-6533-420B-8E18-889C0F1C4EE6}" dt="2025-12-23T10:45:10.395" v="288" actId="6549"/>
        <pc:sldMkLst>
          <pc:docMk/>
          <pc:sldMk cId="1479559774" sldId="299"/>
        </pc:sldMkLst>
      </pc:sldChg>
      <pc:sldChg chg="modSp mod modAnim modNotesTx">
        <pc:chgData name="Preyawan Phositlimpagul" userId="516c888d-eece-4e06-ad99-7b467d4b00d5" providerId="ADAL" clId="{8A946D4B-6533-420B-8E18-889C0F1C4EE6}" dt="2025-12-24T02:10:24.049" v="948"/>
        <pc:sldMkLst>
          <pc:docMk/>
          <pc:sldMk cId="253524795" sldId="300"/>
        </pc:sldMkLst>
      </pc:sldChg>
      <pc:sldChg chg="addSp delSp modSp mod modNotesTx">
        <pc:chgData name="Preyawan Phositlimpagul" userId="516c888d-eece-4e06-ad99-7b467d4b00d5" providerId="ADAL" clId="{8A946D4B-6533-420B-8E18-889C0F1C4EE6}" dt="2025-12-24T06:39:31.900" v="1575" actId="20577"/>
        <pc:sldMkLst>
          <pc:docMk/>
          <pc:sldMk cId="369582285" sldId="301"/>
        </pc:sldMkLst>
      </pc:sldChg>
      <pc:sldChg chg="addSp delSp modSp mod modNotesTx">
        <pc:chgData name="Preyawan Phositlimpagul" userId="516c888d-eece-4e06-ad99-7b467d4b00d5" providerId="ADAL" clId="{8A946D4B-6533-420B-8E18-889C0F1C4EE6}" dt="2025-12-24T04:14:28.996" v="1046"/>
        <pc:sldMkLst>
          <pc:docMk/>
          <pc:sldMk cId="2537698655" sldId="302"/>
        </pc:sldMkLst>
      </pc:sldChg>
      <pc:sldChg chg="modSp mod modNotesTx">
        <pc:chgData name="Preyawan Phositlimpagul" userId="516c888d-eece-4e06-ad99-7b467d4b00d5" providerId="ADAL" clId="{8A946D4B-6533-420B-8E18-889C0F1C4EE6}" dt="2025-12-24T04:27:37.495" v="1099" actId="20577"/>
        <pc:sldMkLst>
          <pc:docMk/>
          <pc:sldMk cId="1937995341" sldId="303"/>
        </pc:sldMkLst>
      </pc:sldChg>
      <pc:sldChg chg="modSp mod modNotesTx">
        <pc:chgData name="Preyawan Phositlimpagul" userId="516c888d-eece-4e06-ad99-7b467d4b00d5" providerId="ADAL" clId="{8A946D4B-6533-420B-8E18-889C0F1C4EE6}" dt="2025-12-24T06:39:48.819" v="1577" actId="20577"/>
        <pc:sldMkLst>
          <pc:docMk/>
          <pc:sldMk cId="859137605" sldId="308"/>
        </pc:sldMkLst>
      </pc:sldChg>
      <pc:sldChg chg="modSp mod modNotesTx">
        <pc:chgData name="Preyawan Phositlimpagul" userId="516c888d-eece-4e06-ad99-7b467d4b00d5" providerId="ADAL" clId="{8A946D4B-6533-420B-8E18-889C0F1C4EE6}" dt="2025-12-24T06:09:43.395" v="1415" actId="20577"/>
        <pc:sldMkLst>
          <pc:docMk/>
          <pc:sldMk cId="210905558" sldId="309"/>
        </pc:sldMkLst>
      </pc:sldChg>
      <pc:sldChg chg="modSp mod modNotesTx">
        <pc:chgData name="Preyawan Phositlimpagul" userId="516c888d-eece-4e06-ad99-7b467d4b00d5" providerId="ADAL" clId="{8A946D4B-6533-420B-8E18-889C0F1C4EE6}" dt="2025-12-24T05:58:02.110" v="1280" actId="20577"/>
        <pc:sldMkLst>
          <pc:docMk/>
          <pc:sldMk cId="595938770" sldId="310"/>
        </pc:sldMkLst>
      </pc:sldChg>
      <pc:sldChg chg="modSp mod modAnim modNotesTx">
        <pc:chgData name="Preyawan Phositlimpagul" userId="516c888d-eece-4e06-ad99-7b467d4b00d5" providerId="ADAL" clId="{8A946D4B-6533-420B-8E18-889C0F1C4EE6}" dt="2025-12-24T06:17:55.415" v="1548" actId="14100"/>
        <pc:sldMkLst>
          <pc:docMk/>
          <pc:sldMk cId="213800303" sldId="311"/>
        </pc:sldMkLst>
      </pc:sldChg>
      <pc:sldChg chg="modSp mod modNotesTx">
        <pc:chgData name="Preyawan Phositlimpagul" userId="516c888d-eece-4e06-ad99-7b467d4b00d5" providerId="ADAL" clId="{8A946D4B-6533-420B-8E18-889C0F1C4EE6}" dt="2025-12-24T06:14:28.420" v="1532" actId="20577"/>
        <pc:sldMkLst>
          <pc:docMk/>
          <pc:sldMk cId="75047399" sldId="312"/>
        </pc:sldMkLst>
      </pc:sldChg>
      <pc:sldChg chg="modSp mod modAnim modNotesTx">
        <pc:chgData name="Preyawan Phositlimpagul" userId="516c888d-eece-4e06-ad99-7b467d4b00d5" providerId="ADAL" clId="{8A946D4B-6533-420B-8E18-889C0F1C4EE6}" dt="2025-12-23T10:47:48.646" v="359"/>
        <pc:sldMkLst>
          <pc:docMk/>
          <pc:sldMk cId="4191439596" sldId="313"/>
        </pc:sldMkLst>
      </pc:sldChg>
      <pc:sldChg chg="modSp mod modNotesTx">
        <pc:chgData name="Preyawan Phositlimpagul" userId="516c888d-eece-4e06-ad99-7b467d4b00d5" providerId="ADAL" clId="{8A946D4B-6533-420B-8E18-889C0F1C4EE6}" dt="2025-12-24T06:06:01.289" v="1299"/>
        <pc:sldMkLst>
          <pc:docMk/>
          <pc:sldMk cId="4090930554" sldId="314"/>
        </pc:sldMkLst>
      </pc:sldChg>
      <pc:sldChg chg="addSp delSp modSp mod modAnim">
        <pc:chgData name="Preyawan Phositlimpagul" userId="516c888d-eece-4e06-ad99-7b467d4b00d5" providerId="ADAL" clId="{8A946D4B-6533-420B-8E18-889C0F1C4EE6}" dt="2025-12-24T01:42:53.788" v="610" actId="20577"/>
        <pc:sldMkLst>
          <pc:docMk/>
          <pc:sldMk cId="653781483" sldId="315"/>
        </pc:sldMkLst>
      </pc:sldChg>
      <pc:sldChg chg="modSp mod modNotesTx">
        <pc:chgData name="Preyawan Phositlimpagul" userId="516c888d-eece-4e06-ad99-7b467d4b00d5" providerId="ADAL" clId="{8A946D4B-6533-420B-8E18-889C0F1C4EE6}" dt="2025-12-24T05:49:27.267" v="1271" actId="20577"/>
        <pc:sldMkLst>
          <pc:docMk/>
          <pc:sldMk cId="3315997607" sldId="316"/>
        </pc:sldMkLst>
      </pc:sldChg>
    </pc:docChg>
  </pc:docChgLst>
  <pc:docChgLst>
    <pc:chgData name="Preyawan Phositlimpagul" userId="516c888d-eece-4e06-ad99-7b467d4b00d5" providerId="ADAL" clId="{B29D1E42-7EF0-4E17-9A26-E75AD348C7E7}"/>
    <pc:docChg chg="undo redo custSel modSld">
      <pc:chgData name="Preyawan Phositlimpagul" userId="516c888d-eece-4e06-ad99-7b467d4b00d5" providerId="ADAL" clId="{B29D1E42-7EF0-4E17-9A26-E75AD348C7E7}" dt="2024-09-16T09:24:27.890" v="1208" actId="20577"/>
      <pc:docMkLst>
        <pc:docMk/>
      </pc:docMkLst>
      <pc:sldChg chg="addSp delSp modSp mod modNotesTx">
        <pc:chgData name="Preyawan Phositlimpagul" userId="516c888d-eece-4e06-ad99-7b467d4b00d5" providerId="ADAL" clId="{B29D1E42-7EF0-4E17-9A26-E75AD348C7E7}" dt="2024-09-16T07:33:57.106" v="310" actId="20577"/>
        <pc:sldMkLst>
          <pc:docMk/>
          <pc:sldMk cId="374178376" sldId="256"/>
        </pc:sldMkLst>
      </pc:sldChg>
      <pc:sldChg chg="modNotesTx">
        <pc:chgData name="Preyawan Phositlimpagul" userId="516c888d-eece-4e06-ad99-7b467d4b00d5" providerId="ADAL" clId="{B29D1E42-7EF0-4E17-9A26-E75AD348C7E7}" dt="2024-09-16T07:26:41.347" v="276" actId="6549"/>
        <pc:sldMkLst>
          <pc:docMk/>
          <pc:sldMk cId="2515076412" sldId="258"/>
        </pc:sldMkLst>
      </pc:sldChg>
      <pc:sldChg chg="delCm modNotesTx">
        <pc:chgData name="Preyawan Phositlimpagul" userId="516c888d-eece-4e06-ad99-7b467d4b00d5" providerId="ADAL" clId="{B29D1E42-7EF0-4E17-9A26-E75AD348C7E7}" dt="2024-09-16T09:22:04.410" v="1166" actId="20577"/>
        <pc:sldMkLst>
          <pc:docMk/>
          <pc:sldMk cId="1097115100" sldId="267"/>
        </pc:sldMkLst>
      </pc:sldChg>
      <pc:sldChg chg="addSp delSp modSp modNotesTx">
        <pc:chgData name="Preyawan Phositlimpagul" userId="516c888d-eece-4e06-ad99-7b467d4b00d5" providerId="ADAL" clId="{B29D1E42-7EF0-4E17-9A26-E75AD348C7E7}" dt="2024-09-16T08:27:58.618" v="752" actId="1076"/>
        <pc:sldMkLst>
          <pc:docMk/>
          <pc:sldMk cId="2649235895" sldId="268"/>
        </pc:sldMkLst>
      </pc:sldChg>
      <pc:sldChg chg="delCm modNotesTx">
        <pc:chgData name="Preyawan Phositlimpagul" userId="516c888d-eece-4e06-ad99-7b467d4b00d5" providerId="ADAL" clId="{B29D1E42-7EF0-4E17-9A26-E75AD348C7E7}" dt="2024-09-16T07:26:52.392" v="279" actId="20577"/>
        <pc:sldMkLst>
          <pc:docMk/>
          <pc:sldMk cId="3684277325" sldId="269"/>
        </pc:sldMkLst>
      </pc:sldChg>
      <pc:sldChg chg="addSp delSp modSp mod modNotesTx">
        <pc:chgData name="Preyawan Phositlimpagul" userId="516c888d-eece-4e06-ad99-7b467d4b00d5" providerId="ADAL" clId="{B29D1E42-7EF0-4E17-9A26-E75AD348C7E7}" dt="2024-09-16T08:27:12.525" v="743" actId="1076"/>
        <pc:sldMkLst>
          <pc:docMk/>
          <pc:sldMk cId="1682655911" sldId="271"/>
        </pc:sldMkLst>
      </pc:sldChg>
      <pc:sldChg chg="modNotesTx">
        <pc:chgData name="Preyawan Phositlimpagul" userId="516c888d-eece-4e06-ad99-7b467d4b00d5" providerId="ADAL" clId="{B29D1E42-7EF0-4E17-9A26-E75AD348C7E7}" dt="2024-09-16T07:38:18.625" v="428" actId="6549"/>
        <pc:sldMkLst>
          <pc:docMk/>
          <pc:sldMk cId="1655065659" sldId="272"/>
        </pc:sldMkLst>
      </pc:sldChg>
      <pc:sldChg chg="modNotesTx">
        <pc:chgData name="Preyawan Phositlimpagul" userId="516c888d-eece-4e06-ad99-7b467d4b00d5" providerId="ADAL" clId="{B29D1E42-7EF0-4E17-9A26-E75AD348C7E7}" dt="2024-09-16T07:39:28.649" v="439" actId="6549"/>
        <pc:sldMkLst>
          <pc:docMk/>
          <pc:sldMk cId="3800905800" sldId="276"/>
        </pc:sldMkLst>
      </pc:sldChg>
      <pc:sldChg chg="delCm modNotesTx">
        <pc:chgData name="Preyawan Phositlimpagul" userId="516c888d-eece-4e06-ad99-7b467d4b00d5" providerId="ADAL" clId="{B29D1E42-7EF0-4E17-9A26-E75AD348C7E7}" dt="2024-09-16T07:40:01.846" v="449"/>
        <pc:sldMkLst>
          <pc:docMk/>
          <pc:sldMk cId="3936405909" sldId="278"/>
        </pc:sldMkLst>
      </pc:sldChg>
      <pc:sldChg chg="addSp delSp mod addAnim delAnim delCm modNotesTx">
        <pc:chgData name="Preyawan Phositlimpagul" userId="516c888d-eece-4e06-ad99-7b467d4b00d5" providerId="ADAL" clId="{B29D1E42-7EF0-4E17-9A26-E75AD348C7E7}" dt="2024-09-16T07:45:03.330" v="501"/>
        <pc:sldMkLst>
          <pc:docMk/>
          <pc:sldMk cId="3423483313" sldId="279"/>
        </pc:sldMkLst>
      </pc:sldChg>
      <pc:sldChg chg="modNotesTx">
        <pc:chgData name="Preyawan Phositlimpagul" userId="516c888d-eece-4e06-ad99-7b467d4b00d5" providerId="ADAL" clId="{B29D1E42-7EF0-4E17-9A26-E75AD348C7E7}" dt="2024-09-16T07:55:02.159" v="569"/>
        <pc:sldMkLst>
          <pc:docMk/>
          <pc:sldMk cId="3432185103" sldId="280"/>
        </pc:sldMkLst>
      </pc:sldChg>
      <pc:sldChg chg="modNotesTx">
        <pc:chgData name="Preyawan Phositlimpagul" userId="516c888d-eece-4e06-ad99-7b467d4b00d5" providerId="ADAL" clId="{B29D1E42-7EF0-4E17-9A26-E75AD348C7E7}" dt="2024-09-16T07:56:56.879" v="578" actId="20577"/>
        <pc:sldMkLst>
          <pc:docMk/>
          <pc:sldMk cId="2846749736" sldId="281"/>
        </pc:sldMkLst>
      </pc:sldChg>
      <pc:sldChg chg="addSp delSp modSp mod delCm modNotesTx">
        <pc:chgData name="Preyawan Phositlimpagul" userId="516c888d-eece-4e06-ad99-7b467d4b00d5" providerId="ADAL" clId="{B29D1E42-7EF0-4E17-9A26-E75AD348C7E7}" dt="2024-09-16T08:28:26.955" v="755" actId="1076"/>
        <pc:sldMkLst>
          <pc:docMk/>
          <pc:sldMk cId="893155373" sldId="282"/>
        </pc:sldMkLst>
      </pc:sldChg>
      <pc:sldChg chg="addSp delSp modSp mod delCm modNotesTx">
        <pc:chgData name="Preyawan Phositlimpagul" userId="516c888d-eece-4e06-ad99-7b467d4b00d5" providerId="ADAL" clId="{B29D1E42-7EF0-4E17-9A26-E75AD348C7E7}" dt="2024-09-16T08:32:50.235" v="797" actId="6549"/>
        <pc:sldMkLst>
          <pc:docMk/>
          <pc:sldMk cId="4266020641" sldId="286"/>
        </pc:sldMkLst>
      </pc:sldChg>
      <pc:sldChg chg="modSp mod delCm modNotesTx">
        <pc:chgData name="Preyawan Phositlimpagul" userId="516c888d-eece-4e06-ad99-7b467d4b00d5" providerId="ADAL" clId="{B29D1E42-7EF0-4E17-9A26-E75AD348C7E7}" dt="2024-09-16T09:14:53.181" v="1148"/>
        <pc:sldMkLst>
          <pc:docMk/>
          <pc:sldMk cId="980723614" sldId="291"/>
        </pc:sldMkLst>
      </pc:sldChg>
      <pc:sldChg chg="delCm modNotesTx">
        <pc:chgData name="Preyawan Phositlimpagul" userId="516c888d-eece-4e06-ad99-7b467d4b00d5" providerId="ADAL" clId="{B29D1E42-7EF0-4E17-9A26-E75AD348C7E7}" dt="2024-09-16T07:26:45.109" v="277" actId="6549"/>
        <pc:sldMkLst>
          <pc:docMk/>
          <pc:sldMk cId="4001344811" sldId="295"/>
        </pc:sldMkLst>
      </pc:sldChg>
      <pc:sldChg chg="addSp delSp modSp mod delAnim modAnim delCm modNotesTx">
        <pc:chgData name="Preyawan Phositlimpagul" userId="516c888d-eece-4e06-ad99-7b467d4b00d5" providerId="ADAL" clId="{B29D1E42-7EF0-4E17-9A26-E75AD348C7E7}" dt="2024-09-16T09:23:12.880" v="1197" actId="20577"/>
        <pc:sldMkLst>
          <pc:docMk/>
          <pc:sldMk cId="3993637283" sldId="297"/>
        </pc:sldMkLst>
      </pc:sldChg>
      <pc:sldChg chg="modSp mod delCm modNotesTx">
        <pc:chgData name="Preyawan Phositlimpagul" userId="516c888d-eece-4e06-ad99-7b467d4b00d5" providerId="ADAL" clId="{B29D1E42-7EF0-4E17-9A26-E75AD348C7E7}" dt="2024-09-16T07:29:31.154" v="293" actId="14826"/>
        <pc:sldMkLst>
          <pc:docMk/>
          <pc:sldMk cId="1269960888" sldId="298"/>
        </pc:sldMkLst>
      </pc:sldChg>
      <pc:sldChg chg="modNotesTx">
        <pc:chgData name="Preyawan Phositlimpagul" userId="516c888d-eece-4e06-ad99-7b467d4b00d5" providerId="ADAL" clId="{B29D1E42-7EF0-4E17-9A26-E75AD348C7E7}" dt="2024-09-16T07:34:38.844" v="311" actId="20577"/>
        <pc:sldMkLst>
          <pc:docMk/>
          <pc:sldMk cId="1479559774" sldId="299"/>
        </pc:sldMkLst>
      </pc:sldChg>
      <pc:sldChg chg="modSp modNotesTx">
        <pc:chgData name="Preyawan Phositlimpagul" userId="516c888d-eece-4e06-ad99-7b467d4b00d5" providerId="ADAL" clId="{B29D1E42-7EF0-4E17-9A26-E75AD348C7E7}" dt="2024-09-16T07:52:21.354" v="555" actId="14826"/>
        <pc:sldMkLst>
          <pc:docMk/>
          <pc:sldMk cId="253524795" sldId="300"/>
        </pc:sldMkLst>
      </pc:sldChg>
      <pc:sldChg chg="delCm modNotesTx">
        <pc:chgData name="Preyawan Phositlimpagul" userId="516c888d-eece-4e06-ad99-7b467d4b00d5" providerId="ADAL" clId="{B29D1E42-7EF0-4E17-9A26-E75AD348C7E7}" dt="2024-09-16T07:38:50.205" v="433" actId="6549"/>
        <pc:sldMkLst>
          <pc:docMk/>
          <pc:sldMk cId="369582285" sldId="301"/>
        </pc:sldMkLst>
      </pc:sldChg>
      <pc:sldChg chg="delSp modSp mod delCm modNotesTx">
        <pc:chgData name="Preyawan Phositlimpagul" userId="516c888d-eece-4e06-ad99-7b467d4b00d5" providerId="ADAL" clId="{B29D1E42-7EF0-4E17-9A26-E75AD348C7E7}" dt="2024-09-16T08:01:25.622" v="612" actId="14100"/>
        <pc:sldMkLst>
          <pc:docMk/>
          <pc:sldMk cId="2537698655" sldId="302"/>
        </pc:sldMkLst>
      </pc:sldChg>
      <pc:sldChg chg="addSp delSp modSp mod modNotesTx">
        <pc:chgData name="Preyawan Phositlimpagul" userId="516c888d-eece-4e06-ad99-7b467d4b00d5" providerId="ADAL" clId="{B29D1E42-7EF0-4E17-9A26-E75AD348C7E7}" dt="2024-09-16T08:37:38.308" v="816" actId="14100"/>
        <pc:sldMkLst>
          <pc:docMk/>
          <pc:sldMk cId="1937995341" sldId="303"/>
        </pc:sldMkLst>
      </pc:sldChg>
      <pc:sldChg chg="modSp modNotesTx">
        <pc:chgData name="Preyawan Phositlimpagul" userId="516c888d-eece-4e06-ad99-7b467d4b00d5" providerId="ADAL" clId="{B29D1E42-7EF0-4E17-9A26-E75AD348C7E7}" dt="2024-09-16T08:46:13.654" v="833" actId="14826"/>
        <pc:sldMkLst>
          <pc:docMk/>
          <pc:sldMk cId="859137605" sldId="308"/>
        </pc:sldMkLst>
      </pc:sldChg>
      <pc:sldChg chg="modSp mod modNotesTx">
        <pc:chgData name="Preyawan Phositlimpagul" userId="516c888d-eece-4e06-ad99-7b467d4b00d5" providerId="ADAL" clId="{B29D1E42-7EF0-4E17-9A26-E75AD348C7E7}" dt="2024-09-16T09:24:11.582" v="1200" actId="20577"/>
        <pc:sldMkLst>
          <pc:docMk/>
          <pc:sldMk cId="210905558" sldId="309"/>
        </pc:sldMkLst>
      </pc:sldChg>
      <pc:sldChg chg="addSp delSp modSp mod addAnim delAnim modAnim delCm modNotesTx">
        <pc:chgData name="Preyawan Phositlimpagul" userId="516c888d-eece-4e06-ad99-7b467d4b00d5" providerId="ADAL" clId="{B29D1E42-7EF0-4E17-9A26-E75AD348C7E7}" dt="2024-09-16T09:07:28.580" v="1112"/>
        <pc:sldMkLst>
          <pc:docMk/>
          <pc:sldMk cId="595938770" sldId="310"/>
        </pc:sldMkLst>
      </pc:sldChg>
      <pc:sldChg chg="addSp delSp modSp mod modNotesTx">
        <pc:chgData name="Preyawan Phositlimpagul" userId="516c888d-eece-4e06-ad99-7b467d4b00d5" providerId="ADAL" clId="{B29D1E42-7EF0-4E17-9A26-E75AD348C7E7}" dt="2024-09-16T09:24:27.890" v="1208" actId="20577"/>
        <pc:sldMkLst>
          <pc:docMk/>
          <pc:sldMk cId="213800303" sldId="311"/>
        </pc:sldMkLst>
      </pc:sldChg>
      <pc:sldChg chg="modSp modNotesTx">
        <pc:chgData name="Preyawan Phositlimpagul" userId="516c888d-eece-4e06-ad99-7b467d4b00d5" providerId="ADAL" clId="{B29D1E42-7EF0-4E17-9A26-E75AD348C7E7}" dt="2024-09-16T09:19:51.520" v="1162" actId="14826"/>
        <pc:sldMkLst>
          <pc:docMk/>
          <pc:sldMk cId="75047399" sldId="312"/>
        </pc:sldMkLst>
      </pc:sldChg>
      <pc:sldChg chg="modNotesTx">
        <pc:chgData name="Preyawan Phositlimpagul" userId="516c888d-eece-4e06-ad99-7b467d4b00d5" providerId="ADAL" clId="{B29D1E42-7EF0-4E17-9A26-E75AD348C7E7}" dt="2024-09-16T07:35:18.711" v="327" actId="20577"/>
        <pc:sldMkLst>
          <pc:docMk/>
          <pc:sldMk cId="4191439596" sldId="313"/>
        </pc:sldMkLst>
      </pc:sldChg>
      <pc:sldChg chg="modSp mod modNotesTx">
        <pc:chgData name="Preyawan Phositlimpagul" userId="516c888d-eece-4e06-ad99-7b467d4b00d5" providerId="ADAL" clId="{B29D1E42-7EF0-4E17-9A26-E75AD348C7E7}" dt="2024-09-16T09:11:07.624" v="1132"/>
        <pc:sldMkLst>
          <pc:docMk/>
          <pc:sldMk cId="4090930554" sldId="314"/>
        </pc:sldMkLst>
      </pc:sldChg>
      <pc:sldChg chg="delCm modNotesTx">
        <pc:chgData name="Preyawan Phositlimpagul" userId="516c888d-eece-4e06-ad99-7b467d4b00d5" providerId="ADAL" clId="{B29D1E42-7EF0-4E17-9A26-E75AD348C7E7}" dt="2024-09-16T07:38:56.070" v="434" actId="6549"/>
        <pc:sldMkLst>
          <pc:docMk/>
          <pc:sldMk cId="653781483" sldId="315"/>
        </pc:sldMkLst>
      </pc:sldChg>
    </pc:docChg>
  </pc:docChgLst>
  <pc:docChgLst>
    <pc:chgData name="jldintern1" userId="c239dbb3-80bf-437b-a6c1-5a5bf65cbf14" providerId="ADAL" clId="{026B7D62-5A30-4349-B8BB-6B4F10DAA2CE}"/>
    <pc:docChg chg="modSld sldOrd">
      <pc:chgData name="jldintern1" userId="c239dbb3-80bf-437b-a6c1-5a5bf65cbf14" providerId="ADAL" clId="{026B7D62-5A30-4349-B8BB-6B4F10DAA2CE}" dt="2025-05-15T07:46:36.177" v="1"/>
      <pc:docMkLst>
        <pc:docMk/>
      </pc:docMkLst>
      <pc:sldChg chg="ord">
        <pc:chgData name="jldintern1" userId="c239dbb3-80bf-437b-a6c1-5a5bf65cbf14" providerId="ADAL" clId="{026B7D62-5A30-4349-B8BB-6B4F10DAA2CE}" dt="2025-05-15T07:46:36.177" v="1"/>
        <pc:sldMkLst>
          <pc:docMk/>
          <pc:sldMk cId="3993637283" sldId="297"/>
        </pc:sldMkLst>
      </pc:sldChg>
    </pc:docChg>
  </pc:docChgLst>
  <pc:docChgLst>
    <pc:chgData name="Mei Fukada" userId="4b4e81c0-5f69-430b-9e93-db87b6b5cf3b" providerId="ADAL" clId="{BBEE624A-AD86-45D8-9540-4069F1CA041E}"/>
    <pc:docChg chg="undo custSel addSld modSld">
      <pc:chgData name="Mei Fukada" userId="4b4e81c0-5f69-430b-9e93-db87b6b5cf3b" providerId="ADAL" clId="{BBEE624A-AD86-45D8-9540-4069F1CA041E}" dt="2025-05-15T04:20:48.251" v="147"/>
      <pc:docMkLst>
        <pc:docMk/>
      </pc:docMkLst>
      <pc:sldChg chg="modNotesTx">
        <pc:chgData name="Mei Fukada" userId="4b4e81c0-5f69-430b-9e93-db87b6b5cf3b" providerId="ADAL" clId="{BBEE624A-AD86-45D8-9540-4069F1CA041E}" dt="2025-04-16T06:48:31.882" v="8" actId="20577"/>
        <pc:sldMkLst>
          <pc:docMk/>
          <pc:sldMk cId="2649235895" sldId="268"/>
        </pc:sldMkLst>
      </pc:sldChg>
      <pc:sldChg chg="addSp delSp modSp mod">
        <pc:chgData name="Mei Fukada" userId="4b4e81c0-5f69-430b-9e93-db87b6b5cf3b" providerId="ADAL" clId="{BBEE624A-AD86-45D8-9540-4069F1CA041E}" dt="2025-05-02T10:23:20.205" v="32"/>
        <pc:sldMkLst>
          <pc:docMk/>
          <pc:sldMk cId="2846749736" sldId="281"/>
        </pc:sldMkLst>
      </pc:sldChg>
      <pc:sldChg chg="modNotesTx">
        <pc:chgData name="Mei Fukada" userId="4b4e81c0-5f69-430b-9e93-db87b6b5cf3b" providerId="ADAL" clId="{BBEE624A-AD86-45D8-9540-4069F1CA041E}" dt="2025-04-16T06:50:58.051" v="15"/>
        <pc:sldMkLst>
          <pc:docMk/>
          <pc:sldMk cId="4266020641" sldId="286"/>
        </pc:sldMkLst>
      </pc:sldChg>
      <pc:sldChg chg="addSp modSp mod modNotesTx">
        <pc:chgData name="Mei Fukada" userId="4b4e81c0-5f69-430b-9e93-db87b6b5cf3b" providerId="ADAL" clId="{BBEE624A-AD86-45D8-9540-4069F1CA041E}" dt="2025-05-02T10:21:58.146" v="18" actId="1076"/>
        <pc:sldMkLst>
          <pc:docMk/>
          <pc:sldMk cId="369582285" sldId="301"/>
        </pc:sldMkLst>
      </pc:sldChg>
      <pc:sldChg chg="addSp modSp mod">
        <pc:chgData name="Mei Fukada" userId="4b4e81c0-5f69-430b-9e93-db87b6b5cf3b" providerId="ADAL" clId="{BBEE624A-AD86-45D8-9540-4069F1CA041E}" dt="2025-05-02T10:22:17.609" v="21" actId="1076"/>
        <pc:sldMkLst>
          <pc:docMk/>
          <pc:sldMk cId="653781483" sldId="315"/>
        </pc:sldMkLst>
      </pc:sldChg>
      <pc:sldChg chg="modSp add mod">
        <pc:chgData name="Mei Fukada" userId="4b4e81c0-5f69-430b-9e93-db87b6b5cf3b" providerId="ADAL" clId="{BBEE624A-AD86-45D8-9540-4069F1CA041E}" dt="2025-05-15T04:20:48.251" v="147"/>
        <pc:sldMkLst>
          <pc:docMk/>
          <pc:sldMk cId="1617206650" sldId="317"/>
        </pc:sldMkLst>
      </pc:sldChg>
    </pc:docChg>
  </pc:docChgLst>
  <pc:docChgLst>
    <pc:chgData name="Preyawan Phositlimpagul" userId="516c888d-eece-4e06-ad99-7b467d4b00d5" providerId="ADAL" clId="{8E84DEB6-3C11-426F-AE5D-F7ACD2F83292}"/>
    <pc:docChg chg="undo redo custSel addSld delSld modSld sldOrd">
      <pc:chgData name="Preyawan Phositlimpagul" userId="516c888d-eece-4e06-ad99-7b467d4b00d5" providerId="ADAL" clId="{8E84DEB6-3C11-426F-AE5D-F7ACD2F83292}" dt="2023-05-11T09:40:43.716" v="14551" actId="20577"/>
      <pc:docMkLst>
        <pc:docMk/>
      </pc:docMkLst>
      <pc:sldChg chg="addSp delSp modSp mod delCm modNotesTx">
        <pc:chgData name="Preyawan Phositlimpagul" userId="516c888d-eece-4e06-ad99-7b467d4b00d5" providerId="ADAL" clId="{8E84DEB6-3C11-426F-AE5D-F7ACD2F83292}" dt="2023-04-20T06:49:46.194" v="5809" actId="1076"/>
        <pc:sldMkLst>
          <pc:docMk/>
          <pc:sldMk cId="2515076412" sldId="258"/>
        </pc:sldMkLst>
      </pc:sldChg>
      <pc:sldChg chg="addSp delSp modSp mod addCm modNotesTx">
        <pc:chgData name="Preyawan Phositlimpagul" userId="516c888d-eece-4e06-ad99-7b467d4b00d5" providerId="ADAL" clId="{8E84DEB6-3C11-426F-AE5D-F7ACD2F83292}" dt="2023-05-11T07:53:03.863" v="13863" actId="1589"/>
        <pc:sldMkLst>
          <pc:docMk/>
          <pc:sldMk cId="1097115100" sldId="267"/>
        </pc:sldMkLst>
      </pc:sldChg>
      <pc:sldChg chg="addSp delSp modSp mod delAnim modAnim modNotesTx">
        <pc:chgData name="Preyawan Phositlimpagul" userId="516c888d-eece-4e06-ad99-7b467d4b00d5" providerId="ADAL" clId="{8E84DEB6-3C11-426F-AE5D-F7ACD2F83292}" dt="2023-04-24T03:46:51.354" v="9580" actId="20577"/>
        <pc:sldMkLst>
          <pc:docMk/>
          <pc:sldMk cId="2649235895" sldId="268"/>
        </pc:sldMkLst>
      </pc:sldChg>
      <pc:sldChg chg="addSp delSp modSp mod addCm modNotesTx">
        <pc:chgData name="Preyawan Phositlimpagul" userId="516c888d-eece-4e06-ad99-7b467d4b00d5" providerId="ADAL" clId="{8E84DEB6-3C11-426F-AE5D-F7ACD2F83292}" dt="2023-05-09T07:56:44.373" v="11393" actId="1589"/>
        <pc:sldMkLst>
          <pc:docMk/>
          <pc:sldMk cId="3684277325" sldId="269"/>
        </pc:sldMkLst>
      </pc:sldChg>
      <pc:sldChg chg="modSp mod modNotesTx">
        <pc:chgData name="Preyawan Phositlimpagul" userId="516c888d-eece-4e06-ad99-7b467d4b00d5" providerId="ADAL" clId="{8E84DEB6-3C11-426F-AE5D-F7ACD2F83292}" dt="2023-05-10T04:14:59.582" v="13158" actId="1076"/>
        <pc:sldMkLst>
          <pc:docMk/>
          <pc:sldMk cId="1682655911" sldId="271"/>
        </pc:sldMkLst>
      </pc:sldChg>
      <pc:sldChg chg="addSp modSp mod modAnim modNotesTx">
        <pc:chgData name="Preyawan Phositlimpagul" userId="516c888d-eece-4e06-ad99-7b467d4b00d5" providerId="ADAL" clId="{8E84DEB6-3C11-426F-AE5D-F7ACD2F83292}" dt="2023-04-24T03:48:23.230" v="9595" actId="6549"/>
        <pc:sldMkLst>
          <pc:docMk/>
          <pc:sldMk cId="1655065659" sldId="272"/>
        </pc:sldMkLst>
      </pc:sldChg>
      <pc:sldChg chg="modSp add del mod modNotesTx">
        <pc:chgData name="Preyawan Phositlimpagul" userId="516c888d-eece-4e06-ad99-7b467d4b00d5" providerId="ADAL" clId="{8E84DEB6-3C11-426F-AE5D-F7ACD2F83292}" dt="2023-04-19T05:38:52.615" v="3855" actId="47"/>
        <pc:sldMkLst>
          <pc:docMk/>
          <pc:sldMk cId="1421635116" sldId="273"/>
        </pc:sldMkLst>
      </pc:sldChg>
      <pc:sldChg chg="modSp del mod modNotesTx">
        <pc:chgData name="Preyawan Phositlimpagul" userId="516c888d-eece-4e06-ad99-7b467d4b00d5" providerId="ADAL" clId="{8E84DEB6-3C11-426F-AE5D-F7ACD2F83292}" dt="2023-04-20T07:37:59.588" v="6466" actId="47"/>
        <pc:sldMkLst>
          <pc:docMk/>
          <pc:sldMk cId="214200183" sldId="274"/>
        </pc:sldMkLst>
      </pc:sldChg>
      <pc:sldChg chg="modSp add del mod modNotesTx">
        <pc:chgData name="Preyawan Phositlimpagul" userId="516c888d-eece-4e06-ad99-7b467d4b00d5" providerId="ADAL" clId="{8E84DEB6-3C11-426F-AE5D-F7ACD2F83292}" dt="2023-04-19T05:44:19.606" v="3887" actId="47"/>
        <pc:sldMkLst>
          <pc:docMk/>
          <pc:sldMk cId="3547978631" sldId="275"/>
        </pc:sldMkLst>
      </pc:sldChg>
      <pc:sldChg chg="addSp delSp modSp mod modAnim modNotesTx">
        <pc:chgData name="Preyawan Phositlimpagul" userId="516c888d-eece-4e06-ad99-7b467d4b00d5" providerId="ADAL" clId="{8E84DEB6-3C11-426F-AE5D-F7ACD2F83292}" dt="2023-05-10T07:08:23.812" v="13726" actId="20577"/>
        <pc:sldMkLst>
          <pc:docMk/>
          <pc:sldMk cId="3800905800" sldId="276"/>
        </pc:sldMkLst>
      </pc:sldChg>
      <pc:sldChg chg="modSp del mod modNotesTx">
        <pc:chgData name="Preyawan Phositlimpagul" userId="516c888d-eece-4e06-ad99-7b467d4b00d5" providerId="ADAL" clId="{8E84DEB6-3C11-426F-AE5D-F7ACD2F83292}" dt="2023-04-19T05:43:04.941" v="3872" actId="47"/>
        <pc:sldMkLst>
          <pc:docMk/>
          <pc:sldMk cId="4053859144" sldId="277"/>
        </pc:sldMkLst>
      </pc:sldChg>
      <pc:sldChg chg="modSp mod ord addCm modNotesTx">
        <pc:chgData name="Preyawan Phositlimpagul" userId="516c888d-eece-4e06-ad99-7b467d4b00d5" providerId="ADAL" clId="{8E84DEB6-3C11-426F-AE5D-F7ACD2F83292}" dt="2023-05-10T02:50:36.156" v="12663" actId="27636"/>
        <pc:sldMkLst>
          <pc:docMk/>
          <pc:sldMk cId="3936405909" sldId="278"/>
        </pc:sldMkLst>
      </pc:sldChg>
      <pc:sldChg chg="addSp delSp modSp mod ord modAnim addCm modNotesTx">
        <pc:chgData name="Preyawan Phositlimpagul" userId="516c888d-eece-4e06-ad99-7b467d4b00d5" providerId="ADAL" clId="{8E84DEB6-3C11-426F-AE5D-F7ACD2F83292}" dt="2023-05-09T08:02:59.506" v="11600" actId="1589"/>
        <pc:sldMkLst>
          <pc:docMk/>
          <pc:sldMk cId="3423483313" sldId="279"/>
        </pc:sldMkLst>
      </pc:sldChg>
      <pc:sldChg chg="modSp mod modNotesTx">
        <pc:chgData name="Preyawan Phositlimpagul" userId="516c888d-eece-4e06-ad99-7b467d4b00d5" providerId="ADAL" clId="{8E84DEB6-3C11-426F-AE5D-F7ACD2F83292}" dt="2023-04-19T06:07:00.149" v="4074" actId="20577"/>
        <pc:sldMkLst>
          <pc:docMk/>
          <pc:sldMk cId="3432185103" sldId="280"/>
        </pc:sldMkLst>
      </pc:sldChg>
      <pc:sldChg chg="addSp modSp mod modAnim modNotesTx">
        <pc:chgData name="Preyawan Phositlimpagul" userId="516c888d-eece-4e06-ad99-7b467d4b00d5" providerId="ADAL" clId="{8E84DEB6-3C11-426F-AE5D-F7ACD2F83292}" dt="2023-04-24T04:16:31.815" v="10432" actId="20577"/>
        <pc:sldMkLst>
          <pc:docMk/>
          <pc:sldMk cId="2846749736" sldId="281"/>
        </pc:sldMkLst>
      </pc:sldChg>
      <pc:sldChg chg="addSp delSp modSp mod setBg modAnim addCm modNotesTx">
        <pc:chgData name="Preyawan Phositlimpagul" userId="516c888d-eece-4e06-ad99-7b467d4b00d5" providerId="ADAL" clId="{8E84DEB6-3C11-426F-AE5D-F7ACD2F83292}" dt="2023-05-09T08:36:33.431" v="12169" actId="1589"/>
        <pc:sldMkLst>
          <pc:docMk/>
          <pc:sldMk cId="893155373" sldId="282"/>
        </pc:sldMkLst>
      </pc:sldChg>
      <pc:sldChg chg="addSp delSp modSp del mod modNotesTx">
        <pc:chgData name="Preyawan Phositlimpagul" userId="516c888d-eece-4e06-ad99-7b467d4b00d5" providerId="ADAL" clId="{8E84DEB6-3C11-426F-AE5D-F7ACD2F83292}" dt="2023-04-21T07:27:08.774" v="7604" actId="47"/>
        <pc:sldMkLst>
          <pc:docMk/>
          <pc:sldMk cId="447982964" sldId="284"/>
        </pc:sldMkLst>
      </pc:sldChg>
      <pc:sldChg chg="modSp del mod modNotesTx">
        <pc:chgData name="Preyawan Phositlimpagul" userId="516c888d-eece-4e06-ad99-7b467d4b00d5" providerId="ADAL" clId="{8E84DEB6-3C11-426F-AE5D-F7ACD2F83292}" dt="2023-04-21T07:27:09.759" v="7605" actId="47"/>
        <pc:sldMkLst>
          <pc:docMk/>
          <pc:sldMk cId="1044767624" sldId="285"/>
        </pc:sldMkLst>
      </pc:sldChg>
      <pc:sldChg chg="addSp delSp modSp mod delAnim modAnim addCm modNotesTx">
        <pc:chgData name="Preyawan Phositlimpagul" userId="516c888d-eece-4e06-ad99-7b467d4b00d5" providerId="ADAL" clId="{8E84DEB6-3C11-426F-AE5D-F7ACD2F83292}" dt="2023-05-11T07:55:22.223" v="13868" actId="20577"/>
        <pc:sldMkLst>
          <pc:docMk/>
          <pc:sldMk cId="4266020641" sldId="286"/>
        </pc:sldMkLst>
      </pc:sldChg>
      <pc:sldChg chg="addSp delSp modSp del mod">
        <pc:chgData name="Preyawan Phositlimpagul" userId="516c888d-eece-4e06-ad99-7b467d4b00d5" providerId="ADAL" clId="{8E84DEB6-3C11-426F-AE5D-F7ACD2F83292}" dt="2023-04-19T05:54:15.779" v="3962" actId="47"/>
        <pc:sldMkLst>
          <pc:docMk/>
          <pc:sldMk cId="2600755756" sldId="288"/>
        </pc:sldMkLst>
      </pc:sldChg>
      <pc:sldChg chg="addSp modSp del modNotesTx">
        <pc:chgData name="Preyawan Phositlimpagul" userId="516c888d-eece-4e06-ad99-7b467d4b00d5" providerId="ADAL" clId="{8E84DEB6-3C11-426F-AE5D-F7ACD2F83292}" dt="2023-04-21T08:05:01.152" v="8465" actId="47"/>
        <pc:sldMkLst>
          <pc:docMk/>
          <pc:sldMk cId="1081103538" sldId="289"/>
        </pc:sldMkLst>
      </pc:sldChg>
      <pc:sldChg chg="addSp delSp modSp add del mod ord delAnim modAnim addCm modNotesTx">
        <pc:chgData name="Preyawan Phositlimpagul" userId="516c888d-eece-4e06-ad99-7b467d4b00d5" providerId="ADAL" clId="{8E84DEB6-3C11-426F-AE5D-F7ACD2F83292}" dt="2023-05-11T08:45:25.601" v="14176" actId="1589"/>
        <pc:sldMkLst>
          <pc:docMk/>
          <pc:sldMk cId="980723614" sldId="291"/>
        </pc:sldMkLst>
      </pc:sldChg>
      <pc:sldChg chg="addSp delSp modSp del mod modNotesTx">
        <pc:chgData name="Preyawan Phositlimpagul" userId="516c888d-eece-4e06-ad99-7b467d4b00d5" providerId="ADAL" clId="{8E84DEB6-3C11-426F-AE5D-F7ACD2F83292}" dt="2023-04-21T08:10:34.996" v="8704" actId="47"/>
        <pc:sldMkLst>
          <pc:docMk/>
          <pc:sldMk cId="1013587639" sldId="292"/>
        </pc:sldMkLst>
      </pc:sldChg>
      <pc:sldChg chg="del">
        <pc:chgData name="Preyawan Phositlimpagul" userId="516c888d-eece-4e06-ad99-7b467d4b00d5" providerId="ADAL" clId="{8E84DEB6-3C11-426F-AE5D-F7ACD2F83292}" dt="2023-04-21T07:09:59.726" v="7433" actId="47"/>
        <pc:sldMkLst>
          <pc:docMk/>
          <pc:sldMk cId="4032591759" sldId="293"/>
        </pc:sldMkLst>
      </pc:sldChg>
      <pc:sldChg chg="delSp modSp add del mod setBg delDesignElem">
        <pc:chgData name="Preyawan Phositlimpagul" userId="516c888d-eece-4e06-ad99-7b467d4b00d5" providerId="ADAL" clId="{8E84DEB6-3C11-426F-AE5D-F7ACD2F83292}" dt="2023-04-19T03:07:00.604" v="2858" actId="47"/>
        <pc:sldMkLst>
          <pc:docMk/>
          <pc:sldMk cId="1536164835" sldId="294"/>
        </pc:sldMkLst>
      </pc:sldChg>
      <pc:sldChg chg="new del">
        <pc:chgData name="Preyawan Phositlimpagul" userId="516c888d-eece-4e06-ad99-7b467d4b00d5" providerId="ADAL" clId="{8E84DEB6-3C11-426F-AE5D-F7ACD2F83292}" dt="2023-04-19T02:52:05.852" v="2843" actId="47"/>
        <pc:sldMkLst>
          <pc:docMk/>
          <pc:sldMk cId="2503051766" sldId="294"/>
        </pc:sldMkLst>
      </pc:sldChg>
      <pc:sldChg chg="addSp delSp add del setBg delDesignElem">
        <pc:chgData name="Preyawan Phositlimpagul" userId="516c888d-eece-4e06-ad99-7b467d4b00d5" providerId="ADAL" clId="{8E84DEB6-3C11-426F-AE5D-F7ACD2F83292}" dt="2023-04-19T03:06:58.549" v="2856"/>
        <pc:sldMkLst>
          <pc:docMk/>
          <pc:sldMk cId="3335489267" sldId="295"/>
        </pc:sldMkLst>
      </pc:sldChg>
      <pc:sldChg chg="addSp delSp modSp add mod modClrScheme delDesignElem addCm delCm modCm chgLayout modNotesTx">
        <pc:chgData name="Preyawan Phositlimpagul" userId="516c888d-eece-4e06-ad99-7b467d4b00d5" providerId="ADAL" clId="{8E84DEB6-3C11-426F-AE5D-F7ACD2F83292}" dt="2023-05-10T07:06:37.658" v="13673" actId="1589"/>
        <pc:sldMkLst>
          <pc:docMk/>
          <pc:sldMk cId="4001344811" sldId="295"/>
        </pc:sldMkLst>
      </pc:sldChg>
      <pc:sldChg chg="addSp delSp modSp new del mod setBg modNotesTx">
        <pc:chgData name="Preyawan Phositlimpagul" userId="516c888d-eece-4e06-ad99-7b467d4b00d5" providerId="ADAL" clId="{8E84DEB6-3C11-426F-AE5D-F7ACD2F83292}" dt="2023-04-21T07:48:01.318" v="7877" actId="47"/>
        <pc:sldMkLst>
          <pc:docMk/>
          <pc:sldMk cId="2065875536" sldId="296"/>
        </pc:sldMkLst>
      </pc:sldChg>
      <pc:sldChg chg="addSp delSp modSp new mod ord modClrScheme delAnim modAnim addCm chgLayout modNotesTx">
        <pc:chgData name="Preyawan Phositlimpagul" userId="516c888d-eece-4e06-ad99-7b467d4b00d5" providerId="ADAL" clId="{8E84DEB6-3C11-426F-AE5D-F7ACD2F83292}" dt="2023-05-10T07:00:40.833" v="13672" actId="20577"/>
        <pc:sldMkLst>
          <pc:docMk/>
          <pc:sldMk cId="3993637283" sldId="297"/>
        </pc:sldMkLst>
      </pc:sldChg>
      <pc:sldChg chg="addSp delSp modSp new mod modClrScheme modAnim addCm chgLayout modNotesTx">
        <pc:chgData name="Preyawan Phositlimpagul" userId="516c888d-eece-4e06-ad99-7b467d4b00d5" providerId="ADAL" clId="{8E84DEB6-3C11-426F-AE5D-F7ACD2F83292}" dt="2023-05-10T04:33:05.056" v="13564" actId="1589"/>
        <pc:sldMkLst>
          <pc:docMk/>
          <pc:sldMk cId="1269960888" sldId="298"/>
        </pc:sldMkLst>
      </pc:sldChg>
      <pc:sldChg chg="addSp modSp new mod modAnim modNotesTx">
        <pc:chgData name="Preyawan Phositlimpagul" userId="516c888d-eece-4e06-ad99-7b467d4b00d5" providerId="ADAL" clId="{8E84DEB6-3C11-426F-AE5D-F7ACD2F83292}" dt="2023-04-24T03:46:32.569" v="9579" actId="20577"/>
        <pc:sldMkLst>
          <pc:docMk/>
          <pc:sldMk cId="1479559774" sldId="299"/>
        </pc:sldMkLst>
      </pc:sldChg>
      <pc:sldChg chg="addSp delSp modSp add mod delAnim modAnim modNotesTx">
        <pc:chgData name="Preyawan Phositlimpagul" userId="516c888d-eece-4e06-ad99-7b467d4b00d5" providerId="ADAL" clId="{8E84DEB6-3C11-426F-AE5D-F7ACD2F83292}" dt="2023-04-24T04:16:06.813" v="10408" actId="20577"/>
        <pc:sldMkLst>
          <pc:docMk/>
          <pc:sldMk cId="253524795" sldId="300"/>
        </pc:sldMkLst>
      </pc:sldChg>
      <pc:sldChg chg="addSp delSp modSp new mod ord modClrScheme modAnim addCm chgLayout modNotesTx">
        <pc:chgData name="Preyawan Phositlimpagul" userId="516c888d-eece-4e06-ad99-7b467d4b00d5" providerId="ADAL" clId="{8E84DEB6-3C11-426F-AE5D-F7ACD2F83292}" dt="2023-05-11T07:56:49.017" v="13873" actId="1589"/>
        <pc:sldMkLst>
          <pc:docMk/>
          <pc:sldMk cId="369582285" sldId="301"/>
        </pc:sldMkLst>
      </pc:sldChg>
      <pc:sldChg chg="add del">
        <pc:chgData name="Preyawan Phositlimpagul" userId="516c888d-eece-4e06-ad99-7b467d4b00d5" providerId="ADAL" clId="{8E84DEB6-3C11-426F-AE5D-F7ACD2F83292}" dt="2023-04-21T04:18:06.278" v="6473"/>
        <pc:sldMkLst>
          <pc:docMk/>
          <pc:sldMk cId="3392723597" sldId="301"/>
        </pc:sldMkLst>
      </pc:sldChg>
      <pc:sldChg chg="addSp delSp modSp add mod modAnim addCm modNotesTx">
        <pc:chgData name="Preyawan Phositlimpagul" userId="516c888d-eece-4e06-ad99-7b467d4b00d5" providerId="ADAL" clId="{8E84DEB6-3C11-426F-AE5D-F7ACD2F83292}" dt="2023-05-09T08:03:44.253" v="11612" actId="1589"/>
        <pc:sldMkLst>
          <pc:docMk/>
          <pc:sldMk cId="2537698655" sldId="302"/>
        </pc:sldMkLst>
      </pc:sldChg>
      <pc:sldChg chg="addSp delSp modSp add mod setBg modAnim delDesignElem">
        <pc:chgData name="Preyawan Phositlimpagul" userId="516c888d-eece-4e06-ad99-7b467d4b00d5" providerId="ADAL" clId="{8E84DEB6-3C11-426F-AE5D-F7ACD2F83292}" dt="2023-05-09T08:27:47.203" v="11756" actId="20577"/>
        <pc:sldMkLst>
          <pc:docMk/>
          <pc:sldMk cId="1937995341" sldId="303"/>
        </pc:sldMkLst>
      </pc:sldChg>
      <pc:sldChg chg="addSp delSp modSp new del mod modAnim">
        <pc:chgData name="Preyawan Phositlimpagul" userId="516c888d-eece-4e06-ad99-7b467d4b00d5" providerId="ADAL" clId="{8E84DEB6-3C11-426F-AE5D-F7ACD2F83292}" dt="2023-04-21T07:25:55.741" v="7589" actId="47"/>
        <pc:sldMkLst>
          <pc:docMk/>
          <pc:sldMk cId="912896097" sldId="304"/>
        </pc:sldMkLst>
      </pc:sldChg>
      <pc:sldChg chg="addSp delSp modSp new del modAnim">
        <pc:chgData name="Preyawan Phositlimpagul" userId="516c888d-eece-4e06-ad99-7b467d4b00d5" providerId="ADAL" clId="{8E84DEB6-3C11-426F-AE5D-F7ACD2F83292}" dt="2023-04-21T07:25:11.572" v="7582" actId="47"/>
        <pc:sldMkLst>
          <pc:docMk/>
          <pc:sldMk cId="3893097791" sldId="305"/>
        </pc:sldMkLst>
      </pc:sldChg>
      <pc:sldChg chg="addSp delSp modSp new del mod setBg modAnim modShow modNotesTx">
        <pc:chgData name="Preyawan Phositlimpagul" userId="516c888d-eece-4e06-ad99-7b467d4b00d5" providerId="ADAL" clId="{8E84DEB6-3C11-426F-AE5D-F7ACD2F83292}" dt="2023-05-11T07:57:32.468" v="13874" actId="47"/>
        <pc:sldMkLst>
          <pc:docMk/>
          <pc:sldMk cId="3046047531" sldId="306"/>
        </pc:sldMkLst>
      </pc:sldChg>
      <pc:sldChg chg="addSp delSp modSp add del mod delAnim">
        <pc:chgData name="Preyawan Phositlimpagul" userId="516c888d-eece-4e06-ad99-7b467d4b00d5" providerId="ADAL" clId="{8E84DEB6-3C11-426F-AE5D-F7ACD2F83292}" dt="2023-04-21T07:46:22.885" v="7850" actId="47"/>
        <pc:sldMkLst>
          <pc:docMk/>
          <pc:sldMk cId="3684171740" sldId="307"/>
        </pc:sldMkLst>
      </pc:sldChg>
      <pc:sldChg chg="addSp delSp modSp new mod setBg modClrScheme modAnim chgLayout modNotesTx">
        <pc:chgData name="Preyawan Phositlimpagul" userId="516c888d-eece-4e06-ad99-7b467d4b00d5" providerId="ADAL" clId="{8E84DEB6-3C11-426F-AE5D-F7ACD2F83292}" dt="2023-04-21T08:19:40.883" v="9126" actId="20577"/>
        <pc:sldMkLst>
          <pc:docMk/>
          <pc:sldMk cId="859137605" sldId="308"/>
        </pc:sldMkLst>
      </pc:sldChg>
      <pc:sldChg chg="addSp delSp modSp new mod delAnim modAnim addCm modCm modNotesTx">
        <pc:chgData name="Preyawan Phositlimpagul" userId="516c888d-eece-4e06-ad99-7b467d4b00d5" providerId="ADAL" clId="{8E84DEB6-3C11-426F-AE5D-F7ACD2F83292}" dt="2023-05-10T07:18:49.414" v="13768" actId="1076"/>
        <pc:sldMkLst>
          <pc:docMk/>
          <pc:sldMk cId="210905558" sldId="309"/>
        </pc:sldMkLst>
      </pc:sldChg>
      <pc:sldChg chg="addSp delSp modSp add mod delAnim modAnim addCm modCm modNotesTx">
        <pc:chgData name="Preyawan Phositlimpagul" userId="516c888d-eece-4e06-ad99-7b467d4b00d5" providerId="ADAL" clId="{8E84DEB6-3C11-426F-AE5D-F7ACD2F83292}" dt="2023-05-11T09:39:19.048" v="14486"/>
        <pc:sldMkLst>
          <pc:docMk/>
          <pc:sldMk cId="595938770" sldId="310"/>
        </pc:sldMkLst>
      </pc:sldChg>
      <pc:sldChg chg="addSp delSp modSp new mod modClrScheme modAnim chgLayout modNotesTx">
        <pc:chgData name="Preyawan Phositlimpagul" userId="516c888d-eece-4e06-ad99-7b467d4b00d5" providerId="ADAL" clId="{8E84DEB6-3C11-426F-AE5D-F7ACD2F83292}" dt="2023-04-24T06:09:25.389" v="11229" actId="20577"/>
        <pc:sldMkLst>
          <pc:docMk/>
          <pc:sldMk cId="213800303" sldId="311"/>
        </pc:sldMkLst>
      </pc:sldChg>
      <pc:sldChg chg="addSp delSp modSp new mod">
        <pc:chgData name="Preyawan Phositlimpagul" userId="516c888d-eece-4e06-ad99-7b467d4b00d5" providerId="ADAL" clId="{8E84DEB6-3C11-426F-AE5D-F7ACD2F83292}" dt="2023-05-11T08:43:19.336" v="14175" actId="14100"/>
        <pc:sldMkLst>
          <pc:docMk/>
          <pc:sldMk cId="75047399" sldId="312"/>
        </pc:sldMkLst>
      </pc:sldChg>
      <pc:sldChg chg="addSp delSp modSp new del mod modClrScheme chgLayout">
        <pc:chgData name="Preyawan Phositlimpagul" userId="516c888d-eece-4e06-ad99-7b467d4b00d5" providerId="ADAL" clId="{8E84DEB6-3C11-426F-AE5D-F7ACD2F83292}" dt="2023-04-21T08:37:45.236" v="9227" actId="47"/>
        <pc:sldMkLst>
          <pc:docMk/>
          <pc:sldMk cId="2144951052" sldId="312"/>
        </pc:sldMkLst>
      </pc:sldChg>
      <pc:sldChg chg="new del">
        <pc:chgData name="Preyawan Phositlimpagul" userId="516c888d-eece-4e06-ad99-7b467d4b00d5" providerId="ADAL" clId="{8E84DEB6-3C11-426F-AE5D-F7ACD2F83292}" dt="2023-05-10T03:45:06.290" v="12682" actId="47"/>
        <pc:sldMkLst>
          <pc:docMk/>
          <pc:sldMk cId="2940799623" sldId="313"/>
        </pc:sldMkLst>
      </pc:sldChg>
      <pc:sldChg chg="addSp delSp modSp new mod ord delAnim modAnim addCm modNotesTx">
        <pc:chgData name="Preyawan Phositlimpagul" userId="516c888d-eece-4e06-ad99-7b467d4b00d5" providerId="ADAL" clId="{8E84DEB6-3C11-426F-AE5D-F7ACD2F83292}" dt="2023-05-11T07:52:19.614" v="13858" actId="1589"/>
        <pc:sldMkLst>
          <pc:docMk/>
          <pc:sldMk cId="4191439596" sldId="313"/>
        </pc:sldMkLst>
      </pc:sldChg>
      <pc:sldChg chg="addSp modSp new mod modNotesTx">
        <pc:chgData name="Preyawan Phositlimpagul" userId="516c888d-eece-4e06-ad99-7b467d4b00d5" providerId="ADAL" clId="{8E84DEB6-3C11-426F-AE5D-F7ACD2F83292}" dt="2023-05-11T09:40:43.716" v="14551" actId="20577"/>
        <pc:sldMkLst>
          <pc:docMk/>
          <pc:sldMk cId="4090930554" sldId="314"/>
        </pc:sldMkLst>
      </pc:sldChg>
    </pc:docChg>
  </pc:docChgLst>
  <pc:docChgLst>
    <pc:chgData name="Preyawan Phositlimpagul" userId="516c888d-eece-4e06-ad99-7b467d4b00d5" providerId="ADAL" clId="{40BE91B7-1A6B-47C0-AD04-830B68BEA919}"/>
    <pc:docChg chg="custSel addSld modSld">
      <pc:chgData name="Preyawan Phositlimpagul" userId="516c888d-eece-4e06-ad99-7b467d4b00d5" providerId="ADAL" clId="{40BE91B7-1A6B-47C0-AD04-830B68BEA919}" dt="2025-05-08T08:01:57.159" v="35"/>
      <pc:docMkLst>
        <pc:docMk/>
      </pc:docMkLst>
      <pc:sldChg chg="delCm">
        <pc:chgData name="Preyawan Phositlimpagul" userId="516c888d-eece-4e06-ad99-7b467d4b00d5" providerId="ADAL" clId="{40BE91B7-1A6B-47C0-AD04-830B68BEA919}" dt="2025-05-08T07:48:33.090" v="2" actId="1592"/>
        <pc:sldMkLst>
          <pc:docMk/>
          <pc:sldMk cId="1479559774" sldId="299"/>
        </pc:sldMkLst>
      </pc:sldChg>
      <pc:sldChg chg="addSp delSp modSp delCm modCm">
        <pc:chgData name="Preyawan Phositlimpagul" userId="516c888d-eece-4e06-ad99-7b467d4b00d5" providerId="ADAL" clId="{40BE91B7-1A6B-47C0-AD04-830B68BEA919}" dt="2025-05-08T07:55:47.595" v="26" actId="478"/>
        <pc:sldMkLst>
          <pc:docMk/>
          <pc:sldMk cId="210905558" sldId="309"/>
        </pc:sldMkLst>
      </pc:sldChg>
      <pc:sldChg chg="addSp delSp modSp add mod modNotesTx">
        <pc:chgData name="Preyawan Phositlimpagul" userId="516c888d-eece-4e06-ad99-7b467d4b00d5" providerId="ADAL" clId="{40BE91B7-1A6B-47C0-AD04-830B68BEA919}" dt="2025-05-08T08:01:57.159" v="35"/>
        <pc:sldMkLst>
          <pc:docMk/>
          <pc:sldMk cId="3315997607" sldId="316"/>
        </pc:sldMkLst>
      </pc:sldChg>
    </pc:docChg>
  </pc:docChgLst>
  <pc:docChgLst>
    <pc:chgData name="jldintern1" userId="c239dbb3-80bf-437b-a6c1-5a5bf65cbf14" providerId="ADAL" clId="{1528B8F8-81AC-49DB-9699-5DEEDBCAD43D}"/>
    <pc:docChg chg="custSel modSld">
      <pc:chgData name="jldintern1" userId="c239dbb3-80bf-437b-a6c1-5a5bf65cbf14" providerId="ADAL" clId="{1528B8F8-81AC-49DB-9699-5DEEDBCAD43D}" dt="2025-11-20T03:47:49.632" v="9" actId="27636"/>
      <pc:docMkLst>
        <pc:docMk/>
      </pc:docMkLst>
      <pc:sldChg chg="addSp modSp">
        <pc:chgData name="jldintern1" userId="c239dbb3-80bf-437b-a6c1-5a5bf65cbf14" providerId="ADAL" clId="{1528B8F8-81AC-49DB-9699-5DEEDBCAD43D}" dt="2025-11-20T03:47:08.444" v="0"/>
        <pc:sldMkLst>
          <pc:docMk/>
          <pc:sldMk cId="374178376" sldId="256"/>
        </pc:sldMkLst>
      </pc:sldChg>
      <pc:sldChg chg="addSp delSp modSp mod">
        <pc:chgData name="jldintern1" userId="c239dbb3-80bf-437b-a6c1-5a5bf65cbf14" providerId="ADAL" clId="{1528B8F8-81AC-49DB-9699-5DEEDBCAD43D}" dt="2025-11-20T03:47:19.359" v="2"/>
        <pc:sldMkLst>
          <pc:docMk/>
          <pc:sldMk cId="2515076412" sldId="258"/>
        </pc:sldMkLst>
      </pc:sldChg>
      <pc:sldChg chg="addSp delSp modSp mod">
        <pc:chgData name="jldintern1" userId="c239dbb3-80bf-437b-a6c1-5a5bf65cbf14" providerId="ADAL" clId="{1528B8F8-81AC-49DB-9699-5DEEDBCAD43D}" dt="2025-11-20T03:47:49.632" v="9" actId="27636"/>
        <pc:sldMkLst>
          <pc:docMk/>
          <pc:sldMk cId="1097115100" sldId="267"/>
        </pc:sldMkLst>
      </pc:sldChg>
    </pc:docChg>
  </pc:docChgLst>
  <pc:docChgLst>
    <pc:chgData name="Rasa  Sevikul" userId="fe310784-d92c-4b49-a02c-ea7a8b3353d2" providerId="ADAL" clId="{AF3D69AF-553C-493E-B597-93E9D42E4203}"/>
    <pc:docChg chg="custSel modSld">
      <pc:chgData name="Rasa  Sevikul" userId="fe310784-d92c-4b49-a02c-ea7a8b3353d2" providerId="ADAL" clId="{AF3D69AF-553C-493E-B597-93E9D42E4203}" dt="2023-05-10T09:29:58.365" v="8"/>
      <pc:docMkLst>
        <pc:docMk/>
      </pc:docMkLst>
      <pc:sldChg chg="addCm modCm">
        <pc:chgData name="Rasa  Sevikul" userId="fe310784-d92c-4b49-a02c-ea7a8b3353d2" providerId="ADAL" clId="{AF3D69AF-553C-493E-B597-93E9D42E4203}" dt="2023-05-10T09:29:58.365" v="8"/>
        <pc:sldMkLst>
          <pc:docMk/>
          <pc:sldMk cId="1097115100" sldId="267"/>
        </pc:sldMkLst>
      </pc:sldChg>
      <pc:sldChg chg="modCm">
        <pc:chgData name="Rasa  Sevikul" userId="fe310784-d92c-4b49-a02c-ea7a8b3353d2" providerId="ADAL" clId="{AF3D69AF-553C-493E-B597-93E9D42E4203}" dt="2023-05-10T09:22:29.742" v="0"/>
        <pc:sldMkLst>
          <pc:docMk/>
          <pc:sldMk cId="3993637283" sldId="297"/>
        </pc:sldMkLst>
      </pc:sldChg>
      <pc:sldChg chg="addCm delCm modCm">
        <pc:chgData name="Rasa  Sevikul" userId="fe310784-d92c-4b49-a02c-ea7a8b3353d2" providerId="ADAL" clId="{AF3D69AF-553C-493E-B597-93E9D42E4203}" dt="2023-05-10T09:27:55.901" v="6" actId="1592"/>
        <pc:sldMkLst>
          <pc:docMk/>
          <pc:sldMk cId="859137605" sldId="308"/>
        </pc:sldMkLst>
      </pc:sldChg>
      <pc:sldChg chg="addCm modCm">
        <pc:chgData name="Rasa  Sevikul" userId="fe310784-d92c-4b49-a02c-ea7a8b3353d2" providerId="ADAL" clId="{AF3D69AF-553C-493E-B597-93E9D42E4203}" dt="2023-05-10T09:24:20.672" v="2"/>
        <pc:sldMkLst>
          <pc:docMk/>
          <pc:sldMk cId="4191439596" sldId="313"/>
        </pc:sldMkLst>
      </pc:sldChg>
    </pc:docChg>
  </pc:docChgLst>
  <pc:docChgLst>
    <pc:chgData name="Maiko Kondo" userId="08723079-52d7-44d4-b094-d03874e15015" providerId="ADAL" clId="{DC826844-95BD-4557-BBFF-886DAA54E60D}"/>
    <pc:docChg chg="modSld">
      <pc:chgData name="Maiko Kondo" userId="08723079-52d7-44d4-b094-d03874e15015" providerId="ADAL" clId="{DC826844-95BD-4557-BBFF-886DAA54E60D}" dt="2024-10-24T04:47:16.985" v="1"/>
      <pc:docMkLst>
        <pc:docMk/>
      </pc:docMkLst>
      <pc:sldChg chg="modCm">
        <pc:chgData name="Maiko Kondo" userId="08723079-52d7-44d4-b094-d03874e15015" providerId="ADAL" clId="{DC826844-95BD-4557-BBFF-886DAA54E60D}" dt="2024-10-24T04:47:16.985" v="1"/>
        <pc:sldMkLst>
          <pc:docMk/>
          <pc:sldMk cId="210905558" sldId="309"/>
        </pc:sldMkLst>
      </pc:sldChg>
    </pc:docChg>
  </pc:docChgLst>
  <pc:docChgLst>
    <pc:chgData name="Narisara Thongmee" userId="S::narisara@jpf.go.jp::6757c35e-10a4-4930-b694-0eb276fcf2f1" providerId="AD" clId="Web-{45A3E9F4-85B3-8DD9-E2CB-2EEC2DF09AF8}"/>
    <pc:docChg chg="">
      <pc:chgData name="Narisara Thongmee" userId="S::narisara@jpf.go.jp::6757c35e-10a4-4930-b694-0eb276fcf2f1" providerId="AD" clId="Web-{45A3E9F4-85B3-8DD9-E2CB-2EEC2DF09AF8}" dt="2023-05-10T07:13:55.377" v="0"/>
      <pc:docMkLst>
        <pc:docMk/>
      </pc:docMkLst>
      <pc:sldChg chg="addCm">
        <pc:chgData name="Narisara Thongmee" userId="S::narisara@jpf.go.jp::6757c35e-10a4-4930-b694-0eb276fcf2f1" providerId="AD" clId="Web-{45A3E9F4-85B3-8DD9-E2CB-2EEC2DF09AF8}" dt="2023-05-10T07:13:55.377" v="0"/>
        <pc:sldMkLst>
          <pc:docMk/>
          <pc:sldMk cId="1269960888" sldId="298"/>
        </pc:sldMkLst>
      </pc:sldChg>
    </pc:docChg>
  </pc:docChgLst>
  <pc:docChgLst>
    <pc:chgData name="Narisara Thongmee" userId="6757c35e-10a4-4930-b694-0eb276fcf2f1" providerId="ADAL" clId="{490A9775-E196-4F19-BD5E-9051D20E3B11}"/>
    <pc:docChg chg="undo custSel modSld">
      <pc:chgData name="Narisara Thongmee" userId="6757c35e-10a4-4930-b694-0eb276fcf2f1" providerId="ADAL" clId="{490A9775-E196-4F19-BD5E-9051D20E3B11}" dt="2023-05-26T03:00:02.748" v="536" actId="20577"/>
      <pc:docMkLst>
        <pc:docMk/>
      </pc:docMkLst>
      <pc:sldChg chg="modNotesTx">
        <pc:chgData name="Narisara Thongmee" userId="6757c35e-10a4-4930-b694-0eb276fcf2f1" providerId="ADAL" clId="{490A9775-E196-4F19-BD5E-9051D20E3B11}" dt="2023-05-26T03:00:02.748" v="536" actId="20577"/>
        <pc:sldMkLst>
          <pc:docMk/>
          <pc:sldMk cId="1097115100" sldId="267"/>
        </pc:sldMkLst>
      </pc:sldChg>
      <pc:sldChg chg="modSp">
        <pc:chgData name="Narisara Thongmee" userId="6757c35e-10a4-4930-b694-0eb276fcf2f1" providerId="ADAL" clId="{490A9775-E196-4F19-BD5E-9051D20E3B11}" dt="2023-05-07T06:31:50.211" v="9" actId="20577"/>
        <pc:sldMkLst>
          <pc:docMk/>
          <pc:sldMk cId="2846749736" sldId="281"/>
        </pc:sldMkLst>
      </pc:sldChg>
      <pc:sldChg chg="addCm modCm">
        <pc:chgData name="Narisara Thongmee" userId="6757c35e-10a4-4930-b694-0eb276fcf2f1" providerId="ADAL" clId="{490A9775-E196-4F19-BD5E-9051D20E3B11}" dt="2023-05-07T06:49:49.061" v="13"/>
        <pc:sldMkLst>
          <pc:docMk/>
          <pc:sldMk cId="893155373" sldId="282"/>
        </pc:sldMkLst>
      </pc:sldChg>
      <pc:sldChg chg="addCm modCm">
        <pc:chgData name="Narisara Thongmee" userId="6757c35e-10a4-4930-b694-0eb276fcf2f1" providerId="ADAL" clId="{490A9775-E196-4F19-BD5E-9051D20E3B11}" dt="2023-05-07T06:53:52.645" v="16"/>
        <pc:sldMkLst>
          <pc:docMk/>
          <pc:sldMk cId="4266020641" sldId="286"/>
        </pc:sldMkLst>
      </pc:sldChg>
      <pc:sldChg chg="modSp mod addCm modCm modNotesTx">
        <pc:chgData name="Narisara Thongmee" userId="6757c35e-10a4-4930-b694-0eb276fcf2f1" providerId="ADAL" clId="{490A9775-E196-4F19-BD5E-9051D20E3B11}" dt="2023-05-26T02:57:51.779" v="525" actId="20577"/>
        <pc:sldMkLst>
          <pc:docMk/>
          <pc:sldMk cId="980723614" sldId="291"/>
        </pc:sldMkLst>
      </pc:sldChg>
      <pc:sldChg chg="addCm modCm modNotesTx">
        <pc:chgData name="Narisara Thongmee" userId="6757c35e-10a4-4930-b694-0eb276fcf2f1" providerId="ADAL" clId="{490A9775-E196-4F19-BD5E-9051D20E3B11}" dt="2023-05-26T02:35:24.713" v="25" actId="20577"/>
        <pc:sldMkLst>
          <pc:docMk/>
          <pc:sldMk cId="3993637283" sldId="297"/>
        </pc:sldMkLst>
      </pc:sldChg>
      <pc:sldChg chg="addCm modCm">
        <pc:chgData name="Narisara Thongmee" userId="6757c35e-10a4-4930-b694-0eb276fcf2f1" providerId="ADAL" clId="{490A9775-E196-4F19-BD5E-9051D20E3B11}" dt="2023-05-07T06:29:49.804" v="8"/>
        <pc:sldMkLst>
          <pc:docMk/>
          <pc:sldMk cId="1269960888" sldId="298"/>
        </pc:sldMkLst>
      </pc:sldChg>
      <pc:sldChg chg="modNotesTx">
        <pc:chgData name="Narisara Thongmee" userId="6757c35e-10a4-4930-b694-0eb276fcf2f1" providerId="ADAL" clId="{490A9775-E196-4F19-BD5E-9051D20E3B11}" dt="2023-05-26T02:44:56.781" v="253" actId="20577"/>
        <pc:sldMkLst>
          <pc:docMk/>
          <pc:sldMk cId="369582285" sldId="301"/>
        </pc:sldMkLst>
      </pc:sldChg>
      <pc:sldChg chg="modNotesTx">
        <pc:chgData name="Narisara Thongmee" userId="6757c35e-10a4-4930-b694-0eb276fcf2f1" providerId="ADAL" clId="{490A9775-E196-4F19-BD5E-9051D20E3B11}" dt="2023-05-26T02:52:45.374" v="378" actId="20577"/>
        <pc:sldMkLst>
          <pc:docMk/>
          <pc:sldMk cId="859137605" sldId="308"/>
        </pc:sldMkLst>
      </pc:sldChg>
    </pc:docChg>
  </pc:docChgLst>
  <pc:docChgLst>
    <pc:chgData name="Prapa Sangthongsuk" userId="73782003-62a9-4b6c-8fbe-6fe9adab7861" providerId="ADAL" clId="{DCAEC30F-9C65-4D9F-97D8-EEA8022A34A8}"/>
    <pc:docChg chg="undo custSel modSld sldOrd">
      <pc:chgData name="Prapa Sangthongsuk" userId="73782003-62a9-4b6c-8fbe-6fe9adab7861" providerId="ADAL" clId="{DCAEC30F-9C65-4D9F-97D8-EEA8022A34A8}" dt="2023-04-25T06:18:40.926" v="7" actId="1592"/>
      <pc:docMkLst>
        <pc:docMk/>
      </pc:docMkLst>
      <pc:sldChg chg="ord addCm modCm">
        <pc:chgData name="Prapa Sangthongsuk" userId="73782003-62a9-4b6c-8fbe-6fe9adab7861" providerId="ADAL" clId="{DCAEC30F-9C65-4D9F-97D8-EEA8022A34A8}" dt="2023-04-20T05:45:03.726" v="4"/>
        <pc:sldMkLst>
          <pc:docMk/>
          <pc:sldMk cId="2515076412" sldId="258"/>
        </pc:sldMkLst>
      </pc:sldChg>
      <pc:sldChg chg="addCm delCm">
        <pc:chgData name="Prapa Sangthongsuk" userId="73782003-62a9-4b6c-8fbe-6fe9adab7861" providerId="ADAL" clId="{DCAEC30F-9C65-4D9F-97D8-EEA8022A34A8}" dt="2023-04-25T06:18:40.926" v="7" actId="1592"/>
        <pc:sldMkLst>
          <pc:docMk/>
          <pc:sldMk cId="1682655911" sldId="271"/>
        </pc:sldMkLst>
      </pc:sldChg>
      <pc:sldChg chg="modCm">
        <pc:chgData name="Prapa Sangthongsuk" userId="73782003-62a9-4b6c-8fbe-6fe9adab7861" providerId="ADAL" clId="{DCAEC30F-9C65-4D9F-97D8-EEA8022A34A8}" dt="2023-04-25T06:16:40.300" v="5"/>
        <pc:sldMkLst>
          <pc:docMk/>
          <pc:sldMk cId="4001344811" sldId="295"/>
        </pc:sldMkLst>
      </pc:sldChg>
    </pc:docChg>
  </pc:docChgLst>
  <pc:docChgLst>
    <pc:chgData name="Jldstaff3" userId="a05ea172-e8dc-4df0-ae92-caa84018ac31" providerId="ADAL" clId="{17C4C389-83B7-4D05-8482-0EC327EC6B34}"/>
    <pc:docChg chg="undo redo custSel modSld">
      <pc:chgData name="Jldstaff3" userId="a05ea172-e8dc-4df0-ae92-caa84018ac31" providerId="ADAL" clId="{17C4C389-83B7-4D05-8482-0EC327EC6B34}" dt="2026-05-22T07:50:27.171" v="537" actId="1076"/>
      <pc:docMkLst>
        <pc:docMk/>
      </pc:docMkLst>
      <pc:sldChg chg="modSp mod">
        <pc:chgData name="Jldstaff3" userId="a05ea172-e8dc-4df0-ae92-caa84018ac31" providerId="ADAL" clId="{17C4C389-83B7-4D05-8482-0EC327EC6B34}" dt="2026-05-20T07:51:41.955" v="13" actId="2711"/>
        <pc:sldMkLst>
          <pc:docMk/>
          <pc:sldMk cId="374178376" sldId="256"/>
        </pc:sldMkLst>
        <pc:spChg chg="mod">
          <ac:chgData name="Jldstaff3" userId="a05ea172-e8dc-4df0-ae92-caa84018ac31" providerId="ADAL" clId="{17C4C389-83B7-4D05-8482-0EC327EC6B34}" dt="2026-05-20T07:51:41.955" v="13" actId="2711"/>
          <ac:spMkLst>
            <pc:docMk/>
            <pc:sldMk cId="374178376" sldId="256"/>
            <ac:spMk id="2" creationId="{CDD8DD42-E0F4-1BE4-F463-9081F93457CB}"/>
          </ac:spMkLst>
        </pc:spChg>
        <pc:spChg chg="mod">
          <ac:chgData name="Jldstaff3" userId="a05ea172-e8dc-4df0-ae92-caa84018ac31" providerId="ADAL" clId="{17C4C389-83B7-4D05-8482-0EC327EC6B34}" dt="2026-05-20T07:50:11.131" v="3" actId="1076"/>
          <ac:spMkLst>
            <pc:docMk/>
            <pc:sldMk cId="374178376" sldId="256"/>
            <ac:spMk id="4" creationId="{F188C65E-7C83-4C70-9FF2-73943A73FDB0}"/>
          </ac:spMkLst>
        </pc:spChg>
        <pc:picChg chg="mod">
          <ac:chgData name="Jldstaff3" userId="a05ea172-e8dc-4df0-ae92-caa84018ac31" providerId="ADAL" clId="{17C4C389-83B7-4D05-8482-0EC327EC6B34}" dt="2026-05-20T07:50:26.526" v="6" actId="1076"/>
          <ac:picMkLst>
            <pc:docMk/>
            <pc:sldMk cId="374178376" sldId="256"/>
            <ac:picMk id="6" creationId="{1FBD9B05-8FE9-8A3E-45A4-E599A392C10F}"/>
          </ac:picMkLst>
        </pc:picChg>
        <pc:picChg chg="mod">
          <ac:chgData name="Jldstaff3" userId="a05ea172-e8dc-4df0-ae92-caa84018ac31" providerId="ADAL" clId="{17C4C389-83B7-4D05-8482-0EC327EC6B34}" dt="2026-05-20T07:50:26.526" v="6" actId="1076"/>
          <ac:picMkLst>
            <pc:docMk/>
            <pc:sldMk cId="374178376" sldId="256"/>
            <ac:picMk id="9" creationId="{BF94959B-87E9-F73D-7101-723F55C03D23}"/>
          </ac:picMkLst>
        </pc:picChg>
        <pc:picChg chg="mod">
          <ac:chgData name="Jldstaff3" userId="a05ea172-e8dc-4df0-ae92-caa84018ac31" providerId="ADAL" clId="{17C4C389-83B7-4D05-8482-0EC327EC6B34}" dt="2026-05-20T07:50:26.526" v="6" actId="1076"/>
          <ac:picMkLst>
            <pc:docMk/>
            <pc:sldMk cId="374178376" sldId="256"/>
            <ac:picMk id="11" creationId="{C3BCD260-8913-4E60-9756-ECCCE8268035}"/>
          </ac:picMkLst>
        </pc:picChg>
        <pc:picChg chg="mod">
          <ac:chgData name="Jldstaff3" userId="a05ea172-e8dc-4df0-ae92-caa84018ac31" providerId="ADAL" clId="{17C4C389-83B7-4D05-8482-0EC327EC6B34}" dt="2026-05-20T07:50:26.526" v="6" actId="1076"/>
          <ac:picMkLst>
            <pc:docMk/>
            <pc:sldMk cId="374178376" sldId="256"/>
            <ac:picMk id="12" creationId="{0FB1A467-1A29-0FBA-1DA2-C31CF70FF8B0}"/>
          </ac:picMkLst>
        </pc:picChg>
      </pc:sldChg>
      <pc:sldChg chg="modSp mod">
        <pc:chgData name="Jldstaff3" userId="a05ea172-e8dc-4df0-ae92-caa84018ac31" providerId="ADAL" clId="{17C4C389-83B7-4D05-8482-0EC327EC6B34}" dt="2026-05-22T07:48:31.469" v="532" actId="1076"/>
        <pc:sldMkLst>
          <pc:docMk/>
          <pc:sldMk cId="2515076412" sldId="258"/>
        </pc:sldMkLst>
        <pc:spChg chg="mod">
          <ac:chgData name="Jldstaff3" userId="a05ea172-e8dc-4df0-ae92-caa84018ac31" providerId="ADAL" clId="{17C4C389-83B7-4D05-8482-0EC327EC6B34}" dt="2026-05-22T07:48:31.469" v="532" actId="1076"/>
          <ac:spMkLst>
            <pc:docMk/>
            <pc:sldMk cId="2515076412" sldId="258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55:09.767" v="54" actId="20577"/>
          <ac:spMkLst>
            <pc:docMk/>
            <pc:sldMk cId="2515076412" sldId="258"/>
            <ac:spMk id="3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2T07:48:26.956" v="531" actId="1076"/>
          <ac:spMkLst>
            <pc:docMk/>
            <pc:sldMk cId="2515076412" sldId="258"/>
            <ac:spMk id="4" creationId="{30035D54-B806-2BF1-595C-A22C86E6DA5B}"/>
          </ac:spMkLst>
        </pc:spChg>
      </pc:sldChg>
      <pc:sldChg chg="modSp mod">
        <pc:chgData name="Jldstaff3" userId="a05ea172-e8dc-4df0-ae92-caa84018ac31" providerId="ADAL" clId="{17C4C389-83B7-4D05-8482-0EC327EC6B34}" dt="2026-05-21T07:47:46.626" v="514" actId="1035"/>
        <pc:sldMkLst>
          <pc:docMk/>
          <pc:sldMk cId="1097115100" sldId="267"/>
        </pc:sldMkLst>
        <pc:spChg chg="mod">
          <ac:chgData name="Jldstaff3" userId="a05ea172-e8dc-4df0-ae92-caa84018ac31" providerId="ADAL" clId="{17C4C389-83B7-4D05-8482-0EC327EC6B34}" dt="2026-05-21T07:47:46.626" v="514" actId="1035"/>
          <ac:spMkLst>
            <pc:docMk/>
            <pc:sldMk cId="1097115100" sldId="267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45:34.866" v="471" actId="2711"/>
          <ac:spMkLst>
            <pc:docMk/>
            <pc:sldMk cId="1097115100" sldId="267"/>
            <ac:spMk id="5" creationId="{5F43B34D-D7C1-BBD2-F737-1842A3B03969}"/>
          </ac:spMkLst>
        </pc:spChg>
        <pc:spChg chg="mod">
          <ac:chgData name="Jldstaff3" userId="a05ea172-e8dc-4df0-ae92-caa84018ac31" providerId="ADAL" clId="{17C4C389-83B7-4D05-8482-0EC327EC6B34}" dt="2026-05-21T07:46:25.726" v="482" actId="1076"/>
          <ac:spMkLst>
            <pc:docMk/>
            <pc:sldMk cId="1097115100" sldId="267"/>
            <ac:spMk id="8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46:36.552" v="483" actId="20577"/>
          <ac:spMkLst>
            <pc:docMk/>
            <pc:sldMk cId="1097115100" sldId="267"/>
            <ac:spMk id="9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46:11.052" v="480" actId="2711"/>
          <ac:spMkLst>
            <pc:docMk/>
            <pc:sldMk cId="1097115100" sldId="267"/>
            <ac:spMk id="10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46:03.016" v="479" actId="1076"/>
          <ac:spMkLst>
            <pc:docMk/>
            <pc:sldMk cId="1097115100" sldId="267"/>
            <ac:spMk id="11" creationId="{36888A4A-DE8A-61EB-F887-AA2B7C23F7E0}"/>
          </ac:spMkLst>
        </pc:spChg>
        <pc:spChg chg="mod">
          <ac:chgData name="Jldstaff3" userId="a05ea172-e8dc-4df0-ae92-caa84018ac31" providerId="ADAL" clId="{17C4C389-83B7-4D05-8482-0EC327EC6B34}" dt="2026-05-21T07:46:54.974" v="487" actId="255"/>
          <ac:spMkLst>
            <pc:docMk/>
            <pc:sldMk cId="1097115100" sldId="267"/>
            <ac:spMk id="13" creationId="{D3D7F38F-9697-4451-8FAB-1408A3F3CF29}"/>
          </ac:spMkLst>
        </pc:spChg>
        <pc:grpChg chg="mod">
          <ac:chgData name="Jldstaff3" userId="a05ea172-e8dc-4df0-ae92-caa84018ac31" providerId="ADAL" clId="{17C4C389-83B7-4D05-8482-0EC327EC6B34}" dt="2026-05-21T07:45:57.189" v="478" actId="14100"/>
          <ac:grpSpMkLst>
            <pc:docMk/>
            <pc:sldMk cId="1097115100" sldId="267"/>
            <ac:grpSpMk id="3" creationId="{DC22BBE6-1BFC-9698-A23B-3C8483BB9B5C}"/>
          </ac:grpSpMkLst>
        </pc:grpChg>
      </pc:sldChg>
      <pc:sldChg chg="modSp mod">
        <pc:chgData name="Jldstaff3" userId="a05ea172-e8dc-4df0-ae92-caa84018ac31" providerId="ADAL" clId="{17C4C389-83B7-4D05-8482-0EC327EC6B34}" dt="2026-05-21T08:27:50.770" v="522" actId="14100"/>
        <pc:sldMkLst>
          <pc:docMk/>
          <pc:sldMk cId="2649235895" sldId="268"/>
        </pc:sldMkLst>
        <pc:spChg chg="mod">
          <ac:chgData name="Jldstaff3" userId="a05ea172-e8dc-4df0-ae92-caa84018ac31" providerId="ADAL" clId="{17C4C389-83B7-4D05-8482-0EC327EC6B34}" dt="2026-05-21T08:27:50.770" v="522" actId="14100"/>
          <ac:spMkLst>
            <pc:docMk/>
            <pc:sldMk cId="2649235895" sldId="268"/>
            <ac:spMk id="2" creationId="{6DB99E13-58F2-4D07-AE91-4F61E4C1AD3D}"/>
          </ac:spMkLst>
        </pc:spChg>
        <pc:spChg chg="mod">
          <ac:chgData name="Jldstaff3" userId="a05ea172-e8dc-4df0-ae92-caa84018ac31" providerId="ADAL" clId="{17C4C389-83B7-4D05-8482-0EC327EC6B34}" dt="2026-05-20T08:03:51.352" v="185" actId="2711"/>
          <ac:spMkLst>
            <pc:docMk/>
            <pc:sldMk cId="2649235895" sldId="268"/>
            <ac:spMk id="6" creationId="{3DA8CC2B-AEDC-7D23-EA35-614CDC14D832}"/>
          </ac:spMkLst>
        </pc:spChg>
        <pc:spChg chg="mod">
          <ac:chgData name="Jldstaff3" userId="a05ea172-e8dc-4df0-ae92-caa84018ac31" providerId="ADAL" clId="{17C4C389-83B7-4D05-8482-0EC327EC6B34}" dt="2026-05-20T08:04:14.327" v="187" actId="2711"/>
          <ac:spMkLst>
            <pc:docMk/>
            <pc:sldMk cId="2649235895" sldId="268"/>
            <ac:spMk id="7" creationId="{D1689EEF-983F-4839-9725-64E3DCAE5D2B}"/>
          </ac:spMkLst>
        </pc:spChg>
        <pc:spChg chg="mod">
          <ac:chgData name="Jldstaff3" userId="a05ea172-e8dc-4df0-ae92-caa84018ac31" providerId="ADAL" clId="{17C4C389-83B7-4D05-8482-0EC327EC6B34}" dt="2026-05-20T08:05:33.929" v="195" actId="14100"/>
          <ac:spMkLst>
            <pc:docMk/>
            <pc:sldMk cId="2649235895" sldId="268"/>
            <ac:spMk id="13" creationId="{CB56B2C2-25D7-40B8-9EAB-E441319900E5}"/>
          </ac:spMkLst>
        </pc:spChg>
      </pc:sldChg>
      <pc:sldChg chg="modSp mod">
        <pc:chgData name="Jldstaff3" userId="a05ea172-e8dc-4df0-ae92-caa84018ac31" providerId="ADAL" clId="{17C4C389-83B7-4D05-8482-0EC327EC6B34}" dt="2026-05-20T08:04:04.350" v="186" actId="2711"/>
        <pc:sldMkLst>
          <pc:docMk/>
          <pc:sldMk cId="3684277325" sldId="269"/>
        </pc:sldMkLst>
        <pc:spChg chg="mod">
          <ac:chgData name="Jldstaff3" userId="a05ea172-e8dc-4df0-ae92-caa84018ac31" providerId="ADAL" clId="{17C4C389-83B7-4D05-8482-0EC327EC6B34}" dt="2026-05-20T07:58:14.235" v="59" actId="2711"/>
          <ac:spMkLst>
            <pc:docMk/>
            <pc:sldMk cId="3684277325" sldId="269"/>
            <ac:spMk id="4" creationId="{0515C11E-7ECD-45F5-B581-108C3F552D94}"/>
          </ac:spMkLst>
        </pc:spChg>
        <pc:spChg chg="mod">
          <ac:chgData name="Jldstaff3" userId="a05ea172-e8dc-4df0-ae92-caa84018ac31" providerId="ADAL" clId="{17C4C389-83B7-4D05-8482-0EC327EC6B34}" dt="2026-05-20T08:04:04.350" v="186" actId="2711"/>
          <ac:spMkLst>
            <pc:docMk/>
            <pc:sldMk cId="3684277325" sldId="269"/>
            <ac:spMk id="5" creationId="{A49E6CEA-49C4-4333-8220-AF21EBF2F5AF}"/>
          </ac:spMkLst>
        </pc:spChg>
        <pc:spChg chg="mod">
          <ac:chgData name="Jldstaff3" userId="a05ea172-e8dc-4df0-ae92-caa84018ac31" providerId="ADAL" clId="{17C4C389-83B7-4D05-8482-0EC327EC6B34}" dt="2026-05-20T07:59:05.640" v="74" actId="20577"/>
          <ac:spMkLst>
            <pc:docMk/>
            <pc:sldMk cId="3684277325" sldId="269"/>
            <ac:spMk id="9" creationId="{4575522B-693F-4ABE-A814-C990FD325062}"/>
          </ac:spMkLst>
        </pc:spChg>
      </pc:sldChg>
      <pc:sldChg chg="modSp mod">
        <pc:chgData name="Jldstaff3" userId="a05ea172-e8dc-4df0-ae92-caa84018ac31" providerId="ADAL" clId="{17C4C389-83B7-4D05-8482-0EC327EC6B34}" dt="2026-05-22T07:50:27.171" v="537" actId="1076"/>
        <pc:sldMkLst>
          <pc:docMk/>
          <pc:sldMk cId="1682655911" sldId="271"/>
        </pc:sldMkLst>
        <pc:spChg chg="mod">
          <ac:chgData name="Jldstaff3" userId="a05ea172-e8dc-4df0-ae92-caa84018ac31" providerId="ADAL" clId="{17C4C389-83B7-4D05-8482-0EC327EC6B34}" dt="2026-05-22T07:50:27.171" v="537" actId="1076"/>
          <ac:spMkLst>
            <pc:docMk/>
            <pc:sldMk cId="1682655911" sldId="271"/>
            <ac:spMk id="2" creationId="{2BA15589-807E-43BD-905E-579239210A67}"/>
          </ac:spMkLst>
        </pc:spChg>
        <pc:spChg chg="mod">
          <ac:chgData name="Jldstaff3" userId="a05ea172-e8dc-4df0-ae92-caa84018ac31" providerId="ADAL" clId="{17C4C389-83B7-4D05-8482-0EC327EC6B34}" dt="2026-05-22T07:50:27.171" v="537" actId="1076"/>
          <ac:spMkLst>
            <pc:docMk/>
            <pc:sldMk cId="1682655911" sldId="271"/>
            <ac:spMk id="7" creationId="{FADA5419-E58A-44DE-B07E-EDAA5AB7C59E}"/>
          </ac:spMkLst>
        </pc:spChg>
        <pc:spChg chg="mod">
          <ac:chgData name="Jldstaff3" userId="a05ea172-e8dc-4df0-ae92-caa84018ac31" providerId="ADAL" clId="{17C4C389-83B7-4D05-8482-0EC327EC6B34}" dt="2026-05-20T08:06:08.758" v="200" actId="14100"/>
          <ac:spMkLst>
            <pc:docMk/>
            <pc:sldMk cId="1682655911" sldId="271"/>
            <ac:spMk id="10" creationId="{5D967E8A-7506-4A97-B703-203F78CDF977}"/>
          </ac:spMkLst>
        </pc:spChg>
      </pc:sldChg>
      <pc:sldChg chg="modSp mod">
        <pc:chgData name="Jldstaff3" userId="a05ea172-e8dc-4df0-ae92-caa84018ac31" providerId="ADAL" clId="{17C4C389-83B7-4D05-8482-0EC327EC6B34}" dt="2026-05-20T08:07:47.111" v="213" actId="20577"/>
        <pc:sldMkLst>
          <pc:docMk/>
          <pc:sldMk cId="1655065659" sldId="272"/>
        </pc:sldMkLst>
        <pc:spChg chg="mod">
          <ac:chgData name="Jldstaff3" userId="a05ea172-e8dc-4df0-ae92-caa84018ac31" providerId="ADAL" clId="{17C4C389-83B7-4D05-8482-0EC327EC6B34}" dt="2026-05-20T08:06:47.214" v="204" actId="1076"/>
          <ac:spMkLst>
            <pc:docMk/>
            <pc:sldMk cId="1655065659" sldId="272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8:06:55.697" v="205" actId="2711"/>
          <ac:spMkLst>
            <pc:docMk/>
            <pc:sldMk cId="1655065659" sldId="272"/>
            <ac:spMk id="3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8:06:42.094" v="203" actId="1076"/>
          <ac:spMkLst>
            <pc:docMk/>
            <pc:sldMk cId="1655065659" sldId="272"/>
            <ac:spMk id="4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8:06:42.094" v="203" actId="1076"/>
          <ac:spMkLst>
            <pc:docMk/>
            <pc:sldMk cId="1655065659" sldId="272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8:07:04.497" v="208" actId="1076"/>
          <ac:spMkLst>
            <pc:docMk/>
            <pc:sldMk cId="1655065659" sldId="272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8:07:29.158" v="211" actId="2711"/>
          <ac:spMkLst>
            <pc:docMk/>
            <pc:sldMk cId="1655065659" sldId="272"/>
            <ac:spMk id="7" creationId="{D76004D6-B11D-4D37-AF85-323EC4CE7CDE}"/>
          </ac:spMkLst>
        </pc:spChg>
        <pc:spChg chg="mod">
          <ac:chgData name="Jldstaff3" userId="a05ea172-e8dc-4df0-ae92-caa84018ac31" providerId="ADAL" clId="{17C4C389-83B7-4D05-8482-0EC327EC6B34}" dt="2026-05-20T08:07:17.810" v="209" actId="2711"/>
          <ac:spMkLst>
            <pc:docMk/>
            <pc:sldMk cId="1655065659" sldId="272"/>
            <ac:spMk id="8" creationId="{E12B238C-724D-40F2-B305-0F25BED47FEA}"/>
          </ac:spMkLst>
        </pc:spChg>
        <pc:spChg chg="mod">
          <ac:chgData name="Jldstaff3" userId="a05ea172-e8dc-4df0-ae92-caa84018ac31" providerId="ADAL" clId="{17C4C389-83B7-4D05-8482-0EC327EC6B34}" dt="2026-05-20T08:07:23.380" v="210" actId="2711"/>
          <ac:spMkLst>
            <pc:docMk/>
            <pc:sldMk cId="1655065659" sldId="272"/>
            <ac:spMk id="9" creationId="{975B37FD-8C2A-4991-8D73-11375EEA162B}"/>
          </ac:spMkLst>
        </pc:spChg>
        <pc:spChg chg="mod">
          <ac:chgData name="Jldstaff3" userId="a05ea172-e8dc-4df0-ae92-caa84018ac31" providerId="ADAL" clId="{17C4C389-83B7-4D05-8482-0EC327EC6B34}" dt="2026-05-20T08:07:47.111" v="213" actId="20577"/>
          <ac:spMkLst>
            <pc:docMk/>
            <pc:sldMk cId="1655065659" sldId="272"/>
            <ac:spMk id="11" creationId="{23F9D3B3-542A-4EDC-B383-C2CA1860A903}"/>
          </ac:spMkLst>
        </pc:spChg>
      </pc:sldChg>
      <pc:sldChg chg="modSp mod">
        <pc:chgData name="Jldstaff3" userId="a05ea172-e8dc-4df0-ae92-caa84018ac31" providerId="ADAL" clId="{17C4C389-83B7-4D05-8482-0EC327EC6B34}" dt="2026-05-20T08:12:52.220" v="255" actId="1076"/>
        <pc:sldMkLst>
          <pc:docMk/>
          <pc:sldMk cId="3800905800" sldId="276"/>
        </pc:sldMkLst>
        <pc:spChg chg="mod">
          <ac:chgData name="Jldstaff3" userId="a05ea172-e8dc-4df0-ae92-caa84018ac31" providerId="ADAL" clId="{17C4C389-83B7-4D05-8482-0EC327EC6B34}" dt="2026-05-20T08:12:46.062" v="253" actId="1076"/>
          <ac:spMkLst>
            <pc:docMk/>
            <pc:sldMk cId="3800905800" sldId="276"/>
            <ac:spMk id="10" creationId="{F817CADB-DBEB-49E4-848D-FC6408D45894}"/>
          </ac:spMkLst>
        </pc:spChg>
        <pc:spChg chg="mod">
          <ac:chgData name="Jldstaff3" userId="a05ea172-e8dc-4df0-ae92-caa84018ac31" providerId="ADAL" clId="{17C4C389-83B7-4D05-8482-0EC327EC6B34}" dt="2026-05-20T08:12:52.220" v="255" actId="1076"/>
          <ac:spMkLst>
            <pc:docMk/>
            <pc:sldMk cId="3800905800" sldId="276"/>
            <ac:spMk id="23" creationId="{E1A0F7E6-745A-4196-88B2-D4DD6C6F8E03}"/>
          </ac:spMkLst>
        </pc:spChg>
        <pc:picChg chg="mod">
          <ac:chgData name="Jldstaff3" userId="a05ea172-e8dc-4df0-ae92-caa84018ac31" providerId="ADAL" clId="{17C4C389-83B7-4D05-8482-0EC327EC6B34}" dt="2026-05-20T08:12:48.711" v="254" actId="1076"/>
          <ac:picMkLst>
            <pc:docMk/>
            <pc:sldMk cId="3800905800" sldId="276"/>
            <ac:picMk id="9" creationId="{3011389F-B1AF-4043-9832-87CEB62106F5}"/>
          </ac:picMkLst>
        </pc:picChg>
      </pc:sldChg>
      <pc:sldChg chg="modSp mod">
        <pc:chgData name="Jldstaff3" userId="a05ea172-e8dc-4df0-ae92-caa84018ac31" providerId="ADAL" clId="{17C4C389-83B7-4D05-8482-0EC327EC6B34}" dt="2026-05-21T07:27:28.370" v="282" actId="1036"/>
        <pc:sldMkLst>
          <pc:docMk/>
          <pc:sldMk cId="3936405909" sldId="278"/>
        </pc:sldMkLst>
        <pc:spChg chg="mod">
          <ac:chgData name="Jldstaff3" userId="a05ea172-e8dc-4df0-ae92-caa84018ac31" providerId="ADAL" clId="{17C4C389-83B7-4D05-8482-0EC327EC6B34}" dt="2026-05-21T07:27:28.370" v="282" actId="1036"/>
          <ac:spMkLst>
            <pc:docMk/>
            <pc:sldMk cId="3936405909" sldId="278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8:11:36.458" v="240" actId="2711"/>
          <ac:spMkLst>
            <pc:docMk/>
            <pc:sldMk cId="3936405909" sldId="278"/>
            <ac:spMk id="3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8:11:08.323" v="234" actId="1076"/>
          <ac:spMkLst>
            <pc:docMk/>
            <pc:sldMk cId="3936405909" sldId="278"/>
            <ac:spMk id="4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8:11:08.323" v="234" actId="1076"/>
          <ac:spMkLst>
            <pc:docMk/>
            <pc:sldMk cId="3936405909" sldId="278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8:11:40.370" v="241" actId="1076"/>
          <ac:spMkLst>
            <pc:docMk/>
            <pc:sldMk cId="3936405909" sldId="278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8:11:29.497" v="239" actId="2711"/>
          <ac:spMkLst>
            <pc:docMk/>
            <pc:sldMk cId="3936405909" sldId="278"/>
            <ac:spMk id="7" creationId="{D76004D6-B11D-4D37-AF85-323EC4CE7CDE}"/>
          </ac:spMkLst>
        </pc:spChg>
        <pc:spChg chg="mod">
          <ac:chgData name="Jldstaff3" userId="a05ea172-e8dc-4df0-ae92-caa84018ac31" providerId="ADAL" clId="{17C4C389-83B7-4D05-8482-0EC327EC6B34}" dt="2026-05-20T08:11:20.931" v="237" actId="2711"/>
          <ac:spMkLst>
            <pc:docMk/>
            <pc:sldMk cId="3936405909" sldId="278"/>
            <ac:spMk id="8" creationId="{E12B238C-724D-40F2-B305-0F25BED47FEA}"/>
          </ac:spMkLst>
        </pc:spChg>
        <pc:spChg chg="mod">
          <ac:chgData name="Jldstaff3" userId="a05ea172-e8dc-4df0-ae92-caa84018ac31" providerId="ADAL" clId="{17C4C389-83B7-4D05-8482-0EC327EC6B34}" dt="2026-05-20T08:11:25.749" v="238" actId="2711"/>
          <ac:spMkLst>
            <pc:docMk/>
            <pc:sldMk cId="3936405909" sldId="278"/>
            <ac:spMk id="9" creationId="{975B37FD-8C2A-4991-8D73-11375EEA162B}"/>
          </ac:spMkLst>
        </pc:spChg>
        <pc:picChg chg="mod">
          <ac:chgData name="Jldstaff3" userId="a05ea172-e8dc-4df0-ae92-caa84018ac31" providerId="ADAL" clId="{17C4C389-83B7-4D05-8482-0EC327EC6B34}" dt="2026-05-20T08:11:47.596" v="242" actId="1076"/>
          <ac:picMkLst>
            <pc:docMk/>
            <pc:sldMk cId="3936405909" sldId="278"/>
            <ac:picMk id="11" creationId="{9C8D7032-9030-43B1-8138-35C1661E312A}"/>
          </ac:picMkLst>
        </pc:picChg>
      </pc:sldChg>
      <pc:sldChg chg="modSp mod">
        <pc:chgData name="Jldstaff3" userId="a05ea172-e8dc-4df0-ae92-caa84018ac31" providerId="ADAL" clId="{17C4C389-83B7-4D05-8482-0EC327EC6B34}" dt="2026-05-21T07:28:09.869" v="285" actId="255"/>
        <pc:sldMkLst>
          <pc:docMk/>
          <pc:sldMk cId="3423483313" sldId="279"/>
        </pc:sldMkLst>
        <pc:spChg chg="mod">
          <ac:chgData name="Jldstaff3" userId="a05ea172-e8dc-4df0-ae92-caa84018ac31" providerId="ADAL" clId="{17C4C389-83B7-4D05-8482-0EC327EC6B34}" dt="2026-05-20T08:12:03.146" v="244" actId="2711"/>
          <ac:spMkLst>
            <pc:docMk/>
            <pc:sldMk cId="3423483313" sldId="279"/>
            <ac:spMk id="8" creationId="{51B5C60A-4961-459D-841A-45B525DB0BC5}"/>
          </ac:spMkLst>
        </pc:spChg>
        <pc:spChg chg="mod">
          <ac:chgData name="Jldstaff3" userId="a05ea172-e8dc-4df0-ae92-caa84018ac31" providerId="ADAL" clId="{17C4C389-83B7-4D05-8482-0EC327EC6B34}" dt="2026-05-21T07:27:56.439" v="284" actId="1076"/>
          <ac:spMkLst>
            <pc:docMk/>
            <pc:sldMk cId="3423483313" sldId="279"/>
            <ac:spMk id="9" creationId="{F2187336-D947-4C6E-839A-FCA72DB5BB57}"/>
          </ac:spMkLst>
        </pc:spChg>
        <pc:spChg chg="mod">
          <ac:chgData name="Jldstaff3" userId="a05ea172-e8dc-4df0-ae92-caa84018ac31" providerId="ADAL" clId="{17C4C389-83B7-4D05-8482-0EC327EC6B34}" dt="2026-05-21T07:28:09.869" v="285" actId="255"/>
          <ac:spMkLst>
            <pc:docMk/>
            <pc:sldMk cId="3423483313" sldId="279"/>
            <ac:spMk id="10" creationId="{7D5F2D96-DFD2-448F-817D-B0BEB88AA584}"/>
          </ac:spMkLst>
        </pc:spChg>
        <pc:spChg chg="mod">
          <ac:chgData name="Jldstaff3" userId="a05ea172-e8dc-4df0-ae92-caa84018ac31" providerId="ADAL" clId="{17C4C389-83B7-4D05-8482-0EC327EC6B34}" dt="2026-05-20T08:12:03.146" v="244" actId="2711"/>
          <ac:spMkLst>
            <pc:docMk/>
            <pc:sldMk cId="3423483313" sldId="279"/>
            <ac:spMk id="11" creationId="{578C764A-7011-41BA-83D8-A399BF95B1F5}"/>
          </ac:spMkLst>
        </pc:spChg>
        <pc:spChg chg="mod">
          <ac:chgData name="Jldstaff3" userId="a05ea172-e8dc-4df0-ae92-caa84018ac31" providerId="ADAL" clId="{17C4C389-83B7-4D05-8482-0EC327EC6B34}" dt="2026-05-20T08:12:03.146" v="244" actId="2711"/>
          <ac:spMkLst>
            <pc:docMk/>
            <pc:sldMk cId="3423483313" sldId="279"/>
            <ac:spMk id="15" creationId="{E6A7E7A6-5AB3-45D9-A3AB-CC0B679D890A}"/>
          </ac:spMkLst>
        </pc:spChg>
      </pc:sldChg>
      <pc:sldChg chg="modSp mod">
        <pc:chgData name="Jldstaff3" userId="a05ea172-e8dc-4df0-ae92-caa84018ac31" providerId="ADAL" clId="{17C4C389-83B7-4D05-8482-0EC327EC6B34}" dt="2026-05-21T07:29:57.339" v="310" actId="255"/>
        <pc:sldMkLst>
          <pc:docMk/>
          <pc:sldMk cId="3432185103" sldId="280"/>
        </pc:sldMkLst>
        <pc:spChg chg="mod">
          <ac:chgData name="Jldstaff3" userId="a05ea172-e8dc-4df0-ae92-caa84018ac31" providerId="ADAL" clId="{17C4C389-83B7-4D05-8482-0EC327EC6B34}" dt="2026-05-21T07:29:57.339" v="310" actId="255"/>
          <ac:spMkLst>
            <pc:docMk/>
            <pc:sldMk cId="3432185103" sldId="280"/>
            <ac:spMk id="2" creationId="{DD739259-8006-485B-A316-B3F8E1F87B60}"/>
          </ac:spMkLst>
        </pc:spChg>
      </pc:sldChg>
      <pc:sldChg chg="modSp mod">
        <pc:chgData name="Jldstaff3" userId="a05ea172-e8dc-4df0-ae92-caa84018ac31" providerId="ADAL" clId="{17C4C389-83B7-4D05-8482-0EC327EC6B34}" dt="2026-05-21T07:30:33.778" v="315" actId="2711"/>
        <pc:sldMkLst>
          <pc:docMk/>
          <pc:sldMk cId="2846749736" sldId="281"/>
        </pc:sldMkLst>
        <pc:spChg chg="mod">
          <ac:chgData name="Jldstaff3" userId="a05ea172-e8dc-4df0-ae92-caa84018ac31" providerId="ADAL" clId="{17C4C389-83B7-4D05-8482-0EC327EC6B34}" dt="2026-05-21T07:30:33.778" v="315" actId="2711"/>
          <ac:spMkLst>
            <pc:docMk/>
            <pc:sldMk cId="2846749736" sldId="281"/>
            <ac:spMk id="4" creationId="{C608D00C-7009-48E2-35FA-D9129525CCEB}"/>
          </ac:spMkLst>
        </pc:spChg>
        <pc:spChg chg="mod">
          <ac:chgData name="Jldstaff3" userId="a05ea172-e8dc-4df0-ae92-caa84018ac31" providerId="ADAL" clId="{17C4C389-83B7-4D05-8482-0EC327EC6B34}" dt="2026-05-21T07:30:11.808" v="312" actId="2711"/>
          <ac:spMkLst>
            <pc:docMk/>
            <pc:sldMk cId="2846749736" sldId="281"/>
            <ac:spMk id="5" creationId="{F3968551-30BD-4028-A4DE-BA92023C9768}"/>
          </ac:spMkLst>
        </pc:spChg>
        <pc:spChg chg="mod">
          <ac:chgData name="Jldstaff3" userId="a05ea172-e8dc-4df0-ae92-caa84018ac31" providerId="ADAL" clId="{17C4C389-83B7-4D05-8482-0EC327EC6B34}" dt="2026-05-21T07:30:18.209" v="313" actId="2711"/>
          <ac:spMkLst>
            <pc:docMk/>
            <pc:sldMk cId="2846749736" sldId="281"/>
            <ac:spMk id="8" creationId="{6BF78061-D8D8-4B8A-B383-49903A7A5CB1}"/>
          </ac:spMkLst>
        </pc:spChg>
      </pc:sldChg>
      <pc:sldChg chg="modSp mod">
        <pc:chgData name="Jldstaff3" userId="a05ea172-e8dc-4df0-ae92-caa84018ac31" providerId="ADAL" clId="{17C4C389-83B7-4D05-8482-0EC327EC6B34}" dt="2026-05-21T07:33:37.408" v="349" actId="20577"/>
        <pc:sldMkLst>
          <pc:docMk/>
          <pc:sldMk cId="893155373" sldId="282"/>
        </pc:sldMkLst>
        <pc:spChg chg="mod">
          <ac:chgData name="Jldstaff3" userId="a05ea172-e8dc-4df0-ae92-caa84018ac31" providerId="ADAL" clId="{17C4C389-83B7-4D05-8482-0EC327EC6B34}" dt="2026-05-21T07:33:37.408" v="349" actId="20577"/>
          <ac:spMkLst>
            <pc:docMk/>
            <pc:sldMk cId="893155373" sldId="282"/>
            <ac:spMk id="9" creationId="{D606DC76-64DE-4F7F-9187-C775FA6A2C43}"/>
          </ac:spMkLst>
        </pc:spChg>
        <pc:spChg chg="mod">
          <ac:chgData name="Jldstaff3" userId="a05ea172-e8dc-4df0-ae92-caa84018ac31" providerId="ADAL" clId="{17C4C389-83B7-4D05-8482-0EC327EC6B34}" dt="2026-05-21T07:33:05.237" v="344" actId="2711"/>
          <ac:spMkLst>
            <pc:docMk/>
            <pc:sldMk cId="893155373" sldId="282"/>
            <ac:spMk id="11" creationId="{D0779F38-51CA-4381-9A46-D37FAC3F29D5}"/>
          </ac:spMkLst>
        </pc:spChg>
      </pc:sldChg>
      <pc:sldChg chg="addSp delSp modSp mod delAnim modAnim">
        <pc:chgData name="Jldstaff3" userId="a05ea172-e8dc-4df0-ae92-caa84018ac31" providerId="ADAL" clId="{17C4C389-83B7-4D05-8482-0EC327EC6B34}" dt="2026-05-21T07:37:57.375" v="406" actId="14100"/>
        <pc:sldMkLst>
          <pc:docMk/>
          <pc:sldMk cId="4266020641" sldId="286"/>
        </pc:sldMkLst>
        <pc:spChg chg="add mod">
          <ac:chgData name="Jldstaff3" userId="a05ea172-e8dc-4df0-ae92-caa84018ac31" providerId="ADAL" clId="{17C4C389-83B7-4D05-8482-0EC327EC6B34}" dt="2026-05-21T07:37:57.375" v="406" actId="14100"/>
          <ac:spMkLst>
            <pc:docMk/>
            <pc:sldMk cId="4266020641" sldId="286"/>
            <ac:spMk id="2" creationId="{840B0089-98D9-3BB4-BFBA-74EE63241427}"/>
          </ac:spMkLst>
        </pc:spChg>
        <pc:spChg chg="mod">
          <ac:chgData name="Jldstaff3" userId="a05ea172-e8dc-4df0-ae92-caa84018ac31" providerId="ADAL" clId="{17C4C389-83B7-4D05-8482-0EC327EC6B34}" dt="2026-05-21T07:34:12.771" v="355" actId="2711"/>
          <ac:spMkLst>
            <pc:docMk/>
            <pc:sldMk cId="4266020641" sldId="286"/>
            <ac:spMk id="3" creationId="{8792CD78-4B32-4C28-9C51-1205CFE8B8C6}"/>
          </ac:spMkLst>
        </pc:spChg>
        <pc:spChg chg="mod">
          <ac:chgData name="Jldstaff3" userId="a05ea172-e8dc-4df0-ae92-caa84018ac31" providerId="ADAL" clId="{17C4C389-83B7-4D05-8482-0EC327EC6B34}" dt="2026-05-21T07:34:21.509" v="357" actId="2711"/>
          <ac:spMkLst>
            <pc:docMk/>
            <pc:sldMk cId="4266020641" sldId="286"/>
            <ac:spMk id="5" creationId="{5FFE5A2F-A7B3-8423-9AAF-6C7027056C66}"/>
          </ac:spMkLst>
        </pc:spChg>
        <pc:spChg chg="del mod">
          <ac:chgData name="Jldstaff3" userId="a05ea172-e8dc-4df0-ae92-caa84018ac31" providerId="ADAL" clId="{17C4C389-83B7-4D05-8482-0EC327EC6B34}" dt="2026-05-21T07:35:34.072" v="374" actId="478"/>
          <ac:spMkLst>
            <pc:docMk/>
            <pc:sldMk cId="4266020641" sldId="286"/>
            <ac:spMk id="9" creationId="{EDF9ABAB-372F-4426-A0AF-7A302194ECA4}"/>
          </ac:spMkLst>
        </pc:spChg>
      </pc:sldChg>
      <pc:sldChg chg="modSp mod">
        <pc:chgData name="Jldstaff3" userId="a05ea172-e8dc-4df0-ae92-caa84018ac31" providerId="ADAL" clId="{17C4C389-83B7-4D05-8482-0EC327EC6B34}" dt="2026-05-21T07:42:40.464" v="450" actId="2711"/>
        <pc:sldMkLst>
          <pc:docMk/>
          <pc:sldMk cId="980723614" sldId="291"/>
        </pc:sldMkLst>
        <pc:spChg chg="mod">
          <ac:chgData name="Jldstaff3" userId="a05ea172-e8dc-4df0-ae92-caa84018ac31" providerId="ADAL" clId="{17C4C389-83B7-4D05-8482-0EC327EC6B34}" dt="2026-05-21T07:42:18.513" v="447" actId="2711"/>
          <ac:spMkLst>
            <pc:docMk/>
            <pc:sldMk cId="980723614" sldId="291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42:27.113" v="448" actId="2711"/>
          <ac:spMkLst>
            <pc:docMk/>
            <pc:sldMk cId="980723614" sldId="291"/>
            <ac:spMk id="3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41:45.841" v="443" actId="2711"/>
          <ac:spMkLst>
            <pc:docMk/>
            <pc:sldMk cId="980723614" sldId="291"/>
            <ac:spMk id="4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41:45.841" v="443" actId="2711"/>
          <ac:spMkLst>
            <pc:docMk/>
            <pc:sldMk cId="980723614" sldId="291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42:40.464" v="450" actId="2711"/>
          <ac:spMkLst>
            <pc:docMk/>
            <pc:sldMk cId="980723614" sldId="291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42:27.113" v="448" actId="2711"/>
          <ac:spMkLst>
            <pc:docMk/>
            <pc:sldMk cId="980723614" sldId="291"/>
            <ac:spMk id="7" creationId="{D76004D6-B11D-4D37-AF85-323EC4CE7CDE}"/>
          </ac:spMkLst>
        </pc:spChg>
        <pc:spChg chg="mod">
          <ac:chgData name="Jldstaff3" userId="a05ea172-e8dc-4df0-ae92-caa84018ac31" providerId="ADAL" clId="{17C4C389-83B7-4D05-8482-0EC327EC6B34}" dt="2026-05-21T07:42:27.113" v="448" actId="2711"/>
          <ac:spMkLst>
            <pc:docMk/>
            <pc:sldMk cId="980723614" sldId="291"/>
            <ac:spMk id="8" creationId="{E12B238C-724D-40F2-B305-0F25BED47FEA}"/>
          </ac:spMkLst>
        </pc:spChg>
        <pc:spChg chg="mod">
          <ac:chgData name="Jldstaff3" userId="a05ea172-e8dc-4df0-ae92-caa84018ac31" providerId="ADAL" clId="{17C4C389-83B7-4D05-8482-0EC327EC6B34}" dt="2026-05-21T07:42:27.113" v="448" actId="2711"/>
          <ac:spMkLst>
            <pc:docMk/>
            <pc:sldMk cId="980723614" sldId="291"/>
            <ac:spMk id="9" creationId="{975B37FD-8C2A-4991-8D73-11375EEA162B}"/>
          </ac:spMkLst>
        </pc:spChg>
        <pc:spChg chg="mod">
          <ac:chgData name="Jldstaff3" userId="a05ea172-e8dc-4df0-ae92-caa84018ac31" providerId="ADAL" clId="{17C4C389-83B7-4D05-8482-0EC327EC6B34}" dt="2026-05-21T07:42:27.113" v="448" actId="2711"/>
          <ac:spMkLst>
            <pc:docMk/>
            <pc:sldMk cId="980723614" sldId="291"/>
            <ac:spMk id="13" creationId="{5290CD0B-A9C6-4A72-B7C7-F2CB5D5E8864}"/>
          </ac:spMkLst>
        </pc:spChg>
      </pc:sldChg>
      <pc:sldChg chg="modSp mod">
        <pc:chgData name="Jldstaff3" userId="a05ea172-e8dc-4df0-ae92-caa84018ac31" providerId="ADAL" clId="{17C4C389-83B7-4D05-8482-0EC327EC6B34}" dt="2026-05-20T07:55:28.040" v="56" actId="2711"/>
        <pc:sldMkLst>
          <pc:docMk/>
          <pc:sldMk cId="4001344811" sldId="295"/>
        </pc:sldMkLst>
        <pc:spChg chg="mod">
          <ac:chgData name="Jldstaff3" userId="a05ea172-e8dc-4df0-ae92-caa84018ac31" providerId="ADAL" clId="{17C4C389-83B7-4D05-8482-0EC327EC6B34}" dt="2026-05-20T07:55:19.542" v="55" actId="2711"/>
          <ac:spMkLst>
            <pc:docMk/>
            <pc:sldMk cId="4001344811" sldId="295"/>
            <ac:spMk id="3" creationId="{B6C82650-1E4F-413C-BEEB-1A9EC3E07868}"/>
          </ac:spMkLst>
        </pc:spChg>
        <pc:spChg chg="mod">
          <ac:chgData name="Jldstaff3" userId="a05ea172-e8dc-4df0-ae92-caa84018ac31" providerId="ADAL" clId="{17C4C389-83B7-4D05-8482-0EC327EC6B34}" dt="2026-05-20T07:55:28.040" v="56" actId="2711"/>
          <ac:spMkLst>
            <pc:docMk/>
            <pc:sldMk cId="4001344811" sldId="295"/>
            <ac:spMk id="13" creationId="{864F76C3-2CC9-4458-BAEC-F08DAAD25235}"/>
          </ac:spMkLst>
        </pc:spChg>
        <pc:spChg chg="mod">
          <ac:chgData name="Jldstaff3" userId="a05ea172-e8dc-4df0-ae92-caa84018ac31" providerId="ADAL" clId="{17C4C389-83B7-4D05-8482-0EC327EC6B34}" dt="2026-05-20T07:55:28.040" v="56" actId="2711"/>
          <ac:spMkLst>
            <pc:docMk/>
            <pc:sldMk cId="4001344811" sldId="295"/>
            <ac:spMk id="15" creationId="{2DF45A35-571D-47B4-9B7E-4DF840F84FD1}"/>
          </ac:spMkLst>
        </pc:spChg>
        <pc:spChg chg="mod">
          <ac:chgData name="Jldstaff3" userId="a05ea172-e8dc-4df0-ae92-caa84018ac31" providerId="ADAL" clId="{17C4C389-83B7-4D05-8482-0EC327EC6B34}" dt="2026-05-20T07:55:28.040" v="56" actId="2711"/>
          <ac:spMkLst>
            <pc:docMk/>
            <pc:sldMk cId="4001344811" sldId="295"/>
            <ac:spMk id="19" creationId="{28272866-39BC-4B48-BB65-F2A0F11501D3}"/>
          </ac:spMkLst>
        </pc:spChg>
      </pc:sldChg>
      <pc:sldChg chg="modSp mod modAnim">
        <pc:chgData name="Jldstaff3" userId="a05ea172-e8dc-4df0-ae92-caa84018ac31" providerId="ADAL" clId="{17C4C389-83B7-4D05-8482-0EC327EC6B34}" dt="2026-05-21T08:25:52.927" v="519"/>
        <pc:sldMkLst>
          <pc:docMk/>
          <pc:sldMk cId="3993637283" sldId="297"/>
        </pc:sldMkLst>
        <pc:spChg chg="mod">
          <ac:chgData name="Jldstaff3" userId="a05ea172-e8dc-4df0-ae92-caa84018ac31" providerId="ADAL" clId="{17C4C389-83B7-4D05-8482-0EC327EC6B34}" dt="2026-05-20T07:58:00.657" v="58" actId="2711"/>
          <ac:spMkLst>
            <pc:docMk/>
            <pc:sldMk cId="3993637283" sldId="297"/>
            <ac:spMk id="4" creationId="{3F78B9E8-1DEE-4F84-B959-E1A41B26CEE5}"/>
          </ac:spMkLst>
        </pc:spChg>
        <pc:spChg chg="mod">
          <ac:chgData name="Jldstaff3" userId="a05ea172-e8dc-4df0-ae92-caa84018ac31" providerId="ADAL" clId="{17C4C389-83B7-4D05-8482-0EC327EC6B34}" dt="2026-05-20T07:53:46.345" v="25" actId="1076"/>
          <ac:spMkLst>
            <pc:docMk/>
            <pc:sldMk cId="3993637283" sldId="297"/>
            <ac:spMk id="5" creationId="{BA6C8D90-82BC-4C09-84D9-D0D7269F58B3}"/>
          </ac:spMkLst>
        </pc:spChg>
        <pc:spChg chg="mod">
          <ac:chgData name="Jldstaff3" userId="a05ea172-e8dc-4df0-ae92-caa84018ac31" providerId="ADAL" clId="{17C4C389-83B7-4D05-8482-0EC327EC6B34}" dt="2026-05-20T07:53:43.251" v="24" actId="1076"/>
          <ac:spMkLst>
            <pc:docMk/>
            <pc:sldMk cId="3993637283" sldId="297"/>
            <ac:spMk id="6" creationId="{FDC5E69D-4AAC-432A-BF96-CC84DAE4A505}"/>
          </ac:spMkLst>
        </pc:spChg>
        <pc:spChg chg="mod">
          <ac:chgData name="Jldstaff3" userId="a05ea172-e8dc-4df0-ae92-caa84018ac31" providerId="ADAL" clId="{17C4C389-83B7-4D05-8482-0EC327EC6B34}" dt="2026-05-20T07:53:39.157" v="23" actId="1076"/>
          <ac:spMkLst>
            <pc:docMk/>
            <pc:sldMk cId="3993637283" sldId="297"/>
            <ac:spMk id="7" creationId="{BF023DEC-25F9-420A-842F-2CAB0EDB54B1}"/>
          </ac:spMkLst>
        </pc:spChg>
        <pc:spChg chg="mod">
          <ac:chgData name="Jldstaff3" userId="a05ea172-e8dc-4df0-ae92-caa84018ac31" providerId="ADAL" clId="{17C4C389-83B7-4D05-8482-0EC327EC6B34}" dt="2026-05-20T07:53:33.256" v="22" actId="1076"/>
          <ac:spMkLst>
            <pc:docMk/>
            <pc:sldMk cId="3993637283" sldId="297"/>
            <ac:spMk id="8" creationId="{633D3D4C-5208-463D-9105-502E0B00855D}"/>
          </ac:spMkLst>
        </pc:spChg>
        <pc:spChg chg="mod">
          <ac:chgData name="Jldstaff3" userId="a05ea172-e8dc-4df0-ae92-caa84018ac31" providerId="ADAL" clId="{17C4C389-83B7-4D05-8482-0EC327EC6B34}" dt="2026-05-20T07:52:58.153" v="19" actId="2711"/>
          <ac:spMkLst>
            <pc:docMk/>
            <pc:sldMk cId="3993637283" sldId="297"/>
            <ac:spMk id="9" creationId="{D9B02305-3266-4F41-B511-7834AA92DD65}"/>
          </ac:spMkLst>
        </pc:spChg>
        <pc:spChg chg="mod">
          <ac:chgData name="Jldstaff3" userId="a05ea172-e8dc-4df0-ae92-caa84018ac31" providerId="ADAL" clId="{17C4C389-83B7-4D05-8482-0EC327EC6B34}" dt="2026-05-20T07:52:58.153" v="19" actId="2711"/>
          <ac:spMkLst>
            <pc:docMk/>
            <pc:sldMk cId="3993637283" sldId="297"/>
            <ac:spMk id="10" creationId="{15D72F56-0948-4CDB-B73B-5E94B407DBBC}"/>
          </ac:spMkLst>
        </pc:spChg>
        <pc:spChg chg="mod">
          <ac:chgData name="Jldstaff3" userId="a05ea172-e8dc-4df0-ae92-caa84018ac31" providerId="ADAL" clId="{17C4C389-83B7-4D05-8482-0EC327EC6B34}" dt="2026-05-20T07:52:58.153" v="19" actId="2711"/>
          <ac:spMkLst>
            <pc:docMk/>
            <pc:sldMk cId="3993637283" sldId="297"/>
            <ac:spMk id="11" creationId="{E94550F7-7E6A-41CC-A775-F737BB4F7030}"/>
          </ac:spMkLst>
        </pc:spChg>
        <pc:spChg chg="mod">
          <ac:chgData name="Jldstaff3" userId="a05ea172-e8dc-4df0-ae92-caa84018ac31" providerId="ADAL" clId="{17C4C389-83B7-4D05-8482-0EC327EC6B34}" dt="2026-05-20T07:52:58.153" v="19" actId="2711"/>
          <ac:spMkLst>
            <pc:docMk/>
            <pc:sldMk cId="3993637283" sldId="297"/>
            <ac:spMk id="12" creationId="{1081E6FE-063F-4500-85DE-DD7D7D681C50}"/>
          </ac:spMkLst>
        </pc:spChg>
        <pc:spChg chg="mod">
          <ac:chgData name="Jldstaff3" userId="a05ea172-e8dc-4df0-ae92-caa84018ac31" providerId="ADAL" clId="{17C4C389-83B7-4D05-8482-0EC327EC6B34}" dt="2026-05-20T07:52:50.310" v="18" actId="2711"/>
          <ac:spMkLst>
            <pc:docMk/>
            <pc:sldMk cId="3993637283" sldId="297"/>
            <ac:spMk id="13" creationId="{0CB4AF47-FB3C-AA6E-BEC6-CBD447A52BE5}"/>
          </ac:spMkLst>
        </pc:spChg>
        <pc:grpChg chg="mod">
          <ac:chgData name="Jldstaff3" userId="a05ea172-e8dc-4df0-ae92-caa84018ac31" providerId="ADAL" clId="{17C4C389-83B7-4D05-8482-0EC327EC6B34}" dt="2026-05-20T07:54:01.908" v="28" actId="1076"/>
          <ac:grpSpMkLst>
            <pc:docMk/>
            <pc:sldMk cId="3993637283" sldId="297"/>
            <ac:grpSpMk id="3" creationId="{DDEBC840-6F06-4A37-8726-6ED1604D41D2}"/>
          </ac:grpSpMkLst>
        </pc:grpChg>
        <pc:grpChg chg="mod">
          <ac:chgData name="Jldstaff3" userId="a05ea172-e8dc-4df0-ae92-caa84018ac31" providerId="ADAL" clId="{17C4C389-83B7-4D05-8482-0EC327EC6B34}" dt="2026-05-20T07:53:55.698" v="27" actId="1076"/>
          <ac:grpSpMkLst>
            <pc:docMk/>
            <pc:sldMk cId="3993637283" sldId="297"/>
            <ac:grpSpMk id="14" creationId="{5B9893BD-793D-E5ED-90E5-A50B26F2288D}"/>
          </ac:grpSpMkLst>
        </pc:grpChg>
        <pc:grpChg chg="mod">
          <ac:chgData name="Jldstaff3" userId="a05ea172-e8dc-4df0-ae92-caa84018ac31" providerId="ADAL" clId="{17C4C389-83B7-4D05-8482-0EC327EC6B34}" dt="2026-05-20T07:54:06.301" v="29" actId="1076"/>
          <ac:grpSpMkLst>
            <pc:docMk/>
            <pc:sldMk cId="3993637283" sldId="297"/>
            <ac:grpSpMk id="16" creationId="{1846768E-239F-C820-94C1-B5819B491E19}"/>
          </ac:grpSpMkLst>
        </pc:grpChg>
        <pc:grpChg chg="mod">
          <ac:chgData name="Jldstaff3" userId="a05ea172-e8dc-4df0-ae92-caa84018ac31" providerId="ADAL" clId="{17C4C389-83B7-4D05-8482-0EC327EC6B34}" dt="2026-05-20T07:53:53.028" v="26" actId="1076"/>
          <ac:grpSpMkLst>
            <pc:docMk/>
            <pc:sldMk cId="3993637283" sldId="297"/>
            <ac:grpSpMk id="30" creationId="{1F25A13F-A2D3-44D5-B936-8F28983F1918}"/>
          </ac:grpSpMkLst>
        </pc:grpChg>
      </pc:sldChg>
      <pc:sldChg chg="modSp mod">
        <pc:chgData name="Jldstaff3" userId="a05ea172-e8dc-4df0-ae92-caa84018ac31" providerId="ADAL" clId="{17C4C389-83B7-4D05-8482-0EC327EC6B34}" dt="2026-05-20T08:00:26.678" v="87" actId="2711"/>
        <pc:sldMkLst>
          <pc:docMk/>
          <pc:sldMk cId="1269960888" sldId="298"/>
        </pc:sldMkLst>
        <pc:spChg chg="mod">
          <ac:chgData name="Jldstaff3" userId="a05ea172-e8dc-4df0-ae92-caa84018ac31" providerId="ADAL" clId="{17C4C389-83B7-4D05-8482-0EC327EC6B34}" dt="2026-05-20T07:59:31.814" v="77" actId="2711"/>
          <ac:spMkLst>
            <pc:docMk/>
            <pc:sldMk cId="1269960888" sldId="298"/>
            <ac:spMk id="8" creationId="{D99DB5D8-1FD5-46D6-B9D9-E32E9E0CADF1}"/>
          </ac:spMkLst>
        </pc:spChg>
        <pc:spChg chg="mod">
          <ac:chgData name="Jldstaff3" userId="a05ea172-e8dc-4df0-ae92-caa84018ac31" providerId="ADAL" clId="{17C4C389-83B7-4D05-8482-0EC327EC6B34}" dt="2026-05-20T08:00:26.678" v="87" actId="2711"/>
          <ac:spMkLst>
            <pc:docMk/>
            <pc:sldMk cId="1269960888" sldId="298"/>
            <ac:spMk id="10" creationId="{97C5D8FD-F5F1-4B98-AA13-CE3037553809}"/>
          </ac:spMkLst>
        </pc:spChg>
        <pc:spChg chg="mod">
          <ac:chgData name="Jldstaff3" userId="a05ea172-e8dc-4df0-ae92-caa84018ac31" providerId="ADAL" clId="{17C4C389-83B7-4D05-8482-0EC327EC6B34}" dt="2026-05-20T08:00:26.678" v="87" actId="2711"/>
          <ac:spMkLst>
            <pc:docMk/>
            <pc:sldMk cId="1269960888" sldId="298"/>
            <ac:spMk id="11" creationId="{8A2EA2AA-D8A1-4BE6-9342-A8363D53F262}"/>
          </ac:spMkLst>
        </pc:spChg>
        <pc:spChg chg="mod">
          <ac:chgData name="Jldstaff3" userId="a05ea172-e8dc-4df0-ae92-caa84018ac31" providerId="ADAL" clId="{17C4C389-83B7-4D05-8482-0EC327EC6B34}" dt="2026-05-20T07:59:54.371" v="85" actId="20577"/>
          <ac:spMkLst>
            <pc:docMk/>
            <pc:sldMk cId="1269960888" sldId="298"/>
            <ac:spMk id="22" creationId="{24B0FF5F-7A77-4943-953C-EAAD7A58FEED}"/>
          </ac:spMkLst>
        </pc:spChg>
      </pc:sldChg>
      <pc:sldChg chg="modSp mod">
        <pc:chgData name="Jldstaff3" userId="a05ea172-e8dc-4df0-ae92-caa84018ac31" providerId="ADAL" clId="{17C4C389-83B7-4D05-8482-0EC327EC6B34}" dt="2026-05-21T08:26:59.546" v="520" actId="14100"/>
        <pc:sldMkLst>
          <pc:docMk/>
          <pc:sldMk cId="1479559774" sldId="299"/>
        </pc:sldMkLst>
        <pc:spChg chg="mod">
          <ac:chgData name="Jldstaff3" userId="a05ea172-e8dc-4df0-ae92-caa84018ac31" providerId="ADAL" clId="{17C4C389-83B7-4D05-8482-0EC327EC6B34}" dt="2026-05-20T08:00:48.294" v="90" actId="20577"/>
          <ac:spMkLst>
            <pc:docMk/>
            <pc:sldMk cId="1479559774" sldId="299"/>
            <ac:spMk id="6" creationId="{065FBC87-F454-443B-8D36-C8CE98AC32D5}"/>
          </ac:spMkLst>
        </pc:spChg>
        <pc:spChg chg="mod">
          <ac:chgData name="Jldstaff3" userId="a05ea172-e8dc-4df0-ae92-caa84018ac31" providerId="ADAL" clId="{17C4C389-83B7-4D05-8482-0EC327EC6B34}" dt="2026-05-21T08:26:59.546" v="520" actId="14100"/>
          <ac:spMkLst>
            <pc:docMk/>
            <pc:sldMk cId="1479559774" sldId="299"/>
            <ac:spMk id="7" creationId="{8F3222FF-F901-47E6-9247-58904A53BD13}"/>
          </ac:spMkLst>
        </pc:spChg>
      </pc:sldChg>
      <pc:sldChg chg="addSp delSp modSp mod delAnim modAnim">
        <pc:chgData name="Jldstaff3" userId="a05ea172-e8dc-4df0-ae92-caa84018ac31" providerId="ADAL" clId="{17C4C389-83B7-4D05-8482-0EC327EC6B34}" dt="2026-05-20T08:14:24.141" v="279" actId="14100"/>
        <pc:sldMkLst>
          <pc:docMk/>
          <pc:sldMk cId="253524795" sldId="300"/>
        </pc:sldMkLst>
        <pc:spChg chg="add mod">
          <ac:chgData name="Jldstaff3" userId="a05ea172-e8dc-4df0-ae92-caa84018ac31" providerId="ADAL" clId="{17C4C389-83B7-4D05-8482-0EC327EC6B34}" dt="2026-05-20T08:14:24.141" v="279" actId="14100"/>
          <ac:spMkLst>
            <pc:docMk/>
            <pc:sldMk cId="253524795" sldId="300"/>
            <ac:spMk id="2" creationId="{86DE4537-0086-547C-2019-88D26CD4C691}"/>
          </ac:spMkLst>
        </pc:spChg>
        <pc:spChg chg="mod">
          <ac:chgData name="Jldstaff3" userId="a05ea172-e8dc-4df0-ae92-caa84018ac31" providerId="ADAL" clId="{17C4C389-83B7-4D05-8482-0EC327EC6B34}" dt="2026-05-20T08:13:14.958" v="258" actId="14100"/>
          <ac:spMkLst>
            <pc:docMk/>
            <pc:sldMk cId="253524795" sldId="300"/>
            <ac:spMk id="12" creationId="{15DDDB3D-2BE2-4922-9657-ADE5531BF44C}"/>
          </ac:spMkLst>
        </pc:spChg>
        <pc:spChg chg="mod">
          <ac:chgData name="Jldstaff3" userId="a05ea172-e8dc-4df0-ae92-caa84018ac31" providerId="ADAL" clId="{17C4C389-83B7-4D05-8482-0EC327EC6B34}" dt="2026-05-20T08:13:06.594" v="256" actId="2711"/>
          <ac:spMkLst>
            <pc:docMk/>
            <pc:sldMk cId="253524795" sldId="300"/>
            <ac:spMk id="21" creationId="{101B42E9-EEE4-4867-8B2C-0B97C338891D}"/>
          </ac:spMkLst>
        </pc:spChg>
        <pc:spChg chg="mod">
          <ac:chgData name="Jldstaff3" userId="a05ea172-e8dc-4df0-ae92-caa84018ac31" providerId="ADAL" clId="{17C4C389-83B7-4D05-8482-0EC327EC6B34}" dt="2026-05-20T08:13:06.594" v="256" actId="2711"/>
          <ac:spMkLst>
            <pc:docMk/>
            <pc:sldMk cId="253524795" sldId="300"/>
            <ac:spMk id="22" creationId="{0C106B11-6BBF-4EDB-87C6-F107EAAA11B2}"/>
          </ac:spMkLst>
        </pc:spChg>
      </pc:sldChg>
      <pc:sldChg chg="modSp mod">
        <pc:chgData name="Jldstaff3" userId="a05ea172-e8dc-4df0-ae92-caa84018ac31" providerId="ADAL" clId="{17C4C389-83B7-4D05-8482-0EC327EC6B34}" dt="2026-05-20T08:08:49.659" v="219" actId="2711"/>
        <pc:sldMkLst>
          <pc:docMk/>
          <pc:sldMk cId="369582285" sldId="301"/>
        </pc:sldMkLst>
        <pc:spChg chg="mod">
          <ac:chgData name="Jldstaff3" userId="a05ea172-e8dc-4df0-ae92-caa84018ac31" providerId="ADAL" clId="{17C4C389-83B7-4D05-8482-0EC327EC6B34}" dt="2026-05-20T08:08:03.881" v="215" actId="2711"/>
          <ac:spMkLst>
            <pc:docMk/>
            <pc:sldMk cId="369582285" sldId="301"/>
            <ac:spMk id="2" creationId="{67F8D09B-C303-46F1-AD67-66361ADCB260}"/>
          </ac:spMkLst>
        </pc:spChg>
        <pc:spChg chg="mod">
          <ac:chgData name="Jldstaff3" userId="a05ea172-e8dc-4df0-ae92-caa84018ac31" providerId="ADAL" clId="{17C4C389-83B7-4D05-8482-0EC327EC6B34}" dt="2026-05-20T08:08:40.191" v="218" actId="2711"/>
          <ac:spMkLst>
            <pc:docMk/>
            <pc:sldMk cId="369582285" sldId="301"/>
            <ac:spMk id="3" creationId="{8C908A59-F267-1AE9-5EC8-996386E4B7ED}"/>
          </ac:spMkLst>
        </pc:spChg>
        <pc:spChg chg="mod">
          <ac:chgData name="Jldstaff3" userId="a05ea172-e8dc-4df0-ae92-caa84018ac31" providerId="ADAL" clId="{17C4C389-83B7-4D05-8482-0EC327EC6B34}" dt="2026-05-20T08:08:49.659" v="219" actId="2711"/>
          <ac:spMkLst>
            <pc:docMk/>
            <pc:sldMk cId="369582285" sldId="301"/>
            <ac:spMk id="4" creationId="{3388251E-DBDA-6FF5-E955-0C9C5514537E}"/>
          </ac:spMkLst>
        </pc:spChg>
        <pc:spChg chg="mod">
          <ac:chgData name="Jldstaff3" userId="a05ea172-e8dc-4df0-ae92-caa84018ac31" providerId="ADAL" clId="{17C4C389-83B7-4D05-8482-0EC327EC6B34}" dt="2026-05-20T08:07:54.932" v="214" actId="2711"/>
          <ac:spMkLst>
            <pc:docMk/>
            <pc:sldMk cId="369582285" sldId="301"/>
            <ac:spMk id="13" creationId="{0502E30E-D98A-4CCD-8102-D967EBF7CA4C}"/>
          </ac:spMkLst>
        </pc:spChg>
        <pc:spChg chg="mod">
          <ac:chgData name="Jldstaff3" userId="a05ea172-e8dc-4df0-ae92-caa84018ac31" providerId="ADAL" clId="{17C4C389-83B7-4D05-8482-0EC327EC6B34}" dt="2026-05-20T08:08:22.956" v="217" actId="2711"/>
          <ac:spMkLst>
            <pc:docMk/>
            <pc:sldMk cId="369582285" sldId="301"/>
            <ac:spMk id="15" creationId="{E66A7A41-F863-4B6A-BA4E-CF9600F3DCBC}"/>
          </ac:spMkLst>
        </pc:spChg>
        <pc:spChg chg="mod">
          <ac:chgData name="Jldstaff3" userId="a05ea172-e8dc-4df0-ae92-caa84018ac31" providerId="ADAL" clId="{17C4C389-83B7-4D05-8482-0EC327EC6B34}" dt="2026-05-20T08:08:14.129" v="216" actId="2711"/>
          <ac:spMkLst>
            <pc:docMk/>
            <pc:sldMk cId="369582285" sldId="301"/>
            <ac:spMk id="19" creationId="{CA3F3F14-AC24-4E8B-BB60-0DFE4AF84A5C}"/>
          </ac:spMkLst>
        </pc:spChg>
      </pc:sldChg>
      <pc:sldChg chg="addSp delSp modSp mod delAnim modAnim">
        <pc:chgData name="Jldstaff3" userId="a05ea172-e8dc-4df0-ae92-caa84018ac31" providerId="ADAL" clId="{17C4C389-83B7-4D05-8482-0EC327EC6B34}" dt="2026-05-21T07:33:19.486" v="345" actId="2711"/>
        <pc:sldMkLst>
          <pc:docMk/>
          <pc:sldMk cId="2537698655" sldId="302"/>
        </pc:sldMkLst>
        <pc:spChg chg="add mod">
          <ac:chgData name="Jldstaff3" userId="a05ea172-e8dc-4df0-ae92-caa84018ac31" providerId="ADAL" clId="{17C4C389-83B7-4D05-8482-0EC327EC6B34}" dt="2026-05-21T07:32:46.615" v="341" actId="1076"/>
          <ac:spMkLst>
            <pc:docMk/>
            <pc:sldMk cId="2537698655" sldId="302"/>
            <ac:spMk id="2" creationId="{61AD31C3-5627-6F7B-FE39-C891BC5230E0}"/>
          </ac:spMkLst>
        </pc:spChg>
        <pc:spChg chg="mod">
          <ac:chgData name="Jldstaff3" userId="a05ea172-e8dc-4df0-ae92-caa84018ac31" providerId="ADAL" clId="{17C4C389-83B7-4D05-8482-0EC327EC6B34}" dt="2026-05-21T07:31:00.143" v="319" actId="2711"/>
          <ac:spMkLst>
            <pc:docMk/>
            <pc:sldMk cId="2537698655" sldId="302"/>
            <ac:spMk id="3" creationId="{4D8C9758-7C5E-447E-B2AA-E4691B8A3ED6}"/>
          </ac:spMkLst>
        </pc:spChg>
        <pc:spChg chg="mod">
          <ac:chgData name="Jldstaff3" userId="a05ea172-e8dc-4df0-ae92-caa84018ac31" providerId="ADAL" clId="{17C4C389-83B7-4D05-8482-0EC327EC6B34}" dt="2026-05-21T07:33:19.486" v="345" actId="2711"/>
          <ac:spMkLst>
            <pc:docMk/>
            <pc:sldMk cId="2537698655" sldId="302"/>
            <ac:spMk id="4" creationId="{729C562B-BFDE-F352-BF6F-A10F3BEA9918}"/>
          </ac:spMkLst>
        </pc:spChg>
        <pc:spChg chg="del mod">
          <ac:chgData name="Jldstaff3" userId="a05ea172-e8dc-4df0-ae92-caa84018ac31" providerId="ADAL" clId="{17C4C389-83B7-4D05-8482-0EC327EC6B34}" dt="2026-05-21T07:32:37.775" v="338" actId="478"/>
          <ac:spMkLst>
            <pc:docMk/>
            <pc:sldMk cId="2537698655" sldId="302"/>
            <ac:spMk id="12" creationId="{A5741A9D-FF18-45BC-BFE8-0B6981F2DF1D}"/>
          </ac:spMkLst>
        </pc:spChg>
        <pc:spChg chg="mod">
          <ac:chgData name="Jldstaff3" userId="a05ea172-e8dc-4df0-ae92-caa84018ac31" providerId="ADAL" clId="{17C4C389-83B7-4D05-8482-0EC327EC6B34}" dt="2026-05-21T07:31:48.036" v="327" actId="2711"/>
          <ac:spMkLst>
            <pc:docMk/>
            <pc:sldMk cId="2537698655" sldId="302"/>
            <ac:spMk id="15" creationId="{CF041F59-F085-420E-B1A4-A1BF83CB40B8}"/>
          </ac:spMkLst>
        </pc:spChg>
      </pc:sldChg>
      <pc:sldChg chg="modSp mod">
        <pc:chgData name="Jldstaff3" userId="a05ea172-e8dc-4df0-ae92-caa84018ac31" providerId="ADAL" clId="{17C4C389-83B7-4D05-8482-0EC327EC6B34}" dt="2026-05-21T07:33:57.262" v="352" actId="2711"/>
        <pc:sldMkLst>
          <pc:docMk/>
          <pc:sldMk cId="1937995341" sldId="303"/>
        </pc:sldMkLst>
        <pc:spChg chg="mod">
          <ac:chgData name="Jldstaff3" userId="a05ea172-e8dc-4df0-ae92-caa84018ac31" providerId="ADAL" clId="{17C4C389-83B7-4D05-8482-0EC327EC6B34}" dt="2026-05-21T07:33:57.262" v="352" actId="2711"/>
          <ac:spMkLst>
            <pc:docMk/>
            <pc:sldMk cId="1937995341" sldId="303"/>
            <ac:spMk id="9" creationId="{F9EB7F9E-36DA-490E-BB4C-AF3B6751509E}"/>
          </ac:spMkLst>
        </pc:spChg>
        <pc:spChg chg="mod">
          <ac:chgData name="Jldstaff3" userId="a05ea172-e8dc-4df0-ae92-caa84018ac31" providerId="ADAL" clId="{17C4C389-83B7-4D05-8482-0EC327EC6B34}" dt="2026-05-21T07:33:49.222" v="351" actId="2711"/>
          <ac:spMkLst>
            <pc:docMk/>
            <pc:sldMk cId="1937995341" sldId="303"/>
            <ac:spMk id="11" creationId="{D0779F38-51CA-4381-9A46-D37FAC3F29D5}"/>
          </ac:spMkLst>
        </pc:spChg>
      </pc:sldChg>
      <pc:sldChg chg="modSp mod">
        <pc:chgData name="Jldstaff3" userId="a05ea172-e8dc-4df0-ae92-caa84018ac31" providerId="ADAL" clId="{17C4C389-83B7-4D05-8482-0EC327EC6B34}" dt="2026-05-21T07:39:01.800" v="416" actId="1076"/>
        <pc:sldMkLst>
          <pc:docMk/>
          <pc:sldMk cId="859137605" sldId="308"/>
        </pc:sldMkLst>
        <pc:spChg chg="mod">
          <ac:chgData name="Jldstaff3" userId="a05ea172-e8dc-4df0-ae92-caa84018ac31" providerId="ADAL" clId="{17C4C389-83B7-4D05-8482-0EC327EC6B34}" dt="2026-05-21T07:39:01.800" v="416" actId="1076"/>
          <ac:spMkLst>
            <pc:docMk/>
            <pc:sldMk cId="859137605" sldId="308"/>
            <ac:spMk id="3" creationId="{1D4A6306-BF86-8BE3-C963-BFCAF2BA727B}"/>
          </ac:spMkLst>
        </pc:spChg>
        <pc:spChg chg="mod">
          <ac:chgData name="Jldstaff3" userId="a05ea172-e8dc-4df0-ae92-caa84018ac31" providerId="ADAL" clId="{17C4C389-83B7-4D05-8482-0EC327EC6B34}" dt="2026-05-21T07:38:10.694" v="407" actId="2711"/>
          <ac:spMkLst>
            <pc:docMk/>
            <pc:sldMk cId="859137605" sldId="308"/>
            <ac:spMk id="7" creationId="{BB616E78-96FE-4758-B5BE-A32D03982932}"/>
          </ac:spMkLst>
        </pc:spChg>
        <pc:spChg chg="mod">
          <ac:chgData name="Jldstaff3" userId="a05ea172-e8dc-4df0-ae92-caa84018ac31" providerId="ADAL" clId="{17C4C389-83B7-4D05-8482-0EC327EC6B34}" dt="2026-05-21T07:39:01.800" v="416" actId="1076"/>
          <ac:spMkLst>
            <pc:docMk/>
            <pc:sldMk cId="859137605" sldId="308"/>
            <ac:spMk id="8" creationId="{122E823E-0191-444D-A510-6DFD8FFC5BCD}"/>
          </ac:spMkLst>
        </pc:spChg>
        <pc:spChg chg="mod">
          <ac:chgData name="Jldstaff3" userId="a05ea172-e8dc-4df0-ae92-caa84018ac31" providerId="ADAL" clId="{17C4C389-83B7-4D05-8482-0EC327EC6B34}" dt="2026-05-21T07:39:01.800" v="416" actId="1076"/>
          <ac:spMkLst>
            <pc:docMk/>
            <pc:sldMk cId="859137605" sldId="308"/>
            <ac:spMk id="9" creationId="{AB9F4696-666B-415C-9DF7-E0D8464712DC}"/>
          </ac:spMkLst>
        </pc:spChg>
        <pc:picChg chg="mod">
          <ac:chgData name="Jldstaff3" userId="a05ea172-e8dc-4df0-ae92-caa84018ac31" providerId="ADAL" clId="{17C4C389-83B7-4D05-8482-0EC327EC6B34}" dt="2026-05-21T07:39:01.800" v="416" actId="1076"/>
          <ac:picMkLst>
            <pc:docMk/>
            <pc:sldMk cId="859137605" sldId="308"/>
            <ac:picMk id="4" creationId="{A5CF5AE3-3373-4C08-903A-D1D06CDE3CCF}"/>
          </ac:picMkLst>
        </pc:picChg>
        <pc:picChg chg="mod">
          <ac:chgData name="Jldstaff3" userId="a05ea172-e8dc-4df0-ae92-caa84018ac31" providerId="ADAL" clId="{17C4C389-83B7-4D05-8482-0EC327EC6B34}" dt="2026-05-21T07:39:01.800" v="416" actId="1076"/>
          <ac:picMkLst>
            <pc:docMk/>
            <pc:sldMk cId="859137605" sldId="308"/>
            <ac:picMk id="5" creationId="{53815256-6FE6-4EFB-8586-39E720D856F1}"/>
          </ac:picMkLst>
        </pc:picChg>
      </pc:sldChg>
      <pc:sldChg chg="modSp mod">
        <pc:chgData name="Jldstaff3" userId="a05ea172-e8dc-4df0-ae92-caa84018ac31" providerId="ADAL" clId="{17C4C389-83B7-4D05-8482-0EC327EC6B34}" dt="2026-05-21T07:39:39.824" v="427" actId="2711"/>
        <pc:sldMkLst>
          <pc:docMk/>
          <pc:sldMk cId="210905558" sldId="309"/>
        </pc:sldMkLst>
        <pc:spChg chg="mod">
          <ac:chgData name="Jldstaff3" userId="a05ea172-e8dc-4df0-ae92-caa84018ac31" providerId="ADAL" clId="{17C4C389-83B7-4D05-8482-0EC327EC6B34}" dt="2026-05-21T07:39:11.497" v="417" actId="2711"/>
          <ac:spMkLst>
            <pc:docMk/>
            <pc:sldMk cId="210905558" sldId="309"/>
            <ac:spMk id="3" creationId="{E23B2DF5-51F2-4E4D-8543-B8EA29BBAB07}"/>
          </ac:spMkLst>
        </pc:spChg>
        <pc:spChg chg="mod">
          <ac:chgData name="Jldstaff3" userId="a05ea172-e8dc-4df0-ae92-caa84018ac31" providerId="ADAL" clId="{17C4C389-83B7-4D05-8482-0EC327EC6B34}" dt="2026-05-21T07:39:39.824" v="427" actId="2711"/>
          <ac:spMkLst>
            <pc:docMk/>
            <pc:sldMk cId="210905558" sldId="309"/>
            <ac:spMk id="6" creationId="{324E065C-B53B-4E6B-A09B-DCE31336867D}"/>
          </ac:spMkLst>
        </pc:spChg>
        <pc:spChg chg="mod">
          <ac:chgData name="Jldstaff3" userId="a05ea172-e8dc-4df0-ae92-caa84018ac31" providerId="ADAL" clId="{17C4C389-83B7-4D05-8482-0EC327EC6B34}" dt="2026-05-21T07:39:17.992" v="418" actId="2711"/>
          <ac:spMkLst>
            <pc:docMk/>
            <pc:sldMk cId="210905558" sldId="309"/>
            <ac:spMk id="11" creationId="{90955BF9-FA61-4BE5-8107-5E8ABD342C93}"/>
          </ac:spMkLst>
        </pc:spChg>
        <pc:spChg chg="mod">
          <ac:chgData name="Jldstaff3" userId="a05ea172-e8dc-4df0-ae92-caa84018ac31" providerId="ADAL" clId="{17C4C389-83B7-4D05-8482-0EC327EC6B34}" dt="2026-05-21T07:39:33.680" v="424" actId="2711"/>
          <ac:spMkLst>
            <pc:docMk/>
            <pc:sldMk cId="210905558" sldId="309"/>
            <ac:spMk id="12" creationId="{2DC37E9A-0414-4D42-A55D-B93D5A59EAB1}"/>
          </ac:spMkLst>
        </pc:spChg>
      </pc:sldChg>
      <pc:sldChg chg="modSp mod">
        <pc:chgData name="Jldstaff3" userId="a05ea172-e8dc-4df0-ae92-caa84018ac31" providerId="ADAL" clId="{17C4C389-83B7-4D05-8482-0EC327EC6B34}" dt="2026-05-21T07:40:44.972" v="435" actId="2711"/>
        <pc:sldMkLst>
          <pc:docMk/>
          <pc:sldMk cId="595938770" sldId="310"/>
        </pc:sldMkLst>
        <pc:spChg chg="mod">
          <ac:chgData name="Jldstaff3" userId="a05ea172-e8dc-4df0-ae92-caa84018ac31" providerId="ADAL" clId="{17C4C389-83B7-4D05-8482-0EC327EC6B34}" dt="2026-05-21T07:40:44.972" v="435" actId="2711"/>
          <ac:spMkLst>
            <pc:docMk/>
            <pc:sldMk cId="595938770" sldId="310"/>
            <ac:spMk id="9" creationId="{91FF3CE9-F467-4C50-AB44-3CB0B23B0955}"/>
          </ac:spMkLst>
        </pc:spChg>
      </pc:sldChg>
      <pc:sldChg chg="modSp mod">
        <pc:chgData name="Jldstaff3" userId="a05ea172-e8dc-4df0-ae92-caa84018ac31" providerId="ADAL" clId="{17C4C389-83B7-4D05-8482-0EC327EC6B34}" dt="2026-05-21T07:45:16.079" v="470" actId="14100"/>
        <pc:sldMkLst>
          <pc:docMk/>
          <pc:sldMk cId="213800303" sldId="311"/>
        </pc:sldMkLst>
        <pc:spChg chg="mod">
          <ac:chgData name="Jldstaff3" userId="a05ea172-e8dc-4df0-ae92-caa84018ac31" providerId="ADAL" clId="{17C4C389-83B7-4D05-8482-0EC327EC6B34}" dt="2026-05-21T07:45:16.079" v="470" actId="14100"/>
          <ac:spMkLst>
            <pc:docMk/>
            <pc:sldMk cId="213800303" sldId="311"/>
            <ac:spMk id="6" creationId="{645C8181-5792-4FE6-AA84-561DA319758E}"/>
          </ac:spMkLst>
        </pc:spChg>
        <pc:picChg chg="mod">
          <ac:chgData name="Jldstaff3" userId="a05ea172-e8dc-4df0-ae92-caa84018ac31" providerId="ADAL" clId="{17C4C389-83B7-4D05-8482-0EC327EC6B34}" dt="2026-05-21T07:45:13.696" v="468" actId="1076"/>
          <ac:picMkLst>
            <pc:docMk/>
            <pc:sldMk cId="213800303" sldId="311"/>
            <ac:picMk id="4" creationId="{96A301A5-6BEA-4514-821F-CB3A7844A6DA}"/>
          </ac:picMkLst>
        </pc:picChg>
      </pc:sldChg>
      <pc:sldChg chg="modSp mod">
        <pc:chgData name="Jldstaff3" userId="a05ea172-e8dc-4df0-ae92-caa84018ac31" providerId="ADAL" clId="{17C4C389-83B7-4D05-8482-0EC327EC6B34}" dt="2026-05-21T07:43:42.850" v="461" actId="20577"/>
        <pc:sldMkLst>
          <pc:docMk/>
          <pc:sldMk cId="75047399" sldId="312"/>
        </pc:sldMkLst>
        <pc:spChg chg="mod">
          <ac:chgData name="Jldstaff3" userId="a05ea172-e8dc-4df0-ae92-caa84018ac31" providerId="ADAL" clId="{17C4C389-83B7-4D05-8482-0EC327EC6B34}" dt="2026-05-21T07:42:58.939" v="453" actId="2711"/>
          <ac:spMkLst>
            <pc:docMk/>
            <pc:sldMk cId="75047399" sldId="312"/>
            <ac:spMk id="4" creationId="{B4C0A3E9-2228-4BF8-8E7D-FA431B4E2931}"/>
          </ac:spMkLst>
        </pc:spChg>
        <pc:spChg chg="mod">
          <ac:chgData name="Jldstaff3" userId="a05ea172-e8dc-4df0-ae92-caa84018ac31" providerId="ADAL" clId="{17C4C389-83B7-4D05-8482-0EC327EC6B34}" dt="2026-05-21T07:43:42.850" v="461" actId="20577"/>
          <ac:spMkLst>
            <pc:docMk/>
            <pc:sldMk cId="75047399" sldId="312"/>
            <ac:spMk id="6" creationId="{D5BC4257-02D1-44CC-A209-338523EE7A15}"/>
          </ac:spMkLst>
        </pc:spChg>
        <pc:spChg chg="mod">
          <ac:chgData name="Jldstaff3" userId="a05ea172-e8dc-4df0-ae92-caa84018ac31" providerId="ADAL" clId="{17C4C389-83B7-4D05-8482-0EC327EC6B34}" dt="2026-05-21T07:43:30.513" v="460" actId="20577"/>
          <ac:spMkLst>
            <pc:docMk/>
            <pc:sldMk cId="75047399" sldId="312"/>
            <ac:spMk id="8" creationId="{861C0A47-094B-4956-A9ED-72063932DE49}"/>
          </ac:spMkLst>
        </pc:spChg>
      </pc:sldChg>
      <pc:sldChg chg="modSp mod modAnim">
        <pc:chgData name="Jldstaff3" userId="a05ea172-e8dc-4df0-ae92-caa84018ac31" providerId="ADAL" clId="{17C4C389-83B7-4D05-8482-0EC327EC6B34}" dt="2026-05-22T07:49:56.115" v="536" actId="1076"/>
        <pc:sldMkLst>
          <pc:docMk/>
          <pc:sldMk cId="4191439596" sldId="313"/>
        </pc:sldMkLst>
        <pc:spChg chg="mod">
          <ac:chgData name="Jldstaff3" userId="a05ea172-e8dc-4df0-ae92-caa84018ac31" providerId="ADAL" clId="{17C4C389-83B7-4D05-8482-0EC327EC6B34}" dt="2026-05-20T08:01:03.857" v="93" actId="20577"/>
          <ac:spMkLst>
            <pc:docMk/>
            <pc:sldMk cId="4191439596" sldId="313"/>
            <ac:spMk id="10" creationId="{A5226553-DEE6-44DE-972C-1AA61564C1E2}"/>
          </ac:spMkLst>
        </pc:spChg>
        <pc:spChg chg="mod">
          <ac:chgData name="Jldstaff3" userId="a05ea172-e8dc-4df0-ae92-caa84018ac31" providerId="ADAL" clId="{17C4C389-83B7-4D05-8482-0EC327EC6B34}" dt="2026-05-22T07:49:56.115" v="536" actId="1076"/>
          <ac:spMkLst>
            <pc:docMk/>
            <pc:sldMk cId="4191439596" sldId="313"/>
            <ac:spMk id="11" creationId="{DA82F396-9916-4C53-AC0B-B41CA99761AD}"/>
          </ac:spMkLst>
        </pc:spChg>
      </pc:sldChg>
      <pc:sldChg chg="modSp mod">
        <pc:chgData name="Jldstaff3" userId="a05ea172-e8dc-4df0-ae92-caa84018ac31" providerId="ADAL" clId="{17C4C389-83B7-4D05-8482-0EC327EC6B34}" dt="2026-05-21T07:41:31.891" v="442" actId="255"/>
        <pc:sldMkLst>
          <pc:docMk/>
          <pc:sldMk cId="4090930554" sldId="314"/>
        </pc:sldMkLst>
        <pc:spChg chg="mod">
          <ac:chgData name="Jldstaff3" userId="a05ea172-e8dc-4df0-ae92-caa84018ac31" providerId="ADAL" clId="{17C4C389-83B7-4D05-8482-0EC327EC6B34}" dt="2026-05-21T07:41:31.891" v="442" actId="255"/>
          <ac:spMkLst>
            <pc:docMk/>
            <pc:sldMk cId="4090930554" sldId="314"/>
            <ac:spMk id="3" creationId="{73E87E81-D205-4F75-B15A-7AF8A6E53FB1}"/>
          </ac:spMkLst>
        </pc:spChg>
      </pc:sldChg>
      <pc:sldChg chg="addSp delSp modSp mod">
        <pc:chgData name="Jldstaff3" userId="a05ea172-e8dc-4df0-ae92-caa84018ac31" providerId="ADAL" clId="{17C4C389-83B7-4D05-8482-0EC327EC6B34}" dt="2026-05-21T08:29:27.183" v="529" actId="14100"/>
        <pc:sldMkLst>
          <pc:docMk/>
          <pc:sldMk cId="653781483" sldId="315"/>
        </pc:sldMkLst>
        <pc:spChg chg="mod">
          <ac:chgData name="Jldstaff3" userId="a05ea172-e8dc-4df0-ae92-caa84018ac31" providerId="ADAL" clId="{17C4C389-83B7-4D05-8482-0EC327EC6B34}" dt="2026-05-20T08:09:32.621" v="222" actId="2711"/>
          <ac:spMkLst>
            <pc:docMk/>
            <pc:sldMk cId="653781483" sldId="315"/>
            <ac:spMk id="2" creationId="{15C10EAE-F330-673B-2AE5-2AC2578249E3}"/>
          </ac:spMkLst>
        </pc:spChg>
        <pc:spChg chg="del mod">
          <ac:chgData name="Jldstaff3" userId="a05ea172-e8dc-4df0-ae92-caa84018ac31" providerId="ADAL" clId="{17C4C389-83B7-4D05-8482-0EC327EC6B34}" dt="2026-05-21T08:28:57.334" v="523" actId="478"/>
          <ac:spMkLst>
            <pc:docMk/>
            <pc:sldMk cId="653781483" sldId="315"/>
            <ac:spMk id="3" creationId="{F9B5DBDB-77E3-FCFE-5816-2DCBFF829F79}"/>
          </ac:spMkLst>
        </pc:spChg>
        <pc:spChg chg="add mod">
          <ac:chgData name="Jldstaff3" userId="a05ea172-e8dc-4df0-ae92-caa84018ac31" providerId="ADAL" clId="{17C4C389-83B7-4D05-8482-0EC327EC6B34}" dt="2026-05-21T08:29:00.387" v="525"/>
          <ac:spMkLst>
            <pc:docMk/>
            <pc:sldMk cId="653781483" sldId="315"/>
            <ac:spMk id="4" creationId="{AC117301-12B3-ACA1-010E-3F93A04B5737}"/>
          </ac:spMkLst>
        </pc:spChg>
        <pc:spChg chg="add mod">
          <ac:chgData name="Jldstaff3" userId="a05ea172-e8dc-4df0-ae92-caa84018ac31" providerId="ADAL" clId="{17C4C389-83B7-4D05-8482-0EC327EC6B34}" dt="2026-05-21T08:29:00.387" v="525"/>
          <ac:spMkLst>
            <pc:docMk/>
            <pc:sldMk cId="653781483" sldId="315"/>
            <ac:spMk id="6" creationId="{0B8A5787-F67E-DE50-4C39-6A8689238814}"/>
          </ac:spMkLst>
        </pc:spChg>
        <pc:spChg chg="del">
          <ac:chgData name="Jldstaff3" userId="a05ea172-e8dc-4df0-ae92-caa84018ac31" providerId="ADAL" clId="{17C4C389-83B7-4D05-8482-0EC327EC6B34}" dt="2026-05-21T08:28:59.975" v="524" actId="478"/>
          <ac:spMkLst>
            <pc:docMk/>
            <pc:sldMk cId="653781483" sldId="315"/>
            <ac:spMk id="7" creationId="{0E2D7D5C-AE18-D64B-8FC6-24533A3FFB5C}"/>
          </ac:spMkLst>
        </pc:spChg>
        <pc:spChg chg="mod">
          <ac:chgData name="Jldstaff3" userId="a05ea172-e8dc-4df0-ae92-caa84018ac31" providerId="ADAL" clId="{17C4C389-83B7-4D05-8482-0EC327EC6B34}" dt="2026-05-20T08:09:39.837" v="224" actId="2711"/>
          <ac:spMkLst>
            <pc:docMk/>
            <pc:sldMk cId="653781483" sldId="315"/>
            <ac:spMk id="9" creationId="{0FE46032-0BFA-56ED-1472-5CA05AD528F6}"/>
          </ac:spMkLst>
        </pc:spChg>
        <pc:spChg chg="mod">
          <ac:chgData name="Jldstaff3" userId="a05ea172-e8dc-4df0-ae92-caa84018ac31" providerId="ADAL" clId="{17C4C389-83B7-4D05-8482-0EC327EC6B34}" dt="2026-05-20T08:09:21.274" v="220" actId="2711"/>
          <ac:spMkLst>
            <pc:docMk/>
            <pc:sldMk cId="653781483" sldId="315"/>
            <ac:spMk id="13" creationId="{0502E30E-D98A-4CCD-8102-D967EBF7CA4C}"/>
          </ac:spMkLst>
        </pc:spChg>
        <pc:spChg chg="mod">
          <ac:chgData name="Jldstaff3" userId="a05ea172-e8dc-4df0-ae92-caa84018ac31" providerId="ADAL" clId="{17C4C389-83B7-4D05-8482-0EC327EC6B34}" dt="2026-05-21T08:29:27.183" v="529" actId="14100"/>
          <ac:spMkLst>
            <pc:docMk/>
            <pc:sldMk cId="653781483" sldId="315"/>
            <ac:spMk id="15" creationId="{E66A7A41-F863-4B6A-BA4E-CF9600F3DCBC}"/>
          </ac:spMkLst>
        </pc:spChg>
      </pc:sldChg>
      <pc:sldChg chg="modSp mod">
        <pc:chgData name="Jldstaff3" userId="a05ea172-e8dc-4df0-ae92-caa84018ac31" providerId="ADAL" clId="{17C4C389-83B7-4D05-8482-0EC327EC6B34}" dt="2026-05-21T07:40:33.421" v="433" actId="2711"/>
        <pc:sldMkLst>
          <pc:docMk/>
          <pc:sldMk cId="3315997607" sldId="316"/>
        </pc:sldMkLst>
        <pc:spChg chg="mod">
          <ac:chgData name="Jldstaff3" userId="a05ea172-e8dc-4df0-ae92-caa84018ac31" providerId="ADAL" clId="{17C4C389-83B7-4D05-8482-0EC327EC6B34}" dt="2026-05-21T07:40:33.421" v="433" actId="2711"/>
          <ac:spMkLst>
            <pc:docMk/>
            <pc:sldMk cId="3315997607" sldId="316"/>
            <ac:spMk id="11" creationId="{30A2A57D-FC92-4C3D-D2AB-839B21E54328}"/>
          </ac:spMkLst>
        </pc:spChg>
        <pc:spChg chg="mod">
          <ac:chgData name="Jldstaff3" userId="a05ea172-e8dc-4df0-ae92-caa84018ac31" providerId="ADAL" clId="{17C4C389-83B7-4D05-8482-0EC327EC6B34}" dt="2026-05-21T07:40:33.421" v="433" actId="2711"/>
          <ac:spMkLst>
            <pc:docMk/>
            <pc:sldMk cId="3315997607" sldId="316"/>
            <ac:spMk id="12" creationId="{EAC4FD8C-EB73-EB89-9AAD-0F7143BCA0ED}"/>
          </ac:spMkLst>
        </pc:spChg>
        <pc:spChg chg="mod">
          <ac:chgData name="Jldstaff3" userId="a05ea172-e8dc-4df0-ae92-caa84018ac31" providerId="ADAL" clId="{17C4C389-83B7-4D05-8482-0EC327EC6B34}" dt="2026-05-21T07:40:27.153" v="431" actId="2711"/>
          <ac:spMkLst>
            <pc:docMk/>
            <pc:sldMk cId="3315997607" sldId="316"/>
            <ac:spMk id="20" creationId="{4372022E-3ECB-E6C0-4220-CAD493095EEF}"/>
          </ac:spMkLst>
        </pc:spChg>
        <pc:spChg chg="mod">
          <ac:chgData name="Jldstaff3" userId="a05ea172-e8dc-4df0-ae92-caa84018ac31" providerId="ADAL" clId="{17C4C389-83B7-4D05-8482-0EC327EC6B34}" dt="2026-05-21T07:40:27.153" v="431" actId="2711"/>
          <ac:spMkLst>
            <pc:docMk/>
            <pc:sldMk cId="3315997607" sldId="316"/>
            <ac:spMk id="23" creationId="{B3726667-C75F-0A34-AD36-018F39F8D466}"/>
          </ac:spMkLst>
        </pc:spChg>
        <pc:spChg chg="mod">
          <ac:chgData name="Jldstaff3" userId="a05ea172-e8dc-4df0-ae92-caa84018ac31" providerId="ADAL" clId="{17C4C389-83B7-4D05-8482-0EC327EC6B34}" dt="2026-05-21T07:40:27.153" v="431" actId="2711"/>
          <ac:spMkLst>
            <pc:docMk/>
            <pc:sldMk cId="3315997607" sldId="316"/>
            <ac:spMk id="25" creationId="{F70A50B4-7BDE-DB2E-D2E4-6B7D31971F1C}"/>
          </ac:spMkLst>
        </pc:spChg>
        <pc:spChg chg="mod">
          <ac:chgData name="Jldstaff3" userId="a05ea172-e8dc-4df0-ae92-caa84018ac31" providerId="ADAL" clId="{17C4C389-83B7-4D05-8482-0EC327EC6B34}" dt="2026-05-21T07:39:48.584" v="428" actId="2711"/>
          <ac:spMkLst>
            <pc:docMk/>
            <pc:sldMk cId="3315997607" sldId="316"/>
            <ac:spMk id="27" creationId="{83221698-BBD9-E52F-E85B-7C45C154408E}"/>
          </ac:spMkLst>
        </pc:spChg>
        <pc:spChg chg="mod">
          <ac:chgData name="Jldstaff3" userId="a05ea172-e8dc-4df0-ae92-caa84018ac31" providerId="ADAL" clId="{17C4C389-83B7-4D05-8482-0EC327EC6B34}" dt="2026-05-21T07:40:14.371" v="430" actId="20577"/>
          <ac:spMkLst>
            <pc:docMk/>
            <pc:sldMk cId="3315997607" sldId="316"/>
            <ac:spMk id="51" creationId="{9A55C73E-7852-F8B4-570D-4E00DCCD2ABA}"/>
          </ac:spMkLst>
        </pc:spChg>
      </pc:sldChg>
      <pc:sldChg chg="modSp mod">
        <pc:chgData name="Jldstaff3" userId="a05ea172-e8dc-4df0-ae92-caa84018ac31" providerId="ADAL" clId="{17C4C389-83B7-4D05-8482-0EC327EC6B34}" dt="2026-05-21T07:47:15.097" v="490" actId="2711"/>
        <pc:sldMkLst>
          <pc:docMk/>
          <pc:sldMk cId="1617206650" sldId="317"/>
        </pc:sldMkLst>
        <pc:spChg chg="mod">
          <ac:chgData name="Jldstaff3" userId="a05ea172-e8dc-4df0-ae92-caa84018ac31" providerId="ADAL" clId="{17C4C389-83B7-4D05-8482-0EC327EC6B34}" dt="2026-05-21T07:47:09.463" v="489" actId="1076"/>
          <ac:spMkLst>
            <pc:docMk/>
            <pc:sldMk cId="1617206650" sldId="317"/>
            <ac:spMk id="2" creationId="{370EC383-499F-77F0-72E4-9FD66EA5E2D6}"/>
          </ac:spMkLst>
        </pc:spChg>
        <pc:spChg chg="mod">
          <ac:chgData name="Jldstaff3" userId="a05ea172-e8dc-4df0-ae92-caa84018ac31" providerId="ADAL" clId="{17C4C389-83B7-4D05-8482-0EC327EC6B34}" dt="2026-05-21T07:47:15.097" v="490" actId="2711"/>
          <ac:spMkLst>
            <pc:docMk/>
            <pc:sldMk cId="1617206650" sldId="317"/>
            <ac:spMk id="3" creationId="{FAEBA4DC-31A9-1478-29E2-063B446A5C1D}"/>
          </ac:spMkLst>
        </pc:spChg>
      </pc:sldChg>
    </pc:docChg>
  </pc:docChgLst>
  <pc:docChgLst>
    <pc:chgData name="Narisara Thongmee" userId="S::narisara@jpf.go.jp::6757c35e-10a4-4930-b694-0eb276fcf2f1" providerId="AD" clId="Web-{E0C4F6B3-A3DB-4885-8CF2-1698B76DCACB}"/>
    <pc:docChg chg="">
      <pc:chgData name="Narisara Thongmee" userId="S::narisara@jpf.go.jp::6757c35e-10a4-4930-b694-0eb276fcf2f1" providerId="AD" clId="Web-{E0C4F6B3-A3DB-4885-8CF2-1698B76DCACB}" dt="2023-05-10T09:18:46.904" v="0"/>
      <pc:docMkLst>
        <pc:docMk/>
      </pc:docMkLst>
      <pc:sldChg chg="addCm">
        <pc:chgData name="Narisara Thongmee" userId="S::narisara@jpf.go.jp::6757c35e-10a4-4930-b694-0eb276fcf2f1" providerId="AD" clId="Web-{E0C4F6B3-A3DB-4885-8CF2-1698B76DCACB}" dt="2023-05-10T09:18:46.904" v="0"/>
        <pc:sldMkLst>
          <pc:docMk/>
          <pc:sldMk cId="4266020641" sldId="286"/>
        </pc:sldMkLst>
      </pc:sldChg>
    </pc:docChg>
  </pc:docChgLst>
  <pc:docChgLst>
    <pc:chgData name="Yuka Ichimaru" userId="62276e7c-db92-415b-b9ae-97277e573f73" providerId="ADAL" clId="{B013465E-8C33-48EE-AC40-8E588E223819}"/>
    <pc:docChg chg="custSel modSld">
      <pc:chgData name="Yuka Ichimaru" userId="62276e7c-db92-415b-b9ae-97277e573f73" providerId="ADAL" clId="{B013465E-8C33-48EE-AC40-8E588E223819}" dt="2023-05-10T07:34:21.099" v="4"/>
      <pc:docMkLst>
        <pc:docMk/>
      </pc:docMkLst>
      <pc:sldChg chg="addCm modCm">
        <pc:chgData name="Yuka Ichimaru" userId="62276e7c-db92-415b-b9ae-97277e573f73" providerId="ADAL" clId="{B013465E-8C33-48EE-AC40-8E588E223819}" dt="2023-05-10T07:34:21.099" v="4"/>
        <pc:sldMkLst>
          <pc:docMk/>
          <pc:sldMk cId="369582285" sldId="301"/>
        </pc:sldMkLst>
      </pc:sldChg>
    </pc:docChg>
  </pc:docChgLst>
  <pc:docChgLst>
    <pc:chgData name="Maiko Kondo" userId="08723079-52d7-44d4-b094-d03874e15015" providerId="ADAL" clId="{77A136D4-ABF3-4521-AB4A-A43F2C827F92}"/>
    <pc:docChg chg="custSel modSld">
      <pc:chgData name="Maiko Kondo" userId="08723079-52d7-44d4-b094-d03874e15015" providerId="ADAL" clId="{77A136D4-ABF3-4521-AB4A-A43F2C827F92}" dt="2023-04-25T05:35:36.673" v="21"/>
      <pc:docMkLst>
        <pc:docMk/>
      </pc:docMkLst>
      <pc:sldChg chg="addCm modCm">
        <pc:chgData name="Maiko Kondo" userId="08723079-52d7-44d4-b094-d03874e15015" providerId="ADAL" clId="{77A136D4-ABF3-4521-AB4A-A43F2C827F92}" dt="2023-04-25T05:25:27.378" v="4"/>
        <pc:sldMkLst>
          <pc:docMk/>
          <pc:sldMk cId="3684277325" sldId="269"/>
        </pc:sldMkLst>
      </pc:sldChg>
      <pc:sldChg chg="addCm modCm">
        <pc:chgData name="Maiko Kondo" userId="08723079-52d7-44d4-b094-d03874e15015" providerId="ADAL" clId="{77A136D4-ABF3-4521-AB4A-A43F2C827F92}" dt="2023-04-25T05:27:53.762" v="10"/>
        <pc:sldMkLst>
          <pc:docMk/>
          <pc:sldMk cId="3423483313" sldId="279"/>
        </pc:sldMkLst>
      </pc:sldChg>
      <pc:sldChg chg="addCm modCm">
        <pc:chgData name="Maiko Kondo" userId="08723079-52d7-44d4-b094-d03874e15015" providerId="ADAL" clId="{77A136D4-ABF3-4521-AB4A-A43F2C827F92}" dt="2023-04-25T05:23:05.220" v="1"/>
        <pc:sldMkLst>
          <pc:docMk/>
          <pc:sldMk cId="4001344811" sldId="295"/>
        </pc:sldMkLst>
      </pc:sldChg>
      <pc:sldChg chg="addCm modCm">
        <pc:chgData name="Maiko Kondo" userId="08723079-52d7-44d4-b094-d03874e15015" providerId="ADAL" clId="{77A136D4-ABF3-4521-AB4A-A43F2C827F92}" dt="2023-04-25T05:25:42.461" v="6"/>
        <pc:sldMkLst>
          <pc:docMk/>
          <pc:sldMk cId="1479559774" sldId="299"/>
        </pc:sldMkLst>
      </pc:sldChg>
      <pc:sldChg chg="addCm modCm">
        <pc:chgData name="Maiko Kondo" userId="08723079-52d7-44d4-b094-d03874e15015" providerId="ADAL" clId="{77A136D4-ABF3-4521-AB4A-A43F2C827F92}" dt="2023-04-25T05:26:56.806" v="8"/>
        <pc:sldMkLst>
          <pc:docMk/>
          <pc:sldMk cId="369582285" sldId="301"/>
        </pc:sldMkLst>
      </pc:sldChg>
      <pc:sldChg chg="addCm modCm">
        <pc:chgData name="Maiko Kondo" userId="08723079-52d7-44d4-b094-d03874e15015" providerId="ADAL" clId="{77A136D4-ABF3-4521-AB4A-A43F2C827F92}" dt="2023-04-25T05:28:58.233" v="12"/>
        <pc:sldMkLst>
          <pc:docMk/>
          <pc:sldMk cId="2537698655" sldId="302"/>
        </pc:sldMkLst>
      </pc:sldChg>
      <pc:sldChg chg="addCm modCm">
        <pc:chgData name="Maiko Kondo" userId="08723079-52d7-44d4-b094-d03874e15015" providerId="ADAL" clId="{77A136D4-ABF3-4521-AB4A-A43F2C827F92}" dt="2023-04-25T05:32:22.586" v="17"/>
        <pc:sldMkLst>
          <pc:docMk/>
          <pc:sldMk cId="210905558" sldId="309"/>
        </pc:sldMkLst>
      </pc:sldChg>
      <pc:sldChg chg="addCm modCm">
        <pc:chgData name="Maiko Kondo" userId="08723079-52d7-44d4-b094-d03874e15015" providerId="ADAL" clId="{77A136D4-ABF3-4521-AB4A-A43F2C827F92}" dt="2023-04-25T05:35:36.673" v="21"/>
        <pc:sldMkLst>
          <pc:docMk/>
          <pc:sldMk cId="595938770" sldId="310"/>
        </pc:sldMkLst>
      </pc:sldChg>
    </pc:docChg>
  </pc:docChgLst>
  <pc:docChgLst>
    <pc:chgData name="Narisara Thongmee" userId="S::narisara@jpf.go.jp::6757c35e-10a4-4930-b694-0eb276fcf2f1" providerId="AD" clId="Web-{F3B24920-3EA7-44AA-E32A-DF5B2E347309}"/>
    <pc:docChg chg="">
      <pc:chgData name="Narisara Thongmee" userId="S::narisara@jpf.go.jp::6757c35e-10a4-4930-b694-0eb276fcf2f1" providerId="AD" clId="Web-{F3B24920-3EA7-44AA-E32A-DF5B2E347309}" dt="2023-05-10T08:47:15.912" v="0"/>
      <pc:docMkLst>
        <pc:docMk/>
      </pc:docMkLst>
      <pc:sldChg chg="addCm">
        <pc:chgData name="Narisara Thongmee" userId="S::narisara@jpf.go.jp::6757c35e-10a4-4930-b694-0eb276fcf2f1" providerId="AD" clId="Web-{F3B24920-3EA7-44AA-E32A-DF5B2E347309}" dt="2023-05-10T08:47:15.912" v="0"/>
        <pc:sldMkLst>
          <pc:docMk/>
          <pc:sldMk cId="3993637283" sldId="297"/>
        </pc:sldMkLst>
      </pc:sldChg>
    </pc:docChg>
  </pc:docChgLst>
  <pc:docChgLst>
    <pc:chgData name="Preyawan Phositlimpagul" userId="516c888d-eece-4e06-ad99-7b467d4b00d5" providerId="ADAL" clId="{C338C405-C0A0-4E28-AAD7-538E577A611D}"/>
    <pc:docChg chg="undo custSel addSld modSld">
      <pc:chgData name="Preyawan Phositlimpagul" userId="516c888d-eece-4e06-ad99-7b467d4b00d5" providerId="ADAL" clId="{C338C405-C0A0-4E28-AAD7-538E577A611D}" dt="2023-05-30T05:45:20.804" v="318" actId="1037"/>
      <pc:docMkLst>
        <pc:docMk/>
      </pc:docMkLst>
      <pc:sldChg chg="modNotesTx">
        <pc:chgData name="Preyawan Phositlimpagul" userId="516c888d-eece-4e06-ad99-7b467d4b00d5" providerId="ADAL" clId="{C338C405-C0A0-4E28-AAD7-538E577A611D}" dt="2023-05-30T05:41:10.834" v="283" actId="6549"/>
        <pc:sldMkLst>
          <pc:docMk/>
          <pc:sldMk cId="4266020641" sldId="286"/>
        </pc:sldMkLst>
      </pc:sldChg>
      <pc:sldChg chg="addSp delSp modSp mod modAnim modNotesTx">
        <pc:chgData name="Preyawan Phositlimpagul" userId="516c888d-eece-4e06-ad99-7b467d4b00d5" providerId="ADAL" clId="{C338C405-C0A0-4E28-AAD7-538E577A611D}" dt="2023-05-30T05:44:39.617" v="305" actId="207"/>
        <pc:sldMkLst>
          <pc:docMk/>
          <pc:sldMk cId="369582285" sldId="301"/>
        </pc:sldMkLst>
      </pc:sldChg>
      <pc:sldChg chg="addSp modSp mod modAnim">
        <pc:chgData name="Preyawan Phositlimpagul" userId="516c888d-eece-4e06-ad99-7b467d4b00d5" providerId="ADAL" clId="{C338C405-C0A0-4E28-AAD7-538E577A611D}" dt="2023-05-30T05:41:55.119" v="298"/>
        <pc:sldMkLst>
          <pc:docMk/>
          <pc:sldMk cId="859137605" sldId="308"/>
        </pc:sldMkLst>
      </pc:sldChg>
      <pc:sldChg chg="addSp delSp modSp add mod modAnim modNotesTx">
        <pc:chgData name="Preyawan Phositlimpagul" userId="516c888d-eece-4e06-ad99-7b467d4b00d5" providerId="ADAL" clId="{C338C405-C0A0-4E28-AAD7-538E577A611D}" dt="2023-05-30T05:45:20.804" v="318" actId="1037"/>
        <pc:sldMkLst>
          <pc:docMk/>
          <pc:sldMk cId="653781483" sldId="315"/>
        </pc:sldMkLst>
      </pc:sldChg>
    </pc:docChg>
  </pc:docChgLst>
  <pc:docChgLst>
    <pc:chgData name="Maiko Kondo" userId="08723079-52d7-44d4-b094-d03874e15015" providerId="ADAL" clId="{C0963652-0475-4B33-AF2A-ECAE70097BA1}"/>
    <pc:docChg chg="custSel modSld">
      <pc:chgData name="Maiko Kondo" userId="08723079-52d7-44d4-b094-d03874e15015" providerId="ADAL" clId="{C0963652-0475-4B33-AF2A-ECAE70097BA1}" dt="2026-01-23T06:29:22.700" v="52" actId="1592"/>
      <pc:docMkLst>
        <pc:docMk/>
      </pc:docMkLst>
      <pc:sldChg chg="addCm modCm">
        <pc:chgData name="Maiko Kondo" userId="08723079-52d7-44d4-b094-d03874e15015" providerId="ADAL" clId="{C0963652-0475-4B33-AF2A-ECAE70097BA1}" dt="2026-01-23T06:04:28.977" v="4"/>
        <pc:sldMkLst>
          <pc:docMk/>
          <pc:sldMk cId="2515076412" sldId="258"/>
        </pc:sldMkLst>
      </pc:sldChg>
      <pc:sldChg chg="addCm delCm modCm">
        <pc:chgData name="Maiko Kondo" userId="08723079-52d7-44d4-b094-d03874e15015" providerId="ADAL" clId="{C0963652-0475-4B33-AF2A-ECAE70097BA1}" dt="2026-01-23T06:29:22.700" v="52" actId="1592"/>
        <pc:sldMkLst>
          <pc:docMk/>
          <pc:sldMk cId="1097115100" sldId="267"/>
        </pc:sldMkLst>
      </pc:sldChg>
      <pc:sldChg chg="modSp addCm delCm modCm">
        <pc:chgData name="Maiko Kondo" userId="08723079-52d7-44d4-b094-d03874e15015" providerId="ADAL" clId="{C0963652-0475-4B33-AF2A-ECAE70097BA1}" dt="2026-01-23T06:20:18.404" v="29" actId="400"/>
        <pc:sldMkLst>
          <pc:docMk/>
          <pc:sldMk cId="2649235895" sldId="268"/>
        </pc:sldMkLst>
      </pc:sldChg>
      <pc:sldChg chg="modSp mod addCm modCm">
        <pc:chgData name="Maiko Kondo" userId="08723079-52d7-44d4-b094-d03874e15015" providerId="ADAL" clId="{C0963652-0475-4B33-AF2A-ECAE70097BA1}" dt="2026-01-23T06:10:17.232" v="11"/>
        <pc:sldMkLst>
          <pc:docMk/>
          <pc:sldMk cId="3684277325" sldId="269"/>
        </pc:sldMkLst>
      </pc:sldChg>
      <pc:sldChg chg="modSp mod addCm modCm">
        <pc:chgData name="Maiko Kondo" userId="08723079-52d7-44d4-b094-d03874e15015" providerId="ADAL" clId="{C0963652-0475-4B33-AF2A-ECAE70097BA1}" dt="2026-01-23T06:14:21.896" v="23" actId="400"/>
        <pc:sldMkLst>
          <pc:docMk/>
          <pc:sldMk cId="1682655911" sldId="271"/>
        </pc:sldMkLst>
      </pc:sldChg>
      <pc:sldChg chg="addCm modCm">
        <pc:chgData name="Maiko Kondo" userId="08723079-52d7-44d4-b094-d03874e15015" providerId="ADAL" clId="{C0963652-0475-4B33-AF2A-ECAE70097BA1}" dt="2026-01-23T06:18:57.789" v="25"/>
        <pc:sldMkLst>
          <pc:docMk/>
          <pc:sldMk cId="3423483313" sldId="279"/>
        </pc:sldMkLst>
      </pc:sldChg>
      <pc:sldChg chg="addCm modCm">
        <pc:chgData name="Maiko Kondo" userId="08723079-52d7-44d4-b094-d03874e15015" providerId="ADAL" clId="{C0963652-0475-4B33-AF2A-ECAE70097BA1}" dt="2026-01-23T06:23:49.882" v="36"/>
        <pc:sldMkLst>
          <pc:docMk/>
          <pc:sldMk cId="893155373" sldId="282"/>
        </pc:sldMkLst>
      </pc:sldChg>
      <pc:sldChg chg="addCm modCm">
        <pc:chgData name="Maiko Kondo" userId="08723079-52d7-44d4-b094-d03874e15015" providerId="ADAL" clId="{C0963652-0475-4B33-AF2A-ECAE70097BA1}" dt="2026-01-23T06:21:22.077" v="31"/>
        <pc:sldMkLst>
          <pc:docMk/>
          <pc:sldMk cId="253524795" sldId="300"/>
        </pc:sldMkLst>
      </pc:sldChg>
      <pc:sldChg chg="addCm modCm">
        <pc:chgData name="Maiko Kondo" userId="08723079-52d7-44d4-b094-d03874e15015" providerId="ADAL" clId="{C0963652-0475-4B33-AF2A-ECAE70097BA1}" dt="2026-01-23T06:23:13.182" v="34"/>
        <pc:sldMkLst>
          <pc:docMk/>
          <pc:sldMk cId="2537698655" sldId="302"/>
        </pc:sldMkLst>
      </pc:sldChg>
      <pc:sldChg chg="addCm modCm">
        <pc:chgData name="Maiko Kondo" userId="08723079-52d7-44d4-b094-d03874e15015" providerId="ADAL" clId="{C0963652-0475-4B33-AF2A-ECAE70097BA1}" dt="2026-01-23T06:28:40.296" v="49"/>
        <pc:sldMkLst>
          <pc:docMk/>
          <pc:sldMk cId="75047399" sldId="312"/>
        </pc:sldMkLst>
      </pc:sldChg>
      <pc:sldChg chg="modSp addCm modCm">
        <pc:chgData name="Maiko Kondo" userId="08723079-52d7-44d4-b094-d03874e15015" providerId="ADAL" clId="{C0963652-0475-4B33-AF2A-ECAE70097BA1}" dt="2026-01-23T06:11:24.868" v="14"/>
        <pc:sldMkLst>
          <pc:docMk/>
          <pc:sldMk cId="4191439596" sldId="313"/>
        </pc:sldMkLst>
      </pc:sldChg>
      <pc:sldChg chg="addCm modCm">
        <pc:chgData name="Maiko Kondo" userId="08723079-52d7-44d4-b094-d03874e15015" providerId="ADAL" clId="{C0963652-0475-4B33-AF2A-ECAE70097BA1}" dt="2026-01-23T06:27:15.460" v="46"/>
        <pc:sldMkLst>
          <pc:docMk/>
          <pc:sldMk cId="4090930554" sldId="314"/>
        </pc:sldMkLst>
      </pc:sldChg>
      <pc:sldChg chg="addCm modCm">
        <pc:chgData name="Maiko Kondo" userId="08723079-52d7-44d4-b094-d03874e15015" providerId="ADAL" clId="{C0963652-0475-4B33-AF2A-ECAE70097BA1}" dt="2026-01-23T06:25:22.349" v="41"/>
        <pc:sldMkLst>
          <pc:docMk/>
          <pc:sldMk cId="3315997607" sldId="316"/>
        </pc:sldMkLst>
      </pc:sldChg>
    </pc:docChg>
  </pc:docChgLst>
  <pc:docChgLst>
    <pc:chgData name="Narisara Thongmee" userId="S::narisara@jpf.go.jp::6757c35e-10a4-4930-b694-0eb276fcf2f1" providerId="AD" clId="Web-{C668D354-988D-4167-AF73-F905CFAD1820}"/>
    <pc:docChg chg="">
      <pc:chgData name="Narisara Thongmee" userId="S::narisara@jpf.go.jp::6757c35e-10a4-4930-b694-0eb276fcf2f1" providerId="AD" clId="Web-{C668D354-988D-4167-AF73-F905CFAD1820}" dt="2023-05-09T09:15:49.942" v="0"/>
      <pc:docMkLst>
        <pc:docMk/>
      </pc:docMkLst>
      <pc:sldChg chg="addCm">
        <pc:chgData name="Narisara Thongmee" userId="S::narisara@jpf.go.jp::6757c35e-10a4-4930-b694-0eb276fcf2f1" providerId="AD" clId="Web-{C668D354-988D-4167-AF73-F905CFAD1820}" dt="2023-05-09T09:15:49.942" v="0"/>
        <pc:sldMkLst>
          <pc:docMk/>
          <pc:sldMk cId="893155373" sldId="282"/>
        </pc:sldMkLst>
      </pc:sldChg>
    </pc:docChg>
  </pc:docChgLst>
  <pc:docChgLst>
    <pc:chgData name="Jldstaff3" userId="a05ea172-e8dc-4df0-ae92-caa84018ac31" providerId="ADAL" clId="{31CACD08-F1D2-4C8D-B66E-92387B27C777}"/>
    <pc:docChg chg="custSel modSld sldOrd">
      <pc:chgData name="Jldstaff3" userId="a05ea172-e8dc-4df0-ae92-caa84018ac31" providerId="ADAL" clId="{31CACD08-F1D2-4C8D-B66E-92387B27C777}" dt="2024-05-24T03:07:50.539" v="4" actId="1076"/>
      <pc:docMkLst>
        <pc:docMk/>
      </pc:docMkLst>
      <pc:sldChg chg="addSp delSp modSp mod ord">
        <pc:chgData name="Jldstaff3" userId="a05ea172-e8dc-4df0-ae92-caa84018ac31" providerId="ADAL" clId="{31CACD08-F1D2-4C8D-B66E-92387B27C777}" dt="2024-05-24T03:07:50.539" v="4" actId="1076"/>
        <pc:sldMkLst>
          <pc:docMk/>
          <pc:sldMk cId="2515076412" sldId="2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45CC1-5406-43BC-B021-E13B9FABFD1C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7ED8C-5E42-44E3-8B86-54A78B996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130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090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648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802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19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th-TH" altLang="ja-JP" dirty="0"/>
            </a:b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0353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302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66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631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2732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4229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67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382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412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3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93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983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522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09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5213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3166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702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11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th-TH" altLang="ja-JP" sz="1200" baseline="0" dirty="0">
              <a:cs typeface="Angsana New" panose="02020603050405020304" pitchFamily="18" charset="-34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AF09-978E-4C57-9E97-6360D7639C3B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442735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0229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1167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32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46991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67ED8C-5E42-44E3-8B86-54A78B99697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5162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103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79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74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u="none" dirty="0">
              <a:solidFill>
                <a:schemeClr val="tx1"/>
              </a:solidFill>
              <a:effectLst/>
              <a:latin typeface="Calibri" panose="020F0502020204030204" pitchFamily="34" charset="0"/>
              <a:ea typeface="Yu Mincho" panose="02020400000000000000" pitchFamily="18" charset="-128"/>
              <a:cs typeface="Cordia New" panose="020B0304020202020204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34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7ED8C-5E42-44E3-8B86-54A78B99697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253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109012E-8B18-48BF-8FF2-B5DFDC9720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CF06F665-3238-453A-AB16-2AB9C5115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5C96A0-192B-47B8-872D-E819E0A36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E3AA794-0076-4DD7-AB40-3C984D9F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26835247-A860-4BB8-AC57-57DEB0472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19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1051B70-C431-4B1C-97D3-18908A9E9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79CD2B19-508A-4267-A873-EA49752618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2D49F21-35C2-4C49-B701-A944B8F6B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8937C78-7900-481F-986E-31F7047E0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FA1D711-B572-4F2C-B14A-9FEE4328E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121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130EB143-34DD-476D-8942-E5B185F1CB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6E6F2039-8175-476A-A2B1-40B15DC8D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0437FE5-4898-4057-8995-8FF2BDBB7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9C814A11-0D65-48EF-A1E6-0A6C7F806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C7C25DA6-0240-4998-843A-CE2720725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11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98E1AE3-8E36-4D6C-B686-81C6F8C52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DC647330-FCA8-4939-B521-CAAF4CB74A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368FE73-F44A-4338-8C7D-F2ECF1C73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B461495-335F-4386-B176-F69FB312A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6A1DDB25-5BA1-4067-97AD-12D15FE4B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66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3F7FB3-2BD2-4FF0-9DDC-11E1980E3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AAA1B707-4300-4CA0-89D0-4578515B5F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AA559BD-F58F-4130-9062-C408D77C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448F401-DE7E-411F-B87E-EF6BB7032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E9AECC1-CA06-4252-89C6-BACAD6D92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307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FE98600-308B-48AF-A2D9-39D0CA233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6E58664-13E5-481A-9E5C-CED659C31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C1A7AAB8-DA75-46D9-8B71-9D54B6DFA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530D091-6CC2-4E79-A474-D1F6EDCEA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E1B23C79-2B28-40EC-97BD-647A1BF2F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81EE5EC1-55B2-4014-99A1-A425AB0E4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83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BA1414A-30D7-49A4-AE18-EBAAB1330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9797619E-D2D6-4F64-8303-C296AF4EC9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237E069C-273A-410C-B071-4FCBC9B6D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87D6A33-1A52-4E6F-8DDF-7D610C1118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4F1BF68A-18CF-4E2A-B598-877AAFB20E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FEEAA0B7-B8DA-40E8-A213-91101239B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28723F4E-9635-438D-BE48-0E0D6D5ED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37856D3D-EE7A-4C2D-AC2B-1C1887ACA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59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123EAD3-B20F-47C4-BBA6-B0E0E8D19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30A57DC-A70F-4582-A39F-5636AABF4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EDEFB8EF-9D9F-4124-A2EA-4A4A5F17F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26BFCA05-7A28-4827-A9F4-5470D1D1E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6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32CFD6CA-60A2-4836-B49A-F8A2B991A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C9E8B31E-181D-439E-BA34-CDAA392FB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1FED5DD-E6B2-425E-BE7A-4AAB852E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5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37AFB7B-AB78-41CF-8CB5-3D1EF5864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4F22218-95FF-4019-8D22-95EC7AC33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FF94513A-562A-41C0-A488-769E730A2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D7921DF9-0F00-430A-B0B0-EF49DD04E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8757CDC2-31D5-4C4B-BD07-848C6906E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5A884886-8727-442A-A605-7E7031F6B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250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26517F4-0684-44E6-A21E-780AC8F33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FE91A78F-B083-47F7-9E66-08B3A3F800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BA9518D8-3882-4056-A0B5-4B28AC2CF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1B1A8B0E-7048-4B03-86F3-E7CD811D8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02FF4E62-07AD-4D9C-B6C2-CAED265DC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FB59788B-AF2C-4F92-944A-01A86458A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8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1D383354-D8FD-4396-AF78-557EF22B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8E66609-2361-436F-A22C-EBFF0E7DD1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E207A84F-3126-4A53-937C-F29F35060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D0990-8B67-4715-9500-4FC07B7A3806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1666FDB-00B2-4792-9FB8-721186911D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1FA44A30-AB01-40A1-B9E0-8FA4A4BABD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93943-D89A-42D2-8595-58DA7D41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17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th.weatherspark.com/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th.weatherspark.com/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J5yTJpZ7TI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image" Target="../media/image3.jp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3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2.jpe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th.weatherspark.com/" TargetMode="External"/><Relationship Id="rId2" Type="http://schemas.openxmlformats.org/officeDocument/2006/relationships/hyperlink" Target="https://www.jma.go.jp/jma/kishou/know/yougo_hp/toki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f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72018E1B-E0B9-4440-AFF3-4112E50A2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F188C65E-7C83-4C70-9FF2-73943A73F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8086" y="394452"/>
            <a:ext cx="10515600" cy="184001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ja-JP" altLang="en-US" sz="4400" b="1" kern="12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だい</a:t>
            </a:r>
            <a:r>
              <a:rPr lang="en-US" altLang="ja-JP" sz="4400" b="1" kern="12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13</a:t>
            </a:r>
            <a:r>
              <a:rPr lang="ja-JP" altLang="en-US" sz="4400" b="1" kern="12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か　</a:t>
            </a:r>
            <a:r>
              <a:rPr lang="ja-JP" altLang="en-US" sz="4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日本の四季</a:t>
            </a:r>
            <a:endParaRPr lang="en-US" sz="4400" b="1" kern="1200" dirty="0">
              <a:solidFill>
                <a:schemeClr val="tx1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11" name="รูปภาพ 10" descr="รูปภาพประกอบด้วย ต้นไม้, กลางแจ้ง, ปลูก, หญ้า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C3BCD260-8913-4E60-9756-ECCCE82680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021"/>
          <a:stretch/>
        </p:blipFill>
        <p:spPr>
          <a:xfrm>
            <a:off x="5905865" y="1993658"/>
            <a:ext cx="2827865" cy="3731891"/>
          </a:xfrm>
          <a:prstGeom prst="rect">
            <a:avLst/>
          </a:prstGeom>
        </p:spPr>
      </p:pic>
      <p:pic>
        <p:nvPicPr>
          <p:cNvPr id="6" name="รูปภาพ 5" descr="รูปภาพประกอบด้วย ท้องฟ้า, ปลูก, ดอกไม้, ดอกทานตะวั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FBD9B05-8FE9-8A3E-45A4-E599A392C1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2" t="6153" r="27272"/>
          <a:stretch/>
        </p:blipFill>
        <p:spPr>
          <a:xfrm>
            <a:off x="3003046" y="1993660"/>
            <a:ext cx="2636323" cy="3816927"/>
          </a:xfrm>
          <a:prstGeom prst="rect">
            <a:avLst/>
          </a:prstGeom>
        </p:spPr>
      </p:pic>
      <p:pic>
        <p:nvPicPr>
          <p:cNvPr id="9" name="รูปภาพ 8" descr="รูปภาพประกอบด้วย หญ้า, กลางแจ้ง, ต้นไม้, ซากุระ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BF94959B-87E9-F73D-7101-723F55C03D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94" t="271" r="8134" b="6927"/>
          <a:stretch/>
        </p:blipFill>
        <p:spPr>
          <a:xfrm>
            <a:off x="385236" y="1993658"/>
            <a:ext cx="2351314" cy="3774410"/>
          </a:xfrm>
          <a:prstGeom prst="rect">
            <a:avLst/>
          </a:prstGeom>
        </p:spPr>
      </p:pic>
      <p:pic>
        <p:nvPicPr>
          <p:cNvPr id="12" name="รูปภาพ 11" descr="รูปภาพประกอบด้วย ธรรมชาติ, หิมะ, ฤดูหนาว, การแช่แข็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0FB1A467-1A29-0FBA-1DA2-C31CF70FF8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08"/>
          <a:stretch/>
        </p:blipFill>
        <p:spPr>
          <a:xfrm>
            <a:off x="8958801" y="2014918"/>
            <a:ext cx="2827865" cy="37744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D8DD42-E0F4-1BE4-F463-9081F93457CB}"/>
              </a:ext>
            </a:extLst>
          </p:cNvPr>
          <p:cNvSpPr txBox="1"/>
          <p:nvPr/>
        </p:nvSpPr>
        <p:spPr>
          <a:xfrm>
            <a:off x="0" y="631898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※</a:t>
            </a:r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本</a:t>
            </a:r>
            <a:r>
              <a:rPr lang="en-US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PowerPoint</a:t>
            </a:r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（日本語版）は、日本人教師がタイ語版の内容を把握するために制作しました。</a:t>
            </a:r>
            <a:endParaRPr lang="en-US" altLang="ja-JP" sz="1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r"/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参考資料としてご利用ください。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74178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3E547B5-89CF-4EC0-96DE-25771AED0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F0B8CEB-8279-4E5E-A0CE-1FC9F71736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782" y="0"/>
            <a:ext cx="7421217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ตัวแทนเนื้อหา 2">
            <a:extLst>
              <a:ext uri="{FF2B5EF4-FFF2-40B4-BE49-F238E27FC236}">
                <a16:creationId xmlns:a16="http://schemas.microsoft.com/office/drawing/2014/main" id="{2BA15589-807E-43BD-905E-579239210A67}"/>
              </a:ext>
            </a:extLst>
          </p:cNvPr>
          <p:cNvSpPr txBox="1">
            <a:spLocks/>
          </p:cNvSpPr>
          <p:nvPr/>
        </p:nvSpPr>
        <p:spPr>
          <a:xfrm>
            <a:off x="6623758" y="1023480"/>
            <a:ext cx="6073339" cy="13308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spcAft>
                <a:spcPts val="600"/>
              </a:spcAft>
              <a:buNone/>
            </a:pPr>
            <a:r>
              <a:rPr lang="ja-JP" altLang="en-US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j-cs"/>
              </a:rPr>
              <a:t>ひなまつり</a:t>
            </a:r>
            <a:endParaRPr lang="en-US" sz="32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j-cs"/>
            </a:endParaRP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5D967E8A-7506-4A97-B703-203F78CDF977}"/>
              </a:ext>
            </a:extLst>
          </p:cNvPr>
          <p:cNvSpPr txBox="1"/>
          <p:nvPr/>
        </p:nvSpPr>
        <p:spPr>
          <a:xfrm>
            <a:off x="6276248" y="2423995"/>
            <a:ext cx="5869577" cy="4203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毎年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3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3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日に行われる行事で、女の子の健康や成長を願うお祭りです。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女の子がいる家庭では「ひな人形」を飾ります。</a:t>
            </a:r>
            <a:b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これらの人形が災いや病気の身代わりとなって、女の子を守り、幸せに成長できるよう願いが込められています。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7" name="ตัวแทนเนื้อหา 2">
            <a:extLst>
              <a:ext uri="{FF2B5EF4-FFF2-40B4-BE49-F238E27FC236}">
                <a16:creationId xmlns:a16="http://schemas.microsoft.com/office/drawing/2014/main" id="{FADA5419-E58A-44DE-B07E-EDAA5AB7C59E}"/>
              </a:ext>
            </a:extLst>
          </p:cNvPr>
          <p:cNvSpPr txBox="1">
            <a:spLocks/>
          </p:cNvSpPr>
          <p:nvPr/>
        </p:nvSpPr>
        <p:spPr>
          <a:xfrm>
            <a:off x="6276248" y="478842"/>
            <a:ext cx="5347565" cy="62747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4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春の祭りの例</a:t>
            </a:r>
            <a:endParaRPr lang="en-US" sz="44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863D4A4C-D43F-16F4-EA37-3A6703FF95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1" r="13229" b="27100"/>
          <a:stretch/>
        </p:blipFill>
        <p:spPr bwMode="auto">
          <a:xfrm>
            <a:off x="0" y="16370"/>
            <a:ext cx="5954031" cy="691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655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30630" y="281042"/>
            <a:ext cx="9726589" cy="1523033"/>
          </a:xfrm>
        </p:spPr>
        <p:txBody>
          <a:bodyPr>
            <a:noAutofit/>
          </a:bodyPr>
          <a:lstStyle/>
          <a:p>
            <a:r>
              <a:rPr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ひな祭りが終わったあと、ひな人形を早く片づけないと、</a:t>
            </a:r>
            <a:br>
              <a:rPr lang="en-US" altLang="ja-JP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どのようなことが起こると考えられているでしょうか。</a:t>
            </a:r>
            <a:endParaRPr lang="en-US" sz="28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98649" y="2315492"/>
            <a:ext cx="529055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a. </a:t>
            </a:r>
            <a:endParaRPr lang="th-TH" sz="4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en-US" sz="4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b. </a:t>
            </a:r>
            <a:endParaRPr lang="th-TH" sz="4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en-US" sz="4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c. </a:t>
            </a:r>
          </a:p>
        </p:txBody>
      </p:sp>
      <p:sp>
        <p:nvSpPr>
          <p:cNvPr id="4" name="角丸四角形吹き出し 3"/>
          <p:cNvSpPr/>
          <p:nvPr/>
        </p:nvSpPr>
        <p:spPr>
          <a:xfrm>
            <a:off x="950428" y="509927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5" name="円形吹き出し 4"/>
          <p:cNvSpPr/>
          <p:nvPr/>
        </p:nvSpPr>
        <p:spPr>
          <a:xfrm>
            <a:off x="155574" y="772922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❓</a:t>
            </a:r>
            <a:endParaRPr kumimoji="1" lang="en-US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楕円 5"/>
          <p:cNvSpPr/>
          <p:nvPr/>
        </p:nvSpPr>
        <p:spPr>
          <a:xfrm>
            <a:off x="1548970" y="3973611"/>
            <a:ext cx="789640" cy="68307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D76004D6-B11D-4D37-AF85-323EC4CE7CDE}"/>
              </a:ext>
            </a:extLst>
          </p:cNvPr>
          <p:cNvSpPr txBox="1">
            <a:spLocks/>
          </p:cNvSpPr>
          <p:nvPr/>
        </p:nvSpPr>
        <p:spPr>
          <a:xfrm>
            <a:off x="2288931" y="3922141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娘の結婚が遅くなる</a:t>
            </a:r>
            <a:endParaRPr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E12B238C-724D-40F2-B305-0F25BED47FEA}"/>
              </a:ext>
            </a:extLst>
          </p:cNvPr>
          <p:cNvSpPr txBox="1">
            <a:spLocks/>
          </p:cNvSpPr>
          <p:nvPr/>
        </p:nvSpPr>
        <p:spPr>
          <a:xfrm>
            <a:off x="2288932" y="2241307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娘の成長が遅くなる</a:t>
            </a:r>
            <a:endParaRPr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975B37FD-8C2A-4991-8D73-11375EEA162B}"/>
              </a:ext>
            </a:extLst>
          </p:cNvPr>
          <p:cNvSpPr txBox="1">
            <a:spLocks/>
          </p:cNvSpPr>
          <p:nvPr/>
        </p:nvSpPr>
        <p:spPr>
          <a:xfrm>
            <a:off x="2288932" y="3047677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娘が病気になる</a:t>
            </a:r>
            <a:endParaRPr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43B57A1E-C207-42EC-B897-75D821541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292" y="4330218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คำบรรยายภาพ: สี่เหลี่ยมมุมมน 10">
            <a:extLst>
              <a:ext uri="{FF2B5EF4-FFF2-40B4-BE49-F238E27FC236}">
                <a16:creationId xmlns:a16="http://schemas.microsoft.com/office/drawing/2014/main" id="{23F9D3B3-542A-4EDC-B383-C2CA1860A903}"/>
              </a:ext>
            </a:extLst>
          </p:cNvPr>
          <p:cNvSpPr/>
          <p:nvPr/>
        </p:nvSpPr>
        <p:spPr>
          <a:xfrm>
            <a:off x="7262948" y="2517110"/>
            <a:ext cx="4180115" cy="1607947"/>
          </a:xfrm>
          <a:prstGeom prst="wedgeRoundRectCallout">
            <a:avLst>
              <a:gd name="adj1" fmla="val 32137"/>
              <a:gd name="adj2" fmla="val 7552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一般的には、</a:t>
            </a:r>
            <a: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</a:t>
            </a: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</a:t>
            </a: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日の夕方、または翌日の</a:t>
            </a:r>
            <a: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</a:t>
            </a: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4</a:t>
            </a: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日に</a:t>
            </a:r>
            <a:endParaRPr lang="en-US" altLang="ja-JP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片づけることが多いです。</a:t>
            </a:r>
            <a:endParaRPr lang="en-US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506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>
            <a:extLst>
              <a:ext uri="{FF2B5EF4-FFF2-40B4-BE49-F238E27FC236}">
                <a16:creationId xmlns:a16="http://schemas.microsoft.com/office/drawing/2014/main" id="{0502E30E-D98A-4CCD-8102-D967EBF7CA4C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 dirty="0">
                <a:solidFill>
                  <a:srgbClr val="00B050"/>
                </a:solidFill>
                <a:cs typeface="+mn-cs"/>
              </a:rPr>
              <a:t>なつ</a:t>
            </a:r>
            <a:endParaRPr kumimoji="1" lang="en-US" altLang="ja-JP" sz="1800" b="1" dirty="0">
              <a:solidFill>
                <a:srgbClr val="00B050"/>
              </a:solidFill>
              <a:cs typeface="+mn-cs"/>
            </a:endParaRPr>
          </a:p>
          <a:p>
            <a:pPr algn="ctr"/>
            <a:r>
              <a:rPr kumimoji="1" lang="ja-JP" altLang="en-US" sz="5400" b="1" dirty="0">
                <a:solidFill>
                  <a:srgbClr val="00B05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夏</a:t>
            </a:r>
            <a:endParaRPr kumimoji="1" lang="en-US" altLang="ja-JP" sz="5400" b="1" dirty="0">
              <a:solidFill>
                <a:srgbClr val="00B05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9D467553-67EB-4850-ABC7-D8A346E9E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5169" y="4993673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คำบรรยายภาพ: สี่เหลี่ยมมุมมน 14">
            <a:extLst>
              <a:ext uri="{FF2B5EF4-FFF2-40B4-BE49-F238E27FC236}">
                <a16:creationId xmlns:a16="http://schemas.microsoft.com/office/drawing/2014/main" id="{E66A7A41-F863-4B6A-BA4E-CF9600F3DCBC}"/>
              </a:ext>
            </a:extLst>
          </p:cNvPr>
          <p:cNvSpPr/>
          <p:nvPr/>
        </p:nvSpPr>
        <p:spPr>
          <a:xfrm>
            <a:off x="2009481" y="5351217"/>
            <a:ext cx="8173037" cy="1133393"/>
          </a:xfrm>
          <a:prstGeom prst="wedgeRoundRectCallout">
            <a:avLst>
              <a:gd name="adj1" fmla="val -56594"/>
              <a:gd name="adj2" fmla="val 683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バンコクと東京で、最も暑い月は何月ですか。</a:t>
            </a:r>
            <a:b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気温はおよそ何度ぐらいですか。</a:t>
            </a:r>
            <a:endParaRPr lang="th-TH" sz="2400" b="1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C8143130-EFF4-448B-B8E1-CCF3A50F1698}"/>
              </a:ext>
            </a:extLst>
          </p:cNvPr>
          <p:cNvGrpSpPr/>
          <p:nvPr/>
        </p:nvGrpSpPr>
        <p:grpSpPr>
          <a:xfrm>
            <a:off x="2284939" y="1612477"/>
            <a:ext cx="6867293" cy="3238044"/>
            <a:chOff x="2464420" y="1279547"/>
            <a:chExt cx="6969512" cy="3714126"/>
          </a:xfrm>
        </p:grpSpPr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5FB34663-40BE-487C-AC17-B7A4B9E4FA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2540"/>
            <a:stretch/>
          </p:blipFill>
          <p:spPr>
            <a:xfrm>
              <a:off x="2464420" y="1279547"/>
              <a:ext cx="6969512" cy="3714126"/>
            </a:xfrm>
            <a:prstGeom prst="rect">
              <a:avLst/>
            </a:prstGeom>
          </p:spPr>
        </p:pic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id="{59AAF59B-F075-4290-87FB-C4622014EED4}"/>
                </a:ext>
              </a:extLst>
            </p:cNvPr>
            <p:cNvSpPr/>
            <p:nvPr/>
          </p:nvSpPr>
          <p:spPr>
            <a:xfrm>
              <a:off x="5073805" y="4527395"/>
              <a:ext cx="423746" cy="1338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id="{CA3F3F14-AC24-4E8B-BB60-0DFE4AF84A5C}"/>
              </a:ext>
            </a:extLst>
          </p:cNvPr>
          <p:cNvSpPr txBox="1"/>
          <p:nvPr/>
        </p:nvSpPr>
        <p:spPr>
          <a:xfrm>
            <a:off x="1546411" y="1111781"/>
            <a:ext cx="9733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solidFill>
                  <a:srgbClr val="9966FF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バンコク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</a:t>
            </a:r>
            <a:r>
              <a:rPr lang="ja-JP" altLang="en-US" sz="2400" dirty="0">
                <a:solidFill>
                  <a:schemeClr val="accent6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東京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の各月の</a:t>
            </a:r>
            <a:r>
              <a:rPr lang="ja-JP" altLang="en-US" sz="24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平均最高気温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</a:t>
            </a:r>
            <a:r>
              <a:rPr lang="ja-JP" altLang="en-US" sz="24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平均最低気温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を比べてみましょう。</a:t>
            </a:r>
            <a:endParaRPr lang="en-US" sz="2400" b="1" dirty="0">
              <a:solidFill>
                <a:srgbClr val="00B05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8C908A59-F267-1AE9-5EC8-996386E4B7ED}"/>
              </a:ext>
            </a:extLst>
          </p:cNvPr>
          <p:cNvSpPr txBox="1"/>
          <p:nvPr/>
        </p:nvSpPr>
        <p:spPr>
          <a:xfrm>
            <a:off x="5994400" y="4808444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ที่มา</a:t>
            </a:r>
            <a:r>
              <a:rPr 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:</a:t>
            </a: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D71C13C0-0FE0-E3B1-36F7-2FF888E44961}"/>
              </a:ext>
            </a:extLst>
          </p:cNvPr>
          <p:cNvSpPr/>
          <p:nvPr/>
        </p:nvSpPr>
        <p:spPr>
          <a:xfrm>
            <a:off x="5181600" y="1635002"/>
            <a:ext cx="1422400" cy="2925672"/>
          </a:xfrm>
          <a:prstGeom prst="rect">
            <a:avLst/>
          </a:prstGeom>
          <a:solidFill>
            <a:srgbClr val="C8E3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5B1ED6E9-BC04-0155-94D3-A12F9B531A34}"/>
              </a:ext>
            </a:extLst>
          </p:cNvPr>
          <p:cNvSpPr txBox="1"/>
          <p:nvPr/>
        </p:nvSpPr>
        <p:spPr>
          <a:xfrm>
            <a:off x="5273584" y="3046076"/>
            <a:ext cx="11874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日本の夏</a:t>
            </a:r>
            <a:endParaRPr lang="en-US" dirty="0"/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1456FC31-866B-9AF2-7049-6A9D32BB43D7}"/>
              </a:ext>
            </a:extLst>
          </p:cNvPr>
          <p:cNvSpPr/>
          <p:nvPr/>
        </p:nvSpPr>
        <p:spPr>
          <a:xfrm>
            <a:off x="3497658" y="1660183"/>
            <a:ext cx="1422400" cy="2925672"/>
          </a:xfrm>
          <a:prstGeom prst="rect">
            <a:avLst/>
          </a:prstGeom>
          <a:solidFill>
            <a:srgbClr val="CC99FF">
              <a:alpha val="4274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1EC117ED-1301-7C90-86D4-2C427656D09A}"/>
              </a:ext>
            </a:extLst>
          </p:cNvPr>
          <p:cNvSpPr txBox="1"/>
          <p:nvPr/>
        </p:nvSpPr>
        <p:spPr>
          <a:xfrm>
            <a:off x="3585882" y="3046076"/>
            <a:ext cx="11055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タイの夏</a:t>
            </a:r>
            <a:endParaRPr 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388251E-DBDA-6FF5-E955-0C9C5514537E}"/>
              </a:ext>
            </a:extLst>
          </p:cNvPr>
          <p:cNvSpPr txBox="1"/>
          <p:nvPr/>
        </p:nvSpPr>
        <p:spPr>
          <a:xfrm>
            <a:off x="6460986" y="480844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สภาพอากาศตลอดปีทุกแห่งบนโลก - 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Weather Spark</a:t>
            </a:r>
            <a:endParaRPr lang="ja-JP" alt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67F8D09B-C303-46F1-AD67-66361ADCB260}"/>
              </a:ext>
            </a:extLst>
          </p:cNvPr>
          <p:cNvSpPr txBox="1">
            <a:spLocks/>
          </p:cNvSpPr>
          <p:nvPr/>
        </p:nvSpPr>
        <p:spPr>
          <a:xfrm>
            <a:off x="1230083" y="448999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（６月～８月）</a:t>
            </a:r>
            <a:endParaRPr kumimoji="1" lang="en-US" sz="40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8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>
            <a:extLst>
              <a:ext uri="{FF2B5EF4-FFF2-40B4-BE49-F238E27FC236}">
                <a16:creationId xmlns:a16="http://schemas.microsoft.com/office/drawing/2014/main" id="{0502E30E-D98A-4CCD-8102-D967EBF7CA4C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 dirty="0">
                <a:solidFill>
                  <a:srgbClr val="00B050"/>
                </a:solidFill>
                <a:cs typeface="+mn-cs"/>
              </a:rPr>
              <a:t>なつ</a:t>
            </a:r>
            <a:endParaRPr kumimoji="1" lang="en-US" altLang="ja-JP" sz="1800" b="1" dirty="0">
              <a:solidFill>
                <a:srgbClr val="00B050"/>
              </a:solidFill>
              <a:cs typeface="+mn-cs"/>
            </a:endParaRPr>
          </a:p>
          <a:p>
            <a:pPr algn="ctr"/>
            <a:r>
              <a:rPr kumimoji="1" lang="ja-JP" altLang="en-US" sz="5400" b="1" dirty="0">
                <a:solidFill>
                  <a:srgbClr val="00B05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夏</a:t>
            </a:r>
            <a:endParaRPr kumimoji="1" lang="en-US" altLang="ja-JP" sz="5400" b="1" dirty="0">
              <a:solidFill>
                <a:srgbClr val="00B05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9D467553-67EB-4850-ABC7-D8A346E9E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5169" y="4993673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คำบรรยายภาพ: สี่เหลี่ยมมุมมน 14">
            <a:extLst>
              <a:ext uri="{FF2B5EF4-FFF2-40B4-BE49-F238E27FC236}">
                <a16:creationId xmlns:a16="http://schemas.microsoft.com/office/drawing/2014/main" id="{E66A7A41-F863-4B6A-BA4E-CF9600F3DCBC}"/>
              </a:ext>
            </a:extLst>
          </p:cNvPr>
          <p:cNvSpPr/>
          <p:nvPr/>
        </p:nvSpPr>
        <p:spPr>
          <a:xfrm>
            <a:off x="1929968" y="5245523"/>
            <a:ext cx="8369592" cy="1325563"/>
          </a:xfrm>
          <a:prstGeom prst="wedgeRoundRectCallout">
            <a:avLst>
              <a:gd name="adj1" fmla="val -56594"/>
              <a:gd name="adj2" fmla="val 683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日本の夏の平均気温はタイの夏より低いですが、湿度が</a:t>
            </a:r>
            <a:r>
              <a:rPr lang="en-US" altLang="ja-JP" sz="20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80</a:t>
            </a:r>
            <a:r>
              <a:rPr lang="ja-JP" altLang="en-US" sz="20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％にもなるため、蒸し暑く感じられます。そのため、疲れやすく</a:t>
            </a:r>
            <a:br>
              <a:rPr lang="en-US" altLang="ja-JP" sz="20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0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なったり、食欲がなくなったりする人も多くいます。</a:t>
            </a:r>
            <a:endParaRPr lang="th-TH" sz="20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C8143130-EFF4-448B-B8E1-CCF3A50F1698}"/>
              </a:ext>
            </a:extLst>
          </p:cNvPr>
          <p:cNvGrpSpPr/>
          <p:nvPr/>
        </p:nvGrpSpPr>
        <p:grpSpPr>
          <a:xfrm>
            <a:off x="2284939" y="1612477"/>
            <a:ext cx="6867293" cy="3238044"/>
            <a:chOff x="2464420" y="1279547"/>
            <a:chExt cx="6969512" cy="3714126"/>
          </a:xfrm>
        </p:grpSpPr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5FB34663-40BE-487C-AC17-B7A4B9E4FA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2540"/>
            <a:stretch/>
          </p:blipFill>
          <p:spPr>
            <a:xfrm>
              <a:off x="2464420" y="1279547"/>
              <a:ext cx="6969512" cy="3714126"/>
            </a:xfrm>
            <a:prstGeom prst="rect">
              <a:avLst/>
            </a:prstGeom>
          </p:spPr>
        </p:pic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id="{59AAF59B-F075-4290-87FB-C4622014EED4}"/>
                </a:ext>
              </a:extLst>
            </p:cNvPr>
            <p:cNvSpPr/>
            <p:nvPr/>
          </p:nvSpPr>
          <p:spPr>
            <a:xfrm>
              <a:off x="5073805" y="4527395"/>
              <a:ext cx="423746" cy="1338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D8C9AAF7-3290-F0B8-8575-71B0FBEE1792}"/>
              </a:ext>
            </a:extLst>
          </p:cNvPr>
          <p:cNvSpPr/>
          <p:nvPr/>
        </p:nvSpPr>
        <p:spPr>
          <a:xfrm>
            <a:off x="3497658" y="1660183"/>
            <a:ext cx="1422400" cy="2925672"/>
          </a:xfrm>
          <a:prstGeom prst="rect">
            <a:avLst/>
          </a:prstGeom>
          <a:solidFill>
            <a:srgbClr val="CC99FF">
              <a:alpha val="4274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63929CCB-58E8-27AC-2495-ECD17F1EC623}"/>
              </a:ext>
            </a:extLst>
          </p:cNvPr>
          <p:cNvSpPr/>
          <p:nvPr/>
        </p:nvSpPr>
        <p:spPr>
          <a:xfrm>
            <a:off x="5183564" y="1647701"/>
            <a:ext cx="1422400" cy="2925672"/>
          </a:xfrm>
          <a:prstGeom prst="rect">
            <a:avLst/>
          </a:prstGeom>
          <a:solidFill>
            <a:srgbClr val="C8E3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5C10EAE-F330-673B-2AE5-2AC2578249E3}"/>
              </a:ext>
            </a:extLst>
          </p:cNvPr>
          <p:cNvSpPr txBox="1">
            <a:spLocks/>
          </p:cNvSpPr>
          <p:nvPr/>
        </p:nvSpPr>
        <p:spPr>
          <a:xfrm>
            <a:off x="1230083" y="448999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（６月～８月）</a:t>
            </a:r>
            <a:endParaRPr kumimoji="1" lang="en-US" sz="40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0FE46032-0BFA-56ED-1472-5CA05AD528F6}"/>
              </a:ext>
            </a:extLst>
          </p:cNvPr>
          <p:cNvSpPr txBox="1"/>
          <p:nvPr/>
        </p:nvSpPr>
        <p:spPr>
          <a:xfrm>
            <a:off x="1546411" y="1111781"/>
            <a:ext cx="9733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solidFill>
                  <a:srgbClr val="9966FF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バンコク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</a:t>
            </a:r>
            <a:r>
              <a:rPr lang="ja-JP" altLang="en-US" sz="2400" dirty="0">
                <a:solidFill>
                  <a:schemeClr val="accent6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東京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の各月の</a:t>
            </a:r>
            <a:r>
              <a:rPr lang="ja-JP" altLang="en-US" sz="24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平均最高気温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</a:t>
            </a:r>
            <a:r>
              <a:rPr lang="ja-JP" altLang="en-US" sz="2400" u="sng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平均最低気温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を比べてみましょう。</a:t>
            </a:r>
            <a:endParaRPr lang="en-US" sz="2400" b="1" dirty="0">
              <a:solidFill>
                <a:srgbClr val="00B05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D310A45D-C222-7D81-C933-E76BE157DEEE}"/>
              </a:ext>
            </a:extLst>
          </p:cNvPr>
          <p:cNvSpPr txBox="1"/>
          <p:nvPr/>
        </p:nvSpPr>
        <p:spPr>
          <a:xfrm>
            <a:off x="5273584" y="3046076"/>
            <a:ext cx="11874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日本の夏</a:t>
            </a:r>
            <a:endParaRPr lang="en-US" dirty="0"/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0F1800DA-AE4A-E716-111A-8E6775E7710F}"/>
              </a:ext>
            </a:extLst>
          </p:cNvPr>
          <p:cNvSpPr txBox="1"/>
          <p:nvPr/>
        </p:nvSpPr>
        <p:spPr>
          <a:xfrm>
            <a:off x="3585882" y="3046076"/>
            <a:ext cx="11055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タイの夏</a:t>
            </a:r>
            <a:endParaRPr lang="en-US" dirty="0"/>
          </a:p>
        </p:txBody>
      </p:sp>
      <p:sp>
        <p:nvSpPr>
          <p:cNvPr id="4" name="กล่องข้อความ 2">
            <a:extLst>
              <a:ext uri="{FF2B5EF4-FFF2-40B4-BE49-F238E27FC236}">
                <a16:creationId xmlns:a16="http://schemas.microsoft.com/office/drawing/2014/main" id="{AC117301-12B3-ACA1-010E-3F93A04B5737}"/>
              </a:ext>
            </a:extLst>
          </p:cNvPr>
          <p:cNvSpPr txBox="1"/>
          <p:nvPr/>
        </p:nvSpPr>
        <p:spPr>
          <a:xfrm>
            <a:off x="5994400" y="4808444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ที่มา</a:t>
            </a:r>
            <a:r>
              <a:rPr 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:</a:t>
            </a:r>
          </a:p>
        </p:txBody>
      </p:sp>
      <p:sp>
        <p:nvSpPr>
          <p:cNvPr id="6" name="テキスト ボックス 3">
            <a:extLst>
              <a:ext uri="{FF2B5EF4-FFF2-40B4-BE49-F238E27FC236}">
                <a16:creationId xmlns:a16="http://schemas.microsoft.com/office/drawing/2014/main" id="{0B8A5787-F67E-DE50-4C39-6A8689238814}"/>
              </a:ext>
            </a:extLst>
          </p:cNvPr>
          <p:cNvSpPr txBox="1"/>
          <p:nvPr/>
        </p:nvSpPr>
        <p:spPr>
          <a:xfrm>
            <a:off x="6460986" y="480844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สภาพอากาศตลอดปีทุกแห่งบนโลก - 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Weather Spark</a:t>
            </a:r>
            <a:endParaRPr lang="ja-JP" alt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378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18890" y="362900"/>
            <a:ext cx="7661335" cy="1524091"/>
          </a:xfrm>
        </p:spPr>
        <p:txBody>
          <a:bodyPr>
            <a:noAutofit/>
          </a:bodyPr>
          <a:lstStyle/>
          <a:p>
            <a:r>
              <a:rPr lang="ja-JP" altLang="en-US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日本では、夏の暑さに負けないために、</a:t>
            </a:r>
            <a:br>
              <a:rPr lang="th-TH" altLang="ja-JP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　どんな魚を食べると思いますか。</a:t>
            </a:r>
            <a:endParaRPr lang="en-US" sz="32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83348" y="2205545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a. </a:t>
            </a:r>
            <a:endParaRPr lang="th-TH" sz="4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4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b. </a:t>
            </a:r>
            <a:endParaRPr lang="th-TH" sz="4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4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c. </a:t>
            </a:r>
          </a:p>
        </p:txBody>
      </p:sp>
      <p:sp>
        <p:nvSpPr>
          <p:cNvPr id="4" name="角丸四角形吹き出し 3"/>
          <p:cNvSpPr/>
          <p:nvPr/>
        </p:nvSpPr>
        <p:spPr>
          <a:xfrm>
            <a:off x="1083348" y="52342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5" name="円形吹き出し 4"/>
          <p:cNvSpPr/>
          <p:nvPr/>
        </p:nvSpPr>
        <p:spPr>
          <a:xfrm>
            <a:off x="288494" y="78642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❓</a:t>
            </a:r>
            <a:endParaRPr kumimoji="1" lang="en-US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楕円 5"/>
          <p:cNvSpPr/>
          <p:nvPr/>
        </p:nvSpPr>
        <p:spPr>
          <a:xfrm>
            <a:off x="848162" y="3497951"/>
            <a:ext cx="1133125" cy="109964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D76004D6-B11D-4D37-AF85-323EC4CE7CDE}"/>
              </a:ext>
            </a:extLst>
          </p:cNvPr>
          <p:cNvSpPr txBox="1">
            <a:spLocks/>
          </p:cNvSpPr>
          <p:nvPr/>
        </p:nvSpPr>
        <p:spPr>
          <a:xfrm>
            <a:off x="1998616" y="4821069"/>
            <a:ext cx="3630362" cy="1222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たい</a:t>
            </a:r>
            <a:endParaRPr lang="en-US" sz="3600" b="1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E12B238C-724D-40F2-B305-0F25BED47FEA}"/>
              </a:ext>
            </a:extLst>
          </p:cNvPr>
          <p:cNvSpPr txBox="1">
            <a:spLocks/>
          </p:cNvSpPr>
          <p:nvPr/>
        </p:nvSpPr>
        <p:spPr>
          <a:xfrm>
            <a:off x="1981287" y="2434116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サーモン</a:t>
            </a:r>
            <a:endParaRPr lang="en-US" sz="3600" b="1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975B37FD-8C2A-4991-8D73-11375EEA162B}"/>
              </a:ext>
            </a:extLst>
          </p:cNvPr>
          <p:cNvSpPr txBox="1">
            <a:spLocks/>
          </p:cNvSpPr>
          <p:nvPr/>
        </p:nvSpPr>
        <p:spPr>
          <a:xfrm>
            <a:off x="1998616" y="3668556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うなぎ</a:t>
            </a:r>
            <a:endParaRPr lang="en-US" sz="3600" b="1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pic>
        <p:nvPicPr>
          <p:cNvPr id="11" name="รูปภาพ 10" descr="รูปภาพประกอบด้วย อาหาร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9C8D7032-9030-43B1-8138-35C1661E31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548" y="2300896"/>
            <a:ext cx="5500475" cy="366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40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รูปภาพประกอบด้วย อาหาร, ขนม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E7800F95-8CDD-4A1C-8A5D-5EF10AA688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3" y="2782388"/>
            <a:ext cx="3680999" cy="2455917"/>
          </a:xfrm>
          <a:prstGeom prst="rect">
            <a:avLst/>
          </a:prstGeom>
        </p:spPr>
      </p:pic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51B5C60A-4961-459D-841A-45B525DB0BC5}"/>
              </a:ext>
            </a:extLst>
          </p:cNvPr>
          <p:cNvSpPr txBox="1"/>
          <p:nvPr/>
        </p:nvSpPr>
        <p:spPr>
          <a:xfrm>
            <a:off x="590348" y="5297468"/>
            <a:ext cx="26100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そうめん</a:t>
            </a:r>
            <a:endParaRPr lang="th-TH" sz="32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</p:txBody>
      </p:sp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D0246819-733C-4074-8A34-B59CFE020D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162" t="15656" r="4487"/>
          <a:stretch/>
        </p:blipFill>
        <p:spPr>
          <a:xfrm>
            <a:off x="4303058" y="2782387"/>
            <a:ext cx="3785580" cy="2455917"/>
          </a:xfrm>
          <a:prstGeom prst="rect">
            <a:avLst/>
          </a:prstGeom>
        </p:spPr>
      </p:pic>
      <p:sp>
        <p:nvSpPr>
          <p:cNvPr id="15" name="กล่องข้อความ 14">
            <a:extLst>
              <a:ext uri="{FF2B5EF4-FFF2-40B4-BE49-F238E27FC236}">
                <a16:creationId xmlns:a16="http://schemas.microsoft.com/office/drawing/2014/main" id="{E6A7E7A6-5AB3-45D9-A3AB-CC0B679D890A}"/>
              </a:ext>
            </a:extLst>
          </p:cNvPr>
          <p:cNvSpPr txBox="1"/>
          <p:nvPr/>
        </p:nvSpPr>
        <p:spPr>
          <a:xfrm>
            <a:off x="4722617" y="5297468"/>
            <a:ext cx="29464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かき氷</a:t>
            </a:r>
            <a:endParaRPr lang="th-TH" sz="32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235A0AF4-F46B-45A5-A978-C2018560C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105" y="690069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F2187336-D947-4C6E-839A-FCA72DB5BB57}"/>
              </a:ext>
            </a:extLst>
          </p:cNvPr>
          <p:cNvSpPr/>
          <p:nvPr/>
        </p:nvSpPr>
        <p:spPr>
          <a:xfrm>
            <a:off x="3423911" y="411418"/>
            <a:ext cx="6987186" cy="920993"/>
          </a:xfrm>
          <a:prstGeom prst="wedgeRoundRectCallout">
            <a:avLst>
              <a:gd name="adj1" fmla="val -62796"/>
              <a:gd name="adj2" fmla="val 6063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みなさんなら、夏に何を食べますか。</a:t>
            </a:r>
            <a:endParaRPr lang="en-US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รูปภาพ 2" descr="รูปภาพประกอบด้วย ตาราง, ในร่ม, แตงโม, ผลไม้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D532700D-9E16-4C25-8B86-4B3DDDD020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294" y="2810212"/>
            <a:ext cx="3316341" cy="2428092"/>
          </a:xfrm>
          <a:prstGeom prst="rect">
            <a:avLst/>
          </a:prstGeom>
        </p:spPr>
      </p:pic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578C764A-7011-41BA-83D8-A399BF95B1F5}"/>
              </a:ext>
            </a:extLst>
          </p:cNvPr>
          <p:cNvSpPr txBox="1"/>
          <p:nvPr/>
        </p:nvSpPr>
        <p:spPr>
          <a:xfrm>
            <a:off x="8323611" y="5323197"/>
            <a:ext cx="29464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すいか</a:t>
            </a:r>
            <a:endParaRPr lang="th-TH" sz="32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</p:txBody>
      </p:sp>
      <p:sp>
        <p:nvSpPr>
          <p:cNvPr id="10" name="คำบรรยายภาพ: สี่เหลี่ยมมุมมน 9">
            <a:extLst>
              <a:ext uri="{FF2B5EF4-FFF2-40B4-BE49-F238E27FC236}">
                <a16:creationId xmlns:a16="http://schemas.microsoft.com/office/drawing/2014/main" id="{7D5F2D96-DFD2-448F-817D-B0BEB88AA584}"/>
              </a:ext>
            </a:extLst>
          </p:cNvPr>
          <p:cNvSpPr/>
          <p:nvPr/>
        </p:nvSpPr>
        <p:spPr>
          <a:xfrm>
            <a:off x="3423911" y="1395115"/>
            <a:ext cx="6987186" cy="1077219"/>
          </a:xfrm>
          <a:prstGeom prst="wedgeRoundRectCallout">
            <a:avLst>
              <a:gd name="adj1" fmla="val -63038"/>
              <a:gd name="adj2" fmla="val -4244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うなぎ以外に、日本では、どんな食べ物が</a:t>
            </a:r>
            <a:b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よく食べられているのか見てみましょう</a:t>
            </a:r>
            <a:endParaRPr lang="th-TH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348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3011389F-B1AF-4043-9832-87CEB6210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453" y="2602303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คำบรรยายภาพ: สี่เหลี่ยมมุมมน 9">
            <a:extLst>
              <a:ext uri="{FF2B5EF4-FFF2-40B4-BE49-F238E27FC236}">
                <a16:creationId xmlns:a16="http://schemas.microsoft.com/office/drawing/2014/main" id="{F817CADB-DBEB-49E4-848D-FC6408D45894}"/>
              </a:ext>
            </a:extLst>
          </p:cNvPr>
          <p:cNvSpPr/>
          <p:nvPr/>
        </p:nvSpPr>
        <p:spPr>
          <a:xfrm>
            <a:off x="3569131" y="2963418"/>
            <a:ext cx="7739785" cy="1607947"/>
          </a:xfrm>
          <a:prstGeom prst="wedgeRoundRectCallout">
            <a:avLst>
              <a:gd name="adj1" fmla="val -61999"/>
              <a:gd name="adj2" fmla="val 485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日本の学校では、夏休みが約</a:t>
            </a:r>
            <a:r>
              <a:rPr lang="en-US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</a:t>
            </a:r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か月半ありますが、日本の学生はどこへ遊びに行くと思いますか。</a:t>
            </a:r>
            <a:endParaRPr lang="en-US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3" name="คำบรรยายภาพ: สี่เหลี่ยมมุมมน 22">
            <a:extLst>
              <a:ext uri="{FF2B5EF4-FFF2-40B4-BE49-F238E27FC236}">
                <a16:creationId xmlns:a16="http://schemas.microsoft.com/office/drawing/2014/main" id="{E1A0F7E6-745A-4196-88B2-D4DD6C6F8E03}"/>
              </a:ext>
            </a:extLst>
          </p:cNvPr>
          <p:cNvSpPr/>
          <p:nvPr/>
        </p:nvSpPr>
        <p:spPr>
          <a:xfrm>
            <a:off x="3655046" y="1145082"/>
            <a:ext cx="6884668" cy="1607947"/>
          </a:xfrm>
          <a:prstGeom prst="wedgeRoundRectCallout">
            <a:avLst>
              <a:gd name="adj1" fmla="val -61809"/>
              <a:gd name="adj2" fmla="val 4628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夏になると、みなさんはどこへ</a:t>
            </a:r>
            <a:endParaRPr lang="th-TH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遊びに行きますか。</a:t>
            </a:r>
            <a:endParaRPr lang="en-US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090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34F03A24-98F2-461F-A270-2CE44CD30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353" y="4196009"/>
            <a:ext cx="1539511" cy="215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คำบรรยายภาพ: สี่เหลี่ยมมุมมน 11">
            <a:extLst>
              <a:ext uri="{FF2B5EF4-FFF2-40B4-BE49-F238E27FC236}">
                <a16:creationId xmlns:a16="http://schemas.microsoft.com/office/drawing/2014/main" id="{15DDDB3D-2BE2-4922-9657-ADE5531BF44C}"/>
              </a:ext>
            </a:extLst>
          </p:cNvPr>
          <p:cNvSpPr/>
          <p:nvPr/>
        </p:nvSpPr>
        <p:spPr>
          <a:xfrm>
            <a:off x="3438188" y="3874416"/>
            <a:ext cx="7363789" cy="1607947"/>
          </a:xfrm>
          <a:prstGeom prst="wedgeRoundRectCallout">
            <a:avLst>
              <a:gd name="adj1" fmla="val -61809"/>
              <a:gd name="adj2" fmla="val 4303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海も山も夏に人気がある場所です。また、夏は富士山に登るのに最も適した季節でもあります。</a:t>
            </a:r>
            <a:endParaRPr lang="th-TH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163C3871-B852-4FBE-9276-38C7D1F75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3577" y="241445"/>
            <a:ext cx="4517515" cy="301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รูปภาพ 19" descr="รูปภาพประกอบด้วย น้ำ, ท้องฟ้า, ชายหาด, กลางแจ้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454F426-B0D4-4EF2-A3A5-310771E66F6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54"/>
          <a:stretch/>
        </p:blipFill>
        <p:spPr>
          <a:xfrm>
            <a:off x="937353" y="241321"/>
            <a:ext cx="3948154" cy="2963232"/>
          </a:xfrm>
          <a:prstGeom prst="rect">
            <a:avLst/>
          </a:prstGeom>
        </p:spPr>
      </p:pic>
      <p:sp>
        <p:nvSpPr>
          <p:cNvPr id="21" name="ตัวแทนเนื้อหา 2">
            <a:extLst>
              <a:ext uri="{FF2B5EF4-FFF2-40B4-BE49-F238E27FC236}">
                <a16:creationId xmlns:a16="http://schemas.microsoft.com/office/drawing/2014/main" id="{101B42E9-EEE4-4867-8B2C-0B97C338891D}"/>
              </a:ext>
            </a:extLst>
          </p:cNvPr>
          <p:cNvSpPr txBox="1">
            <a:spLocks/>
          </p:cNvSpPr>
          <p:nvPr/>
        </p:nvSpPr>
        <p:spPr>
          <a:xfrm>
            <a:off x="1267665" y="3237091"/>
            <a:ext cx="3534034" cy="778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海</a:t>
            </a:r>
            <a:endParaRPr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2" name="ตัวแทนเนื้อหา 2">
            <a:extLst>
              <a:ext uri="{FF2B5EF4-FFF2-40B4-BE49-F238E27FC236}">
                <a16:creationId xmlns:a16="http://schemas.microsoft.com/office/drawing/2014/main" id="{0C106B11-6BBF-4EDB-87C6-F107EAAA11B2}"/>
              </a:ext>
            </a:extLst>
          </p:cNvPr>
          <p:cNvSpPr txBox="1">
            <a:spLocks/>
          </p:cNvSpPr>
          <p:nvPr/>
        </p:nvSpPr>
        <p:spPr>
          <a:xfrm>
            <a:off x="6423466" y="3325229"/>
            <a:ext cx="3810502" cy="680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山</a:t>
            </a:r>
            <a:endParaRPr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" name="คำบรรยายภาพ: สี่เหลี่ยมมุมมน 11">
            <a:extLst>
              <a:ext uri="{FF2B5EF4-FFF2-40B4-BE49-F238E27FC236}">
                <a16:creationId xmlns:a16="http://schemas.microsoft.com/office/drawing/2014/main" id="{86DE4537-0086-547C-2019-88D26CD4C691}"/>
              </a:ext>
            </a:extLst>
          </p:cNvPr>
          <p:cNvSpPr/>
          <p:nvPr/>
        </p:nvSpPr>
        <p:spPr>
          <a:xfrm>
            <a:off x="3438189" y="5730419"/>
            <a:ext cx="6795780" cy="778537"/>
          </a:xfrm>
          <a:prstGeom prst="wedgeRoundRectCallout">
            <a:avLst>
              <a:gd name="adj1" fmla="val -56351"/>
              <a:gd name="adj2" fmla="val -4602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さて、夏にはどんな行事があるのでしょうか。</a:t>
            </a:r>
            <a:endParaRPr lang="en-US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52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CD9C319-51C4-4B3F-AEB3-47BB3616F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ตัวแทนเนื้อหา 2">
            <a:extLst>
              <a:ext uri="{FF2B5EF4-FFF2-40B4-BE49-F238E27FC236}">
                <a16:creationId xmlns:a16="http://schemas.microsoft.com/office/drawing/2014/main" id="{DD739259-8006-485B-A316-B3F8E1F87B60}"/>
              </a:ext>
            </a:extLst>
          </p:cNvPr>
          <p:cNvSpPr txBox="1">
            <a:spLocks/>
          </p:cNvSpPr>
          <p:nvPr/>
        </p:nvSpPr>
        <p:spPr>
          <a:xfrm>
            <a:off x="6879755" y="353267"/>
            <a:ext cx="4916005" cy="65047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None/>
            </a:pPr>
            <a:r>
              <a:rPr lang="ja-JP" altLang="en-US" sz="4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お盆</a:t>
            </a:r>
            <a:endParaRPr lang="en-US" sz="44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お盆は、日本で毎年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8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13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日から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日に行われる、</a:t>
            </a:r>
            <a:b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先祖を供養する行事です。</a:t>
            </a:r>
            <a:endParaRPr lang="en-US" altLang="ja-JP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この時期には、多くの人が</a:t>
            </a:r>
            <a:endParaRPr lang="en-US" altLang="ja-JP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故郷に帰り、親戚を訪ねたり、     </a:t>
            </a:r>
            <a:endParaRPr lang="en-US" altLang="ja-JP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先祖の供養を行ったりします。</a:t>
            </a:r>
            <a:endParaRPr lang="en-US" sz="4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2E09A33F-A5AF-4827-968E-EECD22537C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331" r="15963"/>
          <a:stretch/>
        </p:blipFill>
        <p:spPr>
          <a:xfrm>
            <a:off x="161110" y="301014"/>
            <a:ext cx="6557534" cy="625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85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hlinkClick r:id="rId3"/>
            <a:extLst>
              <a:ext uri="{FF2B5EF4-FFF2-40B4-BE49-F238E27FC236}">
                <a16:creationId xmlns:a16="http://schemas.microsoft.com/office/drawing/2014/main" id="{04DFC596-CA4B-4C49-9837-BF451DFA9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5027" y="1281495"/>
            <a:ext cx="6105602" cy="4276252"/>
          </a:xfrm>
          <a:prstGeom prst="rect">
            <a:avLst/>
          </a:prstGeom>
        </p:spPr>
      </p:pic>
      <p:sp>
        <p:nvSpPr>
          <p:cNvPr id="5" name="ตัวแทนเนื้อหา 2">
            <a:extLst>
              <a:ext uri="{FF2B5EF4-FFF2-40B4-BE49-F238E27FC236}">
                <a16:creationId xmlns:a16="http://schemas.microsoft.com/office/drawing/2014/main" id="{F3968551-30BD-4028-A4DE-BA92023C9768}"/>
              </a:ext>
            </a:extLst>
          </p:cNvPr>
          <p:cNvSpPr txBox="1">
            <a:spLocks/>
          </p:cNvSpPr>
          <p:nvPr/>
        </p:nvSpPr>
        <p:spPr>
          <a:xfrm>
            <a:off x="385337" y="884083"/>
            <a:ext cx="4916005" cy="8746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None/>
            </a:pPr>
            <a:r>
              <a:rPr lang="ja-JP" altLang="en-US" sz="4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盆踊り</a:t>
            </a:r>
            <a:endParaRPr lang="en-US" sz="44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72ED7EF-9CDD-4A95-87DE-303D4B6F6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37" y="4202479"/>
            <a:ext cx="1539511" cy="215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คำบรรยายภาพ: สี่เหลี่ยมมุมมน 7">
            <a:extLst>
              <a:ext uri="{FF2B5EF4-FFF2-40B4-BE49-F238E27FC236}">
                <a16:creationId xmlns:a16="http://schemas.microsoft.com/office/drawing/2014/main" id="{6BF78061-D8D8-4B8A-B383-49903A7A5CB1}"/>
              </a:ext>
            </a:extLst>
          </p:cNvPr>
          <p:cNvSpPr/>
          <p:nvPr/>
        </p:nvSpPr>
        <p:spPr>
          <a:xfrm>
            <a:off x="631371" y="1939503"/>
            <a:ext cx="4669971" cy="1985370"/>
          </a:xfrm>
          <a:prstGeom prst="wedgeRoundRectCallout">
            <a:avLst>
              <a:gd name="adj1" fmla="val -33728"/>
              <a:gd name="adj2" fmla="val 6648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もともとお盆の時期に家族の</a:t>
            </a:r>
            <a:b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もとへ戻ってくると信じられている先祖の霊を迎え、もてなすために行われてきた踊りです。</a:t>
            </a:r>
            <a:endParaRPr lang="th-TH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608D00C-7009-48E2-35FA-D9129525CCEB}"/>
              </a:ext>
            </a:extLst>
          </p:cNvPr>
          <p:cNvSpPr txBox="1"/>
          <p:nvPr/>
        </p:nvSpPr>
        <p:spPr>
          <a:xfrm>
            <a:off x="5301342" y="589988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TOKYO BON ODORI 2016 - YouTube</a:t>
            </a:r>
            <a:endParaRPr lang="ja-JP" alt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674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3F78B9E8-1DEE-4F84-B959-E1A41B26CEE5}"/>
              </a:ext>
            </a:extLst>
          </p:cNvPr>
          <p:cNvSpPr txBox="1"/>
          <p:nvPr/>
        </p:nvSpPr>
        <p:spPr>
          <a:xfrm>
            <a:off x="526489" y="442841"/>
            <a:ext cx="110145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8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日本の気象庁では、それぞれの季節がだいたい何月から何月ごろまでと</a:t>
            </a:r>
            <a:endParaRPr lang="en-US" altLang="ja-JP" sz="28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  <a:p>
            <a:pPr algn="ctr"/>
            <a:r>
              <a:rPr lang="ja-JP" altLang="en-US" sz="28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定めているのか、予想してみましょう。</a:t>
            </a:r>
            <a:endParaRPr lang="en-US" sz="28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BA6C8D90-82BC-4C09-84D9-D0D7269F58B3}"/>
              </a:ext>
            </a:extLst>
          </p:cNvPr>
          <p:cNvSpPr txBox="1"/>
          <p:nvPr/>
        </p:nvSpPr>
        <p:spPr>
          <a:xfrm>
            <a:off x="894565" y="1628502"/>
            <a:ext cx="209544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</a:t>
            </a: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月～</a:t>
            </a:r>
            <a:r>
              <a:rPr lang="en-US" altLang="ja-JP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endParaRPr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FDC5E69D-4AAC-432A-BF96-CC84DAE4A505}"/>
              </a:ext>
            </a:extLst>
          </p:cNvPr>
          <p:cNvSpPr txBox="1"/>
          <p:nvPr/>
        </p:nvSpPr>
        <p:spPr>
          <a:xfrm>
            <a:off x="3541862" y="1628502"/>
            <a:ext cx="209544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月～</a:t>
            </a:r>
            <a:r>
              <a:rPr lang="en-US" altLang="ja-JP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8</a:t>
            </a: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endParaRPr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BF023DEC-25F9-420A-842F-2CAB0EDB54B1}"/>
              </a:ext>
            </a:extLst>
          </p:cNvPr>
          <p:cNvSpPr txBox="1"/>
          <p:nvPr/>
        </p:nvSpPr>
        <p:spPr>
          <a:xfrm>
            <a:off x="6189159" y="1628502"/>
            <a:ext cx="240001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9</a:t>
            </a: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月～</a:t>
            </a:r>
            <a:r>
              <a:rPr lang="en-US" altLang="ja-JP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11</a:t>
            </a: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endParaRPr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633D3D4C-5208-463D-9105-502E0B00855D}"/>
              </a:ext>
            </a:extLst>
          </p:cNvPr>
          <p:cNvSpPr txBox="1"/>
          <p:nvPr/>
        </p:nvSpPr>
        <p:spPr>
          <a:xfrm>
            <a:off x="9141027" y="1621623"/>
            <a:ext cx="240001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12</a:t>
            </a: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月～</a:t>
            </a:r>
            <a:r>
              <a:rPr lang="en-US" altLang="ja-JP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</a:t>
            </a: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endParaRPr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DDEBC840-6F06-4A37-8726-6ED1604D41D2}"/>
              </a:ext>
            </a:extLst>
          </p:cNvPr>
          <p:cNvGrpSpPr/>
          <p:nvPr/>
        </p:nvGrpSpPr>
        <p:grpSpPr>
          <a:xfrm>
            <a:off x="3591680" y="4379917"/>
            <a:ext cx="1995808" cy="1749519"/>
            <a:chOff x="3116106" y="4373687"/>
            <a:chExt cx="2558814" cy="2243049"/>
          </a:xfrm>
        </p:grpSpPr>
        <p:pic>
          <p:nvPicPr>
            <p:cNvPr id="28" name="รูปภาพ 27">
              <a:extLst>
                <a:ext uri="{FF2B5EF4-FFF2-40B4-BE49-F238E27FC236}">
                  <a16:creationId xmlns:a16="http://schemas.microsoft.com/office/drawing/2014/main" id="{AFDE6A81-7B89-40E2-8AC1-CCE04A1D9B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7" t="-701" r="42401" b="701"/>
            <a:stretch/>
          </p:blipFill>
          <p:spPr>
            <a:xfrm>
              <a:off x="3975235" y="4373687"/>
              <a:ext cx="1699685" cy="2243049"/>
            </a:xfrm>
            <a:prstGeom prst="rect">
              <a:avLst/>
            </a:prstGeom>
          </p:spPr>
        </p:pic>
        <p:sp>
          <p:nvSpPr>
            <p:cNvPr id="10" name="กล่องข้อความ 9">
              <a:extLst>
                <a:ext uri="{FF2B5EF4-FFF2-40B4-BE49-F238E27FC236}">
                  <a16:creationId xmlns:a16="http://schemas.microsoft.com/office/drawing/2014/main" id="{15D72F56-0948-4CDB-B73B-5E94B407DBBC}"/>
                </a:ext>
              </a:extLst>
            </p:cNvPr>
            <p:cNvSpPr txBox="1"/>
            <p:nvPr/>
          </p:nvSpPr>
          <p:spPr>
            <a:xfrm>
              <a:off x="3116106" y="4863852"/>
              <a:ext cx="771414" cy="126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ふゆ</a:t>
              </a:r>
              <a:endParaRPr lang="th-TH" sz="140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pPr algn="ctr"/>
              <a:r>
                <a:rPr lang="ja-JP" altLang="en-US" sz="44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冬</a:t>
              </a:r>
              <a:endParaRPr lang="en-US" sz="440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id="{1F25A13F-A2D3-44D5-B936-8F28983F1918}"/>
              </a:ext>
            </a:extLst>
          </p:cNvPr>
          <p:cNvGrpSpPr/>
          <p:nvPr/>
        </p:nvGrpSpPr>
        <p:grpSpPr>
          <a:xfrm>
            <a:off x="8948009" y="4348377"/>
            <a:ext cx="2221355" cy="1749519"/>
            <a:chOff x="8758370" y="4195272"/>
            <a:chExt cx="2483644" cy="2092045"/>
          </a:xfrm>
        </p:grpSpPr>
        <p:pic>
          <p:nvPicPr>
            <p:cNvPr id="24" name="รูปภาพ 23" descr="รูปภาพประกอบด้วย ต้นไม้, กลางแจ้ง, ปลูก, หญ้า&#10;&#10;คำอธิบายที่สร้างโดยอัตโนมัติ">
              <a:extLst>
                <a:ext uri="{FF2B5EF4-FFF2-40B4-BE49-F238E27FC236}">
                  <a16:creationId xmlns:a16="http://schemas.microsoft.com/office/drawing/2014/main" id="{98764D04-3D27-42F0-9CFC-4F955E2902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" b="1021"/>
            <a:stretch/>
          </p:blipFill>
          <p:spPr>
            <a:xfrm>
              <a:off x="9656753" y="4195272"/>
              <a:ext cx="1585261" cy="2092045"/>
            </a:xfrm>
            <a:prstGeom prst="rect">
              <a:avLst/>
            </a:prstGeom>
          </p:spPr>
        </p:pic>
        <p:sp>
          <p:nvSpPr>
            <p:cNvPr id="12" name="กล่องข้อความ 11">
              <a:extLst>
                <a:ext uri="{FF2B5EF4-FFF2-40B4-BE49-F238E27FC236}">
                  <a16:creationId xmlns:a16="http://schemas.microsoft.com/office/drawing/2014/main" id="{1081E6FE-063F-4500-85DE-DD7D7D681C50}"/>
                </a:ext>
              </a:extLst>
            </p:cNvPr>
            <p:cNvSpPr txBox="1"/>
            <p:nvPr/>
          </p:nvSpPr>
          <p:spPr>
            <a:xfrm>
              <a:off x="8758370" y="4652439"/>
              <a:ext cx="771414" cy="1177709"/>
            </a:xfrm>
            <a:prstGeom prst="rect">
              <a:avLst/>
            </a:prstGeom>
            <a:noFill/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あき</a:t>
              </a:r>
              <a:endParaRPr lang="th-TH" sz="140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pPr algn="ctr"/>
              <a:r>
                <a:rPr lang="ja-JP" altLang="en-US" sz="44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秋</a:t>
              </a:r>
              <a:endParaRPr lang="en-US" sz="440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0CB4AF47-FB3C-AA6E-BEC6-CBD447A52BE5}"/>
              </a:ext>
            </a:extLst>
          </p:cNvPr>
          <p:cNvSpPr txBox="1"/>
          <p:nvPr/>
        </p:nvSpPr>
        <p:spPr>
          <a:xfrm>
            <a:off x="199934" y="6360989"/>
            <a:ext cx="106105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出典</a:t>
            </a:r>
            <a:r>
              <a:rPr 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: </a:t>
            </a:r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気象庁</a:t>
            </a:r>
            <a:r>
              <a:rPr 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https://www.jma.go.jp/jma/kishou/know/yougo_hp/toki.html</a:t>
            </a:r>
          </a:p>
        </p:txBody>
      </p: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5B9893BD-793D-E5ED-90E5-A50B26F2288D}"/>
              </a:ext>
            </a:extLst>
          </p:cNvPr>
          <p:cNvGrpSpPr/>
          <p:nvPr/>
        </p:nvGrpSpPr>
        <p:grpSpPr>
          <a:xfrm>
            <a:off x="6326970" y="4329560"/>
            <a:ext cx="2124393" cy="1799876"/>
            <a:chOff x="5871349" y="4341815"/>
            <a:chExt cx="2124393" cy="1799876"/>
          </a:xfrm>
        </p:grpSpPr>
        <p:sp>
          <p:nvSpPr>
            <p:cNvPr id="11" name="กล่องข้อความ 10">
              <a:extLst>
                <a:ext uri="{FF2B5EF4-FFF2-40B4-BE49-F238E27FC236}">
                  <a16:creationId xmlns:a16="http://schemas.microsoft.com/office/drawing/2014/main" id="{E94550F7-7E6A-41CC-A775-F737BB4F7030}"/>
                </a:ext>
              </a:extLst>
            </p:cNvPr>
            <p:cNvSpPr txBox="1"/>
            <p:nvPr/>
          </p:nvSpPr>
          <p:spPr>
            <a:xfrm>
              <a:off x="5871349" y="4747947"/>
              <a:ext cx="771414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はる</a:t>
              </a:r>
              <a:endParaRPr lang="th-TH" sz="1400" dirty="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pPr algn="ctr"/>
              <a:r>
                <a:rPr lang="ja-JP" altLang="en-US" sz="4400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春</a:t>
              </a:r>
              <a:endParaRPr lang="en-US" sz="4400" dirty="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  <p:pic>
          <p:nvPicPr>
            <p:cNvPr id="2" name="รูปภาพ 1">
              <a:extLst>
                <a:ext uri="{FF2B5EF4-FFF2-40B4-BE49-F238E27FC236}">
                  <a16:creationId xmlns:a16="http://schemas.microsoft.com/office/drawing/2014/main" id="{CC9E0844-F9A2-0915-5B89-98D6DFCFD0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255" r="2854" b="511"/>
            <a:stretch/>
          </p:blipFill>
          <p:spPr>
            <a:xfrm>
              <a:off x="6670033" y="4341815"/>
              <a:ext cx="1325709" cy="1799876"/>
            </a:xfrm>
            <a:prstGeom prst="rect">
              <a:avLst/>
            </a:prstGeom>
          </p:spPr>
        </p:pic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1846768E-239F-C820-94C1-B5819B491E19}"/>
              </a:ext>
            </a:extLst>
          </p:cNvPr>
          <p:cNvGrpSpPr/>
          <p:nvPr/>
        </p:nvGrpSpPr>
        <p:grpSpPr>
          <a:xfrm>
            <a:off x="774388" y="4378522"/>
            <a:ext cx="2048209" cy="1749519"/>
            <a:chOff x="554357" y="4367659"/>
            <a:chExt cx="2048209" cy="1749519"/>
          </a:xfrm>
        </p:grpSpPr>
        <p:sp>
          <p:nvSpPr>
            <p:cNvPr id="9" name="กล่องข้อความ 8">
              <a:extLst>
                <a:ext uri="{FF2B5EF4-FFF2-40B4-BE49-F238E27FC236}">
                  <a16:creationId xmlns:a16="http://schemas.microsoft.com/office/drawing/2014/main" id="{D9B02305-3266-4F41-B511-7834AA92DD65}"/>
                </a:ext>
              </a:extLst>
            </p:cNvPr>
            <p:cNvSpPr txBox="1"/>
            <p:nvPr/>
          </p:nvSpPr>
          <p:spPr>
            <a:xfrm>
              <a:off x="554357" y="4749975"/>
              <a:ext cx="771414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なつ</a:t>
              </a:r>
              <a:endParaRPr lang="th-TH" sz="1400" dirty="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pPr algn="ctr"/>
              <a:r>
                <a:rPr lang="ja-JP" altLang="en-US" sz="4400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夏</a:t>
              </a:r>
              <a:endParaRPr lang="en-US" sz="4400" dirty="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  <p:pic>
          <p:nvPicPr>
            <p:cNvPr id="15" name="รูปภาพ 14" descr="รูปภาพประกอบด้วย ท้องฟ้า, ปลูก, ดอกไม้, ดอกทานตะวัน&#10;&#10;คำอธิบายที่สร้างโดยอัตโนมัติ">
              <a:extLst>
                <a:ext uri="{FF2B5EF4-FFF2-40B4-BE49-F238E27FC236}">
                  <a16:creationId xmlns:a16="http://schemas.microsoft.com/office/drawing/2014/main" id="{7AD419D6-98F0-EDCE-9393-7F2F082238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482" t="6153" r="27272"/>
            <a:stretch/>
          </p:blipFill>
          <p:spPr>
            <a:xfrm>
              <a:off x="1394186" y="4367659"/>
              <a:ext cx="1208380" cy="17495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363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94 0.01319 L -0.47917 -0.280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18" y="-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0.00972 L 0.19635 -0.291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91" y="-1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0044 L -0.2487 -0.293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70" y="-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0.4474 -0.2939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70" y="-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4D8C9758-7C5E-447E-B2AA-E4691B8A3ED6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 dirty="0">
                <a:solidFill>
                  <a:schemeClr val="accent2">
                    <a:lumMod val="75000"/>
                  </a:schemeClr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あき</a:t>
            </a:r>
            <a:endParaRPr kumimoji="1" lang="en-US" altLang="ja-JP" sz="1800" b="1" dirty="0">
              <a:solidFill>
                <a:schemeClr val="accent2">
                  <a:lumMod val="75000"/>
                </a:schemeClr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  <a:p>
            <a:pPr algn="ctr"/>
            <a:r>
              <a:rPr kumimoji="1" lang="ja-JP" altLang="en-US" sz="5400" b="1" dirty="0">
                <a:solidFill>
                  <a:schemeClr val="accent2">
                    <a:lumMod val="75000"/>
                  </a:schemeClr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秋</a:t>
            </a:r>
            <a:endParaRPr kumimoji="1" lang="en-US" altLang="ja-JP" sz="5400" b="1" dirty="0">
              <a:solidFill>
                <a:schemeClr val="accent2">
                  <a:lumMod val="75000"/>
                </a:schemeClr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1896CE1D-E9F5-4C0C-98EC-BE218F436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0059" y="4111930"/>
            <a:ext cx="1539511" cy="215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紅葉・もみじ3">
            <a:extLst>
              <a:ext uri="{FF2B5EF4-FFF2-40B4-BE49-F238E27FC236}">
                <a16:creationId xmlns:a16="http://schemas.microsoft.com/office/drawing/2014/main" id="{CD6E2235-D3CD-4BE9-B8DE-E5DB942E97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4" r="-1" b="12742"/>
          <a:stretch/>
        </p:blipFill>
        <p:spPr bwMode="auto">
          <a:xfrm>
            <a:off x="301238" y="1676741"/>
            <a:ext cx="6935721" cy="397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คำบรรยายภาพ: สี่เหลี่ยมมุมมน 14">
            <a:extLst>
              <a:ext uri="{FF2B5EF4-FFF2-40B4-BE49-F238E27FC236}">
                <a16:creationId xmlns:a16="http://schemas.microsoft.com/office/drawing/2014/main" id="{CF041F59-F085-420E-B1A4-A1BF83CB40B8}"/>
              </a:ext>
            </a:extLst>
          </p:cNvPr>
          <p:cNvSpPr/>
          <p:nvPr/>
        </p:nvSpPr>
        <p:spPr>
          <a:xfrm>
            <a:off x="4165309" y="4817100"/>
            <a:ext cx="5537781" cy="1675412"/>
          </a:xfrm>
          <a:prstGeom prst="wedgeRoundRectCallout">
            <a:avLst>
              <a:gd name="adj1" fmla="val 55628"/>
              <a:gd name="adj2" fmla="val -3000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観光客は、紅葉を見るために、</a:t>
            </a:r>
            <a:br>
              <a:rPr lang="th-TH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どこへ行くのでしょうか。</a:t>
            </a:r>
            <a:endParaRPr lang="th-TH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729C562B-BFDE-F352-BF6F-A10F3BEA9918}"/>
              </a:ext>
            </a:extLst>
          </p:cNvPr>
          <p:cNvSpPr txBox="1">
            <a:spLocks/>
          </p:cNvSpPr>
          <p:nvPr/>
        </p:nvSpPr>
        <p:spPr>
          <a:xfrm>
            <a:off x="1444984" y="634652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（９月～</a:t>
            </a:r>
            <a:r>
              <a:rPr kumimoji="1" lang="en-US" altLang="ja-JP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11</a:t>
            </a:r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月）</a:t>
            </a:r>
            <a:endParaRPr kumimoji="1" lang="en-US" sz="40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2" name="คำบรรยายภาพ: สี่เหลี่ยมมุมมน 14">
            <a:extLst>
              <a:ext uri="{FF2B5EF4-FFF2-40B4-BE49-F238E27FC236}">
                <a16:creationId xmlns:a16="http://schemas.microsoft.com/office/drawing/2014/main" id="{61AD31C3-5627-6F7B-FE39-C891BC5230E0}"/>
              </a:ext>
            </a:extLst>
          </p:cNvPr>
          <p:cNvSpPr/>
          <p:nvPr/>
        </p:nvSpPr>
        <p:spPr>
          <a:xfrm>
            <a:off x="6352981" y="1845782"/>
            <a:ext cx="5537781" cy="1675412"/>
          </a:xfrm>
          <a:prstGeom prst="wedgeRoundRectCallout">
            <a:avLst>
              <a:gd name="adj1" fmla="val 27321"/>
              <a:gd name="adj2" fmla="val 7615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夏が終わると秋になり、気温は</a:t>
            </a:r>
            <a:endParaRPr lang="en-US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少しずつ下がります。木々の葉も</a:t>
            </a:r>
            <a:endParaRPr lang="en-US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だんだん色づいていきます。</a:t>
            </a:r>
            <a:endParaRPr lang="th-TH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769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7C9BE72A-4F97-4FA0-AF09-2C65D071CF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D606DC76-64DE-4F7F-9187-C775FA6A2C43}"/>
              </a:ext>
            </a:extLst>
          </p:cNvPr>
          <p:cNvSpPr/>
          <p:nvPr/>
        </p:nvSpPr>
        <p:spPr>
          <a:xfrm>
            <a:off x="2355280" y="4999435"/>
            <a:ext cx="7219794" cy="1710189"/>
          </a:xfrm>
          <a:prstGeom prst="wedgeRoundRectCallout">
            <a:avLst>
              <a:gd name="adj1" fmla="val -59248"/>
              <a:gd name="adj2" fmla="val -2836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京都は夏と冬の気温差が大きく、日照や</a:t>
            </a:r>
            <a:endParaRPr lang="en-US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降水量の条件も適しているため、紅葉が</a:t>
            </a:r>
            <a:endParaRPr lang="en-US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とても美しく鮮やかに色づくそうです。</a:t>
            </a:r>
            <a:endParaRPr lang="th-TH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รูปภาพ 2" descr="รูปภาพประกอบด้วย จิตรกรรม, แผนที่, ศิลปะ, มีสีสรร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2851A434-13A0-7B38-C7A4-CE84D37AA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264" y="1159723"/>
            <a:ext cx="4584788" cy="3579000"/>
          </a:xfrm>
          <a:prstGeom prst="rect">
            <a:avLst/>
          </a:prstGeom>
        </p:spPr>
      </p:pic>
      <p:pic>
        <p:nvPicPr>
          <p:cNvPr id="5" name="รูปภาพ 4" descr="รูปภาพประกอบด้วย การวาดภาพ, ร่าง, จิตรกรรม, ศิลปะเด็ก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51E40F95-BCB1-B921-B99C-181225BA2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089" y="807257"/>
            <a:ext cx="4864386" cy="4192178"/>
          </a:xfrm>
          <a:prstGeom prst="rect">
            <a:avLst/>
          </a:prstGeom>
        </p:spPr>
      </p:pic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D0779F38-51CA-4381-9A46-D37FAC3F29D5}"/>
              </a:ext>
            </a:extLst>
          </p:cNvPr>
          <p:cNvSpPr txBox="1"/>
          <p:nvPr/>
        </p:nvSpPr>
        <p:spPr>
          <a:xfrm>
            <a:off x="729875" y="-115747"/>
            <a:ext cx="10506456" cy="11309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5200" b="1" kern="12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  <a:cs typeface="+mj-cs"/>
              </a:rPr>
              <a:t>きょうと</a:t>
            </a:r>
            <a:endParaRPr lang="en-US" sz="5200" b="1" kern="1200" dirty="0">
              <a:solidFill>
                <a:schemeClr val="tx1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  <a:cs typeface="+mj-c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3F0455B-3BD2-4E08-B0B3-C97FE356E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480" y="4883200"/>
            <a:ext cx="1302319" cy="182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15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7C9BE72A-4F97-4FA0-AF09-2C65D071CF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D0779F38-51CA-4381-9A46-D37FAC3F29D5}"/>
              </a:ext>
            </a:extLst>
          </p:cNvPr>
          <p:cNvSpPr txBox="1"/>
          <p:nvPr/>
        </p:nvSpPr>
        <p:spPr>
          <a:xfrm>
            <a:off x="863303" y="130628"/>
            <a:ext cx="10506456" cy="8911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5200" b="1" kern="1200" dirty="0">
                <a:solidFill>
                  <a:schemeClr val="tx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  <a:cs typeface="+mj-cs"/>
              </a:rPr>
              <a:t>にっこう</a:t>
            </a:r>
            <a:endParaRPr lang="en-US" sz="5200" b="1" kern="1200" dirty="0">
              <a:solidFill>
                <a:schemeClr val="tx1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  <a:cs typeface="+mj-c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0E1345C-FEB0-48E8-808A-653F9A7FC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480" y="4883200"/>
            <a:ext cx="1302319" cy="182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F9EB7F9E-36DA-490E-BB4C-AF3B6751509E}"/>
              </a:ext>
            </a:extLst>
          </p:cNvPr>
          <p:cNvSpPr/>
          <p:nvPr/>
        </p:nvSpPr>
        <p:spPr>
          <a:xfrm>
            <a:off x="2355280" y="5034212"/>
            <a:ext cx="5695026" cy="1675412"/>
          </a:xfrm>
          <a:prstGeom prst="wedgeRoundRectCallout">
            <a:avLst>
              <a:gd name="adj1" fmla="val -59248"/>
              <a:gd name="adj2" fmla="val -2836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特長は、山沿いの紅葉の景色を</a:t>
            </a:r>
            <a:br>
              <a:rPr lang="en-US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車の中から楽しめることです。</a:t>
            </a:r>
            <a:endParaRPr lang="th-TH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0" name="รูปภาพ 9" descr="รูปภาพประกอบด้วย ตก, น้ำตก, ต้นไม้, กลางแจ้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E2BA2488-45AF-2BF1-A250-B3AAD3F835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987" y="1238011"/>
            <a:ext cx="5139485" cy="3429000"/>
          </a:xfrm>
          <a:prstGeom prst="rect">
            <a:avLst/>
          </a:prstGeom>
        </p:spPr>
      </p:pic>
      <p:pic>
        <p:nvPicPr>
          <p:cNvPr id="13" name="รูปภาพ 12" descr="รูปภาพประกอบด้วย ต้นไม้, ฤดูใบไม้ร่วง, กลางแจ้ง, ตก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322BD7E4-18F7-FD7D-4551-1B72C4A167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80" y="1238011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99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รูปภาพประกอบด้วย ธรรมชาติ, หิมะ, ฤดูหนาว, การแช่แข็ง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D286C975-735A-BFF0-7B3D-2AB0BF332A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453" y="1412980"/>
            <a:ext cx="5508547" cy="4131406"/>
          </a:xfrm>
          <a:prstGeom prst="rect">
            <a:avLst/>
          </a:prstGeom>
        </p:spPr>
      </p:pic>
      <p:sp>
        <p:nvSpPr>
          <p:cNvPr id="3" name="タイトル 1">
            <a:extLst>
              <a:ext uri="{FF2B5EF4-FFF2-40B4-BE49-F238E27FC236}">
                <a16:creationId xmlns:a16="http://schemas.microsoft.com/office/drawing/2014/main" id="{8792CD78-4B32-4C28-9C51-1205CFE8B8C6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 dirty="0">
                <a:solidFill>
                  <a:srgbClr val="00B0F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ふゆ</a:t>
            </a:r>
            <a:endParaRPr kumimoji="1" lang="en-US" altLang="ja-JP" sz="1800" b="1" dirty="0">
              <a:solidFill>
                <a:srgbClr val="00B0F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  <a:p>
            <a:pPr algn="ctr"/>
            <a:r>
              <a:rPr kumimoji="1" lang="ja-JP" altLang="en-US" sz="5400" b="1" dirty="0">
                <a:solidFill>
                  <a:srgbClr val="00B0F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冬</a:t>
            </a:r>
            <a:endParaRPr kumimoji="1" lang="en-US" altLang="ja-JP" sz="5400" b="1" dirty="0">
              <a:solidFill>
                <a:srgbClr val="00B0F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AB0A9B4-2027-4638-ACC9-F4D62792A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244" y="3714089"/>
            <a:ext cx="1539511" cy="215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5FFE5A2F-A7B3-8423-9AAF-6C7027056C66}"/>
              </a:ext>
            </a:extLst>
          </p:cNvPr>
          <p:cNvSpPr txBox="1">
            <a:spLocks/>
          </p:cNvSpPr>
          <p:nvPr/>
        </p:nvSpPr>
        <p:spPr>
          <a:xfrm>
            <a:off x="1444984" y="634652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（</a:t>
            </a:r>
            <a:r>
              <a:rPr kumimoji="1" lang="en-US" altLang="ja-JP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12</a:t>
            </a:r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月～</a:t>
            </a:r>
            <a:r>
              <a:rPr kumimoji="1" lang="en-US" altLang="ja-JP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2</a:t>
            </a:r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月）</a:t>
            </a:r>
            <a:endParaRPr kumimoji="1" lang="en-US" sz="40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2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840B0089-98D9-3BB4-BFBA-74EE63241427}"/>
              </a:ext>
            </a:extLst>
          </p:cNvPr>
          <p:cNvSpPr/>
          <p:nvPr/>
        </p:nvSpPr>
        <p:spPr>
          <a:xfrm>
            <a:off x="6591719" y="1412980"/>
            <a:ext cx="5368866" cy="2864869"/>
          </a:xfrm>
          <a:prstGeom prst="wedgeRoundRectCallout">
            <a:avLst>
              <a:gd name="adj1" fmla="val -44240"/>
              <a:gd name="adj2" fmla="val 6756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7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冬になると気温は</a:t>
            </a:r>
            <a:r>
              <a:rPr lang="en-US" altLang="ja-JP" sz="27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0</a:t>
            </a:r>
            <a:r>
              <a:rPr lang="ja-JP" altLang="en-US" sz="27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度、</a:t>
            </a:r>
            <a:endParaRPr lang="en-US" altLang="ja-JP" sz="27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7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あるいは氷点下まで下がります。　</a:t>
            </a:r>
            <a:endParaRPr lang="en-US" altLang="ja-JP" sz="27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7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年によって、雪が春の初めごろまで降ることもあります。</a:t>
            </a:r>
            <a:endParaRPr lang="th-TH" sz="27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602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A5CF5AE3-3373-4C08-903A-D1D06CDE3C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7101" y="2384017"/>
            <a:ext cx="4341947" cy="2896893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3815256-6FE6-4EFB-8586-39E720D856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7986" y="2384017"/>
            <a:ext cx="4341947" cy="2896893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00468AD7-2D42-4188-A510-908C247DE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32" y="511031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คำบรรยายภาพ: สี่เหลี่ยมมุมมน 6">
            <a:extLst>
              <a:ext uri="{FF2B5EF4-FFF2-40B4-BE49-F238E27FC236}">
                <a16:creationId xmlns:a16="http://schemas.microsoft.com/office/drawing/2014/main" id="{BB616E78-96FE-4758-B5BE-A32D03982932}"/>
              </a:ext>
            </a:extLst>
          </p:cNvPr>
          <p:cNvSpPr/>
          <p:nvPr/>
        </p:nvSpPr>
        <p:spPr>
          <a:xfrm>
            <a:off x="3213463" y="511030"/>
            <a:ext cx="7328263" cy="1607947"/>
          </a:xfrm>
          <a:prstGeom prst="wedgeRoundRectCallout">
            <a:avLst>
              <a:gd name="adj1" fmla="val -63228"/>
              <a:gd name="adj2" fmla="val -246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冬には、人々はどのようなスポーツを</a:t>
            </a:r>
            <a:br>
              <a:rPr lang="en-US" altLang="ja-JP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楽しんでいると思いますか。</a:t>
            </a:r>
            <a:endParaRPr lang="en-US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ตัวแทนเนื้อหา 2">
            <a:extLst>
              <a:ext uri="{FF2B5EF4-FFF2-40B4-BE49-F238E27FC236}">
                <a16:creationId xmlns:a16="http://schemas.microsoft.com/office/drawing/2014/main" id="{122E823E-0191-444D-A510-6DFD8FFC5BCD}"/>
              </a:ext>
            </a:extLst>
          </p:cNvPr>
          <p:cNvSpPr txBox="1">
            <a:spLocks/>
          </p:cNvSpPr>
          <p:nvPr/>
        </p:nvSpPr>
        <p:spPr>
          <a:xfrm>
            <a:off x="1745560" y="5280910"/>
            <a:ext cx="3534034" cy="778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スキー</a:t>
            </a:r>
            <a:endParaRPr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9" name="ตัวแทนเนื้อหา 2">
            <a:extLst>
              <a:ext uri="{FF2B5EF4-FFF2-40B4-BE49-F238E27FC236}">
                <a16:creationId xmlns:a16="http://schemas.microsoft.com/office/drawing/2014/main" id="{AB9F4696-666B-415C-9DF7-E0D8464712DC}"/>
              </a:ext>
            </a:extLst>
          </p:cNvPr>
          <p:cNvSpPr txBox="1">
            <a:spLocks/>
          </p:cNvSpPr>
          <p:nvPr/>
        </p:nvSpPr>
        <p:spPr>
          <a:xfrm>
            <a:off x="6931942" y="5280910"/>
            <a:ext cx="3534034" cy="778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スノーボード</a:t>
            </a:r>
            <a:endParaRPr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1D4A6306-BF86-8BE3-C963-BFCAF2BA727B}"/>
              </a:ext>
            </a:extLst>
          </p:cNvPr>
          <p:cNvSpPr txBox="1"/>
          <p:nvPr/>
        </p:nvSpPr>
        <p:spPr>
          <a:xfrm>
            <a:off x="1745560" y="6059446"/>
            <a:ext cx="8822218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スキーやスノーボードの遊び方を知りたい人は、</a:t>
            </a:r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YouTube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で調べてみてくださいね。</a:t>
            </a:r>
            <a:endParaRPr lang="en-US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913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รูปภาพประกอบด้วย แผนที่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0A2CFB9C-7DC1-4A55-9B35-11C827851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692" y="1953270"/>
            <a:ext cx="6244046" cy="4434467"/>
          </a:xfrm>
          <a:prstGeom prst="rect">
            <a:avLst/>
          </a:prstGeom>
        </p:spPr>
      </p:pic>
      <p:pic>
        <p:nvPicPr>
          <p:cNvPr id="8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041CC762-923C-4065-9997-5F0238649E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6" t="24133" r="35324" b="19181"/>
          <a:stretch/>
        </p:blipFill>
        <p:spPr bwMode="auto">
          <a:xfrm>
            <a:off x="7140533" y="1953270"/>
            <a:ext cx="631867" cy="89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22D86F40-87B5-4735-92CE-2FFF6685C0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7" t="21543" r="7829" b="20400"/>
          <a:stretch/>
        </p:blipFill>
        <p:spPr bwMode="auto">
          <a:xfrm>
            <a:off x="6068504" y="3579090"/>
            <a:ext cx="581040" cy="89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324E065C-B53B-4E6B-A09B-DCE31336867D}"/>
              </a:ext>
            </a:extLst>
          </p:cNvPr>
          <p:cNvSpPr txBox="1"/>
          <p:nvPr/>
        </p:nvSpPr>
        <p:spPr>
          <a:xfrm>
            <a:off x="4951459" y="40006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ながの</a:t>
            </a:r>
            <a:endParaRPr lang="en-US" b="1" dirty="0">
              <a:solidFill>
                <a:srgbClr val="FF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F288952-9070-478D-A218-02BF255BC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32" y="511031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คำบรรยายภาพ: สี่เหลี่ยมมุมมน 2">
            <a:extLst>
              <a:ext uri="{FF2B5EF4-FFF2-40B4-BE49-F238E27FC236}">
                <a16:creationId xmlns:a16="http://schemas.microsoft.com/office/drawing/2014/main" id="{E23B2DF5-51F2-4E4D-8543-B8EA29BBAB07}"/>
              </a:ext>
            </a:extLst>
          </p:cNvPr>
          <p:cNvSpPr/>
          <p:nvPr/>
        </p:nvSpPr>
        <p:spPr>
          <a:xfrm>
            <a:off x="2760206" y="278340"/>
            <a:ext cx="6016241" cy="1228769"/>
          </a:xfrm>
          <a:prstGeom prst="wedgeRoundRectCallout">
            <a:avLst>
              <a:gd name="adj1" fmla="val -59128"/>
              <a:gd name="adj2" fmla="val -565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日本には、スキー場が</a:t>
            </a:r>
            <a:r>
              <a:rPr lang="en-US" altLang="ja-JP" sz="20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500〜600</a:t>
            </a:r>
            <a:r>
              <a:rPr lang="ja-JP" altLang="en-US" sz="20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か所もあります。　</a:t>
            </a:r>
            <a:endParaRPr lang="en-US" altLang="ja-JP" sz="20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0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みなさんは、スキー場が最も多い都道府県は</a:t>
            </a:r>
            <a:endParaRPr lang="en-US" altLang="ja-JP" sz="20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0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どのあたりにあると思いますか。</a:t>
            </a:r>
            <a:endParaRPr lang="th-TH" sz="20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90955BF9-FA61-4BE5-8107-5E8ABD342C93}"/>
              </a:ext>
            </a:extLst>
          </p:cNvPr>
          <p:cNvSpPr txBox="1"/>
          <p:nvPr/>
        </p:nvSpPr>
        <p:spPr>
          <a:xfrm>
            <a:off x="7772400" y="1953270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chemeClr val="accent6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ほっかいどう</a:t>
            </a:r>
            <a:endParaRPr lang="en-US" b="1" dirty="0">
              <a:solidFill>
                <a:schemeClr val="accent6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2DC37E9A-0414-4D42-A55D-B93D5A59EAB1}"/>
              </a:ext>
            </a:extLst>
          </p:cNvPr>
          <p:cNvSpPr txBox="1"/>
          <p:nvPr/>
        </p:nvSpPr>
        <p:spPr>
          <a:xfrm>
            <a:off x="5046221" y="3472815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chemeClr val="accent2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にいがた</a:t>
            </a:r>
            <a:endParaRPr lang="en-US" b="1" dirty="0">
              <a:solidFill>
                <a:schemeClr val="accent2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026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1FF7DB17-77B0-4CA5-87FD-8B5C4AFC69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4" t="19344" r="67943" b="25860"/>
          <a:stretch/>
        </p:blipFill>
        <p:spPr bwMode="auto">
          <a:xfrm>
            <a:off x="5828622" y="3922309"/>
            <a:ext cx="530402" cy="89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0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208F3728-8CCB-DF47-33CB-A50FE7086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55" y="333889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รูปแบบอิสระ: รูปร่าง 8">
            <a:extLst>
              <a:ext uri="{FF2B5EF4-FFF2-40B4-BE49-F238E27FC236}">
                <a16:creationId xmlns:a16="http://schemas.microsoft.com/office/drawing/2014/main" id="{E57323A0-9937-9B89-F458-DE8DFFD7621D}"/>
              </a:ext>
            </a:extLst>
          </p:cNvPr>
          <p:cNvSpPr/>
          <p:nvPr/>
        </p:nvSpPr>
        <p:spPr>
          <a:xfrm>
            <a:off x="7608754" y="2967702"/>
            <a:ext cx="2210674" cy="2389884"/>
          </a:xfrm>
          <a:custGeom>
            <a:avLst/>
            <a:gdLst>
              <a:gd name="connsiteX0" fmla="*/ 0 w 2210674"/>
              <a:gd name="connsiteY0" fmla="*/ 2211754 h 2389884"/>
              <a:gd name="connsiteX1" fmla="*/ 0 w 2210674"/>
              <a:gd name="connsiteY1" fmla="*/ 2211754 h 2389884"/>
              <a:gd name="connsiteX2" fmla="*/ 106878 w 2210674"/>
              <a:gd name="connsiteY2" fmla="*/ 2081126 h 2389884"/>
              <a:gd name="connsiteX3" fmla="*/ 178130 w 2210674"/>
              <a:gd name="connsiteY3" fmla="*/ 2057375 h 2389884"/>
              <a:gd name="connsiteX4" fmla="*/ 213756 w 2210674"/>
              <a:gd name="connsiteY4" fmla="*/ 2045500 h 2389884"/>
              <a:gd name="connsiteX5" fmla="*/ 261257 w 2210674"/>
              <a:gd name="connsiteY5" fmla="*/ 2021749 h 2389884"/>
              <a:gd name="connsiteX6" fmla="*/ 581891 w 2210674"/>
              <a:gd name="connsiteY6" fmla="*/ 1997999 h 2389884"/>
              <a:gd name="connsiteX7" fmla="*/ 688769 w 2210674"/>
              <a:gd name="connsiteY7" fmla="*/ 1938622 h 2389884"/>
              <a:gd name="connsiteX8" fmla="*/ 724395 w 2210674"/>
              <a:gd name="connsiteY8" fmla="*/ 1902996 h 2389884"/>
              <a:gd name="connsiteX9" fmla="*/ 783771 w 2210674"/>
              <a:gd name="connsiteY9" fmla="*/ 1891121 h 2389884"/>
              <a:gd name="connsiteX10" fmla="*/ 1056904 w 2210674"/>
              <a:gd name="connsiteY10" fmla="*/ 1855495 h 2389884"/>
              <a:gd name="connsiteX11" fmla="*/ 1128156 w 2210674"/>
              <a:gd name="connsiteY11" fmla="*/ 1736741 h 2389884"/>
              <a:gd name="connsiteX12" fmla="*/ 1140031 w 2210674"/>
              <a:gd name="connsiteY12" fmla="*/ 1677365 h 2389884"/>
              <a:gd name="connsiteX13" fmla="*/ 1151906 w 2210674"/>
              <a:gd name="connsiteY13" fmla="*/ 1570487 h 2389884"/>
              <a:gd name="connsiteX14" fmla="*/ 1175657 w 2210674"/>
              <a:gd name="connsiteY14" fmla="*/ 1534861 h 2389884"/>
              <a:gd name="connsiteX15" fmla="*/ 1223158 w 2210674"/>
              <a:gd name="connsiteY15" fmla="*/ 1499235 h 2389884"/>
              <a:gd name="connsiteX16" fmla="*/ 1413164 w 2210674"/>
              <a:gd name="connsiteY16" fmla="*/ 1475484 h 2389884"/>
              <a:gd name="connsiteX17" fmla="*/ 1496291 w 2210674"/>
              <a:gd name="connsiteY17" fmla="*/ 1439858 h 2389884"/>
              <a:gd name="connsiteX18" fmla="*/ 1591293 w 2210674"/>
              <a:gd name="connsiteY18" fmla="*/ 1344856 h 2389884"/>
              <a:gd name="connsiteX19" fmla="*/ 1662545 w 2210674"/>
              <a:gd name="connsiteY19" fmla="*/ 1309230 h 2389884"/>
              <a:gd name="connsiteX20" fmla="*/ 1686296 w 2210674"/>
              <a:gd name="connsiteY20" fmla="*/ 1249853 h 2389884"/>
              <a:gd name="connsiteX21" fmla="*/ 1757548 w 2210674"/>
              <a:gd name="connsiteY21" fmla="*/ 1142975 h 2389884"/>
              <a:gd name="connsiteX22" fmla="*/ 1769423 w 2210674"/>
              <a:gd name="connsiteY22" fmla="*/ 1107349 h 2389884"/>
              <a:gd name="connsiteX23" fmla="*/ 1816925 w 2210674"/>
              <a:gd name="connsiteY23" fmla="*/ 988596 h 2389884"/>
              <a:gd name="connsiteX24" fmla="*/ 1911927 w 2210674"/>
              <a:gd name="connsiteY24" fmla="*/ 834217 h 2389884"/>
              <a:gd name="connsiteX25" fmla="*/ 1959428 w 2210674"/>
              <a:gd name="connsiteY25" fmla="*/ 727339 h 2389884"/>
              <a:gd name="connsiteX26" fmla="*/ 1959428 w 2210674"/>
              <a:gd name="connsiteY26" fmla="*/ 347328 h 2389884"/>
              <a:gd name="connsiteX27" fmla="*/ 1935678 w 2210674"/>
              <a:gd name="connsiteY27" fmla="*/ 299827 h 2389884"/>
              <a:gd name="connsiteX28" fmla="*/ 1947553 w 2210674"/>
              <a:gd name="connsiteY28" fmla="*/ 97947 h 2389884"/>
              <a:gd name="connsiteX29" fmla="*/ 1959428 w 2210674"/>
              <a:gd name="connsiteY29" fmla="*/ 2944 h 2389884"/>
              <a:gd name="connsiteX30" fmla="*/ 1995054 w 2210674"/>
              <a:gd name="connsiteY30" fmla="*/ 26695 h 2389884"/>
              <a:gd name="connsiteX31" fmla="*/ 2042556 w 2210674"/>
              <a:gd name="connsiteY31" fmla="*/ 62321 h 2389884"/>
              <a:gd name="connsiteX32" fmla="*/ 2078182 w 2210674"/>
              <a:gd name="connsiteY32" fmla="*/ 145448 h 2389884"/>
              <a:gd name="connsiteX33" fmla="*/ 2101932 w 2210674"/>
              <a:gd name="connsiteY33" fmla="*/ 323578 h 2389884"/>
              <a:gd name="connsiteX34" fmla="*/ 2137558 w 2210674"/>
              <a:gd name="connsiteY34" fmla="*/ 501708 h 2389884"/>
              <a:gd name="connsiteX35" fmla="*/ 2196935 w 2210674"/>
              <a:gd name="connsiteY35" fmla="*/ 537334 h 2389884"/>
              <a:gd name="connsiteX36" fmla="*/ 2196935 w 2210674"/>
              <a:gd name="connsiteY36" fmla="*/ 810466 h 2389884"/>
              <a:gd name="connsiteX37" fmla="*/ 2161309 w 2210674"/>
              <a:gd name="connsiteY37" fmla="*/ 881718 h 2389884"/>
              <a:gd name="connsiteX38" fmla="*/ 2149434 w 2210674"/>
              <a:gd name="connsiteY38" fmla="*/ 952970 h 2389884"/>
              <a:gd name="connsiteX39" fmla="*/ 2125683 w 2210674"/>
              <a:gd name="connsiteY39" fmla="*/ 1047973 h 2389884"/>
              <a:gd name="connsiteX40" fmla="*/ 2090057 w 2210674"/>
              <a:gd name="connsiteY40" fmla="*/ 1356731 h 2389884"/>
              <a:gd name="connsiteX41" fmla="*/ 2054431 w 2210674"/>
              <a:gd name="connsiteY41" fmla="*/ 1404232 h 2389884"/>
              <a:gd name="connsiteX42" fmla="*/ 1995054 w 2210674"/>
              <a:gd name="connsiteY42" fmla="*/ 1451734 h 2389884"/>
              <a:gd name="connsiteX43" fmla="*/ 1876301 w 2210674"/>
              <a:gd name="connsiteY43" fmla="*/ 1487360 h 2389884"/>
              <a:gd name="connsiteX44" fmla="*/ 1828800 w 2210674"/>
              <a:gd name="connsiteY44" fmla="*/ 1522986 h 2389884"/>
              <a:gd name="connsiteX45" fmla="*/ 1793174 w 2210674"/>
              <a:gd name="connsiteY45" fmla="*/ 1546736 h 2389884"/>
              <a:gd name="connsiteX46" fmla="*/ 1757548 w 2210674"/>
              <a:gd name="connsiteY46" fmla="*/ 1594238 h 2389884"/>
              <a:gd name="connsiteX47" fmla="*/ 1733797 w 2210674"/>
              <a:gd name="connsiteY47" fmla="*/ 1653614 h 2389884"/>
              <a:gd name="connsiteX48" fmla="*/ 1721922 w 2210674"/>
              <a:gd name="connsiteY48" fmla="*/ 1701115 h 2389884"/>
              <a:gd name="connsiteX49" fmla="*/ 1638795 w 2210674"/>
              <a:gd name="connsiteY49" fmla="*/ 1784243 h 2389884"/>
              <a:gd name="connsiteX50" fmla="*/ 1579418 w 2210674"/>
              <a:gd name="connsiteY50" fmla="*/ 1807993 h 2389884"/>
              <a:gd name="connsiteX51" fmla="*/ 1306286 w 2210674"/>
              <a:gd name="connsiteY51" fmla="*/ 1819869 h 2389884"/>
              <a:gd name="connsiteX52" fmla="*/ 1116280 w 2210674"/>
              <a:gd name="connsiteY52" fmla="*/ 1891121 h 2389884"/>
              <a:gd name="connsiteX53" fmla="*/ 973777 w 2210674"/>
              <a:gd name="connsiteY53" fmla="*/ 1986123 h 2389884"/>
              <a:gd name="connsiteX54" fmla="*/ 878774 w 2210674"/>
              <a:gd name="connsiteY54" fmla="*/ 2009874 h 2389884"/>
              <a:gd name="connsiteX55" fmla="*/ 558140 w 2210674"/>
              <a:gd name="connsiteY55" fmla="*/ 2033625 h 2389884"/>
              <a:gd name="connsiteX56" fmla="*/ 118753 w 2210674"/>
              <a:gd name="connsiteY56" fmla="*/ 2081126 h 2389884"/>
              <a:gd name="connsiteX57" fmla="*/ 59377 w 2210674"/>
              <a:gd name="connsiteY57" fmla="*/ 2164253 h 2389884"/>
              <a:gd name="connsiteX58" fmla="*/ 35626 w 2210674"/>
              <a:gd name="connsiteY58" fmla="*/ 2389884 h 2389884"/>
              <a:gd name="connsiteX59" fmla="*/ 95003 w 2210674"/>
              <a:gd name="connsiteY59" fmla="*/ 2033625 h 2389884"/>
              <a:gd name="connsiteX60" fmla="*/ 332509 w 2210674"/>
              <a:gd name="connsiteY60" fmla="*/ 1997999 h 2389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210674" h="2389884">
                <a:moveTo>
                  <a:pt x="0" y="2211754"/>
                </a:moveTo>
                <a:lnTo>
                  <a:pt x="0" y="2211754"/>
                </a:lnTo>
                <a:cubicBezTo>
                  <a:pt x="35626" y="2168211"/>
                  <a:pt x="64363" y="2117972"/>
                  <a:pt x="106878" y="2081126"/>
                </a:cubicBezTo>
                <a:cubicBezTo>
                  <a:pt x="125797" y="2064730"/>
                  <a:pt x="154379" y="2065292"/>
                  <a:pt x="178130" y="2057375"/>
                </a:cubicBezTo>
                <a:cubicBezTo>
                  <a:pt x="190005" y="2053417"/>
                  <a:pt x="202560" y="2051098"/>
                  <a:pt x="213756" y="2045500"/>
                </a:cubicBezTo>
                <a:cubicBezTo>
                  <a:pt x="229590" y="2037583"/>
                  <a:pt x="243700" y="2024014"/>
                  <a:pt x="261257" y="2021749"/>
                </a:cubicBezTo>
                <a:cubicBezTo>
                  <a:pt x="367547" y="2008034"/>
                  <a:pt x="475013" y="2005916"/>
                  <a:pt x="581891" y="1997999"/>
                </a:cubicBezTo>
                <a:cubicBezTo>
                  <a:pt x="612216" y="1982836"/>
                  <a:pt x="659908" y="1962673"/>
                  <a:pt x="688769" y="1938622"/>
                </a:cubicBezTo>
                <a:cubicBezTo>
                  <a:pt x="701671" y="1927871"/>
                  <a:pt x="709374" y="1910507"/>
                  <a:pt x="724395" y="1902996"/>
                </a:cubicBezTo>
                <a:cubicBezTo>
                  <a:pt x="742448" y="1893969"/>
                  <a:pt x="763979" y="1895079"/>
                  <a:pt x="783771" y="1891121"/>
                </a:cubicBezTo>
                <a:cubicBezTo>
                  <a:pt x="906018" y="1903345"/>
                  <a:pt x="932280" y="1921473"/>
                  <a:pt x="1056904" y="1855495"/>
                </a:cubicBezTo>
                <a:cubicBezTo>
                  <a:pt x="1095482" y="1835071"/>
                  <a:pt x="1113696" y="1772891"/>
                  <a:pt x="1128156" y="1736741"/>
                </a:cubicBezTo>
                <a:cubicBezTo>
                  <a:pt x="1132114" y="1716949"/>
                  <a:pt x="1137177" y="1697346"/>
                  <a:pt x="1140031" y="1677365"/>
                </a:cubicBezTo>
                <a:cubicBezTo>
                  <a:pt x="1145100" y="1641880"/>
                  <a:pt x="1143212" y="1605262"/>
                  <a:pt x="1151906" y="1570487"/>
                </a:cubicBezTo>
                <a:cubicBezTo>
                  <a:pt x="1155368" y="1556641"/>
                  <a:pt x="1165565" y="1544953"/>
                  <a:pt x="1175657" y="1534861"/>
                </a:cubicBezTo>
                <a:cubicBezTo>
                  <a:pt x="1189652" y="1520866"/>
                  <a:pt x="1204781" y="1506586"/>
                  <a:pt x="1223158" y="1499235"/>
                </a:cubicBezTo>
                <a:cubicBezTo>
                  <a:pt x="1247709" y="1489415"/>
                  <a:pt x="1412445" y="1475556"/>
                  <a:pt x="1413164" y="1475484"/>
                </a:cubicBezTo>
                <a:cubicBezTo>
                  <a:pt x="1440873" y="1463609"/>
                  <a:pt x="1470251" y="1455048"/>
                  <a:pt x="1496291" y="1439858"/>
                </a:cubicBezTo>
                <a:cubicBezTo>
                  <a:pt x="1673735" y="1336349"/>
                  <a:pt x="1460332" y="1446714"/>
                  <a:pt x="1591293" y="1344856"/>
                </a:cubicBezTo>
                <a:cubicBezTo>
                  <a:pt x="1612254" y="1328553"/>
                  <a:pt x="1638794" y="1321105"/>
                  <a:pt x="1662545" y="1309230"/>
                </a:cubicBezTo>
                <a:cubicBezTo>
                  <a:pt x="1670462" y="1289438"/>
                  <a:pt x="1674998" y="1267930"/>
                  <a:pt x="1686296" y="1249853"/>
                </a:cubicBezTo>
                <a:cubicBezTo>
                  <a:pt x="1780421" y="1099253"/>
                  <a:pt x="1651605" y="1381350"/>
                  <a:pt x="1757548" y="1142975"/>
                </a:cubicBezTo>
                <a:cubicBezTo>
                  <a:pt x="1762632" y="1131536"/>
                  <a:pt x="1764929" y="1119032"/>
                  <a:pt x="1769423" y="1107349"/>
                </a:cubicBezTo>
                <a:cubicBezTo>
                  <a:pt x="1784728" y="1067557"/>
                  <a:pt x="1797859" y="1026729"/>
                  <a:pt x="1816925" y="988596"/>
                </a:cubicBezTo>
                <a:cubicBezTo>
                  <a:pt x="1939849" y="742749"/>
                  <a:pt x="1785731" y="1107642"/>
                  <a:pt x="1911927" y="834217"/>
                </a:cubicBezTo>
                <a:cubicBezTo>
                  <a:pt x="1975523" y="696427"/>
                  <a:pt x="1901649" y="814009"/>
                  <a:pt x="1959428" y="727339"/>
                </a:cubicBezTo>
                <a:cubicBezTo>
                  <a:pt x="1996038" y="580908"/>
                  <a:pt x="1986609" y="637262"/>
                  <a:pt x="1959428" y="347328"/>
                </a:cubicBezTo>
                <a:cubicBezTo>
                  <a:pt x="1957776" y="329703"/>
                  <a:pt x="1943595" y="315661"/>
                  <a:pt x="1935678" y="299827"/>
                </a:cubicBezTo>
                <a:cubicBezTo>
                  <a:pt x="1939636" y="232534"/>
                  <a:pt x="1942178" y="165142"/>
                  <a:pt x="1947553" y="97947"/>
                </a:cubicBezTo>
                <a:cubicBezTo>
                  <a:pt x="1950098" y="66135"/>
                  <a:pt x="1941725" y="29498"/>
                  <a:pt x="1959428" y="2944"/>
                </a:cubicBezTo>
                <a:cubicBezTo>
                  <a:pt x="1967345" y="-8931"/>
                  <a:pt x="1983440" y="18399"/>
                  <a:pt x="1995054" y="26695"/>
                </a:cubicBezTo>
                <a:cubicBezTo>
                  <a:pt x="2011160" y="38199"/>
                  <a:pt x="2026722" y="50446"/>
                  <a:pt x="2042556" y="62321"/>
                </a:cubicBezTo>
                <a:cubicBezTo>
                  <a:pt x="2054431" y="90030"/>
                  <a:pt x="2069900" y="116461"/>
                  <a:pt x="2078182" y="145448"/>
                </a:cubicBezTo>
                <a:cubicBezTo>
                  <a:pt x="2081604" y="157427"/>
                  <a:pt x="2101369" y="317945"/>
                  <a:pt x="2101932" y="323578"/>
                </a:cubicBezTo>
                <a:cubicBezTo>
                  <a:pt x="2106063" y="364887"/>
                  <a:pt x="2090042" y="460980"/>
                  <a:pt x="2137558" y="501708"/>
                </a:cubicBezTo>
                <a:cubicBezTo>
                  <a:pt x="2155083" y="516729"/>
                  <a:pt x="2177143" y="525459"/>
                  <a:pt x="2196935" y="537334"/>
                </a:cubicBezTo>
                <a:cubicBezTo>
                  <a:pt x="2208961" y="645569"/>
                  <a:pt x="2220640" y="691942"/>
                  <a:pt x="2196935" y="810466"/>
                </a:cubicBezTo>
                <a:cubicBezTo>
                  <a:pt x="2191727" y="836504"/>
                  <a:pt x="2173184" y="857967"/>
                  <a:pt x="2161309" y="881718"/>
                </a:cubicBezTo>
                <a:cubicBezTo>
                  <a:pt x="2157351" y="905469"/>
                  <a:pt x="2154479" y="929426"/>
                  <a:pt x="2149434" y="952970"/>
                </a:cubicBezTo>
                <a:cubicBezTo>
                  <a:pt x="2142595" y="984888"/>
                  <a:pt x="2125683" y="1047973"/>
                  <a:pt x="2125683" y="1047973"/>
                </a:cubicBezTo>
                <a:cubicBezTo>
                  <a:pt x="2121144" y="1138746"/>
                  <a:pt x="2136163" y="1264520"/>
                  <a:pt x="2090057" y="1356731"/>
                </a:cubicBezTo>
                <a:cubicBezTo>
                  <a:pt x="2081206" y="1374434"/>
                  <a:pt x="2068426" y="1390237"/>
                  <a:pt x="2054431" y="1404232"/>
                </a:cubicBezTo>
                <a:cubicBezTo>
                  <a:pt x="2036508" y="1422155"/>
                  <a:pt x="2017306" y="1439597"/>
                  <a:pt x="1995054" y="1451734"/>
                </a:cubicBezTo>
                <a:cubicBezTo>
                  <a:pt x="1970594" y="1465076"/>
                  <a:pt x="1907491" y="1479562"/>
                  <a:pt x="1876301" y="1487360"/>
                </a:cubicBezTo>
                <a:cubicBezTo>
                  <a:pt x="1860467" y="1499235"/>
                  <a:pt x="1844906" y="1511482"/>
                  <a:pt x="1828800" y="1522986"/>
                </a:cubicBezTo>
                <a:cubicBezTo>
                  <a:pt x="1817186" y="1531282"/>
                  <a:pt x="1803266" y="1536644"/>
                  <a:pt x="1793174" y="1546736"/>
                </a:cubicBezTo>
                <a:cubicBezTo>
                  <a:pt x="1779179" y="1560731"/>
                  <a:pt x="1767160" y="1576936"/>
                  <a:pt x="1757548" y="1594238"/>
                </a:cubicBezTo>
                <a:cubicBezTo>
                  <a:pt x="1747196" y="1612872"/>
                  <a:pt x="1740538" y="1633391"/>
                  <a:pt x="1733797" y="1653614"/>
                </a:cubicBezTo>
                <a:cubicBezTo>
                  <a:pt x="1728636" y="1669097"/>
                  <a:pt x="1729221" y="1686517"/>
                  <a:pt x="1721922" y="1701115"/>
                </a:cubicBezTo>
                <a:cubicBezTo>
                  <a:pt x="1704870" y="1735219"/>
                  <a:pt x="1671681" y="1765973"/>
                  <a:pt x="1638795" y="1784243"/>
                </a:cubicBezTo>
                <a:cubicBezTo>
                  <a:pt x="1620161" y="1794595"/>
                  <a:pt x="1600614" y="1805722"/>
                  <a:pt x="1579418" y="1807993"/>
                </a:cubicBezTo>
                <a:cubicBezTo>
                  <a:pt x="1488807" y="1817701"/>
                  <a:pt x="1397330" y="1815910"/>
                  <a:pt x="1306286" y="1819869"/>
                </a:cubicBezTo>
                <a:cubicBezTo>
                  <a:pt x="1214870" y="1838152"/>
                  <a:pt x="1230066" y="1830435"/>
                  <a:pt x="1116280" y="1891121"/>
                </a:cubicBezTo>
                <a:cubicBezTo>
                  <a:pt x="979883" y="1963866"/>
                  <a:pt x="1196924" y="1888497"/>
                  <a:pt x="973777" y="1986123"/>
                </a:cubicBezTo>
                <a:cubicBezTo>
                  <a:pt x="943872" y="1999207"/>
                  <a:pt x="910692" y="2003035"/>
                  <a:pt x="878774" y="2009874"/>
                </a:cubicBezTo>
                <a:cubicBezTo>
                  <a:pt x="769249" y="2033344"/>
                  <a:pt x="680130" y="2027816"/>
                  <a:pt x="558140" y="2033625"/>
                </a:cubicBezTo>
                <a:cubicBezTo>
                  <a:pt x="411678" y="2049459"/>
                  <a:pt x="261262" y="2043802"/>
                  <a:pt x="118753" y="2081126"/>
                </a:cubicBezTo>
                <a:cubicBezTo>
                  <a:pt x="85812" y="2089753"/>
                  <a:pt x="75521" y="2134272"/>
                  <a:pt x="59377" y="2164253"/>
                </a:cubicBezTo>
                <a:cubicBezTo>
                  <a:pt x="19353" y="2238584"/>
                  <a:pt x="35626" y="2304487"/>
                  <a:pt x="35626" y="2389884"/>
                </a:cubicBezTo>
                <a:lnTo>
                  <a:pt x="95003" y="2033625"/>
                </a:lnTo>
                <a:lnTo>
                  <a:pt x="332509" y="1997999"/>
                </a:lnTo>
              </a:path>
            </a:pathLst>
          </a:custGeom>
          <a:solidFill>
            <a:srgbClr val="F2F2F2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5EC755D8-797A-149A-282C-CE36621F3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1" t="10094" r="6944" b="11159"/>
          <a:stretch>
            <a:fillRect/>
          </a:stretch>
        </p:blipFill>
        <p:spPr bwMode="auto">
          <a:xfrm>
            <a:off x="6746974" y="2055721"/>
            <a:ext cx="4687569" cy="444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6C235FA7-B99C-0DC9-9664-833781DC6D61}"/>
              </a:ext>
            </a:extLst>
          </p:cNvPr>
          <p:cNvSpPr txBox="1"/>
          <p:nvPr/>
        </p:nvSpPr>
        <p:spPr>
          <a:xfrm>
            <a:off x="5578073" y="2045900"/>
            <a:ext cx="3412177" cy="4037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30A2A57D-FC92-4C3D-D2AB-839B21E54328}"/>
              </a:ext>
            </a:extLst>
          </p:cNvPr>
          <p:cNvSpPr txBox="1"/>
          <p:nvPr/>
        </p:nvSpPr>
        <p:spPr>
          <a:xfrm>
            <a:off x="6019071" y="3771425"/>
            <a:ext cx="187553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>
                <a:solidFill>
                  <a:srgbClr val="7030A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日本海側</a:t>
            </a:r>
            <a:endParaRPr lang="en-US" sz="3200" dirty="0">
              <a:solidFill>
                <a:srgbClr val="7030A0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EAC4FD8C-EB73-EB89-9AAD-0F7143BCA0ED}"/>
              </a:ext>
            </a:extLst>
          </p:cNvPr>
          <p:cNvSpPr txBox="1"/>
          <p:nvPr/>
        </p:nvSpPr>
        <p:spPr>
          <a:xfrm>
            <a:off x="9681574" y="5290852"/>
            <a:ext cx="216820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>
                <a:solidFill>
                  <a:srgbClr val="7030A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太平洋側</a:t>
            </a:r>
            <a:endParaRPr lang="en-US" sz="3200" dirty="0">
              <a:solidFill>
                <a:srgbClr val="7030A0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0" name="กล่องข้อความ 19">
            <a:extLst>
              <a:ext uri="{FF2B5EF4-FFF2-40B4-BE49-F238E27FC236}">
                <a16:creationId xmlns:a16="http://schemas.microsoft.com/office/drawing/2014/main" id="{4372022E-3ECB-E6C0-4220-CAD493095EEF}"/>
              </a:ext>
            </a:extLst>
          </p:cNvPr>
          <p:cNvSpPr txBox="1"/>
          <p:nvPr/>
        </p:nvSpPr>
        <p:spPr>
          <a:xfrm>
            <a:off x="8227960" y="416264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ながの</a:t>
            </a:r>
            <a:endParaRPr lang="en-US" b="1" dirty="0">
              <a:solidFill>
                <a:srgbClr val="FF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2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2A515679-A7E4-9590-892F-E5E3353B62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7" t="21543" r="7829" b="20400"/>
          <a:stretch/>
        </p:blipFill>
        <p:spPr bwMode="auto">
          <a:xfrm>
            <a:off x="9162223" y="3715203"/>
            <a:ext cx="439673" cy="67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B3726667-C75F-0A34-AD36-018F39F8D466}"/>
              </a:ext>
            </a:extLst>
          </p:cNvPr>
          <p:cNvSpPr txBox="1"/>
          <p:nvPr/>
        </p:nvSpPr>
        <p:spPr>
          <a:xfrm>
            <a:off x="8178622" y="3623345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chemeClr val="accent2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にいがた</a:t>
            </a:r>
            <a:endParaRPr lang="en-US" b="1" dirty="0">
              <a:solidFill>
                <a:schemeClr val="accent2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1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B1441695-6C28-F32D-B06B-A1A6A1BE3E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4" t="19344" r="67943" b="25860"/>
          <a:stretch/>
        </p:blipFill>
        <p:spPr bwMode="auto">
          <a:xfrm>
            <a:off x="9004927" y="4063812"/>
            <a:ext cx="380213" cy="5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運動会・順位の旗イラスト素材 | イラスト無料・かわいいテンプレート">
            <a:extLst>
              <a:ext uri="{FF2B5EF4-FFF2-40B4-BE49-F238E27FC236}">
                <a16:creationId xmlns:a16="http://schemas.microsoft.com/office/drawing/2014/main" id="{66204AA2-DD7D-A9CA-38C7-BAB828BD81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6" t="24133" r="35324" b="19181"/>
          <a:stretch/>
        </p:blipFill>
        <p:spPr bwMode="auto">
          <a:xfrm>
            <a:off x="10003232" y="2045900"/>
            <a:ext cx="438429" cy="62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กล่องข้อความ 24">
            <a:extLst>
              <a:ext uri="{FF2B5EF4-FFF2-40B4-BE49-F238E27FC236}">
                <a16:creationId xmlns:a16="http://schemas.microsoft.com/office/drawing/2014/main" id="{F70A50B4-7BDE-DB2E-D2E4-6B7D31971F1C}"/>
              </a:ext>
            </a:extLst>
          </p:cNvPr>
          <p:cNvSpPr txBox="1"/>
          <p:nvPr/>
        </p:nvSpPr>
        <p:spPr>
          <a:xfrm>
            <a:off x="8433572" y="1999630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chemeClr val="accent6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ほっかいどう</a:t>
            </a:r>
            <a:endParaRPr lang="en-US" b="1" dirty="0">
              <a:solidFill>
                <a:schemeClr val="accent6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7" name="คำบรรยายภาพ: สี่เหลี่ยมมุมมน 26">
            <a:extLst>
              <a:ext uri="{FF2B5EF4-FFF2-40B4-BE49-F238E27FC236}">
                <a16:creationId xmlns:a16="http://schemas.microsoft.com/office/drawing/2014/main" id="{83221698-BBD9-E52F-E85B-7C45C154408E}"/>
              </a:ext>
            </a:extLst>
          </p:cNvPr>
          <p:cNvSpPr/>
          <p:nvPr/>
        </p:nvSpPr>
        <p:spPr>
          <a:xfrm>
            <a:off x="2295985" y="393914"/>
            <a:ext cx="6564175" cy="1228769"/>
          </a:xfrm>
          <a:prstGeom prst="wedgeRoundRectCallout">
            <a:avLst>
              <a:gd name="adj1" fmla="val -59128"/>
              <a:gd name="adj2" fmla="val -565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本州には高い山脈が連なっており、</a:t>
            </a:r>
            <a:b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日本海側と太平洋側に分かれています。</a:t>
            </a:r>
            <a:endParaRPr lang="th-TH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pSp>
        <p:nvGrpSpPr>
          <p:cNvPr id="48" name="กลุ่ม 47">
            <a:extLst>
              <a:ext uri="{FF2B5EF4-FFF2-40B4-BE49-F238E27FC236}">
                <a16:creationId xmlns:a16="http://schemas.microsoft.com/office/drawing/2014/main" id="{AB3FA2EA-C80E-7692-DABF-456A6AA36C2D}"/>
              </a:ext>
            </a:extLst>
          </p:cNvPr>
          <p:cNvGrpSpPr/>
          <p:nvPr/>
        </p:nvGrpSpPr>
        <p:grpSpPr>
          <a:xfrm>
            <a:off x="6356547" y="2397526"/>
            <a:ext cx="2067311" cy="1297471"/>
            <a:chOff x="4975417" y="2362412"/>
            <a:chExt cx="2067311" cy="1297471"/>
          </a:xfrm>
        </p:grpSpPr>
        <p:sp>
          <p:nvSpPr>
            <p:cNvPr id="30" name="ลูกศร: ขวา 29">
              <a:extLst>
                <a:ext uri="{FF2B5EF4-FFF2-40B4-BE49-F238E27FC236}">
                  <a16:creationId xmlns:a16="http://schemas.microsoft.com/office/drawing/2014/main" id="{BFAF4BCD-51BF-A633-5394-EEB49339C796}"/>
                </a:ext>
              </a:extLst>
            </p:cNvPr>
            <p:cNvSpPr/>
            <p:nvPr/>
          </p:nvSpPr>
          <p:spPr>
            <a:xfrm rot="2140764">
              <a:off x="5474339" y="2498679"/>
              <a:ext cx="1568389" cy="92180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8" name="Picture 4" descr="いろいろな冬のイメージのアイコン | かわいいフリー素材集 いらすとや">
              <a:extLst>
                <a:ext uri="{FF2B5EF4-FFF2-40B4-BE49-F238E27FC236}">
                  <a16:creationId xmlns:a16="http://schemas.microsoft.com/office/drawing/2014/main" id="{7E6F53E4-974C-C588-0F33-11649E38BD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5417" y="2362412"/>
              <a:ext cx="918829" cy="920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 descr="いろいろな冬のイメージのアイコン | かわいいフリー素材集 いらすとや">
              <a:extLst>
                <a:ext uri="{FF2B5EF4-FFF2-40B4-BE49-F238E27FC236}">
                  <a16:creationId xmlns:a16="http://schemas.microsoft.com/office/drawing/2014/main" id="{239B0389-9ABC-1AC4-0F42-86E1913453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6697" y="2421685"/>
              <a:ext cx="680436" cy="681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いろいろな冬のイメージのアイコン | かわいいフリー素材集 いらすとや">
              <a:extLst>
                <a:ext uri="{FF2B5EF4-FFF2-40B4-BE49-F238E27FC236}">
                  <a16:creationId xmlns:a16="http://schemas.microsoft.com/office/drawing/2014/main" id="{C4090CF9-6D52-5162-256C-7C0E063F35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2686" y="2978192"/>
              <a:ext cx="680436" cy="681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คำบรรยายภาพ: สี่เหลี่ยมมุมมน 50">
            <a:extLst>
              <a:ext uri="{FF2B5EF4-FFF2-40B4-BE49-F238E27FC236}">
                <a16:creationId xmlns:a16="http://schemas.microsoft.com/office/drawing/2014/main" id="{9A55C73E-7852-F8B4-570D-4E00DCCD2ABA}"/>
              </a:ext>
            </a:extLst>
          </p:cNvPr>
          <p:cNvSpPr/>
          <p:nvPr/>
        </p:nvSpPr>
        <p:spPr>
          <a:xfrm>
            <a:off x="461072" y="2861132"/>
            <a:ext cx="5070781" cy="1926021"/>
          </a:xfrm>
          <a:prstGeom prst="wedgeRoundRectCallout">
            <a:avLst>
              <a:gd name="adj1" fmla="val -23354"/>
              <a:gd name="adj2" fmla="val -9607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冬になると、大陸から吹いてくる冷たい季節風が海上で水分を含み、</a:t>
            </a:r>
            <a:endParaRPr lang="en-US" altLang="ja-JP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山脈にぶつかることで、その地域では大雪が降ります。</a:t>
            </a:r>
            <a:endParaRPr lang="th-TH" sz="3200" b="1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599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F876D501-2777-4645-A08A-BD367E923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786" y="2088693"/>
            <a:ext cx="6470365" cy="4303474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BF0DFBFB-0DC9-4798-B97A-212289633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09" y="465833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91FF3CE9-F467-4C50-AB44-3CB0B23B0955}"/>
              </a:ext>
            </a:extLst>
          </p:cNvPr>
          <p:cNvSpPr/>
          <p:nvPr/>
        </p:nvSpPr>
        <p:spPr>
          <a:xfrm>
            <a:off x="2299061" y="465833"/>
            <a:ext cx="8318895" cy="1433016"/>
          </a:xfrm>
          <a:prstGeom prst="wedgeRoundRectCallout">
            <a:avLst>
              <a:gd name="adj1" fmla="val -56989"/>
              <a:gd name="adj2" fmla="val -977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冬の終わり、年末が近づくと、「大掃除（おおそうじ）」と呼ばれる年末の大掃除を行います。</a:t>
            </a:r>
            <a:endParaRPr lang="en-US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59387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江戸村イラスト／無料イラスト/フリー素材なら「イラストAC」">
            <a:extLst>
              <a:ext uri="{FF2B5EF4-FFF2-40B4-BE49-F238E27FC236}">
                <a16:creationId xmlns:a16="http://schemas.microsoft.com/office/drawing/2014/main" id="{DB5A1AB1-322C-4A47-9B63-2BFE2502C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910" y="2534503"/>
            <a:ext cx="4117682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73E87E81-D205-4F75-B15A-7AF8A6E53FB1}"/>
              </a:ext>
            </a:extLst>
          </p:cNvPr>
          <p:cNvSpPr txBox="1"/>
          <p:nvPr/>
        </p:nvSpPr>
        <p:spPr>
          <a:xfrm>
            <a:off x="462602" y="459558"/>
            <a:ext cx="11266796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7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この習慣は平安時代から続いており、新年に訪れる年神様が福や良いことを</a:t>
            </a:r>
            <a:endParaRPr lang="en-US" altLang="ja-JP" sz="27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7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もたらしてくれると信じられているため、各家庭では一年間でたまった汚れを</a:t>
            </a:r>
            <a:endParaRPr lang="en-US" altLang="ja-JP" sz="27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7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落とし、神様を迎える準備をするそうです。</a:t>
            </a:r>
            <a:endParaRPr lang="en-US" sz="27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</p:txBody>
      </p:sp>
      <p:pic>
        <p:nvPicPr>
          <p:cNvPr id="2050" name="Picture 2" descr="神社仏閣イラスト／無料イラスト/フリー素材なら「イラストAC」">
            <a:extLst>
              <a:ext uri="{FF2B5EF4-FFF2-40B4-BE49-F238E27FC236}">
                <a16:creationId xmlns:a16="http://schemas.microsoft.com/office/drawing/2014/main" id="{B608C311-125C-4221-9428-68BEF06CC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510" y="2060173"/>
            <a:ext cx="4153067" cy="311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รูปภาพ 4" descr="รูปภาพประกอบด้วย การวาดภาพ, ภาพตัดปะ, การ์ตูน, ภาพประกอ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47DD310-B9C5-4BA6-8C9F-B195CCB29F1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670" y="2972917"/>
            <a:ext cx="2667330" cy="2801204"/>
          </a:xfrm>
          <a:prstGeom prst="rect">
            <a:avLst/>
          </a:prstGeom>
        </p:spPr>
      </p:pic>
      <p:sp>
        <p:nvSpPr>
          <p:cNvPr id="6" name="ลูกโป่งความคิด: ก้อนเมฆ 5">
            <a:extLst>
              <a:ext uri="{FF2B5EF4-FFF2-40B4-BE49-F238E27FC236}">
                <a16:creationId xmlns:a16="http://schemas.microsoft.com/office/drawing/2014/main" id="{5860C07C-FE6C-4265-BDF4-E9DDB17BE6BF}"/>
              </a:ext>
            </a:extLst>
          </p:cNvPr>
          <p:cNvSpPr/>
          <p:nvPr/>
        </p:nvSpPr>
        <p:spPr>
          <a:xfrm>
            <a:off x="6096000" y="1864393"/>
            <a:ext cx="5033016" cy="3908610"/>
          </a:xfrm>
          <a:prstGeom prst="cloudCallout">
            <a:avLst>
              <a:gd name="adj1" fmla="val -54698"/>
              <a:gd name="adj2" fmla="val 1538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9305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30630" y="155365"/>
            <a:ext cx="9726589" cy="1524091"/>
          </a:xfrm>
        </p:spPr>
        <p:txBody>
          <a:bodyPr>
            <a:noAutofit/>
          </a:bodyPr>
          <a:lstStyle/>
          <a:p>
            <a:r>
              <a:rPr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大晦日の夜にある食べ物を食べると、健康で長生きできると</a:t>
            </a:r>
            <a:br>
              <a:rPr lang="en-US" altLang="ja-JP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sz="28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信じられています。その食べ物は何だと思いますか。</a:t>
            </a:r>
            <a:endParaRPr lang="en-US" sz="28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83348" y="220554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a. </a:t>
            </a:r>
            <a:endParaRPr lang="th-TH" sz="8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en-US" sz="8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b. </a:t>
            </a:r>
            <a:endParaRPr lang="th-TH" sz="8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en-US" sz="8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c. </a:t>
            </a:r>
          </a:p>
        </p:txBody>
      </p:sp>
      <p:sp>
        <p:nvSpPr>
          <p:cNvPr id="4" name="角丸四角形吹き出し 3"/>
          <p:cNvSpPr/>
          <p:nvPr/>
        </p:nvSpPr>
        <p:spPr>
          <a:xfrm>
            <a:off x="950428" y="379881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5" name="円形吹き出し 4"/>
          <p:cNvSpPr/>
          <p:nvPr/>
        </p:nvSpPr>
        <p:spPr>
          <a:xfrm>
            <a:off x="155574" y="642876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❓</a:t>
            </a:r>
            <a:endParaRPr kumimoji="1" lang="en-US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楕円 5"/>
          <p:cNvSpPr/>
          <p:nvPr/>
        </p:nvSpPr>
        <p:spPr>
          <a:xfrm>
            <a:off x="1024652" y="2200839"/>
            <a:ext cx="1133125" cy="109964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D76004D6-B11D-4D37-AF85-323EC4CE7CDE}"/>
              </a:ext>
            </a:extLst>
          </p:cNvPr>
          <p:cNvSpPr txBox="1">
            <a:spLocks/>
          </p:cNvSpPr>
          <p:nvPr/>
        </p:nvSpPr>
        <p:spPr>
          <a:xfrm>
            <a:off x="2090216" y="4900101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ラーメン</a:t>
            </a:r>
            <a:endParaRPr lang="en-US" b="1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E12B238C-724D-40F2-B305-0F25BED47FEA}"/>
              </a:ext>
            </a:extLst>
          </p:cNvPr>
          <p:cNvSpPr txBox="1">
            <a:spLocks/>
          </p:cNvSpPr>
          <p:nvPr/>
        </p:nvSpPr>
        <p:spPr>
          <a:xfrm>
            <a:off x="2090215" y="2278334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そば</a:t>
            </a:r>
            <a:endParaRPr lang="en-US" b="1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975B37FD-8C2A-4991-8D73-11375EEA162B}"/>
              </a:ext>
            </a:extLst>
          </p:cNvPr>
          <p:cNvSpPr txBox="1">
            <a:spLocks/>
          </p:cNvSpPr>
          <p:nvPr/>
        </p:nvSpPr>
        <p:spPr>
          <a:xfrm>
            <a:off x="2090215" y="3491674"/>
            <a:ext cx="9726589" cy="925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うどん</a:t>
            </a:r>
            <a:endParaRPr lang="en-US" b="1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9513C9B4-1ECE-40BB-85C1-91A22B098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6951" y="1823159"/>
            <a:ext cx="3682955" cy="2762217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751067AB-BF05-438D-8ADC-A7EB570C5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298" y="4381214"/>
            <a:ext cx="1351320" cy="18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คำบรรยายภาพ: สี่เหลี่ยมมุมมน 12">
            <a:extLst>
              <a:ext uri="{FF2B5EF4-FFF2-40B4-BE49-F238E27FC236}">
                <a16:creationId xmlns:a16="http://schemas.microsoft.com/office/drawing/2014/main" id="{5290CD0B-A9C6-4A72-B7C7-F2CB5D5E8864}"/>
              </a:ext>
            </a:extLst>
          </p:cNvPr>
          <p:cNvSpPr/>
          <p:nvPr/>
        </p:nvSpPr>
        <p:spPr>
          <a:xfrm>
            <a:off x="4877866" y="4842652"/>
            <a:ext cx="5057503" cy="1607947"/>
          </a:xfrm>
          <a:prstGeom prst="wedgeRoundRectCallout">
            <a:avLst>
              <a:gd name="adj1" fmla="val 43665"/>
              <a:gd name="adj2" fmla="val -6339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大晦日に食べるそばは</a:t>
            </a:r>
            <a:r>
              <a:rPr lang="ja-JP" altLang="en-US" sz="2400" b="1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「年越しそば」</a:t>
            </a: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と呼ばれ、温かいものでも</a:t>
            </a:r>
            <a:b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冷たいものでも食べられます。</a:t>
            </a:r>
            <a:endParaRPr lang="en-US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072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32812" y="446085"/>
            <a:ext cx="6968066" cy="1325563"/>
          </a:xfrm>
        </p:spPr>
        <p:txBody>
          <a:bodyPr/>
          <a:lstStyle/>
          <a:p>
            <a:r>
              <a:rPr lang="ja-JP" altLang="en-US" sz="4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日本の四季</a:t>
            </a:r>
            <a:endParaRPr kumimoji="1" lang="en-US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07614" y="4851400"/>
            <a:ext cx="9562641" cy="13662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/>
              </a:rPr>
              <a:t>それぞれの季節は、どのような特徴があると思いますか。           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/>
              </a:rPr>
              <a:t> 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/>
              </a:rPr>
              <a:t>知っていることを友だちと話し合ってみましょう。</a:t>
            </a:r>
            <a:endParaRPr lang="th-TH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4419E34-BC9F-4B94-8822-08F88E569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385" y="2006600"/>
            <a:ext cx="3538601" cy="237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矢印: 五方向 6">
            <a:extLst>
              <a:ext uri="{FF2B5EF4-FFF2-40B4-BE49-F238E27FC236}">
                <a16:creationId xmlns:a16="http://schemas.microsoft.com/office/drawing/2014/main" id="{30035D54-B806-2BF1-595C-A22C86E6DA5B}"/>
              </a:ext>
            </a:extLst>
          </p:cNvPr>
          <p:cNvSpPr/>
          <p:nvPr/>
        </p:nvSpPr>
        <p:spPr>
          <a:xfrm>
            <a:off x="1470103" y="721346"/>
            <a:ext cx="2225522" cy="775043"/>
          </a:xfrm>
          <a:custGeom>
            <a:avLst/>
            <a:gdLst>
              <a:gd name="connsiteX0" fmla="*/ 0 w 2225522"/>
              <a:gd name="connsiteY0" fmla="*/ 0 h 775043"/>
              <a:gd name="connsiteX1" fmla="*/ 1805921 w 2225522"/>
              <a:gd name="connsiteY1" fmla="*/ 0 h 775043"/>
              <a:gd name="connsiteX2" fmla="*/ 2225522 w 2225522"/>
              <a:gd name="connsiteY2" fmla="*/ 387522 h 775043"/>
              <a:gd name="connsiteX3" fmla="*/ 1805921 w 2225522"/>
              <a:gd name="connsiteY3" fmla="*/ 775043 h 775043"/>
              <a:gd name="connsiteX4" fmla="*/ 0 w 2225522"/>
              <a:gd name="connsiteY4" fmla="*/ 775043 h 775043"/>
              <a:gd name="connsiteX5" fmla="*/ 0 w 2225522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25522" h="775043" fill="none" extrusionOk="0">
                <a:moveTo>
                  <a:pt x="0" y="0"/>
                </a:moveTo>
                <a:cubicBezTo>
                  <a:pt x="392043" y="-151702"/>
                  <a:pt x="999238" y="146904"/>
                  <a:pt x="1805921" y="0"/>
                </a:cubicBezTo>
                <a:cubicBezTo>
                  <a:pt x="1885148" y="76921"/>
                  <a:pt x="2134490" y="372378"/>
                  <a:pt x="2225522" y="387522"/>
                </a:cubicBezTo>
                <a:cubicBezTo>
                  <a:pt x="2138562" y="446827"/>
                  <a:pt x="1979010" y="650268"/>
                  <a:pt x="1805921" y="775043"/>
                </a:cubicBezTo>
                <a:cubicBezTo>
                  <a:pt x="1164527" y="667560"/>
                  <a:pt x="232100" y="625527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25522" h="775043" stroke="0" extrusionOk="0">
                <a:moveTo>
                  <a:pt x="0" y="0"/>
                </a:moveTo>
                <a:cubicBezTo>
                  <a:pt x="601877" y="-12782"/>
                  <a:pt x="1592555" y="92937"/>
                  <a:pt x="1805921" y="0"/>
                </a:cubicBezTo>
                <a:cubicBezTo>
                  <a:pt x="1956074" y="84725"/>
                  <a:pt x="2090284" y="283927"/>
                  <a:pt x="2225522" y="387522"/>
                </a:cubicBezTo>
                <a:cubicBezTo>
                  <a:pt x="2075591" y="552827"/>
                  <a:pt x="1970430" y="625114"/>
                  <a:pt x="1805921" y="775043"/>
                </a:cubicBezTo>
                <a:cubicBezTo>
                  <a:pt x="953939" y="761224"/>
                  <a:pt x="451829" y="692644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>
                      <a:gd name="adj" fmla="val 54139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lvl="0" algn="ctr">
              <a:defRPr/>
            </a:pPr>
            <a:r>
              <a:rPr lang="ja-JP" altLang="en-US" sz="16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知っていること を シェアしましょう。</a:t>
            </a:r>
            <a:r>
              <a:rPr lang="ja-JP" altLang="en-US" sz="16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 </a:t>
            </a:r>
            <a:endParaRPr kumimoji="0" lang="en-US" sz="1600" b="1" i="0" u="none" strike="noStrike" kern="1200" normalizeH="0" baseline="0" noProof="0" dirty="0">
              <a:solidFill>
                <a:schemeClr val="bg1"/>
              </a:solidFill>
              <a:uLnTx/>
              <a:uFillTx/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50764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B4C0A3E9-2228-4BF8-8E7D-FA431B4E2931}"/>
              </a:ext>
            </a:extLst>
          </p:cNvPr>
          <p:cNvSpPr txBox="1">
            <a:spLocks/>
          </p:cNvSpPr>
          <p:nvPr/>
        </p:nvSpPr>
        <p:spPr>
          <a:xfrm>
            <a:off x="3803854" y="216108"/>
            <a:ext cx="4985303" cy="106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元日に食べる料理</a:t>
            </a:r>
            <a:endParaRPr lang="en-US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D5BC4257-02D1-44CC-A209-338523EE7A15}"/>
              </a:ext>
            </a:extLst>
          </p:cNvPr>
          <p:cNvSpPr txBox="1"/>
          <p:nvPr/>
        </p:nvSpPr>
        <p:spPr>
          <a:xfrm>
            <a:off x="325948" y="4795897"/>
            <a:ext cx="59705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 b="1" i="0" dirty="0">
                <a:solidFill>
                  <a:srgbClr val="000000"/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おせちりょうり</a:t>
            </a:r>
            <a:endParaRPr lang="th-TH" sz="3600" b="1" dirty="0">
              <a:solidFill>
                <a:srgbClr val="000000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お正月に食べる、縁起の良い意味を持つ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さまざまな料理を詰め合わせた料理です。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861C0A47-094B-4956-A9ED-72063932DE49}"/>
              </a:ext>
            </a:extLst>
          </p:cNvPr>
          <p:cNvSpPr txBox="1"/>
          <p:nvPr/>
        </p:nvSpPr>
        <p:spPr>
          <a:xfrm>
            <a:off x="6630201" y="4795897"/>
            <a:ext cx="52842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 b="1" dirty="0">
                <a:solidFill>
                  <a:srgbClr val="000000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おぞうに</a:t>
            </a:r>
            <a:endParaRPr lang="en-US" sz="2400" b="1" dirty="0">
              <a:solidFill>
                <a:srgbClr val="000000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お正月の餅入りの汁物。地域によって、餅の種類や味噌が異なります。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0" name="รูปภาพ 9" descr="รูปภาพประกอบด้วย อาหาร, อาหารอันโอชะ, ขนมขบเคี้ยว, อาหารกลางวัน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11DB036D-58C4-4053-8D62-BF7F4B229C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71" y="1518243"/>
            <a:ext cx="4553803" cy="303824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40536FD-390C-486B-8430-B14EA59D8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30201" y="1521356"/>
            <a:ext cx="4555137" cy="30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473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96A301A5-6BEA-4514-821F-CB3A7844A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905" y="4057022"/>
            <a:ext cx="1351320" cy="18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06B45936-5F5A-4BAF-B3C3-2E72E8D43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" b="151"/>
          <a:stretch/>
        </p:blipFill>
        <p:spPr>
          <a:xfrm>
            <a:off x="5313225" y="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6" name="คำบรรยายภาพ: สี่เหลี่ยมมุมมน 5">
            <a:extLst>
              <a:ext uri="{FF2B5EF4-FFF2-40B4-BE49-F238E27FC236}">
                <a16:creationId xmlns:a16="http://schemas.microsoft.com/office/drawing/2014/main" id="{645C8181-5792-4FE6-AA84-561DA319758E}"/>
              </a:ext>
            </a:extLst>
          </p:cNvPr>
          <p:cNvSpPr/>
          <p:nvPr/>
        </p:nvSpPr>
        <p:spPr>
          <a:xfrm>
            <a:off x="334308" y="603907"/>
            <a:ext cx="4303257" cy="3272245"/>
          </a:xfrm>
          <a:prstGeom prst="wedgeRoundRectCallout">
            <a:avLst>
              <a:gd name="adj1" fmla="val 36510"/>
              <a:gd name="adj2" fmla="val 6196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5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元日には、日本の人々は</a:t>
            </a:r>
            <a:endParaRPr lang="en-US" altLang="ja-JP" sz="25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5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一年で最初の参拝として、</a:t>
            </a:r>
            <a:endParaRPr lang="en-US" altLang="ja-JP" sz="25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5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寺や神社にお参りに行きます。　</a:t>
            </a:r>
            <a:endParaRPr lang="en-US" altLang="ja-JP" sz="25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5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この習慣を「はつもうで」</a:t>
            </a:r>
            <a:endParaRPr lang="en-US" altLang="ja-JP" sz="25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5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といいます。</a:t>
            </a:r>
            <a:endParaRPr lang="en-US" sz="25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80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09937" y="373345"/>
            <a:ext cx="6764867" cy="1325563"/>
          </a:xfrm>
        </p:spPr>
        <p:txBody>
          <a:bodyPr>
            <a:normAutofit/>
          </a:bodyPr>
          <a:lstStyle/>
          <a:p>
            <a:r>
              <a:rPr lang="ja-JP" altLang="en-US" sz="48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日本との類似・相違点</a:t>
            </a:r>
            <a:endParaRPr lang="en-US" sz="48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391" y="3562422"/>
            <a:ext cx="2029883" cy="2121081"/>
          </a:xfrm>
          <a:prstGeom prst="rect">
            <a:avLst/>
          </a:prstGeom>
        </p:spPr>
      </p:pic>
      <p:sp>
        <p:nvSpPr>
          <p:cNvPr id="8" name="円形吹き出し 7"/>
          <p:cNvSpPr/>
          <p:nvPr/>
        </p:nvSpPr>
        <p:spPr>
          <a:xfrm>
            <a:off x="766028" y="3080625"/>
            <a:ext cx="3525822" cy="2087027"/>
          </a:xfrm>
          <a:prstGeom prst="wedgeEllipseCallout">
            <a:avLst>
              <a:gd name="adj1" fmla="val 71470"/>
              <a:gd name="adj2" fmla="val 212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タイには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いくつの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季節がありますか。</a:t>
            </a:r>
            <a:endParaRPr kumimoji="1"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9" name="円形吹き出し 8"/>
          <p:cNvSpPr/>
          <p:nvPr/>
        </p:nvSpPr>
        <p:spPr>
          <a:xfrm>
            <a:off x="3523129" y="1900518"/>
            <a:ext cx="3487271" cy="1180107"/>
          </a:xfrm>
          <a:prstGeom prst="wedgeEllipseCallout">
            <a:avLst>
              <a:gd name="adj1" fmla="val 12941"/>
              <a:gd name="adj2" fmla="val 7759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各季節はいつから</a:t>
            </a:r>
            <a:endParaRPr kumimoji="1" lang="en-US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kumimoji="1"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いつまでですか。</a:t>
            </a:r>
            <a:endParaRPr kumimoji="1" lang="en-US" sz="32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0" name="円形吹き出し 9"/>
          <p:cNvSpPr/>
          <p:nvPr/>
        </p:nvSpPr>
        <p:spPr>
          <a:xfrm>
            <a:off x="7949569" y="4420959"/>
            <a:ext cx="2353733" cy="897466"/>
          </a:xfrm>
          <a:prstGeom prst="wedgeEllipseCallout">
            <a:avLst>
              <a:gd name="adj1" fmla="val -85714"/>
              <a:gd name="adj2" fmla="val -362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b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.........</a:t>
            </a:r>
            <a:endParaRPr kumimoji="1" lang="en-US" sz="2800" b="1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3" name="円形吹き出し 10">
            <a:extLst>
              <a:ext uri="{FF2B5EF4-FFF2-40B4-BE49-F238E27FC236}">
                <a16:creationId xmlns:a16="http://schemas.microsoft.com/office/drawing/2014/main" id="{D3D7F38F-9697-4451-8FAB-1408A3F3CF29}"/>
              </a:ext>
            </a:extLst>
          </p:cNvPr>
          <p:cNvSpPr/>
          <p:nvPr/>
        </p:nvSpPr>
        <p:spPr>
          <a:xfrm>
            <a:off x="7222815" y="1967325"/>
            <a:ext cx="4269937" cy="1835417"/>
          </a:xfrm>
          <a:prstGeom prst="wedgeEllipseCallout">
            <a:avLst>
              <a:gd name="adj1" fmla="val -56792"/>
              <a:gd name="adj2" fmla="val 429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各季節の特徴・イベントは何だと思いますか。</a:t>
            </a:r>
            <a:endParaRPr kumimoji="1" lang="en-US" sz="32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C22BBE6-1BFC-9698-A23B-3C8483BB9B5C}"/>
              </a:ext>
            </a:extLst>
          </p:cNvPr>
          <p:cNvGrpSpPr/>
          <p:nvPr/>
        </p:nvGrpSpPr>
        <p:grpSpPr>
          <a:xfrm>
            <a:off x="228600" y="166295"/>
            <a:ext cx="3082113" cy="1801029"/>
            <a:chOff x="228601" y="166296"/>
            <a:chExt cx="2971800" cy="1567254"/>
          </a:xfrm>
        </p:grpSpPr>
        <p:sp>
          <p:nvSpPr>
            <p:cNvPr id="5" name="雲形吹き出し 5">
              <a:extLst>
                <a:ext uri="{FF2B5EF4-FFF2-40B4-BE49-F238E27FC236}">
                  <a16:creationId xmlns:a16="http://schemas.microsoft.com/office/drawing/2014/main" id="{5F43B34D-D7C1-BBD2-F737-1842A3B03969}"/>
                </a:ext>
              </a:extLst>
            </p:cNvPr>
            <p:cNvSpPr/>
            <p:nvPr/>
          </p:nvSpPr>
          <p:spPr>
            <a:xfrm>
              <a:off x="228601" y="166296"/>
              <a:ext cx="2971800" cy="1567254"/>
            </a:xfrm>
            <a:prstGeom prst="cloudCallout">
              <a:avLst>
                <a:gd name="adj1" fmla="val 52724"/>
                <a:gd name="adj2" fmla="val 56815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  <p:sp>
          <p:nvSpPr>
            <p:cNvPr id="11" name="テキスト ボックス 6">
              <a:extLst>
                <a:ext uri="{FF2B5EF4-FFF2-40B4-BE49-F238E27FC236}">
                  <a16:creationId xmlns:a16="http://schemas.microsoft.com/office/drawing/2014/main" id="{36888A4A-DE8A-61EB-F887-AA2B7C23F7E0}"/>
                </a:ext>
              </a:extLst>
            </p:cNvPr>
            <p:cNvSpPr txBox="1"/>
            <p:nvPr/>
          </p:nvSpPr>
          <p:spPr>
            <a:xfrm>
              <a:off x="559938" y="586889"/>
              <a:ext cx="24377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ja-JP" altLang="en-US" sz="2400" dirty="0"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自分のことを</a:t>
              </a:r>
              <a:endParaRPr lang="en-US" altLang="ja-JP" sz="2400" dirty="0"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  <a:p>
              <a:pPr lvl="0" algn="ctr"/>
              <a:r>
                <a:rPr lang="ja-JP" altLang="en-US" sz="2400" dirty="0">
                  <a:latin typeface="UD Digi Kyokasho NK-B" panose="02020700000000000000" pitchFamily="18" charset="-128"/>
                  <a:ea typeface="UD Digi Kyokasho NK-B" panose="02020700000000000000" pitchFamily="18" charset="-128"/>
                </a:rPr>
                <a:t>振り返りましょう。</a:t>
              </a:r>
              <a:endParaRPr kumimoji="1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B" panose="02020700000000000000" pitchFamily="18" charset="-128"/>
                <a:ea typeface="UD Digi Kyokasho NK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1151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95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9"/>
            <a:ext cx="11553091" cy="4351338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２　気象庁「時に関する用語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気象庁」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2"/>
              </a:rPr>
              <a:t>https://www.jma.go.jp/jma/kishou/know/yougo_hp/toki.html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P.12-13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Weather Spark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สภาพอากาศตลอดปีทุกแห่งบนโลก -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Weather Spark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https://th.weatherspark.com/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7206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B6C82650-1E4F-413C-BEEB-1A9EC3E0786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30628" y="434938"/>
            <a:ext cx="5965372" cy="994546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日本の大部分は温帯に属しており、</a:t>
            </a:r>
            <a:b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四季がはっきりと分かれています。</a:t>
            </a:r>
            <a:endParaRPr lang="th-TH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" name="Picture 2" descr="世界地図のイラスト | かわいいフリー素材集 いらすとや">
            <a:extLst>
              <a:ext uri="{FF2B5EF4-FFF2-40B4-BE49-F238E27FC236}">
                <a16:creationId xmlns:a16="http://schemas.microsoft.com/office/drawing/2014/main" id="{9A5B52A4-087C-45A8-BAC2-683C3B982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872" y="1429484"/>
            <a:ext cx="9400544" cy="515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ตัวเชื่อมต่อตรง 5">
            <a:extLst>
              <a:ext uri="{FF2B5EF4-FFF2-40B4-BE49-F238E27FC236}">
                <a16:creationId xmlns:a16="http://schemas.microsoft.com/office/drawing/2014/main" id="{CD88E5FC-3D3C-4AD9-8D00-80F5FC016C8E}"/>
              </a:ext>
            </a:extLst>
          </p:cNvPr>
          <p:cNvCxnSpPr/>
          <p:nvPr/>
        </p:nvCxnSpPr>
        <p:spPr>
          <a:xfrm>
            <a:off x="1435041" y="4781006"/>
            <a:ext cx="98102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ตัวแทนเนื้อหา 2">
            <a:extLst>
              <a:ext uri="{FF2B5EF4-FFF2-40B4-BE49-F238E27FC236}">
                <a16:creationId xmlns:a16="http://schemas.microsoft.com/office/drawing/2014/main" id="{864F76C3-2CC9-4458-BAEC-F08DAAD25235}"/>
              </a:ext>
            </a:extLst>
          </p:cNvPr>
          <p:cNvSpPr txBox="1">
            <a:spLocks/>
          </p:cNvSpPr>
          <p:nvPr/>
        </p:nvSpPr>
        <p:spPr>
          <a:xfrm>
            <a:off x="274195" y="4607489"/>
            <a:ext cx="1937658" cy="4776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400" dirty="0">
                <a:solidFill>
                  <a:srgbClr val="0070C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赤道</a:t>
            </a:r>
            <a:endParaRPr lang="th-TH" sz="2400" dirty="0">
              <a:solidFill>
                <a:srgbClr val="0070C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:a16="http://schemas.microsoft.com/office/drawing/2014/main" id="{2DF45A35-571D-47B4-9B7E-4DF840F84FD1}"/>
              </a:ext>
            </a:extLst>
          </p:cNvPr>
          <p:cNvSpPr txBox="1"/>
          <p:nvPr/>
        </p:nvSpPr>
        <p:spPr>
          <a:xfrm>
            <a:off x="5669280" y="4308838"/>
            <a:ext cx="6113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高温多湿の気候</a:t>
            </a:r>
            <a:endParaRPr lang="th-TH" sz="2400" b="1" i="0" dirty="0">
              <a:solidFill>
                <a:srgbClr val="000000"/>
              </a:solidFill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cxnSp>
        <p:nvCxnSpPr>
          <p:cNvPr id="17" name="ตัวเชื่อมต่อตรง 16">
            <a:extLst>
              <a:ext uri="{FF2B5EF4-FFF2-40B4-BE49-F238E27FC236}">
                <a16:creationId xmlns:a16="http://schemas.microsoft.com/office/drawing/2014/main" id="{ED4F4B09-02F2-4B1F-A811-68C398229645}"/>
              </a:ext>
            </a:extLst>
          </p:cNvPr>
          <p:cNvCxnSpPr/>
          <p:nvPr/>
        </p:nvCxnSpPr>
        <p:spPr>
          <a:xfrm>
            <a:off x="1435041" y="3780159"/>
            <a:ext cx="98102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ตัวเชื่อมต่อตรง 17">
            <a:extLst>
              <a:ext uri="{FF2B5EF4-FFF2-40B4-BE49-F238E27FC236}">
                <a16:creationId xmlns:a16="http://schemas.microsoft.com/office/drawing/2014/main" id="{D0A464EB-A405-4F57-845B-579E6705D040}"/>
              </a:ext>
            </a:extLst>
          </p:cNvPr>
          <p:cNvCxnSpPr/>
          <p:nvPr/>
        </p:nvCxnSpPr>
        <p:spPr>
          <a:xfrm>
            <a:off x="1435041" y="2652399"/>
            <a:ext cx="98102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id="{28272866-39BC-4B48-BB65-F2A0F11501D3}"/>
              </a:ext>
            </a:extLst>
          </p:cNvPr>
          <p:cNvSpPr txBox="1"/>
          <p:nvPr/>
        </p:nvSpPr>
        <p:spPr>
          <a:xfrm>
            <a:off x="5826035" y="3356940"/>
            <a:ext cx="6113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温帯の気候</a:t>
            </a:r>
            <a:endParaRPr lang="th-TH" sz="2400" b="1" i="0" dirty="0">
              <a:solidFill>
                <a:srgbClr val="000000"/>
              </a:solidFill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1344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0515C11E-7ECD-45F5-B581-108C3F552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595" y="286747"/>
            <a:ext cx="10515600" cy="1325563"/>
          </a:xfrm>
        </p:spPr>
        <p:txBody>
          <a:bodyPr>
            <a:noAutofit/>
          </a:bodyPr>
          <a:lstStyle/>
          <a:p>
            <a:r>
              <a:rPr kumimoji="1" lang="ja-JP" altLang="en-US" sz="40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（</a:t>
            </a:r>
            <a:r>
              <a:rPr kumimoji="1" lang="en-US" altLang="ja-JP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3</a:t>
            </a:r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月～</a:t>
            </a:r>
            <a:r>
              <a:rPr kumimoji="1" lang="en-US" altLang="ja-JP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5</a:t>
            </a:r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月）</a:t>
            </a:r>
            <a:endParaRPr kumimoji="1" lang="en-US" sz="40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A49E6CEA-49C4-4333-8220-AF21EBF2F5AF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 dirty="0">
                <a:solidFill>
                  <a:srgbClr val="FF3399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はる</a:t>
            </a:r>
            <a:endParaRPr kumimoji="1" lang="en-US" altLang="ja-JP" sz="1800" b="1" dirty="0">
              <a:solidFill>
                <a:srgbClr val="FF3399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  <a:p>
            <a:pPr algn="ctr"/>
            <a:r>
              <a:rPr kumimoji="1" lang="ja-JP" altLang="en-US" sz="5400" b="1" dirty="0">
                <a:solidFill>
                  <a:srgbClr val="FF3399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春</a:t>
            </a:r>
            <a:endParaRPr kumimoji="1" lang="en-US" altLang="ja-JP" sz="5400" b="1" dirty="0">
              <a:solidFill>
                <a:srgbClr val="FF3399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BD94BF5-04A1-4B02-96E2-6DD3847E0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77" y="1754732"/>
            <a:ext cx="6011612" cy="404096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BEC9D853-4EE1-4986-89A8-CA80EE8C0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354" y="3927077"/>
            <a:ext cx="1332410" cy="18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คำบรรยายภาพ: สี่เหลี่ยมมุมมน 8">
            <a:extLst>
              <a:ext uri="{FF2B5EF4-FFF2-40B4-BE49-F238E27FC236}">
                <a16:creationId xmlns:a16="http://schemas.microsoft.com/office/drawing/2014/main" id="{4575522B-693F-4ABE-A814-C990FD325062}"/>
              </a:ext>
            </a:extLst>
          </p:cNvPr>
          <p:cNvSpPr/>
          <p:nvPr/>
        </p:nvSpPr>
        <p:spPr>
          <a:xfrm>
            <a:off x="6592389" y="1754732"/>
            <a:ext cx="4907530" cy="1868624"/>
          </a:xfrm>
          <a:prstGeom prst="wedgeRoundRectCallout">
            <a:avLst>
              <a:gd name="adj1" fmla="val 29697"/>
              <a:gd name="adj2" fmla="val 7617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寒い冬から春になると</a:t>
            </a:r>
            <a:endParaRPr lang="en-US" altLang="ja-JP" sz="24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気温が少しずつ暖かくなります。木々は芽吹き、さまざまな花が</a:t>
            </a:r>
            <a:br>
              <a:rPr lang="en-US" altLang="ja-JP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咲き始めます。</a:t>
            </a:r>
            <a:endParaRPr lang="en-US" sz="24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4277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BB23F9B4-A605-4E1F-931A-A3D34FDBA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590" y="2253343"/>
            <a:ext cx="1332410" cy="18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97C5D8FD-F5F1-4B98-AA13-CE3037553809}"/>
              </a:ext>
            </a:extLst>
          </p:cNvPr>
          <p:cNvSpPr txBox="1"/>
          <p:nvPr/>
        </p:nvSpPr>
        <p:spPr>
          <a:xfrm>
            <a:off x="6296674" y="4942668"/>
            <a:ext cx="18220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うめ</a:t>
            </a:r>
            <a:endParaRPr lang="en-US" sz="5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8A2EA2AA-D8A1-4BE6-9342-A8363D53F262}"/>
              </a:ext>
            </a:extLst>
          </p:cNvPr>
          <p:cNvSpPr txBox="1"/>
          <p:nvPr/>
        </p:nvSpPr>
        <p:spPr>
          <a:xfrm>
            <a:off x="8454552" y="4844078"/>
            <a:ext cx="2550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さくら</a:t>
            </a:r>
            <a:endParaRPr lang="en-US" sz="5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56DB0E8D-8A8A-4234-8D5D-E143A0BEA3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58" b="24358"/>
          <a:stretch/>
        </p:blipFill>
        <p:spPr>
          <a:xfrm>
            <a:off x="456446" y="3475553"/>
            <a:ext cx="3669667" cy="2509228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F29D3498-EDBB-4E24-A1F6-4666A22E24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446" y="830589"/>
            <a:ext cx="3669667" cy="2448355"/>
          </a:xfrm>
          <a:prstGeom prst="rect">
            <a:avLst/>
          </a:prstGeom>
        </p:spPr>
      </p:pic>
      <p:sp>
        <p:nvSpPr>
          <p:cNvPr id="8" name="คำบรรยายภาพ: สี่เหลี่ยมมุมมน 7">
            <a:extLst>
              <a:ext uri="{FF2B5EF4-FFF2-40B4-BE49-F238E27FC236}">
                <a16:creationId xmlns:a16="http://schemas.microsoft.com/office/drawing/2014/main" id="{D99DB5D8-1FD5-46D6-B9D9-E32E9E0CADF1}"/>
              </a:ext>
            </a:extLst>
          </p:cNvPr>
          <p:cNvSpPr/>
          <p:nvPr/>
        </p:nvSpPr>
        <p:spPr>
          <a:xfrm>
            <a:off x="6167288" y="273733"/>
            <a:ext cx="5330282" cy="1436538"/>
          </a:xfrm>
          <a:prstGeom prst="wedgeRoundRectCallout">
            <a:avLst>
              <a:gd name="adj1" fmla="val 43003"/>
              <a:gd name="adj2" fmla="val 8948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この季節には、うめやさくらの花が咲きます。</a:t>
            </a:r>
            <a:endParaRPr lang="th-TH" sz="28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2" name="คำบรรยายภาพ: สี่เหลี่ยมมุมมน 21">
            <a:extLst>
              <a:ext uri="{FF2B5EF4-FFF2-40B4-BE49-F238E27FC236}">
                <a16:creationId xmlns:a16="http://schemas.microsoft.com/office/drawing/2014/main" id="{24B0FF5F-7A77-4943-953C-EAAD7A58FEED}"/>
              </a:ext>
            </a:extLst>
          </p:cNvPr>
          <p:cNvSpPr/>
          <p:nvPr/>
        </p:nvSpPr>
        <p:spPr>
          <a:xfrm>
            <a:off x="6167288" y="1844626"/>
            <a:ext cx="4536302" cy="1652581"/>
          </a:xfrm>
          <a:prstGeom prst="wedgeRoundRectCallout">
            <a:avLst>
              <a:gd name="adj1" fmla="val 38378"/>
              <a:gd name="adj2" fmla="val 7189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みなさんは、どの写真が</a:t>
            </a:r>
            <a:endParaRPr lang="en-US" altLang="ja-JP" sz="28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うめで、どの写真が</a:t>
            </a:r>
            <a:endParaRPr lang="en-US" altLang="ja-JP" sz="28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さくらだと思いますか。</a:t>
            </a:r>
            <a:endParaRPr lang="en-US" sz="28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996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-0.17045 -0.472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9" y="-2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11111E-6 L -0.34714 -0.0745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57" y="-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ACF72DB-7460-474C-9268-AEBA19647B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r="47810" b="48000"/>
          <a:stretch/>
        </p:blipFill>
        <p:spPr>
          <a:xfrm>
            <a:off x="836022" y="235131"/>
            <a:ext cx="4467497" cy="3566160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7F6DD5C-F9B5-4329-B736-2C39AE0FF2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3" t="38349" r="336" b="11747"/>
          <a:stretch/>
        </p:blipFill>
        <p:spPr>
          <a:xfrm>
            <a:off x="6318068" y="235131"/>
            <a:ext cx="4455431" cy="3566159"/>
          </a:xfrm>
          <a:prstGeom prst="rect">
            <a:avLst/>
          </a:prstGeom>
        </p:spPr>
      </p:pic>
      <p:sp>
        <p:nvSpPr>
          <p:cNvPr id="6" name="คำบรรยายภาพ: สี่เหลี่ยมมุมมน 5">
            <a:extLst>
              <a:ext uri="{FF2B5EF4-FFF2-40B4-BE49-F238E27FC236}">
                <a16:creationId xmlns:a16="http://schemas.microsoft.com/office/drawing/2014/main" id="{065FBC87-F454-443B-8D36-C8CE98AC32D5}"/>
              </a:ext>
            </a:extLst>
          </p:cNvPr>
          <p:cNvSpPr/>
          <p:nvPr/>
        </p:nvSpPr>
        <p:spPr>
          <a:xfrm>
            <a:off x="6888721" y="4380411"/>
            <a:ext cx="4745931" cy="1652581"/>
          </a:xfrm>
          <a:prstGeom prst="wedgeRoundRectCallout">
            <a:avLst>
              <a:gd name="adj1" fmla="val -57930"/>
              <a:gd name="adj2" fmla="val 1031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さくらの花びらは５枚あり、</a:t>
            </a:r>
            <a:endParaRPr lang="en-US" altLang="ja-JP" sz="24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花びらの先に切れ込みがあります。</a:t>
            </a:r>
            <a:endParaRPr lang="en-US" sz="24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A96BAF1-32B1-4A4B-9F00-29D730610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769" y="4474029"/>
            <a:ext cx="1332410" cy="18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คำบรรยายภาพ: สี่เหลี่ยมมุมมน 6">
            <a:extLst>
              <a:ext uri="{FF2B5EF4-FFF2-40B4-BE49-F238E27FC236}">
                <a16:creationId xmlns:a16="http://schemas.microsoft.com/office/drawing/2014/main" id="{8F3222FF-F901-47E6-9247-58904A53BD13}"/>
              </a:ext>
            </a:extLst>
          </p:cNvPr>
          <p:cNvSpPr/>
          <p:nvPr/>
        </p:nvSpPr>
        <p:spPr>
          <a:xfrm>
            <a:off x="557348" y="4332514"/>
            <a:ext cx="4302036" cy="1652581"/>
          </a:xfrm>
          <a:prstGeom prst="wedgeRoundRectCallout">
            <a:avLst>
              <a:gd name="adj1" fmla="val 56563"/>
              <a:gd name="adj2" fmla="val -1035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うめの花びらは丸くて、</a:t>
            </a:r>
            <a:endParaRPr lang="en-US" altLang="ja-JP" sz="24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先に切れ込みはありません。</a:t>
            </a:r>
            <a:endParaRPr lang="en-US" sz="24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955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รูปภาพประกอบด้วย หญ้า, กลางแจ้ง, ต้นไม้, ดอกไม้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8D07F90F-B7FB-43A5-B67C-551CD3DCE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339" y="2249864"/>
            <a:ext cx="5837315" cy="3575356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54971599-B31A-48C5-8A46-BC5393942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8929" y="213721"/>
            <a:ext cx="1332410" cy="18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คำบรรยายภาพ: สี่เหลี่ยมมุมมน 9">
            <a:extLst>
              <a:ext uri="{FF2B5EF4-FFF2-40B4-BE49-F238E27FC236}">
                <a16:creationId xmlns:a16="http://schemas.microsoft.com/office/drawing/2014/main" id="{A5226553-DEE6-44DE-972C-1AA61564C1E2}"/>
              </a:ext>
            </a:extLst>
          </p:cNvPr>
          <p:cNvSpPr/>
          <p:nvPr/>
        </p:nvSpPr>
        <p:spPr>
          <a:xfrm>
            <a:off x="1904125" y="513337"/>
            <a:ext cx="8674227" cy="1269391"/>
          </a:xfrm>
          <a:prstGeom prst="wedgeRoundRectCallout">
            <a:avLst>
              <a:gd name="adj1" fmla="val -55273"/>
              <a:gd name="adj2" fmla="val 592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みなさんは「お花見」という言葉を聞いたことがありますか。　</a:t>
            </a:r>
            <a:endParaRPr lang="en-US" altLang="ja-JP" sz="24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この言葉はどのような意味でしょうか。</a:t>
            </a:r>
            <a:endParaRPr lang="en-US" sz="2400" dirty="0">
              <a:solidFill>
                <a:sysClr val="windowText" lastClr="00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DA82F396-9916-4C53-AC0B-B41CA99761AD}"/>
              </a:ext>
            </a:extLst>
          </p:cNvPr>
          <p:cNvSpPr txBox="1"/>
          <p:nvPr/>
        </p:nvSpPr>
        <p:spPr>
          <a:xfrm>
            <a:off x="7501054" y="2669664"/>
            <a:ext cx="4508401" cy="3892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「お花見」とは、春にきれいに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咲くさくらの花を、家族や友だちと一緒に見に行くことです。</a:t>
            </a:r>
            <a:b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多くの場合、食べ物や飲み物を持って、さくらの木の下で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集まって楽しみます。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143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D1689EEF-983F-4839-9725-64E3DCAE5D2B}"/>
              </a:ext>
            </a:extLst>
          </p:cNvPr>
          <p:cNvSpPr txBox="1">
            <a:spLocks/>
          </p:cNvSpPr>
          <p:nvPr/>
        </p:nvSpPr>
        <p:spPr>
          <a:xfrm>
            <a:off x="446317" y="144325"/>
            <a:ext cx="12562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ja-JP" altLang="en-US" sz="1800" b="1" dirty="0">
                <a:solidFill>
                  <a:srgbClr val="FF3399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はる</a:t>
            </a:r>
            <a:endParaRPr kumimoji="1" lang="en-US" altLang="ja-JP" sz="1800" b="1" dirty="0">
              <a:solidFill>
                <a:srgbClr val="FF3399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  <a:p>
            <a:pPr algn="ctr"/>
            <a:r>
              <a:rPr kumimoji="1" lang="ja-JP" altLang="en-US" sz="5400" b="1" dirty="0">
                <a:solidFill>
                  <a:srgbClr val="FF3399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+mn-cs"/>
              </a:rPr>
              <a:t>春</a:t>
            </a:r>
            <a:endParaRPr kumimoji="1" lang="en-US" altLang="ja-JP" sz="5400" b="1" dirty="0">
              <a:solidFill>
                <a:srgbClr val="FF3399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+mn-cs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9DF80238-79EE-4C4D-806C-71189C4A7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5148" y="3843274"/>
            <a:ext cx="1146535" cy="1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คำบรรยายภาพ: สี่เหลี่ยมมุมมน 1">
            <a:extLst>
              <a:ext uri="{FF2B5EF4-FFF2-40B4-BE49-F238E27FC236}">
                <a16:creationId xmlns:a16="http://schemas.microsoft.com/office/drawing/2014/main" id="{6DB99E13-58F2-4D07-AE91-4F61E4C1AD3D}"/>
              </a:ext>
            </a:extLst>
          </p:cNvPr>
          <p:cNvSpPr/>
          <p:nvPr/>
        </p:nvSpPr>
        <p:spPr>
          <a:xfrm>
            <a:off x="6349367" y="1923818"/>
            <a:ext cx="4754062" cy="1607947"/>
          </a:xfrm>
          <a:prstGeom prst="wedgeRoundRectCallout">
            <a:avLst>
              <a:gd name="adj1" fmla="val 40600"/>
              <a:gd name="adj2" fmla="val 6171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4</a:t>
            </a:r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月は新しい始まりの季節で、</a:t>
            </a:r>
            <a:r>
              <a:rPr lang="en-US" altLang="ja-JP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</a:p>
          <a:p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新しい学年度の前期が始まります。</a:t>
            </a:r>
            <a:endParaRPr lang="en-US" sz="3200" b="1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3" name="คำบรรยายภาพ: สี่เหลี่ยมมุมมน 12">
            <a:extLst>
              <a:ext uri="{FF2B5EF4-FFF2-40B4-BE49-F238E27FC236}">
                <a16:creationId xmlns:a16="http://schemas.microsoft.com/office/drawing/2014/main" id="{CB56B2C2-25D7-40B8-9EAB-E441319900E5}"/>
              </a:ext>
            </a:extLst>
          </p:cNvPr>
          <p:cNvSpPr/>
          <p:nvPr/>
        </p:nvSpPr>
        <p:spPr>
          <a:xfrm>
            <a:off x="6349366" y="3843274"/>
            <a:ext cx="4080823" cy="1607947"/>
          </a:xfrm>
          <a:prstGeom prst="wedgeRoundRectCallout">
            <a:avLst>
              <a:gd name="adj1" fmla="val 57436"/>
              <a:gd name="adj2" fmla="val 1322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さて、春にはどのような</a:t>
            </a:r>
            <a:endParaRPr lang="en-US" altLang="ja-JP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お祭りがあるのでしょうか。</a:t>
            </a:r>
            <a:endParaRPr lang="en-US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CAEB4ABD-81CB-CA82-0897-E6BA50370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80" y="1808789"/>
            <a:ext cx="5472922" cy="364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3DA8CC2B-AEDC-7D23-EA35-614CDC14D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595" y="286747"/>
            <a:ext cx="10515600" cy="1325563"/>
          </a:xfrm>
        </p:spPr>
        <p:txBody>
          <a:bodyPr>
            <a:noAutofit/>
          </a:bodyPr>
          <a:lstStyle/>
          <a:p>
            <a:r>
              <a:rPr kumimoji="1" lang="ja-JP" altLang="en-US" sz="40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（</a:t>
            </a:r>
            <a:r>
              <a:rPr kumimoji="1" lang="en-US" altLang="ja-JP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3</a:t>
            </a:r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月～</a:t>
            </a:r>
            <a:r>
              <a:rPr kumimoji="1" lang="en-US" altLang="ja-JP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5</a:t>
            </a:r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月）</a:t>
            </a:r>
            <a:endParaRPr kumimoji="1" lang="en-US" sz="40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23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B1DFEEB-4477-441D-83CE-D709C872281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BD12C7-3517-4EAC-BEAA-751333BD7B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831380-f772-4d0a-86be-ca519d40c5a8"/>
    <ds:schemaRef ds:uri="b0c4f587-39ca-41af-b763-ad6198fafd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BF808B7-B642-4673-A9A7-5F0F7E84B65C}">
  <ds:schemaRefs>
    <ds:schemaRef ds:uri="http://purl.org/dc/terms/"/>
    <ds:schemaRef ds:uri="dd831380-f772-4d0a-86be-ca519d40c5a8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b0c4f587-39ca-41af-b763-ad6198fafdf1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1118</TotalTime>
  <Words>1544</Words>
  <Application>Microsoft Office PowerPoint</Application>
  <PresentationFormat>Widescreen</PresentationFormat>
  <Paragraphs>222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UD Digi Kyokasho N-B</vt:lpstr>
      <vt:lpstr>UD Digi Kyokasho NK-B</vt:lpstr>
      <vt:lpstr>UD Digi Kyokasho NK-R</vt:lpstr>
      <vt:lpstr>Angsana New</vt:lpstr>
      <vt:lpstr>Arial</vt:lpstr>
      <vt:lpstr>Calibri</vt:lpstr>
      <vt:lpstr>Calibri Light</vt:lpstr>
      <vt:lpstr>ธีมของ Office</vt:lpstr>
      <vt:lpstr>だい13か　日本の四季</vt:lpstr>
      <vt:lpstr>PowerPoint Presentation</vt:lpstr>
      <vt:lpstr>日本の四季</vt:lpstr>
      <vt:lpstr>PowerPoint Presentation</vt:lpstr>
      <vt:lpstr>（3月～5月）</vt:lpstr>
      <vt:lpstr>PowerPoint Presentation</vt:lpstr>
      <vt:lpstr>PowerPoint Presentation</vt:lpstr>
      <vt:lpstr>PowerPoint Presentation</vt:lpstr>
      <vt:lpstr>（3月～5月）</vt:lpstr>
      <vt:lpstr>PowerPoint Presentation</vt:lpstr>
      <vt:lpstr>ひな祭りが終わったあと、ひな人形を早く片づけないと、 どのようなことが起こると考えられているでしょうか。</vt:lpstr>
      <vt:lpstr>PowerPoint Presentation</vt:lpstr>
      <vt:lpstr>PowerPoint Presentation</vt:lpstr>
      <vt:lpstr>日本では、夏の暑さに負けないために、 　どんな魚を食べると思いますか。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大晦日の夜にある食べ物を食べると、健康で長生きできると 信じられています。その食べ物は何だと思いますか。</vt:lpstr>
      <vt:lpstr>PowerPoint Presentation</vt:lpstr>
      <vt:lpstr>PowerPoint Presentation</vt:lpstr>
      <vt:lpstr>日本との類似・相違点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だい13か　สี่ฤดูในญี่ปุ่น</dc:title>
  <dc:creator>Preyawan Phositlimpagul</dc:creator>
  <cp:lastModifiedBy>Jldstaff3</cp:lastModifiedBy>
  <cp:revision>1</cp:revision>
  <dcterms:created xsi:type="dcterms:W3CDTF">2023-04-07T06:52:36Z</dcterms:created>
  <dcterms:modified xsi:type="dcterms:W3CDTF">2026-05-22T07:50:35Z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