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7"/>
  </p:notesMasterIdLst>
  <p:sldIdLst>
    <p:sldId id="257" r:id="rId6"/>
    <p:sldId id="258" r:id="rId7"/>
    <p:sldId id="291" r:id="rId8"/>
    <p:sldId id="260" r:id="rId9"/>
    <p:sldId id="287" r:id="rId10"/>
    <p:sldId id="288" r:id="rId11"/>
    <p:sldId id="316" r:id="rId12"/>
    <p:sldId id="275" r:id="rId13"/>
    <p:sldId id="277" r:id="rId14"/>
    <p:sldId id="278" r:id="rId15"/>
    <p:sldId id="271" r:id="rId16"/>
    <p:sldId id="290" r:id="rId17"/>
    <p:sldId id="259" r:id="rId18"/>
    <p:sldId id="272" r:id="rId19"/>
    <p:sldId id="286" r:id="rId20"/>
    <p:sldId id="317" r:id="rId21"/>
    <p:sldId id="267" r:id="rId22"/>
    <p:sldId id="280" r:id="rId23"/>
    <p:sldId id="284" r:id="rId24"/>
    <p:sldId id="285" r:id="rId25"/>
    <p:sldId id="31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2DE76604-74A9-4AA8-E780-A9C2D0991143}" name="Narisara Thongmee" initials="NT" userId="S::Narisara@jpf.go.jp::6757c35e-10a4-4930-b694-0eb276fcf2f1" providerId="AD"/>
  <p188:author id="{FE726F17-E774-0F7B-8126-361C176D9964}" name="Preyawan Phositlimpagul" initials="PP" userId="S::Preyawan@jpf.go.jp::516c888d-eece-4e06-ad99-7b467d4b00d5" providerId="AD"/>
  <p188:author id="{2778F25A-0217-1956-F08D-B90D3FEF60B9}" name="Yuka Ichimaru" initials="YI" userId="S::Yuka_Ichimaru@jpf.go.jp::62276e7c-db92-415b-b9ae-97277e573f73" providerId="AD"/>
  <p188:author id="{55822285-4AC6-A1A2-9F07-F9A00FD4F891}" name="Maiko Kondo" initials="MK" userId="S::Maiko_Kondo@jpf.go.jp::08723079-52d7-44d4-b094-d03874e15015" providerId="AD"/>
  <p188:author id="{9C9F5ADB-F72A-7455-5782-92D09C1C0586}" name="Yuka Ichimaru" initials="YI" userId="S::yuka_ichimaru@jpf.go.jp::62276e7c-db92-415b-b9ae-97277e573f7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7B9"/>
    <a:srgbClr val="FFFF99"/>
    <a:srgbClr val="FFFFCC"/>
    <a:srgbClr val="FFFFFF"/>
    <a:srgbClr val="FFCCA6"/>
    <a:srgbClr val="E6E6E6"/>
    <a:srgbClr val="C830CC"/>
    <a:srgbClr val="42210B"/>
    <a:srgbClr val="FDEAE7"/>
    <a:srgbClr val="FCD9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536D1D-2CCB-408E-8DEA-ACFC61B7EE4E}" v="83" dt="2026-06-05T09:13:23.938"/>
    <p1510:client id="{85641C65-509D-4A96-8C97-FF7F31874554}" v="4" dt="2026-06-05T08:05:34.94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isara Thongmee" userId="6757c35e-10a4-4930-b694-0eb276fcf2f1" providerId="ADAL" clId="{6F22B6E1-AE64-439F-B1C9-7D115AEFFF31}"/>
    <pc:docChg chg="custSel addSld delSld modSld sldOrd">
      <pc:chgData name="Narisara Thongmee" userId="6757c35e-10a4-4930-b694-0eb276fcf2f1" providerId="ADAL" clId="{6F22B6E1-AE64-439F-B1C9-7D115AEFFF31}" dt="2026-06-05T08:05:34.942" v="26"/>
      <pc:docMkLst>
        <pc:docMk/>
      </pc:docMkLst>
      <pc:sldChg chg="delSp mod delAnim">
        <pc:chgData name="Narisara Thongmee" userId="6757c35e-10a4-4930-b694-0eb276fcf2f1" providerId="ADAL" clId="{6F22B6E1-AE64-439F-B1C9-7D115AEFFF31}" dt="2026-06-05T07:57:18.629" v="0" actId="478"/>
        <pc:sldMkLst>
          <pc:docMk/>
          <pc:sldMk cId="3013604757" sldId="260"/>
        </pc:sldMkLst>
        <pc:grpChg chg="del">
          <ac:chgData name="Narisara Thongmee" userId="6757c35e-10a4-4930-b694-0eb276fcf2f1" providerId="ADAL" clId="{6F22B6E1-AE64-439F-B1C9-7D115AEFFF31}" dt="2026-06-05T07:57:18.629" v="0" actId="478"/>
          <ac:grpSpMkLst>
            <pc:docMk/>
            <pc:sldMk cId="3013604757" sldId="260"/>
            <ac:grpSpMk id="11" creationId="{EC0E9E12-D8F4-59AC-8795-D8B5612A45BD}"/>
          </ac:grpSpMkLst>
        </pc:grpChg>
      </pc:sldChg>
      <pc:sldChg chg="mod ord modShow">
        <pc:chgData name="Narisara Thongmee" userId="6757c35e-10a4-4930-b694-0eb276fcf2f1" providerId="ADAL" clId="{6F22B6E1-AE64-439F-B1C9-7D115AEFFF31}" dt="2026-06-05T08:04:05.828" v="19" actId="34476"/>
        <pc:sldMkLst>
          <pc:docMk/>
          <pc:sldMk cId="421438894" sldId="263"/>
        </pc:sldMkLst>
      </pc:sldChg>
      <pc:sldChg chg="mod ord modShow">
        <pc:chgData name="Narisara Thongmee" userId="6757c35e-10a4-4930-b694-0eb276fcf2f1" providerId="ADAL" clId="{6F22B6E1-AE64-439F-B1C9-7D115AEFFF31}" dt="2026-06-05T08:04:51.657" v="22" actId="34476"/>
        <pc:sldMkLst>
          <pc:docMk/>
          <pc:sldMk cId="4279696428" sldId="267"/>
        </pc:sldMkLst>
      </pc:sldChg>
      <pc:sldChg chg="mod ord modShow">
        <pc:chgData name="Narisara Thongmee" userId="6757c35e-10a4-4930-b694-0eb276fcf2f1" providerId="ADAL" clId="{6F22B6E1-AE64-439F-B1C9-7D115AEFFF31}" dt="2026-06-05T08:05:06.004" v="25" actId="34476"/>
        <pc:sldMkLst>
          <pc:docMk/>
          <pc:sldMk cId="1537093485" sldId="280"/>
        </pc:sldMkLst>
      </pc:sldChg>
      <pc:sldChg chg="mod ord modShow">
        <pc:chgData name="Narisara Thongmee" userId="6757c35e-10a4-4930-b694-0eb276fcf2f1" providerId="ADAL" clId="{6F22B6E1-AE64-439F-B1C9-7D115AEFFF31}" dt="2026-06-05T08:00:09.958" v="9" actId="729"/>
        <pc:sldMkLst>
          <pc:docMk/>
          <pc:sldMk cId="2338418202" sldId="287"/>
        </pc:sldMkLst>
      </pc:sldChg>
      <pc:sldChg chg="mod ord modShow">
        <pc:chgData name="Narisara Thongmee" userId="6757c35e-10a4-4930-b694-0eb276fcf2f1" providerId="ADAL" clId="{6F22B6E1-AE64-439F-B1C9-7D115AEFFF31}" dt="2026-06-05T07:59:39.404" v="6" actId="729"/>
        <pc:sldMkLst>
          <pc:docMk/>
          <pc:sldMk cId="2332789623" sldId="288"/>
        </pc:sldMkLst>
      </pc:sldChg>
      <pc:sldChg chg="ord">
        <pc:chgData name="Narisara Thongmee" userId="6757c35e-10a4-4930-b694-0eb276fcf2f1" providerId="ADAL" clId="{6F22B6E1-AE64-439F-B1C9-7D115AEFFF31}" dt="2026-06-05T08:00:33.360" v="11"/>
        <pc:sldMkLst>
          <pc:docMk/>
          <pc:sldMk cId="3742339985" sldId="289"/>
        </pc:sldMkLst>
      </pc:sldChg>
      <pc:sldChg chg="delSp mod">
        <pc:chgData name="Narisara Thongmee" userId="6757c35e-10a4-4930-b694-0eb276fcf2f1" providerId="ADAL" clId="{6F22B6E1-AE64-439F-B1C9-7D115AEFFF31}" dt="2026-06-05T08:02:30.427" v="16" actId="478"/>
        <pc:sldMkLst>
          <pc:docMk/>
          <pc:sldMk cId="1333984371" sldId="290"/>
        </pc:sldMkLst>
        <pc:spChg chg="del">
          <ac:chgData name="Narisara Thongmee" userId="6757c35e-10a4-4930-b694-0eb276fcf2f1" providerId="ADAL" clId="{6F22B6E1-AE64-439F-B1C9-7D115AEFFF31}" dt="2026-06-05T08:02:30.427" v="16" actId="478"/>
          <ac:spMkLst>
            <pc:docMk/>
            <pc:sldMk cId="1333984371" sldId="290"/>
            <ac:spMk id="2" creationId="{3AE8A3AF-328E-A0AC-D155-8C064F734B59}"/>
          </ac:spMkLst>
        </pc:spChg>
      </pc:sldChg>
      <pc:sldChg chg="add">
        <pc:chgData name="Narisara Thongmee" userId="6757c35e-10a4-4930-b694-0eb276fcf2f1" providerId="ADAL" clId="{6F22B6E1-AE64-439F-B1C9-7D115AEFFF31}" dt="2026-06-05T07:58:26.143" v="1"/>
        <pc:sldMkLst>
          <pc:docMk/>
          <pc:sldMk cId="1544164803" sldId="292"/>
        </pc:sldMkLst>
      </pc:sldChg>
      <pc:sldChg chg="add">
        <pc:chgData name="Narisara Thongmee" userId="6757c35e-10a4-4930-b694-0eb276fcf2f1" providerId="ADAL" clId="{6F22B6E1-AE64-439F-B1C9-7D115AEFFF31}" dt="2026-06-05T07:59:35.993" v="5"/>
        <pc:sldMkLst>
          <pc:docMk/>
          <pc:sldMk cId="401335553" sldId="293"/>
        </pc:sldMkLst>
      </pc:sldChg>
      <pc:sldChg chg="add del">
        <pc:chgData name="Narisara Thongmee" userId="6757c35e-10a4-4930-b694-0eb276fcf2f1" providerId="ADAL" clId="{6F22B6E1-AE64-439F-B1C9-7D115AEFFF31}" dt="2026-06-05T08:01:13.072" v="13" actId="47"/>
        <pc:sldMkLst>
          <pc:docMk/>
          <pc:sldMk cId="1838659364" sldId="294"/>
        </pc:sldMkLst>
      </pc:sldChg>
      <pc:sldChg chg="add">
        <pc:chgData name="Narisara Thongmee" userId="6757c35e-10a4-4930-b694-0eb276fcf2f1" providerId="ADAL" clId="{6F22B6E1-AE64-439F-B1C9-7D115AEFFF31}" dt="2026-06-05T08:05:34.942" v="26"/>
        <pc:sldMkLst>
          <pc:docMk/>
          <pc:sldMk cId="3298633987" sldId="315"/>
        </pc:sldMkLst>
      </pc:sldChg>
    </pc:docChg>
  </pc:docChgLst>
  <pc:docChgLst>
    <pc:chgData name="jldintern1" userId="c239dbb3-80bf-437b-a6c1-5a5bf65cbf14" providerId="ADAL" clId="{676680C9-4C6D-402F-B609-A9C0E11700C5}"/>
    <pc:docChg chg="undo custSel addSld delSld modSld sldOrd">
      <pc:chgData name="jldintern1" userId="c239dbb3-80bf-437b-a6c1-5a5bf65cbf14" providerId="ADAL" clId="{676680C9-4C6D-402F-B609-A9C0E11700C5}" dt="2026-06-05T09:13:23.938" v="96" actId="478"/>
      <pc:docMkLst>
        <pc:docMk/>
      </pc:docMkLst>
      <pc:sldChg chg="ord">
        <pc:chgData name="jldintern1" userId="c239dbb3-80bf-437b-a6c1-5a5bf65cbf14" providerId="ADAL" clId="{676680C9-4C6D-402F-B609-A9C0E11700C5}" dt="2026-06-05T09:01:21.406" v="29"/>
        <pc:sldMkLst>
          <pc:docMk/>
          <pc:sldMk cId="2897078254" sldId="259"/>
        </pc:sldMkLst>
      </pc:sldChg>
      <pc:sldChg chg="del ord">
        <pc:chgData name="jldintern1" userId="c239dbb3-80bf-437b-a6c1-5a5bf65cbf14" providerId="ADAL" clId="{676680C9-4C6D-402F-B609-A9C0E11700C5}" dt="2026-06-05T09:09:49.950" v="77" actId="47"/>
        <pc:sldMkLst>
          <pc:docMk/>
          <pc:sldMk cId="421438894" sldId="263"/>
        </pc:sldMkLst>
      </pc:sldChg>
      <pc:sldChg chg="ord">
        <pc:chgData name="jldintern1" userId="c239dbb3-80bf-437b-a6c1-5a5bf65cbf14" providerId="ADAL" clId="{676680C9-4C6D-402F-B609-A9C0E11700C5}" dt="2026-06-05T09:07:13.675" v="59"/>
        <pc:sldMkLst>
          <pc:docMk/>
          <pc:sldMk cId="4279696428" sldId="267"/>
        </pc:sldMkLst>
      </pc:sldChg>
      <pc:sldChg chg="ord">
        <pc:chgData name="jldintern1" userId="c239dbb3-80bf-437b-a6c1-5a5bf65cbf14" providerId="ADAL" clId="{676680C9-4C6D-402F-B609-A9C0E11700C5}" dt="2026-06-05T09:01:10.070" v="25"/>
        <pc:sldMkLst>
          <pc:docMk/>
          <pc:sldMk cId="3516570217" sldId="271"/>
        </pc:sldMkLst>
      </pc:sldChg>
      <pc:sldChg chg="ord">
        <pc:chgData name="jldintern1" userId="c239dbb3-80bf-437b-a6c1-5a5bf65cbf14" providerId="ADAL" clId="{676680C9-4C6D-402F-B609-A9C0E11700C5}" dt="2026-06-05T09:04:04.008" v="48"/>
        <pc:sldMkLst>
          <pc:docMk/>
          <pc:sldMk cId="13637272" sldId="272"/>
        </pc:sldMkLst>
      </pc:sldChg>
      <pc:sldChg chg="ord">
        <pc:chgData name="jldintern1" userId="c239dbb3-80bf-437b-a6c1-5a5bf65cbf14" providerId="ADAL" clId="{676680C9-4C6D-402F-B609-A9C0E11700C5}" dt="2026-06-05T09:00:55.846" v="19"/>
        <pc:sldMkLst>
          <pc:docMk/>
          <pc:sldMk cId="3259002704" sldId="275"/>
        </pc:sldMkLst>
      </pc:sldChg>
      <pc:sldChg chg="ord">
        <pc:chgData name="jldintern1" userId="c239dbb3-80bf-437b-a6c1-5a5bf65cbf14" providerId="ADAL" clId="{676680C9-4C6D-402F-B609-A9C0E11700C5}" dt="2026-06-05T09:00:59.716" v="21"/>
        <pc:sldMkLst>
          <pc:docMk/>
          <pc:sldMk cId="3492102535" sldId="277"/>
        </pc:sldMkLst>
      </pc:sldChg>
      <pc:sldChg chg="ord">
        <pc:chgData name="jldintern1" userId="c239dbb3-80bf-437b-a6c1-5a5bf65cbf14" providerId="ADAL" clId="{676680C9-4C6D-402F-B609-A9C0E11700C5}" dt="2026-06-05T09:01:06.050" v="23"/>
        <pc:sldMkLst>
          <pc:docMk/>
          <pc:sldMk cId="1423212972" sldId="278"/>
        </pc:sldMkLst>
      </pc:sldChg>
      <pc:sldChg chg="addSp delSp modSp mod ord">
        <pc:chgData name="jldintern1" userId="c239dbb3-80bf-437b-a6c1-5a5bf65cbf14" providerId="ADAL" clId="{676680C9-4C6D-402F-B609-A9C0E11700C5}" dt="2026-06-05T09:09:18.817" v="74" actId="1076"/>
        <pc:sldMkLst>
          <pc:docMk/>
          <pc:sldMk cId="1537093485" sldId="280"/>
        </pc:sldMkLst>
        <pc:picChg chg="add del">
          <ac:chgData name="jldintern1" userId="c239dbb3-80bf-437b-a6c1-5a5bf65cbf14" providerId="ADAL" clId="{676680C9-4C6D-402F-B609-A9C0E11700C5}" dt="2026-06-05T09:08:25.963" v="66" actId="478"/>
          <ac:picMkLst>
            <pc:docMk/>
            <pc:sldMk cId="1537093485" sldId="280"/>
            <ac:picMk id="21" creationId="{7B4F6C96-D803-6E95-F934-6AFA431478F2}"/>
          </ac:picMkLst>
        </pc:picChg>
        <pc:picChg chg="del">
          <ac:chgData name="jldintern1" userId="c239dbb3-80bf-437b-a6c1-5a5bf65cbf14" providerId="ADAL" clId="{676680C9-4C6D-402F-B609-A9C0E11700C5}" dt="2026-06-05T09:09:09.270" v="71" actId="478"/>
          <ac:picMkLst>
            <pc:docMk/>
            <pc:sldMk cId="1537093485" sldId="280"/>
            <ac:picMk id="1028" creationId="{CBF57177-D924-5BE4-89B6-57D6B7095252}"/>
          </ac:picMkLst>
        </pc:picChg>
        <pc:picChg chg="add mod">
          <ac:chgData name="jldintern1" userId="c239dbb3-80bf-437b-a6c1-5a5bf65cbf14" providerId="ADAL" clId="{676680C9-4C6D-402F-B609-A9C0E11700C5}" dt="2026-06-05T09:08:57.285" v="70" actId="1076"/>
          <ac:picMkLst>
            <pc:docMk/>
            <pc:sldMk cId="1537093485" sldId="280"/>
            <ac:picMk id="2050" creationId="{334C7C97-0264-A04D-8147-9F568AAEFF7A}"/>
          </ac:picMkLst>
        </pc:picChg>
        <pc:picChg chg="add mod">
          <ac:chgData name="jldintern1" userId="c239dbb3-80bf-437b-a6c1-5a5bf65cbf14" providerId="ADAL" clId="{676680C9-4C6D-402F-B609-A9C0E11700C5}" dt="2026-06-05T09:09:18.817" v="74" actId="1076"/>
          <ac:picMkLst>
            <pc:docMk/>
            <pc:sldMk cId="1537093485" sldId="280"/>
            <ac:picMk id="2052" creationId="{2D4DBBDD-99B1-E75B-3D6B-24E1EFD3AC0C}"/>
          </ac:picMkLst>
        </pc:picChg>
      </pc:sldChg>
      <pc:sldChg chg="addSp delSp modSp mod ord">
        <pc:chgData name="jldintern1" userId="c239dbb3-80bf-437b-a6c1-5a5bf65cbf14" providerId="ADAL" clId="{676680C9-4C6D-402F-B609-A9C0E11700C5}" dt="2026-06-05T09:13:23.938" v="96" actId="478"/>
        <pc:sldMkLst>
          <pc:docMk/>
          <pc:sldMk cId="934542252" sldId="284"/>
        </pc:sldMkLst>
        <pc:picChg chg="add del mod">
          <ac:chgData name="jldintern1" userId="c239dbb3-80bf-437b-a6c1-5a5bf65cbf14" providerId="ADAL" clId="{676680C9-4C6D-402F-B609-A9C0E11700C5}" dt="2026-06-05T09:13:15.026" v="93" actId="1076"/>
          <ac:picMkLst>
            <pc:docMk/>
            <pc:sldMk cId="934542252" sldId="284"/>
            <ac:picMk id="2" creationId="{53DB73E7-950D-F6F1-B427-34EFE4F4131C}"/>
          </ac:picMkLst>
        </pc:picChg>
        <pc:picChg chg="add del">
          <ac:chgData name="jldintern1" userId="c239dbb3-80bf-437b-a6c1-5a5bf65cbf14" providerId="ADAL" clId="{676680C9-4C6D-402F-B609-A9C0E11700C5}" dt="2026-06-05T09:13:23.938" v="96" actId="478"/>
          <ac:picMkLst>
            <pc:docMk/>
            <pc:sldMk cId="934542252" sldId="284"/>
            <ac:picMk id="9" creationId="{8DC8D121-9CD4-24EF-9A57-71E84F26A79E}"/>
          </ac:picMkLst>
        </pc:picChg>
      </pc:sldChg>
      <pc:sldChg chg="ord">
        <pc:chgData name="jldintern1" userId="c239dbb3-80bf-437b-a6c1-5a5bf65cbf14" providerId="ADAL" clId="{676680C9-4C6D-402F-B609-A9C0E11700C5}" dt="2026-06-05T09:04:10.130" v="50"/>
        <pc:sldMkLst>
          <pc:docMk/>
          <pc:sldMk cId="1538045448" sldId="286"/>
        </pc:sldMkLst>
      </pc:sldChg>
      <pc:sldChg chg="addSp delSp modSp mod ord modShow">
        <pc:chgData name="jldintern1" userId="c239dbb3-80bf-437b-a6c1-5a5bf65cbf14" providerId="ADAL" clId="{676680C9-4C6D-402F-B609-A9C0E11700C5}" dt="2026-06-05T09:03:30.758" v="45" actId="34476"/>
        <pc:sldMkLst>
          <pc:docMk/>
          <pc:sldMk cId="2338418202" sldId="287"/>
        </pc:sldMkLst>
        <pc:picChg chg="del">
          <ac:chgData name="jldintern1" userId="c239dbb3-80bf-437b-a6c1-5a5bf65cbf14" providerId="ADAL" clId="{676680C9-4C6D-402F-B609-A9C0E11700C5}" dt="2026-06-05T09:01:51.099" v="36" actId="478"/>
          <ac:picMkLst>
            <pc:docMk/>
            <pc:sldMk cId="2338418202" sldId="287"/>
            <ac:picMk id="5" creationId="{ECD178F6-6578-7A15-49CB-1A92A7872AD9}"/>
          </ac:picMkLst>
        </pc:picChg>
        <pc:picChg chg="add mod">
          <ac:chgData name="jldintern1" userId="c239dbb3-80bf-437b-a6c1-5a5bf65cbf14" providerId="ADAL" clId="{676680C9-4C6D-402F-B609-A9C0E11700C5}" dt="2026-06-05T09:02:27.478" v="42" actId="1076"/>
          <ac:picMkLst>
            <pc:docMk/>
            <pc:sldMk cId="2338418202" sldId="287"/>
            <ac:picMk id="1026" creationId="{32187C9F-6B06-CB7C-6DD0-9F9331F635FA}"/>
          </ac:picMkLst>
        </pc:picChg>
      </pc:sldChg>
      <pc:sldChg chg="mod ord modShow">
        <pc:chgData name="jldintern1" userId="c239dbb3-80bf-437b-a6c1-5a5bf65cbf14" providerId="ADAL" clId="{676680C9-4C6D-402F-B609-A9C0E11700C5}" dt="2026-06-05T08:57:58.115" v="2" actId="34476"/>
        <pc:sldMkLst>
          <pc:docMk/>
          <pc:sldMk cId="2332789623" sldId="288"/>
        </pc:sldMkLst>
      </pc:sldChg>
      <pc:sldChg chg="del ord">
        <pc:chgData name="jldintern1" userId="c239dbb3-80bf-437b-a6c1-5a5bf65cbf14" providerId="ADAL" clId="{676680C9-4C6D-402F-B609-A9C0E11700C5}" dt="2026-06-05T09:00:36.268" v="17" actId="47"/>
        <pc:sldMkLst>
          <pc:docMk/>
          <pc:sldMk cId="3742339985" sldId="289"/>
        </pc:sldMkLst>
      </pc:sldChg>
      <pc:sldChg chg="ord">
        <pc:chgData name="jldintern1" userId="c239dbb3-80bf-437b-a6c1-5a5bf65cbf14" providerId="ADAL" clId="{676680C9-4C6D-402F-B609-A9C0E11700C5}" dt="2026-06-05T09:01:13.915" v="27"/>
        <pc:sldMkLst>
          <pc:docMk/>
          <pc:sldMk cId="1333984371" sldId="290"/>
        </pc:sldMkLst>
      </pc:sldChg>
      <pc:sldChg chg="del">
        <pc:chgData name="jldintern1" userId="c239dbb3-80bf-437b-a6c1-5a5bf65cbf14" providerId="ADAL" clId="{676680C9-4C6D-402F-B609-A9C0E11700C5}" dt="2026-06-05T09:03:36.879" v="46" actId="47"/>
        <pc:sldMkLst>
          <pc:docMk/>
          <pc:sldMk cId="1544164803" sldId="292"/>
        </pc:sldMkLst>
      </pc:sldChg>
      <pc:sldChg chg="del ord">
        <pc:chgData name="jldintern1" userId="c239dbb3-80bf-437b-a6c1-5a5bf65cbf14" providerId="ADAL" clId="{676680C9-4C6D-402F-B609-A9C0E11700C5}" dt="2026-06-05T09:10:00.045" v="78" actId="47"/>
        <pc:sldMkLst>
          <pc:docMk/>
          <pc:sldMk cId="401335553" sldId="293"/>
        </pc:sldMkLst>
      </pc:sldChg>
      <pc:sldChg chg="addSp delSp modSp add mod delAnim modAnim">
        <pc:chgData name="jldintern1" userId="c239dbb3-80bf-437b-a6c1-5a5bf65cbf14" providerId="ADAL" clId="{676680C9-4C6D-402F-B609-A9C0E11700C5}" dt="2026-06-05T09:00:29.889" v="16"/>
        <pc:sldMkLst>
          <pc:docMk/>
          <pc:sldMk cId="1866033647" sldId="316"/>
        </pc:sldMkLst>
        <pc:spChg chg="del mod">
          <ac:chgData name="jldintern1" userId="c239dbb3-80bf-437b-a6c1-5a5bf65cbf14" providerId="ADAL" clId="{676680C9-4C6D-402F-B609-A9C0E11700C5}" dt="2026-06-05T08:59:09.988" v="8" actId="478"/>
          <ac:spMkLst>
            <pc:docMk/>
            <pc:sldMk cId="1866033647" sldId="316"/>
            <ac:spMk id="2" creationId="{89586079-9B72-6B3B-7091-5AAE287B0F9E}"/>
          </ac:spMkLst>
        </pc:spChg>
        <pc:spChg chg="del">
          <ac:chgData name="jldintern1" userId="c239dbb3-80bf-437b-a6c1-5a5bf65cbf14" providerId="ADAL" clId="{676680C9-4C6D-402F-B609-A9C0E11700C5}" dt="2026-06-05T09:00:13.542" v="13" actId="478"/>
          <ac:spMkLst>
            <pc:docMk/>
            <pc:sldMk cId="1866033647" sldId="316"/>
            <ac:spMk id="3" creationId="{ABF32112-90F2-D103-00C2-9DF6A6C53B31}"/>
          </ac:spMkLst>
        </pc:spChg>
        <pc:spChg chg="del">
          <ac:chgData name="jldintern1" userId="c239dbb3-80bf-437b-a6c1-5a5bf65cbf14" providerId="ADAL" clId="{676680C9-4C6D-402F-B609-A9C0E11700C5}" dt="2026-06-05T09:00:27.766" v="15" actId="478"/>
          <ac:spMkLst>
            <pc:docMk/>
            <pc:sldMk cId="1866033647" sldId="316"/>
            <ac:spMk id="4" creationId="{B4687C6B-B516-06A8-1380-A19B3301A3D2}"/>
          </ac:spMkLst>
        </pc:spChg>
        <pc:spChg chg="add mod">
          <ac:chgData name="jldintern1" userId="c239dbb3-80bf-437b-a6c1-5a5bf65cbf14" providerId="ADAL" clId="{676680C9-4C6D-402F-B609-A9C0E11700C5}" dt="2026-06-05T08:59:15.389" v="9"/>
          <ac:spMkLst>
            <pc:docMk/>
            <pc:sldMk cId="1866033647" sldId="316"/>
            <ac:spMk id="5" creationId="{142760E8-B4E5-0C3E-2C75-8D65BF204843}"/>
          </ac:spMkLst>
        </pc:spChg>
        <pc:spChg chg="add mod">
          <ac:chgData name="jldintern1" userId="c239dbb3-80bf-437b-a6c1-5a5bf65cbf14" providerId="ADAL" clId="{676680C9-4C6D-402F-B609-A9C0E11700C5}" dt="2026-06-05T09:00:14.969" v="14"/>
          <ac:spMkLst>
            <pc:docMk/>
            <pc:sldMk cId="1866033647" sldId="316"/>
            <ac:spMk id="12" creationId="{3413BCCB-B997-F348-9074-3EBB2BE33A26}"/>
          </ac:spMkLst>
        </pc:spChg>
        <pc:spChg chg="add mod">
          <ac:chgData name="jldintern1" userId="c239dbb3-80bf-437b-a6c1-5a5bf65cbf14" providerId="ADAL" clId="{676680C9-4C6D-402F-B609-A9C0E11700C5}" dt="2026-06-05T09:00:29.889" v="16"/>
          <ac:spMkLst>
            <pc:docMk/>
            <pc:sldMk cId="1866033647" sldId="316"/>
            <ac:spMk id="13" creationId="{48C186DE-D580-69E3-7643-3D4C3A4917B0}"/>
          </ac:spMkLst>
        </pc:spChg>
        <pc:spChg chg="del">
          <ac:chgData name="jldintern1" userId="c239dbb3-80bf-437b-a6c1-5a5bf65cbf14" providerId="ADAL" clId="{676680C9-4C6D-402F-B609-A9C0E11700C5}" dt="2026-06-05T08:59:30.501" v="10" actId="478"/>
          <ac:spMkLst>
            <pc:docMk/>
            <pc:sldMk cId="1866033647" sldId="316"/>
            <ac:spMk id="23" creationId="{45938180-C382-8AC7-8C6B-C3E309A52C30}"/>
          </ac:spMkLst>
        </pc:spChg>
        <pc:picChg chg="add mod">
          <ac:chgData name="jldintern1" userId="c239dbb3-80bf-437b-a6c1-5a5bf65cbf14" providerId="ADAL" clId="{676680C9-4C6D-402F-B609-A9C0E11700C5}" dt="2026-06-05T08:59:56.921" v="12" actId="1076"/>
          <ac:picMkLst>
            <pc:docMk/>
            <pc:sldMk cId="1866033647" sldId="316"/>
            <ac:picMk id="11" creationId="{D1C7099F-0961-D423-7E0F-69F1F9EAEDFC}"/>
          </ac:picMkLst>
        </pc:picChg>
      </pc:sldChg>
      <pc:sldChg chg="addSp delSp modSp add mod delAnim modAnim">
        <pc:chgData name="jldintern1" userId="c239dbb3-80bf-437b-a6c1-5a5bf65cbf14" providerId="ADAL" clId="{676680C9-4C6D-402F-B609-A9C0E11700C5}" dt="2026-06-05T09:06:57.816" v="57"/>
        <pc:sldMkLst>
          <pc:docMk/>
          <pc:sldMk cId="3061295002" sldId="317"/>
        </pc:sldMkLst>
        <pc:spChg chg="del">
          <ac:chgData name="jldintern1" userId="c239dbb3-80bf-437b-a6c1-5a5bf65cbf14" providerId="ADAL" clId="{676680C9-4C6D-402F-B609-A9C0E11700C5}" dt="2026-06-05T09:06:37.015" v="54" actId="478"/>
          <ac:spMkLst>
            <pc:docMk/>
            <pc:sldMk cId="3061295002" sldId="317"/>
            <ac:spMk id="3" creationId="{EC166C90-EFA0-D3CE-A864-081ECBD44C1C}"/>
          </ac:spMkLst>
        </pc:spChg>
        <pc:spChg chg="add mod">
          <ac:chgData name="jldintern1" userId="c239dbb3-80bf-437b-a6c1-5a5bf65cbf14" providerId="ADAL" clId="{676680C9-4C6D-402F-B609-A9C0E11700C5}" dt="2026-06-05T09:06:38.791" v="55"/>
          <ac:spMkLst>
            <pc:docMk/>
            <pc:sldMk cId="3061295002" sldId="317"/>
            <ac:spMk id="5" creationId="{8BE0996F-9C18-D808-004C-C5D00D150D0F}"/>
          </ac:spMkLst>
        </pc:spChg>
        <pc:spChg chg="add mod">
          <ac:chgData name="jldintern1" userId="c239dbb3-80bf-437b-a6c1-5a5bf65cbf14" providerId="ADAL" clId="{676680C9-4C6D-402F-B609-A9C0E11700C5}" dt="2026-06-05T09:06:57.816" v="57"/>
          <ac:spMkLst>
            <pc:docMk/>
            <pc:sldMk cId="3061295002" sldId="317"/>
            <ac:spMk id="6" creationId="{6A8A8CCC-C447-4A02-9766-3EFE0244B766}"/>
          </ac:spMkLst>
        </pc:spChg>
        <pc:spChg chg="del">
          <ac:chgData name="jldintern1" userId="c239dbb3-80bf-437b-a6c1-5a5bf65cbf14" providerId="ADAL" clId="{676680C9-4C6D-402F-B609-A9C0E11700C5}" dt="2026-06-05T09:06:56.288" v="56" actId="478"/>
          <ac:spMkLst>
            <pc:docMk/>
            <pc:sldMk cId="3061295002" sldId="317"/>
            <ac:spMk id="22" creationId="{C6AD8569-82CD-D7FC-49B4-6985D525A2E3}"/>
          </ac:spMkLst>
        </pc:spChg>
      </pc:sldChg>
      <pc:sldChg chg="addSp delSp modSp add del mod">
        <pc:chgData name="jldintern1" userId="c239dbb3-80bf-437b-a6c1-5a5bf65cbf14" providerId="ADAL" clId="{676680C9-4C6D-402F-B609-A9C0E11700C5}" dt="2026-06-05T09:13:16.588" v="95"/>
        <pc:sldMkLst>
          <pc:docMk/>
          <pc:sldMk cId="2876251036" sldId="318"/>
        </pc:sldMkLst>
        <pc:spChg chg="add mod">
          <ac:chgData name="jldintern1" userId="c239dbb3-80bf-437b-a6c1-5a5bf65cbf14" providerId="ADAL" clId="{676680C9-4C6D-402F-B609-A9C0E11700C5}" dt="2026-06-05T09:12:10.701" v="85"/>
          <ac:spMkLst>
            <pc:docMk/>
            <pc:sldMk cId="2876251036" sldId="318"/>
            <ac:spMk id="2" creationId="{239AC336-C229-EC29-DE6A-9839208DE655}"/>
          </ac:spMkLst>
        </pc:spChg>
        <pc:spChg chg="add mod">
          <ac:chgData name="jldintern1" userId="c239dbb3-80bf-437b-a6c1-5a5bf65cbf14" providerId="ADAL" clId="{676680C9-4C6D-402F-B609-A9C0E11700C5}" dt="2026-06-05T09:12:29.999" v="87"/>
          <ac:spMkLst>
            <pc:docMk/>
            <pc:sldMk cId="2876251036" sldId="318"/>
            <ac:spMk id="5" creationId="{94043408-C31C-4E1B-5816-EE46D3EB9307}"/>
          </ac:spMkLst>
        </pc:spChg>
        <pc:spChg chg="add mod">
          <ac:chgData name="jldintern1" userId="c239dbb3-80bf-437b-a6c1-5a5bf65cbf14" providerId="ADAL" clId="{676680C9-4C6D-402F-B609-A9C0E11700C5}" dt="2026-06-05T09:12:58.754" v="89"/>
          <ac:spMkLst>
            <pc:docMk/>
            <pc:sldMk cId="2876251036" sldId="318"/>
            <ac:spMk id="6" creationId="{4730633A-5848-C777-4EC7-6EFE6450320D}"/>
          </ac:spMkLst>
        </pc:spChg>
        <pc:spChg chg="add del">
          <ac:chgData name="jldintern1" userId="c239dbb3-80bf-437b-a6c1-5a5bf65cbf14" providerId="ADAL" clId="{676680C9-4C6D-402F-B609-A9C0E11700C5}" dt="2026-06-05T09:13:16.049" v="94" actId="478"/>
          <ac:spMkLst>
            <pc:docMk/>
            <pc:sldMk cId="2876251036" sldId="318"/>
            <ac:spMk id="12" creationId="{17572307-B77F-DE0F-9F6D-0A999968DAC9}"/>
          </ac:spMkLst>
        </pc:spChg>
        <pc:spChg chg="add del">
          <ac:chgData name="jldintern1" userId="c239dbb3-80bf-437b-a6c1-5a5bf65cbf14" providerId="ADAL" clId="{676680C9-4C6D-402F-B609-A9C0E11700C5}" dt="2026-06-05T09:13:13.856" v="91" actId="478"/>
          <ac:spMkLst>
            <pc:docMk/>
            <pc:sldMk cId="2876251036" sldId="318"/>
            <ac:spMk id="13" creationId="{44E4AC39-BF47-561A-688A-730F25D8FEB7}"/>
          </ac:spMkLst>
        </pc:spChg>
        <pc:spChg chg="add del">
          <ac:chgData name="jldintern1" userId="c239dbb3-80bf-437b-a6c1-5a5bf65cbf14" providerId="ADAL" clId="{676680C9-4C6D-402F-B609-A9C0E11700C5}" dt="2026-06-05T09:13:13.240" v="90" actId="478"/>
          <ac:spMkLst>
            <pc:docMk/>
            <pc:sldMk cId="2876251036" sldId="318"/>
            <ac:spMk id="14" creationId="{A883453B-01E1-D15B-2C6B-39773760156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4078A0-ED77-4938-ACA7-E624EF6144EC}" type="datetimeFigureOut">
              <a:rPr lang="en-US" smtClean="0"/>
              <a:t>6/5/2026</a:t>
            </a:fld>
            <a:endParaRPr 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86A36-568D-4C5A-86EB-C6EE75DF6076}" type="slidenum">
              <a:rPr lang="en-US" smtClean="0"/>
              <a:t>‹#›</a:t>
            </a:fld>
            <a:endParaRPr lang="en-US"/>
          </a:p>
        </p:txBody>
      </p:sp>
    </p:spTree>
    <p:extLst>
      <p:ext uri="{BB962C8B-B14F-4D97-AF65-F5344CB8AC3E}">
        <p14:creationId xmlns:p14="http://schemas.microsoft.com/office/powerpoint/2010/main" val="2415909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jetro.go.jp/biznews/2021/04/20d5c3d9315e11b9.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a:p>
        </p:txBody>
      </p:sp>
      <p:sp>
        <p:nvSpPr>
          <p:cNvPr id="4" name="スライド番号プレースホルダー 3"/>
          <p:cNvSpPr>
            <a:spLocks noGrp="1"/>
          </p:cNvSpPr>
          <p:nvPr>
            <p:ph type="sldNum" sz="quarter" idx="5"/>
          </p:nvPr>
        </p:nvSpPr>
        <p:spPr/>
        <p:txBody>
          <a:bodyPr/>
          <a:lstStyle/>
          <a:p>
            <a:fld id="{64580712-7439-4817-BADC-99029A06109A}" type="slidenum">
              <a:rPr lang="en-US" smtClean="0"/>
              <a:t>1</a:t>
            </a:fld>
            <a:endParaRPr lang="en-US"/>
          </a:p>
        </p:txBody>
      </p:sp>
    </p:spTree>
    <p:extLst>
      <p:ext uri="{BB962C8B-B14F-4D97-AF65-F5344CB8AC3E}">
        <p14:creationId xmlns:p14="http://schemas.microsoft.com/office/powerpoint/2010/main" val="720285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t>【</a:t>
            </a:r>
            <a:r>
              <a:rPr lang="ja-JP" altLang="en-US"/>
              <a:t>解説</a:t>
            </a:r>
            <a:r>
              <a:rPr lang="en-US" altLang="ja-JP"/>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t>・タイの高校生は、日本と比べて、外国で働くことを希望する学生が多い。</a:t>
            </a:r>
            <a:endParaRPr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t>・タイの高校生は、最近の時流やトレンドに合った職業を希望する人が多い。対して、日本の高校生は資格が必要な、安定性のある職業を希望する傾向にある。</a:t>
            </a:r>
            <a:endParaRPr lang="en-US"/>
          </a:p>
        </p:txBody>
      </p:sp>
      <p:sp>
        <p:nvSpPr>
          <p:cNvPr id="4" name="Slide Number Placeholder 3"/>
          <p:cNvSpPr>
            <a:spLocks noGrp="1"/>
          </p:cNvSpPr>
          <p:nvPr>
            <p:ph type="sldNum" sz="quarter" idx="5"/>
          </p:nvPr>
        </p:nvSpPr>
        <p:spPr/>
        <p:txBody>
          <a:bodyPr/>
          <a:lstStyle/>
          <a:p>
            <a:fld id="{D4B86A36-568D-4C5A-86EB-C6EE75DF6076}" type="slidenum">
              <a:rPr lang="en-US" smtClean="0"/>
              <a:t>10</a:t>
            </a:fld>
            <a:endParaRPr lang="en-US"/>
          </a:p>
        </p:txBody>
      </p:sp>
    </p:spTree>
    <p:extLst>
      <p:ext uri="{BB962C8B-B14F-4D97-AF65-F5344CB8AC3E}">
        <p14:creationId xmlns:p14="http://schemas.microsoft.com/office/powerpoint/2010/main" val="990961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11</a:t>
            </a:fld>
            <a:endParaRPr lang="en-US"/>
          </a:p>
        </p:txBody>
      </p:sp>
    </p:spTree>
    <p:extLst>
      <p:ext uri="{BB962C8B-B14F-4D97-AF65-F5344CB8AC3E}">
        <p14:creationId xmlns:p14="http://schemas.microsoft.com/office/powerpoint/2010/main" val="3878223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活動案：興味のある職業について調べる</a:t>
            </a:r>
            <a:r>
              <a:rPr lang="en-US" altLang="ja-JP"/>
              <a:t>】</a:t>
            </a:r>
          </a:p>
          <a:p>
            <a:r>
              <a:rPr lang="ja-JP" altLang="en-US"/>
              <a:t>①前のスライドで見た分野・業界の中から（それ以外でも</a:t>
            </a:r>
            <a:r>
              <a:rPr lang="en-US" altLang="ja-JP"/>
              <a:t>OK</a:t>
            </a:r>
            <a:r>
              <a:rPr lang="ja-JP" altLang="en-US"/>
              <a:t>）１つ分野を選び、興味のある職業について調べる。</a:t>
            </a:r>
            <a:endParaRPr lang="en-US" altLang="ja-JP"/>
          </a:p>
          <a:p>
            <a:r>
              <a:rPr lang="ja-JP" altLang="en-US"/>
              <a:t>②仕事内容、その職業になる方法（大学などで何を学ぶか、どのような資格や経験が必要か）などについてスマホやタブレットを使ってインターネットで調べる。一人で調べてもいいし、友だちと一緒に調べてもいい。</a:t>
            </a:r>
            <a:endParaRPr lang="en-US" altLang="ja-JP"/>
          </a:p>
          <a:p>
            <a:r>
              <a:rPr lang="ja-JP" altLang="en-US"/>
              <a:t>③次のスライドで：調べて分かった内容や自分で考えたことについてグループでシェアする。</a:t>
            </a: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12</a:t>
            </a:fld>
            <a:endParaRPr lang="en-US"/>
          </a:p>
        </p:txBody>
      </p:sp>
    </p:spTree>
    <p:extLst>
      <p:ext uri="{BB962C8B-B14F-4D97-AF65-F5344CB8AC3E}">
        <p14:creationId xmlns:p14="http://schemas.microsoft.com/office/powerpoint/2010/main" val="2301141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解説</a:t>
            </a:r>
            <a:r>
              <a:rPr lang="en-US" altLang="ja-JP"/>
              <a:t>】</a:t>
            </a:r>
          </a:p>
          <a:p>
            <a:r>
              <a:rPr lang="ja-JP" altLang="en-US"/>
              <a:t>・はじめに、スライドでキャラクターが話している例を全体で確認する。</a:t>
            </a:r>
            <a:endParaRPr lang="en-US" altLang="ja-JP"/>
          </a:p>
          <a:p>
            <a:r>
              <a:rPr lang="ja-JP" altLang="en-US"/>
              <a:t>・例にならって、調べてわかった内容や自分で考えたことについて友だちに話す。</a:t>
            </a:r>
            <a:endParaRPr lang="en-US" altLang="ja-JP"/>
          </a:p>
          <a:p>
            <a:endParaRPr lang="en-US" altLang="ja-JP"/>
          </a:p>
          <a:p>
            <a:r>
              <a:rPr lang="ja-JP" altLang="en-US"/>
              <a:t>以下、まとめ</a:t>
            </a:r>
            <a:endParaRPr lang="en-US" altLang="ja-JP"/>
          </a:p>
          <a:p>
            <a:r>
              <a:rPr lang="ja-JP" altLang="en-US"/>
              <a:t>・これからの社会はますます技術発達が進み、今存在している職業が</a:t>
            </a:r>
            <a:r>
              <a:rPr lang="en-US" altLang="ja-JP"/>
              <a:t>AI</a:t>
            </a:r>
            <a:r>
              <a:rPr lang="ja-JP" altLang="en-US"/>
              <a:t>に取って代わられたり、今は存在しない職業が将来出てくるかもしれない、予測不可能な時代。そのような時代を生きぬくため、自ら考え、スキルを高める努力を続けることが大切。</a:t>
            </a: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13</a:t>
            </a:fld>
            <a:endParaRPr lang="en-US"/>
          </a:p>
        </p:txBody>
      </p:sp>
    </p:spTree>
    <p:extLst>
      <p:ext uri="{BB962C8B-B14F-4D97-AF65-F5344CB8AC3E}">
        <p14:creationId xmlns:p14="http://schemas.microsoft.com/office/powerpoint/2010/main" val="3977630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解説</a:t>
            </a:r>
            <a:r>
              <a:rPr lang="en-US" altLang="ja-JP"/>
              <a:t>】</a:t>
            </a:r>
          </a:p>
          <a:p>
            <a:pPr marL="171450" indent="-171450">
              <a:buFont typeface="Arial" panose="020B0604020202020204" pitchFamily="34" charset="0"/>
              <a:buChar char="•"/>
            </a:pPr>
            <a:r>
              <a:rPr lang="ja-JP" altLang="en-US"/>
              <a:t>最後に、日本語を使って働く職業について紹介する。ここに挙げた以外にも生徒が知っている職業があれば、全体でシェアしてもいい。</a:t>
            </a:r>
            <a:endParaRPr lang="en-US" altLang="ja-JP"/>
          </a:p>
          <a:p>
            <a:pPr marL="171450" indent="-171450">
              <a:buFont typeface="Arial" panose="020B0604020202020204" pitchFamily="34" charset="0"/>
              <a:buChar char="•"/>
            </a:pPr>
            <a:r>
              <a:rPr lang="ja-JP" altLang="en-US"/>
              <a:t>「特定技能」などの在留資格を使って来日し、病院や介護施設、ホテル、建設分野などで働く人も増えている。</a:t>
            </a:r>
            <a:endParaRPr lang="en-US" altLang="ja-JP"/>
          </a:p>
          <a:p>
            <a:pPr marL="171450" indent="-171450">
              <a:buFont typeface="Arial" panose="020B0604020202020204" pitchFamily="34" charset="0"/>
              <a:buChar char="•"/>
            </a:pPr>
            <a:r>
              <a:rPr lang="ja-JP" altLang="en-US"/>
              <a:t>ジェトロの</a:t>
            </a:r>
            <a:r>
              <a:rPr lang="en-US" altLang="ja-JP"/>
              <a:t>2020</a:t>
            </a:r>
            <a:r>
              <a:rPr lang="ja-JP" altLang="en-US"/>
              <a:t>年の調査によれば、</a:t>
            </a:r>
            <a:r>
              <a:rPr lang="ja-JP" altLang="en-US" b="0" i="0">
                <a:solidFill>
                  <a:srgbClr val="000000"/>
                </a:solidFill>
                <a:effectLst/>
                <a:latin typeface="ヒラギノ角ゴ Pro W3"/>
              </a:rPr>
              <a:t>タイで活動が確認された日系企業は</a:t>
            </a:r>
            <a:r>
              <a:rPr lang="en-US" altLang="ja-JP" b="0" i="0">
                <a:solidFill>
                  <a:srgbClr val="000000"/>
                </a:solidFill>
                <a:effectLst/>
                <a:latin typeface="ヒラギノ角ゴ Pro W3"/>
              </a:rPr>
              <a:t>5,856</a:t>
            </a:r>
            <a:r>
              <a:rPr lang="ja-JP" altLang="en-US" b="0" i="0">
                <a:solidFill>
                  <a:srgbClr val="000000"/>
                </a:solidFill>
                <a:effectLst/>
                <a:latin typeface="ヒラギノ角ゴ Pro W3"/>
              </a:rPr>
              <a:t>社あるという。業種別には、</a:t>
            </a:r>
            <a:r>
              <a:rPr lang="en-US" altLang="ja-JP" b="0" i="0">
                <a:solidFill>
                  <a:srgbClr val="000000"/>
                </a:solidFill>
                <a:effectLst/>
                <a:latin typeface="ヒラギノ角ゴ Pro W3"/>
              </a:rPr>
              <a:t>1</a:t>
            </a:r>
            <a:r>
              <a:rPr lang="ja-JP" altLang="en-US" b="0" i="0">
                <a:solidFill>
                  <a:srgbClr val="000000"/>
                </a:solidFill>
                <a:effectLst/>
                <a:latin typeface="ヒラギノ角ゴ Pro W3"/>
              </a:rPr>
              <a:t>位 製造業（</a:t>
            </a:r>
            <a:r>
              <a:rPr lang="en-US" altLang="ja-JP" b="0" i="0">
                <a:solidFill>
                  <a:srgbClr val="000000"/>
                </a:solidFill>
                <a:effectLst/>
                <a:latin typeface="ヒラギノ角ゴ Pro W3"/>
              </a:rPr>
              <a:t>2,344</a:t>
            </a:r>
            <a:r>
              <a:rPr lang="ja-JP" altLang="en-US" b="0" i="0">
                <a:solidFill>
                  <a:srgbClr val="000000"/>
                </a:solidFill>
                <a:effectLst/>
                <a:latin typeface="ヒラギノ角ゴ Pro W3"/>
              </a:rPr>
              <a:t>社）、</a:t>
            </a:r>
            <a:r>
              <a:rPr lang="en-US" altLang="ja-JP" b="0" i="0">
                <a:solidFill>
                  <a:srgbClr val="000000"/>
                </a:solidFill>
                <a:effectLst/>
                <a:latin typeface="ヒラギノ角ゴ Pro W3"/>
              </a:rPr>
              <a:t>2</a:t>
            </a:r>
            <a:r>
              <a:rPr lang="ja-JP" altLang="en-US" b="0" i="0">
                <a:solidFill>
                  <a:srgbClr val="000000"/>
                </a:solidFill>
                <a:effectLst/>
                <a:latin typeface="ヒラギノ角ゴ Pro W3"/>
              </a:rPr>
              <a:t>位 卸売業・小売業（</a:t>
            </a:r>
            <a:r>
              <a:rPr lang="en-US" altLang="ja-JP" b="0" i="0">
                <a:solidFill>
                  <a:srgbClr val="000000"/>
                </a:solidFill>
                <a:effectLst/>
                <a:latin typeface="ヒラギノ角ゴ Pro W3"/>
              </a:rPr>
              <a:t>1,486</a:t>
            </a:r>
            <a:r>
              <a:rPr lang="ja-JP" altLang="en-US" b="0" i="0">
                <a:solidFill>
                  <a:srgbClr val="000000"/>
                </a:solidFill>
                <a:effectLst/>
                <a:latin typeface="ヒラギノ角ゴ Pro W3"/>
              </a:rPr>
              <a:t>社）、</a:t>
            </a:r>
            <a:r>
              <a:rPr lang="en-US" altLang="ja-JP" b="0" i="0">
                <a:solidFill>
                  <a:srgbClr val="000000"/>
                </a:solidFill>
                <a:effectLst/>
                <a:latin typeface="ヒラギノ角ゴ Pro W3"/>
              </a:rPr>
              <a:t>3</a:t>
            </a:r>
            <a:r>
              <a:rPr lang="ja-JP" altLang="en-US" b="0" i="0">
                <a:solidFill>
                  <a:srgbClr val="000000"/>
                </a:solidFill>
                <a:effectLst/>
                <a:latin typeface="ヒラギノ角ゴ Pro W3"/>
              </a:rPr>
              <a:t>位 サービス業（</a:t>
            </a:r>
            <a:r>
              <a:rPr lang="en-US" altLang="ja-JP" b="0" i="0">
                <a:solidFill>
                  <a:srgbClr val="000000"/>
                </a:solidFill>
                <a:effectLst/>
                <a:latin typeface="ヒラギノ角ゴ Pro W3"/>
              </a:rPr>
              <a:t>1,017</a:t>
            </a:r>
            <a:r>
              <a:rPr lang="ja-JP" altLang="en-US" b="0" i="0">
                <a:solidFill>
                  <a:srgbClr val="000000"/>
                </a:solidFill>
                <a:effectLst/>
                <a:latin typeface="ヒラギノ角ゴ Pro W3"/>
              </a:rPr>
              <a:t>社）となっている。（参考</a:t>
            </a:r>
            <a:r>
              <a:rPr lang="en-US" altLang="ja-JP" b="0" i="0">
                <a:solidFill>
                  <a:srgbClr val="000000"/>
                </a:solidFill>
                <a:effectLst/>
                <a:latin typeface="ヒラギノ角ゴ Pro W3"/>
              </a:rPr>
              <a:t>URL</a:t>
            </a:r>
            <a:r>
              <a:rPr lang="ja-JP" altLang="en-US" b="0" i="0">
                <a:solidFill>
                  <a:srgbClr val="000000"/>
                </a:solidFill>
                <a:effectLst/>
                <a:latin typeface="ヒラギノ角ゴ Pro W3"/>
              </a:rPr>
              <a:t>：</a:t>
            </a:r>
            <a:r>
              <a:rPr lang="en-US" sz="1800">
                <a:effectLst/>
                <a:cs typeface="游ゴシック" panose="020B0400000000000000" pitchFamily="34" charset="-128"/>
                <a:hlinkClick r:id="rId3"/>
              </a:rPr>
              <a:t>https://www.jetro.go.jp/biznews/2021/04/20d5c3d9315e11b9.html</a:t>
            </a:r>
            <a:r>
              <a:rPr lang="ja-JP" altLang="en-US" b="0" i="0">
                <a:solidFill>
                  <a:srgbClr val="000000"/>
                </a:solidFill>
                <a:effectLst/>
                <a:latin typeface="ヒラギノ角ゴ Pro W3"/>
              </a:rPr>
              <a:t>）</a:t>
            </a:r>
            <a:endParaRPr lang="en-US" altLang="ja-JP"/>
          </a:p>
          <a:p>
            <a:pPr marL="171450" indent="-171450">
              <a:buFont typeface="Arial" panose="020B0604020202020204" pitchFamily="34" charset="0"/>
              <a:buChar char="•"/>
            </a:pPr>
            <a:r>
              <a:rPr lang="ja-JP" altLang="en-US"/>
              <a:t>他にも</a:t>
            </a:r>
            <a:r>
              <a:rPr lang="en-US" altLang="ja-JP"/>
              <a:t>IT/Web</a:t>
            </a:r>
            <a:r>
              <a:rPr lang="ja-JP" altLang="en-US"/>
              <a:t>分野で、日本語アプリ開発、日本情報発信サイト運営など。</a:t>
            </a:r>
            <a:endParaRPr lang="en-US" altLang="ja-JP"/>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14</a:t>
            </a:fld>
            <a:endParaRPr lang="en-US"/>
          </a:p>
        </p:txBody>
      </p:sp>
    </p:spTree>
    <p:extLst>
      <p:ext uri="{BB962C8B-B14F-4D97-AF65-F5344CB8AC3E}">
        <p14:creationId xmlns:p14="http://schemas.microsoft.com/office/powerpoint/2010/main" val="466643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15</a:t>
            </a:fld>
            <a:endParaRPr lang="en-US"/>
          </a:p>
        </p:txBody>
      </p:sp>
    </p:spTree>
    <p:extLst>
      <p:ext uri="{BB962C8B-B14F-4D97-AF65-F5344CB8AC3E}">
        <p14:creationId xmlns:p14="http://schemas.microsoft.com/office/powerpoint/2010/main" val="170024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a:t>【</a:t>
            </a:r>
            <a:r>
              <a:rPr lang="th-TH" altLang="ja-JP"/>
              <a:t>คำอธิบาย</a:t>
            </a:r>
            <a:r>
              <a:rPr lang="en-US" altLang="ja-JP"/>
              <a:t>】</a:t>
            </a:r>
          </a:p>
          <a:p>
            <a:pPr marL="171450" indent="-171450">
              <a:buFont typeface="Arial" panose="020B0604020202020204" pitchFamily="34" charset="0"/>
              <a:buChar char="•"/>
            </a:pPr>
            <a:r>
              <a:rPr lang="th-TH" altLang="ja-JP"/>
              <a:t>สไลด์นี้เป็นส่วนแนะนำ</a:t>
            </a:r>
            <a:r>
              <a:rPr lang="en-US" altLang="ja-JP"/>
              <a:t>1</a:t>
            </a:r>
            <a:r>
              <a:rPr lang="th-TH" altLang="ja-JP"/>
              <a:t>ใน</a:t>
            </a:r>
            <a:r>
              <a:rPr lang="en-US" altLang="ja-JP"/>
              <a:t>3</a:t>
            </a:r>
            <a:r>
              <a:rPr lang="th-TH" altLang="ja-JP"/>
              <a:t>อาชีพยอดนิยมของนักเรียนชาวญี่ปุ่น หากไม่มีเวลาสามารถข้ามได้ </a:t>
            </a:r>
          </a:p>
          <a:p>
            <a:pPr marL="171450" indent="-171450">
              <a:buFont typeface="Arial" panose="020B0604020202020204" pitchFamily="34" charset="0"/>
              <a:buChar char="•"/>
            </a:pPr>
            <a:r>
              <a:rPr lang="th-TH" altLang="ja-JP"/>
              <a:t>ต้องการชี้ให้เห็นว่าอาชีพยอดนิยมนั้นต้องการคุณสมบัติหรือทักษะอะไรบ้าง เพื่อให้นักเรียนใช้อ้างอิงในการคิดว่าอยากจะทำอาชีพอะไร</a:t>
            </a:r>
          </a:p>
          <a:p>
            <a:pPr marL="0" indent="0">
              <a:buFont typeface="Arial" panose="020B0604020202020204" pitchFamily="34" charset="0"/>
              <a:buNone/>
            </a:pPr>
            <a:endParaRPr lang="th-TH"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86A36-568D-4C5A-86EB-C6EE75DF60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455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17</a:t>
            </a:fld>
            <a:endParaRPr lang="en-US"/>
          </a:p>
        </p:txBody>
      </p:sp>
    </p:spTree>
    <p:extLst>
      <p:ext uri="{BB962C8B-B14F-4D97-AF65-F5344CB8AC3E}">
        <p14:creationId xmlns:p14="http://schemas.microsoft.com/office/powerpoint/2010/main" val="1313454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18</a:t>
            </a:fld>
            <a:endParaRPr lang="en-US"/>
          </a:p>
        </p:txBody>
      </p:sp>
    </p:spTree>
    <p:extLst>
      <p:ext uri="{BB962C8B-B14F-4D97-AF65-F5344CB8AC3E}">
        <p14:creationId xmlns:p14="http://schemas.microsoft.com/office/powerpoint/2010/main" val="418936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86A36-568D-4C5A-86EB-C6EE75DF60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7124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教師用指導書</a:t>
            </a:r>
            <a:r>
              <a:rPr lang="en-US" altLang="ja-JP"/>
              <a:t>】</a:t>
            </a:r>
          </a:p>
          <a:p>
            <a:r>
              <a:rPr lang="ja-JP" altLang="en-US"/>
              <a:t>この課のミニ情報の目標</a:t>
            </a:r>
            <a:endParaRPr lang="en-US" altLang="ja-JP"/>
          </a:p>
          <a:p>
            <a:pPr marL="171450" indent="-171450">
              <a:buFont typeface="Arial" panose="020B0604020202020204" pitchFamily="34" charset="0"/>
              <a:buChar char="•"/>
            </a:pPr>
            <a:r>
              <a:rPr lang="ja-JP" altLang="en-US"/>
              <a:t>日本の高校生に人気がある職業とその理由について知る</a:t>
            </a:r>
            <a:endParaRPr lang="en-US" altLang="ja-JP"/>
          </a:p>
          <a:p>
            <a:pPr marL="171450" indent="-171450">
              <a:buFont typeface="Arial" panose="020B0604020202020204" pitchFamily="34" charset="0"/>
              <a:buChar char="•"/>
            </a:pPr>
            <a:r>
              <a:rPr lang="ja-JP" altLang="en-US"/>
              <a:t>タイではどんな職業が人気があるか考える</a:t>
            </a:r>
            <a:endParaRPr lang="en-US" altLang="ja-JP"/>
          </a:p>
          <a:p>
            <a:pPr marL="171450" indent="-171450">
              <a:buFont typeface="Arial" panose="020B0604020202020204" pitchFamily="34" charset="0"/>
              <a:buChar char="•"/>
            </a:pPr>
            <a:r>
              <a:rPr lang="ja-JP" altLang="en-US"/>
              <a:t>自分が将来やってみたい職業について考えるきっかけを作る</a:t>
            </a:r>
            <a:endParaRPr lang="en-US" altLang="ja-JP"/>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2</a:t>
            </a:fld>
            <a:endParaRPr lang="en-US"/>
          </a:p>
        </p:txBody>
      </p:sp>
    </p:spTree>
    <p:extLst>
      <p:ext uri="{BB962C8B-B14F-4D97-AF65-F5344CB8AC3E}">
        <p14:creationId xmlns:p14="http://schemas.microsoft.com/office/powerpoint/2010/main" val="18489034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86A36-568D-4C5A-86EB-C6EE75DF60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701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E1A0D-C147-1056-5D2B-09B17C63778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B6DEF6A-534E-9250-3513-233C932708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A2EF2D-6917-8DD1-E39A-F38ACFA7204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48A0556-2D75-A589-2612-B56EA6EB70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4B94BA-761E-48C6-87B8-C44F337BA46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07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教師用指導書</a:t>
            </a:r>
            <a:r>
              <a:rPr lang="en-US" altLang="ja-JP"/>
              <a:t>】</a:t>
            </a:r>
          </a:p>
          <a:p>
            <a:r>
              <a:rPr lang="ja-JP" altLang="en-US"/>
              <a:t>この課のミニ情報の目標</a:t>
            </a:r>
            <a:endParaRPr lang="en-US" altLang="ja-JP"/>
          </a:p>
          <a:p>
            <a:pPr marL="171450" indent="-171450">
              <a:buFont typeface="Arial" panose="020B0604020202020204" pitchFamily="34" charset="0"/>
              <a:buChar char="•"/>
            </a:pPr>
            <a:r>
              <a:rPr lang="ja-JP" altLang="en-US"/>
              <a:t>日本の高校生に人気がある職業とその理由について知る</a:t>
            </a:r>
            <a:endParaRPr lang="en-US" altLang="ja-JP"/>
          </a:p>
          <a:p>
            <a:pPr marL="171450" indent="-171450">
              <a:buFont typeface="Arial" panose="020B0604020202020204" pitchFamily="34" charset="0"/>
              <a:buChar char="•"/>
            </a:pPr>
            <a:r>
              <a:rPr lang="ja-JP" altLang="en-US"/>
              <a:t>タイではどんな職業が人気があるか考える</a:t>
            </a:r>
            <a:endParaRPr lang="en-US" altLang="ja-JP"/>
          </a:p>
          <a:p>
            <a:pPr marL="171450" indent="-171450">
              <a:buFont typeface="Arial" panose="020B0604020202020204" pitchFamily="34" charset="0"/>
              <a:buChar char="•"/>
            </a:pPr>
            <a:r>
              <a:rPr lang="ja-JP" altLang="en-US"/>
              <a:t>自分が将来やってみたい職業について考えるきっかけを作る</a:t>
            </a:r>
            <a:endParaRPr lang="en-US" altLang="ja-JP"/>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3</a:t>
            </a:fld>
            <a:endParaRPr lang="en-US"/>
          </a:p>
        </p:txBody>
      </p:sp>
    </p:spTree>
    <p:extLst>
      <p:ext uri="{BB962C8B-B14F-4D97-AF65-F5344CB8AC3E}">
        <p14:creationId xmlns:p14="http://schemas.microsoft.com/office/powerpoint/2010/main" val="900672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a:t>【</a:t>
            </a:r>
            <a:r>
              <a:rPr lang="ja-JP" altLang="en-US"/>
              <a:t>解説</a:t>
            </a:r>
            <a:r>
              <a:rPr lang="en-US" altLang="ja-JP"/>
              <a:t>】</a:t>
            </a:r>
          </a:p>
          <a:p>
            <a:pPr marL="171450" indent="-171450">
              <a:buFont typeface="Arial" panose="020B0604020202020204" pitchFamily="34" charset="0"/>
              <a:buChar char="•"/>
            </a:pPr>
            <a:r>
              <a:rPr lang="en-US" altLang="ja-JP"/>
              <a:t>2023</a:t>
            </a:r>
            <a:r>
              <a:rPr lang="ja-JP" altLang="en-US"/>
              <a:t>年は公務員を志望する高校生が男女ともに一位になった。公務員は</a:t>
            </a:r>
            <a:r>
              <a:rPr lang="ja-JP" altLang="en-US" b="0" i="0">
                <a:solidFill>
                  <a:srgbClr val="383838"/>
                </a:solidFill>
                <a:effectLst/>
                <a:latin typeface="Hiragino Kaku Gothic ProN"/>
              </a:rPr>
              <a:t>給与や手当、福利厚生が充実しており、業績や不況に左右される企業に比べて、安定して働けるというイメージがある。</a:t>
            </a:r>
            <a:endParaRPr lang="en-US" altLang="ja-JP" sz="1800">
              <a:effectLst/>
              <a:cs typeface="游ゴシック" panose="020B0400000000000000" pitchFamily="34" charset="-128"/>
            </a:endParaRPr>
          </a:p>
          <a:p>
            <a:pPr marL="171450" indent="-171450">
              <a:buFont typeface="Arial" panose="020B0604020202020204" pitchFamily="34" charset="0"/>
              <a:buChar char="•"/>
            </a:pPr>
            <a:r>
              <a:rPr lang="ja-JP" altLang="en-US" sz="1800">
                <a:effectLst/>
                <a:cs typeface="游ゴシック" panose="020B0400000000000000" pitchFamily="34" charset="-128"/>
              </a:rPr>
              <a:t>「手に職」系の職業や資格が必要な職業（看護師、薬剤師、栄養士、エンジニア、プログラマーなど）も人気がある。不安定な世の中でも就職に有利になると考える学生が多い。</a:t>
            </a:r>
            <a:endParaRPr lang="en-US" altLang="ja-JP" sz="1800">
              <a:effectLst/>
              <a:cs typeface="游ゴシック" panose="020B0400000000000000" pitchFamily="34" charset="-128"/>
            </a:endParaRPr>
          </a:p>
          <a:p>
            <a:pPr marL="171450" indent="-171450">
              <a:buFont typeface="Arial" panose="020B0604020202020204" pitchFamily="34" charset="0"/>
              <a:buChar char="•"/>
            </a:pPr>
            <a:r>
              <a:rPr lang="ja-JP" altLang="en-US" sz="1800">
                <a:effectLst/>
                <a:cs typeface="+mn-cs"/>
              </a:rPr>
              <a:t>男子高生は技術系の職業を希望する人が多く、女子高生は医療や保健分野を希望する人が多い。</a:t>
            </a:r>
            <a:endParaRPr lang="en-US" altLang="ja-JP" sz="1200">
              <a:effectLst/>
              <a:cs typeface="+mn-cs"/>
            </a:endParaRPr>
          </a:p>
          <a:p>
            <a:pPr marL="171450" indent="-171450">
              <a:buFont typeface="Arial" panose="020B0604020202020204" pitchFamily="34" charset="0"/>
              <a:buChar char="•"/>
            </a:pPr>
            <a:r>
              <a:rPr lang="ja-JP" altLang="en-US"/>
              <a:t>実際には、「決まっていない・わからない」と回答した高校生の割合がもっとも多い。まだ具体的になりたい職業をイメージできていない人も多い。</a:t>
            </a: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4</a:t>
            </a:fld>
            <a:endParaRPr lang="en-US"/>
          </a:p>
        </p:txBody>
      </p:sp>
    </p:spTree>
    <p:extLst>
      <p:ext uri="{BB962C8B-B14F-4D97-AF65-F5344CB8AC3E}">
        <p14:creationId xmlns:p14="http://schemas.microsoft.com/office/powerpoint/2010/main" val="2617459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5</a:t>
            </a:fld>
            <a:endParaRPr lang="en-US"/>
          </a:p>
        </p:txBody>
      </p:sp>
    </p:spTree>
    <p:extLst>
      <p:ext uri="{BB962C8B-B14F-4D97-AF65-F5344CB8AC3E}">
        <p14:creationId xmlns:p14="http://schemas.microsoft.com/office/powerpoint/2010/main" val="415362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6</a:t>
            </a:fld>
            <a:endParaRPr lang="en-US"/>
          </a:p>
        </p:txBody>
      </p:sp>
    </p:spTree>
    <p:extLst>
      <p:ext uri="{BB962C8B-B14F-4D97-AF65-F5344CB8AC3E}">
        <p14:creationId xmlns:p14="http://schemas.microsoft.com/office/powerpoint/2010/main" val="1844198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ja-JP" altLang="en-US"/>
              <a:t>プログラミングコード：</a:t>
            </a:r>
            <a:r>
              <a:rPr lang="en-US" altLang="ja-JP"/>
              <a:t>https://www.photo-ac.com/main/detail/23120761&amp;title=%E3%82%B3%E3%83%BC%E3%83%87%E3%82%A3%E3%83%B3%E3%82%B0%E3%83%BB%E3%83%97%E3%83%AD%E3%82%B0%E3%83%A9%E3%83%A0%E3%81%AE%E3%82%A4%E3%83%A1%E3%83%BC%E3%82%B8%E7%94%BB%E5%83%8F</a:t>
            </a:r>
          </a:p>
          <a:p>
            <a:pPr marL="0" indent="0">
              <a:buFont typeface="Arial" panose="020B0604020202020204" pitchFamily="34" charset="0"/>
              <a:buNone/>
            </a:pPr>
            <a:r>
              <a:rPr lang="en-US" altLang="ja-JP"/>
              <a:t>SE</a:t>
            </a:r>
            <a:r>
              <a:rPr lang="ja-JP" altLang="en-US"/>
              <a:t>の写真：</a:t>
            </a:r>
            <a:r>
              <a:rPr lang="en-US" altLang="ja-JP"/>
              <a:t>https://www.photo-ac.com/main/detail/31983671&amp;title=%E3%82%B5%E3%83%BC%E3%83%90%E3%83%BC%E3%81%AE%E7%82%B9%E6%A4%9C%E3%82%92%E3%81%99%E3%82%8B%E3%82%A8%E3%83%B3%E3%82%B8%E3%83%8B%E3%82%A2</a:t>
            </a:r>
          </a:p>
          <a:p>
            <a:pPr marL="0" indent="0">
              <a:buFont typeface="Arial" panose="020B0604020202020204" pitchFamily="34" charset="0"/>
              <a:buNone/>
            </a:pPr>
            <a:r>
              <a:rPr lang="ja-JP" altLang="en-US"/>
              <a:t>高校生のイラスト：</a:t>
            </a:r>
            <a:r>
              <a:rPr lang="en-US" altLang="ja-JP"/>
              <a:t>https://www.ac-illust.com/main/detail.php?id=962827&amp;word=%E5%AD%A6%E7%94%9F</a:t>
            </a:r>
            <a:endParaRPr lang="en-US"/>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7</a:t>
            </a:fld>
            <a:endParaRPr lang="en-US"/>
          </a:p>
        </p:txBody>
      </p:sp>
    </p:spTree>
    <p:extLst>
      <p:ext uri="{BB962C8B-B14F-4D97-AF65-F5344CB8AC3E}">
        <p14:creationId xmlns:p14="http://schemas.microsoft.com/office/powerpoint/2010/main" val="2372323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a:t>【</a:t>
            </a:r>
            <a:r>
              <a:rPr lang="ja-JP" altLang="en-US"/>
              <a:t>解説</a:t>
            </a:r>
            <a:r>
              <a:rPr lang="en-US" altLang="ja-JP"/>
              <a:t>】</a:t>
            </a:r>
          </a:p>
          <a:p>
            <a:pPr marL="0" indent="0">
              <a:buFont typeface="Arial" panose="020B0604020202020204" pitchFamily="34" charset="0"/>
              <a:buNone/>
            </a:pPr>
            <a:r>
              <a:rPr lang="ja-JP" altLang="en-US"/>
              <a:t>・高校生に身近な教師や塾の先生に人気がある。</a:t>
            </a:r>
            <a:r>
              <a:rPr lang="en-US" altLang="ja-JP"/>
              <a:t>2</a:t>
            </a:r>
            <a:r>
              <a:rPr lang="ja-JP" altLang="en-US"/>
              <a:t>位の医師・看護師はコロナ禍を経て、社会に求められる職業だという意識が強くなったのかもしれない。</a:t>
            </a:r>
            <a:r>
              <a:rPr lang="en-US" altLang="ja-JP"/>
              <a:t>3</a:t>
            </a:r>
            <a:r>
              <a:rPr lang="ja-JP" altLang="en-US"/>
              <a:t>位の海外に関わる仕事を希望する人が多いことから、タイの高校生は外向き（＝</a:t>
            </a:r>
            <a:r>
              <a:rPr lang="ja-JP" altLang="en-US" b="0" i="0">
                <a:solidFill>
                  <a:srgbClr val="111111"/>
                </a:solidFill>
                <a:effectLst/>
                <a:latin typeface="Roboto" panose="02000000000000000000" pitchFamily="2" charset="0"/>
              </a:rPr>
              <a:t>国際社会に飛び出す意欲がある</a:t>
            </a:r>
            <a:r>
              <a:rPr lang="ja-JP" altLang="en-US"/>
              <a:t>）傾向にあることが分かる。</a:t>
            </a:r>
            <a:endParaRPr lang="en-US" altLang="ja-JP"/>
          </a:p>
          <a:p>
            <a:pPr marL="0" indent="0">
              <a:buFont typeface="Arial" panose="020B0604020202020204" pitchFamily="34" charset="0"/>
              <a:buNone/>
            </a:pPr>
            <a:r>
              <a:rPr lang="ja-JP" altLang="en-US"/>
              <a:t>・インフルエンサーやデザイナー、映像編集者など、コロナ禍を経てフリーランスとして自宅でも働くことができる職業に人気が出てきたようだ。（働き方の変化）</a:t>
            </a:r>
            <a:endParaRPr lang="en-US" altLang="ja-JP"/>
          </a:p>
        </p:txBody>
      </p:sp>
      <p:sp>
        <p:nvSpPr>
          <p:cNvPr id="4" name="スライド番号プレースホルダー 3"/>
          <p:cNvSpPr>
            <a:spLocks noGrp="1"/>
          </p:cNvSpPr>
          <p:nvPr>
            <p:ph type="sldNum" sz="quarter" idx="5"/>
          </p:nvPr>
        </p:nvSpPr>
        <p:spPr/>
        <p:txBody>
          <a:bodyPr/>
          <a:lstStyle/>
          <a:p>
            <a:fld id="{D4B86A36-568D-4C5A-86EB-C6EE75DF6076}" type="slidenum">
              <a:rPr lang="en-US" smtClean="0"/>
              <a:t>8</a:t>
            </a:fld>
            <a:endParaRPr lang="en-US"/>
          </a:p>
        </p:txBody>
      </p:sp>
    </p:spTree>
    <p:extLst>
      <p:ext uri="{BB962C8B-B14F-4D97-AF65-F5344CB8AC3E}">
        <p14:creationId xmlns:p14="http://schemas.microsoft.com/office/powerpoint/2010/main" val="22764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86A36-568D-4C5A-86EB-C6EE75DF6076}" type="slidenum">
              <a:rPr lang="en-US" smtClean="0"/>
              <a:t>9</a:t>
            </a:fld>
            <a:endParaRPr lang="en-US"/>
          </a:p>
        </p:txBody>
      </p:sp>
    </p:spTree>
    <p:extLst>
      <p:ext uri="{BB962C8B-B14F-4D97-AF65-F5344CB8AC3E}">
        <p14:creationId xmlns:p14="http://schemas.microsoft.com/office/powerpoint/2010/main" val="4134893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C29A49-26E6-D901-D628-ADFDDD958724}"/>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字幕 2">
            <a:extLst>
              <a:ext uri="{FF2B5EF4-FFF2-40B4-BE49-F238E27FC236}">
                <a16:creationId xmlns:a16="http://schemas.microsoft.com/office/drawing/2014/main" id="{7860899E-258C-CFFB-34C6-130295792E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日付プレースホルダー 3">
            <a:extLst>
              <a:ext uri="{FF2B5EF4-FFF2-40B4-BE49-F238E27FC236}">
                <a16:creationId xmlns:a16="http://schemas.microsoft.com/office/drawing/2014/main" id="{1A62A99D-0A33-0C94-D82C-C208FC9F7172}"/>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B091562E-F710-CA0D-355F-A90CE54C017B}"/>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D1F8109D-2F58-B964-806F-8B3089670560}"/>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3742789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B9ACEE-2228-FB9D-BFDE-C6B9F1161DFC}"/>
              </a:ext>
            </a:extLst>
          </p:cNvPr>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a:extLst>
              <a:ext uri="{FF2B5EF4-FFF2-40B4-BE49-F238E27FC236}">
                <a16:creationId xmlns:a16="http://schemas.microsoft.com/office/drawing/2014/main" id="{2B6C8C13-1313-6ADC-337D-903E3EC3C385}"/>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40DF51A5-681E-E11C-88AF-4267DE07F6EF}"/>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35F542F7-250E-D1B6-0A0A-2987537068A7}"/>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97AF72C9-A52E-1FA8-80DD-18B4B12DEEDD}"/>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598531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EACCB647-CE2F-A161-E31F-A7760D0AA845}"/>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縦書きテキスト プレースホルダー 2">
            <a:extLst>
              <a:ext uri="{FF2B5EF4-FFF2-40B4-BE49-F238E27FC236}">
                <a16:creationId xmlns:a16="http://schemas.microsoft.com/office/drawing/2014/main" id="{8B9D9969-1B60-D54D-EAA4-C15B2B197292}"/>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848A7D9E-F3DF-5CE5-D9B1-F141E7252C81}"/>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C016D838-3F62-B80C-5887-F3F6B67719CD}"/>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04BDF4D5-836F-7086-2C3D-3F945317D9CC}"/>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2756337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C43B5-6461-0BA2-0C9C-526CFDBF2D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817B72-181F-DBCD-8649-36AF33868A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1BB1A7-7122-34EA-B086-38C9CECF8733}"/>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5CA20CF2-0A51-8248-096B-87AE20CFFE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00D21C-3BC4-5D7B-7786-7FEADAFEAE2E}"/>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256914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86EE5-D686-97F6-DD6A-910FE17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9E3006-0006-BCEA-FA35-7062BD8499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3B417-4AB7-0CF4-A248-E500CB09D516}"/>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99AB7572-8B7A-C247-5D81-9AB3EA3C04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E5134F-5058-DD51-9BD6-6E26D8024A90}"/>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1607512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3041A-685D-B3D6-355E-C8FF0DADA2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858CB6-73B3-5A7A-52DB-48CBD9A3CB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00010E-79BB-3B9F-B52E-726710950947}"/>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E6B096EC-41C4-DE3F-A8D7-DAE02CB4ED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B6B483-CF05-28F9-82E9-6694C11C3034}"/>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87032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0BACE-1910-B29E-311B-25F2492B83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707365-CFB7-4589-FD82-BF587F6B33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02A102-95E8-7A6D-5599-953B71E437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78BEDD-3555-A3FE-282D-9B5E1B3C1F45}"/>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6" name="Footer Placeholder 5">
            <a:extLst>
              <a:ext uri="{FF2B5EF4-FFF2-40B4-BE49-F238E27FC236}">
                <a16:creationId xmlns:a16="http://schemas.microsoft.com/office/drawing/2014/main" id="{D3323D6B-9BEE-CB74-5155-BD244EB483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A7AF1-3E29-CC0E-0D2C-D6163CC7E4A8}"/>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475016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AE9A8-9BB0-3045-3705-352165CB81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5A0022-CA56-35A3-DBBE-5876514E4D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D4CFBE-7976-B934-3B8B-A1438D3387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D6E9F9-55B9-67DA-29DA-4B3EC7649C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8ACF2A-5465-D15E-09D1-D22D2575D0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428F38-563F-4594-9AA5-732A16412568}"/>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8" name="Footer Placeholder 7">
            <a:extLst>
              <a:ext uri="{FF2B5EF4-FFF2-40B4-BE49-F238E27FC236}">
                <a16:creationId xmlns:a16="http://schemas.microsoft.com/office/drawing/2014/main" id="{FD2DB22C-A42C-031D-DF0B-D9A34158A0E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B45F27-3382-1C90-08A3-CA560F543EB2}"/>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588770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4E397-D378-7FE7-8320-A6425955AE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09253E8-BBD7-4222-5CDF-FF0A8AFFA420}"/>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4" name="Footer Placeholder 3">
            <a:extLst>
              <a:ext uri="{FF2B5EF4-FFF2-40B4-BE49-F238E27FC236}">
                <a16:creationId xmlns:a16="http://schemas.microsoft.com/office/drawing/2014/main" id="{51E8F68C-52C8-F967-DA3A-BBC4ED7782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09B74E-86D6-59AC-2A9B-7CC8F36AE613}"/>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21604074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001D2C-4BBC-7DE8-4215-32C4EE0ED1F8}"/>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3" name="Footer Placeholder 2">
            <a:extLst>
              <a:ext uri="{FF2B5EF4-FFF2-40B4-BE49-F238E27FC236}">
                <a16:creationId xmlns:a16="http://schemas.microsoft.com/office/drawing/2014/main" id="{AE6867AB-550F-B242-FFCE-97E40505E7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4DCE3D-1FD0-0613-018B-E6FE0476DBF6}"/>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7583439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9E1F-606F-8549-0A8D-B3C617F841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09546F-6980-71C1-25A9-79BC5378F6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788CB6-0221-4ED2-1E12-246F500F5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ED7A26-9012-AB83-C7C9-05137257C911}"/>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6" name="Footer Placeholder 5">
            <a:extLst>
              <a:ext uri="{FF2B5EF4-FFF2-40B4-BE49-F238E27FC236}">
                <a16:creationId xmlns:a16="http://schemas.microsoft.com/office/drawing/2014/main" id="{7055CAC5-78B2-2C56-FC5B-6241E95376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40BDD2-E172-35D0-1BDA-A26C02A1FFEC}"/>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343762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CAAE24-7375-1774-1A4E-1E5BDD47864D}"/>
              </a:ext>
            </a:extLst>
          </p:cNvPr>
          <p:cNvSpPr>
            <a:spLocks noGrp="1"/>
          </p:cNvSpPr>
          <p:nvPr>
            <p:ph type="title"/>
          </p:nvPr>
        </p:nvSpPr>
        <p:spPr/>
        <p:txBody>
          <a:body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8A7BF6D1-FA68-4229-BB91-1EDBFA560ADD}"/>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622E6AD6-8574-EC25-0AA6-F4C58694599C}"/>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713F7DA6-008C-1D8C-113A-B4F289FE7BD7}"/>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5C3CD3CB-AE88-745A-95CA-8A3E26523A44}"/>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2580911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989D-3150-DE6D-D81F-FD7B942D39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340E77-A39C-486F-D7E2-7C827C805D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24EC084-13B9-5E38-B3C5-11BF953CF8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FD5ACC-A6F7-49EF-6C8E-D86F8D1D5CFE}"/>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6" name="Footer Placeholder 5">
            <a:extLst>
              <a:ext uri="{FF2B5EF4-FFF2-40B4-BE49-F238E27FC236}">
                <a16:creationId xmlns:a16="http://schemas.microsoft.com/office/drawing/2014/main" id="{AFB611CB-3DC2-FE35-13CC-09DF0B97F2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9B40BC-5D70-28ED-2C6F-E2DB825AAD71}"/>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4370052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A5AC7-E49A-3BE4-B994-64F316C01C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C096B6-561E-C406-F907-C143FE3D8C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CEEB80-9B02-D978-A5EB-F618D452F039}"/>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3F8B6BEC-2A72-E4C9-1011-D26BB97F23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0EC5EE-00FD-0A88-7F7A-A32F990A8C37}"/>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1274222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920133-DF89-0231-21F1-CE7BF5CC6B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461B54-CD70-3762-D20B-EE1C790B75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5ED952-5CD8-5A50-F72E-1C5FC93984F8}"/>
              </a:ext>
            </a:extLst>
          </p:cNvPr>
          <p:cNvSpPr>
            <a:spLocks noGrp="1"/>
          </p:cNvSpPr>
          <p:nvPr>
            <p:ph type="dt" sz="half" idx="10"/>
          </p:nvPr>
        </p:nvSpPr>
        <p:spPr/>
        <p:txBody>
          <a:body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E985249A-53B5-4309-DDC7-40E4D1AFB9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DBF45D-98FB-F7AC-1C89-7DBE35584E11}"/>
              </a:ext>
            </a:extLst>
          </p:cNvPr>
          <p:cNvSpPr>
            <a:spLocks noGrp="1"/>
          </p:cNvSpPr>
          <p:nvPr>
            <p:ph type="sldNum" sz="quarter" idx="12"/>
          </p:nvPr>
        </p:nvSpPr>
        <p:spPr/>
        <p:txBody>
          <a:bodyPr/>
          <a:lstStyle/>
          <a:p>
            <a:fld id="{8EBF0474-58FD-4B02-9691-43806BA15696}" type="slidenum">
              <a:rPr lang="en-US" smtClean="0"/>
              <a:t>‹#›</a:t>
            </a:fld>
            <a:endParaRPr lang="en-US"/>
          </a:p>
        </p:txBody>
      </p:sp>
    </p:spTree>
    <p:extLst>
      <p:ext uri="{BB962C8B-B14F-4D97-AF65-F5344CB8AC3E}">
        <p14:creationId xmlns:p14="http://schemas.microsoft.com/office/powerpoint/2010/main" val="2115497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FA48DF-9C1C-3E9B-73E9-802E27D6D14D}"/>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95C3A5B3-7E81-11C3-543F-38A641966D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E49AB8C3-F4E4-1D7D-46D6-87CE245B339A}"/>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F15014FE-2A6B-06E2-1A69-AC936CD327D5}"/>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00F911AD-80A8-FB92-8013-75F99C3D6EEA}"/>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463078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D65370-DCBA-DAE1-1745-4E7C1C6C895F}"/>
              </a:ext>
            </a:extLst>
          </p:cNvPr>
          <p:cNvSpPr>
            <a:spLocks noGrp="1"/>
          </p:cNvSpPr>
          <p:nvPr>
            <p:ph type="title"/>
          </p:nvPr>
        </p:nvSpPr>
        <p:spPr/>
        <p:txBody>
          <a:body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3C62EA62-88FB-7062-BBA7-B0306CEA585D}"/>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コンテンツ プレースホルダー 3">
            <a:extLst>
              <a:ext uri="{FF2B5EF4-FFF2-40B4-BE49-F238E27FC236}">
                <a16:creationId xmlns:a16="http://schemas.microsoft.com/office/drawing/2014/main" id="{3628DDD5-D005-6623-4AC8-8ABE32FCCF62}"/>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日付プレースホルダー 4">
            <a:extLst>
              <a:ext uri="{FF2B5EF4-FFF2-40B4-BE49-F238E27FC236}">
                <a16:creationId xmlns:a16="http://schemas.microsoft.com/office/drawing/2014/main" id="{75EE4F47-1EB4-EF4F-63D2-5161AADFDD0E}"/>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6" name="フッター プレースホルダー 5">
            <a:extLst>
              <a:ext uri="{FF2B5EF4-FFF2-40B4-BE49-F238E27FC236}">
                <a16:creationId xmlns:a16="http://schemas.microsoft.com/office/drawing/2014/main" id="{0AC900C1-B41D-0832-6B9A-AECC0BE5A1BE}"/>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A2B338D1-8948-E72F-049C-D62BC85D22E5}"/>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3541727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7F68BE-9D8C-8C51-3797-EAA6B2E23448}"/>
              </a:ext>
            </a:extLst>
          </p:cNvPr>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1F9D9B1F-65EB-FC17-E4A3-DECF6829E5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a:extLst>
              <a:ext uri="{FF2B5EF4-FFF2-40B4-BE49-F238E27FC236}">
                <a16:creationId xmlns:a16="http://schemas.microsoft.com/office/drawing/2014/main" id="{11D85F04-5B0F-A722-B756-81B7589B6D19}"/>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テキスト プレースホルダー 4">
            <a:extLst>
              <a:ext uri="{FF2B5EF4-FFF2-40B4-BE49-F238E27FC236}">
                <a16:creationId xmlns:a16="http://schemas.microsoft.com/office/drawing/2014/main" id="{456E0350-375F-4ED8-A1DD-8CA57CF302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a:extLst>
              <a:ext uri="{FF2B5EF4-FFF2-40B4-BE49-F238E27FC236}">
                <a16:creationId xmlns:a16="http://schemas.microsoft.com/office/drawing/2014/main" id="{1E25826D-4AFF-FD62-9847-916B0C0CF0E1}"/>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日付プレースホルダー 6">
            <a:extLst>
              <a:ext uri="{FF2B5EF4-FFF2-40B4-BE49-F238E27FC236}">
                <a16:creationId xmlns:a16="http://schemas.microsoft.com/office/drawing/2014/main" id="{98A4A7E6-14D9-9BF3-D32B-2DA74779082E}"/>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8" name="フッター プレースホルダー 7">
            <a:extLst>
              <a:ext uri="{FF2B5EF4-FFF2-40B4-BE49-F238E27FC236}">
                <a16:creationId xmlns:a16="http://schemas.microsoft.com/office/drawing/2014/main" id="{B6AB4F85-5C17-64C1-5AC2-96238740617A}"/>
              </a:ext>
            </a:extLst>
          </p:cNvPr>
          <p:cNvSpPr>
            <a:spLocks noGrp="1"/>
          </p:cNvSpPr>
          <p:nvPr>
            <p:ph type="ftr" sz="quarter" idx="11"/>
          </p:nvPr>
        </p:nvSpPr>
        <p:spPr/>
        <p:txBody>
          <a:bodyPr/>
          <a:lstStyle/>
          <a:p>
            <a:endParaRPr lang="en-US"/>
          </a:p>
        </p:txBody>
      </p:sp>
      <p:sp>
        <p:nvSpPr>
          <p:cNvPr id="9" name="スライド番号プレースホルダー 8">
            <a:extLst>
              <a:ext uri="{FF2B5EF4-FFF2-40B4-BE49-F238E27FC236}">
                <a16:creationId xmlns:a16="http://schemas.microsoft.com/office/drawing/2014/main" id="{DB849B72-9B94-F89A-7B1F-E9A2EDC1EE72}"/>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3100655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D7A36B-45C4-92B5-F0E3-DCA2409EEFB9}"/>
              </a:ext>
            </a:extLst>
          </p:cNvPr>
          <p:cNvSpPr>
            <a:spLocks noGrp="1"/>
          </p:cNvSpPr>
          <p:nvPr>
            <p:ph type="title"/>
          </p:nvPr>
        </p:nvSpPr>
        <p:spPr/>
        <p:txBody>
          <a:bodyPr/>
          <a:lstStyle/>
          <a:p>
            <a:r>
              <a:rPr lang="ja-JP" altLang="en-US"/>
              <a:t>マスター タイトルの書式設定</a:t>
            </a:r>
            <a:endParaRPr lang="en-US"/>
          </a:p>
        </p:txBody>
      </p:sp>
      <p:sp>
        <p:nvSpPr>
          <p:cNvPr id="3" name="日付プレースホルダー 2">
            <a:extLst>
              <a:ext uri="{FF2B5EF4-FFF2-40B4-BE49-F238E27FC236}">
                <a16:creationId xmlns:a16="http://schemas.microsoft.com/office/drawing/2014/main" id="{C412EAEC-CC93-8D3F-A170-AA736A889829}"/>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4" name="フッター プレースホルダー 3">
            <a:extLst>
              <a:ext uri="{FF2B5EF4-FFF2-40B4-BE49-F238E27FC236}">
                <a16:creationId xmlns:a16="http://schemas.microsoft.com/office/drawing/2014/main" id="{A8790908-7FFC-A4C4-EEC8-3E4E372C85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53CE3699-77C0-ADAE-5FDC-8A8A2FEDA0C7}"/>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1984222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E436796-07CB-00A3-FC1A-EFA44E3C6EAB}"/>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3" name="フッター プレースホルダー 2">
            <a:extLst>
              <a:ext uri="{FF2B5EF4-FFF2-40B4-BE49-F238E27FC236}">
                <a16:creationId xmlns:a16="http://schemas.microsoft.com/office/drawing/2014/main" id="{6C74402F-B45F-4943-FE96-60B8D7C03A72}"/>
              </a:ext>
            </a:extLst>
          </p:cNvPr>
          <p:cNvSpPr>
            <a:spLocks noGrp="1"/>
          </p:cNvSpPr>
          <p:nvPr>
            <p:ph type="ftr" sz="quarter" idx="11"/>
          </p:nvPr>
        </p:nvSpPr>
        <p:spPr/>
        <p:txBody>
          <a:bodyPr/>
          <a:lstStyle/>
          <a:p>
            <a:endParaRPr lang="en-US"/>
          </a:p>
        </p:txBody>
      </p:sp>
      <p:sp>
        <p:nvSpPr>
          <p:cNvPr id="4" name="スライド番号プレースホルダー 3">
            <a:extLst>
              <a:ext uri="{FF2B5EF4-FFF2-40B4-BE49-F238E27FC236}">
                <a16:creationId xmlns:a16="http://schemas.microsoft.com/office/drawing/2014/main" id="{D6401984-FA9D-E240-B2F5-AF0F2206AA5A}"/>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316610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083A5-2D0C-5A83-E928-1A6BEE2D4D2D}"/>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BBF08E40-38A7-6153-4553-84AF144574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テキスト プレースホルダー 3">
            <a:extLst>
              <a:ext uri="{FF2B5EF4-FFF2-40B4-BE49-F238E27FC236}">
                <a16:creationId xmlns:a16="http://schemas.microsoft.com/office/drawing/2014/main" id="{5F1F9EB8-C1AD-EA1B-02DC-06150DF63F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F35CF98E-CEEE-FC3F-0419-624EAA9DCC9B}"/>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6" name="フッター プレースホルダー 5">
            <a:extLst>
              <a:ext uri="{FF2B5EF4-FFF2-40B4-BE49-F238E27FC236}">
                <a16:creationId xmlns:a16="http://schemas.microsoft.com/office/drawing/2014/main" id="{F06CEDF4-C7E6-41EA-63A2-7CDD59279D11}"/>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FC760BEF-3781-FD5F-BC2C-1118B1B05947}"/>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47781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09038-32E3-78FD-89BF-5C151A469605}"/>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図プレースホルダー 2">
            <a:extLst>
              <a:ext uri="{FF2B5EF4-FFF2-40B4-BE49-F238E27FC236}">
                <a16:creationId xmlns:a16="http://schemas.microsoft.com/office/drawing/2014/main" id="{8C1E00EF-748F-839B-47D2-9A38AD87EC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テキスト プレースホルダー 3">
            <a:extLst>
              <a:ext uri="{FF2B5EF4-FFF2-40B4-BE49-F238E27FC236}">
                <a16:creationId xmlns:a16="http://schemas.microsoft.com/office/drawing/2014/main" id="{34704199-4160-293F-F87D-51531D11B2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E4998743-E53B-A285-0CF3-05F7FFB918E7}"/>
              </a:ext>
            </a:extLst>
          </p:cNvPr>
          <p:cNvSpPr>
            <a:spLocks noGrp="1"/>
          </p:cNvSpPr>
          <p:nvPr>
            <p:ph type="dt" sz="half" idx="10"/>
          </p:nvPr>
        </p:nvSpPr>
        <p:spPr/>
        <p:txBody>
          <a:bodyPr/>
          <a:lstStyle/>
          <a:p>
            <a:fld id="{487D24C9-0649-4B46-AC9C-99693CE31638}" type="datetimeFigureOut">
              <a:rPr lang="en-US" smtClean="0"/>
              <a:t>6/5/2026</a:t>
            </a:fld>
            <a:endParaRPr lang="en-US"/>
          </a:p>
        </p:txBody>
      </p:sp>
      <p:sp>
        <p:nvSpPr>
          <p:cNvPr id="6" name="フッター プレースホルダー 5">
            <a:extLst>
              <a:ext uri="{FF2B5EF4-FFF2-40B4-BE49-F238E27FC236}">
                <a16:creationId xmlns:a16="http://schemas.microsoft.com/office/drawing/2014/main" id="{871D327B-9487-EC14-44B9-267EB9B6D089}"/>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E358D2AC-9F0F-4C94-5810-AC1D61C04B96}"/>
              </a:ext>
            </a:extLst>
          </p:cNvPr>
          <p:cNvSpPr>
            <a:spLocks noGrp="1"/>
          </p:cNvSpPr>
          <p:nvPr>
            <p:ph type="sldNum" sz="quarter" idx="12"/>
          </p:nvPr>
        </p:nvSpPr>
        <p:spPr/>
        <p:txBody>
          <a:bodyPr/>
          <a:lstStyle/>
          <a:p>
            <a:fld id="{5FF1E9AE-1E69-4A73-8284-3F14E68B8E1B}" type="slidenum">
              <a:rPr lang="en-US" smtClean="0"/>
              <a:t>‹#›</a:t>
            </a:fld>
            <a:endParaRPr lang="en-US"/>
          </a:p>
        </p:txBody>
      </p:sp>
    </p:spTree>
    <p:extLst>
      <p:ext uri="{BB962C8B-B14F-4D97-AF65-F5344CB8AC3E}">
        <p14:creationId xmlns:p14="http://schemas.microsoft.com/office/powerpoint/2010/main" val="3530180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60BFD01-3C77-5A94-F8AA-5D32E5229E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F189B05A-CC27-61F0-093D-1ED889A618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0EA45F2E-96FD-2FDF-D8BE-E1EB9D25CE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7D24C9-0649-4B46-AC9C-99693CE31638}" type="datetimeFigureOut">
              <a:rPr lang="en-US" smtClean="0"/>
              <a:t>6/5/2026</a:t>
            </a:fld>
            <a:endParaRPr lang="en-US"/>
          </a:p>
        </p:txBody>
      </p:sp>
      <p:sp>
        <p:nvSpPr>
          <p:cNvPr id="5" name="フッター プレースホルダー 4">
            <a:extLst>
              <a:ext uri="{FF2B5EF4-FFF2-40B4-BE49-F238E27FC236}">
                <a16:creationId xmlns:a16="http://schemas.microsoft.com/office/drawing/2014/main" id="{D0C5F180-62E8-5577-AC93-05F308BA3C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スライド番号プレースホルダー 5">
            <a:extLst>
              <a:ext uri="{FF2B5EF4-FFF2-40B4-BE49-F238E27FC236}">
                <a16:creationId xmlns:a16="http://schemas.microsoft.com/office/drawing/2014/main" id="{17BDEBAA-2214-E2A8-15E3-54C35721ED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F1E9AE-1E69-4A73-8284-3F14E68B8E1B}" type="slidenum">
              <a:rPr lang="en-US" smtClean="0"/>
              <a:t>‹#›</a:t>
            </a:fld>
            <a:endParaRPr lang="en-US"/>
          </a:p>
        </p:txBody>
      </p:sp>
    </p:spTree>
    <p:extLst>
      <p:ext uri="{BB962C8B-B14F-4D97-AF65-F5344CB8AC3E}">
        <p14:creationId xmlns:p14="http://schemas.microsoft.com/office/powerpoint/2010/main" val="110042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A351D8-EFDE-8B37-780E-DE3689CFBF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5DCC53-B378-3A87-647B-950027C962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0B425A-A1A1-9CD7-64FA-FA657873B9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FCA760-3963-420B-A5E9-F3A127338BB9}" type="datetimeFigureOut">
              <a:rPr lang="en-US" smtClean="0"/>
              <a:t>6/5/2026</a:t>
            </a:fld>
            <a:endParaRPr lang="en-US"/>
          </a:p>
        </p:txBody>
      </p:sp>
      <p:sp>
        <p:nvSpPr>
          <p:cNvPr id="5" name="Footer Placeholder 4">
            <a:extLst>
              <a:ext uri="{FF2B5EF4-FFF2-40B4-BE49-F238E27FC236}">
                <a16:creationId xmlns:a16="http://schemas.microsoft.com/office/drawing/2014/main" id="{C40DAEBD-63C6-017A-3C2F-994A02C08A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11139C1-8BDA-75AA-9B17-039DD1999E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BF0474-58FD-4B02-9691-43806BA15696}" type="slidenum">
              <a:rPr lang="en-US" smtClean="0"/>
              <a:t>‹#›</a:t>
            </a:fld>
            <a:endParaRPr lang="en-US"/>
          </a:p>
        </p:txBody>
      </p:sp>
    </p:spTree>
    <p:extLst>
      <p:ext uri="{BB962C8B-B14F-4D97-AF65-F5344CB8AC3E}">
        <p14:creationId xmlns:p14="http://schemas.microsoft.com/office/powerpoint/2010/main" val="10828359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sv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5.svg"/><Relationship Id="rId18" Type="http://schemas.openxmlformats.org/officeDocument/2006/relationships/image" Target="../media/image37.svg"/><Relationship Id="rId3" Type="http://schemas.openxmlformats.org/officeDocument/2006/relationships/image" Target="../media/image28.svg"/><Relationship Id="rId21" Type="http://schemas.openxmlformats.org/officeDocument/2006/relationships/image" Target="../media/image39.svg"/><Relationship Id="rId7" Type="http://schemas.openxmlformats.org/officeDocument/2006/relationships/image" Target="../media/image4.svg"/><Relationship Id="rId12" Type="http://schemas.openxmlformats.org/officeDocument/2006/relationships/image" Target="../media/image33.svg"/><Relationship Id="rId17" Type="http://schemas.openxmlformats.org/officeDocument/2006/relationships/image" Target="../media/image36.svg"/><Relationship Id="rId2" Type="http://schemas.openxmlformats.org/officeDocument/2006/relationships/notesSlide" Target="../notesSlides/notesSlide11.xml"/><Relationship Id="rId16" Type="http://schemas.openxmlformats.org/officeDocument/2006/relationships/image" Target="../media/image35.svg"/><Relationship Id="rId20" Type="http://schemas.openxmlformats.org/officeDocument/2006/relationships/image" Target="../media/image38.svg"/><Relationship Id="rId1" Type="http://schemas.openxmlformats.org/officeDocument/2006/relationships/slideLayout" Target="../slideLayouts/slideLayout2.xml"/><Relationship Id="rId6" Type="http://schemas.openxmlformats.org/officeDocument/2006/relationships/image" Target="../media/image29.svg"/><Relationship Id="rId11" Type="http://schemas.openxmlformats.org/officeDocument/2006/relationships/image" Target="../media/image2.svg"/><Relationship Id="rId5" Type="http://schemas.openxmlformats.org/officeDocument/2006/relationships/image" Target="../media/image3.svg"/><Relationship Id="rId15" Type="http://schemas.openxmlformats.org/officeDocument/2006/relationships/image" Target="../media/image6.svg"/><Relationship Id="rId23" Type="http://schemas.openxmlformats.org/officeDocument/2006/relationships/image" Target="../media/image41.svg"/><Relationship Id="rId10" Type="http://schemas.openxmlformats.org/officeDocument/2006/relationships/image" Target="../media/image32.svg"/><Relationship Id="rId19" Type="http://schemas.openxmlformats.org/officeDocument/2006/relationships/image" Target="../media/image7.svg"/><Relationship Id="rId4" Type="http://schemas.openxmlformats.org/officeDocument/2006/relationships/image" Target="../media/image1.svg"/><Relationship Id="rId9" Type="http://schemas.openxmlformats.org/officeDocument/2006/relationships/image" Target="../media/image31.svg"/><Relationship Id="rId14" Type="http://schemas.openxmlformats.org/officeDocument/2006/relationships/image" Target="../media/image34.svg"/><Relationship Id="rId22" Type="http://schemas.openxmlformats.org/officeDocument/2006/relationships/image" Target="../media/image40.svg"/></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5.svg"/><Relationship Id="rId7" Type="http://schemas.openxmlformats.org/officeDocument/2006/relationships/image" Target="../media/image3.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5.svg"/><Relationship Id="rId11" Type="http://schemas.openxmlformats.org/officeDocument/2006/relationships/image" Target="../media/image31.svg"/><Relationship Id="rId5" Type="http://schemas.openxmlformats.org/officeDocument/2006/relationships/image" Target="../media/image2.svg"/><Relationship Id="rId10" Type="http://schemas.openxmlformats.org/officeDocument/2006/relationships/image" Target="../media/image27.png"/><Relationship Id="rId4" Type="http://schemas.openxmlformats.org/officeDocument/2006/relationships/image" Target="../media/image7.svg"/><Relationship Id="rId9" Type="http://schemas.openxmlformats.org/officeDocument/2006/relationships/image" Target="../media/image4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hyperlink" Target="https://lineresearch-platform.blog.jp/archives/43895191.html"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hyperlink" Target="https://www.jetro.go.jp/biznews/2021/04/20d5c3d9315e11b9.html" TargetMode="External"/><Relationship Id="rId4" Type="http://schemas.openxmlformats.org/officeDocument/2006/relationships/hyperlink" Target="https://www.utcc.ac.th/&#3617;-&#3627;&#3629;&#3585;&#3634;&#3619;&#3588;&#3657;&#3634;&#3652;&#3607;&#3618;-&#3648;&#3612;&#3618;-10-&#3629;&#3634;&#3594;&#3637;&#3614;-&#3648;/"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lineresearch-platform.blog.jp/archives/43895191.html"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5.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hyperlink" Target="https://tradestrategies.utcc.ac.th/wp-content/uploads/2024/02/10-%E0%B8%AD%E0%B8%B2%E0%B8%8A%E0%B8%B5%E0%B8%9E%E0%B9%80%E0%B8%94%E0%B9%88%E0%B8%99-%E0%B8%AD%E0%B8%B2%E0%B8%8A%E0%B8%B5%E0%B8%9E%E0%B9%83%E0%B8%99%E0%B8%9D%E0%B8%B1%E0%B8%99%E0%B8%82%E0%B8%AD%E0%B8%87%E0%B9%80%E0%B8%94%E0%B9%87%E0%B8%81%E0%B8%A3%E0%B8%B8%E0%B9%88%E0%B8%99%E0%B9%83%E0%B8%AB%E0%B8%A1%E0%B9%88-%E0%B8%9B%E0%B8%B5-67.pdf" TargetMode="External"/><Relationship Id="rId3" Type="http://schemas.openxmlformats.org/officeDocument/2006/relationships/image" Target="../media/image10.png"/><Relationship Id="rId7" Type="http://schemas.openxmlformats.org/officeDocument/2006/relationships/image" Target="../media/image23.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21.sv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tradestrategies.utcc.ac.th/wp-content/uploads/2024/02/10-%E0%B8%AD%E0%B8%B2%E0%B8%8A%E0%B8%B5%E0%B8%9E%E0%B9%80%E0%B8%94%E0%B9%88%E0%B8%99-%E0%B8%AD%E0%B8%B2%E0%B8%8A%E0%B8%B5%E0%B8%9E%E0%B9%83%E0%B8%99%E0%B8%9D%E0%B8%B1%E0%B8%99%E0%B8%82%E0%B8%AD%E0%B8%87%E0%B9%80%E0%B8%94%E0%B9%87%E0%B8%81%E0%B8%A3%E0%B8%B8%E0%B9%88%E0%B8%99%E0%B9%83%E0%B8%AB%E0%B8%A1%E0%B9%88-%E0%B8%9B%E0%B8%B5-67.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5">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17">
            <a:extLst>
              <a:ext uri="{FF2B5EF4-FFF2-40B4-BE49-F238E27FC236}">
                <a16:creationId xmlns:a16="http://schemas.microsoft.com/office/drawing/2014/main" id="{17A7F34E-D418-47E2-9F86-2C45BBC312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2" y="321733"/>
            <a:ext cx="11546828" cy="6214534"/>
          </a:xfrm>
          <a:custGeom>
            <a:avLst/>
            <a:gdLst>
              <a:gd name="connsiteX0" fmla="*/ 0 w 11546828"/>
              <a:gd name="connsiteY0" fmla="*/ 0 h 6214534"/>
              <a:gd name="connsiteX1" fmla="*/ 7965430 w 11546828"/>
              <a:gd name="connsiteY1" fmla="*/ 0 h 6214534"/>
              <a:gd name="connsiteX2" fmla="*/ 7965430 w 11546828"/>
              <a:gd name="connsiteY2" fmla="*/ 1786 h 6214534"/>
              <a:gd name="connsiteX3" fmla="*/ 11546828 w 11546828"/>
              <a:gd name="connsiteY3" fmla="*/ 1786 h 6214534"/>
              <a:gd name="connsiteX4" fmla="*/ 11546828 w 11546828"/>
              <a:gd name="connsiteY4" fmla="*/ 2866740 h 6214534"/>
              <a:gd name="connsiteX5" fmla="*/ 11225095 w 11546828"/>
              <a:gd name="connsiteY5" fmla="*/ 3179536 h 6214534"/>
              <a:gd name="connsiteX6" fmla="*/ 11225095 w 11546828"/>
              <a:gd name="connsiteY6" fmla="*/ 301542 h 6214534"/>
              <a:gd name="connsiteX7" fmla="*/ 320042 w 11546828"/>
              <a:gd name="connsiteY7" fmla="*/ 301542 h 6214534"/>
              <a:gd name="connsiteX8" fmla="*/ 320042 w 11546828"/>
              <a:gd name="connsiteY8" fmla="*/ 5909424 h 6214534"/>
              <a:gd name="connsiteX9" fmla="*/ 8417210 w 11546828"/>
              <a:gd name="connsiteY9" fmla="*/ 5909424 h 6214534"/>
              <a:gd name="connsiteX10" fmla="*/ 8103383 w 11546828"/>
              <a:gd name="connsiteY10" fmla="*/ 6214534 h 6214534"/>
              <a:gd name="connsiteX11" fmla="*/ 7222929 w 11546828"/>
              <a:gd name="connsiteY11" fmla="*/ 6214534 h 6214534"/>
              <a:gd name="connsiteX12" fmla="*/ 7222929 w 11546828"/>
              <a:gd name="connsiteY12" fmla="*/ 6212748 h 6214534"/>
              <a:gd name="connsiteX13" fmla="*/ 0 w 11546828"/>
              <a:gd name="connsiteY13" fmla="*/ 6212748 h 621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46828" h="6214534">
                <a:moveTo>
                  <a:pt x="0" y="0"/>
                </a:moveTo>
                <a:lnTo>
                  <a:pt x="7965430" y="0"/>
                </a:lnTo>
                <a:lnTo>
                  <a:pt x="7965430" y="1786"/>
                </a:lnTo>
                <a:lnTo>
                  <a:pt x="11546828" y="1786"/>
                </a:lnTo>
                <a:lnTo>
                  <a:pt x="11546828" y="2866740"/>
                </a:lnTo>
                <a:lnTo>
                  <a:pt x="11225095" y="3179536"/>
                </a:lnTo>
                <a:lnTo>
                  <a:pt x="11225095" y="301542"/>
                </a:lnTo>
                <a:lnTo>
                  <a:pt x="320042" y="301542"/>
                </a:lnTo>
                <a:lnTo>
                  <a:pt x="320042" y="5909424"/>
                </a:lnTo>
                <a:lnTo>
                  <a:pt x="8417210" y="5909424"/>
                </a:lnTo>
                <a:lnTo>
                  <a:pt x="8103383" y="6214534"/>
                </a:lnTo>
                <a:lnTo>
                  <a:pt x="7222929" y="6214534"/>
                </a:lnTo>
                <a:lnTo>
                  <a:pt x="7222929"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ight Triangle 19">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グループ化 3">
            <a:extLst>
              <a:ext uri="{FF2B5EF4-FFF2-40B4-BE49-F238E27FC236}">
                <a16:creationId xmlns:a16="http://schemas.microsoft.com/office/drawing/2014/main" id="{E783E3ED-A681-70A5-D141-88B46327BB28}"/>
              </a:ext>
            </a:extLst>
          </p:cNvPr>
          <p:cNvGrpSpPr/>
          <p:nvPr/>
        </p:nvGrpSpPr>
        <p:grpSpPr>
          <a:xfrm>
            <a:off x="2929645" y="1808795"/>
            <a:ext cx="6331002" cy="3054144"/>
            <a:chOff x="1425851" y="1145410"/>
            <a:chExt cx="9467406" cy="4567179"/>
          </a:xfrm>
        </p:grpSpPr>
        <p:sp>
          <p:nvSpPr>
            <p:cNvPr id="5" name="四角形: 角を丸くする 4">
              <a:extLst>
                <a:ext uri="{FF2B5EF4-FFF2-40B4-BE49-F238E27FC236}">
                  <a16:creationId xmlns:a16="http://schemas.microsoft.com/office/drawing/2014/main" id="{3AAC2054-DC0F-8D43-ED61-6E1502FCF61E}"/>
                </a:ext>
              </a:extLst>
            </p:cNvPr>
            <p:cNvSpPr/>
            <p:nvPr/>
          </p:nvSpPr>
          <p:spPr>
            <a:xfrm>
              <a:off x="1425851" y="1145410"/>
              <a:ext cx="9340298" cy="4567179"/>
            </a:xfrm>
            <a:prstGeom prst="roundRect">
              <a:avLst>
                <a:gd name="adj" fmla="val 12929"/>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defTabSz="603504">
                <a:spcAft>
                  <a:spcPts val="600"/>
                </a:spcAft>
              </a:pPr>
              <a:r>
                <a:rPr lang="ja-JP" altLang="en-US" sz="4000" kern="1200">
                  <a:solidFill>
                    <a:schemeClr val="dk1"/>
                  </a:solidFill>
                  <a:latin typeface="UD Digi Kyokasho NP-B" panose="02020700000000000000" pitchFamily="18" charset="-128"/>
                  <a:ea typeface="UD Digi Kyokasho NP-B" panose="02020700000000000000" pitchFamily="18" charset="-128"/>
                  <a:cs typeface="+mn-cs"/>
                </a:rPr>
                <a:t>第</a:t>
              </a:r>
              <a:r>
                <a:rPr lang="en-US" altLang="ja-JP" sz="4000" kern="1200">
                  <a:solidFill>
                    <a:schemeClr val="dk1"/>
                  </a:solidFill>
                  <a:latin typeface="UD Digi Kyokasho NP-B" panose="02020700000000000000" pitchFamily="18" charset="-128"/>
                  <a:ea typeface="UD Digi Kyokasho NP-B" panose="02020700000000000000" pitchFamily="18" charset="-128"/>
                  <a:cs typeface="+mn-cs"/>
                </a:rPr>
                <a:t>24</a:t>
              </a:r>
              <a:r>
                <a:rPr lang="ja-JP" altLang="en-US" sz="4000" kern="1200">
                  <a:solidFill>
                    <a:schemeClr val="dk1"/>
                  </a:solidFill>
                  <a:latin typeface="UD Digi Kyokasho NP-B" panose="02020700000000000000" pitchFamily="18" charset="-128"/>
                  <a:ea typeface="UD Digi Kyokasho NP-B" panose="02020700000000000000" pitchFamily="18" charset="-128"/>
                  <a:cs typeface="+mn-cs"/>
                </a:rPr>
                <a:t>課</a:t>
              </a:r>
              <a:endParaRPr lang="en-US" altLang="ja-JP" sz="4000" kern="1200">
                <a:solidFill>
                  <a:schemeClr val="dk1"/>
                </a:solidFill>
                <a:latin typeface="UD Digi Kyokasho NP-B" panose="02020700000000000000" pitchFamily="18" charset="-128"/>
                <a:ea typeface="UD Digi Kyokasho NP-B" panose="02020700000000000000" pitchFamily="18" charset="-128"/>
                <a:cs typeface="+mn-cs"/>
              </a:endParaRPr>
            </a:p>
            <a:p>
              <a:pPr algn="ctr" defTabSz="603504">
                <a:spcAft>
                  <a:spcPts val="600"/>
                </a:spcAft>
              </a:pPr>
              <a:endParaRPr lang="en-US" altLang="ja-JP" sz="4000" kern="1200">
                <a:solidFill>
                  <a:schemeClr val="dk1"/>
                </a:solidFill>
                <a:latin typeface="UD Digi Kyokasho NP-B" panose="02020700000000000000" pitchFamily="18" charset="-128"/>
                <a:ea typeface="UD Digi Kyokasho NP-B" panose="02020700000000000000" pitchFamily="18" charset="-128"/>
                <a:cs typeface="+mn-cs"/>
              </a:endParaRPr>
            </a:p>
            <a:p>
              <a:pPr algn="ctr" defTabSz="603504">
                <a:spcAft>
                  <a:spcPts val="600"/>
                </a:spcAft>
              </a:pPr>
              <a:r>
                <a:rPr lang="ja-JP" altLang="en-US" sz="4000" kern="1200">
                  <a:solidFill>
                    <a:schemeClr val="dk1"/>
                  </a:solidFill>
                  <a:latin typeface="UD Digi Kyokasho NP-B" panose="02020700000000000000" pitchFamily="18" charset="-128"/>
                  <a:ea typeface="UD Digi Kyokasho NP-B" panose="02020700000000000000" pitchFamily="18" charset="-128"/>
                  <a:cs typeface="+mn-cs"/>
                </a:rPr>
                <a:t>高校生に人気がある職業</a:t>
              </a:r>
              <a:endParaRPr lang="en-US" altLang="ja-JP" sz="6000">
                <a:latin typeface="UD Digi Kyokasho NP-B" panose="02020700000000000000" pitchFamily="18" charset="-128"/>
                <a:ea typeface="UD Digi Kyokasho NP-B" panose="02020700000000000000" pitchFamily="18" charset="-128"/>
              </a:endParaRPr>
            </a:p>
          </p:txBody>
        </p:sp>
        <p:sp>
          <p:nvSpPr>
            <p:cNvPr id="11" name="テキスト ボックス 10">
              <a:extLst>
                <a:ext uri="{FF2B5EF4-FFF2-40B4-BE49-F238E27FC236}">
                  <a16:creationId xmlns:a16="http://schemas.microsoft.com/office/drawing/2014/main" id="{9F18F7AD-EBC4-CCC7-20E1-F154B97C8D2F}"/>
                </a:ext>
              </a:extLst>
            </p:cNvPr>
            <p:cNvSpPr txBox="1"/>
            <p:nvPr/>
          </p:nvSpPr>
          <p:spPr>
            <a:xfrm>
              <a:off x="1807785" y="3428999"/>
              <a:ext cx="9085472" cy="690376"/>
            </a:xfrm>
            <a:prstGeom prst="rect">
              <a:avLst/>
            </a:prstGeom>
            <a:noFill/>
          </p:spPr>
          <p:txBody>
            <a:bodyPr wrap="square">
              <a:spAutoFit/>
            </a:bodyPr>
            <a:lstStyle/>
            <a:p>
              <a:pPr defTabSz="603504">
                <a:spcAft>
                  <a:spcPts val="600"/>
                </a:spcAft>
              </a:pPr>
              <a:r>
                <a:rPr lang="ja-JP" altLang="en-US" sz="2400" kern="1200">
                  <a:solidFill>
                    <a:schemeClr val="tx1"/>
                  </a:solidFill>
                  <a:latin typeface="UD Digi Kyokasho NK-B" panose="02020700000000000000" pitchFamily="18" charset="-128"/>
                  <a:ea typeface="UD Digi Kyokasho NK-B" panose="02020700000000000000" pitchFamily="18" charset="-128"/>
                  <a:cs typeface="+mn-cs"/>
                </a:rPr>
                <a:t>こうこうせい　　　にんき　　　　　　    しょくぎょう</a:t>
              </a:r>
              <a:endParaRPr lang="en-US" sz="3600">
                <a:latin typeface="UD Digi Kyokasho NK-B" panose="02020700000000000000" pitchFamily="18" charset="-128"/>
                <a:ea typeface="UD Digi Kyokasho NK-B" panose="02020700000000000000" pitchFamily="18" charset="-128"/>
              </a:endParaRPr>
            </a:p>
          </p:txBody>
        </p:sp>
      </p:grpSp>
      <p:pic>
        <p:nvPicPr>
          <p:cNvPr id="2" name="グラフィックス 1" descr="男性のシェフ 枠線">
            <a:extLst>
              <a:ext uri="{FF2B5EF4-FFF2-40B4-BE49-F238E27FC236}">
                <a16:creationId xmlns:a16="http://schemas.microsoft.com/office/drawing/2014/main" id="{AE6C1FE7-C24F-E597-5F14-19E84CB3277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38084" y="681419"/>
            <a:ext cx="914400" cy="914400"/>
          </a:xfrm>
          <a:prstGeom prst="rect">
            <a:avLst/>
          </a:prstGeom>
        </p:spPr>
      </p:pic>
      <p:pic>
        <p:nvPicPr>
          <p:cNvPr id="6" name="グラフィックス 5" descr="飛行機 枠線">
            <a:extLst>
              <a:ext uri="{FF2B5EF4-FFF2-40B4-BE49-F238E27FC236}">
                <a16:creationId xmlns:a16="http://schemas.microsoft.com/office/drawing/2014/main" id="{8BC1F69B-6C96-4E3F-74FA-D5BF6C733A2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60686" y="2652299"/>
            <a:ext cx="914400" cy="914400"/>
          </a:xfrm>
          <a:prstGeom prst="rect">
            <a:avLst/>
          </a:prstGeom>
        </p:spPr>
      </p:pic>
      <p:pic>
        <p:nvPicPr>
          <p:cNvPr id="7" name="グラフィックス 6" descr="医師女性 枠線">
            <a:extLst>
              <a:ext uri="{FF2B5EF4-FFF2-40B4-BE49-F238E27FC236}">
                <a16:creationId xmlns:a16="http://schemas.microsoft.com/office/drawing/2014/main" id="{A75C314E-5F2E-BADC-893C-769C09A68B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28131" y="2421467"/>
            <a:ext cx="914400" cy="914400"/>
          </a:xfrm>
          <a:prstGeom prst="rect">
            <a:avLst/>
          </a:prstGeom>
        </p:spPr>
      </p:pic>
      <p:pic>
        <p:nvPicPr>
          <p:cNvPr id="8" name="グラフィックス 7" descr="教授 男性 枠線">
            <a:extLst>
              <a:ext uri="{FF2B5EF4-FFF2-40B4-BE49-F238E27FC236}">
                <a16:creationId xmlns:a16="http://schemas.microsoft.com/office/drawing/2014/main" id="{74132B50-45CF-14D9-0F1E-401C11AD6DF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22968" y="4785203"/>
            <a:ext cx="914400" cy="914400"/>
          </a:xfrm>
          <a:prstGeom prst="rect">
            <a:avLst/>
          </a:prstGeom>
        </p:spPr>
      </p:pic>
      <p:pic>
        <p:nvPicPr>
          <p:cNvPr id="9" name="グラフィックス 8" descr="地球: アジア 単色塗りつぶし">
            <a:extLst>
              <a:ext uri="{FF2B5EF4-FFF2-40B4-BE49-F238E27FC236}">
                <a16:creationId xmlns:a16="http://schemas.microsoft.com/office/drawing/2014/main" id="{A75F10AA-2AE2-06CB-92FD-793E788DE79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91120" y="3815209"/>
            <a:ext cx="914400" cy="914400"/>
          </a:xfrm>
          <a:prstGeom prst="rect">
            <a:avLst/>
          </a:prstGeom>
        </p:spPr>
      </p:pic>
      <p:pic>
        <p:nvPicPr>
          <p:cNvPr id="10" name="グラフィックス 9" descr="お金 枠線">
            <a:extLst>
              <a:ext uri="{FF2B5EF4-FFF2-40B4-BE49-F238E27FC236}">
                <a16:creationId xmlns:a16="http://schemas.microsoft.com/office/drawing/2014/main" id="{53EACE45-A266-D414-DDBA-5C10481918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6914" y="3486338"/>
            <a:ext cx="914400" cy="914400"/>
          </a:xfrm>
          <a:prstGeom prst="rect">
            <a:avLst/>
          </a:prstGeom>
        </p:spPr>
      </p:pic>
      <p:pic>
        <p:nvPicPr>
          <p:cNvPr id="12" name="グラフィックス 11" descr="車 枠線">
            <a:extLst>
              <a:ext uri="{FF2B5EF4-FFF2-40B4-BE49-F238E27FC236}">
                <a16:creationId xmlns:a16="http://schemas.microsoft.com/office/drawing/2014/main" id="{C61A6611-0243-0C49-3CA7-4263C46780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79923" y="1573384"/>
            <a:ext cx="914400" cy="914400"/>
          </a:xfrm>
          <a:prstGeom prst="rect">
            <a:avLst/>
          </a:prstGeom>
        </p:spPr>
      </p:pic>
    </p:spTree>
    <p:extLst>
      <p:ext uri="{BB962C8B-B14F-4D97-AF65-F5344CB8AC3E}">
        <p14:creationId xmlns:p14="http://schemas.microsoft.com/office/powerpoint/2010/main" val="3464573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四角形: 角を丸くする 23">
            <a:extLst>
              <a:ext uri="{FF2B5EF4-FFF2-40B4-BE49-F238E27FC236}">
                <a16:creationId xmlns:a16="http://schemas.microsoft.com/office/drawing/2014/main" id="{326A6AE1-E1A0-BF48-1D04-0A3F5BA3173A}"/>
              </a:ext>
            </a:extLst>
          </p:cNvPr>
          <p:cNvSpPr/>
          <p:nvPr/>
        </p:nvSpPr>
        <p:spPr>
          <a:xfrm>
            <a:off x="4478373" y="1566871"/>
            <a:ext cx="7469172" cy="4930589"/>
          </a:xfrm>
          <a:prstGeom prst="roundRect">
            <a:avLst>
              <a:gd name="adj" fmla="val 59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四角形: 角を丸くする 22">
            <a:extLst>
              <a:ext uri="{FF2B5EF4-FFF2-40B4-BE49-F238E27FC236}">
                <a16:creationId xmlns:a16="http://schemas.microsoft.com/office/drawing/2014/main" id="{7F729103-E919-5DF7-A308-2FBE862C8C78}"/>
              </a:ext>
            </a:extLst>
          </p:cNvPr>
          <p:cNvSpPr/>
          <p:nvPr/>
        </p:nvSpPr>
        <p:spPr>
          <a:xfrm>
            <a:off x="353490" y="1566872"/>
            <a:ext cx="3843902" cy="4930589"/>
          </a:xfrm>
          <a:prstGeom prst="roundRect">
            <a:avLst>
              <a:gd name="adj" fmla="val 59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表 17">
            <a:extLst>
              <a:ext uri="{FF2B5EF4-FFF2-40B4-BE49-F238E27FC236}">
                <a16:creationId xmlns:a16="http://schemas.microsoft.com/office/drawing/2014/main" id="{6B269483-D9C0-79C1-735B-D9E75E137EAF}"/>
              </a:ext>
            </a:extLst>
          </p:cNvPr>
          <p:cNvGraphicFramePr>
            <a:graphicFrameLocks noGrp="1"/>
          </p:cNvGraphicFramePr>
          <p:nvPr>
            <p:extLst>
              <p:ext uri="{D42A27DB-BD31-4B8C-83A1-F6EECF244321}">
                <p14:modId xmlns:p14="http://schemas.microsoft.com/office/powerpoint/2010/main" val="280901843"/>
              </p:ext>
            </p:extLst>
          </p:nvPr>
        </p:nvGraphicFramePr>
        <p:xfrm>
          <a:off x="473055" y="1943848"/>
          <a:ext cx="3604772" cy="4287520"/>
        </p:xfrm>
        <a:graphic>
          <a:graphicData uri="http://schemas.openxmlformats.org/drawingml/2006/table">
            <a:tbl>
              <a:tblPr firstRow="1" bandRow="1">
                <a:tableStyleId>{00A15C55-8517-42AA-B614-E9B94910E393}</a:tableStyleId>
              </a:tblPr>
              <a:tblGrid>
                <a:gridCol w="524875">
                  <a:extLst>
                    <a:ext uri="{9D8B030D-6E8A-4147-A177-3AD203B41FA5}">
                      <a16:colId xmlns:a16="http://schemas.microsoft.com/office/drawing/2014/main" val="3795932108"/>
                    </a:ext>
                  </a:extLst>
                </a:gridCol>
                <a:gridCol w="3079897">
                  <a:extLst>
                    <a:ext uri="{9D8B030D-6E8A-4147-A177-3AD203B41FA5}">
                      <a16:colId xmlns:a16="http://schemas.microsoft.com/office/drawing/2014/main" val="795782398"/>
                    </a:ext>
                  </a:extLst>
                </a:gridCol>
              </a:tblGrid>
              <a:tr h="370840">
                <a:tc gridSpan="2">
                  <a:txBody>
                    <a:bodyPr/>
                    <a:lstStyle/>
                    <a:p>
                      <a:pPr algn="ctr"/>
                      <a:r>
                        <a:rPr lang="en-US" altLang="ja-JP" sz="1600">
                          <a:latin typeface="UD Digi Kyokasho NK-B" panose="02020700000000000000" pitchFamily="18" charset="-128"/>
                          <a:ea typeface="UD Digi Kyokasho NK-B" panose="02020700000000000000" pitchFamily="18" charset="-128"/>
                        </a:rPr>
                        <a:t>TOP</a:t>
                      </a:r>
                      <a:r>
                        <a:rPr lang="ja-JP" altLang="en-US" sz="1600">
                          <a:latin typeface="UD Digi Kyokasho NK-B" panose="02020700000000000000" pitchFamily="18" charset="-128"/>
                          <a:ea typeface="UD Digi Kyokasho NK-B" panose="02020700000000000000" pitchFamily="18" charset="-128"/>
                        </a:rPr>
                        <a:t>１０</a:t>
                      </a:r>
                      <a:endParaRPr lang="en-US" sz="1600">
                        <a:latin typeface="UD Digi Kyokasho NK-B" panose="02020700000000000000" pitchFamily="18" charset="-128"/>
                        <a:ea typeface="UD Digi Kyokasho NK-B" panose="020207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370840">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教師・塾の先生</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4192266532"/>
                  </a:ext>
                </a:extLst>
              </a:tr>
              <a:tr h="370840">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医師・看護師</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185751710"/>
                  </a:ext>
                </a:extLst>
              </a:tr>
              <a:tr h="370840">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外国に関わる仕事</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847707993"/>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4</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インフルエンサー・ストリーマー・</a:t>
                      </a:r>
                      <a:r>
                        <a:rPr lang="en-US" altLang="ja-JP" sz="1600">
                          <a:latin typeface="UD Digi Kyokasho NK-B" panose="02020700000000000000" pitchFamily="18" charset="-128"/>
                          <a:ea typeface="UD Digi Kyokasho NK-B" panose="02020700000000000000" pitchFamily="18" charset="-128"/>
                        </a:rPr>
                        <a:t>YouTuber</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14837190"/>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5</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自営業</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558979562"/>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6</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弁護士・検察官・裁判官</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2984809943"/>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7</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グラフィックデザイナー</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41478209"/>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8</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編集者</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777278858"/>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9</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パイロット・フライトアテンダント</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2017722443"/>
                  </a:ext>
                </a:extLst>
              </a:tr>
              <a:tr h="370840">
                <a:tc>
                  <a:txBody>
                    <a:bodyPr/>
                    <a:lstStyle/>
                    <a:p>
                      <a:pPr algn="ctr"/>
                      <a:r>
                        <a:rPr lang="en-US" sz="1600">
                          <a:latin typeface="UD Digi Kyokasho NK-B" panose="02020700000000000000" pitchFamily="18" charset="-128"/>
                          <a:ea typeface="UD Digi Kyokasho NK-B" panose="02020700000000000000" pitchFamily="18" charset="-128"/>
                        </a:rPr>
                        <a:t>10</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公務員</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780304674"/>
                  </a:ext>
                </a:extLst>
              </a:tr>
            </a:tbl>
          </a:graphicData>
        </a:graphic>
      </p:graphicFrame>
      <p:pic>
        <p:nvPicPr>
          <p:cNvPr id="5" name="図 4">
            <a:extLst>
              <a:ext uri="{FF2B5EF4-FFF2-40B4-BE49-F238E27FC236}">
                <a16:creationId xmlns:a16="http://schemas.microsoft.com/office/drawing/2014/main" id="{E1687AAA-DBFB-7D1E-3A66-C968668DCEED}"/>
              </a:ext>
            </a:extLst>
          </p:cNvPr>
          <p:cNvPicPr>
            <a:picLocks noChangeAspect="1"/>
          </p:cNvPicPr>
          <p:nvPr/>
        </p:nvPicPr>
        <p:blipFill>
          <a:blip r:embed="rId3"/>
          <a:stretch>
            <a:fillRect/>
          </a:stretch>
        </p:blipFill>
        <p:spPr>
          <a:xfrm>
            <a:off x="576263" y="3089415"/>
            <a:ext cx="315990" cy="305324"/>
          </a:xfrm>
          <a:prstGeom prst="rect">
            <a:avLst/>
          </a:prstGeom>
        </p:spPr>
      </p:pic>
      <p:pic>
        <p:nvPicPr>
          <p:cNvPr id="6" name="図 5">
            <a:extLst>
              <a:ext uri="{FF2B5EF4-FFF2-40B4-BE49-F238E27FC236}">
                <a16:creationId xmlns:a16="http://schemas.microsoft.com/office/drawing/2014/main" id="{C2B38715-F92E-2E6E-D0E6-AB4E3D5597D0}"/>
              </a:ext>
            </a:extLst>
          </p:cNvPr>
          <p:cNvPicPr>
            <a:picLocks noChangeAspect="1"/>
          </p:cNvPicPr>
          <p:nvPr/>
        </p:nvPicPr>
        <p:blipFill>
          <a:blip r:embed="rId3"/>
          <a:stretch>
            <a:fillRect/>
          </a:stretch>
        </p:blipFill>
        <p:spPr>
          <a:xfrm>
            <a:off x="576263" y="2715098"/>
            <a:ext cx="315990" cy="305324"/>
          </a:xfrm>
          <a:prstGeom prst="rect">
            <a:avLst/>
          </a:prstGeom>
        </p:spPr>
      </p:pic>
      <p:pic>
        <p:nvPicPr>
          <p:cNvPr id="7" name="図 6">
            <a:extLst>
              <a:ext uri="{FF2B5EF4-FFF2-40B4-BE49-F238E27FC236}">
                <a16:creationId xmlns:a16="http://schemas.microsoft.com/office/drawing/2014/main" id="{4B76FAC6-1096-54AC-75A3-DA0CC51FD988}"/>
              </a:ext>
            </a:extLst>
          </p:cNvPr>
          <p:cNvPicPr>
            <a:picLocks noChangeAspect="1"/>
          </p:cNvPicPr>
          <p:nvPr/>
        </p:nvPicPr>
        <p:blipFill>
          <a:blip r:embed="rId3"/>
          <a:stretch>
            <a:fillRect/>
          </a:stretch>
        </p:blipFill>
        <p:spPr>
          <a:xfrm>
            <a:off x="571542" y="2341633"/>
            <a:ext cx="315990" cy="305324"/>
          </a:xfrm>
          <a:prstGeom prst="rect">
            <a:avLst/>
          </a:prstGeom>
        </p:spPr>
      </p:pic>
      <p:sp>
        <p:nvSpPr>
          <p:cNvPr id="8" name="テキスト ボックス 7">
            <a:extLst>
              <a:ext uri="{FF2B5EF4-FFF2-40B4-BE49-F238E27FC236}">
                <a16:creationId xmlns:a16="http://schemas.microsoft.com/office/drawing/2014/main" id="{2C7A356B-E8AE-3FCB-24C8-ED7FDCA9CF86}"/>
              </a:ext>
            </a:extLst>
          </p:cNvPr>
          <p:cNvSpPr txBox="1"/>
          <p:nvPr/>
        </p:nvSpPr>
        <p:spPr>
          <a:xfrm>
            <a:off x="576895" y="3097477"/>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3</a:t>
            </a:r>
          </a:p>
        </p:txBody>
      </p:sp>
      <p:sp>
        <p:nvSpPr>
          <p:cNvPr id="9" name="テキスト ボックス 8">
            <a:extLst>
              <a:ext uri="{FF2B5EF4-FFF2-40B4-BE49-F238E27FC236}">
                <a16:creationId xmlns:a16="http://schemas.microsoft.com/office/drawing/2014/main" id="{5F447577-BF20-A7D1-EC57-98D890BB89F3}"/>
              </a:ext>
            </a:extLst>
          </p:cNvPr>
          <p:cNvSpPr txBox="1"/>
          <p:nvPr/>
        </p:nvSpPr>
        <p:spPr>
          <a:xfrm>
            <a:off x="573393" y="2727536"/>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2</a:t>
            </a:r>
          </a:p>
        </p:txBody>
      </p:sp>
      <p:sp>
        <p:nvSpPr>
          <p:cNvPr id="10" name="テキスト ボックス 9">
            <a:extLst>
              <a:ext uri="{FF2B5EF4-FFF2-40B4-BE49-F238E27FC236}">
                <a16:creationId xmlns:a16="http://schemas.microsoft.com/office/drawing/2014/main" id="{282CFE91-ECFE-C9E5-6C38-59A99A417C14}"/>
              </a:ext>
            </a:extLst>
          </p:cNvPr>
          <p:cNvSpPr txBox="1"/>
          <p:nvPr/>
        </p:nvSpPr>
        <p:spPr>
          <a:xfrm>
            <a:off x="573462" y="2336255"/>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1</a:t>
            </a:r>
          </a:p>
        </p:txBody>
      </p:sp>
      <p:pic>
        <p:nvPicPr>
          <p:cNvPr id="1026" name="Picture 2" descr="国旗のイラスト（タイ） - イラストくん">
            <a:extLst>
              <a:ext uri="{FF2B5EF4-FFF2-40B4-BE49-F238E27FC236}">
                <a16:creationId xmlns:a16="http://schemas.microsoft.com/office/drawing/2014/main" id="{D570DE9D-5B60-AF04-BC1B-C93EDB51D5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2176" y="1123607"/>
            <a:ext cx="886530" cy="88653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国旗のイラスト（日本） - イラストくん">
            <a:extLst>
              <a:ext uri="{FF2B5EF4-FFF2-40B4-BE49-F238E27FC236}">
                <a16:creationId xmlns:a16="http://schemas.microsoft.com/office/drawing/2014/main" id="{6F69DC2F-543F-D337-3B63-F87EEAF61A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7866" y="889362"/>
            <a:ext cx="997825" cy="9978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表 17">
            <a:extLst>
              <a:ext uri="{FF2B5EF4-FFF2-40B4-BE49-F238E27FC236}">
                <a16:creationId xmlns:a16="http://schemas.microsoft.com/office/drawing/2014/main" id="{A6F1240E-D306-2667-7206-1C6994F04886}"/>
              </a:ext>
            </a:extLst>
          </p:cNvPr>
          <p:cNvGraphicFramePr>
            <a:graphicFrameLocks noGrp="1"/>
          </p:cNvGraphicFramePr>
          <p:nvPr>
            <p:extLst>
              <p:ext uri="{D42A27DB-BD31-4B8C-83A1-F6EECF244321}">
                <p14:modId xmlns:p14="http://schemas.microsoft.com/office/powerpoint/2010/main" val="289956663"/>
              </p:ext>
            </p:extLst>
          </p:nvPr>
        </p:nvGraphicFramePr>
        <p:xfrm>
          <a:off x="4577998" y="1960628"/>
          <a:ext cx="3604772" cy="4270739"/>
        </p:xfrm>
        <a:graphic>
          <a:graphicData uri="http://schemas.openxmlformats.org/drawingml/2006/table">
            <a:tbl>
              <a:tblPr firstRow="1" bandRow="1">
                <a:tableStyleId>{7DF18680-E054-41AD-8BC1-D1AEF772440D}</a:tableStyleId>
              </a:tblPr>
              <a:tblGrid>
                <a:gridCol w="524875">
                  <a:extLst>
                    <a:ext uri="{9D8B030D-6E8A-4147-A177-3AD203B41FA5}">
                      <a16:colId xmlns:a16="http://schemas.microsoft.com/office/drawing/2014/main" val="3795932108"/>
                    </a:ext>
                  </a:extLst>
                </a:gridCol>
                <a:gridCol w="3079897">
                  <a:extLst>
                    <a:ext uri="{9D8B030D-6E8A-4147-A177-3AD203B41FA5}">
                      <a16:colId xmlns:a16="http://schemas.microsoft.com/office/drawing/2014/main" val="795782398"/>
                    </a:ext>
                  </a:extLst>
                </a:gridCol>
              </a:tblGrid>
              <a:tr h="388249">
                <a:tc gridSpan="2">
                  <a:txBody>
                    <a:bodyPr/>
                    <a:lstStyle/>
                    <a:p>
                      <a:pPr algn="ctr"/>
                      <a:r>
                        <a:rPr lang="ja-JP" altLang="en-US" sz="1600" b="1">
                          <a:latin typeface="UD Digi Kyokasho NK-R" panose="02020400000000000000" pitchFamily="18" charset="-128"/>
                          <a:ea typeface="UD Digi Kyokasho NK-R" panose="02020400000000000000" pitchFamily="18" charset="-128"/>
                        </a:rPr>
                        <a:t>女子高生  </a:t>
                      </a:r>
                      <a:r>
                        <a:rPr lang="en-US" altLang="ja-JP" sz="1100" b="1">
                          <a:latin typeface="UD Digi Kyokasho NK-R" panose="02020400000000000000" pitchFamily="18" charset="-128"/>
                          <a:ea typeface="UD Digi Kyokasho NK-R" panose="02020400000000000000" pitchFamily="18" charset="-128"/>
                        </a:rPr>
                        <a:t>(261</a:t>
                      </a:r>
                      <a:r>
                        <a:rPr lang="ja-JP" altLang="en-US" sz="1100" b="1">
                          <a:latin typeface="UD Digi Kyokasho NK-R" panose="02020400000000000000" pitchFamily="18" charset="-128"/>
                          <a:ea typeface="UD Digi Kyokasho NK-R" panose="02020400000000000000" pitchFamily="18" charset="-128"/>
                        </a:rPr>
                        <a:t>人</a:t>
                      </a:r>
                      <a:r>
                        <a:rPr lang="en-US" altLang="ja-JP" sz="1100" b="1">
                          <a:latin typeface="UD Digi Kyokasho NK-R" panose="02020400000000000000" pitchFamily="18" charset="-128"/>
                          <a:ea typeface="UD Digi Kyokasho NK-R" panose="02020400000000000000" pitchFamily="18" charset="-128"/>
                        </a:rPr>
                        <a:t>)</a:t>
                      </a:r>
                      <a:endParaRPr lang="en-US" sz="1400" b="1">
                        <a:latin typeface="UD Digi Kyokasho NK-R" panose="02020400000000000000" pitchFamily="18" charset="-128"/>
                        <a:ea typeface="UD Digi Kyokasho NK-R" panose="020204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388249">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国家公務員・地方公務員</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4192266532"/>
                  </a:ext>
                </a:extLst>
              </a:tr>
              <a:tr h="388249">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看護師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185751710"/>
                  </a:ext>
                </a:extLst>
              </a:tr>
              <a:tr h="388249">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心理カウンセラー・臨床心理士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847707993"/>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4</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事務職・営業職</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14837190"/>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5</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教師・教員・大学教授</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58979562"/>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6</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保育士・幼稚園教諭</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2984809943"/>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7</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医師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41478209"/>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8</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学者・研究者</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777278858"/>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9</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イベントプランナー</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2017722443"/>
                  </a:ext>
                </a:extLst>
              </a:tr>
              <a:tr h="388249">
                <a:tc>
                  <a:txBody>
                    <a:bodyPr/>
                    <a:lstStyle/>
                    <a:p>
                      <a:pPr algn="ctr"/>
                      <a:r>
                        <a:rPr lang="en-US" sz="1600" b="1">
                          <a:latin typeface="UD Digi Kyokasho NK-R" panose="02020400000000000000" pitchFamily="18" charset="-128"/>
                          <a:ea typeface="UD Digi Kyokasho NK-R" panose="02020400000000000000" pitchFamily="18" charset="-128"/>
                        </a:rPr>
                        <a:t>10</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栄養士・管理栄養士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780304674"/>
                  </a:ext>
                </a:extLst>
              </a:tr>
            </a:tbl>
          </a:graphicData>
        </a:graphic>
      </p:graphicFrame>
      <p:grpSp>
        <p:nvGrpSpPr>
          <p:cNvPr id="27" name="グループ化 26">
            <a:extLst>
              <a:ext uri="{FF2B5EF4-FFF2-40B4-BE49-F238E27FC236}">
                <a16:creationId xmlns:a16="http://schemas.microsoft.com/office/drawing/2014/main" id="{CA9C50A9-602E-1107-5599-DFE09DA9DF0C}"/>
              </a:ext>
            </a:extLst>
          </p:cNvPr>
          <p:cNvGrpSpPr/>
          <p:nvPr/>
        </p:nvGrpSpPr>
        <p:grpSpPr>
          <a:xfrm>
            <a:off x="4696330" y="2375438"/>
            <a:ext cx="385372" cy="338554"/>
            <a:chOff x="4564008" y="2208985"/>
            <a:chExt cx="385372" cy="338554"/>
          </a:xfrm>
        </p:grpSpPr>
        <p:pic>
          <p:nvPicPr>
            <p:cNvPr id="3" name="図 2">
              <a:extLst>
                <a:ext uri="{FF2B5EF4-FFF2-40B4-BE49-F238E27FC236}">
                  <a16:creationId xmlns:a16="http://schemas.microsoft.com/office/drawing/2014/main" id="{7227681A-BF24-B4E2-6DB5-D267E8D3AFB4}"/>
                </a:ext>
              </a:extLst>
            </p:cNvPr>
            <p:cNvPicPr>
              <a:picLocks noChangeAspect="1"/>
            </p:cNvPicPr>
            <p:nvPr/>
          </p:nvPicPr>
          <p:blipFill>
            <a:blip r:embed="rId6"/>
            <a:stretch>
              <a:fillRect/>
            </a:stretch>
          </p:blipFill>
          <p:spPr>
            <a:xfrm>
              <a:off x="4569298" y="2221477"/>
              <a:ext cx="308645" cy="299000"/>
            </a:xfrm>
            <a:prstGeom prst="rect">
              <a:avLst/>
            </a:prstGeom>
          </p:spPr>
        </p:pic>
        <p:sp>
          <p:nvSpPr>
            <p:cNvPr id="13" name="テキスト ボックス 12">
              <a:extLst>
                <a:ext uri="{FF2B5EF4-FFF2-40B4-BE49-F238E27FC236}">
                  <a16:creationId xmlns:a16="http://schemas.microsoft.com/office/drawing/2014/main" id="{3CA9D2C2-8DD7-9EDA-4D30-072723A4860E}"/>
                </a:ext>
              </a:extLst>
            </p:cNvPr>
            <p:cNvSpPr txBox="1"/>
            <p:nvPr/>
          </p:nvSpPr>
          <p:spPr>
            <a:xfrm>
              <a:off x="4564008" y="2208985"/>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1</a:t>
              </a:r>
            </a:p>
          </p:txBody>
        </p:sp>
      </p:grpSp>
      <p:grpSp>
        <p:nvGrpSpPr>
          <p:cNvPr id="26" name="グループ化 25">
            <a:extLst>
              <a:ext uri="{FF2B5EF4-FFF2-40B4-BE49-F238E27FC236}">
                <a16:creationId xmlns:a16="http://schemas.microsoft.com/office/drawing/2014/main" id="{7CE9CDEF-34A2-52F9-2AB3-D06A2BF70126}"/>
              </a:ext>
            </a:extLst>
          </p:cNvPr>
          <p:cNvGrpSpPr/>
          <p:nvPr/>
        </p:nvGrpSpPr>
        <p:grpSpPr>
          <a:xfrm>
            <a:off x="4696330" y="2761980"/>
            <a:ext cx="385372" cy="340613"/>
            <a:chOff x="4574061" y="2584088"/>
            <a:chExt cx="385372" cy="340613"/>
          </a:xfrm>
        </p:grpSpPr>
        <p:pic>
          <p:nvPicPr>
            <p:cNvPr id="11" name="図 10">
              <a:extLst>
                <a:ext uri="{FF2B5EF4-FFF2-40B4-BE49-F238E27FC236}">
                  <a16:creationId xmlns:a16="http://schemas.microsoft.com/office/drawing/2014/main" id="{E3C6EC84-542E-9302-16F7-C6043378B9FA}"/>
                </a:ext>
              </a:extLst>
            </p:cNvPr>
            <p:cNvPicPr>
              <a:picLocks noChangeAspect="1"/>
            </p:cNvPicPr>
            <p:nvPr/>
          </p:nvPicPr>
          <p:blipFill>
            <a:blip r:embed="rId6"/>
            <a:stretch>
              <a:fillRect/>
            </a:stretch>
          </p:blipFill>
          <p:spPr>
            <a:xfrm>
              <a:off x="4582030" y="2584088"/>
              <a:ext cx="308645" cy="299000"/>
            </a:xfrm>
            <a:prstGeom prst="rect">
              <a:avLst/>
            </a:prstGeom>
          </p:spPr>
        </p:pic>
        <p:sp>
          <p:nvSpPr>
            <p:cNvPr id="14" name="テキスト ボックス 13">
              <a:extLst>
                <a:ext uri="{FF2B5EF4-FFF2-40B4-BE49-F238E27FC236}">
                  <a16:creationId xmlns:a16="http://schemas.microsoft.com/office/drawing/2014/main" id="{32888DC5-7DA4-EBD0-8361-11884F356CDF}"/>
                </a:ext>
              </a:extLst>
            </p:cNvPr>
            <p:cNvSpPr txBox="1"/>
            <p:nvPr/>
          </p:nvSpPr>
          <p:spPr>
            <a:xfrm>
              <a:off x="4574061" y="2586147"/>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2</a:t>
              </a:r>
            </a:p>
          </p:txBody>
        </p:sp>
      </p:grpSp>
      <p:grpSp>
        <p:nvGrpSpPr>
          <p:cNvPr id="25" name="グループ化 24">
            <a:extLst>
              <a:ext uri="{FF2B5EF4-FFF2-40B4-BE49-F238E27FC236}">
                <a16:creationId xmlns:a16="http://schemas.microsoft.com/office/drawing/2014/main" id="{8692DB15-C4A9-685A-8C68-B01CC63145D7}"/>
              </a:ext>
            </a:extLst>
          </p:cNvPr>
          <p:cNvGrpSpPr/>
          <p:nvPr/>
        </p:nvGrpSpPr>
        <p:grpSpPr>
          <a:xfrm>
            <a:off x="4696330" y="3139285"/>
            <a:ext cx="385372" cy="338554"/>
            <a:chOff x="4577498" y="2953276"/>
            <a:chExt cx="385372" cy="338554"/>
          </a:xfrm>
        </p:grpSpPr>
        <p:pic>
          <p:nvPicPr>
            <p:cNvPr id="12" name="図 11">
              <a:extLst>
                <a:ext uri="{FF2B5EF4-FFF2-40B4-BE49-F238E27FC236}">
                  <a16:creationId xmlns:a16="http://schemas.microsoft.com/office/drawing/2014/main" id="{E992860D-CCC2-2A11-5BD0-7D370B857D68}"/>
                </a:ext>
              </a:extLst>
            </p:cNvPr>
            <p:cNvPicPr>
              <a:picLocks noChangeAspect="1"/>
            </p:cNvPicPr>
            <p:nvPr/>
          </p:nvPicPr>
          <p:blipFill>
            <a:blip r:embed="rId6"/>
            <a:stretch>
              <a:fillRect/>
            </a:stretch>
          </p:blipFill>
          <p:spPr>
            <a:xfrm>
              <a:off x="4582030" y="2956138"/>
              <a:ext cx="308645" cy="299000"/>
            </a:xfrm>
            <a:prstGeom prst="rect">
              <a:avLst/>
            </a:prstGeom>
          </p:spPr>
        </p:pic>
        <p:sp>
          <p:nvSpPr>
            <p:cNvPr id="15" name="テキスト ボックス 14">
              <a:extLst>
                <a:ext uri="{FF2B5EF4-FFF2-40B4-BE49-F238E27FC236}">
                  <a16:creationId xmlns:a16="http://schemas.microsoft.com/office/drawing/2014/main" id="{08A74200-F2FD-A7A4-890E-7EEEE631B598}"/>
                </a:ext>
              </a:extLst>
            </p:cNvPr>
            <p:cNvSpPr txBox="1"/>
            <p:nvPr/>
          </p:nvSpPr>
          <p:spPr>
            <a:xfrm>
              <a:off x="4577498" y="2953276"/>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3</a:t>
              </a:r>
            </a:p>
          </p:txBody>
        </p:sp>
      </p:grpSp>
      <p:graphicFrame>
        <p:nvGraphicFramePr>
          <p:cNvPr id="16" name="表 17">
            <a:extLst>
              <a:ext uri="{FF2B5EF4-FFF2-40B4-BE49-F238E27FC236}">
                <a16:creationId xmlns:a16="http://schemas.microsoft.com/office/drawing/2014/main" id="{879EA7DC-C402-D08C-A3E2-8BCD88A7A39D}"/>
              </a:ext>
            </a:extLst>
          </p:cNvPr>
          <p:cNvGraphicFramePr>
            <a:graphicFrameLocks noGrp="1"/>
          </p:cNvGraphicFramePr>
          <p:nvPr>
            <p:extLst>
              <p:ext uri="{D42A27DB-BD31-4B8C-83A1-F6EECF244321}">
                <p14:modId xmlns:p14="http://schemas.microsoft.com/office/powerpoint/2010/main" val="3324488906"/>
              </p:ext>
            </p:extLst>
          </p:nvPr>
        </p:nvGraphicFramePr>
        <p:xfrm>
          <a:off x="8282395" y="1943847"/>
          <a:ext cx="3604772" cy="4287514"/>
        </p:xfrm>
        <a:graphic>
          <a:graphicData uri="http://schemas.openxmlformats.org/drawingml/2006/table">
            <a:tbl>
              <a:tblPr firstRow="1" bandRow="1">
                <a:tableStyleId>{00A15C55-8517-42AA-B614-E9B94910E393}</a:tableStyleId>
              </a:tblPr>
              <a:tblGrid>
                <a:gridCol w="524875">
                  <a:extLst>
                    <a:ext uri="{9D8B030D-6E8A-4147-A177-3AD203B41FA5}">
                      <a16:colId xmlns:a16="http://schemas.microsoft.com/office/drawing/2014/main" val="3795932108"/>
                    </a:ext>
                  </a:extLst>
                </a:gridCol>
                <a:gridCol w="3079897">
                  <a:extLst>
                    <a:ext uri="{9D8B030D-6E8A-4147-A177-3AD203B41FA5}">
                      <a16:colId xmlns:a16="http://schemas.microsoft.com/office/drawing/2014/main" val="795782398"/>
                    </a:ext>
                  </a:extLst>
                </a:gridCol>
              </a:tblGrid>
              <a:tr h="389774">
                <a:tc gridSpan="2">
                  <a:txBody>
                    <a:bodyPr/>
                    <a:lstStyle/>
                    <a:p>
                      <a:pPr algn="ctr"/>
                      <a:r>
                        <a:rPr lang="ja-JP" altLang="en-US" sz="1600" b="1">
                          <a:latin typeface="UD Digi Kyokasho NK-R" panose="02020400000000000000" pitchFamily="18" charset="-128"/>
                          <a:ea typeface="UD Digi Kyokasho NK-R" panose="02020400000000000000" pitchFamily="18" charset="-128"/>
                        </a:rPr>
                        <a:t>男子高生  </a:t>
                      </a:r>
                      <a:r>
                        <a:rPr lang="en-US" altLang="ja-JP" sz="1100" b="1">
                          <a:latin typeface="UD Digi Kyokasho NK-R" panose="02020400000000000000" pitchFamily="18" charset="-128"/>
                          <a:ea typeface="UD Digi Kyokasho NK-R" panose="02020400000000000000" pitchFamily="18" charset="-128"/>
                        </a:rPr>
                        <a:t>(262</a:t>
                      </a:r>
                      <a:r>
                        <a:rPr lang="ja-JP" altLang="en-US" sz="1100" b="1">
                          <a:latin typeface="UD Digi Kyokasho NK-R" panose="02020400000000000000" pitchFamily="18" charset="-128"/>
                          <a:ea typeface="UD Digi Kyokasho NK-R" panose="02020400000000000000" pitchFamily="18" charset="-128"/>
                        </a:rPr>
                        <a:t>人</a:t>
                      </a:r>
                      <a:r>
                        <a:rPr lang="en-US" altLang="ja-JP" sz="1100" b="1">
                          <a:latin typeface="UD Digi Kyokasho NK-R" panose="02020400000000000000" pitchFamily="18" charset="-128"/>
                          <a:ea typeface="UD Digi Kyokasho NK-R" panose="02020400000000000000" pitchFamily="18" charset="-128"/>
                        </a:rPr>
                        <a:t>)</a:t>
                      </a:r>
                      <a:endParaRPr lang="en-US" sz="1400" b="1">
                        <a:latin typeface="UD Digi Kyokasho NK-R" panose="02020400000000000000" pitchFamily="18" charset="-128"/>
                        <a:ea typeface="UD Digi Kyokasho NK-R" panose="020204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389774">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国家公務員・地方公務員</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4192266532"/>
                  </a:ext>
                </a:extLst>
              </a:tr>
              <a:tr h="389774">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システムエンジニア・プログラマー</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185751710"/>
                  </a:ext>
                </a:extLst>
              </a:tr>
              <a:tr h="389774">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医師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847707993"/>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4</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機械エンジニア・整備士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14837190"/>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設計者・開発者・工業デザイナー</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58979562"/>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6</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教師・教員・大学教授</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2984809943"/>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7</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建築家・建築士</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41478209"/>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8</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歌手・ミュージシャン</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777278858"/>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9</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ゲーム業界の仕事</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2017722443"/>
                  </a:ext>
                </a:extLst>
              </a:tr>
              <a:tr h="389774">
                <a:tc>
                  <a:txBody>
                    <a:bodyPr/>
                    <a:lstStyle/>
                    <a:p>
                      <a:pPr algn="ctr"/>
                      <a:r>
                        <a:rPr lang="en-US" sz="1600" b="1">
                          <a:latin typeface="UD Digi Kyokasho NK-R" panose="02020400000000000000" pitchFamily="18" charset="-128"/>
                          <a:ea typeface="UD Digi Kyokasho NK-R" panose="02020400000000000000" pitchFamily="18" charset="-128"/>
                        </a:rPr>
                        <a:t>10</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警察官・消防官・自衛官</a:t>
                      </a:r>
                      <a:endParaRPr lang="en-US" sz="1600" b="1">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780304674"/>
                  </a:ext>
                </a:extLst>
              </a:tr>
            </a:tbl>
          </a:graphicData>
        </a:graphic>
      </p:graphicFrame>
      <p:pic>
        <p:nvPicPr>
          <p:cNvPr id="17" name="図 16">
            <a:extLst>
              <a:ext uri="{FF2B5EF4-FFF2-40B4-BE49-F238E27FC236}">
                <a16:creationId xmlns:a16="http://schemas.microsoft.com/office/drawing/2014/main" id="{84FF0744-1E84-43E7-A52D-278994A33F49}"/>
              </a:ext>
            </a:extLst>
          </p:cNvPr>
          <p:cNvPicPr>
            <a:picLocks noChangeAspect="1"/>
          </p:cNvPicPr>
          <p:nvPr/>
        </p:nvPicPr>
        <p:blipFill>
          <a:blip r:embed="rId3"/>
          <a:stretch>
            <a:fillRect/>
          </a:stretch>
        </p:blipFill>
        <p:spPr>
          <a:xfrm>
            <a:off x="8397054" y="3154965"/>
            <a:ext cx="315990" cy="305324"/>
          </a:xfrm>
          <a:prstGeom prst="rect">
            <a:avLst/>
          </a:prstGeom>
        </p:spPr>
      </p:pic>
      <p:pic>
        <p:nvPicPr>
          <p:cNvPr id="18" name="図 17">
            <a:extLst>
              <a:ext uri="{FF2B5EF4-FFF2-40B4-BE49-F238E27FC236}">
                <a16:creationId xmlns:a16="http://schemas.microsoft.com/office/drawing/2014/main" id="{D328115A-9BBF-D0C4-4EAA-72C5ABA8B44E}"/>
              </a:ext>
            </a:extLst>
          </p:cNvPr>
          <p:cNvPicPr>
            <a:picLocks noChangeAspect="1"/>
          </p:cNvPicPr>
          <p:nvPr/>
        </p:nvPicPr>
        <p:blipFill>
          <a:blip r:embed="rId3"/>
          <a:stretch>
            <a:fillRect/>
          </a:stretch>
        </p:blipFill>
        <p:spPr>
          <a:xfrm>
            <a:off x="8397054" y="2755656"/>
            <a:ext cx="315990" cy="305324"/>
          </a:xfrm>
          <a:prstGeom prst="rect">
            <a:avLst/>
          </a:prstGeom>
        </p:spPr>
      </p:pic>
      <p:pic>
        <p:nvPicPr>
          <p:cNvPr id="19" name="図 18">
            <a:extLst>
              <a:ext uri="{FF2B5EF4-FFF2-40B4-BE49-F238E27FC236}">
                <a16:creationId xmlns:a16="http://schemas.microsoft.com/office/drawing/2014/main" id="{87ED4518-AB9B-F4AF-7095-634CF947FC31}"/>
              </a:ext>
            </a:extLst>
          </p:cNvPr>
          <p:cNvPicPr>
            <a:picLocks noChangeAspect="1"/>
          </p:cNvPicPr>
          <p:nvPr/>
        </p:nvPicPr>
        <p:blipFill>
          <a:blip r:embed="rId3"/>
          <a:stretch>
            <a:fillRect/>
          </a:stretch>
        </p:blipFill>
        <p:spPr>
          <a:xfrm>
            <a:off x="8397054" y="2366702"/>
            <a:ext cx="315990" cy="305324"/>
          </a:xfrm>
          <a:prstGeom prst="rect">
            <a:avLst/>
          </a:prstGeom>
        </p:spPr>
      </p:pic>
      <p:sp>
        <p:nvSpPr>
          <p:cNvPr id="20" name="テキスト ボックス 19">
            <a:extLst>
              <a:ext uri="{FF2B5EF4-FFF2-40B4-BE49-F238E27FC236}">
                <a16:creationId xmlns:a16="http://schemas.microsoft.com/office/drawing/2014/main" id="{28E63431-3642-F55D-B423-725F9F754AD2}"/>
              </a:ext>
            </a:extLst>
          </p:cNvPr>
          <p:cNvSpPr txBox="1"/>
          <p:nvPr/>
        </p:nvSpPr>
        <p:spPr>
          <a:xfrm>
            <a:off x="8397054" y="3163208"/>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3</a:t>
            </a:r>
          </a:p>
        </p:txBody>
      </p:sp>
      <p:sp>
        <p:nvSpPr>
          <p:cNvPr id="21" name="テキスト ボックス 20">
            <a:extLst>
              <a:ext uri="{FF2B5EF4-FFF2-40B4-BE49-F238E27FC236}">
                <a16:creationId xmlns:a16="http://schemas.microsoft.com/office/drawing/2014/main" id="{675E1C8C-1C91-6EC6-D0B7-5EA4FFC116BA}"/>
              </a:ext>
            </a:extLst>
          </p:cNvPr>
          <p:cNvSpPr txBox="1"/>
          <p:nvPr/>
        </p:nvSpPr>
        <p:spPr>
          <a:xfrm>
            <a:off x="8394676" y="2764039"/>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2</a:t>
            </a:r>
          </a:p>
        </p:txBody>
      </p:sp>
      <p:sp>
        <p:nvSpPr>
          <p:cNvPr id="22" name="テキスト ボックス 21">
            <a:extLst>
              <a:ext uri="{FF2B5EF4-FFF2-40B4-BE49-F238E27FC236}">
                <a16:creationId xmlns:a16="http://schemas.microsoft.com/office/drawing/2014/main" id="{BC4DBDE7-A947-F659-753A-41D4ADECADD8}"/>
              </a:ext>
            </a:extLst>
          </p:cNvPr>
          <p:cNvSpPr txBox="1"/>
          <p:nvPr/>
        </p:nvSpPr>
        <p:spPr>
          <a:xfrm>
            <a:off x="8394899" y="2387930"/>
            <a:ext cx="385372" cy="338554"/>
          </a:xfrm>
          <a:prstGeom prst="rect">
            <a:avLst/>
          </a:prstGeom>
          <a:noFill/>
        </p:spPr>
        <p:txBody>
          <a:bodyPr wrap="square">
            <a:spAutoFit/>
          </a:bodyPr>
          <a:lstStyle/>
          <a:p>
            <a:r>
              <a:rPr lang="en-US" altLang="ja-JP" sz="1600" b="1">
                <a:latin typeface="UD Digi Kyokasho NK-R" panose="02020400000000000000" pitchFamily="18" charset="-128"/>
                <a:ea typeface="UD Digi Kyokasho NK-R" panose="02020400000000000000" pitchFamily="18" charset="-128"/>
              </a:rPr>
              <a:t>1</a:t>
            </a:r>
          </a:p>
        </p:txBody>
      </p:sp>
      <p:grpSp>
        <p:nvGrpSpPr>
          <p:cNvPr id="41" name="グループ化 40">
            <a:extLst>
              <a:ext uri="{FF2B5EF4-FFF2-40B4-BE49-F238E27FC236}">
                <a16:creationId xmlns:a16="http://schemas.microsoft.com/office/drawing/2014/main" id="{A86370A7-403C-1933-3761-F4186B474DA2}"/>
              </a:ext>
            </a:extLst>
          </p:cNvPr>
          <p:cNvGrpSpPr/>
          <p:nvPr/>
        </p:nvGrpSpPr>
        <p:grpSpPr>
          <a:xfrm>
            <a:off x="615237" y="221584"/>
            <a:ext cx="5772503" cy="584264"/>
            <a:chOff x="1252410" y="473969"/>
            <a:chExt cx="5772503" cy="584264"/>
          </a:xfrm>
        </p:grpSpPr>
        <p:sp>
          <p:nvSpPr>
            <p:cNvPr id="35" name="矢印: 五方向 34">
              <a:extLst>
                <a:ext uri="{FF2B5EF4-FFF2-40B4-BE49-F238E27FC236}">
                  <a16:creationId xmlns:a16="http://schemas.microsoft.com/office/drawing/2014/main" id="{F82F7CDC-45C5-4294-ED8F-579C125757DB}"/>
                </a:ext>
              </a:extLst>
            </p:cNvPr>
            <p:cNvSpPr/>
            <p:nvPr/>
          </p:nvSpPr>
          <p:spPr>
            <a:xfrm>
              <a:off x="1252410" y="473969"/>
              <a:ext cx="5772503" cy="584264"/>
            </a:xfrm>
            <a:custGeom>
              <a:avLst/>
              <a:gdLst>
                <a:gd name="csX0" fmla="*/ 0 w 5772503"/>
                <a:gd name="csY0" fmla="*/ 0 h 584264"/>
                <a:gd name="csX1" fmla="*/ 5480371 w 5772503"/>
                <a:gd name="csY1" fmla="*/ 0 h 584264"/>
                <a:gd name="csX2" fmla="*/ 5772503 w 5772503"/>
                <a:gd name="csY2" fmla="*/ 292132 h 584264"/>
                <a:gd name="csX3" fmla="*/ 5480371 w 5772503"/>
                <a:gd name="csY3" fmla="*/ 584264 h 584264"/>
                <a:gd name="csX4" fmla="*/ 0 w 5772503"/>
                <a:gd name="csY4" fmla="*/ 584264 h 584264"/>
                <a:gd name="csX5" fmla="*/ 0 w 5772503"/>
                <a:gd name="csY5" fmla="*/ 0 h 584264"/>
              </a:gdLst>
              <a:ahLst/>
              <a:cxnLst>
                <a:cxn ang="0">
                  <a:pos x="csX0" y="csY0"/>
                </a:cxn>
                <a:cxn ang="0">
                  <a:pos x="csX1" y="csY1"/>
                </a:cxn>
                <a:cxn ang="0">
                  <a:pos x="csX2" y="csY2"/>
                </a:cxn>
                <a:cxn ang="0">
                  <a:pos x="csX3" y="csY3"/>
                </a:cxn>
                <a:cxn ang="0">
                  <a:pos x="csX4" y="csY4"/>
                </a:cxn>
                <a:cxn ang="0">
                  <a:pos x="csX5" y="csY5"/>
                </a:cxn>
              </a:cxnLst>
              <a:rect l="l" t="t" r="r" b="b"/>
              <a:pathLst>
                <a:path w="5772503" h="584264" fill="none" extrusionOk="0">
                  <a:moveTo>
                    <a:pt x="0" y="0"/>
                  </a:moveTo>
                  <a:cubicBezTo>
                    <a:pt x="1581695" y="-32626"/>
                    <a:pt x="3734473" y="-6805"/>
                    <a:pt x="5480371" y="0"/>
                  </a:cubicBezTo>
                  <a:cubicBezTo>
                    <a:pt x="5521416" y="27942"/>
                    <a:pt x="5747712" y="238357"/>
                    <a:pt x="5772503" y="292132"/>
                  </a:cubicBezTo>
                  <a:cubicBezTo>
                    <a:pt x="5655895" y="427459"/>
                    <a:pt x="5530606" y="541437"/>
                    <a:pt x="5480371" y="584264"/>
                  </a:cubicBezTo>
                  <a:cubicBezTo>
                    <a:pt x="3977302" y="585086"/>
                    <a:pt x="1029070" y="456044"/>
                    <a:pt x="0" y="584264"/>
                  </a:cubicBezTo>
                  <a:cubicBezTo>
                    <a:pt x="10296" y="507521"/>
                    <a:pt x="-9711" y="144903"/>
                    <a:pt x="0" y="0"/>
                  </a:cubicBezTo>
                  <a:close/>
                </a:path>
                <a:path w="5772503" h="584264" stroke="0" extrusionOk="0">
                  <a:moveTo>
                    <a:pt x="0" y="0"/>
                  </a:moveTo>
                  <a:cubicBezTo>
                    <a:pt x="600675" y="-25156"/>
                    <a:pt x="4296507" y="-142152"/>
                    <a:pt x="5480371" y="0"/>
                  </a:cubicBezTo>
                  <a:cubicBezTo>
                    <a:pt x="5539719" y="99827"/>
                    <a:pt x="5655920" y="216969"/>
                    <a:pt x="5772503" y="292132"/>
                  </a:cubicBezTo>
                  <a:cubicBezTo>
                    <a:pt x="5724208" y="306950"/>
                    <a:pt x="5576638" y="531288"/>
                    <a:pt x="5480371" y="584264"/>
                  </a:cubicBezTo>
                  <a:cubicBezTo>
                    <a:pt x="4443883" y="634763"/>
                    <a:pt x="1213314" y="674788"/>
                    <a:pt x="0" y="584264"/>
                  </a:cubicBezTo>
                  <a:cubicBezTo>
                    <a:pt x="10574" y="516855"/>
                    <a:pt x="20644" y="129517"/>
                    <a:pt x="0" y="0"/>
                  </a:cubicBezTo>
                  <a:close/>
                </a:path>
              </a:pathLst>
            </a:custGeom>
            <a:solidFill>
              <a:srgbClr val="FDEAE7"/>
            </a:solidFill>
            <a:ln>
              <a:solidFill>
                <a:schemeClr val="accent4"/>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34" name="テキスト ボックス 33">
              <a:extLst>
                <a:ext uri="{FF2B5EF4-FFF2-40B4-BE49-F238E27FC236}">
                  <a16:creationId xmlns:a16="http://schemas.microsoft.com/office/drawing/2014/main" id="{6233846C-7823-4B47-9446-DD420CC44821}"/>
                </a:ext>
              </a:extLst>
            </p:cNvPr>
            <p:cNvSpPr txBox="1"/>
            <p:nvPr/>
          </p:nvSpPr>
          <p:spPr>
            <a:xfrm>
              <a:off x="1252411" y="551146"/>
              <a:ext cx="5507950" cy="461665"/>
            </a:xfrm>
            <a:prstGeom prst="rect">
              <a:avLst/>
            </a:prstGeom>
            <a:noFill/>
          </p:spPr>
          <p:txBody>
            <a:bodyPr wrap="square">
              <a:spAutoFit/>
            </a:bodyPr>
            <a:lstStyle/>
            <a:p>
              <a:pPr algn="ctr"/>
              <a:r>
                <a:rPr lang="ja-JP" altLang="en-US" sz="2400">
                  <a:latin typeface="UD Digi Kyokasho NK-B" panose="02020700000000000000" pitchFamily="18" charset="-128"/>
                  <a:ea typeface="UD Digi Kyokasho NK-B" panose="02020700000000000000" pitchFamily="18" charset="-128"/>
                </a:rPr>
                <a:t>タイと日本のデータを比較してみましょう</a:t>
              </a:r>
              <a:endParaRPr lang="en-US" sz="2400"/>
            </a:p>
          </p:txBody>
        </p:sp>
      </p:grpSp>
      <p:grpSp>
        <p:nvGrpSpPr>
          <p:cNvPr id="36" name="グループ化 35">
            <a:extLst>
              <a:ext uri="{FF2B5EF4-FFF2-40B4-BE49-F238E27FC236}">
                <a16:creationId xmlns:a16="http://schemas.microsoft.com/office/drawing/2014/main" id="{A21CEC93-8BB9-EC33-FD87-2F9C423F5AAA}"/>
              </a:ext>
            </a:extLst>
          </p:cNvPr>
          <p:cNvGrpSpPr/>
          <p:nvPr/>
        </p:nvGrpSpPr>
        <p:grpSpPr>
          <a:xfrm>
            <a:off x="8473062" y="191728"/>
            <a:ext cx="3168934" cy="1417089"/>
            <a:chOff x="9876852" y="3439774"/>
            <a:chExt cx="3911190" cy="1749012"/>
          </a:xfrm>
        </p:grpSpPr>
        <p:grpSp>
          <p:nvGrpSpPr>
            <p:cNvPr id="37" name="グループ化 36">
              <a:extLst>
                <a:ext uri="{FF2B5EF4-FFF2-40B4-BE49-F238E27FC236}">
                  <a16:creationId xmlns:a16="http://schemas.microsoft.com/office/drawing/2014/main" id="{321EEC82-420E-3DEA-B389-93A6D48F96FC}"/>
                </a:ext>
              </a:extLst>
            </p:cNvPr>
            <p:cNvGrpSpPr/>
            <p:nvPr/>
          </p:nvGrpSpPr>
          <p:grpSpPr>
            <a:xfrm>
              <a:off x="9876852" y="3439774"/>
              <a:ext cx="2627470" cy="1207708"/>
              <a:chOff x="9723689" y="3551718"/>
              <a:chExt cx="2627470" cy="1207708"/>
            </a:xfrm>
          </p:grpSpPr>
          <p:sp>
            <p:nvSpPr>
              <p:cNvPr id="39" name="思考の吹き出し: 雲形 38">
                <a:extLst>
                  <a:ext uri="{FF2B5EF4-FFF2-40B4-BE49-F238E27FC236}">
                    <a16:creationId xmlns:a16="http://schemas.microsoft.com/office/drawing/2014/main" id="{25058CC2-5E61-9A2A-9D9B-604122A8ED7B}"/>
                  </a:ext>
                </a:extLst>
              </p:cNvPr>
              <p:cNvSpPr/>
              <p:nvPr/>
            </p:nvSpPr>
            <p:spPr>
              <a:xfrm>
                <a:off x="9723689" y="3551718"/>
                <a:ext cx="2566226" cy="1207708"/>
              </a:xfrm>
              <a:custGeom>
                <a:avLst/>
                <a:gdLst>
                  <a:gd name="csX0" fmla="*/ 231673 w 2566226"/>
                  <a:gd name="csY0" fmla="*/ 401730 h 1207708"/>
                  <a:gd name="csX1" fmla="*/ 334025 w 2566226"/>
                  <a:gd name="csY1" fmla="*/ 193093 h 1207708"/>
                  <a:gd name="csX2" fmla="*/ 831944 w 2566226"/>
                  <a:gd name="csY2" fmla="*/ 145428 h 1207708"/>
                  <a:gd name="csX3" fmla="*/ 1333962 w 2566226"/>
                  <a:gd name="csY3" fmla="*/ 95945 h 1207708"/>
                  <a:gd name="csX4" fmla="*/ 1529577 w 2566226"/>
                  <a:gd name="csY4" fmla="*/ 5591 h 1207708"/>
                  <a:gd name="csX5" fmla="*/ 1772181 w 2566226"/>
                  <a:gd name="csY5" fmla="*/ 69359 h 1207708"/>
                  <a:gd name="csX6" fmla="*/ 2106622 w 2566226"/>
                  <a:gd name="csY6" fmla="*/ 19289 h 1207708"/>
                  <a:gd name="csX7" fmla="*/ 2276218 w 2566226"/>
                  <a:gd name="csY7" fmla="*/ 155883 h 1207708"/>
                  <a:gd name="csX8" fmla="*/ 2493872 w 2566226"/>
                  <a:gd name="csY8" fmla="*/ 288452 h 1207708"/>
                  <a:gd name="csX9" fmla="*/ 2484130 w 2566226"/>
                  <a:gd name="csY9" fmla="*/ 432202 h 1207708"/>
                  <a:gd name="csX10" fmla="*/ 2555295 w 2566226"/>
                  <a:gd name="csY10" fmla="*/ 651994 h 1207708"/>
                  <a:gd name="csX11" fmla="*/ 2221924 w 2566226"/>
                  <a:gd name="csY11" fmla="*/ 844389 h 1207708"/>
                  <a:gd name="csX12" fmla="*/ 2102582 w 2566226"/>
                  <a:gd name="csY12" fmla="*/ 1009246 h 1207708"/>
                  <a:gd name="csX13" fmla="*/ 1696263 w 2566226"/>
                  <a:gd name="csY13" fmla="*/ 1029207 h 1207708"/>
                  <a:gd name="csX14" fmla="*/ 1405899 w 2566226"/>
                  <a:gd name="csY14" fmla="*/ 1205080 h 1207708"/>
                  <a:gd name="csX15" fmla="*/ 978967 w 2566226"/>
                  <a:gd name="csY15" fmla="*/ 1097728 h 1207708"/>
                  <a:gd name="csX16" fmla="*/ 344777 w 2566226"/>
                  <a:gd name="csY16" fmla="*/ 991662 h 1207708"/>
                  <a:gd name="csX17" fmla="*/ 65937 w 2566226"/>
                  <a:gd name="csY17" fmla="*/ 873631 h 1207708"/>
                  <a:gd name="csX18" fmla="*/ 125519 w 2566226"/>
                  <a:gd name="csY18" fmla="*/ 714308 h 1207708"/>
                  <a:gd name="csX19" fmla="*/ -298 w 2566226"/>
                  <a:gd name="csY19" fmla="*/ 550849 h 1207708"/>
                  <a:gd name="csX20" fmla="*/ 229475 w 2566226"/>
                  <a:gd name="csY20" fmla="*/ 405560 h 1207708"/>
                  <a:gd name="csX21" fmla="*/ 231673 w 2566226"/>
                  <a:gd name="csY21" fmla="*/ 401730 h 1207708"/>
                  <a:gd name="csX0" fmla="*/ 2793318 w 2566226"/>
                  <a:gd name="csY0" fmla="*/ 1144231 h 1207708"/>
                  <a:gd name="csX1" fmla="*/ 2759771 w 2566226"/>
                  <a:gd name="csY1" fmla="*/ 1177778 h 1207708"/>
                  <a:gd name="csX2" fmla="*/ 2726224 w 2566226"/>
                  <a:gd name="csY2" fmla="*/ 1144231 h 1207708"/>
                  <a:gd name="csX3" fmla="*/ 2759771 w 2566226"/>
                  <a:gd name="csY3" fmla="*/ 1110684 h 1207708"/>
                  <a:gd name="csX4" fmla="*/ 2793318 w 2566226"/>
                  <a:gd name="csY4" fmla="*/ 1144231 h 1207708"/>
                  <a:gd name="csX0" fmla="*/ 2693290 w 2566226"/>
                  <a:gd name="csY0" fmla="*/ 1095349 h 1207708"/>
                  <a:gd name="csX1" fmla="*/ 2626195 w 2566226"/>
                  <a:gd name="csY1" fmla="*/ 1162444 h 1207708"/>
                  <a:gd name="csX2" fmla="*/ 2559100 w 2566226"/>
                  <a:gd name="csY2" fmla="*/ 1095349 h 1207708"/>
                  <a:gd name="csX3" fmla="*/ 2626195 w 2566226"/>
                  <a:gd name="csY3" fmla="*/ 1028254 h 1207708"/>
                  <a:gd name="csX4" fmla="*/ 2693290 w 2566226"/>
                  <a:gd name="csY4" fmla="*/ 1095349 h 1207708"/>
                  <a:gd name="csX0" fmla="*/ 2530252 w 2566226"/>
                  <a:gd name="csY0" fmla="*/ 1023410 h 1207708"/>
                  <a:gd name="csX1" fmla="*/ 2429610 w 2566226"/>
                  <a:gd name="csY1" fmla="*/ 1124052 h 1207708"/>
                  <a:gd name="csX2" fmla="*/ 2328968 w 2566226"/>
                  <a:gd name="csY2" fmla="*/ 1023410 h 1207708"/>
                  <a:gd name="csX3" fmla="*/ 2429610 w 2566226"/>
                  <a:gd name="csY3" fmla="*/ 922768 h 1207708"/>
                  <a:gd name="csX4" fmla="*/ 2530252 w 2566226"/>
                  <a:gd name="csY4" fmla="*/ 1023410 h 1207708"/>
                  <a:gd name="csX0" fmla="*/ 278780 w 2566226"/>
                  <a:gd name="csY0" fmla="*/ 731809 h 1207708"/>
                  <a:gd name="csX1" fmla="*/ 128311 w 2566226"/>
                  <a:gd name="csY1" fmla="*/ 709528 h 1207708"/>
                  <a:gd name="csX2" fmla="*/ 411546 w 2566226"/>
                  <a:gd name="csY2" fmla="*/ 975643 h 1207708"/>
                  <a:gd name="csX3" fmla="*/ 345727 w 2566226"/>
                  <a:gd name="csY3" fmla="*/ 986294 h 1207708"/>
                  <a:gd name="csX4" fmla="*/ 978848 w 2566226"/>
                  <a:gd name="csY4" fmla="*/ 1092808 h 1207708"/>
                  <a:gd name="csX5" fmla="*/ 939167 w 2566226"/>
                  <a:gd name="csY5" fmla="*/ 1044164 h 1207708"/>
                  <a:gd name="csX6" fmla="*/ 1712421 w 2566226"/>
                  <a:gd name="csY6" fmla="*/ 971506 h 1207708"/>
                  <a:gd name="csX7" fmla="*/ 1696560 w 2566226"/>
                  <a:gd name="csY7" fmla="*/ 1024874 h 1207708"/>
                  <a:gd name="csX8" fmla="*/ 2027377 w 2566226"/>
                  <a:gd name="csY8" fmla="*/ 641706 h 1207708"/>
                  <a:gd name="csX9" fmla="*/ 2220498 w 2566226"/>
                  <a:gd name="csY9" fmla="*/ 841202 h 1207708"/>
                  <a:gd name="csX10" fmla="*/ 2482942 w 2566226"/>
                  <a:gd name="csY10" fmla="*/ 429239 h 1207708"/>
                  <a:gd name="csX11" fmla="*/ 2396926 w 2566226"/>
                  <a:gd name="csY11" fmla="*/ 504050 h 1207708"/>
                  <a:gd name="csX12" fmla="*/ 2276575 w 2566226"/>
                  <a:gd name="csY12" fmla="*/ 151690 h 1207708"/>
                  <a:gd name="csX13" fmla="*/ 2281089 w 2566226"/>
                  <a:gd name="csY13" fmla="*/ 187027 h 1207708"/>
                  <a:gd name="csX14" fmla="*/ 1727331 w 2566226"/>
                  <a:gd name="csY14" fmla="*/ 110482 h 1207708"/>
                  <a:gd name="csX15" fmla="*/ 1771408 w 2566226"/>
                  <a:gd name="csY15" fmla="*/ 65417 h 1207708"/>
                  <a:gd name="csX16" fmla="*/ 1315250 w 2566226"/>
                  <a:gd name="csY16" fmla="*/ 131953 h 1207708"/>
                  <a:gd name="csX17" fmla="*/ 1336576 w 2566226"/>
                  <a:gd name="csY17" fmla="*/ 93094 h 1207708"/>
                  <a:gd name="csX18" fmla="*/ 831647 w 2566226"/>
                  <a:gd name="csY18" fmla="*/ 145148 h 1207708"/>
                  <a:gd name="csX19" fmla="*/ 908871 w 2566226"/>
                  <a:gd name="csY19" fmla="*/ 182833 h 1207708"/>
                  <a:gd name="csX20" fmla="*/ 245157 w 2566226"/>
                  <a:gd name="csY20" fmla="*/ 441400 h 1207708"/>
                  <a:gd name="csX21" fmla="*/ 231673 w 2566226"/>
                  <a:gd name="csY21" fmla="*/ 401730 h 12077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566226" h="1207708" fill="none" extrusionOk="0">
                    <a:moveTo>
                      <a:pt x="231673" y="401730"/>
                    </a:moveTo>
                    <a:cubicBezTo>
                      <a:pt x="215729" y="339264"/>
                      <a:pt x="246836" y="260075"/>
                      <a:pt x="334025" y="193093"/>
                    </a:cubicBezTo>
                    <a:cubicBezTo>
                      <a:pt x="486395" y="114267"/>
                      <a:pt x="676148" y="85867"/>
                      <a:pt x="831944" y="145428"/>
                    </a:cubicBezTo>
                    <a:cubicBezTo>
                      <a:pt x="940776" y="39933"/>
                      <a:pt x="1210085" y="20295"/>
                      <a:pt x="1333962" y="95945"/>
                    </a:cubicBezTo>
                    <a:cubicBezTo>
                      <a:pt x="1363979" y="45313"/>
                      <a:pt x="1439422" y="6048"/>
                      <a:pt x="1529577" y="5591"/>
                    </a:cubicBezTo>
                    <a:cubicBezTo>
                      <a:pt x="1622311" y="-4587"/>
                      <a:pt x="1719036" y="13338"/>
                      <a:pt x="1772181" y="69359"/>
                    </a:cubicBezTo>
                    <a:cubicBezTo>
                      <a:pt x="1871889" y="35764"/>
                      <a:pt x="1981935" y="-6840"/>
                      <a:pt x="2106622" y="19289"/>
                    </a:cubicBezTo>
                    <a:cubicBezTo>
                      <a:pt x="2202971" y="40537"/>
                      <a:pt x="2251326" y="103244"/>
                      <a:pt x="2276218" y="155883"/>
                    </a:cubicBezTo>
                    <a:cubicBezTo>
                      <a:pt x="2389944" y="185752"/>
                      <a:pt x="2450309" y="218923"/>
                      <a:pt x="2493872" y="288452"/>
                    </a:cubicBezTo>
                    <a:cubicBezTo>
                      <a:pt x="2515986" y="340152"/>
                      <a:pt x="2503088" y="387449"/>
                      <a:pt x="2484130" y="432202"/>
                    </a:cubicBezTo>
                    <a:cubicBezTo>
                      <a:pt x="2557171" y="492367"/>
                      <a:pt x="2599345" y="581366"/>
                      <a:pt x="2555295" y="651994"/>
                    </a:cubicBezTo>
                    <a:cubicBezTo>
                      <a:pt x="2525366" y="711124"/>
                      <a:pt x="2398278" y="870388"/>
                      <a:pt x="2221924" y="844389"/>
                    </a:cubicBezTo>
                    <a:cubicBezTo>
                      <a:pt x="2208592" y="892783"/>
                      <a:pt x="2172653" y="965159"/>
                      <a:pt x="2102582" y="1009246"/>
                    </a:cubicBezTo>
                    <a:cubicBezTo>
                      <a:pt x="1993878" y="1074613"/>
                      <a:pt x="1814896" y="1106908"/>
                      <a:pt x="1696263" y="1029207"/>
                    </a:cubicBezTo>
                    <a:cubicBezTo>
                      <a:pt x="1636867" y="1104078"/>
                      <a:pt x="1546346" y="1154191"/>
                      <a:pt x="1405899" y="1205080"/>
                    </a:cubicBezTo>
                    <a:cubicBezTo>
                      <a:pt x="1275852" y="1218028"/>
                      <a:pt x="1066896" y="1177074"/>
                      <a:pt x="978967" y="1097728"/>
                    </a:cubicBezTo>
                    <a:cubicBezTo>
                      <a:pt x="771784" y="1194238"/>
                      <a:pt x="500327" y="1099652"/>
                      <a:pt x="344777" y="991662"/>
                    </a:cubicBezTo>
                    <a:cubicBezTo>
                      <a:pt x="213629" y="993431"/>
                      <a:pt x="115197" y="940075"/>
                      <a:pt x="65937" y="873631"/>
                    </a:cubicBezTo>
                    <a:cubicBezTo>
                      <a:pt x="34682" y="816901"/>
                      <a:pt x="66223" y="758792"/>
                      <a:pt x="125519" y="714308"/>
                    </a:cubicBezTo>
                    <a:cubicBezTo>
                      <a:pt x="52822" y="685502"/>
                      <a:pt x="2331" y="611988"/>
                      <a:pt x="-298" y="550849"/>
                    </a:cubicBezTo>
                    <a:cubicBezTo>
                      <a:pt x="31345" y="448704"/>
                      <a:pt x="139705" y="412605"/>
                      <a:pt x="229475" y="405560"/>
                    </a:cubicBezTo>
                    <a:cubicBezTo>
                      <a:pt x="229814" y="404043"/>
                      <a:pt x="231181" y="402892"/>
                      <a:pt x="231673" y="401730"/>
                    </a:cubicBezTo>
                    <a:close/>
                  </a:path>
                  <a:path w="2566226" h="1207708" fill="none" extrusionOk="0">
                    <a:moveTo>
                      <a:pt x="2793318" y="1144231"/>
                    </a:moveTo>
                    <a:cubicBezTo>
                      <a:pt x="2789774" y="1164146"/>
                      <a:pt x="2780640" y="1175710"/>
                      <a:pt x="2759771" y="1177778"/>
                    </a:cubicBezTo>
                    <a:cubicBezTo>
                      <a:pt x="2737119" y="1177210"/>
                      <a:pt x="2728429" y="1161552"/>
                      <a:pt x="2726224" y="1144231"/>
                    </a:cubicBezTo>
                    <a:cubicBezTo>
                      <a:pt x="2728274" y="1127997"/>
                      <a:pt x="2744118" y="1115345"/>
                      <a:pt x="2759771" y="1110684"/>
                    </a:cubicBezTo>
                    <a:cubicBezTo>
                      <a:pt x="2779284" y="1106610"/>
                      <a:pt x="2795662" y="1130411"/>
                      <a:pt x="2793318" y="1144231"/>
                    </a:cubicBezTo>
                    <a:close/>
                  </a:path>
                  <a:path w="2566226" h="1207708" fill="none" extrusionOk="0">
                    <a:moveTo>
                      <a:pt x="2693290" y="1095349"/>
                    </a:moveTo>
                    <a:cubicBezTo>
                      <a:pt x="2694954" y="1134799"/>
                      <a:pt x="2667496" y="1153681"/>
                      <a:pt x="2626195" y="1162444"/>
                    </a:cubicBezTo>
                    <a:cubicBezTo>
                      <a:pt x="2591313" y="1158764"/>
                      <a:pt x="2567282" y="1135657"/>
                      <a:pt x="2559100" y="1095349"/>
                    </a:cubicBezTo>
                    <a:cubicBezTo>
                      <a:pt x="2555963" y="1056682"/>
                      <a:pt x="2591468" y="1024132"/>
                      <a:pt x="2626195" y="1028254"/>
                    </a:cubicBezTo>
                    <a:cubicBezTo>
                      <a:pt x="2666868" y="1028581"/>
                      <a:pt x="2685279" y="1059510"/>
                      <a:pt x="2693290" y="1095349"/>
                    </a:cubicBezTo>
                    <a:close/>
                  </a:path>
                  <a:path w="2566226" h="1207708" fill="none" extrusionOk="0">
                    <a:moveTo>
                      <a:pt x="2530252" y="1023410"/>
                    </a:moveTo>
                    <a:cubicBezTo>
                      <a:pt x="2527954" y="1076863"/>
                      <a:pt x="2493134" y="1135074"/>
                      <a:pt x="2429610" y="1124052"/>
                    </a:cubicBezTo>
                    <a:cubicBezTo>
                      <a:pt x="2384035" y="1125828"/>
                      <a:pt x="2343137" y="1075105"/>
                      <a:pt x="2328968" y="1023410"/>
                    </a:cubicBezTo>
                    <a:cubicBezTo>
                      <a:pt x="2319000" y="977141"/>
                      <a:pt x="2359943" y="917590"/>
                      <a:pt x="2429610" y="922768"/>
                    </a:cubicBezTo>
                    <a:cubicBezTo>
                      <a:pt x="2486122" y="916663"/>
                      <a:pt x="2532804" y="965303"/>
                      <a:pt x="2530252" y="1023410"/>
                    </a:cubicBezTo>
                    <a:close/>
                  </a:path>
                  <a:path w="2566226" h="1207708" fill="none" extrusionOk="0">
                    <a:moveTo>
                      <a:pt x="278780" y="731809"/>
                    </a:moveTo>
                    <a:cubicBezTo>
                      <a:pt x="225271" y="732628"/>
                      <a:pt x="167513" y="713855"/>
                      <a:pt x="128311" y="709528"/>
                    </a:cubicBezTo>
                    <a:moveTo>
                      <a:pt x="411546" y="975643"/>
                    </a:moveTo>
                    <a:cubicBezTo>
                      <a:pt x="389039" y="981217"/>
                      <a:pt x="370324" y="987493"/>
                      <a:pt x="345727" y="986294"/>
                    </a:cubicBezTo>
                    <a:moveTo>
                      <a:pt x="978848" y="1092808"/>
                    </a:moveTo>
                    <a:cubicBezTo>
                      <a:pt x="959673" y="1080100"/>
                      <a:pt x="950465" y="1066064"/>
                      <a:pt x="939167" y="1044164"/>
                    </a:cubicBezTo>
                    <a:moveTo>
                      <a:pt x="1712421" y="971506"/>
                    </a:moveTo>
                    <a:cubicBezTo>
                      <a:pt x="1711669" y="986092"/>
                      <a:pt x="1701601" y="1005681"/>
                      <a:pt x="1696560" y="1024874"/>
                    </a:cubicBezTo>
                    <a:moveTo>
                      <a:pt x="2027377" y="641706"/>
                    </a:moveTo>
                    <a:cubicBezTo>
                      <a:pt x="2143328" y="665359"/>
                      <a:pt x="2227595" y="748708"/>
                      <a:pt x="2220498" y="841202"/>
                    </a:cubicBezTo>
                    <a:moveTo>
                      <a:pt x="2482942" y="429239"/>
                    </a:moveTo>
                    <a:cubicBezTo>
                      <a:pt x="2471477" y="461512"/>
                      <a:pt x="2425577" y="486590"/>
                      <a:pt x="2396926" y="504050"/>
                    </a:cubicBezTo>
                    <a:moveTo>
                      <a:pt x="2276575" y="151690"/>
                    </a:moveTo>
                    <a:cubicBezTo>
                      <a:pt x="2278676" y="164344"/>
                      <a:pt x="2280944" y="174045"/>
                      <a:pt x="2281089" y="187027"/>
                    </a:cubicBezTo>
                    <a:moveTo>
                      <a:pt x="1727331" y="110482"/>
                    </a:moveTo>
                    <a:cubicBezTo>
                      <a:pt x="1741894" y="93242"/>
                      <a:pt x="1754347" y="82037"/>
                      <a:pt x="1771408" y="65417"/>
                    </a:cubicBezTo>
                    <a:moveTo>
                      <a:pt x="1315250" y="131953"/>
                    </a:moveTo>
                    <a:cubicBezTo>
                      <a:pt x="1317361" y="117610"/>
                      <a:pt x="1328909" y="103431"/>
                      <a:pt x="1336576" y="93094"/>
                    </a:cubicBezTo>
                    <a:moveTo>
                      <a:pt x="831647" y="145148"/>
                    </a:moveTo>
                    <a:cubicBezTo>
                      <a:pt x="852751" y="159026"/>
                      <a:pt x="886400" y="164327"/>
                      <a:pt x="908871" y="182833"/>
                    </a:cubicBezTo>
                    <a:moveTo>
                      <a:pt x="245157" y="441400"/>
                    </a:moveTo>
                    <a:cubicBezTo>
                      <a:pt x="239779" y="426350"/>
                      <a:pt x="235872" y="413906"/>
                      <a:pt x="231673" y="401730"/>
                    </a:cubicBezTo>
                  </a:path>
                  <a:path w="2566226" h="1207708" stroke="0" extrusionOk="0">
                    <a:moveTo>
                      <a:pt x="231673" y="401730"/>
                    </a:moveTo>
                    <a:cubicBezTo>
                      <a:pt x="219872" y="341134"/>
                      <a:pt x="229608" y="249336"/>
                      <a:pt x="334025" y="193093"/>
                    </a:cubicBezTo>
                    <a:cubicBezTo>
                      <a:pt x="467976" y="63310"/>
                      <a:pt x="671795" y="63579"/>
                      <a:pt x="831944" y="145428"/>
                    </a:cubicBezTo>
                    <a:cubicBezTo>
                      <a:pt x="886809" y="45939"/>
                      <a:pt x="1197830" y="-45732"/>
                      <a:pt x="1333962" y="95945"/>
                    </a:cubicBezTo>
                    <a:cubicBezTo>
                      <a:pt x="1371503" y="42548"/>
                      <a:pt x="1446347" y="10403"/>
                      <a:pt x="1529577" y="5591"/>
                    </a:cubicBezTo>
                    <a:cubicBezTo>
                      <a:pt x="1613724" y="14"/>
                      <a:pt x="1716280" y="18978"/>
                      <a:pt x="1772181" y="69359"/>
                    </a:cubicBezTo>
                    <a:cubicBezTo>
                      <a:pt x="1855714" y="4688"/>
                      <a:pt x="1988708" y="-39208"/>
                      <a:pt x="2106622" y="19289"/>
                    </a:cubicBezTo>
                    <a:cubicBezTo>
                      <a:pt x="2212848" y="45764"/>
                      <a:pt x="2242233" y="101622"/>
                      <a:pt x="2276218" y="155883"/>
                    </a:cubicBezTo>
                    <a:cubicBezTo>
                      <a:pt x="2378610" y="172281"/>
                      <a:pt x="2463456" y="237521"/>
                      <a:pt x="2493872" y="288452"/>
                    </a:cubicBezTo>
                    <a:cubicBezTo>
                      <a:pt x="2513678" y="333692"/>
                      <a:pt x="2518947" y="393449"/>
                      <a:pt x="2484130" y="432202"/>
                    </a:cubicBezTo>
                    <a:cubicBezTo>
                      <a:pt x="2558576" y="510619"/>
                      <a:pt x="2599634" y="575982"/>
                      <a:pt x="2555295" y="651994"/>
                    </a:cubicBezTo>
                    <a:cubicBezTo>
                      <a:pt x="2494957" y="739462"/>
                      <a:pt x="2377397" y="868367"/>
                      <a:pt x="2221924" y="844389"/>
                    </a:cubicBezTo>
                    <a:cubicBezTo>
                      <a:pt x="2225203" y="914780"/>
                      <a:pt x="2197394" y="969004"/>
                      <a:pt x="2102582" y="1009246"/>
                    </a:cubicBezTo>
                    <a:cubicBezTo>
                      <a:pt x="1965826" y="1086415"/>
                      <a:pt x="1831560" y="1066036"/>
                      <a:pt x="1696263" y="1029207"/>
                    </a:cubicBezTo>
                    <a:cubicBezTo>
                      <a:pt x="1664590" y="1129892"/>
                      <a:pt x="1563050" y="1208500"/>
                      <a:pt x="1405899" y="1205080"/>
                    </a:cubicBezTo>
                    <a:cubicBezTo>
                      <a:pt x="1252471" y="1252322"/>
                      <a:pt x="1104794" y="1207280"/>
                      <a:pt x="978967" y="1097728"/>
                    </a:cubicBezTo>
                    <a:cubicBezTo>
                      <a:pt x="775583" y="1186890"/>
                      <a:pt x="509128" y="1142597"/>
                      <a:pt x="344777" y="991662"/>
                    </a:cubicBezTo>
                    <a:cubicBezTo>
                      <a:pt x="223892" y="1016017"/>
                      <a:pt x="102043" y="970632"/>
                      <a:pt x="65937" y="873631"/>
                    </a:cubicBezTo>
                    <a:cubicBezTo>
                      <a:pt x="38733" y="813976"/>
                      <a:pt x="56683" y="759809"/>
                      <a:pt x="125519" y="714308"/>
                    </a:cubicBezTo>
                    <a:cubicBezTo>
                      <a:pt x="28142" y="685994"/>
                      <a:pt x="-14807" y="601303"/>
                      <a:pt x="-298" y="550849"/>
                    </a:cubicBezTo>
                    <a:cubicBezTo>
                      <a:pt x="25212" y="456608"/>
                      <a:pt x="76372" y="410952"/>
                      <a:pt x="229475" y="405560"/>
                    </a:cubicBezTo>
                    <a:cubicBezTo>
                      <a:pt x="229885" y="404144"/>
                      <a:pt x="230927" y="403037"/>
                      <a:pt x="231673" y="401730"/>
                    </a:cubicBezTo>
                    <a:close/>
                  </a:path>
                  <a:path w="2566226" h="1207708" stroke="0" extrusionOk="0">
                    <a:moveTo>
                      <a:pt x="2793318" y="1144231"/>
                    </a:moveTo>
                    <a:cubicBezTo>
                      <a:pt x="2796095" y="1165351"/>
                      <a:pt x="2778619" y="1176767"/>
                      <a:pt x="2759771" y="1177778"/>
                    </a:cubicBezTo>
                    <a:cubicBezTo>
                      <a:pt x="2745329" y="1178193"/>
                      <a:pt x="2727605" y="1163855"/>
                      <a:pt x="2726224" y="1144231"/>
                    </a:cubicBezTo>
                    <a:cubicBezTo>
                      <a:pt x="2727501" y="1121164"/>
                      <a:pt x="2740240" y="1112442"/>
                      <a:pt x="2759771" y="1110684"/>
                    </a:cubicBezTo>
                    <a:cubicBezTo>
                      <a:pt x="2778648" y="1109044"/>
                      <a:pt x="2794202" y="1125927"/>
                      <a:pt x="2793318" y="1144231"/>
                    </a:cubicBezTo>
                    <a:close/>
                  </a:path>
                  <a:path w="2566226" h="1207708" stroke="0" extrusionOk="0">
                    <a:moveTo>
                      <a:pt x="2693290" y="1095349"/>
                    </a:moveTo>
                    <a:cubicBezTo>
                      <a:pt x="2698434" y="1141915"/>
                      <a:pt x="2661219" y="1167085"/>
                      <a:pt x="2626195" y="1162444"/>
                    </a:cubicBezTo>
                    <a:cubicBezTo>
                      <a:pt x="2593393" y="1156535"/>
                      <a:pt x="2564119" y="1127009"/>
                      <a:pt x="2559100" y="1095349"/>
                    </a:cubicBezTo>
                    <a:cubicBezTo>
                      <a:pt x="2564850" y="1067471"/>
                      <a:pt x="2580578" y="1032557"/>
                      <a:pt x="2626195" y="1028254"/>
                    </a:cubicBezTo>
                    <a:cubicBezTo>
                      <a:pt x="2663041" y="1030556"/>
                      <a:pt x="2685028" y="1053421"/>
                      <a:pt x="2693290" y="1095349"/>
                    </a:cubicBezTo>
                    <a:close/>
                  </a:path>
                  <a:path w="2566226" h="1207708" stroke="0" extrusionOk="0">
                    <a:moveTo>
                      <a:pt x="2530252" y="1023410"/>
                    </a:moveTo>
                    <a:cubicBezTo>
                      <a:pt x="2532342" y="1087866"/>
                      <a:pt x="2484473" y="1129147"/>
                      <a:pt x="2429610" y="1124052"/>
                    </a:cubicBezTo>
                    <a:cubicBezTo>
                      <a:pt x="2363614" y="1122462"/>
                      <a:pt x="2335390" y="1070280"/>
                      <a:pt x="2328968" y="1023410"/>
                    </a:cubicBezTo>
                    <a:cubicBezTo>
                      <a:pt x="2332243" y="964768"/>
                      <a:pt x="2370094" y="914342"/>
                      <a:pt x="2429610" y="922768"/>
                    </a:cubicBezTo>
                    <a:cubicBezTo>
                      <a:pt x="2486383" y="920387"/>
                      <a:pt x="2537477" y="960598"/>
                      <a:pt x="2530252" y="1023410"/>
                    </a:cubicBezTo>
                    <a:close/>
                  </a:path>
                  <a:path w="2566226" h="1207708" fill="none" stroke="0" extrusionOk="0">
                    <a:moveTo>
                      <a:pt x="278780" y="731809"/>
                    </a:moveTo>
                    <a:cubicBezTo>
                      <a:pt x="226194" y="737011"/>
                      <a:pt x="179515" y="724381"/>
                      <a:pt x="128311" y="709528"/>
                    </a:cubicBezTo>
                    <a:moveTo>
                      <a:pt x="411546" y="975643"/>
                    </a:moveTo>
                    <a:cubicBezTo>
                      <a:pt x="388408" y="982433"/>
                      <a:pt x="370849" y="983317"/>
                      <a:pt x="345727" y="986294"/>
                    </a:cubicBezTo>
                    <a:moveTo>
                      <a:pt x="978848" y="1092808"/>
                    </a:moveTo>
                    <a:cubicBezTo>
                      <a:pt x="963679" y="1078133"/>
                      <a:pt x="949575" y="1057339"/>
                      <a:pt x="939167" y="1044164"/>
                    </a:cubicBezTo>
                    <a:moveTo>
                      <a:pt x="1712421" y="971506"/>
                    </a:moveTo>
                    <a:cubicBezTo>
                      <a:pt x="1711317" y="988668"/>
                      <a:pt x="1706573" y="1003651"/>
                      <a:pt x="1696560" y="1024874"/>
                    </a:cubicBezTo>
                    <a:moveTo>
                      <a:pt x="2027377" y="641706"/>
                    </a:moveTo>
                    <a:cubicBezTo>
                      <a:pt x="2139689" y="673577"/>
                      <a:pt x="2237873" y="758987"/>
                      <a:pt x="2220498" y="841202"/>
                    </a:cubicBezTo>
                    <a:moveTo>
                      <a:pt x="2482942" y="429239"/>
                    </a:moveTo>
                    <a:cubicBezTo>
                      <a:pt x="2463113" y="462519"/>
                      <a:pt x="2441967" y="477337"/>
                      <a:pt x="2396926" y="504050"/>
                    </a:cubicBezTo>
                    <a:moveTo>
                      <a:pt x="2276575" y="151690"/>
                    </a:moveTo>
                    <a:cubicBezTo>
                      <a:pt x="2278951" y="163213"/>
                      <a:pt x="2281126" y="175782"/>
                      <a:pt x="2281089" y="187027"/>
                    </a:cubicBezTo>
                    <a:moveTo>
                      <a:pt x="1727331" y="110482"/>
                    </a:moveTo>
                    <a:cubicBezTo>
                      <a:pt x="1735519" y="95464"/>
                      <a:pt x="1753986" y="84862"/>
                      <a:pt x="1771408" y="65417"/>
                    </a:cubicBezTo>
                    <a:moveTo>
                      <a:pt x="1315250" y="131953"/>
                    </a:moveTo>
                    <a:cubicBezTo>
                      <a:pt x="1319264" y="118674"/>
                      <a:pt x="1327780" y="105158"/>
                      <a:pt x="1336576" y="93094"/>
                    </a:cubicBezTo>
                    <a:moveTo>
                      <a:pt x="831647" y="145148"/>
                    </a:moveTo>
                    <a:cubicBezTo>
                      <a:pt x="853261" y="153992"/>
                      <a:pt x="890271" y="165701"/>
                      <a:pt x="908871" y="182833"/>
                    </a:cubicBezTo>
                    <a:moveTo>
                      <a:pt x="245157" y="441400"/>
                    </a:moveTo>
                    <a:cubicBezTo>
                      <a:pt x="239509" y="427320"/>
                      <a:pt x="235474" y="416576"/>
                      <a:pt x="231673" y="401730"/>
                    </a:cubicBezTo>
                  </a:path>
                </a:pathLst>
              </a:custGeom>
              <a:solidFill>
                <a:srgbClr val="FCD9D3"/>
              </a:solidFill>
              <a:ln>
                <a:solidFill>
                  <a:srgbClr val="F9B3A7"/>
                </a:solidFill>
                <a:extLst>
                  <a:ext uri="{C807C97D-BFC1-408E-A445-0C87EB9F89A2}">
                    <ask:lineSketchStyleProps xmlns:ask="http://schemas.microsoft.com/office/drawing/2018/sketchyshapes" sd="2791601523">
                      <a:prstGeom prst="cloudCallout">
                        <a:avLst>
                          <a:gd name="adj1" fmla="val 57542"/>
                          <a:gd name="adj2" fmla="val 44744"/>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テキスト ボックス 39">
                <a:extLst>
                  <a:ext uri="{FF2B5EF4-FFF2-40B4-BE49-F238E27FC236}">
                    <a16:creationId xmlns:a16="http://schemas.microsoft.com/office/drawing/2014/main" id="{114C0B77-1B7F-9D1E-329F-436DDEAECF7E}"/>
                  </a:ext>
                </a:extLst>
              </p:cNvPr>
              <p:cNvSpPr txBox="1"/>
              <p:nvPr/>
            </p:nvSpPr>
            <p:spPr>
              <a:xfrm>
                <a:off x="9916432" y="3794217"/>
                <a:ext cx="2434727" cy="797721"/>
              </a:xfrm>
              <a:prstGeom prst="rect">
                <a:avLst/>
              </a:prstGeom>
              <a:noFill/>
            </p:spPr>
            <p:txBody>
              <a:bodyPr wrap="square">
                <a:spAutoFit/>
              </a:bodyPr>
              <a:lstStyle/>
              <a:p>
                <a:pPr>
                  <a:lnSpc>
                    <a:spcPct val="100000"/>
                  </a:lnSpc>
                </a:pPr>
                <a:r>
                  <a:rPr lang="ja-JP" altLang="en-US">
                    <a:latin typeface="UD Digi Kyokasho NK-R" panose="02020400000000000000" pitchFamily="18" charset="-128"/>
                    <a:ea typeface="UD Digi Kyokasho NK-R" panose="02020400000000000000" pitchFamily="18" charset="-128"/>
                  </a:rPr>
                  <a:t>何か気づいたことはありますか？</a:t>
                </a:r>
                <a:endParaRPr lang="en-US" altLang="ja-JP">
                  <a:latin typeface="UD Digi Kyokasho NK-R" panose="02020400000000000000" pitchFamily="18" charset="-128"/>
                  <a:ea typeface="UD Digi Kyokasho NK-R" panose="02020400000000000000" pitchFamily="18" charset="-128"/>
                </a:endParaRPr>
              </a:p>
            </p:txBody>
          </p:sp>
        </p:grpSp>
        <p:pic>
          <p:nvPicPr>
            <p:cNvPr id="38" name="図 37">
              <a:extLst>
                <a:ext uri="{FF2B5EF4-FFF2-40B4-BE49-F238E27FC236}">
                  <a16:creationId xmlns:a16="http://schemas.microsoft.com/office/drawing/2014/main" id="{E2DA2FD7-7BF8-FBF9-79A0-DF192770A985}"/>
                </a:ext>
              </a:extLst>
            </p:cNvPr>
            <p:cNvPicPr>
              <a:picLocks noChangeAspect="1"/>
            </p:cNvPicPr>
            <p:nvPr/>
          </p:nvPicPr>
          <p:blipFill rotWithShape="1">
            <a:blip r:embed="rId7"/>
            <a:srcRect r="12848" b="31262"/>
            <a:stretch/>
          </p:blipFill>
          <p:spPr>
            <a:xfrm>
              <a:off x="12635821" y="3460109"/>
              <a:ext cx="1152221" cy="1728677"/>
            </a:xfrm>
            <a:prstGeom prst="rect">
              <a:avLst/>
            </a:prstGeom>
          </p:spPr>
        </p:pic>
      </p:grpSp>
    </p:spTree>
    <p:extLst>
      <p:ext uri="{BB962C8B-B14F-4D97-AF65-F5344CB8AC3E}">
        <p14:creationId xmlns:p14="http://schemas.microsoft.com/office/powerpoint/2010/main" val="1423212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矢印: 五方向 124">
            <a:extLst>
              <a:ext uri="{FF2B5EF4-FFF2-40B4-BE49-F238E27FC236}">
                <a16:creationId xmlns:a16="http://schemas.microsoft.com/office/drawing/2014/main" id="{9C0DA132-5E6C-76BE-B734-44AA902CD7C9}"/>
              </a:ext>
            </a:extLst>
          </p:cNvPr>
          <p:cNvSpPr/>
          <p:nvPr/>
        </p:nvSpPr>
        <p:spPr>
          <a:xfrm>
            <a:off x="889554" y="149158"/>
            <a:ext cx="5629820" cy="661090"/>
          </a:xfrm>
          <a:custGeom>
            <a:avLst/>
            <a:gdLst>
              <a:gd name="csX0" fmla="*/ 0 w 5629820"/>
              <a:gd name="csY0" fmla="*/ 0 h 661090"/>
              <a:gd name="csX1" fmla="*/ 5299275 w 5629820"/>
              <a:gd name="csY1" fmla="*/ 0 h 661090"/>
              <a:gd name="csX2" fmla="*/ 5629820 w 5629820"/>
              <a:gd name="csY2" fmla="*/ 330545 h 661090"/>
              <a:gd name="csX3" fmla="*/ 5299275 w 5629820"/>
              <a:gd name="csY3" fmla="*/ 661090 h 661090"/>
              <a:gd name="csX4" fmla="*/ 0 w 5629820"/>
              <a:gd name="csY4" fmla="*/ 661090 h 661090"/>
              <a:gd name="csX5" fmla="*/ 0 w 5629820"/>
              <a:gd name="csY5" fmla="*/ 0 h 661090"/>
            </a:gdLst>
            <a:ahLst/>
            <a:cxnLst>
              <a:cxn ang="0">
                <a:pos x="csX0" y="csY0"/>
              </a:cxn>
              <a:cxn ang="0">
                <a:pos x="csX1" y="csY1"/>
              </a:cxn>
              <a:cxn ang="0">
                <a:pos x="csX2" y="csY2"/>
              </a:cxn>
              <a:cxn ang="0">
                <a:pos x="csX3" y="csY3"/>
              </a:cxn>
              <a:cxn ang="0">
                <a:pos x="csX4" y="csY4"/>
              </a:cxn>
              <a:cxn ang="0">
                <a:pos x="csX5" y="csY5"/>
              </a:cxn>
            </a:cxnLst>
            <a:rect l="l" t="t" r="r" b="b"/>
            <a:pathLst>
              <a:path w="5629820" h="661090" fill="none" extrusionOk="0">
                <a:moveTo>
                  <a:pt x="0" y="0"/>
                </a:moveTo>
                <a:cubicBezTo>
                  <a:pt x="1620751" y="-32626"/>
                  <a:pt x="2745014" y="-6805"/>
                  <a:pt x="5299275" y="0"/>
                </a:cubicBezTo>
                <a:cubicBezTo>
                  <a:pt x="5366553" y="35110"/>
                  <a:pt x="5544265" y="251540"/>
                  <a:pt x="5629820" y="330545"/>
                </a:cubicBezTo>
                <a:cubicBezTo>
                  <a:pt x="5554076" y="381131"/>
                  <a:pt x="5357773" y="590260"/>
                  <a:pt x="5299275" y="661090"/>
                </a:cubicBezTo>
                <a:cubicBezTo>
                  <a:pt x="4356897" y="661912"/>
                  <a:pt x="1918217" y="532870"/>
                  <a:pt x="0" y="661090"/>
                </a:cubicBezTo>
                <a:cubicBezTo>
                  <a:pt x="28419" y="347815"/>
                  <a:pt x="-33402" y="246362"/>
                  <a:pt x="0" y="0"/>
                </a:cubicBezTo>
                <a:close/>
              </a:path>
              <a:path w="5629820" h="661090" stroke="0" extrusionOk="0">
                <a:moveTo>
                  <a:pt x="0" y="0"/>
                </a:moveTo>
                <a:cubicBezTo>
                  <a:pt x="2445898" y="-25156"/>
                  <a:pt x="3893830" y="-142152"/>
                  <a:pt x="5299275" y="0"/>
                </a:cubicBezTo>
                <a:cubicBezTo>
                  <a:pt x="5478504" y="126034"/>
                  <a:pt x="5590699" y="247866"/>
                  <a:pt x="5629820" y="330545"/>
                </a:cubicBezTo>
                <a:cubicBezTo>
                  <a:pt x="5535816" y="438574"/>
                  <a:pt x="5343238" y="595900"/>
                  <a:pt x="5299275" y="661090"/>
                </a:cubicBezTo>
                <a:cubicBezTo>
                  <a:pt x="3811823" y="711589"/>
                  <a:pt x="987302" y="751614"/>
                  <a:pt x="0" y="661090"/>
                </a:cubicBezTo>
                <a:cubicBezTo>
                  <a:pt x="-22404" y="564778"/>
                  <a:pt x="-14522" y="148896"/>
                  <a:pt x="0" y="0"/>
                </a:cubicBezTo>
                <a:close/>
              </a:path>
            </a:pathLst>
          </a:custGeom>
          <a:pattFill prst="wdUpDiag">
            <a:fgClr>
              <a:schemeClr val="accent5">
                <a:lumMod val="20000"/>
                <a:lumOff val="80000"/>
              </a:schemeClr>
            </a:fgClr>
            <a:bgClr>
              <a:schemeClr val="bg1"/>
            </a:bgClr>
          </a:pattFill>
          <a:ln>
            <a:solidFill>
              <a:schemeClr val="accent5"/>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3" name="コンテンツ プレースホルダー 2">
            <a:extLst>
              <a:ext uri="{FF2B5EF4-FFF2-40B4-BE49-F238E27FC236}">
                <a16:creationId xmlns:a16="http://schemas.microsoft.com/office/drawing/2014/main" id="{CEBD2283-B659-3DEC-BFC5-90BDD9AD869D}"/>
              </a:ext>
            </a:extLst>
          </p:cNvPr>
          <p:cNvSpPr>
            <a:spLocks noGrp="1"/>
          </p:cNvSpPr>
          <p:nvPr>
            <p:ph idx="1"/>
          </p:nvPr>
        </p:nvSpPr>
        <p:spPr>
          <a:xfrm>
            <a:off x="889554" y="984752"/>
            <a:ext cx="10564958" cy="772174"/>
          </a:xfrm>
        </p:spPr>
        <p:txBody>
          <a:bodyPr>
            <a:normAutofit/>
          </a:bodyPr>
          <a:lstStyle/>
          <a:p>
            <a:r>
              <a:rPr lang="ja-JP" altLang="en-US" sz="2400">
                <a:latin typeface="UD Digi Kyokasho NK-R" panose="02020400000000000000" pitchFamily="18" charset="-128"/>
                <a:ea typeface="UD Digi Kyokasho NK-R" panose="02020400000000000000" pitchFamily="18" charset="-128"/>
              </a:rPr>
              <a:t>今、あなたが興味のある分野や業界はどれですか。これ以外に、どんな分野・業界があると思いますか。</a:t>
            </a:r>
            <a:endParaRPr lang="en-US" sz="2400">
              <a:latin typeface="UD Digi Kyokasho NK-R" panose="02020400000000000000" pitchFamily="18" charset="-128"/>
              <a:ea typeface="UD Digi Kyokasho NK-R" panose="02020400000000000000" pitchFamily="18" charset="-128"/>
            </a:endParaRPr>
          </a:p>
        </p:txBody>
      </p:sp>
      <p:sp>
        <p:nvSpPr>
          <p:cNvPr id="4" name="タイトル 1">
            <a:extLst>
              <a:ext uri="{FF2B5EF4-FFF2-40B4-BE49-F238E27FC236}">
                <a16:creationId xmlns:a16="http://schemas.microsoft.com/office/drawing/2014/main" id="{62AFE08B-C137-877E-F745-A5EC8D3107CA}"/>
              </a:ext>
            </a:extLst>
          </p:cNvPr>
          <p:cNvSpPr>
            <a:spLocks noGrp="1"/>
          </p:cNvSpPr>
          <p:nvPr>
            <p:ph type="title"/>
          </p:nvPr>
        </p:nvSpPr>
        <p:spPr>
          <a:xfrm>
            <a:off x="1226071" y="203174"/>
            <a:ext cx="5445964" cy="607074"/>
          </a:xfrm>
        </p:spPr>
        <p:txBody>
          <a:bodyPr>
            <a:normAutofit/>
          </a:bodyPr>
          <a:lstStyle/>
          <a:p>
            <a:r>
              <a:rPr lang="ja-JP" altLang="en-US" sz="2600">
                <a:latin typeface="UD Digi Kyokasho NK-B" panose="02020700000000000000" pitchFamily="18" charset="-128"/>
                <a:ea typeface="UD Digi Kyokasho NK-B" panose="02020700000000000000" pitchFamily="18" charset="-128"/>
              </a:rPr>
              <a:t>どんな分野・業界に興味がある？</a:t>
            </a:r>
            <a:endParaRPr lang="en-US" sz="2600">
              <a:latin typeface="UD Digi Kyokasho NK-B" panose="02020700000000000000" pitchFamily="18" charset="-128"/>
              <a:ea typeface="UD Digi Kyokasho NK-B" panose="02020700000000000000" pitchFamily="18" charset="-128"/>
            </a:endParaRPr>
          </a:p>
        </p:txBody>
      </p:sp>
      <p:grpSp>
        <p:nvGrpSpPr>
          <p:cNvPr id="113" name="グループ化 112">
            <a:extLst>
              <a:ext uri="{FF2B5EF4-FFF2-40B4-BE49-F238E27FC236}">
                <a16:creationId xmlns:a16="http://schemas.microsoft.com/office/drawing/2014/main" id="{10A39BF3-A29C-BAD6-EB38-064413F43C50}"/>
              </a:ext>
            </a:extLst>
          </p:cNvPr>
          <p:cNvGrpSpPr/>
          <p:nvPr/>
        </p:nvGrpSpPr>
        <p:grpSpPr>
          <a:xfrm>
            <a:off x="10239030" y="5079755"/>
            <a:ext cx="1539946" cy="1539946"/>
            <a:chOff x="10175984" y="5157190"/>
            <a:chExt cx="1539946" cy="1539946"/>
          </a:xfrm>
        </p:grpSpPr>
        <p:sp>
          <p:nvSpPr>
            <p:cNvPr id="38" name="四角形: 角を丸くする 37">
              <a:extLst>
                <a:ext uri="{FF2B5EF4-FFF2-40B4-BE49-F238E27FC236}">
                  <a16:creationId xmlns:a16="http://schemas.microsoft.com/office/drawing/2014/main" id="{F30E0AD8-56E9-4F95-12D3-E822D2F902C1}"/>
                </a:ext>
              </a:extLst>
            </p:cNvPr>
            <p:cNvSpPr/>
            <p:nvPr/>
          </p:nvSpPr>
          <p:spPr>
            <a:xfrm>
              <a:off x="10175984" y="5157190"/>
              <a:ext cx="1539946" cy="1539946"/>
            </a:xfrm>
            <a:prstGeom prst="roundRect">
              <a:avLst/>
            </a:prstGeom>
            <a:solidFill>
              <a:schemeClr val="bg2">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宇宙開発</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3" name="グラフィックス 22" descr="女性宇宙飛行士 枠線">
              <a:extLst>
                <a:ext uri="{FF2B5EF4-FFF2-40B4-BE49-F238E27FC236}">
                  <a16:creationId xmlns:a16="http://schemas.microsoft.com/office/drawing/2014/main" id="{EB9C878D-78C8-5763-FD1A-610726687B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03271" y="5658140"/>
              <a:ext cx="914400" cy="914400"/>
            </a:xfrm>
            <a:prstGeom prst="rect">
              <a:avLst/>
            </a:prstGeom>
          </p:spPr>
        </p:pic>
      </p:grpSp>
      <p:grpSp>
        <p:nvGrpSpPr>
          <p:cNvPr id="99" name="グループ化 98">
            <a:extLst>
              <a:ext uri="{FF2B5EF4-FFF2-40B4-BE49-F238E27FC236}">
                <a16:creationId xmlns:a16="http://schemas.microsoft.com/office/drawing/2014/main" id="{394B4937-D36E-4389-8B05-B9BC9CA73866}"/>
              </a:ext>
            </a:extLst>
          </p:cNvPr>
          <p:cNvGrpSpPr/>
          <p:nvPr/>
        </p:nvGrpSpPr>
        <p:grpSpPr>
          <a:xfrm>
            <a:off x="1976025" y="3465882"/>
            <a:ext cx="1539946" cy="1539946"/>
            <a:chOff x="1848413" y="3448119"/>
            <a:chExt cx="1539946" cy="1539946"/>
          </a:xfrm>
        </p:grpSpPr>
        <p:sp>
          <p:nvSpPr>
            <p:cNvPr id="13" name="四角形: 角を丸くする 12">
              <a:extLst>
                <a:ext uri="{FF2B5EF4-FFF2-40B4-BE49-F238E27FC236}">
                  <a16:creationId xmlns:a16="http://schemas.microsoft.com/office/drawing/2014/main" id="{A93BED1C-7B6C-C41D-416F-D1A90E9A11BA}"/>
                </a:ext>
              </a:extLst>
            </p:cNvPr>
            <p:cNvSpPr/>
            <p:nvPr/>
          </p:nvSpPr>
          <p:spPr>
            <a:xfrm>
              <a:off x="1848413" y="3448119"/>
              <a:ext cx="1539946" cy="1539946"/>
            </a:xfrm>
            <a:prstGeom prst="roundRect">
              <a:avLst/>
            </a:prstGeom>
            <a:solidFill>
              <a:schemeClr val="accent4">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飲食・食品</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5" name="グラフィックス 24" descr="男性のシェフ 枠線">
              <a:extLst>
                <a:ext uri="{FF2B5EF4-FFF2-40B4-BE49-F238E27FC236}">
                  <a16:creationId xmlns:a16="http://schemas.microsoft.com/office/drawing/2014/main" id="{0CA32B33-5C95-3ECD-8C23-BF7ACCE684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70993" y="3980823"/>
              <a:ext cx="914400" cy="914400"/>
            </a:xfrm>
            <a:prstGeom prst="rect">
              <a:avLst/>
            </a:prstGeom>
          </p:spPr>
        </p:pic>
      </p:grpSp>
      <p:grpSp>
        <p:nvGrpSpPr>
          <p:cNvPr id="103" name="グループ化 102">
            <a:extLst>
              <a:ext uri="{FF2B5EF4-FFF2-40B4-BE49-F238E27FC236}">
                <a16:creationId xmlns:a16="http://schemas.microsoft.com/office/drawing/2014/main" id="{607D7DA3-4FAB-F7A0-9FB5-B2513595F2B0}"/>
              </a:ext>
            </a:extLst>
          </p:cNvPr>
          <p:cNvGrpSpPr/>
          <p:nvPr/>
        </p:nvGrpSpPr>
        <p:grpSpPr>
          <a:xfrm>
            <a:off x="3628626" y="1852009"/>
            <a:ext cx="1539946" cy="1539946"/>
            <a:chOff x="3510217" y="1764231"/>
            <a:chExt cx="1539946" cy="1539946"/>
          </a:xfrm>
        </p:grpSpPr>
        <p:sp>
          <p:nvSpPr>
            <p:cNvPr id="9" name="四角形: 角を丸くする 8">
              <a:extLst>
                <a:ext uri="{FF2B5EF4-FFF2-40B4-BE49-F238E27FC236}">
                  <a16:creationId xmlns:a16="http://schemas.microsoft.com/office/drawing/2014/main" id="{4FCBE06A-074F-ADB0-0F42-4E173F4F6533}"/>
                </a:ext>
              </a:extLst>
            </p:cNvPr>
            <p:cNvSpPr/>
            <p:nvPr/>
          </p:nvSpPr>
          <p:spPr>
            <a:xfrm>
              <a:off x="3510217" y="1764231"/>
              <a:ext cx="1539946" cy="1539946"/>
            </a:xfrm>
            <a:prstGeom prst="roundRect">
              <a:avLst/>
            </a:prstGeom>
            <a:solidFill>
              <a:schemeClr val="accent6">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医療・福祉</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7" name="グラフィックス 26" descr="医師女性 枠線">
              <a:extLst>
                <a:ext uri="{FF2B5EF4-FFF2-40B4-BE49-F238E27FC236}">
                  <a16:creationId xmlns:a16="http://schemas.microsoft.com/office/drawing/2014/main" id="{CCFC2EBB-5D36-356F-5BCD-2745AFB26A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38799" y="2243078"/>
              <a:ext cx="914400" cy="914400"/>
            </a:xfrm>
            <a:prstGeom prst="rect">
              <a:avLst/>
            </a:prstGeom>
          </p:spPr>
        </p:pic>
      </p:grpSp>
      <p:grpSp>
        <p:nvGrpSpPr>
          <p:cNvPr id="102" name="グループ化 101">
            <a:extLst>
              <a:ext uri="{FF2B5EF4-FFF2-40B4-BE49-F238E27FC236}">
                <a16:creationId xmlns:a16="http://schemas.microsoft.com/office/drawing/2014/main" id="{697F4088-8153-B34F-A2C7-EB162B0A0181}"/>
              </a:ext>
            </a:extLst>
          </p:cNvPr>
          <p:cNvGrpSpPr/>
          <p:nvPr/>
        </p:nvGrpSpPr>
        <p:grpSpPr>
          <a:xfrm>
            <a:off x="3628626" y="3465882"/>
            <a:ext cx="1539946" cy="1539946"/>
            <a:chOff x="3510217" y="3483876"/>
            <a:chExt cx="1539946" cy="1539946"/>
          </a:xfrm>
        </p:grpSpPr>
        <p:sp>
          <p:nvSpPr>
            <p:cNvPr id="37" name="四角形: 角を丸くする 36">
              <a:extLst>
                <a:ext uri="{FF2B5EF4-FFF2-40B4-BE49-F238E27FC236}">
                  <a16:creationId xmlns:a16="http://schemas.microsoft.com/office/drawing/2014/main" id="{43B301B8-A804-DC6C-E762-1405D46C41A6}"/>
                </a:ext>
              </a:extLst>
            </p:cNvPr>
            <p:cNvSpPr/>
            <p:nvPr/>
          </p:nvSpPr>
          <p:spPr>
            <a:xfrm>
              <a:off x="3510217" y="3483876"/>
              <a:ext cx="1539946" cy="1539946"/>
            </a:xfrm>
            <a:prstGeom prst="roundRect">
              <a:avLst/>
            </a:prstGeom>
            <a:solidFill>
              <a:schemeClr val="accent4">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農業</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9" name="グラフィックス 28" descr="農業従事者女性 枠線">
              <a:extLst>
                <a:ext uri="{FF2B5EF4-FFF2-40B4-BE49-F238E27FC236}">
                  <a16:creationId xmlns:a16="http://schemas.microsoft.com/office/drawing/2014/main" id="{E842A6B5-40AA-F95F-A168-3E5C9472B92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50742" y="3985966"/>
              <a:ext cx="914400" cy="914400"/>
            </a:xfrm>
            <a:prstGeom prst="rect">
              <a:avLst/>
            </a:prstGeom>
          </p:spPr>
        </p:pic>
      </p:grpSp>
      <p:grpSp>
        <p:nvGrpSpPr>
          <p:cNvPr id="104" name="グループ化 103">
            <a:extLst>
              <a:ext uri="{FF2B5EF4-FFF2-40B4-BE49-F238E27FC236}">
                <a16:creationId xmlns:a16="http://schemas.microsoft.com/office/drawing/2014/main" id="{B3EACC13-8B83-DF58-E21D-296CEBA5C810}"/>
              </a:ext>
            </a:extLst>
          </p:cNvPr>
          <p:cNvGrpSpPr/>
          <p:nvPr/>
        </p:nvGrpSpPr>
        <p:grpSpPr>
          <a:xfrm>
            <a:off x="5281227" y="1852009"/>
            <a:ext cx="1539946" cy="1539946"/>
            <a:chOff x="5186580" y="1740283"/>
            <a:chExt cx="1539946" cy="1539946"/>
          </a:xfrm>
        </p:grpSpPr>
        <p:sp>
          <p:nvSpPr>
            <p:cNvPr id="10" name="四角形: 角を丸くする 9">
              <a:extLst>
                <a:ext uri="{FF2B5EF4-FFF2-40B4-BE49-F238E27FC236}">
                  <a16:creationId xmlns:a16="http://schemas.microsoft.com/office/drawing/2014/main" id="{7E3CD9F0-84EF-1290-EB2D-0FCCF55A30ED}"/>
                </a:ext>
              </a:extLst>
            </p:cNvPr>
            <p:cNvSpPr/>
            <p:nvPr/>
          </p:nvSpPr>
          <p:spPr>
            <a:xfrm>
              <a:off x="5186580" y="1740283"/>
              <a:ext cx="1539946" cy="1539946"/>
            </a:xfrm>
            <a:prstGeom prst="roundRect">
              <a:avLst/>
            </a:prstGeom>
            <a:solidFill>
              <a:srgbClr val="FFFFC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教育・保育</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31" name="グラフィックス 30" descr="教授 男性 枠線">
              <a:extLst>
                <a:ext uri="{FF2B5EF4-FFF2-40B4-BE49-F238E27FC236}">
                  <a16:creationId xmlns:a16="http://schemas.microsoft.com/office/drawing/2014/main" id="{71AB86D0-CFF6-071F-4E49-D2D6F135D7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98257" y="2188722"/>
              <a:ext cx="914400" cy="914400"/>
            </a:xfrm>
            <a:prstGeom prst="rect">
              <a:avLst/>
            </a:prstGeom>
          </p:spPr>
        </p:pic>
      </p:grpSp>
      <p:grpSp>
        <p:nvGrpSpPr>
          <p:cNvPr id="110" name="グループ化 109">
            <a:extLst>
              <a:ext uri="{FF2B5EF4-FFF2-40B4-BE49-F238E27FC236}">
                <a16:creationId xmlns:a16="http://schemas.microsoft.com/office/drawing/2014/main" id="{C49F8C85-36EB-5706-A834-886B875A791C}"/>
              </a:ext>
            </a:extLst>
          </p:cNvPr>
          <p:cNvGrpSpPr/>
          <p:nvPr/>
        </p:nvGrpSpPr>
        <p:grpSpPr>
          <a:xfrm>
            <a:off x="10239030" y="1852009"/>
            <a:ext cx="1539946" cy="1539946"/>
            <a:chOff x="8514647" y="1759403"/>
            <a:chExt cx="1539946" cy="1539946"/>
          </a:xfrm>
        </p:grpSpPr>
        <p:sp>
          <p:nvSpPr>
            <p:cNvPr id="36" name="四角形: 角を丸くする 35">
              <a:extLst>
                <a:ext uri="{FF2B5EF4-FFF2-40B4-BE49-F238E27FC236}">
                  <a16:creationId xmlns:a16="http://schemas.microsoft.com/office/drawing/2014/main" id="{7B274480-FF20-6AE1-06CC-1C9EEB7485A2}"/>
                </a:ext>
              </a:extLst>
            </p:cNvPr>
            <p:cNvSpPr/>
            <p:nvPr/>
          </p:nvSpPr>
          <p:spPr>
            <a:xfrm>
              <a:off x="8514647" y="1759403"/>
              <a:ext cx="1539946" cy="1539946"/>
            </a:xfrm>
            <a:prstGeom prst="roundRect">
              <a:avLst/>
            </a:prstGeom>
            <a:solidFill>
              <a:schemeClr val="accent5">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文化・芸術</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40" name="グラフィックス 39" descr="男性アーティスト 枠線">
              <a:extLst>
                <a:ext uri="{FF2B5EF4-FFF2-40B4-BE49-F238E27FC236}">
                  <a16:creationId xmlns:a16="http://schemas.microsoft.com/office/drawing/2014/main" id="{AD68D631-02F9-3CAD-5928-E5F6FC33EB9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55172" y="2243402"/>
              <a:ext cx="914400" cy="914400"/>
            </a:xfrm>
            <a:prstGeom prst="rect">
              <a:avLst/>
            </a:prstGeom>
          </p:spPr>
        </p:pic>
      </p:grpSp>
      <p:grpSp>
        <p:nvGrpSpPr>
          <p:cNvPr id="114" name="グループ化 113">
            <a:extLst>
              <a:ext uri="{FF2B5EF4-FFF2-40B4-BE49-F238E27FC236}">
                <a16:creationId xmlns:a16="http://schemas.microsoft.com/office/drawing/2014/main" id="{8C6BF457-A547-AE87-FFF8-B0C7BF6A3E6B}"/>
              </a:ext>
            </a:extLst>
          </p:cNvPr>
          <p:cNvGrpSpPr/>
          <p:nvPr/>
        </p:nvGrpSpPr>
        <p:grpSpPr>
          <a:xfrm>
            <a:off x="10239030" y="3465882"/>
            <a:ext cx="1539946" cy="1539946"/>
            <a:chOff x="10175984" y="3458549"/>
            <a:chExt cx="1539946" cy="1539946"/>
          </a:xfrm>
        </p:grpSpPr>
        <p:sp>
          <p:nvSpPr>
            <p:cNvPr id="75" name="四角形: 角を丸くする 74">
              <a:extLst>
                <a:ext uri="{FF2B5EF4-FFF2-40B4-BE49-F238E27FC236}">
                  <a16:creationId xmlns:a16="http://schemas.microsoft.com/office/drawing/2014/main" id="{C92FF2B9-270A-7E0F-12C5-0CE2085E663B}"/>
                </a:ext>
              </a:extLst>
            </p:cNvPr>
            <p:cNvSpPr/>
            <p:nvPr/>
          </p:nvSpPr>
          <p:spPr>
            <a:xfrm>
              <a:off x="10175984" y="3458549"/>
              <a:ext cx="1539946" cy="1539946"/>
            </a:xfrm>
            <a:prstGeom prst="roundRect">
              <a:avLst/>
            </a:prstGeom>
            <a:solidFill>
              <a:schemeClr val="accent3">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42" name="グラフィックス 41" descr="ドラマ 枠線">
              <a:extLst>
                <a:ext uri="{FF2B5EF4-FFF2-40B4-BE49-F238E27FC236}">
                  <a16:creationId xmlns:a16="http://schemas.microsoft.com/office/drawing/2014/main" id="{45E7F506-3543-9BE3-57C4-003D1A7F87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92470" y="4044206"/>
              <a:ext cx="914400" cy="914400"/>
            </a:xfrm>
            <a:prstGeom prst="rect">
              <a:avLst/>
            </a:prstGeom>
          </p:spPr>
        </p:pic>
      </p:grpSp>
      <p:grpSp>
        <p:nvGrpSpPr>
          <p:cNvPr id="108" name="グループ化 107">
            <a:extLst>
              <a:ext uri="{FF2B5EF4-FFF2-40B4-BE49-F238E27FC236}">
                <a16:creationId xmlns:a16="http://schemas.microsoft.com/office/drawing/2014/main" id="{D8E3E3C5-13AB-71A2-0E41-B486409F6FBA}"/>
              </a:ext>
            </a:extLst>
          </p:cNvPr>
          <p:cNvGrpSpPr/>
          <p:nvPr/>
        </p:nvGrpSpPr>
        <p:grpSpPr>
          <a:xfrm>
            <a:off x="6928935" y="3465882"/>
            <a:ext cx="1539946" cy="1539946"/>
            <a:chOff x="6853310" y="3448119"/>
            <a:chExt cx="1539946" cy="1539946"/>
          </a:xfrm>
        </p:grpSpPr>
        <p:sp>
          <p:nvSpPr>
            <p:cNvPr id="16" name="四角形: 角を丸くする 15">
              <a:extLst>
                <a:ext uri="{FF2B5EF4-FFF2-40B4-BE49-F238E27FC236}">
                  <a16:creationId xmlns:a16="http://schemas.microsoft.com/office/drawing/2014/main" id="{54EFF5D1-0575-CDD5-A14B-8F0328A97EC0}"/>
                </a:ext>
              </a:extLst>
            </p:cNvPr>
            <p:cNvSpPr/>
            <p:nvPr/>
          </p:nvSpPr>
          <p:spPr>
            <a:xfrm>
              <a:off x="6853310" y="3448119"/>
              <a:ext cx="1539946" cy="1539946"/>
            </a:xfrm>
            <a:prstGeom prst="roundRect">
              <a:avLst/>
            </a:prstGeom>
            <a:solidFill>
              <a:schemeClr val="accent3">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不動産・建築</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48" name="グラフィックス 47" descr="都市 枠線">
              <a:extLst>
                <a:ext uri="{FF2B5EF4-FFF2-40B4-BE49-F238E27FC236}">
                  <a16:creationId xmlns:a16="http://schemas.microsoft.com/office/drawing/2014/main" id="{7BD8A4EB-2F2B-4359-FEDC-B1536B0CE7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149180" y="4021721"/>
              <a:ext cx="914400" cy="914400"/>
            </a:xfrm>
            <a:prstGeom prst="rect">
              <a:avLst/>
            </a:prstGeom>
          </p:spPr>
        </p:pic>
      </p:grpSp>
      <p:grpSp>
        <p:nvGrpSpPr>
          <p:cNvPr id="96" name="グループ化 95">
            <a:extLst>
              <a:ext uri="{FF2B5EF4-FFF2-40B4-BE49-F238E27FC236}">
                <a16:creationId xmlns:a16="http://schemas.microsoft.com/office/drawing/2014/main" id="{A11D168A-EBD6-E430-DD7E-02CC3FAF7B96}"/>
              </a:ext>
            </a:extLst>
          </p:cNvPr>
          <p:cNvGrpSpPr/>
          <p:nvPr/>
        </p:nvGrpSpPr>
        <p:grpSpPr>
          <a:xfrm>
            <a:off x="323424" y="3465882"/>
            <a:ext cx="1539946" cy="1539946"/>
            <a:chOff x="183940" y="3448119"/>
            <a:chExt cx="1539946" cy="1539946"/>
          </a:xfrm>
        </p:grpSpPr>
        <p:sp>
          <p:nvSpPr>
            <p:cNvPr id="12" name="四角形: 角を丸くする 11">
              <a:extLst>
                <a:ext uri="{FF2B5EF4-FFF2-40B4-BE49-F238E27FC236}">
                  <a16:creationId xmlns:a16="http://schemas.microsoft.com/office/drawing/2014/main" id="{6CF06321-4806-55EB-01C4-007F19F98793}"/>
                </a:ext>
              </a:extLst>
            </p:cNvPr>
            <p:cNvSpPr/>
            <p:nvPr/>
          </p:nvSpPr>
          <p:spPr>
            <a:xfrm>
              <a:off x="183940" y="3448119"/>
              <a:ext cx="1539946" cy="1539946"/>
            </a:xfrm>
            <a:prstGeom prst="roundRect">
              <a:avLst/>
            </a:prstGeom>
            <a:solidFill>
              <a:schemeClr val="accent4">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旅行・ホテル・航空</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52" name="グラフィックス 51" descr="飛行機 枠線">
              <a:extLst>
                <a:ext uri="{FF2B5EF4-FFF2-40B4-BE49-F238E27FC236}">
                  <a16:creationId xmlns:a16="http://schemas.microsoft.com/office/drawing/2014/main" id="{D28273B7-2A7A-B3BC-B917-720C6BEFE9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17858" y="4039055"/>
              <a:ext cx="914400" cy="914400"/>
            </a:xfrm>
            <a:prstGeom prst="rect">
              <a:avLst/>
            </a:prstGeom>
          </p:spPr>
        </p:pic>
      </p:grpSp>
      <p:grpSp>
        <p:nvGrpSpPr>
          <p:cNvPr id="115" name="グループ化 114">
            <a:extLst>
              <a:ext uri="{FF2B5EF4-FFF2-40B4-BE49-F238E27FC236}">
                <a16:creationId xmlns:a16="http://schemas.microsoft.com/office/drawing/2014/main" id="{B83B256D-0460-23A2-1F89-2A228C140D64}"/>
              </a:ext>
            </a:extLst>
          </p:cNvPr>
          <p:cNvGrpSpPr/>
          <p:nvPr/>
        </p:nvGrpSpPr>
        <p:grpSpPr>
          <a:xfrm>
            <a:off x="8586429" y="3465882"/>
            <a:ext cx="1539946" cy="1539946"/>
            <a:chOff x="10175984" y="1759403"/>
            <a:chExt cx="1539946" cy="1539946"/>
          </a:xfrm>
        </p:grpSpPr>
        <p:sp>
          <p:nvSpPr>
            <p:cNvPr id="74" name="四角形: 角を丸くする 73">
              <a:extLst>
                <a:ext uri="{FF2B5EF4-FFF2-40B4-BE49-F238E27FC236}">
                  <a16:creationId xmlns:a16="http://schemas.microsoft.com/office/drawing/2014/main" id="{BDF864A2-3FBB-B7DE-3219-75E2DA2F4195}"/>
                </a:ext>
              </a:extLst>
            </p:cNvPr>
            <p:cNvSpPr/>
            <p:nvPr/>
          </p:nvSpPr>
          <p:spPr>
            <a:xfrm>
              <a:off x="10175984" y="1759403"/>
              <a:ext cx="1539946" cy="1539946"/>
            </a:xfrm>
            <a:prstGeom prst="roundRect">
              <a:avLst/>
            </a:prstGeom>
            <a:solidFill>
              <a:schemeClr val="accent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スポーツ</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56" name="グラフィックス 55" descr="野球 枠線">
              <a:extLst>
                <a:ext uri="{FF2B5EF4-FFF2-40B4-BE49-F238E27FC236}">
                  <a16:creationId xmlns:a16="http://schemas.microsoft.com/office/drawing/2014/main" id="{E5566B68-F21B-9E2F-45FA-985B3EE66A2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473480" y="2221718"/>
              <a:ext cx="914400" cy="914400"/>
            </a:xfrm>
            <a:prstGeom prst="rect">
              <a:avLst/>
            </a:prstGeom>
          </p:spPr>
        </p:pic>
      </p:grpSp>
      <p:grpSp>
        <p:nvGrpSpPr>
          <p:cNvPr id="107" name="グループ化 106">
            <a:extLst>
              <a:ext uri="{FF2B5EF4-FFF2-40B4-BE49-F238E27FC236}">
                <a16:creationId xmlns:a16="http://schemas.microsoft.com/office/drawing/2014/main" id="{57759E60-0B0E-9349-9273-4BA36F8AAEC2}"/>
              </a:ext>
            </a:extLst>
          </p:cNvPr>
          <p:cNvGrpSpPr/>
          <p:nvPr/>
        </p:nvGrpSpPr>
        <p:grpSpPr>
          <a:xfrm>
            <a:off x="6935175" y="5079755"/>
            <a:ext cx="1539946" cy="1539946"/>
            <a:chOff x="6853310" y="5173531"/>
            <a:chExt cx="1539946" cy="1539946"/>
          </a:xfrm>
        </p:grpSpPr>
        <p:sp>
          <p:nvSpPr>
            <p:cNvPr id="21" name="四角形: 角を丸くする 20">
              <a:extLst>
                <a:ext uri="{FF2B5EF4-FFF2-40B4-BE49-F238E27FC236}">
                  <a16:creationId xmlns:a16="http://schemas.microsoft.com/office/drawing/2014/main" id="{479C5A88-3818-8FF6-36E9-20EB01DB8C29}"/>
                </a:ext>
              </a:extLst>
            </p:cNvPr>
            <p:cNvSpPr/>
            <p:nvPr/>
          </p:nvSpPr>
          <p:spPr>
            <a:xfrm>
              <a:off x="6853310" y="5173531"/>
              <a:ext cx="1539946" cy="1539946"/>
            </a:xfrm>
            <a:prstGeom prst="roundRect">
              <a:avLst/>
            </a:prstGeom>
            <a:solidFill>
              <a:schemeClr val="accent1">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国際関係・外交</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68" name="グラフィックス 67" descr="地球: アジア 単色塗りつぶし">
              <a:extLst>
                <a:ext uri="{FF2B5EF4-FFF2-40B4-BE49-F238E27FC236}">
                  <a16:creationId xmlns:a16="http://schemas.microsoft.com/office/drawing/2014/main" id="{56F0E33B-B83F-9DB0-951C-6EF89F4A70F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166083" y="5745554"/>
              <a:ext cx="914400" cy="914400"/>
            </a:xfrm>
            <a:prstGeom prst="rect">
              <a:avLst/>
            </a:prstGeom>
          </p:spPr>
        </p:pic>
      </p:grpSp>
      <p:grpSp>
        <p:nvGrpSpPr>
          <p:cNvPr id="105" name="グループ化 104">
            <a:extLst>
              <a:ext uri="{FF2B5EF4-FFF2-40B4-BE49-F238E27FC236}">
                <a16:creationId xmlns:a16="http://schemas.microsoft.com/office/drawing/2014/main" id="{1A093BE0-C048-CDC1-6BFB-11C96AC0C918}"/>
              </a:ext>
            </a:extLst>
          </p:cNvPr>
          <p:cNvGrpSpPr/>
          <p:nvPr/>
        </p:nvGrpSpPr>
        <p:grpSpPr>
          <a:xfrm>
            <a:off x="5278258" y="3465882"/>
            <a:ext cx="1539946" cy="1539946"/>
            <a:chOff x="5205350" y="3431591"/>
            <a:chExt cx="1539946" cy="1539946"/>
          </a:xfrm>
        </p:grpSpPr>
        <p:sp>
          <p:nvSpPr>
            <p:cNvPr id="14" name="四角形: 角を丸くする 13">
              <a:extLst>
                <a:ext uri="{FF2B5EF4-FFF2-40B4-BE49-F238E27FC236}">
                  <a16:creationId xmlns:a16="http://schemas.microsoft.com/office/drawing/2014/main" id="{71067E2F-589D-35E3-7BAE-69E012605D9B}"/>
                </a:ext>
              </a:extLst>
            </p:cNvPr>
            <p:cNvSpPr/>
            <p:nvPr/>
          </p:nvSpPr>
          <p:spPr>
            <a:xfrm>
              <a:off x="5205350" y="3431591"/>
              <a:ext cx="1539946" cy="1539946"/>
            </a:xfrm>
            <a:prstGeom prst="roundRect">
              <a:avLst/>
            </a:prstGeom>
            <a:solidFill>
              <a:schemeClr val="accent3">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運輸・貿易</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70" name="グラフィックス 69" descr="貨物 枠線">
              <a:extLst>
                <a:ext uri="{FF2B5EF4-FFF2-40B4-BE49-F238E27FC236}">
                  <a16:creationId xmlns:a16="http://schemas.microsoft.com/office/drawing/2014/main" id="{F849F399-D9A2-068D-1F11-A9632182A6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532066" y="3935607"/>
              <a:ext cx="914400" cy="914400"/>
            </a:xfrm>
            <a:prstGeom prst="rect">
              <a:avLst/>
            </a:prstGeom>
          </p:spPr>
        </p:pic>
      </p:grpSp>
      <p:grpSp>
        <p:nvGrpSpPr>
          <p:cNvPr id="100" name="グループ化 99">
            <a:extLst>
              <a:ext uri="{FF2B5EF4-FFF2-40B4-BE49-F238E27FC236}">
                <a16:creationId xmlns:a16="http://schemas.microsoft.com/office/drawing/2014/main" id="{B293C0F1-A7F7-C8E2-3BEB-AD2EF2F78574}"/>
              </a:ext>
            </a:extLst>
          </p:cNvPr>
          <p:cNvGrpSpPr/>
          <p:nvPr/>
        </p:nvGrpSpPr>
        <p:grpSpPr>
          <a:xfrm>
            <a:off x="1957409" y="5079755"/>
            <a:ext cx="1539946" cy="1539946"/>
            <a:chOff x="1848413" y="5173531"/>
            <a:chExt cx="1539946" cy="1539946"/>
          </a:xfrm>
        </p:grpSpPr>
        <p:sp>
          <p:nvSpPr>
            <p:cNvPr id="18" name="四角形: 角を丸くする 17">
              <a:extLst>
                <a:ext uri="{FF2B5EF4-FFF2-40B4-BE49-F238E27FC236}">
                  <a16:creationId xmlns:a16="http://schemas.microsoft.com/office/drawing/2014/main" id="{EDE69B04-CF06-C350-A692-0D57E49BCDA0}"/>
                </a:ext>
              </a:extLst>
            </p:cNvPr>
            <p:cNvSpPr/>
            <p:nvPr/>
          </p:nvSpPr>
          <p:spPr>
            <a:xfrm>
              <a:off x="1848413" y="5173531"/>
              <a:ext cx="1539946" cy="1539946"/>
            </a:xfrm>
            <a:prstGeom prst="roundRect">
              <a:avLst/>
            </a:prstGeom>
            <a:solidFill>
              <a:schemeClr val="accent2">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金融・経営</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72" name="グラフィックス 71" descr="お金 枠線">
              <a:extLst>
                <a:ext uri="{FF2B5EF4-FFF2-40B4-BE49-F238E27FC236}">
                  <a16:creationId xmlns:a16="http://schemas.microsoft.com/office/drawing/2014/main" id="{EEDC1F61-6FE5-3BB0-EFD3-5F8CE7FAC5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146866" y="5608696"/>
              <a:ext cx="914400" cy="914400"/>
            </a:xfrm>
            <a:prstGeom prst="rect">
              <a:avLst/>
            </a:prstGeom>
          </p:spPr>
        </p:pic>
      </p:grpSp>
      <p:grpSp>
        <p:nvGrpSpPr>
          <p:cNvPr id="98" name="グループ化 97">
            <a:extLst>
              <a:ext uri="{FF2B5EF4-FFF2-40B4-BE49-F238E27FC236}">
                <a16:creationId xmlns:a16="http://schemas.microsoft.com/office/drawing/2014/main" id="{0C3C4D90-751E-FEA4-28F9-A68C62EE0570}"/>
              </a:ext>
            </a:extLst>
          </p:cNvPr>
          <p:cNvGrpSpPr/>
          <p:nvPr/>
        </p:nvGrpSpPr>
        <p:grpSpPr>
          <a:xfrm>
            <a:off x="1976025" y="1852009"/>
            <a:ext cx="1539946" cy="1539946"/>
            <a:chOff x="1848413" y="1759403"/>
            <a:chExt cx="1539946" cy="1539946"/>
          </a:xfrm>
        </p:grpSpPr>
        <p:sp>
          <p:nvSpPr>
            <p:cNvPr id="6" name="四角形: 角を丸くする 5">
              <a:extLst>
                <a:ext uri="{FF2B5EF4-FFF2-40B4-BE49-F238E27FC236}">
                  <a16:creationId xmlns:a16="http://schemas.microsoft.com/office/drawing/2014/main" id="{2E46E511-DAA6-D0A1-6DBF-F6C54F9CF163}"/>
                </a:ext>
              </a:extLst>
            </p:cNvPr>
            <p:cNvSpPr/>
            <p:nvPr/>
          </p:nvSpPr>
          <p:spPr>
            <a:xfrm>
              <a:off x="1848413" y="1759403"/>
              <a:ext cx="1539946" cy="1539946"/>
            </a:xfrm>
            <a:prstGeom prst="round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出版・報道</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77" name="グラフィックス 76" descr="新聞 枠線">
              <a:extLst>
                <a:ext uri="{FF2B5EF4-FFF2-40B4-BE49-F238E27FC236}">
                  <a16:creationId xmlns:a16="http://schemas.microsoft.com/office/drawing/2014/main" id="{E35DBBE3-C242-594C-E4F4-AE1B2F9012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153368" y="2204427"/>
              <a:ext cx="914400" cy="914400"/>
            </a:xfrm>
            <a:prstGeom prst="rect">
              <a:avLst/>
            </a:prstGeom>
          </p:spPr>
        </p:pic>
      </p:grpSp>
      <p:grpSp>
        <p:nvGrpSpPr>
          <p:cNvPr id="109" name="グループ化 108">
            <a:extLst>
              <a:ext uri="{FF2B5EF4-FFF2-40B4-BE49-F238E27FC236}">
                <a16:creationId xmlns:a16="http://schemas.microsoft.com/office/drawing/2014/main" id="{4E486E1B-93F1-E034-5EED-28E28FE36A81}"/>
              </a:ext>
            </a:extLst>
          </p:cNvPr>
          <p:cNvGrpSpPr/>
          <p:nvPr/>
        </p:nvGrpSpPr>
        <p:grpSpPr>
          <a:xfrm>
            <a:off x="8586429" y="1852009"/>
            <a:ext cx="1539946" cy="1539946"/>
            <a:chOff x="6853310" y="1759403"/>
            <a:chExt cx="1539946" cy="1539946"/>
          </a:xfrm>
        </p:grpSpPr>
        <p:sp>
          <p:nvSpPr>
            <p:cNvPr id="11" name="四角形: 角を丸くする 10">
              <a:extLst>
                <a:ext uri="{FF2B5EF4-FFF2-40B4-BE49-F238E27FC236}">
                  <a16:creationId xmlns:a16="http://schemas.microsoft.com/office/drawing/2014/main" id="{2D541897-6159-53B8-6E7B-67164B869BEC}"/>
                </a:ext>
              </a:extLst>
            </p:cNvPr>
            <p:cNvSpPr/>
            <p:nvPr/>
          </p:nvSpPr>
          <p:spPr>
            <a:xfrm>
              <a:off x="6853310" y="1759403"/>
              <a:ext cx="1539946" cy="1539946"/>
            </a:xfrm>
            <a:prstGeom prst="roundRect">
              <a:avLst/>
            </a:prstGeom>
            <a:solidFill>
              <a:schemeClr val="accent5">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美容・ファッション</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79" name="グラフィックス 78" descr="マネキン 枠線">
              <a:extLst>
                <a:ext uri="{FF2B5EF4-FFF2-40B4-BE49-F238E27FC236}">
                  <a16:creationId xmlns:a16="http://schemas.microsoft.com/office/drawing/2014/main" id="{43C5C75E-8FE4-7A0A-83A9-E974F4DD821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178043" y="2363820"/>
              <a:ext cx="914400" cy="914400"/>
            </a:xfrm>
            <a:prstGeom prst="rect">
              <a:avLst/>
            </a:prstGeom>
          </p:spPr>
        </p:pic>
      </p:grpSp>
      <p:grpSp>
        <p:nvGrpSpPr>
          <p:cNvPr id="112" name="グループ化 111">
            <a:extLst>
              <a:ext uri="{FF2B5EF4-FFF2-40B4-BE49-F238E27FC236}">
                <a16:creationId xmlns:a16="http://schemas.microsoft.com/office/drawing/2014/main" id="{A656261C-5FE3-3977-A662-A4006F32EA4D}"/>
              </a:ext>
            </a:extLst>
          </p:cNvPr>
          <p:cNvGrpSpPr/>
          <p:nvPr/>
        </p:nvGrpSpPr>
        <p:grpSpPr>
          <a:xfrm>
            <a:off x="8585707" y="5079755"/>
            <a:ext cx="1539946" cy="1539946"/>
            <a:chOff x="8514647" y="5157190"/>
            <a:chExt cx="1539946" cy="1539946"/>
          </a:xfrm>
        </p:grpSpPr>
        <p:sp>
          <p:nvSpPr>
            <p:cNvPr id="73" name="四角形: 角を丸くする 72">
              <a:extLst>
                <a:ext uri="{FF2B5EF4-FFF2-40B4-BE49-F238E27FC236}">
                  <a16:creationId xmlns:a16="http://schemas.microsoft.com/office/drawing/2014/main" id="{06F13896-77E9-5599-D4EE-A08C2DA03AEE}"/>
                </a:ext>
              </a:extLst>
            </p:cNvPr>
            <p:cNvSpPr/>
            <p:nvPr/>
          </p:nvSpPr>
          <p:spPr>
            <a:xfrm>
              <a:off x="8514647" y="5157190"/>
              <a:ext cx="1539946" cy="1539946"/>
            </a:xfrm>
            <a:prstGeom prst="roundRect">
              <a:avLst/>
            </a:prstGeom>
            <a:solidFill>
              <a:schemeClr val="bg2">
                <a:lumMod val="9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環境・エネルギー</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89" name="グラフィックス 88" descr="風力タービン 枠線">
              <a:extLst>
                <a:ext uri="{FF2B5EF4-FFF2-40B4-BE49-F238E27FC236}">
                  <a16:creationId xmlns:a16="http://schemas.microsoft.com/office/drawing/2014/main" id="{078019D1-A6BE-BA81-ECE9-5E025ABA0C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839329" y="5782142"/>
              <a:ext cx="887936" cy="887936"/>
            </a:xfrm>
            <a:prstGeom prst="rect">
              <a:avLst/>
            </a:prstGeom>
          </p:spPr>
        </p:pic>
      </p:grpSp>
      <p:grpSp>
        <p:nvGrpSpPr>
          <p:cNvPr id="111" name="グループ化 110">
            <a:extLst>
              <a:ext uri="{FF2B5EF4-FFF2-40B4-BE49-F238E27FC236}">
                <a16:creationId xmlns:a16="http://schemas.microsoft.com/office/drawing/2014/main" id="{8E6A6742-75C8-2B42-57F7-DA421B943AFC}"/>
              </a:ext>
            </a:extLst>
          </p:cNvPr>
          <p:cNvGrpSpPr/>
          <p:nvPr/>
        </p:nvGrpSpPr>
        <p:grpSpPr>
          <a:xfrm>
            <a:off x="333764" y="5079755"/>
            <a:ext cx="1539946" cy="1539946"/>
            <a:chOff x="8514647" y="3475697"/>
            <a:chExt cx="1539946" cy="1539946"/>
          </a:xfrm>
        </p:grpSpPr>
        <p:sp>
          <p:nvSpPr>
            <p:cNvPr id="90" name="四角形: 角を丸くする 89">
              <a:extLst>
                <a:ext uri="{FF2B5EF4-FFF2-40B4-BE49-F238E27FC236}">
                  <a16:creationId xmlns:a16="http://schemas.microsoft.com/office/drawing/2014/main" id="{E81CEC51-B0A9-7BC2-DBD5-DD0B92CA8FD3}"/>
                </a:ext>
              </a:extLst>
            </p:cNvPr>
            <p:cNvSpPr/>
            <p:nvPr/>
          </p:nvSpPr>
          <p:spPr>
            <a:xfrm>
              <a:off x="8514647" y="3475697"/>
              <a:ext cx="1539946" cy="1539946"/>
            </a:xfrm>
            <a:prstGeom prst="roundRect">
              <a:avLst/>
            </a:prstGeom>
            <a:solidFill>
              <a:schemeClr val="accent2">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機械・工業</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85" name="グラフィックス 84" descr="車 枠線">
              <a:extLst>
                <a:ext uri="{FF2B5EF4-FFF2-40B4-BE49-F238E27FC236}">
                  <a16:creationId xmlns:a16="http://schemas.microsoft.com/office/drawing/2014/main" id="{2CBD7959-884C-DE34-4DCF-8CA1BC54CE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833633" y="3969450"/>
              <a:ext cx="914400" cy="914400"/>
            </a:xfrm>
            <a:prstGeom prst="rect">
              <a:avLst/>
            </a:prstGeom>
          </p:spPr>
        </p:pic>
      </p:grpSp>
      <p:grpSp>
        <p:nvGrpSpPr>
          <p:cNvPr id="101" name="グループ化 100">
            <a:extLst>
              <a:ext uri="{FF2B5EF4-FFF2-40B4-BE49-F238E27FC236}">
                <a16:creationId xmlns:a16="http://schemas.microsoft.com/office/drawing/2014/main" id="{21A65766-5911-F95E-709A-F0312D70F396}"/>
              </a:ext>
            </a:extLst>
          </p:cNvPr>
          <p:cNvGrpSpPr/>
          <p:nvPr/>
        </p:nvGrpSpPr>
        <p:grpSpPr>
          <a:xfrm>
            <a:off x="3628626" y="5079755"/>
            <a:ext cx="1539946" cy="1539946"/>
            <a:chOff x="3510217" y="5178359"/>
            <a:chExt cx="1539946" cy="1539946"/>
          </a:xfrm>
        </p:grpSpPr>
        <p:sp>
          <p:nvSpPr>
            <p:cNvPr id="19" name="四角形: 角を丸くする 18">
              <a:extLst>
                <a:ext uri="{FF2B5EF4-FFF2-40B4-BE49-F238E27FC236}">
                  <a16:creationId xmlns:a16="http://schemas.microsoft.com/office/drawing/2014/main" id="{3D2258B5-853C-2716-2D8D-271A6A704588}"/>
                </a:ext>
              </a:extLst>
            </p:cNvPr>
            <p:cNvSpPr/>
            <p:nvPr/>
          </p:nvSpPr>
          <p:spPr>
            <a:xfrm>
              <a:off x="3510217" y="5178359"/>
              <a:ext cx="1539946" cy="1539946"/>
            </a:xfrm>
            <a:prstGeom prst="roundRect">
              <a:avLst/>
            </a:prstGeom>
            <a:solidFill>
              <a:schemeClr val="accent2">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公務員</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92" name="グラフィックス 91" descr="オフィス ワーカー (男性) 枠線">
              <a:extLst>
                <a:ext uri="{FF2B5EF4-FFF2-40B4-BE49-F238E27FC236}">
                  <a16:creationId xmlns:a16="http://schemas.microsoft.com/office/drawing/2014/main" id="{C58151F0-8E54-5E8D-F162-560A3FFFB6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830644" y="5631081"/>
              <a:ext cx="914400" cy="914400"/>
            </a:xfrm>
            <a:prstGeom prst="rect">
              <a:avLst/>
            </a:prstGeom>
          </p:spPr>
        </p:pic>
      </p:grpSp>
      <p:grpSp>
        <p:nvGrpSpPr>
          <p:cNvPr id="106" name="グループ化 105">
            <a:extLst>
              <a:ext uri="{FF2B5EF4-FFF2-40B4-BE49-F238E27FC236}">
                <a16:creationId xmlns:a16="http://schemas.microsoft.com/office/drawing/2014/main" id="{C4C72B88-1582-E5E9-D6DD-1CB1620D8F52}"/>
              </a:ext>
            </a:extLst>
          </p:cNvPr>
          <p:cNvGrpSpPr/>
          <p:nvPr/>
        </p:nvGrpSpPr>
        <p:grpSpPr>
          <a:xfrm>
            <a:off x="5284643" y="5079755"/>
            <a:ext cx="1539946" cy="1539946"/>
            <a:chOff x="5174576" y="5159562"/>
            <a:chExt cx="1539946" cy="1539946"/>
          </a:xfrm>
        </p:grpSpPr>
        <p:sp>
          <p:nvSpPr>
            <p:cNvPr id="20" name="四角形: 角を丸くする 19">
              <a:extLst>
                <a:ext uri="{FF2B5EF4-FFF2-40B4-BE49-F238E27FC236}">
                  <a16:creationId xmlns:a16="http://schemas.microsoft.com/office/drawing/2014/main" id="{17AD3997-FB93-02CF-E4B2-1E91CF83B064}"/>
                </a:ext>
              </a:extLst>
            </p:cNvPr>
            <p:cNvSpPr/>
            <p:nvPr/>
          </p:nvSpPr>
          <p:spPr>
            <a:xfrm>
              <a:off x="5174576" y="5159562"/>
              <a:ext cx="1539946" cy="1539946"/>
            </a:xfrm>
            <a:prstGeom prst="roundRect">
              <a:avLst/>
            </a:prstGeom>
            <a:solidFill>
              <a:schemeClr val="accent1">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法律・政治</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94" name="グラフィックス 93" descr="裁判官女性 枠線">
              <a:extLst>
                <a:ext uri="{FF2B5EF4-FFF2-40B4-BE49-F238E27FC236}">
                  <a16:creationId xmlns:a16="http://schemas.microsoft.com/office/drawing/2014/main" id="{EA35EB39-56F8-259B-F118-C51AAE9F89A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499353" y="5622041"/>
              <a:ext cx="914400" cy="914400"/>
            </a:xfrm>
            <a:prstGeom prst="rect">
              <a:avLst/>
            </a:prstGeom>
          </p:spPr>
        </p:pic>
      </p:grpSp>
      <p:grpSp>
        <p:nvGrpSpPr>
          <p:cNvPr id="121" name="グループ化 120">
            <a:extLst>
              <a:ext uri="{FF2B5EF4-FFF2-40B4-BE49-F238E27FC236}">
                <a16:creationId xmlns:a16="http://schemas.microsoft.com/office/drawing/2014/main" id="{BF977A0A-A179-6B5B-6F79-FA7B6F2B0CF0}"/>
              </a:ext>
            </a:extLst>
          </p:cNvPr>
          <p:cNvGrpSpPr/>
          <p:nvPr/>
        </p:nvGrpSpPr>
        <p:grpSpPr>
          <a:xfrm>
            <a:off x="6933828" y="1830880"/>
            <a:ext cx="1539946" cy="1539946"/>
            <a:chOff x="11996058" y="1830880"/>
            <a:chExt cx="1539946" cy="1539946"/>
          </a:xfrm>
        </p:grpSpPr>
        <p:sp>
          <p:nvSpPr>
            <p:cNvPr id="117" name="四角形: 角を丸くする 116">
              <a:extLst>
                <a:ext uri="{FF2B5EF4-FFF2-40B4-BE49-F238E27FC236}">
                  <a16:creationId xmlns:a16="http://schemas.microsoft.com/office/drawing/2014/main" id="{A98BF622-87CD-71A7-20CC-6A42896F465C}"/>
                </a:ext>
              </a:extLst>
            </p:cNvPr>
            <p:cNvSpPr/>
            <p:nvPr/>
          </p:nvSpPr>
          <p:spPr>
            <a:xfrm>
              <a:off x="11996058" y="1830880"/>
              <a:ext cx="1539946" cy="1539946"/>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研究</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120" name="グラフィックス 119" descr="顕微鏡 枠線">
              <a:extLst>
                <a:ext uri="{FF2B5EF4-FFF2-40B4-BE49-F238E27FC236}">
                  <a16:creationId xmlns:a16="http://schemas.microsoft.com/office/drawing/2014/main" id="{673D73D6-7275-83D5-8890-6267BF51F2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2303751" y="2312202"/>
              <a:ext cx="914400" cy="914400"/>
            </a:xfrm>
            <a:prstGeom prst="rect">
              <a:avLst/>
            </a:prstGeom>
          </p:spPr>
        </p:pic>
      </p:grpSp>
      <p:sp>
        <p:nvSpPr>
          <p:cNvPr id="7" name="テキスト ボックス 6">
            <a:extLst>
              <a:ext uri="{FF2B5EF4-FFF2-40B4-BE49-F238E27FC236}">
                <a16:creationId xmlns:a16="http://schemas.microsoft.com/office/drawing/2014/main" id="{31433B3A-4720-963F-CFE5-6C61DCCD31EC}"/>
              </a:ext>
            </a:extLst>
          </p:cNvPr>
          <p:cNvSpPr txBox="1"/>
          <p:nvPr/>
        </p:nvSpPr>
        <p:spPr>
          <a:xfrm>
            <a:off x="6876314" y="189614"/>
            <a:ext cx="4956085" cy="707886"/>
          </a:xfrm>
          <a:prstGeom prst="rect">
            <a:avLst/>
          </a:prstGeom>
          <a:pattFill prst="pct10">
            <a:fgClr>
              <a:schemeClr val="accent5">
                <a:lumMod val="40000"/>
                <a:lumOff val="60000"/>
              </a:schemeClr>
            </a:fgClr>
            <a:bgClr>
              <a:schemeClr val="bg1"/>
            </a:bgClr>
          </a:pattFill>
        </p:spPr>
        <p:txBody>
          <a:bodyPr wrap="square">
            <a:spAutoFit/>
          </a:bodyPr>
          <a:lstStyle/>
          <a:p>
            <a:r>
              <a:rPr lang="ja-JP" altLang="en-US" sz="2000">
                <a:latin typeface="UD Digi Kyokasho NK-R" panose="02020400000000000000" pitchFamily="18" charset="-128"/>
                <a:ea typeface="UD Digi Kyokasho NK-R" panose="02020400000000000000" pitchFamily="18" charset="-128"/>
              </a:rPr>
              <a:t>世の中ではいろいろな分野・業界で、たくさんの人が関わり合って働いています。</a:t>
            </a:r>
            <a:endParaRPr lang="en-US" altLang="ja-JP" sz="2000">
              <a:latin typeface="UD Digi Kyokasho NK-R" panose="02020400000000000000" pitchFamily="18" charset="-128"/>
              <a:ea typeface="UD Digi Kyokasho NK-R" panose="02020400000000000000" pitchFamily="18" charset="-128"/>
            </a:endParaRPr>
          </a:p>
        </p:txBody>
      </p:sp>
      <p:sp>
        <p:nvSpPr>
          <p:cNvPr id="8" name="テキスト ボックス 7">
            <a:extLst>
              <a:ext uri="{FF2B5EF4-FFF2-40B4-BE49-F238E27FC236}">
                <a16:creationId xmlns:a16="http://schemas.microsoft.com/office/drawing/2014/main" id="{3F3ED87D-F2B0-43FF-7FC8-4908D23D350B}"/>
              </a:ext>
            </a:extLst>
          </p:cNvPr>
          <p:cNvSpPr txBox="1"/>
          <p:nvPr/>
        </p:nvSpPr>
        <p:spPr>
          <a:xfrm>
            <a:off x="10286557" y="3543677"/>
            <a:ext cx="1473919" cy="584775"/>
          </a:xfrm>
          <a:prstGeom prst="rect">
            <a:avLst/>
          </a:prstGeom>
          <a:noFill/>
        </p:spPr>
        <p:txBody>
          <a:bodyPr wrap="square">
            <a:spAutoFit/>
          </a:bodyPr>
          <a:lstStyle/>
          <a:p>
            <a:pPr algn="ctr"/>
            <a:r>
              <a:rPr lang="ja-JP" altLang="en-US" sz="1600">
                <a:solidFill>
                  <a:sysClr val="windowText" lastClr="000000"/>
                </a:solidFill>
                <a:latin typeface="UD Digi Kyokasho NK-B" panose="02020700000000000000" pitchFamily="18" charset="-128"/>
                <a:ea typeface="UD Digi Kyokasho NK-B" panose="02020700000000000000" pitchFamily="18" charset="-128"/>
              </a:rPr>
              <a:t>芸能・エンターテインメント</a:t>
            </a:r>
            <a:endParaRPr lang="en-US" sz="1600">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33" name="グループ化 32">
            <a:extLst>
              <a:ext uri="{FF2B5EF4-FFF2-40B4-BE49-F238E27FC236}">
                <a16:creationId xmlns:a16="http://schemas.microsoft.com/office/drawing/2014/main" id="{935F6752-06C5-F8AD-61E4-F42CAF6A95DC}"/>
              </a:ext>
            </a:extLst>
          </p:cNvPr>
          <p:cNvGrpSpPr/>
          <p:nvPr/>
        </p:nvGrpSpPr>
        <p:grpSpPr>
          <a:xfrm>
            <a:off x="323424" y="1852009"/>
            <a:ext cx="1539946" cy="1539946"/>
            <a:chOff x="323424" y="1852009"/>
            <a:chExt cx="1539946" cy="1539946"/>
          </a:xfrm>
        </p:grpSpPr>
        <p:sp>
          <p:nvSpPr>
            <p:cNvPr id="5" name="四角形: 角を丸くする 4">
              <a:extLst>
                <a:ext uri="{FF2B5EF4-FFF2-40B4-BE49-F238E27FC236}">
                  <a16:creationId xmlns:a16="http://schemas.microsoft.com/office/drawing/2014/main" id="{CD01FF55-3332-13C8-6EFF-A5EE9916B15C}"/>
                </a:ext>
              </a:extLst>
            </p:cNvPr>
            <p:cNvSpPr/>
            <p:nvPr/>
          </p:nvSpPr>
          <p:spPr>
            <a:xfrm>
              <a:off x="323424" y="1852009"/>
              <a:ext cx="1539946" cy="1539946"/>
            </a:xfrm>
            <a:prstGeom prst="roundRect">
              <a:avLst/>
            </a:prstGeom>
            <a:solidFill>
              <a:schemeClr val="accent6">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solidFill>
                    <a:sysClr val="windowText" lastClr="000000"/>
                  </a:solidFill>
                  <a:latin typeface="UD Digi Kyokasho NK-B" panose="02020700000000000000" pitchFamily="18" charset="-128"/>
                  <a:ea typeface="UD Digi Kyokasho NK-B" panose="02020700000000000000" pitchFamily="18" charset="-128"/>
                </a:rPr>
                <a:t>IT</a:t>
              </a:r>
              <a:r>
                <a:rPr lang="ja-JP" altLang="en-US">
                  <a:solidFill>
                    <a:sysClr val="windowText" lastClr="000000"/>
                  </a:solidFill>
                  <a:latin typeface="UD Digi Kyokasho NK-B" panose="02020700000000000000" pitchFamily="18" charset="-128"/>
                  <a:ea typeface="UD Digi Kyokasho NK-B" panose="02020700000000000000" pitchFamily="18" charset="-128"/>
                </a:rPr>
                <a:t>・</a:t>
              </a:r>
              <a:r>
                <a:rPr lang="en-US" altLang="ja-JP">
                  <a:solidFill>
                    <a:sysClr val="windowText" lastClr="000000"/>
                  </a:solidFill>
                  <a:latin typeface="UD Digi Kyokasho NK-B" panose="02020700000000000000" pitchFamily="18" charset="-128"/>
                  <a:ea typeface="UD Digi Kyokasho NK-B" panose="02020700000000000000" pitchFamily="18" charset="-128"/>
                </a:rPr>
                <a:t>Web</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32" name="グラフィックス 31" descr="インターネット 枠線">
              <a:extLst>
                <a:ext uri="{FF2B5EF4-FFF2-40B4-BE49-F238E27FC236}">
                  <a16:creationId xmlns:a16="http://schemas.microsoft.com/office/drawing/2014/main" id="{AC1294B2-BBA0-5E8B-13A8-AAADCFC5FA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88993" y="2238977"/>
              <a:ext cx="1008809" cy="1008809"/>
            </a:xfrm>
            <a:prstGeom prst="rect">
              <a:avLst/>
            </a:prstGeom>
          </p:spPr>
        </p:pic>
      </p:grpSp>
    </p:spTree>
    <p:extLst>
      <p:ext uri="{BB962C8B-B14F-4D97-AF65-F5344CB8AC3E}">
        <p14:creationId xmlns:p14="http://schemas.microsoft.com/office/powerpoint/2010/main" val="351657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矢印: 五方向 124">
            <a:extLst>
              <a:ext uri="{FF2B5EF4-FFF2-40B4-BE49-F238E27FC236}">
                <a16:creationId xmlns:a16="http://schemas.microsoft.com/office/drawing/2014/main" id="{9C0DA132-5E6C-76BE-B734-44AA902CD7C9}"/>
              </a:ext>
            </a:extLst>
          </p:cNvPr>
          <p:cNvSpPr/>
          <p:nvPr/>
        </p:nvSpPr>
        <p:spPr>
          <a:xfrm>
            <a:off x="889554" y="149158"/>
            <a:ext cx="5629820" cy="661090"/>
          </a:xfrm>
          <a:custGeom>
            <a:avLst/>
            <a:gdLst>
              <a:gd name="csX0" fmla="*/ 0 w 5629820"/>
              <a:gd name="csY0" fmla="*/ 0 h 661090"/>
              <a:gd name="csX1" fmla="*/ 5299275 w 5629820"/>
              <a:gd name="csY1" fmla="*/ 0 h 661090"/>
              <a:gd name="csX2" fmla="*/ 5629820 w 5629820"/>
              <a:gd name="csY2" fmla="*/ 330545 h 661090"/>
              <a:gd name="csX3" fmla="*/ 5299275 w 5629820"/>
              <a:gd name="csY3" fmla="*/ 661090 h 661090"/>
              <a:gd name="csX4" fmla="*/ 0 w 5629820"/>
              <a:gd name="csY4" fmla="*/ 661090 h 661090"/>
              <a:gd name="csX5" fmla="*/ 0 w 5629820"/>
              <a:gd name="csY5" fmla="*/ 0 h 661090"/>
            </a:gdLst>
            <a:ahLst/>
            <a:cxnLst>
              <a:cxn ang="0">
                <a:pos x="csX0" y="csY0"/>
              </a:cxn>
              <a:cxn ang="0">
                <a:pos x="csX1" y="csY1"/>
              </a:cxn>
              <a:cxn ang="0">
                <a:pos x="csX2" y="csY2"/>
              </a:cxn>
              <a:cxn ang="0">
                <a:pos x="csX3" y="csY3"/>
              </a:cxn>
              <a:cxn ang="0">
                <a:pos x="csX4" y="csY4"/>
              </a:cxn>
              <a:cxn ang="0">
                <a:pos x="csX5" y="csY5"/>
              </a:cxn>
            </a:cxnLst>
            <a:rect l="l" t="t" r="r" b="b"/>
            <a:pathLst>
              <a:path w="5629820" h="661090" fill="none" extrusionOk="0">
                <a:moveTo>
                  <a:pt x="0" y="0"/>
                </a:moveTo>
                <a:cubicBezTo>
                  <a:pt x="1620751" y="-32626"/>
                  <a:pt x="2745014" y="-6805"/>
                  <a:pt x="5299275" y="0"/>
                </a:cubicBezTo>
                <a:cubicBezTo>
                  <a:pt x="5366553" y="35110"/>
                  <a:pt x="5544265" y="251540"/>
                  <a:pt x="5629820" y="330545"/>
                </a:cubicBezTo>
                <a:cubicBezTo>
                  <a:pt x="5554076" y="381131"/>
                  <a:pt x="5357773" y="590260"/>
                  <a:pt x="5299275" y="661090"/>
                </a:cubicBezTo>
                <a:cubicBezTo>
                  <a:pt x="4356897" y="661912"/>
                  <a:pt x="1918217" y="532870"/>
                  <a:pt x="0" y="661090"/>
                </a:cubicBezTo>
                <a:cubicBezTo>
                  <a:pt x="28419" y="347815"/>
                  <a:pt x="-33402" y="246362"/>
                  <a:pt x="0" y="0"/>
                </a:cubicBezTo>
                <a:close/>
              </a:path>
              <a:path w="5629820" h="661090" stroke="0" extrusionOk="0">
                <a:moveTo>
                  <a:pt x="0" y="0"/>
                </a:moveTo>
                <a:cubicBezTo>
                  <a:pt x="2445898" y="-25156"/>
                  <a:pt x="3893830" y="-142152"/>
                  <a:pt x="5299275" y="0"/>
                </a:cubicBezTo>
                <a:cubicBezTo>
                  <a:pt x="5478504" y="126034"/>
                  <a:pt x="5590699" y="247866"/>
                  <a:pt x="5629820" y="330545"/>
                </a:cubicBezTo>
                <a:cubicBezTo>
                  <a:pt x="5535816" y="438574"/>
                  <a:pt x="5343238" y="595900"/>
                  <a:pt x="5299275" y="661090"/>
                </a:cubicBezTo>
                <a:cubicBezTo>
                  <a:pt x="3811823" y="711589"/>
                  <a:pt x="987302" y="751614"/>
                  <a:pt x="0" y="661090"/>
                </a:cubicBezTo>
                <a:cubicBezTo>
                  <a:pt x="-22404" y="564778"/>
                  <a:pt x="-14522" y="148896"/>
                  <a:pt x="0" y="0"/>
                </a:cubicBezTo>
                <a:close/>
              </a:path>
            </a:pathLst>
          </a:custGeom>
          <a:pattFill prst="wdUpDiag">
            <a:fgClr>
              <a:schemeClr val="accent5">
                <a:lumMod val="20000"/>
                <a:lumOff val="80000"/>
              </a:schemeClr>
            </a:fgClr>
            <a:bgClr>
              <a:schemeClr val="bg1"/>
            </a:bgClr>
          </a:pattFill>
          <a:ln>
            <a:solidFill>
              <a:schemeClr val="accent5"/>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3" name="コンテンツ プレースホルダー 2">
            <a:extLst>
              <a:ext uri="{FF2B5EF4-FFF2-40B4-BE49-F238E27FC236}">
                <a16:creationId xmlns:a16="http://schemas.microsoft.com/office/drawing/2014/main" id="{CEBD2283-B659-3DEC-BFC5-90BDD9AD869D}"/>
              </a:ext>
            </a:extLst>
          </p:cNvPr>
          <p:cNvSpPr>
            <a:spLocks noGrp="1"/>
          </p:cNvSpPr>
          <p:nvPr>
            <p:ph idx="1"/>
          </p:nvPr>
        </p:nvSpPr>
        <p:spPr>
          <a:xfrm>
            <a:off x="1388830" y="1148068"/>
            <a:ext cx="10406762" cy="3171268"/>
          </a:xfrm>
        </p:spPr>
        <p:txBody>
          <a:bodyPr>
            <a:normAutofit/>
          </a:bodyPr>
          <a:lstStyle/>
          <a:p>
            <a:r>
              <a:rPr lang="ja-JP" altLang="en-US">
                <a:latin typeface="UD Digi Kyokasho NK-R" panose="02020400000000000000" pitchFamily="18" charset="-128"/>
                <a:ea typeface="UD Digi Kyokasho NK-R" panose="02020400000000000000" pitchFamily="18" charset="-128"/>
              </a:rPr>
              <a:t>興味のある職業について調べてみよう！</a:t>
            </a:r>
            <a:endParaRPr lang="en-US" altLang="ja-JP">
              <a:latin typeface="UD Digi Kyokasho NK-R" panose="02020400000000000000" pitchFamily="18" charset="-128"/>
              <a:ea typeface="UD Digi Kyokasho NK-R" panose="02020400000000000000" pitchFamily="18" charset="-128"/>
            </a:endParaRPr>
          </a:p>
          <a:p>
            <a:pPr marL="0" indent="0">
              <a:buNone/>
            </a:pPr>
            <a:r>
              <a:rPr lang="ja-JP" altLang="en-US">
                <a:latin typeface="UD Digi Kyokasho NK-R" panose="02020400000000000000" pitchFamily="18" charset="-128"/>
                <a:ea typeface="UD Digi Kyokasho NK-R" panose="02020400000000000000" pitchFamily="18" charset="-128"/>
              </a:rPr>
              <a:t>　⇒仕事内容は？</a:t>
            </a:r>
            <a:endParaRPr lang="en-US" altLang="ja-JP">
              <a:latin typeface="UD Digi Kyokasho NK-R" panose="02020400000000000000" pitchFamily="18" charset="-128"/>
              <a:ea typeface="UD Digi Kyokasho NK-R" panose="02020400000000000000" pitchFamily="18" charset="-128"/>
            </a:endParaRPr>
          </a:p>
          <a:p>
            <a:pPr marL="0" indent="0">
              <a:buNone/>
            </a:pPr>
            <a:r>
              <a:rPr lang="ja-JP" altLang="en-US">
                <a:latin typeface="UD Digi Kyokasho NK-R" panose="02020400000000000000" pitchFamily="18" charset="-128"/>
                <a:ea typeface="UD Digi Kyokasho NK-R" panose="02020400000000000000" pitchFamily="18" charset="-128"/>
              </a:rPr>
              <a:t>　⇒どうやったらその職業になれる？</a:t>
            </a:r>
            <a:endParaRPr lang="en-US" altLang="ja-JP">
              <a:latin typeface="UD Digi Kyokasho NK-R" panose="02020400000000000000" pitchFamily="18" charset="-128"/>
              <a:ea typeface="UD Digi Kyokasho NK-R" panose="02020400000000000000" pitchFamily="18" charset="-128"/>
            </a:endParaRPr>
          </a:p>
          <a:p>
            <a:pPr marL="0" indent="0">
              <a:buNone/>
            </a:pPr>
            <a:r>
              <a:rPr lang="ja-JP" altLang="en-US">
                <a:latin typeface="UD Digi Kyokasho NK-R" panose="02020400000000000000" pitchFamily="18" charset="-128"/>
                <a:ea typeface="UD Digi Kyokasho NK-R" panose="02020400000000000000" pitchFamily="18" charset="-128"/>
              </a:rPr>
              <a:t>　⇒どんな資格や能力が必要？</a:t>
            </a:r>
            <a:endParaRPr lang="en-US" altLang="ja-JP">
              <a:latin typeface="UD Digi Kyokasho NK-R" panose="02020400000000000000" pitchFamily="18" charset="-128"/>
              <a:ea typeface="UD Digi Kyokasho NK-R" panose="02020400000000000000" pitchFamily="18" charset="-128"/>
            </a:endParaRPr>
          </a:p>
          <a:p>
            <a:pPr marL="0" indent="0">
              <a:buNone/>
            </a:pPr>
            <a:endParaRPr lang="en-US">
              <a:latin typeface="UD Digi Kyokasho NK-R" panose="02020400000000000000" pitchFamily="18" charset="-128"/>
              <a:ea typeface="UD Digi Kyokasho NK-R" panose="02020400000000000000" pitchFamily="18" charset="-128"/>
            </a:endParaRPr>
          </a:p>
          <a:p>
            <a:pPr marL="0" indent="0">
              <a:buNone/>
            </a:pPr>
            <a:r>
              <a:rPr lang="ja-JP" altLang="en-US">
                <a:latin typeface="UD Digi Kyokasho NK-R" panose="02020400000000000000" pitchFamily="18" charset="-128"/>
                <a:ea typeface="UD Digi Kyokasho NK-R" panose="02020400000000000000" pitchFamily="18" charset="-128"/>
              </a:rPr>
              <a:t>例）</a:t>
            </a:r>
            <a:endParaRPr lang="en-US">
              <a:latin typeface="UD Digi Kyokasho NK-R" panose="02020400000000000000" pitchFamily="18" charset="-128"/>
              <a:ea typeface="UD Digi Kyokasho NK-R" panose="02020400000000000000" pitchFamily="18" charset="-128"/>
            </a:endParaRPr>
          </a:p>
        </p:txBody>
      </p:sp>
      <p:sp>
        <p:nvSpPr>
          <p:cNvPr id="4" name="タイトル 1">
            <a:extLst>
              <a:ext uri="{FF2B5EF4-FFF2-40B4-BE49-F238E27FC236}">
                <a16:creationId xmlns:a16="http://schemas.microsoft.com/office/drawing/2014/main" id="{62AFE08B-C137-877E-F745-A5EC8D3107CA}"/>
              </a:ext>
            </a:extLst>
          </p:cNvPr>
          <p:cNvSpPr>
            <a:spLocks noGrp="1"/>
          </p:cNvSpPr>
          <p:nvPr>
            <p:ph type="title"/>
          </p:nvPr>
        </p:nvSpPr>
        <p:spPr>
          <a:xfrm>
            <a:off x="1226071" y="203174"/>
            <a:ext cx="5445964" cy="607074"/>
          </a:xfrm>
        </p:spPr>
        <p:txBody>
          <a:bodyPr>
            <a:normAutofit/>
          </a:bodyPr>
          <a:lstStyle/>
          <a:p>
            <a:r>
              <a:rPr lang="ja-JP" altLang="en-US" sz="2600">
                <a:latin typeface="UD Digi Kyokasho NK-B" panose="02020700000000000000" pitchFamily="18" charset="-128"/>
                <a:ea typeface="UD Digi Kyokasho NK-B" panose="02020700000000000000" pitchFamily="18" charset="-128"/>
              </a:rPr>
              <a:t>どんな分野・業界に興味がある？</a:t>
            </a:r>
            <a:endParaRPr lang="en-US" sz="2600">
              <a:latin typeface="UD Digi Kyokasho NK-B" panose="02020700000000000000" pitchFamily="18" charset="-128"/>
              <a:ea typeface="UD Digi Kyokasho NK-B" panose="02020700000000000000" pitchFamily="18" charset="-128"/>
            </a:endParaRPr>
          </a:p>
        </p:txBody>
      </p:sp>
      <p:grpSp>
        <p:nvGrpSpPr>
          <p:cNvPr id="104" name="グループ化 103">
            <a:extLst>
              <a:ext uri="{FF2B5EF4-FFF2-40B4-BE49-F238E27FC236}">
                <a16:creationId xmlns:a16="http://schemas.microsoft.com/office/drawing/2014/main" id="{B3EACC13-8B83-DF58-E21D-296CEBA5C810}"/>
              </a:ext>
            </a:extLst>
          </p:cNvPr>
          <p:cNvGrpSpPr/>
          <p:nvPr/>
        </p:nvGrpSpPr>
        <p:grpSpPr>
          <a:xfrm>
            <a:off x="2181413" y="4123490"/>
            <a:ext cx="1944761" cy="1944761"/>
            <a:chOff x="5186580" y="1740283"/>
            <a:chExt cx="1539946" cy="1539946"/>
          </a:xfrm>
        </p:grpSpPr>
        <p:sp>
          <p:nvSpPr>
            <p:cNvPr id="10" name="四角形: 角を丸くする 9">
              <a:extLst>
                <a:ext uri="{FF2B5EF4-FFF2-40B4-BE49-F238E27FC236}">
                  <a16:creationId xmlns:a16="http://schemas.microsoft.com/office/drawing/2014/main" id="{7E3CD9F0-84EF-1290-EB2D-0FCCF55A30ED}"/>
                </a:ext>
              </a:extLst>
            </p:cNvPr>
            <p:cNvSpPr/>
            <p:nvPr/>
          </p:nvSpPr>
          <p:spPr>
            <a:xfrm>
              <a:off x="5186580" y="1740283"/>
              <a:ext cx="1539946" cy="1539946"/>
            </a:xfrm>
            <a:prstGeom prst="roundRect">
              <a:avLst/>
            </a:prstGeom>
            <a:solidFill>
              <a:srgbClr val="FFFFC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2400">
                  <a:solidFill>
                    <a:sysClr val="windowText" lastClr="000000"/>
                  </a:solidFill>
                  <a:latin typeface="UD Digi Kyokasho NK-B" panose="02020700000000000000" pitchFamily="18" charset="-128"/>
                  <a:ea typeface="UD Digi Kyokasho NK-B" panose="02020700000000000000" pitchFamily="18" charset="-128"/>
                </a:rPr>
                <a:t>教育・保育</a:t>
              </a:r>
              <a:endParaRPr lang="en-US" sz="2400">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31" name="グラフィックス 30" descr="教授 男性 枠線">
              <a:extLst>
                <a:ext uri="{FF2B5EF4-FFF2-40B4-BE49-F238E27FC236}">
                  <a16:creationId xmlns:a16="http://schemas.microsoft.com/office/drawing/2014/main" id="{71AB86D0-CFF6-071F-4E49-D2D6F135D7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98257" y="2188722"/>
              <a:ext cx="914400" cy="914400"/>
            </a:xfrm>
            <a:prstGeom prst="rect">
              <a:avLst/>
            </a:prstGeom>
          </p:spPr>
        </p:pic>
      </p:grpSp>
      <p:sp>
        <p:nvSpPr>
          <p:cNvPr id="15" name="吹き出し: 四角形 14">
            <a:extLst>
              <a:ext uri="{FF2B5EF4-FFF2-40B4-BE49-F238E27FC236}">
                <a16:creationId xmlns:a16="http://schemas.microsoft.com/office/drawing/2014/main" id="{EDC9ED79-C1A5-90C4-E2BA-152A042A1340}"/>
              </a:ext>
            </a:extLst>
          </p:cNvPr>
          <p:cNvSpPr/>
          <p:nvPr/>
        </p:nvSpPr>
        <p:spPr>
          <a:xfrm>
            <a:off x="4918757" y="3848096"/>
            <a:ext cx="5285678" cy="2495550"/>
          </a:xfrm>
          <a:prstGeom prst="wedgeRectCallout">
            <a:avLst>
              <a:gd name="adj1" fmla="val -62273"/>
              <a:gd name="adj2" fmla="val 2809"/>
            </a:avLst>
          </a:prstGeom>
          <a:pattFill prst="pct40">
            <a:fgClr>
              <a:srgbClr val="FFFF99"/>
            </a:fgClr>
            <a:bgClr>
              <a:schemeClr val="bg1"/>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ja-JP" altLang="en-US" sz="2800">
                <a:solidFill>
                  <a:schemeClr val="tx1"/>
                </a:solidFill>
                <a:latin typeface="UD Digi Kyokasho NK-R" panose="02020400000000000000" pitchFamily="18" charset="-128"/>
                <a:ea typeface="UD Digi Kyokasho NK-R" panose="02020400000000000000" pitchFamily="18" charset="-128"/>
              </a:rPr>
              <a:t>高校の教師</a:t>
            </a:r>
            <a:endParaRPr lang="en-US" altLang="ja-JP" sz="2800">
              <a:solidFill>
                <a:schemeClr val="tx1"/>
              </a:solidFill>
              <a:latin typeface="UD Digi Kyokasho NK-R" panose="02020400000000000000" pitchFamily="18" charset="-128"/>
              <a:ea typeface="UD Digi Kyokasho NK-R" panose="02020400000000000000" pitchFamily="18" charset="-128"/>
            </a:endParaRPr>
          </a:p>
          <a:p>
            <a:pPr marL="457200" indent="-457200">
              <a:buFont typeface="Arial" panose="020B0604020202020204" pitchFamily="34" charset="0"/>
              <a:buChar char="•"/>
            </a:pPr>
            <a:r>
              <a:rPr lang="ja-JP" altLang="en-US" sz="2800">
                <a:solidFill>
                  <a:schemeClr val="tx1"/>
                </a:solidFill>
                <a:latin typeface="UD Digi Kyokasho NK-R" panose="02020400000000000000" pitchFamily="18" charset="-128"/>
                <a:ea typeface="UD Digi Kyokasho NK-R" panose="02020400000000000000" pitchFamily="18" charset="-128"/>
              </a:rPr>
              <a:t>大学の教育課程を修了する</a:t>
            </a:r>
            <a:endParaRPr lang="en-US" altLang="ja-JP" sz="2800">
              <a:solidFill>
                <a:schemeClr val="tx1"/>
              </a:solidFill>
              <a:latin typeface="UD Digi Kyokasho NK-R" panose="02020400000000000000" pitchFamily="18" charset="-128"/>
              <a:ea typeface="UD Digi Kyokasho NK-R" panose="02020400000000000000" pitchFamily="18" charset="-128"/>
            </a:endParaRPr>
          </a:p>
          <a:p>
            <a:pPr marL="457200" indent="-457200">
              <a:buFont typeface="Arial" panose="020B0604020202020204" pitchFamily="34" charset="0"/>
              <a:buChar char="•"/>
            </a:pPr>
            <a:r>
              <a:rPr lang="ja-JP" altLang="en-US" sz="2800">
                <a:solidFill>
                  <a:schemeClr val="tx1"/>
                </a:solidFill>
                <a:latin typeface="UD Digi Kyokasho NK-R" panose="02020400000000000000" pitchFamily="18" charset="-128"/>
                <a:ea typeface="UD Digi Kyokasho NK-R" panose="02020400000000000000" pitchFamily="18" charset="-128"/>
              </a:rPr>
              <a:t>公務員試験を受けて合格する</a:t>
            </a:r>
            <a:endParaRPr lang="en-US" altLang="ja-JP" sz="2800">
              <a:solidFill>
                <a:schemeClr val="tx1"/>
              </a:solidFill>
              <a:latin typeface="UD Digi Kyokasho NK-R" panose="02020400000000000000" pitchFamily="18" charset="-128"/>
              <a:ea typeface="UD Digi Kyokasho NK-R" panose="02020400000000000000" pitchFamily="18" charset="-128"/>
            </a:endParaRPr>
          </a:p>
          <a:p>
            <a:pPr marL="457200" indent="-457200">
              <a:buFont typeface="Arial" panose="020B0604020202020204" pitchFamily="34" charset="0"/>
              <a:buChar char="•"/>
            </a:pPr>
            <a:r>
              <a:rPr lang="ja-JP" altLang="en-US" sz="2800">
                <a:solidFill>
                  <a:schemeClr val="tx1"/>
                </a:solidFill>
                <a:latin typeface="UD Digi Kyokasho NK-R" panose="02020400000000000000" pitchFamily="18" charset="-128"/>
                <a:ea typeface="UD Digi Kyokasho NK-R" panose="02020400000000000000" pitchFamily="18" charset="-128"/>
              </a:rPr>
              <a:t>生徒の力を伸ばす教授力、教育に対する情熱、タフネス</a:t>
            </a:r>
            <a:endParaRPr lang="en-US" altLang="ja-JP" sz="2800">
              <a:solidFill>
                <a:schemeClr val="tx1"/>
              </a:solidFill>
              <a:latin typeface="UD Digi Kyokasho NK-R" panose="02020400000000000000" pitchFamily="18" charset="-128"/>
              <a:ea typeface="UD Digi Kyokasho NK-R" panose="02020400000000000000" pitchFamily="18" charset="-128"/>
            </a:endParaRPr>
          </a:p>
        </p:txBody>
      </p:sp>
      <p:pic>
        <p:nvPicPr>
          <p:cNvPr id="26" name="図 25" descr="部屋 が含まれている画像&#10;&#10;自動的に生成された説明">
            <a:extLst>
              <a:ext uri="{FF2B5EF4-FFF2-40B4-BE49-F238E27FC236}">
                <a16:creationId xmlns:a16="http://schemas.microsoft.com/office/drawing/2014/main" id="{577EE2EF-4330-CABF-1DCA-8C54CC4D2130}"/>
              </a:ext>
            </a:extLst>
          </p:cNvPr>
          <p:cNvPicPr>
            <a:picLocks noChangeAspect="1"/>
          </p:cNvPicPr>
          <p:nvPr/>
        </p:nvPicPr>
        <p:blipFill rotWithShape="1">
          <a:blip r:embed="rId4">
            <a:extLst>
              <a:ext uri="{28A0092B-C50C-407E-A947-70E740481C1C}">
                <a14:useLocalDpi xmlns:a14="http://schemas.microsoft.com/office/drawing/2010/main" val="0"/>
              </a:ext>
            </a:extLst>
          </a:blip>
          <a:srcRect l="62667" t="2963" r="15111" b="63611"/>
          <a:stretch/>
        </p:blipFill>
        <p:spPr>
          <a:xfrm>
            <a:off x="7893326" y="1099176"/>
            <a:ext cx="2032000" cy="2292376"/>
          </a:xfrm>
          <a:prstGeom prst="rect">
            <a:avLst/>
          </a:prstGeom>
        </p:spPr>
      </p:pic>
      <p:pic>
        <p:nvPicPr>
          <p:cNvPr id="28" name="図 27" descr="部屋 が含まれている画像&#10;&#10;自動的に生成された説明">
            <a:extLst>
              <a:ext uri="{FF2B5EF4-FFF2-40B4-BE49-F238E27FC236}">
                <a16:creationId xmlns:a16="http://schemas.microsoft.com/office/drawing/2014/main" id="{A2DE2FE8-1EFC-BD3F-E15B-97C45CBEDB52}"/>
              </a:ext>
            </a:extLst>
          </p:cNvPr>
          <p:cNvPicPr>
            <a:picLocks noChangeAspect="1"/>
          </p:cNvPicPr>
          <p:nvPr/>
        </p:nvPicPr>
        <p:blipFill rotWithShape="1">
          <a:blip r:embed="rId4">
            <a:extLst>
              <a:ext uri="{28A0092B-C50C-407E-A947-70E740481C1C}">
                <a14:useLocalDpi xmlns:a14="http://schemas.microsoft.com/office/drawing/2010/main" val="0"/>
              </a:ext>
            </a:extLst>
          </a:blip>
          <a:srcRect l="13721" t="33287" r="64057" b="33287"/>
          <a:stretch/>
        </p:blipFill>
        <p:spPr>
          <a:xfrm>
            <a:off x="9614736" y="1136624"/>
            <a:ext cx="2032000" cy="2292376"/>
          </a:xfrm>
          <a:prstGeom prst="rect">
            <a:avLst/>
          </a:prstGeom>
        </p:spPr>
      </p:pic>
    </p:spTree>
    <p:extLst>
      <p:ext uri="{BB962C8B-B14F-4D97-AF65-F5344CB8AC3E}">
        <p14:creationId xmlns:p14="http://schemas.microsoft.com/office/powerpoint/2010/main" val="1333984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2B9B9A5-38AB-91AE-9270-E07DC586D551}"/>
              </a:ext>
            </a:extLst>
          </p:cNvPr>
          <p:cNvPicPr>
            <a:picLocks noChangeAspect="1"/>
          </p:cNvPicPr>
          <p:nvPr/>
        </p:nvPicPr>
        <p:blipFill>
          <a:blip r:embed="rId3"/>
          <a:stretch>
            <a:fillRect/>
          </a:stretch>
        </p:blipFill>
        <p:spPr>
          <a:xfrm>
            <a:off x="4399923" y="2404780"/>
            <a:ext cx="3740260" cy="2509728"/>
          </a:xfrm>
          <a:prstGeom prst="rect">
            <a:avLst/>
          </a:prstGeom>
        </p:spPr>
      </p:pic>
      <p:sp>
        <p:nvSpPr>
          <p:cNvPr id="2" name="コンテンツ プレースホルダー 5">
            <a:extLst>
              <a:ext uri="{FF2B5EF4-FFF2-40B4-BE49-F238E27FC236}">
                <a16:creationId xmlns:a16="http://schemas.microsoft.com/office/drawing/2014/main" id="{9B2203B0-9B50-DA8E-908A-6E7227357127}"/>
              </a:ext>
            </a:extLst>
          </p:cNvPr>
          <p:cNvSpPr>
            <a:spLocks noGrp="1"/>
          </p:cNvSpPr>
          <p:nvPr>
            <p:ph idx="1"/>
          </p:nvPr>
        </p:nvSpPr>
        <p:spPr>
          <a:xfrm>
            <a:off x="879312" y="5544265"/>
            <a:ext cx="10547503" cy="1041029"/>
          </a:xfrm>
        </p:spPr>
        <p:txBody>
          <a:bodyPr>
            <a:normAutofit fontScale="92500"/>
          </a:bodyPr>
          <a:lstStyle/>
          <a:p>
            <a:pPr>
              <a:lnSpc>
                <a:spcPct val="100000"/>
              </a:lnSpc>
            </a:pPr>
            <a:r>
              <a:rPr lang="ja-JP" altLang="en-US">
                <a:latin typeface="UD Digi Kyokasho NK-R" panose="02020400000000000000" pitchFamily="18" charset="-128"/>
                <a:ea typeface="UD Digi Kyokasho NK-R" panose="02020400000000000000" pitchFamily="18" charset="-128"/>
              </a:rPr>
              <a:t>あなたは将来どのような職業に就きたいですか。それは、どうしてですか。</a:t>
            </a:r>
            <a:endParaRPr lang="en-US" altLang="ja-JP">
              <a:latin typeface="UD Digi Kyokasho NK-R" panose="02020400000000000000" pitchFamily="18" charset="-128"/>
              <a:ea typeface="UD Digi Kyokasho NK-R" panose="02020400000000000000" pitchFamily="18" charset="-128"/>
            </a:endParaRPr>
          </a:p>
          <a:p>
            <a:pPr>
              <a:lnSpc>
                <a:spcPct val="100000"/>
              </a:lnSpc>
            </a:pPr>
            <a:r>
              <a:rPr lang="ja-JP" altLang="en-US">
                <a:latin typeface="UD Digi Kyokasho NK-R" panose="02020400000000000000" pitchFamily="18" charset="-128"/>
                <a:ea typeface="UD Digi Kyokasho NK-R" panose="02020400000000000000" pitchFamily="18" charset="-128"/>
              </a:rPr>
              <a:t>その職業に就くためには、どのようなスキルや能力が必要だと思いますか。</a:t>
            </a:r>
            <a:endParaRPr lang="en-US" altLang="ja-JP">
              <a:latin typeface="UD Digi Kyokasho NK-R" panose="02020400000000000000" pitchFamily="18" charset="-128"/>
              <a:ea typeface="UD Digi Kyokasho NK-R" panose="02020400000000000000" pitchFamily="18" charset="-128"/>
            </a:endParaRPr>
          </a:p>
        </p:txBody>
      </p:sp>
      <p:grpSp>
        <p:nvGrpSpPr>
          <p:cNvPr id="17" name="グループ化 16">
            <a:extLst>
              <a:ext uri="{FF2B5EF4-FFF2-40B4-BE49-F238E27FC236}">
                <a16:creationId xmlns:a16="http://schemas.microsoft.com/office/drawing/2014/main" id="{2970DB68-43E3-EE53-3CBC-2029006C793E}"/>
              </a:ext>
            </a:extLst>
          </p:cNvPr>
          <p:cNvGrpSpPr/>
          <p:nvPr/>
        </p:nvGrpSpPr>
        <p:grpSpPr>
          <a:xfrm>
            <a:off x="8140183" y="3124201"/>
            <a:ext cx="3937517" cy="1938556"/>
            <a:chOff x="47171" y="3413831"/>
            <a:chExt cx="3937517" cy="1938556"/>
          </a:xfrm>
        </p:grpSpPr>
        <p:sp>
          <p:nvSpPr>
            <p:cNvPr id="13" name="吹き出し: 円形 12">
              <a:extLst>
                <a:ext uri="{FF2B5EF4-FFF2-40B4-BE49-F238E27FC236}">
                  <a16:creationId xmlns:a16="http://schemas.microsoft.com/office/drawing/2014/main" id="{6C50C642-0044-716C-6356-BD695ACAB446}"/>
                </a:ext>
              </a:extLst>
            </p:cNvPr>
            <p:cNvSpPr/>
            <p:nvPr/>
          </p:nvSpPr>
          <p:spPr>
            <a:xfrm>
              <a:off x="47171" y="3413831"/>
              <a:ext cx="3937517" cy="1938556"/>
            </a:xfrm>
            <a:custGeom>
              <a:avLst/>
              <a:gdLst>
                <a:gd name="csX0" fmla="*/ 87846 w 3937517"/>
                <a:gd name="csY0" fmla="*/ 264012 h 1938556"/>
                <a:gd name="csX1" fmla="*/ 658901 w 3937517"/>
                <a:gd name="csY1" fmla="*/ 245657 h 1938556"/>
                <a:gd name="csX2" fmla="*/ 2411313 w 3937517"/>
                <a:gd name="csY2" fmla="*/ 24806 h 1938556"/>
                <a:gd name="csX3" fmla="*/ 3512325 w 3937517"/>
                <a:gd name="csY3" fmla="*/ 1570931 h 1938556"/>
                <a:gd name="csX4" fmla="*/ 1667063 w 3937517"/>
                <a:gd name="csY4" fmla="*/ 1927108 h 1938556"/>
                <a:gd name="csX5" fmla="*/ 203686 w 3937517"/>
                <a:gd name="csY5" fmla="*/ 539925 h 1938556"/>
                <a:gd name="csX6" fmla="*/ 87846 w 3937517"/>
                <a:gd name="csY6" fmla="*/ 264012 h 193855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937517" h="1938556" fill="none" extrusionOk="0">
                  <a:moveTo>
                    <a:pt x="87846" y="264012"/>
                  </a:moveTo>
                  <a:cubicBezTo>
                    <a:pt x="291184" y="299394"/>
                    <a:pt x="561842" y="215933"/>
                    <a:pt x="658901" y="245657"/>
                  </a:cubicBezTo>
                  <a:cubicBezTo>
                    <a:pt x="1146044" y="37552"/>
                    <a:pt x="1796108" y="-21028"/>
                    <a:pt x="2411313" y="24806"/>
                  </a:cubicBezTo>
                  <a:cubicBezTo>
                    <a:pt x="3627852" y="178429"/>
                    <a:pt x="4484292" y="860025"/>
                    <a:pt x="3512325" y="1570931"/>
                  </a:cubicBezTo>
                  <a:cubicBezTo>
                    <a:pt x="3208319" y="1842062"/>
                    <a:pt x="2282630" y="1871011"/>
                    <a:pt x="1667063" y="1927108"/>
                  </a:cubicBezTo>
                  <a:cubicBezTo>
                    <a:pt x="356655" y="1782571"/>
                    <a:pt x="-488772" y="1226780"/>
                    <a:pt x="203686" y="539925"/>
                  </a:cubicBezTo>
                  <a:cubicBezTo>
                    <a:pt x="166721" y="461393"/>
                    <a:pt x="136034" y="400251"/>
                    <a:pt x="87846" y="264012"/>
                  </a:cubicBezTo>
                  <a:close/>
                </a:path>
                <a:path w="3937517" h="1938556" stroke="0" extrusionOk="0">
                  <a:moveTo>
                    <a:pt x="87846" y="264012"/>
                  </a:moveTo>
                  <a:cubicBezTo>
                    <a:pt x="165114" y="222157"/>
                    <a:pt x="503015" y="297218"/>
                    <a:pt x="658901" y="245657"/>
                  </a:cubicBezTo>
                  <a:cubicBezTo>
                    <a:pt x="1101669" y="19955"/>
                    <a:pt x="1731437" y="54173"/>
                    <a:pt x="2411313" y="24806"/>
                  </a:cubicBezTo>
                  <a:cubicBezTo>
                    <a:pt x="3841871" y="129492"/>
                    <a:pt x="4499182" y="943506"/>
                    <a:pt x="3512325" y="1570931"/>
                  </a:cubicBezTo>
                  <a:cubicBezTo>
                    <a:pt x="3188354" y="1868947"/>
                    <a:pt x="2316846" y="1976354"/>
                    <a:pt x="1667063" y="1927108"/>
                  </a:cubicBezTo>
                  <a:cubicBezTo>
                    <a:pt x="362339" y="1832082"/>
                    <a:pt x="-392212" y="1119244"/>
                    <a:pt x="203686" y="539925"/>
                  </a:cubicBezTo>
                  <a:cubicBezTo>
                    <a:pt x="189752" y="447238"/>
                    <a:pt x="134240" y="314375"/>
                    <a:pt x="87846" y="264012"/>
                  </a:cubicBezTo>
                  <a:close/>
                </a:path>
              </a:pathLst>
            </a:custGeom>
            <a:ln>
              <a:extLst>
                <a:ext uri="{C807C97D-BFC1-408E-A445-0C87EB9F89A2}">
                  <ask:lineSketchStyleProps xmlns:ask="http://schemas.microsoft.com/office/drawing/2018/sketchyshapes" sd="3800106099">
                    <a:prstGeom prst="wedgeEllipseCallout">
                      <a:avLst>
                        <a:gd name="adj1" fmla="val -47769"/>
                        <a:gd name="adj2" fmla="val -36381"/>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latin typeface="UD Digi Kyokasho NK-B" panose="02020700000000000000" pitchFamily="18" charset="-128"/>
                <a:ea typeface="UD Digi Kyokasho NK-B" panose="02020700000000000000" pitchFamily="18" charset="-128"/>
              </a:endParaRPr>
            </a:p>
          </p:txBody>
        </p:sp>
        <p:sp>
          <p:nvSpPr>
            <p:cNvPr id="8" name="テキスト ボックス 7">
              <a:extLst>
                <a:ext uri="{FF2B5EF4-FFF2-40B4-BE49-F238E27FC236}">
                  <a16:creationId xmlns:a16="http://schemas.microsoft.com/office/drawing/2014/main" id="{5D9FA309-9A57-FCCD-A393-B0B614A847E5}"/>
                </a:ext>
              </a:extLst>
            </p:cNvPr>
            <p:cNvSpPr txBox="1"/>
            <p:nvPr/>
          </p:nvSpPr>
          <p:spPr>
            <a:xfrm>
              <a:off x="237317" y="3862449"/>
              <a:ext cx="3550114" cy="1200329"/>
            </a:xfrm>
            <a:prstGeom prst="rect">
              <a:avLst/>
            </a:prstGeom>
            <a:noFill/>
          </p:spPr>
          <p:txBody>
            <a:bodyPr wrap="square">
              <a:spAutoFit/>
            </a:bodyPr>
            <a:lstStyle/>
            <a:p>
              <a:pPr algn="ctr"/>
              <a:r>
                <a:rPr lang="ja-JP" altLang="en-US" sz="1800">
                  <a:latin typeface="UD Digi Kyokasho NK-B" panose="02020700000000000000" pitchFamily="18" charset="-128"/>
                  <a:ea typeface="UD Digi Kyokasho NK-B" panose="02020700000000000000" pitchFamily="18" charset="-128"/>
                </a:rPr>
                <a:t>年下の子の面倒を見るのが得意だから、保育や福祉関係の職業</a:t>
              </a:r>
              <a:r>
                <a:rPr lang="ja-JP" altLang="en-US">
                  <a:latin typeface="UD Digi Kyokasho NK-B" panose="02020700000000000000" pitchFamily="18" charset="-128"/>
                  <a:ea typeface="UD Digi Kyokasho NK-B" panose="02020700000000000000" pitchFamily="18" charset="-128"/>
                </a:rPr>
                <a:t>に興味がある！子どもや親に寄り添って、共感する力</a:t>
              </a:r>
              <a:r>
                <a:rPr lang="ja-JP" altLang="en-US" sz="1800">
                  <a:latin typeface="UD Digi Kyokasho NK-B" panose="02020700000000000000" pitchFamily="18" charset="-128"/>
                  <a:ea typeface="UD Digi Kyokasho NK-B" panose="02020700000000000000" pitchFamily="18" charset="-128"/>
                </a:rPr>
                <a:t>が必要</a:t>
              </a:r>
              <a:r>
                <a:rPr lang="ja-JP" altLang="en-US">
                  <a:latin typeface="UD Digi Kyokasho NK-B" panose="02020700000000000000" pitchFamily="18" charset="-128"/>
                  <a:ea typeface="UD Digi Kyokasho NK-B" panose="02020700000000000000" pitchFamily="18" charset="-128"/>
                </a:rPr>
                <a:t>だと思う</a:t>
              </a:r>
              <a:r>
                <a:rPr lang="ja-JP" altLang="en-US" sz="1800">
                  <a:latin typeface="UD Digi Kyokasho NK-B" panose="02020700000000000000" pitchFamily="18" charset="-128"/>
                  <a:ea typeface="UD Digi Kyokasho NK-B" panose="02020700000000000000" pitchFamily="18" charset="-128"/>
                </a:rPr>
                <a:t>。</a:t>
              </a:r>
              <a:endParaRPr lang="en-US" sz="1800">
                <a:latin typeface="UD Digi Kyokasho NK-B" panose="02020700000000000000" pitchFamily="18" charset="-128"/>
                <a:ea typeface="UD Digi Kyokasho NK-B" panose="02020700000000000000" pitchFamily="18" charset="-128"/>
              </a:endParaRPr>
            </a:p>
          </p:txBody>
        </p:sp>
      </p:grpSp>
      <p:grpSp>
        <p:nvGrpSpPr>
          <p:cNvPr id="16" name="グループ化 15">
            <a:extLst>
              <a:ext uri="{FF2B5EF4-FFF2-40B4-BE49-F238E27FC236}">
                <a16:creationId xmlns:a16="http://schemas.microsoft.com/office/drawing/2014/main" id="{CD177039-4096-1E9B-AB81-F7CA892D2F10}"/>
              </a:ext>
            </a:extLst>
          </p:cNvPr>
          <p:cNvGrpSpPr/>
          <p:nvPr/>
        </p:nvGrpSpPr>
        <p:grpSpPr>
          <a:xfrm>
            <a:off x="1008957" y="3761214"/>
            <a:ext cx="3488354" cy="1634802"/>
            <a:chOff x="8454835" y="1943468"/>
            <a:chExt cx="3488354" cy="1634802"/>
          </a:xfrm>
        </p:grpSpPr>
        <p:sp>
          <p:nvSpPr>
            <p:cNvPr id="10" name="吹き出し: 円形 9">
              <a:extLst>
                <a:ext uri="{FF2B5EF4-FFF2-40B4-BE49-F238E27FC236}">
                  <a16:creationId xmlns:a16="http://schemas.microsoft.com/office/drawing/2014/main" id="{969F7C67-8E21-8519-01BC-099D0E4C41BC}"/>
                </a:ext>
              </a:extLst>
            </p:cNvPr>
            <p:cNvSpPr/>
            <p:nvPr/>
          </p:nvSpPr>
          <p:spPr>
            <a:xfrm>
              <a:off x="8454835" y="1943468"/>
              <a:ext cx="3488354" cy="1634802"/>
            </a:xfrm>
            <a:custGeom>
              <a:avLst/>
              <a:gdLst>
                <a:gd name="csX0" fmla="*/ 3709830 w 3488354"/>
                <a:gd name="csY0" fmla="*/ 861394 h 1634802"/>
                <a:gd name="csX1" fmla="*/ 3438484 w 3488354"/>
                <a:gd name="csY1" fmla="*/ 1011466 h 1634802"/>
                <a:gd name="csX2" fmla="*/ 1688095 w 3488354"/>
                <a:gd name="csY2" fmla="*/ 1634379 h 1634802"/>
                <a:gd name="csX3" fmla="*/ 2103 w 3488354"/>
                <a:gd name="csY3" fmla="*/ 777270 h 1634802"/>
                <a:gd name="csX4" fmla="*/ 1725805 w 3488354"/>
                <a:gd name="csY4" fmla="*/ 45 h 1634802"/>
                <a:gd name="csX5" fmla="*/ 3470234 w 3488354"/>
                <a:gd name="csY5" fmla="*/ 699886 h 1634802"/>
                <a:gd name="csX6" fmla="*/ 3709830 w 3488354"/>
                <a:gd name="csY6" fmla="*/ 861394 h 163480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488354" h="1634802" fill="none" extrusionOk="0">
                  <a:moveTo>
                    <a:pt x="3709830" y="861394"/>
                  </a:moveTo>
                  <a:cubicBezTo>
                    <a:pt x="3648069" y="867633"/>
                    <a:pt x="3543781" y="960517"/>
                    <a:pt x="3438484" y="1011466"/>
                  </a:cubicBezTo>
                  <a:cubicBezTo>
                    <a:pt x="3307184" y="1393762"/>
                    <a:pt x="2515987" y="1659211"/>
                    <a:pt x="1688095" y="1634379"/>
                  </a:cubicBezTo>
                  <a:cubicBezTo>
                    <a:pt x="658011" y="1617839"/>
                    <a:pt x="-9013" y="1158238"/>
                    <a:pt x="2103" y="777270"/>
                  </a:cubicBezTo>
                  <a:cubicBezTo>
                    <a:pt x="104996" y="344227"/>
                    <a:pt x="795395" y="-5158"/>
                    <a:pt x="1725805" y="45"/>
                  </a:cubicBezTo>
                  <a:cubicBezTo>
                    <a:pt x="2603497" y="-53759"/>
                    <a:pt x="3314529" y="323935"/>
                    <a:pt x="3470234" y="699886"/>
                  </a:cubicBezTo>
                  <a:cubicBezTo>
                    <a:pt x="3506239" y="723068"/>
                    <a:pt x="3667864" y="801982"/>
                    <a:pt x="3709830" y="861394"/>
                  </a:cubicBezTo>
                  <a:close/>
                </a:path>
                <a:path w="3488354" h="1634802" stroke="0" extrusionOk="0">
                  <a:moveTo>
                    <a:pt x="3709830" y="861394"/>
                  </a:moveTo>
                  <a:cubicBezTo>
                    <a:pt x="3607242" y="925482"/>
                    <a:pt x="3544637" y="981446"/>
                    <a:pt x="3438484" y="1011466"/>
                  </a:cubicBezTo>
                  <a:cubicBezTo>
                    <a:pt x="3113972" y="1324524"/>
                    <a:pt x="2438079" y="1776059"/>
                    <a:pt x="1688095" y="1634379"/>
                  </a:cubicBezTo>
                  <a:cubicBezTo>
                    <a:pt x="726090" y="1588342"/>
                    <a:pt x="12556" y="1188356"/>
                    <a:pt x="2103" y="777270"/>
                  </a:cubicBezTo>
                  <a:cubicBezTo>
                    <a:pt x="154778" y="367858"/>
                    <a:pt x="686343" y="-5137"/>
                    <a:pt x="1725805" y="45"/>
                  </a:cubicBezTo>
                  <a:cubicBezTo>
                    <a:pt x="2637223" y="16900"/>
                    <a:pt x="3313631" y="259351"/>
                    <a:pt x="3470234" y="699886"/>
                  </a:cubicBezTo>
                  <a:cubicBezTo>
                    <a:pt x="3530973" y="744769"/>
                    <a:pt x="3589862" y="808068"/>
                    <a:pt x="3709830" y="861394"/>
                  </a:cubicBezTo>
                  <a:close/>
                </a:path>
              </a:pathLst>
            </a:custGeom>
            <a:ln>
              <a:extLst>
                <a:ext uri="{C807C97D-BFC1-408E-A445-0C87EB9F89A2}">
                  <ask:lineSketchStyleProps xmlns:ask="http://schemas.microsoft.com/office/drawing/2018/sketchyshapes" sd="3800106099">
                    <a:prstGeom prst="wedgeEllipseCallout">
                      <a:avLst>
                        <a:gd name="adj1" fmla="val 56349"/>
                        <a:gd name="adj2" fmla="val 2691"/>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latin typeface="UD Digi Kyokasho NK-B" panose="02020700000000000000" pitchFamily="18" charset="-128"/>
                <a:ea typeface="UD Digi Kyokasho NK-B" panose="02020700000000000000" pitchFamily="18" charset="-128"/>
              </a:endParaRPr>
            </a:p>
          </p:txBody>
        </p:sp>
        <p:sp>
          <p:nvSpPr>
            <p:cNvPr id="15" name="テキスト ボックス 14">
              <a:extLst>
                <a:ext uri="{FF2B5EF4-FFF2-40B4-BE49-F238E27FC236}">
                  <a16:creationId xmlns:a16="http://schemas.microsoft.com/office/drawing/2014/main" id="{A62307E2-977F-8B84-E413-3770E27EB495}"/>
                </a:ext>
              </a:extLst>
            </p:cNvPr>
            <p:cNvSpPr txBox="1"/>
            <p:nvPr/>
          </p:nvSpPr>
          <p:spPr>
            <a:xfrm>
              <a:off x="8554754" y="2359950"/>
              <a:ext cx="3330464" cy="923330"/>
            </a:xfrm>
            <a:prstGeom prst="rect">
              <a:avLst/>
            </a:prstGeom>
            <a:noFill/>
          </p:spPr>
          <p:txBody>
            <a:bodyPr wrap="square">
              <a:spAutoFit/>
            </a:bodyPr>
            <a:lstStyle/>
            <a:p>
              <a:pPr algn="ctr"/>
              <a:r>
                <a:rPr lang="ja-JP" altLang="en-US" sz="1800">
                  <a:latin typeface="UD Digi Kyokasho NK-B" panose="02020700000000000000" pitchFamily="18" charset="-128"/>
                  <a:ea typeface="UD Digi Kyokasho NK-B" panose="02020700000000000000" pitchFamily="18" charset="-128"/>
                </a:rPr>
                <a:t>将来自分のカフェを開きたい</a:t>
              </a:r>
              <a:r>
                <a:rPr lang="ja-JP" altLang="en-US">
                  <a:latin typeface="UD Digi Kyokasho NK-B" panose="02020700000000000000" pitchFamily="18" charset="-128"/>
                  <a:ea typeface="UD Digi Kyokasho NK-B" panose="02020700000000000000" pitchFamily="18" charset="-128"/>
                </a:rPr>
                <a:t>！コーヒーの知識や、</a:t>
              </a:r>
              <a:r>
                <a:rPr lang="ja-JP" altLang="en-US" sz="1800">
                  <a:latin typeface="UD Digi Kyokasho NK-B" panose="02020700000000000000" pitchFamily="18" charset="-128"/>
                  <a:ea typeface="UD Digi Kyokasho NK-B" panose="02020700000000000000" pitchFamily="18" charset="-128"/>
                </a:rPr>
                <a:t>経営について</a:t>
              </a:r>
              <a:r>
                <a:rPr lang="ja-JP" altLang="en-US">
                  <a:latin typeface="UD Digi Kyokasho NK-B" panose="02020700000000000000" pitchFamily="18" charset="-128"/>
                  <a:ea typeface="UD Digi Kyokasho NK-B" panose="02020700000000000000" pitchFamily="18" charset="-128"/>
                </a:rPr>
                <a:t>の知識も必要になりそう</a:t>
              </a:r>
              <a:r>
                <a:rPr lang="ja-JP" altLang="en-US" sz="1800">
                  <a:latin typeface="UD Digi Kyokasho NK-B" panose="02020700000000000000" pitchFamily="18" charset="-128"/>
                  <a:ea typeface="UD Digi Kyokasho NK-B" panose="02020700000000000000" pitchFamily="18" charset="-128"/>
                </a:rPr>
                <a:t>。</a:t>
              </a:r>
              <a:endParaRPr lang="en-US" sz="1800">
                <a:latin typeface="UD Digi Kyokasho NK-B" panose="02020700000000000000" pitchFamily="18" charset="-128"/>
                <a:ea typeface="UD Digi Kyokasho NK-B" panose="02020700000000000000" pitchFamily="18" charset="-128"/>
              </a:endParaRPr>
            </a:p>
          </p:txBody>
        </p:sp>
      </p:grpSp>
      <p:grpSp>
        <p:nvGrpSpPr>
          <p:cNvPr id="23" name="グループ化 22">
            <a:extLst>
              <a:ext uri="{FF2B5EF4-FFF2-40B4-BE49-F238E27FC236}">
                <a16:creationId xmlns:a16="http://schemas.microsoft.com/office/drawing/2014/main" id="{A8EDF15C-D494-AC31-A21F-C142BD12443A}"/>
              </a:ext>
            </a:extLst>
          </p:cNvPr>
          <p:cNvGrpSpPr/>
          <p:nvPr/>
        </p:nvGrpSpPr>
        <p:grpSpPr>
          <a:xfrm>
            <a:off x="5740730" y="537417"/>
            <a:ext cx="4283152" cy="1671663"/>
            <a:chOff x="5418803" y="756345"/>
            <a:chExt cx="3839067" cy="1448718"/>
          </a:xfrm>
        </p:grpSpPr>
        <p:sp>
          <p:nvSpPr>
            <p:cNvPr id="9" name="吹き出し: 円形 8">
              <a:extLst>
                <a:ext uri="{FF2B5EF4-FFF2-40B4-BE49-F238E27FC236}">
                  <a16:creationId xmlns:a16="http://schemas.microsoft.com/office/drawing/2014/main" id="{5030CD71-1324-FA63-7299-B338F305FE18}"/>
                </a:ext>
              </a:extLst>
            </p:cNvPr>
            <p:cNvSpPr/>
            <p:nvPr/>
          </p:nvSpPr>
          <p:spPr>
            <a:xfrm>
              <a:off x="5418803" y="756345"/>
              <a:ext cx="3839067" cy="1448718"/>
            </a:xfrm>
            <a:custGeom>
              <a:avLst/>
              <a:gdLst>
                <a:gd name="csX0" fmla="*/ 830697 w 3839067"/>
                <a:gd name="csY0" fmla="*/ 1519937 h 1448718"/>
                <a:gd name="csX1" fmla="*/ 729463 w 3839067"/>
                <a:gd name="csY1" fmla="*/ 1292704 h 1448718"/>
                <a:gd name="csX2" fmla="*/ 1475800 w 3839067"/>
                <a:gd name="csY2" fmla="*/ 19620 h 1448718"/>
                <a:gd name="csX3" fmla="*/ 2733552 w 3839067"/>
                <a:gd name="csY3" fmla="*/ 68358 h 1448718"/>
                <a:gd name="csX4" fmla="*/ 2608346 w 3839067"/>
                <a:gd name="csY4" fmla="*/ 1400474 h 1448718"/>
                <a:gd name="csX5" fmla="*/ 1380314 w 3839067"/>
                <a:gd name="csY5" fmla="*/ 1419551 h 1448718"/>
                <a:gd name="csX6" fmla="*/ 830697 w 3839067"/>
                <a:gd name="csY6" fmla="*/ 1519937 h 14487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839067" h="1448718" fill="none" extrusionOk="0">
                  <a:moveTo>
                    <a:pt x="830697" y="1519937"/>
                  </a:moveTo>
                  <a:cubicBezTo>
                    <a:pt x="793698" y="1426776"/>
                    <a:pt x="784991" y="1398531"/>
                    <a:pt x="729463" y="1292704"/>
                  </a:cubicBezTo>
                  <a:cubicBezTo>
                    <a:pt x="-505881" y="919854"/>
                    <a:pt x="-51094" y="277942"/>
                    <a:pt x="1475800" y="19620"/>
                  </a:cubicBezTo>
                  <a:cubicBezTo>
                    <a:pt x="1879083" y="-18815"/>
                    <a:pt x="2365955" y="-52360"/>
                    <a:pt x="2733552" y="68358"/>
                  </a:cubicBezTo>
                  <a:cubicBezTo>
                    <a:pt x="4312762" y="338282"/>
                    <a:pt x="4128218" y="1094551"/>
                    <a:pt x="2608346" y="1400474"/>
                  </a:cubicBezTo>
                  <a:cubicBezTo>
                    <a:pt x="2221983" y="1384702"/>
                    <a:pt x="1744239" y="1502692"/>
                    <a:pt x="1380314" y="1419551"/>
                  </a:cubicBezTo>
                  <a:cubicBezTo>
                    <a:pt x="1108637" y="1482637"/>
                    <a:pt x="1045588" y="1498741"/>
                    <a:pt x="830697" y="1519937"/>
                  </a:cubicBezTo>
                  <a:close/>
                </a:path>
                <a:path w="3839067" h="1448718" stroke="0" extrusionOk="0">
                  <a:moveTo>
                    <a:pt x="830697" y="1519937"/>
                  </a:moveTo>
                  <a:cubicBezTo>
                    <a:pt x="805314" y="1502768"/>
                    <a:pt x="784082" y="1403140"/>
                    <a:pt x="729463" y="1292704"/>
                  </a:cubicBezTo>
                  <a:cubicBezTo>
                    <a:pt x="-567540" y="898815"/>
                    <a:pt x="-156094" y="283161"/>
                    <a:pt x="1475800" y="19620"/>
                  </a:cubicBezTo>
                  <a:cubicBezTo>
                    <a:pt x="1913793" y="-59305"/>
                    <a:pt x="2347679" y="-6266"/>
                    <a:pt x="2733552" y="68358"/>
                  </a:cubicBezTo>
                  <a:cubicBezTo>
                    <a:pt x="4428883" y="373404"/>
                    <a:pt x="4050065" y="1159848"/>
                    <a:pt x="2608346" y="1400474"/>
                  </a:cubicBezTo>
                  <a:cubicBezTo>
                    <a:pt x="2278665" y="1492516"/>
                    <a:pt x="1736994" y="1410277"/>
                    <a:pt x="1380314" y="1419551"/>
                  </a:cubicBezTo>
                  <a:cubicBezTo>
                    <a:pt x="1314950" y="1467372"/>
                    <a:pt x="1003645" y="1500725"/>
                    <a:pt x="830697" y="1519937"/>
                  </a:cubicBezTo>
                  <a:close/>
                </a:path>
              </a:pathLst>
            </a:custGeom>
            <a:ln>
              <a:extLst>
                <a:ext uri="{C807C97D-BFC1-408E-A445-0C87EB9F89A2}">
                  <ask:lineSketchStyleProps xmlns:ask="http://schemas.microsoft.com/office/drawing/2018/sketchyshapes" sd="3800106099">
                    <a:prstGeom prst="wedgeEllipseCallout">
                      <a:avLst>
                        <a:gd name="adj1" fmla="val -28362"/>
                        <a:gd name="adj2" fmla="val 54916"/>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latin typeface="UD Digi Kyokasho NK-B" panose="02020700000000000000" pitchFamily="18" charset="-128"/>
                <a:ea typeface="UD Digi Kyokasho NK-B" panose="02020700000000000000" pitchFamily="18" charset="-128"/>
              </a:endParaRPr>
            </a:p>
          </p:txBody>
        </p:sp>
        <p:sp>
          <p:nvSpPr>
            <p:cNvPr id="22" name="テキスト ボックス 21">
              <a:extLst>
                <a:ext uri="{FF2B5EF4-FFF2-40B4-BE49-F238E27FC236}">
                  <a16:creationId xmlns:a16="http://schemas.microsoft.com/office/drawing/2014/main" id="{251342BE-79A6-CE95-1894-285CADF24653}"/>
                </a:ext>
              </a:extLst>
            </p:cNvPr>
            <p:cNvSpPr txBox="1"/>
            <p:nvPr/>
          </p:nvSpPr>
          <p:spPr>
            <a:xfrm>
              <a:off x="5671075" y="1086913"/>
              <a:ext cx="3557556" cy="1040245"/>
            </a:xfrm>
            <a:prstGeom prst="rect">
              <a:avLst/>
            </a:prstGeom>
            <a:noFill/>
          </p:spPr>
          <p:txBody>
            <a:bodyPr wrap="square">
              <a:spAutoFit/>
            </a:bodyPr>
            <a:lstStyle/>
            <a:p>
              <a:pPr algn="ctr"/>
              <a:r>
                <a:rPr lang="ja-JP" altLang="en-US" sz="1800">
                  <a:latin typeface="UD Digi Kyokasho NK-B" panose="02020700000000000000" pitchFamily="18" charset="-128"/>
                  <a:ea typeface="UD Digi Kyokasho NK-B" panose="02020700000000000000" pitchFamily="18" charset="-128"/>
                </a:rPr>
                <a:t>エンターテインメント業界で働きたい！おもしろいテレビ番組を作ってみたいな。必要なスキルは映像に関する知識や、創造力かな。</a:t>
              </a:r>
              <a:endParaRPr lang="en-US" sz="1800">
                <a:latin typeface="UD Digi Kyokasho NK-B" panose="02020700000000000000" pitchFamily="18" charset="-128"/>
                <a:ea typeface="UD Digi Kyokasho NK-B" panose="02020700000000000000" pitchFamily="18" charset="-128"/>
              </a:endParaRPr>
            </a:p>
          </p:txBody>
        </p:sp>
      </p:grpSp>
      <p:grpSp>
        <p:nvGrpSpPr>
          <p:cNvPr id="26" name="グループ化 25">
            <a:extLst>
              <a:ext uri="{FF2B5EF4-FFF2-40B4-BE49-F238E27FC236}">
                <a16:creationId xmlns:a16="http://schemas.microsoft.com/office/drawing/2014/main" id="{74037838-0921-5FC0-0729-7767743AECC8}"/>
              </a:ext>
            </a:extLst>
          </p:cNvPr>
          <p:cNvGrpSpPr/>
          <p:nvPr/>
        </p:nvGrpSpPr>
        <p:grpSpPr>
          <a:xfrm>
            <a:off x="821342" y="2025263"/>
            <a:ext cx="3488354" cy="1419394"/>
            <a:chOff x="805878" y="1885402"/>
            <a:chExt cx="3488354" cy="1419394"/>
          </a:xfrm>
        </p:grpSpPr>
        <p:sp>
          <p:nvSpPr>
            <p:cNvPr id="11" name="吹き出し: 円形 10">
              <a:extLst>
                <a:ext uri="{FF2B5EF4-FFF2-40B4-BE49-F238E27FC236}">
                  <a16:creationId xmlns:a16="http://schemas.microsoft.com/office/drawing/2014/main" id="{220BA395-571B-9FCC-B15D-AAA4B8548FA4}"/>
                </a:ext>
              </a:extLst>
            </p:cNvPr>
            <p:cNvSpPr/>
            <p:nvPr/>
          </p:nvSpPr>
          <p:spPr>
            <a:xfrm>
              <a:off x="805878" y="1885402"/>
              <a:ext cx="3488354" cy="1419394"/>
            </a:xfrm>
            <a:custGeom>
              <a:avLst/>
              <a:gdLst>
                <a:gd name="csX0" fmla="*/ 3575912 w 3488354"/>
                <a:gd name="csY0" fmla="*/ 1066149 h 1419394"/>
                <a:gd name="csX1" fmla="*/ 3145167 w 3488354"/>
                <a:gd name="csY1" fmla="*/ 1132434 h 1419394"/>
                <a:gd name="csX2" fmla="*/ 1566821 w 3488354"/>
                <a:gd name="csY2" fmla="*/ 1415716 h 1419394"/>
                <a:gd name="csX3" fmla="*/ 181689 w 3488354"/>
                <a:gd name="csY3" fmla="*/ 394312 h 1419394"/>
                <a:gd name="csX4" fmla="*/ 1852846 w 3488354"/>
                <a:gd name="csY4" fmla="*/ 1379 h 1419394"/>
                <a:gd name="csX5" fmla="*/ 3432343 w 3488354"/>
                <a:gd name="csY5" fmla="*/ 888105 h 1419394"/>
                <a:gd name="csX6" fmla="*/ 3575912 w 3488354"/>
                <a:gd name="csY6" fmla="*/ 1066149 h 141939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488354" h="1419394" fill="none" extrusionOk="0">
                  <a:moveTo>
                    <a:pt x="3575912" y="1066149"/>
                  </a:moveTo>
                  <a:cubicBezTo>
                    <a:pt x="3407335" y="1066605"/>
                    <a:pt x="3290143" y="1110547"/>
                    <a:pt x="3145167" y="1132434"/>
                  </a:cubicBezTo>
                  <a:cubicBezTo>
                    <a:pt x="2874169" y="1343628"/>
                    <a:pt x="2202541" y="1523713"/>
                    <a:pt x="1566821" y="1415716"/>
                  </a:cubicBezTo>
                  <a:cubicBezTo>
                    <a:pt x="276765" y="1362723"/>
                    <a:pt x="-326610" y="770843"/>
                    <a:pt x="181689" y="394312"/>
                  </a:cubicBezTo>
                  <a:cubicBezTo>
                    <a:pt x="511213" y="138108"/>
                    <a:pt x="1141633" y="-30077"/>
                    <a:pt x="1852846" y="1379"/>
                  </a:cubicBezTo>
                  <a:cubicBezTo>
                    <a:pt x="2953253" y="-37936"/>
                    <a:pt x="3658818" y="503745"/>
                    <a:pt x="3432343" y="888105"/>
                  </a:cubicBezTo>
                  <a:cubicBezTo>
                    <a:pt x="3500394" y="946672"/>
                    <a:pt x="3554495" y="1039183"/>
                    <a:pt x="3575912" y="1066149"/>
                  </a:cubicBezTo>
                  <a:close/>
                </a:path>
                <a:path w="3488354" h="1419394" stroke="0" extrusionOk="0">
                  <a:moveTo>
                    <a:pt x="3575912" y="1066149"/>
                  </a:moveTo>
                  <a:cubicBezTo>
                    <a:pt x="3369233" y="1105288"/>
                    <a:pt x="3281878" y="1086278"/>
                    <a:pt x="3145167" y="1132434"/>
                  </a:cubicBezTo>
                  <a:cubicBezTo>
                    <a:pt x="2715764" y="1303017"/>
                    <a:pt x="2171460" y="1454116"/>
                    <a:pt x="1566821" y="1415716"/>
                  </a:cubicBezTo>
                  <a:cubicBezTo>
                    <a:pt x="380133" y="1302616"/>
                    <a:pt x="-338685" y="822071"/>
                    <a:pt x="181689" y="394312"/>
                  </a:cubicBezTo>
                  <a:cubicBezTo>
                    <a:pt x="554528" y="151232"/>
                    <a:pt x="1108382" y="-20077"/>
                    <a:pt x="1852846" y="1379"/>
                  </a:cubicBezTo>
                  <a:cubicBezTo>
                    <a:pt x="3007369" y="62543"/>
                    <a:pt x="3655329" y="395984"/>
                    <a:pt x="3432343" y="888105"/>
                  </a:cubicBezTo>
                  <a:cubicBezTo>
                    <a:pt x="3492107" y="931196"/>
                    <a:pt x="3564585" y="1034082"/>
                    <a:pt x="3575912" y="1066149"/>
                  </a:cubicBezTo>
                  <a:close/>
                </a:path>
              </a:pathLst>
            </a:custGeom>
            <a:ln>
              <a:extLst>
                <a:ext uri="{C807C97D-BFC1-408E-A445-0C87EB9F89A2}">
                  <ask:lineSketchStyleProps xmlns:ask="http://schemas.microsoft.com/office/drawing/2018/sketchyshapes" sd="3800106099">
                    <a:prstGeom prst="wedgeEllipseCallout">
                      <a:avLst>
                        <a:gd name="adj1" fmla="val 52510"/>
                        <a:gd name="adj2" fmla="val 25113"/>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000">
                <a:latin typeface="UD Digi Kyokasho NK-B" panose="02020700000000000000" pitchFamily="18" charset="-128"/>
                <a:ea typeface="UD Digi Kyokasho NK-B" panose="02020700000000000000" pitchFamily="18" charset="-128"/>
              </a:endParaRPr>
            </a:p>
          </p:txBody>
        </p:sp>
        <p:sp>
          <p:nvSpPr>
            <p:cNvPr id="25" name="テキスト ボックス 24">
              <a:extLst>
                <a:ext uri="{FF2B5EF4-FFF2-40B4-BE49-F238E27FC236}">
                  <a16:creationId xmlns:a16="http://schemas.microsoft.com/office/drawing/2014/main" id="{A52397E6-106D-83CD-660D-3A6DDE031889}"/>
                </a:ext>
              </a:extLst>
            </p:cNvPr>
            <p:cNvSpPr txBox="1"/>
            <p:nvPr/>
          </p:nvSpPr>
          <p:spPr>
            <a:xfrm>
              <a:off x="1011206" y="2032092"/>
              <a:ext cx="3083117" cy="1200329"/>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外国</a:t>
              </a:r>
              <a:r>
                <a:rPr lang="ja-JP" altLang="en-US" sz="1800">
                  <a:latin typeface="UD Digi Kyokasho NK-B" panose="02020700000000000000" pitchFamily="18" charset="-128"/>
                  <a:ea typeface="UD Digi Kyokasho NK-B" panose="02020700000000000000" pitchFamily="18" charset="-128"/>
                </a:rPr>
                <a:t>で働くチャンスがある仕事がいい</a:t>
              </a:r>
              <a:r>
                <a:rPr lang="ja-JP" altLang="en-US">
                  <a:latin typeface="UD Digi Kyokasho NK-B" panose="02020700000000000000" pitchFamily="18" charset="-128"/>
                  <a:ea typeface="UD Digi Kyokasho NK-B" panose="02020700000000000000" pitchFamily="18" charset="-128"/>
                </a:rPr>
                <a:t>！外国語の勉強も必要だし、違う文化を受け入れる態度も大切だと思う。</a:t>
              </a:r>
              <a:endParaRPr lang="en-US" sz="1800">
                <a:latin typeface="UD Digi Kyokasho NK-B" panose="02020700000000000000" pitchFamily="18" charset="-128"/>
                <a:ea typeface="UD Digi Kyokasho NK-B" panose="02020700000000000000" pitchFamily="18" charset="-128"/>
              </a:endParaRPr>
            </a:p>
          </p:txBody>
        </p:sp>
      </p:grpSp>
      <p:sp>
        <p:nvSpPr>
          <p:cNvPr id="4" name="雲形吹き出し 5">
            <a:extLst>
              <a:ext uri="{FF2B5EF4-FFF2-40B4-BE49-F238E27FC236}">
                <a16:creationId xmlns:a16="http://schemas.microsoft.com/office/drawing/2014/main" id="{C52FDADA-F8A5-1557-9941-5D0EF8372B39}"/>
              </a:ext>
            </a:extLst>
          </p:cNvPr>
          <p:cNvSpPr/>
          <p:nvPr/>
        </p:nvSpPr>
        <p:spPr>
          <a:xfrm>
            <a:off x="228601" y="166296"/>
            <a:ext cx="2971800" cy="1567254"/>
          </a:xfrm>
          <a:prstGeom prst="cloudCallout">
            <a:avLst>
              <a:gd name="adj1" fmla="val 56694"/>
              <a:gd name="adj2" fmla="val 45523"/>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5" name="テキスト ボックス 6">
            <a:extLst>
              <a:ext uri="{FF2B5EF4-FFF2-40B4-BE49-F238E27FC236}">
                <a16:creationId xmlns:a16="http://schemas.microsoft.com/office/drawing/2014/main" id="{1A5B1777-2555-BB02-C880-7DACA602F05D}"/>
              </a:ext>
            </a:extLst>
          </p:cNvPr>
          <p:cNvSpPr txBox="1"/>
          <p:nvPr/>
        </p:nvSpPr>
        <p:spPr>
          <a:xfrm>
            <a:off x="722498" y="349758"/>
            <a:ext cx="2068667" cy="1200329"/>
          </a:xfrm>
          <a:prstGeom prst="rect">
            <a:avLst/>
          </a:prstGeom>
          <a:noFill/>
        </p:spPr>
        <p:txBody>
          <a:bodyPr wrap="square" rtlCol="0">
            <a:spAutoFit/>
          </a:bodyPr>
          <a:lstStyle/>
          <a:p>
            <a:pPr lvl="0" algn="ctr"/>
            <a:r>
              <a:rPr lang="ja-JP" altLang="en-US" sz="2400"/>
              <a:t>自分のことを振り返り</a:t>
            </a:r>
            <a:endParaRPr lang="en-US" altLang="ja-JP" sz="2400"/>
          </a:p>
          <a:p>
            <a:pPr lvl="0" algn="ctr"/>
            <a:r>
              <a:rPr lang="ja-JP" altLang="en-US" sz="2400"/>
              <a:t>ましょう。</a:t>
            </a:r>
            <a:endParaRPr kumimoji="1" lang="en-US" sz="2400" b="0" i="0" u="none" strike="noStrike" kern="1200" cap="none" spc="0" normalizeH="0" baseline="0" noProof="0">
              <a:ln>
                <a:noFill/>
              </a:ln>
              <a:solidFill>
                <a:sysClr val="windowText" lastClr="000000"/>
              </a:solidFill>
              <a:effectLst/>
              <a:uLnTx/>
              <a:uFillTx/>
              <a:latin typeface="UD Digi Kyokasho N" panose="02020400000000000000" pitchFamily="17" charset="-128"/>
              <a:ea typeface="UD Digi Kyokasho N" panose="02020400000000000000" pitchFamily="17" charset="-128"/>
            </a:endParaRPr>
          </a:p>
        </p:txBody>
      </p:sp>
    </p:spTree>
    <p:extLst>
      <p:ext uri="{BB962C8B-B14F-4D97-AF65-F5344CB8AC3E}">
        <p14:creationId xmlns:p14="http://schemas.microsoft.com/office/powerpoint/2010/main" val="2897078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矢印: 五方向 58">
            <a:extLst>
              <a:ext uri="{FF2B5EF4-FFF2-40B4-BE49-F238E27FC236}">
                <a16:creationId xmlns:a16="http://schemas.microsoft.com/office/drawing/2014/main" id="{EA2F5437-C56A-27CE-3708-919B2AC9A4E7}"/>
              </a:ext>
            </a:extLst>
          </p:cNvPr>
          <p:cNvSpPr/>
          <p:nvPr/>
        </p:nvSpPr>
        <p:spPr>
          <a:xfrm>
            <a:off x="541730" y="252716"/>
            <a:ext cx="4425753" cy="750458"/>
          </a:xfrm>
          <a:custGeom>
            <a:avLst/>
            <a:gdLst>
              <a:gd name="csX0" fmla="*/ 0 w 4425753"/>
              <a:gd name="csY0" fmla="*/ 0 h 750458"/>
              <a:gd name="csX1" fmla="*/ 4050524 w 4425753"/>
              <a:gd name="csY1" fmla="*/ 0 h 750458"/>
              <a:gd name="csX2" fmla="*/ 4425753 w 4425753"/>
              <a:gd name="csY2" fmla="*/ 375229 h 750458"/>
              <a:gd name="csX3" fmla="*/ 4050524 w 4425753"/>
              <a:gd name="csY3" fmla="*/ 750458 h 750458"/>
              <a:gd name="csX4" fmla="*/ 0 w 4425753"/>
              <a:gd name="csY4" fmla="*/ 750458 h 750458"/>
              <a:gd name="csX5" fmla="*/ 0 w 4425753"/>
              <a:gd name="csY5" fmla="*/ 0 h 750458"/>
            </a:gdLst>
            <a:ahLst/>
            <a:cxnLst>
              <a:cxn ang="0">
                <a:pos x="csX0" y="csY0"/>
              </a:cxn>
              <a:cxn ang="0">
                <a:pos x="csX1" y="csY1"/>
              </a:cxn>
              <a:cxn ang="0">
                <a:pos x="csX2" y="csY2"/>
              </a:cxn>
              <a:cxn ang="0">
                <a:pos x="csX3" y="csY3"/>
              </a:cxn>
              <a:cxn ang="0">
                <a:pos x="csX4" y="csY4"/>
              </a:cxn>
              <a:cxn ang="0">
                <a:pos x="csX5" y="csY5"/>
              </a:cxn>
            </a:cxnLst>
            <a:rect l="l" t="t" r="r" b="b"/>
            <a:pathLst>
              <a:path w="4425753" h="750458" fill="none" extrusionOk="0">
                <a:moveTo>
                  <a:pt x="0" y="0"/>
                </a:moveTo>
                <a:cubicBezTo>
                  <a:pt x="464433" y="-32626"/>
                  <a:pt x="2865650" y="-6805"/>
                  <a:pt x="4050524" y="0"/>
                </a:cubicBezTo>
                <a:cubicBezTo>
                  <a:pt x="4221889" y="123064"/>
                  <a:pt x="4336776" y="243600"/>
                  <a:pt x="4425753" y="375229"/>
                </a:cubicBezTo>
                <a:cubicBezTo>
                  <a:pt x="4383483" y="426564"/>
                  <a:pt x="4132422" y="673865"/>
                  <a:pt x="4050524" y="750458"/>
                </a:cubicBezTo>
                <a:cubicBezTo>
                  <a:pt x="3432172" y="751280"/>
                  <a:pt x="500271" y="622238"/>
                  <a:pt x="0" y="750458"/>
                </a:cubicBezTo>
                <a:cubicBezTo>
                  <a:pt x="-41421" y="576333"/>
                  <a:pt x="-63047" y="184701"/>
                  <a:pt x="0" y="0"/>
                </a:cubicBezTo>
                <a:close/>
              </a:path>
              <a:path w="4425753" h="750458" stroke="0" extrusionOk="0">
                <a:moveTo>
                  <a:pt x="0" y="0"/>
                </a:moveTo>
                <a:cubicBezTo>
                  <a:pt x="871707" y="-25156"/>
                  <a:pt x="2344232" y="-142152"/>
                  <a:pt x="4050524" y="0"/>
                </a:cubicBezTo>
                <a:cubicBezTo>
                  <a:pt x="4190040" y="92875"/>
                  <a:pt x="4325428" y="278101"/>
                  <a:pt x="4425753" y="375229"/>
                </a:cubicBezTo>
                <a:cubicBezTo>
                  <a:pt x="4273344" y="488636"/>
                  <a:pt x="4242352" y="620020"/>
                  <a:pt x="4050524" y="750458"/>
                </a:cubicBezTo>
                <a:cubicBezTo>
                  <a:pt x="3245842" y="800957"/>
                  <a:pt x="693624" y="840982"/>
                  <a:pt x="0" y="750458"/>
                </a:cubicBezTo>
                <a:cubicBezTo>
                  <a:pt x="59352" y="493331"/>
                  <a:pt x="29601" y="331929"/>
                  <a:pt x="0" y="0"/>
                </a:cubicBezTo>
                <a:close/>
              </a:path>
            </a:pathLst>
          </a:custGeom>
          <a:pattFill prst="wdUpDiag">
            <a:fgClr>
              <a:schemeClr val="accent4">
                <a:lumMod val="20000"/>
                <a:lumOff val="80000"/>
              </a:schemeClr>
            </a:fgClr>
            <a:bgClr>
              <a:schemeClr val="bg1"/>
            </a:bgClr>
          </a:pattFill>
          <a:ln>
            <a:solidFill>
              <a:schemeClr val="accent2"/>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4" name="タイトル 1">
            <a:extLst>
              <a:ext uri="{FF2B5EF4-FFF2-40B4-BE49-F238E27FC236}">
                <a16:creationId xmlns:a16="http://schemas.microsoft.com/office/drawing/2014/main" id="{923BBCEB-8C8A-8C23-C6AE-804396C8EB01}"/>
              </a:ext>
            </a:extLst>
          </p:cNvPr>
          <p:cNvSpPr>
            <a:spLocks noGrp="1"/>
          </p:cNvSpPr>
          <p:nvPr>
            <p:ph type="title"/>
          </p:nvPr>
        </p:nvSpPr>
        <p:spPr>
          <a:xfrm>
            <a:off x="1059654" y="364751"/>
            <a:ext cx="3575489" cy="577538"/>
          </a:xfrm>
        </p:spPr>
        <p:txBody>
          <a:bodyPr>
            <a:normAutofit/>
          </a:bodyPr>
          <a:lstStyle/>
          <a:p>
            <a:r>
              <a:rPr lang="ja-JP" altLang="en-US" sz="2800">
                <a:latin typeface="UD Digi Kyokasho NK-B" panose="02020700000000000000" pitchFamily="18" charset="-128"/>
                <a:ea typeface="UD Digi Kyokasho NK-B" panose="02020700000000000000" pitchFamily="18" charset="-128"/>
              </a:rPr>
              <a:t>日本語を使う職業</a:t>
            </a:r>
            <a:endParaRPr lang="en-US" sz="2800">
              <a:latin typeface="UD Digi Kyokasho NK-B" panose="02020700000000000000" pitchFamily="18" charset="-128"/>
              <a:ea typeface="UD Digi Kyokasho NK-B" panose="02020700000000000000" pitchFamily="18" charset="-128"/>
            </a:endParaRPr>
          </a:p>
        </p:txBody>
      </p:sp>
      <p:grpSp>
        <p:nvGrpSpPr>
          <p:cNvPr id="74" name="グループ化 73">
            <a:extLst>
              <a:ext uri="{FF2B5EF4-FFF2-40B4-BE49-F238E27FC236}">
                <a16:creationId xmlns:a16="http://schemas.microsoft.com/office/drawing/2014/main" id="{73662C9C-B5C3-726F-1770-8791DFE6B4E3}"/>
              </a:ext>
            </a:extLst>
          </p:cNvPr>
          <p:cNvGrpSpPr/>
          <p:nvPr/>
        </p:nvGrpSpPr>
        <p:grpSpPr>
          <a:xfrm>
            <a:off x="6171301" y="3960879"/>
            <a:ext cx="3502616" cy="2765127"/>
            <a:chOff x="6183060" y="3666211"/>
            <a:chExt cx="3502616" cy="2765127"/>
          </a:xfrm>
        </p:grpSpPr>
        <p:sp>
          <p:nvSpPr>
            <p:cNvPr id="71" name="四角形: 角を丸くする 70">
              <a:extLst>
                <a:ext uri="{FF2B5EF4-FFF2-40B4-BE49-F238E27FC236}">
                  <a16:creationId xmlns:a16="http://schemas.microsoft.com/office/drawing/2014/main" id="{FF5C6C95-9944-C3F7-C8FD-9294371FF7F9}"/>
                </a:ext>
              </a:extLst>
            </p:cNvPr>
            <p:cNvSpPr/>
            <p:nvPr/>
          </p:nvSpPr>
          <p:spPr>
            <a:xfrm>
              <a:off x="7034984" y="4891392"/>
              <a:ext cx="1539946" cy="1539946"/>
            </a:xfrm>
            <a:prstGeom prst="roundRect">
              <a:avLst/>
            </a:prstGeom>
            <a:pattFill prst="pct40">
              <a:fgClr>
                <a:schemeClr val="accent1">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12" name="グループ化 11">
              <a:extLst>
                <a:ext uri="{FF2B5EF4-FFF2-40B4-BE49-F238E27FC236}">
                  <a16:creationId xmlns:a16="http://schemas.microsoft.com/office/drawing/2014/main" id="{549D045A-9387-0BC8-6078-A18BC5A7EE79}"/>
                </a:ext>
              </a:extLst>
            </p:cNvPr>
            <p:cNvGrpSpPr/>
            <p:nvPr/>
          </p:nvGrpSpPr>
          <p:grpSpPr>
            <a:xfrm>
              <a:off x="6183060" y="3666211"/>
              <a:ext cx="3502616" cy="2612727"/>
              <a:chOff x="8159103" y="3892370"/>
              <a:chExt cx="3502616" cy="2612727"/>
            </a:xfrm>
          </p:grpSpPr>
          <p:grpSp>
            <p:nvGrpSpPr>
              <p:cNvPr id="17" name="グループ化 16">
                <a:extLst>
                  <a:ext uri="{FF2B5EF4-FFF2-40B4-BE49-F238E27FC236}">
                    <a16:creationId xmlns:a16="http://schemas.microsoft.com/office/drawing/2014/main" id="{4771D028-0B4A-7B72-53DC-8EF6D9C6BFE4}"/>
                  </a:ext>
                </a:extLst>
              </p:cNvPr>
              <p:cNvGrpSpPr/>
              <p:nvPr/>
            </p:nvGrpSpPr>
            <p:grpSpPr>
              <a:xfrm>
                <a:off x="8858627" y="4965151"/>
                <a:ext cx="1539946" cy="1539946"/>
                <a:chOff x="6853310" y="5173531"/>
                <a:chExt cx="1539946" cy="1539946"/>
              </a:xfrm>
            </p:grpSpPr>
            <p:sp>
              <p:nvSpPr>
                <p:cNvPr id="18" name="四角形: 角を丸くする 17">
                  <a:extLst>
                    <a:ext uri="{FF2B5EF4-FFF2-40B4-BE49-F238E27FC236}">
                      <a16:creationId xmlns:a16="http://schemas.microsoft.com/office/drawing/2014/main" id="{0458E911-7114-FBC0-C964-7C53C31F4C90}"/>
                    </a:ext>
                  </a:extLst>
                </p:cNvPr>
                <p:cNvSpPr/>
                <p:nvPr/>
              </p:nvSpPr>
              <p:spPr>
                <a:xfrm>
                  <a:off x="6853310" y="5173531"/>
                  <a:ext cx="1539946" cy="1539946"/>
                </a:xfrm>
                <a:prstGeom prst="roundRect">
                  <a:avLst/>
                </a:prstGeom>
                <a:solidFill>
                  <a:schemeClr val="accent1">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国際関係・外交</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19" name="グラフィックス 18" descr="地球: アジア 単色塗りつぶし">
                  <a:extLst>
                    <a:ext uri="{FF2B5EF4-FFF2-40B4-BE49-F238E27FC236}">
                      <a16:creationId xmlns:a16="http://schemas.microsoft.com/office/drawing/2014/main" id="{33FF1C1A-5D3F-1D53-9E27-130A8EF7A61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66083" y="5745554"/>
                  <a:ext cx="914400" cy="914400"/>
                </a:xfrm>
                <a:prstGeom prst="rect">
                  <a:avLst/>
                </a:prstGeom>
              </p:spPr>
            </p:pic>
          </p:grpSp>
          <p:grpSp>
            <p:nvGrpSpPr>
              <p:cNvPr id="35" name="グループ化 34">
                <a:extLst>
                  <a:ext uri="{FF2B5EF4-FFF2-40B4-BE49-F238E27FC236}">
                    <a16:creationId xmlns:a16="http://schemas.microsoft.com/office/drawing/2014/main" id="{40088AE5-C953-B05C-82E4-B612F110990D}"/>
                  </a:ext>
                </a:extLst>
              </p:cNvPr>
              <p:cNvGrpSpPr/>
              <p:nvPr/>
            </p:nvGrpSpPr>
            <p:grpSpPr>
              <a:xfrm>
                <a:off x="8159103" y="3892370"/>
                <a:ext cx="3502616" cy="1033491"/>
                <a:chOff x="8254503" y="4665922"/>
                <a:chExt cx="3502616" cy="1033491"/>
              </a:xfrm>
            </p:grpSpPr>
            <p:sp>
              <p:nvSpPr>
                <p:cNvPr id="32" name="吹き出し: 角を丸めた四角形 31">
                  <a:extLst>
                    <a:ext uri="{FF2B5EF4-FFF2-40B4-BE49-F238E27FC236}">
                      <a16:creationId xmlns:a16="http://schemas.microsoft.com/office/drawing/2014/main" id="{C9288E83-1561-E234-1E56-A07CB65C2BF1}"/>
                    </a:ext>
                  </a:extLst>
                </p:cNvPr>
                <p:cNvSpPr/>
                <p:nvPr/>
              </p:nvSpPr>
              <p:spPr>
                <a:xfrm>
                  <a:off x="8254503" y="4665922"/>
                  <a:ext cx="3502616" cy="1033491"/>
                </a:xfrm>
                <a:custGeom>
                  <a:avLst/>
                  <a:gdLst>
                    <a:gd name="csX0" fmla="*/ 0 w 3502616"/>
                    <a:gd name="csY0" fmla="*/ 172252 h 1033491"/>
                    <a:gd name="csX1" fmla="*/ 172252 w 3502616"/>
                    <a:gd name="csY1" fmla="*/ 0 h 1033491"/>
                    <a:gd name="csX2" fmla="*/ 758480 w 3502616"/>
                    <a:gd name="csY2" fmla="*/ 0 h 1033491"/>
                    <a:gd name="csX3" fmla="*/ 1344708 w 3502616"/>
                    <a:gd name="csY3" fmla="*/ 0 h 1033491"/>
                    <a:gd name="csX4" fmla="*/ 2043193 w 3502616"/>
                    <a:gd name="csY4" fmla="*/ 0 h 1033491"/>
                    <a:gd name="csX5" fmla="*/ 2043193 w 3502616"/>
                    <a:gd name="csY5" fmla="*/ 0 h 1033491"/>
                    <a:gd name="csX6" fmla="*/ 2489777 w 3502616"/>
                    <a:gd name="csY6" fmla="*/ 0 h 1033491"/>
                    <a:gd name="csX7" fmla="*/ 2918847 w 3502616"/>
                    <a:gd name="csY7" fmla="*/ 0 h 1033491"/>
                    <a:gd name="csX8" fmla="*/ 3330364 w 3502616"/>
                    <a:gd name="csY8" fmla="*/ 0 h 1033491"/>
                    <a:gd name="csX9" fmla="*/ 3502616 w 3502616"/>
                    <a:gd name="csY9" fmla="*/ 172252 h 1033491"/>
                    <a:gd name="csX10" fmla="*/ 3502616 w 3502616"/>
                    <a:gd name="csY10" fmla="*/ 602870 h 1033491"/>
                    <a:gd name="csX11" fmla="*/ 3502616 w 3502616"/>
                    <a:gd name="csY11" fmla="*/ 602870 h 1033491"/>
                    <a:gd name="csX12" fmla="*/ 3502616 w 3502616"/>
                    <a:gd name="csY12" fmla="*/ 861243 h 1033491"/>
                    <a:gd name="csX13" fmla="*/ 3502616 w 3502616"/>
                    <a:gd name="csY13" fmla="*/ 861239 h 1033491"/>
                    <a:gd name="csX14" fmla="*/ 3330364 w 3502616"/>
                    <a:gd name="csY14" fmla="*/ 1033491 h 1033491"/>
                    <a:gd name="csX15" fmla="*/ 2918847 w 3502616"/>
                    <a:gd name="csY15" fmla="*/ 1033491 h 1033491"/>
                    <a:gd name="csX16" fmla="*/ 2426170 w 3502616"/>
                    <a:gd name="csY16" fmla="*/ 1115120 h 1033491"/>
                    <a:gd name="csX17" fmla="*/ 1952813 w 3502616"/>
                    <a:gd name="csY17" fmla="*/ 1193548 h 1033491"/>
                    <a:gd name="csX18" fmla="*/ 2043193 w 3502616"/>
                    <a:gd name="csY18" fmla="*/ 1033491 h 1033491"/>
                    <a:gd name="csX19" fmla="*/ 1400837 w 3502616"/>
                    <a:gd name="csY19" fmla="*/ 1033491 h 1033491"/>
                    <a:gd name="csX20" fmla="*/ 777190 w 3502616"/>
                    <a:gd name="csY20" fmla="*/ 1033491 h 1033491"/>
                    <a:gd name="csX21" fmla="*/ 172252 w 3502616"/>
                    <a:gd name="csY21" fmla="*/ 1033491 h 1033491"/>
                    <a:gd name="csX22" fmla="*/ 0 w 3502616"/>
                    <a:gd name="csY22" fmla="*/ 861239 h 1033491"/>
                    <a:gd name="csX23" fmla="*/ 0 w 3502616"/>
                    <a:gd name="csY23" fmla="*/ 861243 h 1033491"/>
                    <a:gd name="csX24" fmla="*/ 0 w 3502616"/>
                    <a:gd name="csY24" fmla="*/ 602870 h 1033491"/>
                    <a:gd name="csX25" fmla="*/ 0 w 3502616"/>
                    <a:gd name="csY25" fmla="*/ 602870 h 1033491"/>
                    <a:gd name="csX26" fmla="*/ 0 w 3502616"/>
                    <a:gd name="csY26" fmla="*/ 172252 h 10334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Lst>
                  <a:rect l="l" t="t" r="r" b="b"/>
                  <a:pathLst>
                    <a:path w="3502616" h="1033491" fill="none" extrusionOk="0">
                      <a:moveTo>
                        <a:pt x="0" y="172252"/>
                      </a:moveTo>
                      <a:cubicBezTo>
                        <a:pt x="-4712" y="77160"/>
                        <a:pt x="81867" y="2404"/>
                        <a:pt x="172252" y="0"/>
                      </a:cubicBezTo>
                      <a:cubicBezTo>
                        <a:pt x="461212" y="13846"/>
                        <a:pt x="521183" y="-14755"/>
                        <a:pt x="758480" y="0"/>
                      </a:cubicBezTo>
                      <a:cubicBezTo>
                        <a:pt x="995777" y="14755"/>
                        <a:pt x="1208568" y="-26427"/>
                        <a:pt x="1344708" y="0"/>
                      </a:cubicBezTo>
                      <a:cubicBezTo>
                        <a:pt x="1480848" y="26427"/>
                        <a:pt x="1767966" y="28353"/>
                        <a:pt x="2043193" y="0"/>
                      </a:cubicBezTo>
                      <a:lnTo>
                        <a:pt x="2043193" y="0"/>
                      </a:lnTo>
                      <a:cubicBezTo>
                        <a:pt x="2194164" y="-864"/>
                        <a:pt x="2295793" y="-8915"/>
                        <a:pt x="2489777" y="0"/>
                      </a:cubicBezTo>
                      <a:cubicBezTo>
                        <a:pt x="2683761" y="8915"/>
                        <a:pt x="2736611" y="-15283"/>
                        <a:pt x="2918847" y="0"/>
                      </a:cubicBezTo>
                      <a:cubicBezTo>
                        <a:pt x="3123112" y="9369"/>
                        <a:pt x="3236140" y="5680"/>
                        <a:pt x="3330364" y="0"/>
                      </a:cubicBezTo>
                      <a:cubicBezTo>
                        <a:pt x="3417665" y="2710"/>
                        <a:pt x="3491174" y="77866"/>
                        <a:pt x="3502616" y="172252"/>
                      </a:cubicBezTo>
                      <a:cubicBezTo>
                        <a:pt x="3502875" y="302292"/>
                        <a:pt x="3517137" y="496087"/>
                        <a:pt x="3502616" y="602870"/>
                      </a:cubicBezTo>
                      <a:lnTo>
                        <a:pt x="3502616" y="602870"/>
                      </a:lnTo>
                      <a:cubicBezTo>
                        <a:pt x="3512554" y="716897"/>
                        <a:pt x="3492028" y="754061"/>
                        <a:pt x="3502616" y="861243"/>
                      </a:cubicBezTo>
                      <a:lnTo>
                        <a:pt x="3502616" y="861239"/>
                      </a:lnTo>
                      <a:cubicBezTo>
                        <a:pt x="3499305" y="950741"/>
                        <a:pt x="3417897" y="1049539"/>
                        <a:pt x="3330364" y="1033491"/>
                      </a:cubicBezTo>
                      <a:cubicBezTo>
                        <a:pt x="3174092" y="1046376"/>
                        <a:pt x="3030070" y="1017339"/>
                        <a:pt x="2918847" y="1033491"/>
                      </a:cubicBezTo>
                      <a:cubicBezTo>
                        <a:pt x="2792757" y="1064084"/>
                        <a:pt x="2645460" y="1087435"/>
                        <a:pt x="2426170" y="1115120"/>
                      </a:cubicBezTo>
                      <a:cubicBezTo>
                        <a:pt x="2206880" y="1142805"/>
                        <a:pt x="2080659" y="1187940"/>
                        <a:pt x="1952813" y="1193548"/>
                      </a:cubicBezTo>
                      <a:cubicBezTo>
                        <a:pt x="1984451" y="1140707"/>
                        <a:pt x="2023877" y="1073209"/>
                        <a:pt x="2043193" y="1033491"/>
                      </a:cubicBezTo>
                      <a:cubicBezTo>
                        <a:pt x="1904163" y="1038830"/>
                        <a:pt x="1586162" y="1061112"/>
                        <a:pt x="1400837" y="1033491"/>
                      </a:cubicBezTo>
                      <a:cubicBezTo>
                        <a:pt x="1215512" y="1005870"/>
                        <a:pt x="1075243" y="1025774"/>
                        <a:pt x="777190" y="1033491"/>
                      </a:cubicBezTo>
                      <a:cubicBezTo>
                        <a:pt x="479137" y="1041208"/>
                        <a:pt x="396500" y="1047622"/>
                        <a:pt x="172252" y="1033491"/>
                      </a:cubicBezTo>
                      <a:cubicBezTo>
                        <a:pt x="70132" y="1036046"/>
                        <a:pt x="-5860" y="945576"/>
                        <a:pt x="0" y="861239"/>
                      </a:cubicBezTo>
                      <a:lnTo>
                        <a:pt x="0" y="861243"/>
                      </a:lnTo>
                      <a:cubicBezTo>
                        <a:pt x="-9112" y="759471"/>
                        <a:pt x="10606" y="656930"/>
                        <a:pt x="0" y="602870"/>
                      </a:cubicBezTo>
                      <a:lnTo>
                        <a:pt x="0" y="602870"/>
                      </a:lnTo>
                      <a:cubicBezTo>
                        <a:pt x="20521" y="474508"/>
                        <a:pt x="3068" y="322473"/>
                        <a:pt x="0" y="172252"/>
                      </a:cubicBezTo>
                      <a:close/>
                    </a:path>
                    <a:path w="3502616" h="1033491" stroke="0" extrusionOk="0">
                      <a:moveTo>
                        <a:pt x="0" y="172252"/>
                      </a:moveTo>
                      <a:cubicBezTo>
                        <a:pt x="274" y="70894"/>
                        <a:pt x="81807" y="21996"/>
                        <a:pt x="172252" y="0"/>
                      </a:cubicBezTo>
                      <a:cubicBezTo>
                        <a:pt x="413912" y="11763"/>
                        <a:pt x="532841" y="18073"/>
                        <a:pt x="758480" y="0"/>
                      </a:cubicBezTo>
                      <a:cubicBezTo>
                        <a:pt x="984119" y="-18073"/>
                        <a:pt x="1198152" y="28884"/>
                        <a:pt x="1382127" y="0"/>
                      </a:cubicBezTo>
                      <a:cubicBezTo>
                        <a:pt x="1566102" y="-28884"/>
                        <a:pt x="1909633" y="-4685"/>
                        <a:pt x="2043193" y="0"/>
                      </a:cubicBezTo>
                      <a:lnTo>
                        <a:pt x="2043193" y="0"/>
                      </a:lnTo>
                      <a:cubicBezTo>
                        <a:pt x="2171388" y="-1242"/>
                        <a:pt x="2312986" y="-14306"/>
                        <a:pt x="2463507" y="0"/>
                      </a:cubicBezTo>
                      <a:cubicBezTo>
                        <a:pt x="2614028" y="14306"/>
                        <a:pt x="2770868" y="1880"/>
                        <a:pt x="2918847" y="0"/>
                      </a:cubicBezTo>
                      <a:cubicBezTo>
                        <a:pt x="3078671" y="869"/>
                        <a:pt x="3148277" y="-7830"/>
                        <a:pt x="3330364" y="0"/>
                      </a:cubicBezTo>
                      <a:cubicBezTo>
                        <a:pt x="3432189" y="1208"/>
                        <a:pt x="3513661" y="97316"/>
                        <a:pt x="3502616" y="172252"/>
                      </a:cubicBezTo>
                      <a:cubicBezTo>
                        <a:pt x="3494293" y="348371"/>
                        <a:pt x="3515599" y="500634"/>
                        <a:pt x="3502616" y="602870"/>
                      </a:cubicBezTo>
                      <a:lnTo>
                        <a:pt x="3502616" y="602870"/>
                      </a:lnTo>
                      <a:cubicBezTo>
                        <a:pt x="3496981" y="696582"/>
                        <a:pt x="3513024" y="748153"/>
                        <a:pt x="3502616" y="861243"/>
                      </a:cubicBezTo>
                      <a:lnTo>
                        <a:pt x="3502616" y="861239"/>
                      </a:lnTo>
                      <a:cubicBezTo>
                        <a:pt x="3483445" y="965370"/>
                        <a:pt x="3437396" y="1014753"/>
                        <a:pt x="3330364" y="1033491"/>
                      </a:cubicBezTo>
                      <a:cubicBezTo>
                        <a:pt x="3130667" y="1019838"/>
                        <a:pt x="3092170" y="1037731"/>
                        <a:pt x="2918847" y="1033491"/>
                      </a:cubicBezTo>
                      <a:cubicBezTo>
                        <a:pt x="2677333" y="1054862"/>
                        <a:pt x="2650069" y="1052841"/>
                        <a:pt x="2426170" y="1115120"/>
                      </a:cubicBezTo>
                      <a:cubicBezTo>
                        <a:pt x="2202271" y="1177399"/>
                        <a:pt x="2070440" y="1171666"/>
                        <a:pt x="1952813" y="1193548"/>
                      </a:cubicBezTo>
                      <a:cubicBezTo>
                        <a:pt x="1978146" y="1140414"/>
                        <a:pt x="2012413" y="1096066"/>
                        <a:pt x="2043193" y="1033491"/>
                      </a:cubicBezTo>
                      <a:cubicBezTo>
                        <a:pt x="1732868" y="1012928"/>
                        <a:pt x="1570019" y="1053395"/>
                        <a:pt x="1382127" y="1033491"/>
                      </a:cubicBezTo>
                      <a:cubicBezTo>
                        <a:pt x="1194235" y="1013587"/>
                        <a:pt x="987923" y="1002587"/>
                        <a:pt x="739771" y="1033491"/>
                      </a:cubicBezTo>
                      <a:cubicBezTo>
                        <a:pt x="491619" y="1064395"/>
                        <a:pt x="412739" y="1035356"/>
                        <a:pt x="172252" y="1033491"/>
                      </a:cubicBezTo>
                      <a:cubicBezTo>
                        <a:pt x="80653" y="1034446"/>
                        <a:pt x="5485" y="963375"/>
                        <a:pt x="0" y="861239"/>
                      </a:cubicBezTo>
                      <a:lnTo>
                        <a:pt x="0" y="861243"/>
                      </a:lnTo>
                      <a:cubicBezTo>
                        <a:pt x="-6768" y="754847"/>
                        <a:pt x="-7041" y="659110"/>
                        <a:pt x="0" y="602870"/>
                      </a:cubicBezTo>
                      <a:lnTo>
                        <a:pt x="0" y="602870"/>
                      </a:lnTo>
                      <a:cubicBezTo>
                        <a:pt x="-19778" y="436432"/>
                        <a:pt x="4462" y="275904"/>
                        <a:pt x="0" y="172252"/>
                      </a:cubicBezTo>
                      <a:close/>
                    </a:path>
                  </a:pathLst>
                </a:custGeom>
                <a:solidFill>
                  <a:schemeClr val="bg1"/>
                </a:solidFill>
                <a:ln>
                  <a:solidFill>
                    <a:srgbClr val="B8C2E9"/>
                  </a:solidFill>
                  <a:extLst>
                    <a:ext uri="{C807C97D-BFC1-408E-A445-0C87EB9F89A2}">
                      <ask:lineSketchStyleProps xmlns:ask="http://schemas.microsoft.com/office/drawing/2018/sketchyshapes" sd="2104418159">
                        <a:prstGeom prst="wedgeRoundRectCallout">
                          <a:avLst>
                            <a:gd name="adj1" fmla="val 5753"/>
                            <a:gd name="adj2" fmla="val 65487"/>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テキスト ボックス 32">
                  <a:extLst>
                    <a:ext uri="{FF2B5EF4-FFF2-40B4-BE49-F238E27FC236}">
                      <a16:creationId xmlns:a16="http://schemas.microsoft.com/office/drawing/2014/main" id="{702632AD-EDD2-72C7-8455-42BB38FCF4EB}"/>
                    </a:ext>
                  </a:extLst>
                </p:cNvPr>
                <p:cNvSpPr txBox="1"/>
                <p:nvPr/>
              </p:nvSpPr>
              <p:spPr>
                <a:xfrm>
                  <a:off x="8536655" y="4789963"/>
                  <a:ext cx="3041513" cy="861774"/>
                </a:xfrm>
                <a:prstGeom prst="rect">
                  <a:avLst/>
                </a:prstGeom>
                <a:noFill/>
              </p:spPr>
              <p:txBody>
                <a:bodyPr wrap="square">
                  <a:spAutoFit/>
                </a:bodyPr>
                <a:lstStyle/>
                <a:p>
                  <a:pPr algn="ctr"/>
                  <a:r>
                    <a:rPr lang="ja-JP" altLang="en-US" sz="1800">
                      <a:latin typeface="UD Digi Kyokasho NK-B" panose="02020700000000000000" pitchFamily="18" charset="-128"/>
                      <a:ea typeface="UD Digi Kyokasho NK-B" panose="02020700000000000000" pitchFamily="18" charset="-128"/>
                    </a:rPr>
                    <a:t>日本の公的な機関のタイ支部</a:t>
                  </a:r>
                  <a:endParaRPr lang="en-US" altLang="ja-JP" sz="1800">
                    <a:latin typeface="UD Digi Kyokasho NK-B" panose="02020700000000000000" pitchFamily="18" charset="-128"/>
                    <a:ea typeface="UD Digi Kyokasho NK-B" panose="02020700000000000000" pitchFamily="18" charset="-128"/>
                  </a:endParaRPr>
                </a:p>
                <a:p>
                  <a:pPr algn="ctr"/>
                  <a:r>
                    <a:rPr lang="ja-JP" altLang="en-US" sz="1600">
                      <a:latin typeface="UD Digi Kyokasho NK-B" panose="02020700000000000000" pitchFamily="18" charset="-128"/>
                      <a:ea typeface="UD Digi Kyokasho NK-B" panose="02020700000000000000" pitchFamily="18" charset="-128"/>
                    </a:rPr>
                    <a:t>例</a:t>
                  </a:r>
                  <a:r>
                    <a:rPr lang="en-US" altLang="ja-JP" sz="1600">
                      <a:latin typeface="UD Digi Kyokasho NK-B" panose="02020700000000000000" pitchFamily="18" charset="-128"/>
                      <a:ea typeface="UD Digi Kyokasho NK-B" panose="02020700000000000000" pitchFamily="18" charset="-128"/>
                    </a:rPr>
                    <a:t>)</a:t>
                  </a:r>
                  <a:r>
                    <a:rPr lang="ja-JP" altLang="en-US" sz="1600">
                      <a:latin typeface="UD Digi Kyokasho NK-B" panose="02020700000000000000" pitchFamily="18" charset="-128"/>
                      <a:ea typeface="UD Digi Kyokasho NK-B" panose="02020700000000000000" pitchFamily="18" charset="-128"/>
                    </a:rPr>
                    <a:t>日本国大使館、国際交流基金</a:t>
                  </a:r>
                  <a:r>
                    <a:rPr lang="en-US" altLang="ja-JP" sz="1600">
                      <a:latin typeface="UD Digi Kyokasho NK-B" panose="02020700000000000000" pitchFamily="18" charset="-128"/>
                      <a:ea typeface="UD Digi Kyokasho NK-B" panose="02020700000000000000" pitchFamily="18" charset="-128"/>
                    </a:rPr>
                    <a:t>(JF)</a:t>
                  </a:r>
                  <a:r>
                    <a:rPr lang="ja-JP" altLang="en-US" sz="1600">
                      <a:latin typeface="UD Digi Kyokasho NK-B" panose="02020700000000000000" pitchFamily="18" charset="-128"/>
                      <a:ea typeface="UD Digi Kyokasho NK-B" panose="02020700000000000000" pitchFamily="18" charset="-128"/>
                    </a:rPr>
                    <a:t>、国際協力機構</a:t>
                  </a:r>
                  <a:r>
                    <a:rPr lang="en-US" altLang="ja-JP" sz="1600">
                      <a:latin typeface="UD Digi Kyokasho NK-B" panose="02020700000000000000" pitchFamily="18" charset="-128"/>
                      <a:ea typeface="UD Digi Kyokasho NK-B" panose="02020700000000000000" pitchFamily="18" charset="-128"/>
                    </a:rPr>
                    <a:t>(JICA)</a:t>
                  </a:r>
                  <a:endParaRPr lang="en-US" sz="1600">
                    <a:latin typeface="UD Digi Kyokasho NK-B" panose="02020700000000000000" pitchFamily="18" charset="-128"/>
                    <a:ea typeface="UD Digi Kyokasho NK-B" panose="02020700000000000000" pitchFamily="18" charset="-128"/>
                  </a:endParaRPr>
                </a:p>
              </p:txBody>
            </p:sp>
          </p:grpSp>
        </p:grpSp>
      </p:grpSp>
      <p:grpSp>
        <p:nvGrpSpPr>
          <p:cNvPr id="73" name="グループ化 72">
            <a:extLst>
              <a:ext uri="{FF2B5EF4-FFF2-40B4-BE49-F238E27FC236}">
                <a16:creationId xmlns:a16="http://schemas.microsoft.com/office/drawing/2014/main" id="{55A456FA-FE99-772D-2FD6-5FCEC6795F7C}"/>
              </a:ext>
            </a:extLst>
          </p:cNvPr>
          <p:cNvGrpSpPr/>
          <p:nvPr/>
        </p:nvGrpSpPr>
        <p:grpSpPr>
          <a:xfrm>
            <a:off x="3536215" y="4010974"/>
            <a:ext cx="2470558" cy="2715032"/>
            <a:chOff x="3477735" y="3681696"/>
            <a:chExt cx="2470558" cy="2715032"/>
          </a:xfrm>
        </p:grpSpPr>
        <p:sp>
          <p:nvSpPr>
            <p:cNvPr id="70" name="四角形: 角を丸くする 69">
              <a:extLst>
                <a:ext uri="{FF2B5EF4-FFF2-40B4-BE49-F238E27FC236}">
                  <a16:creationId xmlns:a16="http://schemas.microsoft.com/office/drawing/2014/main" id="{FD0280DC-70B1-9BB8-2A8F-5F252138F305}"/>
                </a:ext>
              </a:extLst>
            </p:cNvPr>
            <p:cNvSpPr/>
            <p:nvPr/>
          </p:nvSpPr>
          <p:spPr>
            <a:xfrm>
              <a:off x="3824919" y="4856782"/>
              <a:ext cx="1539946" cy="1539946"/>
            </a:xfrm>
            <a:prstGeom prst="roundRect">
              <a:avLst/>
            </a:prstGeom>
            <a:pattFill prst="pct40">
              <a:fgClr>
                <a:schemeClr val="accent2">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56" name="グループ化 55">
              <a:extLst>
                <a:ext uri="{FF2B5EF4-FFF2-40B4-BE49-F238E27FC236}">
                  <a16:creationId xmlns:a16="http://schemas.microsoft.com/office/drawing/2014/main" id="{199AB93D-1902-DD1D-6467-B111A405307C}"/>
                </a:ext>
              </a:extLst>
            </p:cNvPr>
            <p:cNvGrpSpPr/>
            <p:nvPr/>
          </p:nvGrpSpPr>
          <p:grpSpPr>
            <a:xfrm>
              <a:off x="3477735" y="3681696"/>
              <a:ext cx="2470558" cy="2562632"/>
              <a:chOff x="4934622" y="3942465"/>
              <a:chExt cx="2470558" cy="2562632"/>
            </a:xfrm>
          </p:grpSpPr>
          <p:grpSp>
            <p:nvGrpSpPr>
              <p:cNvPr id="26" name="グループ化 25">
                <a:extLst>
                  <a:ext uri="{FF2B5EF4-FFF2-40B4-BE49-F238E27FC236}">
                    <a16:creationId xmlns:a16="http://schemas.microsoft.com/office/drawing/2014/main" id="{9A3E1D98-CD72-17B4-6F62-706223378A0A}"/>
                  </a:ext>
                </a:extLst>
              </p:cNvPr>
              <p:cNvGrpSpPr/>
              <p:nvPr/>
            </p:nvGrpSpPr>
            <p:grpSpPr>
              <a:xfrm>
                <a:off x="5129406" y="4965151"/>
                <a:ext cx="1539946" cy="1539946"/>
                <a:chOff x="8514647" y="3475697"/>
                <a:chExt cx="1539946" cy="1539946"/>
              </a:xfrm>
            </p:grpSpPr>
            <p:sp>
              <p:nvSpPr>
                <p:cNvPr id="27" name="四角形: 角を丸くする 26">
                  <a:extLst>
                    <a:ext uri="{FF2B5EF4-FFF2-40B4-BE49-F238E27FC236}">
                      <a16:creationId xmlns:a16="http://schemas.microsoft.com/office/drawing/2014/main" id="{3F0101E5-6B60-FEA7-8E98-0DFC390CF3F6}"/>
                    </a:ext>
                  </a:extLst>
                </p:cNvPr>
                <p:cNvSpPr/>
                <p:nvPr/>
              </p:nvSpPr>
              <p:spPr>
                <a:xfrm>
                  <a:off x="8514647" y="3475697"/>
                  <a:ext cx="1539946" cy="1539946"/>
                </a:xfrm>
                <a:prstGeom prst="roundRect">
                  <a:avLst/>
                </a:prstGeom>
                <a:solidFill>
                  <a:schemeClr val="accent2">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機械・工業</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8" name="グラフィックス 27" descr="車 枠線">
                  <a:extLst>
                    <a:ext uri="{FF2B5EF4-FFF2-40B4-BE49-F238E27FC236}">
                      <a16:creationId xmlns:a16="http://schemas.microsoft.com/office/drawing/2014/main" id="{639C9BC9-FEF7-15E9-F348-668A7176F8D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33633" y="3969450"/>
                  <a:ext cx="914400" cy="914400"/>
                </a:xfrm>
                <a:prstGeom prst="rect">
                  <a:avLst/>
                </a:prstGeom>
              </p:spPr>
            </p:pic>
          </p:grpSp>
          <p:grpSp>
            <p:nvGrpSpPr>
              <p:cNvPr id="37" name="グループ化 36">
                <a:extLst>
                  <a:ext uri="{FF2B5EF4-FFF2-40B4-BE49-F238E27FC236}">
                    <a16:creationId xmlns:a16="http://schemas.microsoft.com/office/drawing/2014/main" id="{1E61184E-C986-2538-02C5-60985EA63BC4}"/>
                  </a:ext>
                </a:extLst>
              </p:cNvPr>
              <p:cNvGrpSpPr/>
              <p:nvPr/>
            </p:nvGrpSpPr>
            <p:grpSpPr>
              <a:xfrm>
                <a:off x="4934622" y="3942465"/>
                <a:ext cx="2470558" cy="1015812"/>
                <a:chOff x="3716210" y="4459252"/>
                <a:chExt cx="2611658" cy="1015812"/>
              </a:xfrm>
            </p:grpSpPr>
            <p:sp>
              <p:nvSpPr>
                <p:cNvPr id="36" name="吹き出し: 角を丸めた四角形 35">
                  <a:extLst>
                    <a:ext uri="{FF2B5EF4-FFF2-40B4-BE49-F238E27FC236}">
                      <a16:creationId xmlns:a16="http://schemas.microsoft.com/office/drawing/2014/main" id="{F12553E9-48EC-1111-6972-E2245E92775C}"/>
                    </a:ext>
                  </a:extLst>
                </p:cNvPr>
                <p:cNvSpPr/>
                <p:nvPr/>
              </p:nvSpPr>
              <p:spPr>
                <a:xfrm>
                  <a:off x="3716210" y="4459252"/>
                  <a:ext cx="2611658" cy="981922"/>
                </a:xfrm>
                <a:custGeom>
                  <a:avLst/>
                  <a:gdLst>
                    <a:gd name="csX0" fmla="*/ 0 w 2611658"/>
                    <a:gd name="csY0" fmla="*/ 163657 h 981922"/>
                    <a:gd name="csX1" fmla="*/ 163657 w 2611658"/>
                    <a:gd name="csY1" fmla="*/ 0 h 981922"/>
                    <a:gd name="csX2" fmla="*/ 829964 w 2611658"/>
                    <a:gd name="csY2" fmla="*/ 0 h 981922"/>
                    <a:gd name="csX3" fmla="*/ 1523467 w 2611658"/>
                    <a:gd name="csY3" fmla="*/ 0 h 981922"/>
                    <a:gd name="csX4" fmla="*/ 1523467 w 2611658"/>
                    <a:gd name="csY4" fmla="*/ 0 h 981922"/>
                    <a:gd name="csX5" fmla="*/ 2176382 w 2611658"/>
                    <a:gd name="csY5" fmla="*/ 0 h 981922"/>
                    <a:gd name="csX6" fmla="*/ 2448001 w 2611658"/>
                    <a:gd name="csY6" fmla="*/ 0 h 981922"/>
                    <a:gd name="csX7" fmla="*/ 2611658 w 2611658"/>
                    <a:gd name="csY7" fmla="*/ 163657 h 981922"/>
                    <a:gd name="csX8" fmla="*/ 2611658 w 2611658"/>
                    <a:gd name="csY8" fmla="*/ 572788 h 981922"/>
                    <a:gd name="csX9" fmla="*/ 2611658 w 2611658"/>
                    <a:gd name="csY9" fmla="*/ 572788 h 981922"/>
                    <a:gd name="csX10" fmla="*/ 2611658 w 2611658"/>
                    <a:gd name="csY10" fmla="*/ 818268 h 981922"/>
                    <a:gd name="csX11" fmla="*/ 2611658 w 2611658"/>
                    <a:gd name="csY11" fmla="*/ 818265 h 981922"/>
                    <a:gd name="csX12" fmla="*/ 2448001 w 2611658"/>
                    <a:gd name="csY12" fmla="*/ 981922 h 981922"/>
                    <a:gd name="csX13" fmla="*/ 2176382 w 2611658"/>
                    <a:gd name="csY13" fmla="*/ 981922 h 981922"/>
                    <a:gd name="csX14" fmla="*/ 1799215 w 2611658"/>
                    <a:gd name="csY14" fmla="*/ 1058988 h 981922"/>
                    <a:gd name="csX15" fmla="*/ 1422048 w 2611658"/>
                    <a:gd name="csY15" fmla="*/ 1136054 h 981922"/>
                    <a:gd name="csX16" fmla="*/ 1523467 w 2611658"/>
                    <a:gd name="csY16" fmla="*/ 981922 h 981922"/>
                    <a:gd name="csX17" fmla="*/ 829964 w 2611658"/>
                    <a:gd name="csY17" fmla="*/ 981922 h 981922"/>
                    <a:gd name="csX18" fmla="*/ 163657 w 2611658"/>
                    <a:gd name="csY18" fmla="*/ 981922 h 981922"/>
                    <a:gd name="csX19" fmla="*/ 0 w 2611658"/>
                    <a:gd name="csY19" fmla="*/ 818265 h 981922"/>
                    <a:gd name="csX20" fmla="*/ 0 w 2611658"/>
                    <a:gd name="csY20" fmla="*/ 818268 h 981922"/>
                    <a:gd name="csX21" fmla="*/ 0 w 2611658"/>
                    <a:gd name="csY21" fmla="*/ 572788 h 981922"/>
                    <a:gd name="csX22" fmla="*/ 0 w 2611658"/>
                    <a:gd name="csY22" fmla="*/ 572788 h 981922"/>
                    <a:gd name="csX23" fmla="*/ 0 w 2611658"/>
                    <a:gd name="csY23" fmla="*/ 163657 h 9819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611658" h="981922" fill="none" extrusionOk="0">
                      <a:moveTo>
                        <a:pt x="0" y="163657"/>
                      </a:moveTo>
                      <a:cubicBezTo>
                        <a:pt x="-24" y="68043"/>
                        <a:pt x="75278" y="-12736"/>
                        <a:pt x="163657" y="0"/>
                      </a:cubicBezTo>
                      <a:cubicBezTo>
                        <a:pt x="393348" y="-16954"/>
                        <a:pt x="686034" y="-15734"/>
                        <a:pt x="829964" y="0"/>
                      </a:cubicBezTo>
                      <a:cubicBezTo>
                        <a:pt x="973894" y="15734"/>
                        <a:pt x="1277502" y="-14193"/>
                        <a:pt x="1523467" y="0"/>
                      </a:cubicBezTo>
                      <a:lnTo>
                        <a:pt x="1523467" y="0"/>
                      </a:lnTo>
                      <a:cubicBezTo>
                        <a:pt x="1677526" y="-31057"/>
                        <a:pt x="1962831" y="2761"/>
                        <a:pt x="2176382" y="0"/>
                      </a:cubicBezTo>
                      <a:cubicBezTo>
                        <a:pt x="2245221" y="-748"/>
                        <a:pt x="2344650" y="-1665"/>
                        <a:pt x="2448001" y="0"/>
                      </a:cubicBezTo>
                      <a:cubicBezTo>
                        <a:pt x="2536847" y="-1418"/>
                        <a:pt x="2601136" y="53719"/>
                        <a:pt x="2611658" y="163657"/>
                      </a:cubicBezTo>
                      <a:cubicBezTo>
                        <a:pt x="2624862" y="342568"/>
                        <a:pt x="2597136" y="384082"/>
                        <a:pt x="2611658" y="572788"/>
                      </a:cubicBezTo>
                      <a:lnTo>
                        <a:pt x="2611658" y="572788"/>
                      </a:lnTo>
                      <a:cubicBezTo>
                        <a:pt x="2605093" y="672878"/>
                        <a:pt x="2606357" y="716309"/>
                        <a:pt x="2611658" y="818268"/>
                      </a:cubicBezTo>
                      <a:lnTo>
                        <a:pt x="2611658" y="818265"/>
                      </a:lnTo>
                      <a:cubicBezTo>
                        <a:pt x="2604369" y="917032"/>
                        <a:pt x="2540474" y="988234"/>
                        <a:pt x="2448001" y="981922"/>
                      </a:cubicBezTo>
                      <a:cubicBezTo>
                        <a:pt x="2367230" y="987880"/>
                        <a:pt x="2278206" y="977486"/>
                        <a:pt x="2176382" y="981922"/>
                      </a:cubicBezTo>
                      <a:cubicBezTo>
                        <a:pt x="1987637" y="1014553"/>
                        <a:pt x="1979207" y="1026650"/>
                        <a:pt x="1799215" y="1058988"/>
                      </a:cubicBezTo>
                      <a:cubicBezTo>
                        <a:pt x="1619223" y="1091326"/>
                        <a:pt x="1595740" y="1112862"/>
                        <a:pt x="1422048" y="1136054"/>
                      </a:cubicBezTo>
                      <a:cubicBezTo>
                        <a:pt x="1460765" y="1069045"/>
                        <a:pt x="1490737" y="1025992"/>
                        <a:pt x="1523467" y="981922"/>
                      </a:cubicBezTo>
                      <a:cubicBezTo>
                        <a:pt x="1219479" y="1012833"/>
                        <a:pt x="987676" y="969445"/>
                        <a:pt x="829964" y="981922"/>
                      </a:cubicBezTo>
                      <a:cubicBezTo>
                        <a:pt x="672252" y="994399"/>
                        <a:pt x="345910" y="963825"/>
                        <a:pt x="163657" y="981922"/>
                      </a:cubicBezTo>
                      <a:cubicBezTo>
                        <a:pt x="75232" y="978851"/>
                        <a:pt x="3623" y="910842"/>
                        <a:pt x="0" y="818265"/>
                      </a:cubicBezTo>
                      <a:lnTo>
                        <a:pt x="0" y="818268"/>
                      </a:lnTo>
                      <a:cubicBezTo>
                        <a:pt x="-8940" y="750064"/>
                        <a:pt x="-1188" y="659065"/>
                        <a:pt x="0" y="572788"/>
                      </a:cubicBezTo>
                      <a:lnTo>
                        <a:pt x="0" y="572788"/>
                      </a:lnTo>
                      <a:cubicBezTo>
                        <a:pt x="-20106" y="412194"/>
                        <a:pt x="-8701" y="256452"/>
                        <a:pt x="0" y="163657"/>
                      </a:cubicBezTo>
                      <a:close/>
                    </a:path>
                    <a:path w="2611658" h="981922" stroke="0" extrusionOk="0">
                      <a:moveTo>
                        <a:pt x="0" y="163657"/>
                      </a:moveTo>
                      <a:cubicBezTo>
                        <a:pt x="159" y="69661"/>
                        <a:pt x="76964" y="17328"/>
                        <a:pt x="163657" y="0"/>
                      </a:cubicBezTo>
                      <a:cubicBezTo>
                        <a:pt x="426322" y="-12435"/>
                        <a:pt x="496767" y="-26852"/>
                        <a:pt x="816366" y="0"/>
                      </a:cubicBezTo>
                      <a:cubicBezTo>
                        <a:pt x="1135965" y="26852"/>
                        <a:pt x="1337391" y="-13997"/>
                        <a:pt x="1523467" y="0"/>
                      </a:cubicBezTo>
                      <a:lnTo>
                        <a:pt x="1523467" y="0"/>
                      </a:lnTo>
                      <a:cubicBezTo>
                        <a:pt x="1830064" y="651"/>
                        <a:pt x="1973325" y="4796"/>
                        <a:pt x="2176382" y="0"/>
                      </a:cubicBezTo>
                      <a:cubicBezTo>
                        <a:pt x="2295632" y="-8506"/>
                        <a:pt x="2340157" y="-3212"/>
                        <a:pt x="2448001" y="0"/>
                      </a:cubicBezTo>
                      <a:cubicBezTo>
                        <a:pt x="2532809" y="427"/>
                        <a:pt x="2623076" y="58610"/>
                        <a:pt x="2611658" y="163657"/>
                      </a:cubicBezTo>
                      <a:cubicBezTo>
                        <a:pt x="2629060" y="355213"/>
                        <a:pt x="2618995" y="399417"/>
                        <a:pt x="2611658" y="572788"/>
                      </a:cubicBezTo>
                      <a:lnTo>
                        <a:pt x="2611658" y="572788"/>
                      </a:lnTo>
                      <a:cubicBezTo>
                        <a:pt x="2609131" y="674980"/>
                        <a:pt x="2616993" y="747152"/>
                        <a:pt x="2611658" y="818268"/>
                      </a:cubicBezTo>
                      <a:lnTo>
                        <a:pt x="2611658" y="818265"/>
                      </a:lnTo>
                      <a:cubicBezTo>
                        <a:pt x="2609885" y="912916"/>
                        <a:pt x="2528832" y="968358"/>
                        <a:pt x="2448001" y="981922"/>
                      </a:cubicBezTo>
                      <a:cubicBezTo>
                        <a:pt x="2320251" y="994445"/>
                        <a:pt x="2246415" y="990703"/>
                        <a:pt x="2176382" y="981922"/>
                      </a:cubicBezTo>
                      <a:cubicBezTo>
                        <a:pt x="2060599" y="986372"/>
                        <a:pt x="1952029" y="1032742"/>
                        <a:pt x="1791672" y="1060529"/>
                      </a:cubicBezTo>
                      <a:cubicBezTo>
                        <a:pt x="1631315" y="1088316"/>
                        <a:pt x="1549554" y="1121012"/>
                        <a:pt x="1422048" y="1136054"/>
                      </a:cubicBezTo>
                      <a:cubicBezTo>
                        <a:pt x="1455986" y="1096497"/>
                        <a:pt x="1490738" y="1017945"/>
                        <a:pt x="1523467" y="981922"/>
                      </a:cubicBezTo>
                      <a:cubicBezTo>
                        <a:pt x="1374444" y="964121"/>
                        <a:pt x="1062001" y="1003855"/>
                        <a:pt x="870758" y="981922"/>
                      </a:cubicBezTo>
                      <a:cubicBezTo>
                        <a:pt x="679515" y="959989"/>
                        <a:pt x="379760" y="967953"/>
                        <a:pt x="163657" y="981922"/>
                      </a:cubicBezTo>
                      <a:cubicBezTo>
                        <a:pt x="63965" y="982988"/>
                        <a:pt x="-555" y="890544"/>
                        <a:pt x="0" y="818265"/>
                      </a:cubicBezTo>
                      <a:lnTo>
                        <a:pt x="0" y="818268"/>
                      </a:lnTo>
                      <a:cubicBezTo>
                        <a:pt x="-1511" y="719506"/>
                        <a:pt x="-2668" y="631015"/>
                        <a:pt x="0" y="572788"/>
                      </a:cubicBezTo>
                      <a:lnTo>
                        <a:pt x="0" y="572788"/>
                      </a:lnTo>
                      <a:cubicBezTo>
                        <a:pt x="-8381" y="445310"/>
                        <a:pt x="8192" y="281682"/>
                        <a:pt x="0" y="163657"/>
                      </a:cubicBezTo>
                      <a:close/>
                    </a:path>
                  </a:pathLst>
                </a:custGeom>
                <a:solidFill>
                  <a:schemeClr val="bg1"/>
                </a:solidFill>
                <a:ln>
                  <a:solidFill>
                    <a:srgbClr val="9EE0F8"/>
                  </a:solidFill>
                  <a:extLst>
                    <a:ext uri="{C807C97D-BFC1-408E-A445-0C87EB9F89A2}">
                      <ask:lineSketchStyleProps xmlns:ask="http://schemas.microsoft.com/office/drawing/2018/sketchyshapes" sd="2104418159">
                        <a:prstGeom prst="wedgeRoundRectCallout">
                          <a:avLst>
                            <a:gd name="adj1" fmla="val 4450"/>
                            <a:gd name="adj2" fmla="val 65697"/>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テキスト ボックス 33">
                  <a:extLst>
                    <a:ext uri="{FF2B5EF4-FFF2-40B4-BE49-F238E27FC236}">
                      <a16:creationId xmlns:a16="http://schemas.microsoft.com/office/drawing/2014/main" id="{EB391C81-3FEE-08DC-66B1-0488D5ED7C6C}"/>
                    </a:ext>
                  </a:extLst>
                </p:cNvPr>
                <p:cNvSpPr txBox="1"/>
                <p:nvPr/>
              </p:nvSpPr>
              <p:spPr>
                <a:xfrm>
                  <a:off x="3849512" y="4551734"/>
                  <a:ext cx="2345053" cy="923330"/>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自動車、機械部品、工場プラントなどの日系企業</a:t>
                  </a:r>
                  <a:endParaRPr lang="en-US" sz="1800">
                    <a:latin typeface="UD Digi Kyokasho NK-B" panose="02020700000000000000" pitchFamily="18" charset="-128"/>
                    <a:ea typeface="UD Digi Kyokasho NK-B" panose="02020700000000000000" pitchFamily="18" charset="-128"/>
                  </a:endParaRPr>
                </a:p>
              </p:txBody>
            </p:sp>
          </p:grpSp>
        </p:grpSp>
      </p:grpSp>
      <p:grpSp>
        <p:nvGrpSpPr>
          <p:cNvPr id="72" name="グループ化 71">
            <a:extLst>
              <a:ext uri="{FF2B5EF4-FFF2-40B4-BE49-F238E27FC236}">
                <a16:creationId xmlns:a16="http://schemas.microsoft.com/office/drawing/2014/main" id="{0FD54EB0-CEF8-D50C-088D-156028ECBC53}"/>
              </a:ext>
            </a:extLst>
          </p:cNvPr>
          <p:cNvGrpSpPr/>
          <p:nvPr/>
        </p:nvGrpSpPr>
        <p:grpSpPr>
          <a:xfrm>
            <a:off x="365557" y="4035838"/>
            <a:ext cx="2900681" cy="2633103"/>
            <a:chOff x="294902" y="3798235"/>
            <a:chExt cx="2900681" cy="2633103"/>
          </a:xfrm>
        </p:grpSpPr>
        <p:sp>
          <p:nvSpPr>
            <p:cNvPr id="69" name="四角形: 角を丸くする 68">
              <a:extLst>
                <a:ext uri="{FF2B5EF4-FFF2-40B4-BE49-F238E27FC236}">
                  <a16:creationId xmlns:a16="http://schemas.microsoft.com/office/drawing/2014/main" id="{485FAED9-A8DF-8F96-5B8B-63F97D69DA1B}"/>
                </a:ext>
              </a:extLst>
            </p:cNvPr>
            <p:cNvSpPr/>
            <p:nvPr/>
          </p:nvSpPr>
          <p:spPr>
            <a:xfrm>
              <a:off x="1141399" y="4891392"/>
              <a:ext cx="1539946" cy="1539946"/>
            </a:xfrm>
            <a:prstGeom prst="roundRect">
              <a:avLst/>
            </a:prstGeom>
            <a:pattFill prst="pct40">
              <a:fgClr>
                <a:schemeClr val="accent4">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25" name="グループ化 24">
              <a:extLst>
                <a:ext uri="{FF2B5EF4-FFF2-40B4-BE49-F238E27FC236}">
                  <a16:creationId xmlns:a16="http://schemas.microsoft.com/office/drawing/2014/main" id="{E92C4DDE-6852-0456-DE08-AC4E6E974DB9}"/>
                </a:ext>
              </a:extLst>
            </p:cNvPr>
            <p:cNvGrpSpPr/>
            <p:nvPr/>
          </p:nvGrpSpPr>
          <p:grpSpPr>
            <a:xfrm>
              <a:off x="294902" y="3798235"/>
              <a:ext cx="2900681" cy="2480703"/>
              <a:chOff x="1229412" y="4102191"/>
              <a:chExt cx="2900681" cy="2480703"/>
            </a:xfrm>
          </p:grpSpPr>
          <p:grpSp>
            <p:nvGrpSpPr>
              <p:cNvPr id="14" name="グループ化 13">
                <a:extLst>
                  <a:ext uri="{FF2B5EF4-FFF2-40B4-BE49-F238E27FC236}">
                    <a16:creationId xmlns:a16="http://schemas.microsoft.com/office/drawing/2014/main" id="{FFBEE889-D823-04C8-DFF6-5E368B7098D2}"/>
                  </a:ext>
                </a:extLst>
              </p:cNvPr>
              <p:cNvGrpSpPr/>
              <p:nvPr/>
            </p:nvGrpSpPr>
            <p:grpSpPr>
              <a:xfrm>
                <a:off x="1923509" y="5042948"/>
                <a:ext cx="1539946" cy="1539946"/>
                <a:chOff x="183940" y="3448119"/>
                <a:chExt cx="1539946" cy="1539946"/>
              </a:xfrm>
            </p:grpSpPr>
            <p:sp>
              <p:nvSpPr>
                <p:cNvPr id="15" name="四角形: 角を丸くする 14">
                  <a:extLst>
                    <a:ext uri="{FF2B5EF4-FFF2-40B4-BE49-F238E27FC236}">
                      <a16:creationId xmlns:a16="http://schemas.microsoft.com/office/drawing/2014/main" id="{0960FB27-23E9-322E-DD7F-C4462C92377A}"/>
                    </a:ext>
                  </a:extLst>
                </p:cNvPr>
                <p:cNvSpPr/>
                <p:nvPr/>
              </p:nvSpPr>
              <p:spPr>
                <a:xfrm>
                  <a:off x="183940" y="3448119"/>
                  <a:ext cx="1539946" cy="1539946"/>
                </a:xfrm>
                <a:prstGeom prst="roundRect">
                  <a:avLst/>
                </a:prstGeom>
                <a:solidFill>
                  <a:schemeClr val="accent4">
                    <a:lumMod val="60000"/>
                    <a:lumOff val="4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旅行・ホテル・航空</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16" name="グラフィックス 15" descr="飛行機 枠線">
                  <a:extLst>
                    <a:ext uri="{FF2B5EF4-FFF2-40B4-BE49-F238E27FC236}">
                      <a16:creationId xmlns:a16="http://schemas.microsoft.com/office/drawing/2014/main" id="{EA188765-DB3D-00D7-8C87-A920139F8F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7858" y="4039055"/>
                  <a:ext cx="914400" cy="914400"/>
                </a:xfrm>
                <a:prstGeom prst="rect">
                  <a:avLst/>
                </a:prstGeom>
              </p:spPr>
            </p:pic>
          </p:grpSp>
          <p:grpSp>
            <p:nvGrpSpPr>
              <p:cNvPr id="38" name="グループ化 37">
                <a:extLst>
                  <a:ext uri="{FF2B5EF4-FFF2-40B4-BE49-F238E27FC236}">
                    <a16:creationId xmlns:a16="http://schemas.microsoft.com/office/drawing/2014/main" id="{EB8C0291-1D7C-E9DC-E259-E0816E76F92E}"/>
                  </a:ext>
                </a:extLst>
              </p:cNvPr>
              <p:cNvGrpSpPr/>
              <p:nvPr/>
            </p:nvGrpSpPr>
            <p:grpSpPr>
              <a:xfrm>
                <a:off x="1229412" y="4102191"/>
                <a:ext cx="2900681" cy="834762"/>
                <a:chOff x="3915407" y="4754302"/>
                <a:chExt cx="2379581" cy="834762"/>
              </a:xfrm>
            </p:grpSpPr>
            <p:sp>
              <p:nvSpPr>
                <p:cNvPr id="39" name="吹き出し: 角を丸めた四角形 38">
                  <a:extLst>
                    <a:ext uri="{FF2B5EF4-FFF2-40B4-BE49-F238E27FC236}">
                      <a16:creationId xmlns:a16="http://schemas.microsoft.com/office/drawing/2014/main" id="{BAC5150F-18E5-8B2A-F892-50DEF88CF321}"/>
                    </a:ext>
                  </a:extLst>
                </p:cNvPr>
                <p:cNvSpPr/>
                <p:nvPr/>
              </p:nvSpPr>
              <p:spPr>
                <a:xfrm>
                  <a:off x="3915407" y="4754302"/>
                  <a:ext cx="2379581" cy="834762"/>
                </a:xfrm>
                <a:custGeom>
                  <a:avLst/>
                  <a:gdLst>
                    <a:gd name="csX0" fmla="*/ 0 w 2379581"/>
                    <a:gd name="csY0" fmla="*/ 139130 h 834762"/>
                    <a:gd name="csX1" fmla="*/ 139130 w 2379581"/>
                    <a:gd name="csY1" fmla="*/ 0 h 834762"/>
                    <a:gd name="csX2" fmla="*/ 763610 w 2379581"/>
                    <a:gd name="csY2" fmla="*/ 0 h 834762"/>
                    <a:gd name="csX3" fmla="*/ 1388089 w 2379581"/>
                    <a:gd name="csY3" fmla="*/ 0 h 834762"/>
                    <a:gd name="csX4" fmla="*/ 1388089 w 2379581"/>
                    <a:gd name="csY4" fmla="*/ 0 h 834762"/>
                    <a:gd name="csX5" fmla="*/ 1982984 w 2379581"/>
                    <a:gd name="csY5" fmla="*/ 0 h 834762"/>
                    <a:gd name="csX6" fmla="*/ 2240451 w 2379581"/>
                    <a:gd name="csY6" fmla="*/ 0 h 834762"/>
                    <a:gd name="csX7" fmla="*/ 2379581 w 2379581"/>
                    <a:gd name="csY7" fmla="*/ 139130 h 834762"/>
                    <a:gd name="csX8" fmla="*/ 2379581 w 2379581"/>
                    <a:gd name="csY8" fmla="*/ 486945 h 834762"/>
                    <a:gd name="csX9" fmla="*/ 2379581 w 2379581"/>
                    <a:gd name="csY9" fmla="*/ 486945 h 834762"/>
                    <a:gd name="csX10" fmla="*/ 2379581 w 2379581"/>
                    <a:gd name="csY10" fmla="*/ 695635 h 834762"/>
                    <a:gd name="csX11" fmla="*/ 2379581 w 2379581"/>
                    <a:gd name="csY11" fmla="*/ 695632 h 834762"/>
                    <a:gd name="csX12" fmla="*/ 2240451 w 2379581"/>
                    <a:gd name="csY12" fmla="*/ 834762 h 834762"/>
                    <a:gd name="csX13" fmla="*/ 1982984 w 2379581"/>
                    <a:gd name="csY13" fmla="*/ 834762 h 834762"/>
                    <a:gd name="csX14" fmla="*/ 1294682 w 2379581"/>
                    <a:gd name="csY14" fmla="*/ 956696 h 834762"/>
                    <a:gd name="csX15" fmla="*/ 1388089 w 2379581"/>
                    <a:gd name="csY15" fmla="*/ 834762 h 834762"/>
                    <a:gd name="csX16" fmla="*/ 751120 w 2379581"/>
                    <a:gd name="csY16" fmla="*/ 834762 h 834762"/>
                    <a:gd name="csX17" fmla="*/ 139130 w 2379581"/>
                    <a:gd name="csY17" fmla="*/ 834762 h 834762"/>
                    <a:gd name="csX18" fmla="*/ 0 w 2379581"/>
                    <a:gd name="csY18" fmla="*/ 695632 h 834762"/>
                    <a:gd name="csX19" fmla="*/ 0 w 2379581"/>
                    <a:gd name="csY19" fmla="*/ 695635 h 834762"/>
                    <a:gd name="csX20" fmla="*/ 0 w 2379581"/>
                    <a:gd name="csY20" fmla="*/ 486945 h 834762"/>
                    <a:gd name="csX21" fmla="*/ 0 w 2379581"/>
                    <a:gd name="csY21" fmla="*/ 486945 h 834762"/>
                    <a:gd name="csX22" fmla="*/ 0 w 2379581"/>
                    <a:gd name="csY22" fmla="*/ 139130 h 83476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2379581" h="834762" fill="none" extrusionOk="0">
                      <a:moveTo>
                        <a:pt x="0" y="139130"/>
                      </a:moveTo>
                      <a:cubicBezTo>
                        <a:pt x="11027" y="76373"/>
                        <a:pt x="62892" y="14750"/>
                        <a:pt x="139130" y="0"/>
                      </a:cubicBezTo>
                      <a:cubicBezTo>
                        <a:pt x="426018" y="-27011"/>
                        <a:pt x="478469" y="25638"/>
                        <a:pt x="763610" y="0"/>
                      </a:cubicBezTo>
                      <a:cubicBezTo>
                        <a:pt x="1048751" y="-25638"/>
                        <a:pt x="1163280" y="-28486"/>
                        <a:pt x="1388089" y="0"/>
                      </a:cubicBezTo>
                      <a:lnTo>
                        <a:pt x="1388089" y="0"/>
                      </a:lnTo>
                      <a:cubicBezTo>
                        <a:pt x="1590065" y="-11426"/>
                        <a:pt x="1860767" y="2414"/>
                        <a:pt x="1982984" y="0"/>
                      </a:cubicBezTo>
                      <a:cubicBezTo>
                        <a:pt x="2080311" y="-10937"/>
                        <a:pt x="2154988" y="-6439"/>
                        <a:pt x="2240451" y="0"/>
                      </a:cubicBezTo>
                      <a:cubicBezTo>
                        <a:pt x="2314032" y="-5559"/>
                        <a:pt x="2389691" y="68937"/>
                        <a:pt x="2379581" y="139130"/>
                      </a:cubicBezTo>
                      <a:cubicBezTo>
                        <a:pt x="2388632" y="243177"/>
                        <a:pt x="2378027" y="323538"/>
                        <a:pt x="2379581" y="486945"/>
                      </a:cubicBezTo>
                      <a:lnTo>
                        <a:pt x="2379581" y="486945"/>
                      </a:lnTo>
                      <a:cubicBezTo>
                        <a:pt x="2374499" y="580368"/>
                        <a:pt x="2382318" y="617348"/>
                        <a:pt x="2379581" y="695635"/>
                      </a:cubicBezTo>
                      <a:lnTo>
                        <a:pt x="2379581" y="695632"/>
                      </a:lnTo>
                      <a:cubicBezTo>
                        <a:pt x="2376172" y="778439"/>
                        <a:pt x="2320340" y="831334"/>
                        <a:pt x="2240451" y="834762"/>
                      </a:cubicBezTo>
                      <a:cubicBezTo>
                        <a:pt x="2175787" y="837689"/>
                        <a:pt x="2041922" y="845666"/>
                        <a:pt x="1982984" y="834762"/>
                      </a:cubicBezTo>
                      <a:cubicBezTo>
                        <a:pt x="1720017" y="855615"/>
                        <a:pt x="1631153" y="916271"/>
                        <a:pt x="1294682" y="956696"/>
                      </a:cubicBezTo>
                      <a:cubicBezTo>
                        <a:pt x="1321099" y="924344"/>
                        <a:pt x="1362130" y="858400"/>
                        <a:pt x="1388089" y="834762"/>
                      </a:cubicBezTo>
                      <a:cubicBezTo>
                        <a:pt x="1235221" y="815149"/>
                        <a:pt x="893869" y="860172"/>
                        <a:pt x="751120" y="834762"/>
                      </a:cubicBezTo>
                      <a:cubicBezTo>
                        <a:pt x="608371" y="809352"/>
                        <a:pt x="289389" y="805452"/>
                        <a:pt x="139130" y="834762"/>
                      </a:cubicBezTo>
                      <a:cubicBezTo>
                        <a:pt x="71948" y="844046"/>
                        <a:pt x="-2233" y="771103"/>
                        <a:pt x="0" y="695632"/>
                      </a:cubicBezTo>
                      <a:lnTo>
                        <a:pt x="0" y="695635"/>
                      </a:lnTo>
                      <a:cubicBezTo>
                        <a:pt x="8490" y="619942"/>
                        <a:pt x="-10010" y="533875"/>
                        <a:pt x="0" y="486945"/>
                      </a:cubicBezTo>
                      <a:lnTo>
                        <a:pt x="0" y="486945"/>
                      </a:lnTo>
                      <a:cubicBezTo>
                        <a:pt x="-9885" y="372926"/>
                        <a:pt x="-15267" y="243344"/>
                        <a:pt x="0" y="139130"/>
                      </a:cubicBezTo>
                      <a:close/>
                    </a:path>
                    <a:path w="2379581" h="834762" stroke="0" extrusionOk="0">
                      <a:moveTo>
                        <a:pt x="0" y="139130"/>
                      </a:moveTo>
                      <a:cubicBezTo>
                        <a:pt x="824" y="43558"/>
                        <a:pt x="63354" y="4988"/>
                        <a:pt x="139130" y="0"/>
                      </a:cubicBezTo>
                      <a:cubicBezTo>
                        <a:pt x="333162" y="9078"/>
                        <a:pt x="464831" y="-25283"/>
                        <a:pt x="738630" y="0"/>
                      </a:cubicBezTo>
                      <a:cubicBezTo>
                        <a:pt x="1012429" y="25283"/>
                        <a:pt x="1247526" y="-24071"/>
                        <a:pt x="1388089" y="0"/>
                      </a:cubicBezTo>
                      <a:lnTo>
                        <a:pt x="1388089" y="0"/>
                      </a:lnTo>
                      <a:cubicBezTo>
                        <a:pt x="1667304" y="-25317"/>
                        <a:pt x="1713332" y="17961"/>
                        <a:pt x="1982984" y="0"/>
                      </a:cubicBezTo>
                      <a:cubicBezTo>
                        <a:pt x="2083219" y="-7671"/>
                        <a:pt x="2144037" y="5074"/>
                        <a:pt x="2240451" y="0"/>
                      </a:cubicBezTo>
                      <a:cubicBezTo>
                        <a:pt x="2314070" y="246"/>
                        <a:pt x="2385923" y="54146"/>
                        <a:pt x="2379581" y="139130"/>
                      </a:cubicBezTo>
                      <a:cubicBezTo>
                        <a:pt x="2368312" y="225480"/>
                        <a:pt x="2394284" y="389127"/>
                        <a:pt x="2379581" y="486945"/>
                      </a:cubicBezTo>
                      <a:lnTo>
                        <a:pt x="2379581" y="486945"/>
                      </a:lnTo>
                      <a:cubicBezTo>
                        <a:pt x="2376317" y="534251"/>
                        <a:pt x="2381559" y="619956"/>
                        <a:pt x="2379581" y="695635"/>
                      </a:cubicBezTo>
                      <a:lnTo>
                        <a:pt x="2379581" y="695632"/>
                      </a:lnTo>
                      <a:cubicBezTo>
                        <a:pt x="2374774" y="784036"/>
                        <a:pt x="2306483" y="819418"/>
                        <a:pt x="2240451" y="834762"/>
                      </a:cubicBezTo>
                      <a:cubicBezTo>
                        <a:pt x="2178486" y="828349"/>
                        <a:pt x="2051363" y="830556"/>
                        <a:pt x="1982984" y="834762"/>
                      </a:cubicBezTo>
                      <a:cubicBezTo>
                        <a:pt x="1807451" y="884628"/>
                        <a:pt x="1629965" y="907813"/>
                        <a:pt x="1294682" y="956696"/>
                      </a:cubicBezTo>
                      <a:cubicBezTo>
                        <a:pt x="1326117" y="916028"/>
                        <a:pt x="1356797" y="881784"/>
                        <a:pt x="1388089" y="834762"/>
                      </a:cubicBezTo>
                      <a:cubicBezTo>
                        <a:pt x="1218925" y="820049"/>
                        <a:pt x="1068909" y="854145"/>
                        <a:pt x="763610" y="834762"/>
                      </a:cubicBezTo>
                      <a:cubicBezTo>
                        <a:pt x="458311" y="815379"/>
                        <a:pt x="361873" y="847942"/>
                        <a:pt x="139130" y="834762"/>
                      </a:cubicBezTo>
                      <a:cubicBezTo>
                        <a:pt x="61132" y="826329"/>
                        <a:pt x="2639" y="774543"/>
                        <a:pt x="0" y="695632"/>
                      </a:cubicBezTo>
                      <a:lnTo>
                        <a:pt x="0" y="695635"/>
                      </a:lnTo>
                      <a:cubicBezTo>
                        <a:pt x="-545" y="652085"/>
                        <a:pt x="-1842" y="543244"/>
                        <a:pt x="0" y="486945"/>
                      </a:cubicBezTo>
                      <a:lnTo>
                        <a:pt x="0" y="486945"/>
                      </a:lnTo>
                      <a:cubicBezTo>
                        <a:pt x="-2828" y="318642"/>
                        <a:pt x="441" y="219681"/>
                        <a:pt x="0" y="139130"/>
                      </a:cubicBezTo>
                      <a:close/>
                    </a:path>
                  </a:pathLst>
                </a:custGeom>
                <a:solidFill>
                  <a:schemeClr val="bg1"/>
                </a:solidFill>
                <a:ln>
                  <a:solidFill>
                    <a:srgbClr val="9EE2CF"/>
                  </a:solidFill>
                  <a:extLst>
                    <a:ext uri="{C807C97D-BFC1-408E-A445-0C87EB9F89A2}">
                      <ask:lineSketchStyleProps xmlns:ask="http://schemas.microsoft.com/office/drawing/2018/sketchyshapes" sd="2104418159">
                        <a:prstGeom prst="wedgeRoundRectCallout">
                          <a:avLst>
                            <a:gd name="adj1" fmla="val 4408"/>
                            <a:gd name="adj2" fmla="val 64607"/>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テキスト ボックス 39">
                  <a:extLst>
                    <a:ext uri="{FF2B5EF4-FFF2-40B4-BE49-F238E27FC236}">
                      <a16:creationId xmlns:a16="http://schemas.microsoft.com/office/drawing/2014/main" id="{33F3FF6E-95B5-505E-BC2B-BCD278A0B2AC}"/>
                    </a:ext>
                  </a:extLst>
                </p:cNvPr>
                <p:cNvSpPr txBox="1"/>
                <p:nvPr/>
              </p:nvSpPr>
              <p:spPr>
                <a:xfrm>
                  <a:off x="4011257" y="4848667"/>
                  <a:ext cx="2224745" cy="646331"/>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日本語通訳ガイド、ホテルスタッフ、空港スタッフ</a:t>
                  </a:r>
                  <a:endParaRPr lang="en-US" sz="1800">
                    <a:latin typeface="UD Digi Kyokasho NK-B" panose="02020700000000000000" pitchFamily="18" charset="-128"/>
                    <a:ea typeface="UD Digi Kyokasho NK-B" panose="02020700000000000000" pitchFamily="18" charset="-128"/>
                  </a:endParaRPr>
                </a:p>
              </p:txBody>
            </p:sp>
          </p:grpSp>
        </p:grpSp>
      </p:grpSp>
      <p:grpSp>
        <p:nvGrpSpPr>
          <p:cNvPr id="78" name="グループ化 77">
            <a:extLst>
              <a:ext uri="{FF2B5EF4-FFF2-40B4-BE49-F238E27FC236}">
                <a16:creationId xmlns:a16="http://schemas.microsoft.com/office/drawing/2014/main" id="{158485B7-4630-EFB0-592E-947A1C4B33DF}"/>
              </a:ext>
            </a:extLst>
          </p:cNvPr>
          <p:cNvGrpSpPr/>
          <p:nvPr/>
        </p:nvGrpSpPr>
        <p:grpSpPr>
          <a:xfrm>
            <a:off x="361185" y="1355451"/>
            <a:ext cx="2308858" cy="2424540"/>
            <a:chOff x="898344" y="1199872"/>
            <a:chExt cx="2308858" cy="2424540"/>
          </a:xfrm>
        </p:grpSpPr>
        <p:sp>
          <p:nvSpPr>
            <p:cNvPr id="65" name="四角形: 角を丸くする 64">
              <a:extLst>
                <a:ext uri="{FF2B5EF4-FFF2-40B4-BE49-F238E27FC236}">
                  <a16:creationId xmlns:a16="http://schemas.microsoft.com/office/drawing/2014/main" id="{7CEE90F3-CA0C-2F59-8A38-8CAA41756C91}"/>
                </a:ext>
              </a:extLst>
            </p:cNvPr>
            <p:cNvSpPr/>
            <p:nvPr/>
          </p:nvSpPr>
          <p:spPr>
            <a:xfrm>
              <a:off x="1312491" y="2084466"/>
              <a:ext cx="1539946" cy="1539946"/>
            </a:xfrm>
            <a:prstGeom prst="roundRect">
              <a:avLst/>
            </a:prstGeom>
            <a:pattFill prst="pct40">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24" name="グループ化 23">
              <a:extLst>
                <a:ext uri="{FF2B5EF4-FFF2-40B4-BE49-F238E27FC236}">
                  <a16:creationId xmlns:a16="http://schemas.microsoft.com/office/drawing/2014/main" id="{E14F61CE-3AF6-CB02-768C-64E967EBC962}"/>
                </a:ext>
              </a:extLst>
            </p:cNvPr>
            <p:cNvGrpSpPr/>
            <p:nvPr/>
          </p:nvGrpSpPr>
          <p:grpSpPr>
            <a:xfrm>
              <a:off x="898344" y="1199872"/>
              <a:ext cx="2308858" cy="2272140"/>
              <a:chOff x="891789" y="1410876"/>
              <a:chExt cx="2308858" cy="2272140"/>
            </a:xfrm>
          </p:grpSpPr>
          <p:grpSp>
            <p:nvGrpSpPr>
              <p:cNvPr id="20" name="グループ化 19">
                <a:extLst>
                  <a:ext uri="{FF2B5EF4-FFF2-40B4-BE49-F238E27FC236}">
                    <a16:creationId xmlns:a16="http://schemas.microsoft.com/office/drawing/2014/main" id="{F312D8B1-264A-B162-3F64-760CC40CEBD0}"/>
                  </a:ext>
                </a:extLst>
              </p:cNvPr>
              <p:cNvGrpSpPr/>
              <p:nvPr/>
            </p:nvGrpSpPr>
            <p:grpSpPr>
              <a:xfrm>
                <a:off x="1153536" y="2143070"/>
                <a:ext cx="1539946" cy="1539946"/>
                <a:chOff x="1848413" y="1759403"/>
                <a:chExt cx="1539946" cy="1539946"/>
              </a:xfrm>
            </p:grpSpPr>
            <p:sp>
              <p:nvSpPr>
                <p:cNvPr id="21" name="四角形: 角を丸くする 20">
                  <a:extLst>
                    <a:ext uri="{FF2B5EF4-FFF2-40B4-BE49-F238E27FC236}">
                      <a16:creationId xmlns:a16="http://schemas.microsoft.com/office/drawing/2014/main" id="{E76595D3-4C4B-EC5D-6365-6419EEC93696}"/>
                    </a:ext>
                  </a:extLst>
                </p:cNvPr>
                <p:cNvSpPr/>
                <p:nvPr/>
              </p:nvSpPr>
              <p:spPr>
                <a:xfrm>
                  <a:off x="1848413" y="1759403"/>
                  <a:ext cx="1539946" cy="1539946"/>
                </a:xfrm>
                <a:prstGeom prst="round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出版・報道</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22" name="グラフィックス 21" descr="新聞 枠線">
                  <a:extLst>
                    <a:ext uri="{FF2B5EF4-FFF2-40B4-BE49-F238E27FC236}">
                      <a16:creationId xmlns:a16="http://schemas.microsoft.com/office/drawing/2014/main" id="{EF8F4D4C-C29D-D302-9B4F-C3B856EE447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3368" y="2204427"/>
                  <a:ext cx="914400" cy="914400"/>
                </a:xfrm>
                <a:prstGeom prst="rect">
                  <a:avLst/>
                </a:prstGeom>
              </p:spPr>
            </p:pic>
          </p:grpSp>
          <p:grpSp>
            <p:nvGrpSpPr>
              <p:cNvPr id="41" name="グループ化 40">
                <a:extLst>
                  <a:ext uri="{FF2B5EF4-FFF2-40B4-BE49-F238E27FC236}">
                    <a16:creationId xmlns:a16="http://schemas.microsoft.com/office/drawing/2014/main" id="{7D8BF8BE-A8A2-CFB6-8FA2-B24797FD1691}"/>
                  </a:ext>
                </a:extLst>
              </p:cNvPr>
              <p:cNvGrpSpPr/>
              <p:nvPr/>
            </p:nvGrpSpPr>
            <p:grpSpPr>
              <a:xfrm>
                <a:off x="891789" y="1410876"/>
                <a:ext cx="2308858" cy="634624"/>
                <a:chOff x="3521299" y="5054693"/>
                <a:chExt cx="2308858" cy="634624"/>
              </a:xfrm>
            </p:grpSpPr>
            <p:sp>
              <p:nvSpPr>
                <p:cNvPr id="42" name="吹き出し: 角を丸めた四角形 41">
                  <a:extLst>
                    <a:ext uri="{FF2B5EF4-FFF2-40B4-BE49-F238E27FC236}">
                      <a16:creationId xmlns:a16="http://schemas.microsoft.com/office/drawing/2014/main" id="{F36F440E-BDE7-2F30-A58A-A3BD9BD78614}"/>
                    </a:ext>
                  </a:extLst>
                </p:cNvPr>
                <p:cNvSpPr/>
                <p:nvPr/>
              </p:nvSpPr>
              <p:spPr>
                <a:xfrm>
                  <a:off x="3521299" y="5054693"/>
                  <a:ext cx="2308858" cy="634624"/>
                </a:xfrm>
                <a:custGeom>
                  <a:avLst/>
                  <a:gdLst>
                    <a:gd name="csX0" fmla="*/ 0 w 2308858"/>
                    <a:gd name="csY0" fmla="*/ 105773 h 634624"/>
                    <a:gd name="csX1" fmla="*/ 105773 w 2308858"/>
                    <a:gd name="csY1" fmla="*/ 0 h 634624"/>
                    <a:gd name="csX2" fmla="*/ 713893 w 2308858"/>
                    <a:gd name="csY2" fmla="*/ 0 h 634624"/>
                    <a:gd name="csX3" fmla="*/ 1346834 w 2308858"/>
                    <a:gd name="csY3" fmla="*/ 0 h 634624"/>
                    <a:gd name="csX4" fmla="*/ 1346834 w 2308858"/>
                    <a:gd name="csY4" fmla="*/ 0 h 634624"/>
                    <a:gd name="csX5" fmla="*/ 1924048 w 2308858"/>
                    <a:gd name="csY5" fmla="*/ 0 h 634624"/>
                    <a:gd name="csX6" fmla="*/ 2203085 w 2308858"/>
                    <a:gd name="csY6" fmla="*/ 0 h 634624"/>
                    <a:gd name="csX7" fmla="*/ 2308858 w 2308858"/>
                    <a:gd name="csY7" fmla="*/ 105773 h 634624"/>
                    <a:gd name="csX8" fmla="*/ 2308858 w 2308858"/>
                    <a:gd name="csY8" fmla="*/ 370197 h 634624"/>
                    <a:gd name="csX9" fmla="*/ 2308858 w 2308858"/>
                    <a:gd name="csY9" fmla="*/ 370197 h 634624"/>
                    <a:gd name="csX10" fmla="*/ 2308858 w 2308858"/>
                    <a:gd name="csY10" fmla="*/ 528853 h 634624"/>
                    <a:gd name="csX11" fmla="*/ 2308858 w 2308858"/>
                    <a:gd name="csY11" fmla="*/ 528851 h 634624"/>
                    <a:gd name="csX12" fmla="*/ 2203085 w 2308858"/>
                    <a:gd name="csY12" fmla="*/ 634624 h 634624"/>
                    <a:gd name="csX13" fmla="*/ 1924048 w 2308858"/>
                    <a:gd name="csY13" fmla="*/ 634624 h 634624"/>
                    <a:gd name="csX14" fmla="*/ 1582842 w 2308858"/>
                    <a:gd name="csY14" fmla="*/ 730129 h 634624"/>
                    <a:gd name="csX15" fmla="*/ 1241635 w 2308858"/>
                    <a:gd name="csY15" fmla="*/ 825633 h 634624"/>
                    <a:gd name="csX16" fmla="*/ 1346834 w 2308858"/>
                    <a:gd name="csY16" fmla="*/ 634624 h 634624"/>
                    <a:gd name="csX17" fmla="*/ 713893 w 2308858"/>
                    <a:gd name="csY17" fmla="*/ 634624 h 634624"/>
                    <a:gd name="csX18" fmla="*/ 105773 w 2308858"/>
                    <a:gd name="csY18" fmla="*/ 634624 h 634624"/>
                    <a:gd name="csX19" fmla="*/ 0 w 2308858"/>
                    <a:gd name="csY19" fmla="*/ 528851 h 634624"/>
                    <a:gd name="csX20" fmla="*/ 0 w 2308858"/>
                    <a:gd name="csY20" fmla="*/ 528853 h 634624"/>
                    <a:gd name="csX21" fmla="*/ 0 w 2308858"/>
                    <a:gd name="csY21" fmla="*/ 370197 h 634624"/>
                    <a:gd name="csX22" fmla="*/ 0 w 2308858"/>
                    <a:gd name="csY22" fmla="*/ 370197 h 634624"/>
                    <a:gd name="csX23" fmla="*/ 0 w 2308858"/>
                    <a:gd name="csY23" fmla="*/ 105773 h 6346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308858" h="634624" fill="none" extrusionOk="0">
                      <a:moveTo>
                        <a:pt x="0" y="105773"/>
                      </a:moveTo>
                      <a:cubicBezTo>
                        <a:pt x="-36" y="39339"/>
                        <a:pt x="47808" y="-2872"/>
                        <a:pt x="105773" y="0"/>
                      </a:cubicBezTo>
                      <a:cubicBezTo>
                        <a:pt x="329278" y="-12393"/>
                        <a:pt x="476416" y="11641"/>
                        <a:pt x="713893" y="0"/>
                      </a:cubicBezTo>
                      <a:cubicBezTo>
                        <a:pt x="951370" y="-11641"/>
                        <a:pt x="1078900" y="27615"/>
                        <a:pt x="1346834" y="0"/>
                      </a:cubicBezTo>
                      <a:lnTo>
                        <a:pt x="1346834" y="0"/>
                      </a:lnTo>
                      <a:cubicBezTo>
                        <a:pt x="1559841" y="12627"/>
                        <a:pt x="1719042" y="-23992"/>
                        <a:pt x="1924048" y="0"/>
                      </a:cubicBezTo>
                      <a:cubicBezTo>
                        <a:pt x="1997751" y="7325"/>
                        <a:pt x="2092015" y="-4630"/>
                        <a:pt x="2203085" y="0"/>
                      </a:cubicBezTo>
                      <a:cubicBezTo>
                        <a:pt x="2253925" y="-6979"/>
                        <a:pt x="2306618" y="43194"/>
                        <a:pt x="2308858" y="105773"/>
                      </a:cubicBezTo>
                      <a:cubicBezTo>
                        <a:pt x="2302368" y="224098"/>
                        <a:pt x="2300357" y="280041"/>
                        <a:pt x="2308858" y="370197"/>
                      </a:cubicBezTo>
                      <a:lnTo>
                        <a:pt x="2308858" y="370197"/>
                      </a:lnTo>
                      <a:cubicBezTo>
                        <a:pt x="2309846" y="416507"/>
                        <a:pt x="2309384" y="491581"/>
                        <a:pt x="2308858" y="528853"/>
                      </a:cubicBezTo>
                      <a:lnTo>
                        <a:pt x="2308858" y="528851"/>
                      </a:lnTo>
                      <a:cubicBezTo>
                        <a:pt x="2305352" y="591300"/>
                        <a:pt x="2264228" y="642863"/>
                        <a:pt x="2203085" y="634624"/>
                      </a:cubicBezTo>
                      <a:cubicBezTo>
                        <a:pt x="2089210" y="622293"/>
                        <a:pt x="1981812" y="639565"/>
                        <a:pt x="1924048" y="634624"/>
                      </a:cubicBezTo>
                      <a:cubicBezTo>
                        <a:pt x="1765697" y="679231"/>
                        <a:pt x="1683822" y="692481"/>
                        <a:pt x="1582842" y="730129"/>
                      </a:cubicBezTo>
                      <a:cubicBezTo>
                        <a:pt x="1481862" y="767777"/>
                        <a:pt x="1334640" y="808978"/>
                        <a:pt x="1241635" y="825633"/>
                      </a:cubicBezTo>
                      <a:cubicBezTo>
                        <a:pt x="1280988" y="755096"/>
                        <a:pt x="1317657" y="697627"/>
                        <a:pt x="1346834" y="634624"/>
                      </a:cubicBezTo>
                      <a:cubicBezTo>
                        <a:pt x="1042515" y="659667"/>
                        <a:pt x="851176" y="614444"/>
                        <a:pt x="713893" y="634624"/>
                      </a:cubicBezTo>
                      <a:cubicBezTo>
                        <a:pt x="576610" y="654804"/>
                        <a:pt x="292381" y="626375"/>
                        <a:pt x="105773" y="634624"/>
                      </a:cubicBezTo>
                      <a:cubicBezTo>
                        <a:pt x="50647" y="629466"/>
                        <a:pt x="7407" y="591749"/>
                        <a:pt x="0" y="528851"/>
                      </a:cubicBezTo>
                      <a:lnTo>
                        <a:pt x="0" y="528853"/>
                      </a:lnTo>
                      <a:cubicBezTo>
                        <a:pt x="-4404" y="460875"/>
                        <a:pt x="-6609" y="414035"/>
                        <a:pt x="0" y="370197"/>
                      </a:cubicBezTo>
                      <a:lnTo>
                        <a:pt x="0" y="370197"/>
                      </a:lnTo>
                      <a:cubicBezTo>
                        <a:pt x="3640" y="250412"/>
                        <a:pt x="-2446" y="160580"/>
                        <a:pt x="0" y="105773"/>
                      </a:cubicBezTo>
                      <a:close/>
                    </a:path>
                    <a:path w="2308858" h="634624" stroke="0" extrusionOk="0">
                      <a:moveTo>
                        <a:pt x="0" y="105773"/>
                      </a:moveTo>
                      <a:cubicBezTo>
                        <a:pt x="293" y="40691"/>
                        <a:pt x="50025" y="12527"/>
                        <a:pt x="105773" y="0"/>
                      </a:cubicBezTo>
                      <a:cubicBezTo>
                        <a:pt x="310714" y="-21199"/>
                        <a:pt x="432454" y="27580"/>
                        <a:pt x="701482" y="0"/>
                      </a:cubicBezTo>
                      <a:cubicBezTo>
                        <a:pt x="970510" y="-27580"/>
                        <a:pt x="1101667" y="-1131"/>
                        <a:pt x="1346834" y="0"/>
                      </a:cubicBezTo>
                      <a:lnTo>
                        <a:pt x="1346834" y="0"/>
                      </a:lnTo>
                      <a:cubicBezTo>
                        <a:pt x="1601608" y="3971"/>
                        <a:pt x="1657318" y="-18554"/>
                        <a:pt x="1924048" y="0"/>
                      </a:cubicBezTo>
                      <a:cubicBezTo>
                        <a:pt x="1979977" y="1982"/>
                        <a:pt x="2085089" y="13006"/>
                        <a:pt x="2203085" y="0"/>
                      </a:cubicBezTo>
                      <a:cubicBezTo>
                        <a:pt x="2255106" y="489"/>
                        <a:pt x="2313278" y="41680"/>
                        <a:pt x="2308858" y="105773"/>
                      </a:cubicBezTo>
                      <a:cubicBezTo>
                        <a:pt x="2305885" y="223881"/>
                        <a:pt x="2309902" y="249367"/>
                        <a:pt x="2308858" y="370197"/>
                      </a:cubicBezTo>
                      <a:lnTo>
                        <a:pt x="2308858" y="370197"/>
                      </a:lnTo>
                      <a:cubicBezTo>
                        <a:pt x="2311917" y="428505"/>
                        <a:pt x="2311796" y="493382"/>
                        <a:pt x="2308858" y="528853"/>
                      </a:cubicBezTo>
                      <a:lnTo>
                        <a:pt x="2308858" y="528851"/>
                      </a:lnTo>
                      <a:cubicBezTo>
                        <a:pt x="2307798" y="589818"/>
                        <a:pt x="2255594" y="626236"/>
                        <a:pt x="2203085" y="634624"/>
                      </a:cubicBezTo>
                      <a:cubicBezTo>
                        <a:pt x="2144784" y="640356"/>
                        <a:pt x="1996055" y="629269"/>
                        <a:pt x="1924048" y="634624"/>
                      </a:cubicBezTo>
                      <a:cubicBezTo>
                        <a:pt x="1833982" y="667453"/>
                        <a:pt x="1684376" y="718959"/>
                        <a:pt x="1576017" y="732039"/>
                      </a:cubicBezTo>
                      <a:cubicBezTo>
                        <a:pt x="1467658" y="745118"/>
                        <a:pt x="1403779" y="792542"/>
                        <a:pt x="1241635" y="825633"/>
                      </a:cubicBezTo>
                      <a:cubicBezTo>
                        <a:pt x="1281536" y="731015"/>
                        <a:pt x="1324391" y="693097"/>
                        <a:pt x="1346834" y="634624"/>
                      </a:cubicBezTo>
                      <a:cubicBezTo>
                        <a:pt x="1101085" y="662942"/>
                        <a:pt x="956296" y="614536"/>
                        <a:pt x="751125" y="634624"/>
                      </a:cubicBezTo>
                      <a:cubicBezTo>
                        <a:pt x="545954" y="654712"/>
                        <a:pt x="271418" y="604267"/>
                        <a:pt x="105773" y="634624"/>
                      </a:cubicBezTo>
                      <a:cubicBezTo>
                        <a:pt x="38565" y="635631"/>
                        <a:pt x="-445" y="572767"/>
                        <a:pt x="0" y="528851"/>
                      </a:cubicBezTo>
                      <a:lnTo>
                        <a:pt x="0" y="528853"/>
                      </a:lnTo>
                      <a:cubicBezTo>
                        <a:pt x="6939" y="482642"/>
                        <a:pt x="-7873" y="404758"/>
                        <a:pt x="0" y="370197"/>
                      </a:cubicBezTo>
                      <a:lnTo>
                        <a:pt x="0" y="370197"/>
                      </a:lnTo>
                      <a:cubicBezTo>
                        <a:pt x="-6786" y="264042"/>
                        <a:pt x="-12918" y="216810"/>
                        <a:pt x="0" y="105773"/>
                      </a:cubicBezTo>
                      <a:close/>
                    </a:path>
                  </a:pathLst>
                </a:custGeom>
                <a:solidFill>
                  <a:schemeClr val="bg1"/>
                </a:solidFill>
                <a:ln>
                  <a:solidFill>
                    <a:srgbClr val="F9B3A7"/>
                  </a:solidFill>
                  <a:extLst>
                    <a:ext uri="{C807C97D-BFC1-408E-A445-0C87EB9F89A2}">
                      <ask:lineSketchStyleProps xmlns:ask="http://schemas.microsoft.com/office/drawing/2018/sketchyshapes" sd="2104418159">
                        <a:prstGeom prst="wedgeRoundRectCallout">
                          <a:avLst>
                            <a:gd name="adj1" fmla="val 3777"/>
                            <a:gd name="adj2" fmla="val 80098"/>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テキスト ボックス 42">
                  <a:extLst>
                    <a:ext uri="{FF2B5EF4-FFF2-40B4-BE49-F238E27FC236}">
                      <a16:creationId xmlns:a16="http://schemas.microsoft.com/office/drawing/2014/main" id="{A600D601-D570-1138-CC7E-E4C5E905719D}"/>
                    </a:ext>
                  </a:extLst>
                </p:cNvPr>
                <p:cNvSpPr txBox="1"/>
                <p:nvPr/>
              </p:nvSpPr>
              <p:spPr>
                <a:xfrm>
                  <a:off x="3599505" y="5225580"/>
                  <a:ext cx="2198061" cy="369332"/>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日本語通訳・翻訳者</a:t>
                  </a:r>
                  <a:endParaRPr lang="en-US" sz="1800">
                    <a:latin typeface="UD Digi Kyokasho NK-B" panose="02020700000000000000" pitchFamily="18" charset="-128"/>
                    <a:ea typeface="UD Digi Kyokasho NK-B" panose="02020700000000000000" pitchFamily="18" charset="-128"/>
                  </a:endParaRPr>
                </a:p>
              </p:txBody>
            </p:sp>
          </p:grpSp>
        </p:grpSp>
      </p:grpSp>
      <p:grpSp>
        <p:nvGrpSpPr>
          <p:cNvPr id="77" name="グループ化 76">
            <a:extLst>
              <a:ext uri="{FF2B5EF4-FFF2-40B4-BE49-F238E27FC236}">
                <a16:creationId xmlns:a16="http://schemas.microsoft.com/office/drawing/2014/main" id="{F41F67BF-D674-9C08-5E0C-1102E3A7DEC3}"/>
              </a:ext>
            </a:extLst>
          </p:cNvPr>
          <p:cNvGrpSpPr/>
          <p:nvPr/>
        </p:nvGrpSpPr>
        <p:grpSpPr>
          <a:xfrm>
            <a:off x="2784378" y="1278541"/>
            <a:ext cx="2446063" cy="2507425"/>
            <a:chOff x="3534128" y="1075962"/>
            <a:chExt cx="2446063" cy="2507425"/>
          </a:xfrm>
        </p:grpSpPr>
        <p:sp>
          <p:nvSpPr>
            <p:cNvPr id="66" name="四角形: 角を丸くする 65">
              <a:extLst>
                <a:ext uri="{FF2B5EF4-FFF2-40B4-BE49-F238E27FC236}">
                  <a16:creationId xmlns:a16="http://schemas.microsoft.com/office/drawing/2014/main" id="{5B907078-850F-E483-254E-EFC3DCF6132E}"/>
                </a:ext>
              </a:extLst>
            </p:cNvPr>
            <p:cNvSpPr/>
            <p:nvPr/>
          </p:nvSpPr>
          <p:spPr>
            <a:xfrm>
              <a:off x="4060003" y="2043441"/>
              <a:ext cx="1539946" cy="1539946"/>
            </a:xfrm>
            <a:prstGeom prst="roundRect">
              <a:avLst/>
            </a:prstGeom>
            <a:pattFill prst="pct40">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23" name="グループ化 22">
              <a:extLst>
                <a:ext uri="{FF2B5EF4-FFF2-40B4-BE49-F238E27FC236}">
                  <a16:creationId xmlns:a16="http://schemas.microsoft.com/office/drawing/2014/main" id="{D3905BAF-D61A-52D7-0A7D-AAC99DCFD5D2}"/>
                </a:ext>
              </a:extLst>
            </p:cNvPr>
            <p:cNvGrpSpPr/>
            <p:nvPr/>
          </p:nvGrpSpPr>
          <p:grpSpPr>
            <a:xfrm>
              <a:off x="3534128" y="1075962"/>
              <a:ext cx="2446063" cy="2355025"/>
              <a:chOff x="3516149" y="1668194"/>
              <a:chExt cx="2446063" cy="2355025"/>
            </a:xfrm>
          </p:grpSpPr>
          <p:grpSp>
            <p:nvGrpSpPr>
              <p:cNvPr id="5" name="グループ化 4">
                <a:extLst>
                  <a:ext uri="{FF2B5EF4-FFF2-40B4-BE49-F238E27FC236}">
                    <a16:creationId xmlns:a16="http://schemas.microsoft.com/office/drawing/2014/main" id="{61917962-8343-4296-8B94-3F89F53409C8}"/>
                  </a:ext>
                </a:extLst>
              </p:cNvPr>
              <p:cNvGrpSpPr/>
              <p:nvPr/>
            </p:nvGrpSpPr>
            <p:grpSpPr>
              <a:xfrm>
                <a:off x="3889624" y="2483273"/>
                <a:ext cx="1539946" cy="1539946"/>
                <a:chOff x="3510217" y="1764231"/>
                <a:chExt cx="1539946" cy="1539946"/>
              </a:xfrm>
            </p:grpSpPr>
            <p:sp>
              <p:nvSpPr>
                <p:cNvPr id="6" name="四角形: 角を丸くする 5">
                  <a:extLst>
                    <a:ext uri="{FF2B5EF4-FFF2-40B4-BE49-F238E27FC236}">
                      <a16:creationId xmlns:a16="http://schemas.microsoft.com/office/drawing/2014/main" id="{66FB715D-FAC2-E2D0-E3B8-4922343FBAC4}"/>
                    </a:ext>
                  </a:extLst>
                </p:cNvPr>
                <p:cNvSpPr/>
                <p:nvPr/>
              </p:nvSpPr>
              <p:spPr>
                <a:xfrm>
                  <a:off x="3510217" y="1764231"/>
                  <a:ext cx="1539946" cy="1539946"/>
                </a:xfrm>
                <a:prstGeom prst="roundRect">
                  <a:avLst/>
                </a:prstGeom>
                <a:solidFill>
                  <a:schemeClr val="accent6">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医療・福祉</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7" name="グラフィックス 6" descr="医師女性 枠線">
                  <a:extLst>
                    <a:ext uri="{FF2B5EF4-FFF2-40B4-BE49-F238E27FC236}">
                      <a16:creationId xmlns:a16="http://schemas.microsoft.com/office/drawing/2014/main" id="{9233BB6E-27E8-363B-9EBC-F6006E45C1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38799" y="2243078"/>
                  <a:ext cx="914400" cy="914400"/>
                </a:xfrm>
                <a:prstGeom prst="rect">
                  <a:avLst/>
                </a:prstGeom>
              </p:spPr>
            </p:pic>
          </p:grpSp>
          <p:grpSp>
            <p:nvGrpSpPr>
              <p:cNvPr id="47" name="グループ化 46">
                <a:extLst>
                  <a:ext uri="{FF2B5EF4-FFF2-40B4-BE49-F238E27FC236}">
                    <a16:creationId xmlns:a16="http://schemas.microsoft.com/office/drawing/2014/main" id="{F6617D07-A1D0-5CA3-8BAD-A2698062C512}"/>
                  </a:ext>
                </a:extLst>
              </p:cNvPr>
              <p:cNvGrpSpPr/>
              <p:nvPr/>
            </p:nvGrpSpPr>
            <p:grpSpPr>
              <a:xfrm>
                <a:off x="3516149" y="1668194"/>
                <a:ext cx="2446063" cy="731472"/>
                <a:chOff x="3630964" y="5118174"/>
                <a:chExt cx="2446063" cy="731472"/>
              </a:xfrm>
            </p:grpSpPr>
            <p:sp>
              <p:nvSpPr>
                <p:cNvPr id="48" name="吹き出し: 角を丸めた四角形 47">
                  <a:extLst>
                    <a:ext uri="{FF2B5EF4-FFF2-40B4-BE49-F238E27FC236}">
                      <a16:creationId xmlns:a16="http://schemas.microsoft.com/office/drawing/2014/main" id="{5D72414D-DF29-EA92-D24B-CB9EE9E80AC0}"/>
                    </a:ext>
                  </a:extLst>
                </p:cNvPr>
                <p:cNvSpPr/>
                <p:nvPr/>
              </p:nvSpPr>
              <p:spPr>
                <a:xfrm>
                  <a:off x="3630964" y="5118174"/>
                  <a:ext cx="2433382" cy="721466"/>
                </a:xfrm>
                <a:custGeom>
                  <a:avLst/>
                  <a:gdLst>
                    <a:gd name="csX0" fmla="*/ 0 w 2433382"/>
                    <a:gd name="csY0" fmla="*/ 120247 h 721466"/>
                    <a:gd name="csX1" fmla="*/ 120247 w 2433382"/>
                    <a:gd name="csY1" fmla="*/ 0 h 721466"/>
                    <a:gd name="csX2" fmla="*/ 756868 w 2433382"/>
                    <a:gd name="csY2" fmla="*/ 0 h 721466"/>
                    <a:gd name="csX3" fmla="*/ 1419473 w 2433382"/>
                    <a:gd name="csY3" fmla="*/ 0 h 721466"/>
                    <a:gd name="csX4" fmla="*/ 1419473 w 2433382"/>
                    <a:gd name="csY4" fmla="*/ 0 h 721466"/>
                    <a:gd name="csX5" fmla="*/ 2027818 w 2433382"/>
                    <a:gd name="csY5" fmla="*/ 0 h 721466"/>
                    <a:gd name="csX6" fmla="*/ 2313135 w 2433382"/>
                    <a:gd name="csY6" fmla="*/ 0 h 721466"/>
                    <a:gd name="csX7" fmla="*/ 2433382 w 2433382"/>
                    <a:gd name="csY7" fmla="*/ 120247 h 721466"/>
                    <a:gd name="csX8" fmla="*/ 2433382 w 2433382"/>
                    <a:gd name="csY8" fmla="*/ 420855 h 721466"/>
                    <a:gd name="csX9" fmla="*/ 2433382 w 2433382"/>
                    <a:gd name="csY9" fmla="*/ 420855 h 721466"/>
                    <a:gd name="csX10" fmla="*/ 2433382 w 2433382"/>
                    <a:gd name="csY10" fmla="*/ 601222 h 721466"/>
                    <a:gd name="csX11" fmla="*/ 2433382 w 2433382"/>
                    <a:gd name="csY11" fmla="*/ 601219 h 721466"/>
                    <a:gd name="csX12" fmla="*/ 2313135 w 2433382"/>
                    <a:gd name="csY12" fmla="*/ 721466 h 721466"/>
                    <a:gd name="csX13" fmla="*/ 2027818 w 2433382"/>
                    <a:gd name="csY13" fmla="*/ 721466 h 721466"/>
                    <a:gd name="csX14" fmla="*/ 1685912 w 2433382"/>
                    <a:gd name="csY14" fmla="*/ 797328 h 721466"/>
                    <a:gd name="csX15" fmla="*/ 1344006 w 2433382"/>
                    <a:gd name="csY15" fmla="*/ 873190 h 721466"/>
                    <a:gd name="csX16" fmla="*/ 1419473 w 2433382"/>
                    <a:gd name="csY16" fmla="*/ 721466 h 721466"/>
                    <a:gd name="csX17" fmla="*/ 756868 w 2433382"/>
                    <a:gd name="csY17" fmla="*/ 721466 h 721466"/>
                    <a:gd name="csX18" fmla="*/ 120247 w 2433382"/>
                    <a:gd name="csY18" fmla="*/ 721466 h 721466"/>
                    <a:gd name="csX19" fmla="*/ 0 w 2433382"/>
                    <a:gd name="csY19" fmla="*/ 601219 h 721466"/>
                    <a:gd name="csX20" fmla="*/ 0 w 2433382"/>
                    <a:gd name="csY20" fmla="*/ 601222 h 721466"/>
                    <a:gd name="csX21" fmla="*/ 0 w 2433382"/>
                    <a:gd name="csY21" fmla="*/ 420855 h 721466"/>
                    <a:gd name="csX22" fmla="*/ 0 w 2433382"/>
                    <a:gd name="csY22" fmla="*/ 420855 h 721466"/>
                    <a:gd name="csX23" fmla="*/ 0 w 2433382"/>
                    <a:gd name="csY23" fmla="*/ 120247 h 7214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433382" h="721466" fill="none" extrusionOk="0">
                      <a:moveTo>
                        <a:pt x="0" y="120247"/>
                      </a:moveTo>
                      <a:cubicBezTo>
                        <a:pt x="-16" y="50287"/>
                        <a:pt x="54266" y="-2729"/>
                        <a:pt x="120247" y="0"/>
                      </a:cubicBezTo>
                      <a:cubicBezTo>
                        <a:pt x="408544" y="-13696"/>
                        <a:pt x="537537" y="25731"/>
                        <a:pt x="756868" y="0"/>
                      </a:cubicBezTo>
                      <a:cubicBezTo>
                        <a:pt x="976199" y="-25731"/>
                        <a:pt x="1148875" y="-12035"/>
                        <a:pt x="1419473" y="0"/>
                      </a:cubicBezTo>
                      <a:lnTo>
                        <a:pt x="1419473" y="0"/>
                      </a:lnTo>
                      <a:cubicBezTo>
                        <a:pt x="1714831" y="-11833"/>
                        <a:pt x="1831541" y="26271"/>
                        <a:pt x="2027818" y="0"/>
                      </a:cubicBezTo>
                      <a:cubicBezTo>
                        <a:pt x="2088763" y="9300"/>
                        <a:pt x="2252100" y="-12085"/>
                        <a:pt x="2313135" y="0"/>
                      </a:cubicBezTo>
                      <a:cubicBezTo>
                        <a:pt x="2376855" y="-2478"/>
                        <a:pt x="2425911" y="39952"/>
                        <a:pt x="2433382" y="120247"/>
                      </a:cubicBezTo>
                      <a:cubicBezTo>
                        <a:pt x="2435286" y="224943"/>
                        <a:pt x="2429375" y="284171"/>
                        <a:pt x="2433382" y="420855"/>
                      </a:cubicBezTo>
                      <a:lnTo>
                        <a:pt x="2433382" y="420855"/>
                      </a:lnTo>
                      <a:cubicBezTo>
                        <a:pt x="2424960" y="500511"/>
                        <a:pt x="2441106" y="541481"/>
                        <a:pt x="2433382" y="601222"/>
                      </a:cubicBezTo>
                      <a:lnTo>
                        <a:pt x="2433382" y="601219"/>
                      </a:lnTo>
                      <a:cubicBezTo>
                        <a:pt x="2424093" y="678312"/>
                        <a:pt x="2384099" y="735229"/>
                        <a:pt x="2313135" y="721466"/>
                      </a:cubicBezTo>
                      <a:cubicBezTo>
                        <a:pt x="2231305" y="728218"/>
                        <a:pt x="2095262" y="726473"/>
                        <a:pt x="2027818" y="721466"/>
                      </a:cubicBezTo>
                      <a:cubicBezTo>
                        <a:pt x="1922889" y="729082"/>
                        <a:pt x="1810945" y="751655"/>
                        <a:pt x="1685912" y="797328"/>
                      </a:cubicBezTo>
                      <a:cubicBezTo>
                        <a:pt x="1560879" y="843001"/>
                        <a:pt x="1481900" y="845093"/>
                        <a:pt x="1344006" y="873190"/>
                      </a:cubicBezTo>
                      <a:cubicBezTo>
                        <a:pt x="1368996" y="831205"/>
                        <a:pt x="1391110" y="796396"/>
                        <a:pt x="1419473" y="721466"/>
                      </a:cubicBezTo>
                      <a:cubicBezTo>
                        <a:pt x="1266651" y="714685"/>
                        <a:pt x="1015943" y="743070"/>
                        <a:pt x="756868" y="721466"/>
                      </a:cubicBezTo>
                      <a:cubicBezTo>
                        <a:pt x="497793" y="699862"/>
                        <a:pt x="430222" y="737371"/>
                        <a:pt x="120247" y="721466"/>
                      </a:cubicBezTo>
                      <a:cubicBezTo>
                        <a:pt x="62582" y="707758"/>
                        <a:pt x="2984" y="669435"/>
                        <a:pt x="0" y="601219"/>
                      </a:cubicBezTo>
                      <a:lnTo>
                        <a:pt x="0" y="601222"/>
                      </a:lnTo>
                      <a:cubicBezTo>
                        <a:pt x="-1784" y="523773"/>
                        <a:pt x="-2728" y="499978"/>
                        <a:pt x="0" y="420855"/>
                      </a:cubicBezTo>
                      <a:lnTo>
                        <a:pt x="0" y="420855"/>
                      </a:lnTo>
                      <a:cubicBezTo>
                        <a:pt x="-4673" y="319596"/>
                        <a:pt x="-1572" y="192313"/>
                        <a:pt x="0" y="120247"/>
                      </a:cubicBezTo>
                      <a:close/>
                    </a:path>
                    <a:path w="2433382" h="721466" stroke="0" extrusionOk="0">
                      <a:moveTo>
                        <a:pt x="0" y="120247"/>
                      </a:moveTo>
                      <a:cubicBezTo>
                        <a:pt x="418" y="44326"/>
                        <a:pt x="56053" y="10403"/>
                        <a:pt x="120247" y="0"/>
                      </a:cubicBezTo>
                      <a:cubicBezTo>
                        <a:pt x="403940" y="-10303"/>
                        <a:pt x="595835" y="25805"/>
                        <a:pt x="743875" y="0"/>
                      </a:cubicBezTo>
                      <a:cubicBezTo>
                        <a:pt x="891915" y="-25805"/>
                        <a:pt x="1092140" y="-23834"/>
                        <a:pt x="1419473" y="0"/>
                      </a:cubicBezTo>
                      <a:lnTo>
                        <a:pt x="1419473" y="0"/>
                      </a:lnTo>
                      <a:cubicBezTo>
                        <a:pt x="1702539" y="1483"/>
                        <a:pt x="1813271" y="-10980"/>
                        <a:pt x="2027818" y="0"/>
                      </a:cubicBezTo>
                      <a:cubicBezTo>
                        <a:pt x="2132917" y="-2770"/>
                        <a:pt x="2188397" y="-4426"/>
                        <a:pt x="2313135" y="0"/>
                      </a:cubicBezTo>
                      <a:cubicBezTo>
                        <a:pt x="2375347" y="321"/>
                        <a:pt x="2436142" y="50292"/>
                        <a:pt x="2433382" y="120247"/>
                      </a:cubicBezTo>
                      <a:cubicBezTo>
                        <a:pt x="2420297" y="220436"/>
                        <a:pt x="2427800" y="276141"/>
                        <a:pt x="2433382" y="420855"/>
                      </a:cubicBezTo>
                      <a:lnTo>
                        <a:pt x="2433382" y="420855"/>
                      </a:lnTo>
                      <a:cubicBezTo>
                        <a:pt x="2427368" y="505116"/>
                        <a:pt x="2438667" y="555501"/>
                        <a:pt x="2433382" y="601222"/>
                      </a:cubicBezTo>
                      <a:lnTo>
                        <a:pt x="2433382" y="601219"/>
                      </a:lnTo>
                      <a:cubicBezTo>
                        <a:pt x="2430633" y="674245"/>
                        <a:pt x="2375472" y="715682"/>
                        <a:pt x="2313135" y="721466"/>
                      </a:cubicBezTo>
                      <a:cubicBezTo>
                        <a:pt x="2255023" y="715149"/>
                        <a:pt x="2126512" y="720452"/>
                        <a:pt x="2027818" y="721466"/>
                      </a:cubicBezTo>
                      <a:cubicBezTo>
                        <a:pt x="1896625" y="756983"/>
                        <a:pt x="1833930" y="777391"/>
                        <a:pt x="1679074" y="798845"/>
                      </a:cubicBezTo>
                      <a:cubicBezTo>
                        <a:pt x="1524218" y="820300"/>
                        <a:pt x="1469284" y="858957"/>
                        <a:pt x="1344006" y="873190"/>
                      </a:cubicBezTo>
                      <a:cubicBezTo>
                        <a:pt x="1363461" y="834453"/>
                        <a:pt x="1375842" y="794165"/>
                        <a:pt x="1419473" y="721466"/>
                      </a:cubicBezTo>
                      <a:cubicBezTo>
                        <a:pt x="1130238" y="739966"/>
                        <a:pt x="1099885" y="722078"/>
                        <a:pt x="795845" y="721466"/>
                      </a:cubicBezTo>
                      <a:cubicBezTo>
                        <a:pt x="491805" y="720854"/>
                        <a:pt x="391505" y="717546"/>
                        <a:pt x="120247" y="721466"/>
                      </a:cubicBezTo>
                      <a:cubicBezTo>
                        <a:pt x="45944" y="722370"/>
                        <a:pt x="-419" y="653970"/>
                        <a:pt x="0" y="601219"/>
                      </a:cubicBezTo>
                      <a:lnTo>
                        <a:pt x="0" y="601222"/>
                      </a:lnTo>
                      <a:cubicBezTo>
                        <a:pt x="-5608" y="548514"/>
                        <a:pt x="4646" y="457470"/>
                        <a:pt x="0" y="420855"/>
                      </a:cubicBezTo>
                      <a:lnTo>
                        <a:pt x="0" y="420855"/>
                      </a:lnTo>
                      <a:cubicBezTo>
                        <a:pt x="-13947" y="346122"/>
                        <a:pt x="772" y="231379"/>
                        <a:pt x="0" y="120247"/>
                      </a:cubicBezTo>
                      <a:close/>
                    </a:path>
                  </a:pathLst>
                </a:custGeom>
                <a:solidFill>
                  <a:schemeClr val="bg1"/>
                </a:solidFill>
                <a:ln>
                  <a:solidFill>
                    <a:srgbClr val="FCD9D3"/>
                  </a:solidFill>
                  <a:extLst>
                    <a:ext uri="{C807C97D-BFC1-408E-A445-0C87EB9F89A2}">
                      <ask:lineSketchStyleProps xmlns:ask="http://schemas.microsoft.com/office/drawing/2018/sketchyshapes" sd="2104418159">
                        <a:prstGeom prst="wedgeRoundRectCallout">
                          <a:avLst>
                            <a:gd name="adj1" fmla="val 5232"/>
                            <a:gd name="adj2" fmla="val 71030"/>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テキスト ボックス 48">
                  <a:extLst>
                    <a:ext uri="{FF2B5EF4-FFF2-40B4-BE49-F238E27FC236}">
                      <a16:creationId xmlns:a16="http://schemas.microsoft.com/office/drawing/2014/main" id="{FD48CF0F-200E-D29B-F222-0A630BDE81F0}"/>
                    </a:ext>
                  </a:extLst>
                </p:cNvPr>
                <p:cNvSpPr txBox="1"/>
                <p:nvPr/>
              </p:nvSpPr>
              <p:spPr>
                <a:xfrm>
                  <a:off x="3643644" y="5203315"/>
                  <a:ext cx="2433383" cy="646331"/>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日本の病院・介護施設スタッフ</a:t>
                  </a:r>
                  <a:endParaRPr lang="en-US" altLang="ja-JP">
                    <a:latin typeface="UD Digi Kyokasho NK-B" panose="02020700000000000000" pitchFamily="18" charset="-128"/>
                    <a:ea typeface="UD Digi Kyokasho NK-B" panose="02020700000000000000" pitchFamily="18" charset="-128"/>
                  </a:endParaRPr>
                </a:p>
              </p:txBody>
            </p:sp>
          </p:grpSp>
        </p:grpSp>
      </p:grpSp>
      <p:grpSp>
        <p:nvGrpSpPr>
          <p:cNvPr id="76" name="グループ化 75">
            <a:extLst>
              <a:ext uri="{FF2B5EF4-FFF2-40B4-BE49-F238E27FC236}">
                <a16:creationId xmlns:a16="http://schemas.microsoft.com/office/drawing/2014/main" id="{2A1C831E-C5B0-0F6C-9587-20037CF007EC}"/>
              </a:ext>
            </a:extLst>
          </p:cNvPr>
          <p:cNvGrpSpPr/>
          <p:nvPr/>
        </p:nvGrpSpPr>
        <p:grpSpPr>
          <a:xfrm>
            <a:off x="5450972" y="1319952"/>
            <a:ext cx="1721825" cy="2464653"/>
            <a:chOff x="6435733" y="1114558"/>
            <a:chExt cx="1721825" cy="2464653"/>
          </a:xfrm>
        </p:grpSpPr>
        <p:sp>
          <p:nvSpPr>
            <p:cNvPr id="67" name="四角形: 角を丸くする 66">
              <a:extLst>
                <a:ext uri="{FF2B5EF4-FFF2-40B4-BE49-F238E27FC236}">
                  <a16:creationId xmlns:a16="http://schemas.microsoft.com/office/drawing/2014/main" id="{29E69A89-0326-1155-777E-FD70CA1BCE5F}"/>
                </a:ext>
              </a:extLst>
            </p:cNvPr>
            <p:cNvSpPr>
              <a:spLocks/>
            </p:cNvSpPr>
            <p:nvPr/>
          </p:nvSpPr>
          <p:spPr>
            <a:xfrm>
              <a:off x="6617612" y="2039265"/>
              <a:ext cx="1539946" cy="1539946"/>
            </a:xfrm>
            <a:prstGeom prst="roundRect">
              <a:avLst/>
            </a:prstGeom>
            <a:pattFill prst="pct40">
              <a:fgClr>
                <a:srgbClr val="FFFF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13" name="グループ化 12">
              <a:extLst>
                <a:ext uri="{FF2B5EF4-FFF2-40B4-BE49-F238E27FC236}">
                  <a16:creationId xmlns:a16="http://schemas.microsoft.com/office/drawing/2014/main" id="{405EE4BE-9E5F-C180-0B35-07B165924FE7}"/>
                </a:ext>
              </a:extLst>
            </p:cNvPr>
            <p:cNvGrpSpPr/>
            <p:nvPr/>
          </p:nvGrpSpPr>
          <p:grpSpPr>
            <a:xfrm>
              <a:off x="6435733" y="1114558"/>
              <a:ext cx="1661107" cy="2312253"/>
              <a:chOff x="6413356" y="1394617"/>
              <a:chExt cx="1661107" cy="2312253"/>
            </a:xfrm>
          </p:grpSpPr>
          <p:grpSp>
            <p:nvGrpSpPr>
              <p:cNvPr id="8" name="グループ化 7">
                <a:extLst>
                  <a:ext uri="{FF2B5EF4-FFF2-40B4-BE49-F238E27FC236}">
                    <a16:creationId xmlns:a16="http://schemas.microsoft.com/office/drawing/2014/main" id="{35FC20F4-BF5E-4F97-4657-160F3046809E}"/>
                  </a:ext>
                </a:extLst>
              </p:cNvPr>
              <p:cNvGrpSpPr/>
              <p:nvPr/>
            </p:nvGrpSpPr>
            <p:grpSpPr>
              <a:xfrm>
                <a:off x="6442835" y="2166924"/>
                <a:ext cx="1539946" cy="1539946"/>
                <a:chOff x="5186580" y="1740283"/>
                <a:chExt cx="1539946" cy="1539946"/>
              </a:xfrm>
            </p:grpSpPr>
            <p:sp>
              <p:nvSpPr>
                <p:cNvPr id="9" name="四角形: 角を丸くする 8">
                  <a:extLst>
                    <a:ext uri="{FF2B5EF4-FFF2-40B4-BE49-F238E27FC236}">
                      <a16:creationId xmlns:a16="http://schemas.microsoft.com/office/drawing/2014/main" id="{1EAF2D1E-8D50-A348-C297-F80DF3F3B56C}"/>
                    </a:ext>
                  </a:extLst>
                </p:cNvPr>
                <p:cNvSpPr/>
                <p:nvPr/>
              </p:nvSpPr>
              <p:spPr>
                <a:xfrm>
                  <a:off x="5186580" y="1740283"/>
                  <a:ext cx="1539946" cy="1539946"/>
                </a:xfrm>
                <a:prstGeom prst="roundRect">
                  <a:avLst/>
                </a:prstGeom>
                <a:solidFill>
                  <a:srgbClr val="FFFFC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教育・保育</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10" name="グラフィックス 9" descr="教授 男性 枠線">
                  <a:extLst>
                    <a:ext uri="{FF2B5EF4-FFF2-40B4-BE49-F238E27FC236}">
                      <a16:creationId xmlns:a16="http://schemas.microsoft.com/office/drawing/2014/main" id="{8B42B526-D39A-3471-1712-F44FC1A280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99103" y="2181952"/>
                  <a:ext cx="914400" cy="914400"/>
                </a:xfrm>
                <a:prstGeom prst="rect">
                  <a:avLst/>
                </a:prstGeom>
              </p:spPr>
            </p:pic>
          </p:grpSp>
          <p:grpSp>
            <p:nvGrpSpPr>
              <p:cNvPr id="50" name="グループ化 49">
                <a:extLst>
                  <a:ext uri="{FF2B5EF4-FFF2-40B4-BE49-F238E27FC236}">
                    <a16:creationId xmlns:a16="http://schemas.microsoft.com/office/drawing/2014/main" id="{0BE2165C-A29E-3C96-C958-5E9D6296D7CD}"/>
                  </a:ext>
                </a:extLst>
              </p:cNvPr>
              <p:cNvGrpSpPr/>
              <p:nvPr/>
            </p:nvGrpSpPr>
            <p:grpSpPr>
              <a:xfrm>
                <a:off x="6413356" y="1394617"/>
                <a:ext cx="1661107" cy="618551"/>
                <a:chOff x="3588291" y="5189388"/>
                <a:chExt cx="1661107" cy="618551"/>
              </a:xfrm>
            </p:grpSpPr>
            <p:sp>
              <p:nvSpPr>
                <p:cNvPr id="51" name="吹き出し: 角を丸めた四角形 50">
                  <a:extLst>
                    <a:ext uri="{FF2B5EF4-FFF2-40B4-BE49-F238E27FC236}">
                      <a16:creationId xmlns:a16="http://schemas.microsoft.com/office/drawing/2014/main" id="{9A32107C-7DBE-B94F-B0A7-3BD3CBB5AA7D}"/>
                    </a:ext>
                  </a:extLst>
                </p:cNvPr>
                <p:cNvSpPr/>
                <p:nvPr/>
              </p:nvSpPr>
              <p:spPr>
                <a:xfrm>
                  <a:off x="3588291" y="5189388"/>
                  <a:ext cx="1661107" cy="618551"/>
                </a:xfrm>
                <a:custGeom>
                  <a:avLst/>
                  <a:gdLst>
                    <a:gd name="csX0" fmla="*/ 0 w 1661107"/>
                    <a:gd name="csY0" fmla="*/ 103094 h 618551"/>
                    <a:gd name="csX1" fmla="*/ 103094 w 1661107"/>
                    <a:gd name="csY1" fmla="*/ 0 h 618551"/>
                    <a:gd name="csX2" fmla="*/ 536037 w 1661107"/>
                    <a:gd name="csY2" fmla="*/ 0 h 618551"/>
                    <a:gd name="csX3" fmla="*/ 968979 w 1661107"/>
                    <a:gd name="csY3" fmla="*/ 0 h 618551"/>
                    <a:gd name="csX4" fmla="*/ 968979 w 1661107"/>
                    <a:gd name="csY4" fmla="*/ 0 h 618551"/>
                    <a:gd name="csX5" fmla="*/ 1384256 w 1661107"/>
                    <a:gd name="csY5" fmla="*/ 0 h 618551"/>
                    <a:gd name="csX6" fmla="*/ 1558013 w 1661107"/>
                    <a:gd name="csY6" fmla="*/ 0 h 618551"/>
                    <a:gd name="csX7" fmla="*/ 1661107 w 1661107"/>
                    <a:gd name="csY7" fmla="*/ 103094 h 618551"/>
                    <a:gd name="csX8" fmla="*/ 1661107 w 1661107"/>
                    <a:gd name="csY8" fmla="*/ 360821 h 618551"/>
                    <a:gd name="csX9" fmla="*/ 1661107 w 1661107"/>
                    <a:gd name="csY9" fmla="*/ 360821 h 618551"/>
                    <a:gd name="csX10" fmla="*/ 1661107 w 1661107"/>
                    <a:gd name="csY10" fmla="*/ 515459 h 618551"/>
                    <a:gd name="csX11" fmla="*/ 1661107 w 1661107"/>
                    <a:gd name="csY11" fmla="*/ 515457 h 618551"/>
                    <a:gd name="csX12" fmla="*/ 1558013 w 1661107"/>
                    <a:gd name="csY12" fmla="*/ 618551 h 618551"/>
                    <a:gd name="csX13" fmla="*/ 1384256 w 1661107"/>
                    <a:gd name="csY13" fmla="*/ 618551 h 618551"/>
                    <a:gd name="csX14" fmla="*/ 883094 w 1661107"/>
                    <a:gd name="csY14" fmla="*/ 806393 h 618551"/>
                    <a:gd name="csX15" fmla="*/ 968979 w 1661107"/>
                    <a:gd name="csY15" fmla="*/ 618551 h 618551"/>
                    <a:gd name="csX16" fmla="*/ 527378 w 1661107"/>
                    <a:gd name="csY16" fmla="*/ 618551 h 618551"/>
                    <a:gd name="csX17" fmla="*/ 103094 w 1661107"/>
                    <a:gd name="csY17" fmla="*/ 618551 h 618551"/>
                    <a:gd name="csX18" fmla="*/ 0 w 1661107"/>
                    <a:gd name="csY18" fmla="*/ 515457 h 618551"/>
                    <a:gd name="csX19" fmla="*/ 0 w 1661107"/>
                    <a:gd name="csY19" fmla="*/ 515459 h 618551"/>
                    <a:gd name="csX20" fmla="*/ 0 w 1661107"/>
                    <a:gd name="csY20" fmla="*/ 360821 h 618551"/>
                    <a:gd name="csX21" fmla="*/ 0 w 1661107"/>
                    <a:gd name="csY21" fmla="*/ 360821 h 618551"/>
                    <a:gd name="csX22" fmla="*/ 0 w 1661107"/>
                    <a:gd name="csY22" fmla="*/ 103094 h 61855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1661107" h="618551" fill="none" extrusionOk="0">
                      <a:moveTo>
                        <a:pt x="0" y="103094"/>
                      </a:moveTo>
                      <a:cubicBezTo>
                        <a:pt x="1035" y="47479"/>
                        <a:pt x="46532" y="9206"/>
                        <a:pt x="103094" y="0"/>
                      </a:cubicBezTo>
                      <a:cubicBezTo>
                        <a:pt x="270586" y="3791"/>
                        <a:pt x="339501" y="-20744"/>
                        <a:pt x="536037" y="0"/>
                      </a:cubicBezTo>
                      <a:cubicBezTo>
                        <a:pt x="732573" y="20744"/>
                        <a:pt x="814885" y="12068"/>
                        <a:pt x="968979" y="0"/>
                      </a:cubicBezTo>
                      <a:lnTo>
                        <a:pt x="968979" y="0"/>
                      </a:lnTo>
                      <a:cubicBezTo>
                        <a:pt x="1126990" y="7328"/>
                        <a:pt x="1243674" y="-9938"/>
                        <a:pt x="1384256" y="0"/>
                      </a:cubicBezTo>
                      <a:cubicBezTo>
                        <a:pt x="1434581" y="1169"/>
                        <a:pt x="1503995" y="-470"/>
                        <a:pt x="1558013" y="0"/>
                      </a:cubicBezTo>
                      <a:cubicBezTo>
                        <a:pt x="1613200" y="-2986"/>
                        <a:pt x="1672486" y="53637"/>
                        <a:pt x="1661107" y="103094"/>
                      </a:cubicBezTo>
                      <a:cubicBezTo>
                        <a:pt x="1672176" y="206826"/>
                        <a:pt x="1663081" y="252177"/>
                        <a:pt x="1661107" y="360821"/>
                      </a:cubicBezTo>
                      <a:lnTo>
                        <a:pt x="1661107" y="360821"/>
                      </a:lnTo>
                      <a:cubicBezTo>
                        <a:pt x="1668370" y="420272"/>
                        <a:pt x="1667556" y="463100"/>
                        <a:pt x="1661107" y="515459"/>
                      </a:cubicBezTo>
                      <a:lnTo>
                        <a:pt x="1661107" y="515457"/>
                      </a:lnTo>
                      <a:cubicBezTo>
                        <a:pt x="1654249" y="584399"/>
                        <a:pt x="1620988" y="611764"/>
                        <a:pt x="1558013" y="618551"/>
                      </a:cubicBezTo>
                      <a:cubicBezTo>
                        <a:pt x="1481275" y="624303"/>
                        <a:pt x="1437776" y="614968"/>
                        <a:pt x="1384256" y="618551"/>
                      </a:cubicBezTo>
                      <a:cubicBezTo>
                        <a:pt x="1216262" y="693988"/>
                        <a:pt x="1050720" y="734588"/>
                        <a:pt x="883094" y="806393"/>
                      </a:cubicBezTo>
                      <a:cubicBezTo>
                        <a:pt x="914501" y="742491"/>
                        <a:pt x="942014" y="670652"/>
                        <a:pt x="968979" y="618551"/>
                      </a:cubicBezTo>
                      <a:cubicBezTo>
                        <a:pt x="836115" y="612516"/>
                        <a:pt x="739376" y="623335"/>
                        <a:pt x="527378" y="618551"/>
                      </a:cubicBezTo>
                      <a:cubicBezTo>
                        <a:pt x="315380" y="613767"/>
                        <a:pt x="197301" y="607713"/>
                        <a:pt x="103094" y="618551"/>
                      </a:cubicBezTo>
                      <a:cubicBezTo>
                        <a:pt x="55589" y="627620"/>
                        <a:pt x="-2080" y="571119"/>
                        <a:pt x="0" y="515457"/>
                      </a:cubicBezTo>
                      <a:lnTo>
                        <a:pt x="0" y="515459"/>
                      </a:lnTo>
                      <a:cubicBezTo>
                        <a:pt x="4533" y="448320"/>
                        <a:pt x="1800" y="414301"/>
                        <a:pt x="0" y="360821"/>
                      </a:cubicBezTo>
                      <a:lnTo>
                        <a:pt x="0" y="360821"/>
                      </a:lnTo>
                      <a:cubicBezTo>
                        <a:pt x="-1968" y="251338"/>
                        <a:pt x="663" y="199001"/>
                        <a:pt x="0" y="103094"/>
                      </a:cubicBezTo>
                      <a:close/>
                    </a:path>
                    <a:path w="1661107" h="618551" stroke="0" extrusionOk="0">
                      <a:moveTo>
                        <a:pt x="0" y="103094"/>
                      </a:moveTo>
                      <a:cubicBezTo>
                        <a:pt x="83" y="44271"/>
                        <a:pt x="46760" y="2830"/>
                        <a:pt x="103094" y="0"/>
                      </a:cubicBezTo>
                      <a:cubicBezTo>
                        <a:pt x="202707" y="-11228"/>
                        <a:pt x="434476" y="3973"/>
                        <a:pt x="518719" y="0"/>
                      </a:cubicBezTo>
                      <a:cubicBezTo>
                        <a:pt x="602963" y="-3973"/>
                        <a:pt x="803150" y="-10242"/>
                        <a:pt x="968979" y="0"/>
                      </a:cubicBezTo>
                      <a:lnTo>
                        <a:pt x="968979" y="0"/>
                      </a:lnTo>
                      <a:cubicBezTo>
                        <a:pt x="1146165" y="-8569"/>
                        <a:pt x="1239279" y="-15584"/>
                        <a:pt x="1384256" y="0"/>
                      </a:cubicBezTo>
                      <a:cubicBezTo>
                        <a:pt x="1450787" y="1180"/>
                        <a:pt x="1520388" y="-3042"/>
                        <a:pt x="1558013" y="0"/>
                      </a:cubicBezTo>
                      <a:cubicBezTo>
                        <a:pt x="1612299" y="203"/>
                        <a:pt x="1668579" y="36562"/>
                        <a:pt x="1661107" y="103094"/>
                      </a:cubicBezTo>
                      <a:cubicBezTo>
                        <a:pt x="1651487" y="175402"/>
                        <a:pt x="1658331" y="293101"/>
                        <a:pt x="1661107" y="360821"/>
                      </a:cubicBezTo>
                      <a:lnTo>
                        <a:pt x="1661107" y="360821"/>
                      </a:lnTo>
                      <a:cubicBezTo>
                        <a:pt x="1658884" y="423624"/>
                        <a:pt x="1653420" y="479396"/>
                        <a:pt x="1661107" y="515459"/>
                      </a:cubicBezTo>
                      <a:lnTo>
                        <a:pt x="1661107" y="515457"/>
                      </a:lnTo>
                      <a:cubicBezTo>
                        <a:pt x="1657725" y="580532"/>
                        <a:pt x="1612523" y="615105"/>
                        <a:pt x="1558013" y="618551"/>
                      </a:cubicBezTo>
                      <a:cubicBezTo>
                        <a:pt x="1487468" y="620040"/>
                        <a:pt x="1448051" y="612004"/>
                        <a:pt x="1384256" y="618551"/>
                      </a:cubicBezTo>
                      <a:cubicBezTo>
                        <a:pt x="1244457" y="695469"/>
                        <a:pt x="1091116" y="743895"/>
                        <a:pt x="883094" y="806393"/>
                      </a:cubicBezTo>
                      <a:cubicBezTo>
                        <a:pt x="904551" y="739233"/>
                        <a:pt x="951872" y="678178"/>
                        <a:pt x="968979" y="618551"/>
                      </a:cubicBezTo>
                      <a:cubicBezTo>
                        <a:pt x="765358" y="609802"/>
                        <a:pt x="654541" y="629504"/>
                        <a:pt x="536037" y="618551"/>
                      </a:cubicBezTo>
                      <a:cubicBezTo>
                        <a:pt x="417533" y="607598"/>
                        <a:pt x="190232" y="630941"/>
                        <a:pt x="103094" y="618551"/>
                      </a:cubicBezTo>
                      <a:cubicBezTo>
                        <a:pt x="45590" y="614427"/>
                        <a:pt x="1792" y="573801"/>
                        <a:pt x="0" y="515457"/>
                      </a:cubicBezTo>
                      <a:lnTo>
                        <a:pt x="0" y="515459"/>
                      </a:lnTo>
                      <a:cubicBezTo>
                        <a:pt x="2129" y="483876"/>
                        <a:pt x="5652" y="419281"/>
                        <a:pt x="0" y="360821"/>
                      </a:cubicBezTo>
                      <a:lnTo>
                        <a:pt x="0" y="360821"/>
                      </a:lnTo>
                      <a:cubicBezTo>
                        <a:pt x="4116" y="269498"/>
                        <a:pt x="356" y="162921"/>
                        <a:pt x="0" y="103094"/>
                      </a:cubicBezTo>
                      <a:close/>
                    </a:path>
                  </a:pathLst>
                </a:custGeom>
                <a:solidFill>
                  <a:schemeClr val="bg1"/>
                </a:solidFill>
                <a:ln>
                  <a:solidFill>
                    <a:srgbClr val="FFFF00"/>
                  </a:solidFill>
                  <a:extLst>
                    <a:ext uri="{C807C97D-BFC1-408E-A445-0C87EB9F89A2}">
                      <ask:lineSketchStyleProps xmlns:ask="http://schemas.microsoft.com/office/drawing/2018/sketchyshapes" sd="2104418159">
                        <a:prstGeom prst="wedgeRoundRectCallout">
                          <a:avLst>
                            <a:gd name="adj1" fmla="val 3163"/>
                            <a:gd name="adj2" fmla="val 80368"/>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テキスト ボックス 51">
                  <a:extLst>
                    <a:ext uri="{FF2B5EF4-FFF2-40B4-BE49-F238E27FC236}">
                      <a16:creationId xmlns:a16="http://schemas.microsoft.com/office/drawing/2014/main" id="{FE056545-80EC-129F-338D-D491604CAA0D}"/>
                    </a:ext>
                  </a:extLst>
                </p:cNvPr>
                <p:cNvSpPr txBox="1"/>
                <p:nvPr/>
              </p:nvSpPr>
              <p:spPr>
                <a:xfrm>
                  <a:off x="3684476" y="5364333"/>
                  <a:ext cx="1473240" cy="369332"/>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日本語教師</a:t>
                  </a:r>
                  <a:endParaRPr lang="en-US" altLang="ja-JP">
                    <a:latin typeface="UD Digi Kyokasho NK-B" panose="02020700000000000000" pitchFamily="18" charset="-128"/>
                    <a:ea typeface="UD Digi Kyokasho NK-B" panose="02020700000000000000" pitchFamily="18" charset="-128"/>
                  </a:endParaRPr>
                </a:p>
              </p:txBody>
            </p:sp>
          </p:grpSp>
        </p:grpSp>
      </p:grpSp>
      <p:grpSp>
        <p:nvGrpSpPr>
          <p:cNvPr id="75" name="グループ化 74">
            <a:extLst>
              <a:ext uri="{FF2B5EF4-FFF2-40B4-BE49-F238E27FC236}">
                <a16:creationId xmlns:a16="http://schemas.microsoft.com/office/drawing/2014/main" id="{1F9F72E6-05F1-C9EF-9251-C4F40A1A8AA6}"/>
              </a:ext>
            </a:extLst>
          </p:cNvPr>
          <p:cNvGrpSpPr/>
          <p:nvPr/>
        </p:nvGrpSpPr>
        <p:grpSpPr>
          <a:xfrm>
            <a:off x="7435952" y="1226165"/>
            <a:ext cx="2019010" cy="2562533"/>
            <a:chOff x="8885006" y="1016678"/>
            <a:chExt cx="2019010" cy="2562533"/>
          </a:xfrm>
        </p:grpSpPr>
        <p:sp>
          <p:nvSpPr>
            <p:cNvPr id="68" name="四角形: 角を丸くする 67">
              <a:extLst>
                <a:ext uri="{FF2B5EF4-FFF2-40B4-BE49-F238E27FC236}">
                  <a16:creationId xmlns:a16="http://schemas.microsoft.com/office/drawing/2014/main" id="{2119D491-4ED3-FDC0-E452-0E44217363EF}"/>
                </a:ext>
              </a:extLst>
            </p:cNvPr>
            <p:cNvSpPr/>
            <p:nvPr/>
          </p:nvSpPr>
          <p:spPr>
            <a:xfrm>
              <a:off x="9303420" y="2039265"/>
              <a:ext cx="1539946" cy="1539946"/>
            </a:xfrm>
            <a:prstGeom prst="roundRect">
              <a:avLst/>
            </a:prstGeom>
            <a:pattFill prst="pct40">
              <a:fgClr>
                <a:srgbClr val="FFFF9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grpSp>
          <p:nvGrpSpPr>
            <p:cNvPr id="11" name="グループ化 10">
              <a:extLst>
                <a:ext uri="{FF2B5EF4-FFF2-40B4-BE49-F238E27FC236}">
                  <a16:creationId xmlns:a16="http://schemas.microsoft.com/office/drawing/2014/main" id="{4F21DCAA-711A-0C41-BCDA-7CED085A7AC0}"/>
                </a:ext>
              </a:extLst>
            </p:cNvPr>
            <p:cNvGrpSpPr/>
            <p:nvPr/>
          </p:nvGrpSpPr>
          <p:grpSpPr>
            <a:xfrm>
              <a:off x="8885006" y="1016678"/>
              <a:ext cx="2019010" cy="2410133"/>
              <a:chOff x="8716394" y="1182695"/>
              <a:chExt cx="2019010" cy="2410133"/>
            </a:xfrm>
          </p:grpSpPr>
          <p:grpSp>
            <p:nvGrpSpPr>
              <p:cNvPr id="29" name="グループ化 28">
                <a:extLst>
                  <a:ext uri="{FF2B5EF4-FFF2-40B4-BE49-F238E27FC236}">
                    <a16:creationId xmlns:a16="http://schemas.microsoft.com/office/drawing/2014/main" id="{01D36656-AEBC-E8FE-AABC-CFE84A75A470}"/>
                  </a:ext>
                </a:extLst>
              </p:cNvPr>
              <p:cNvGrpSpPr/>
              <p:nvPr/>
            </p:nvGrpSpPr>
            <p:grpSpPr>
              <a:xfrm>
                <a:off x="8982408" y="2052882"/>
                <a:ext cx="1539946" cy="1539946"/>
                <a:chOff x="11996058" y="1830880"/>
                <a:chExt cx="1539946" cy="1539946"/>
              </a:xfrm>
            </p:grpSpPr>
            <p:sp>
              <p:nvSpPr>
                <p:cNvPr id="30" name="四角形: 角を丸くする 29">
                  <a:extLst>
                    <a:ext uri="{FF2B5EF4-FFF2-40B4-BE49-F238E27FC236}">
                      <a16:creationId xmlns:a16="http://schemas.microsoft.com/office/drawing/2014/main" id="{259BCE7A-B100-8F39-E0AF-1DF17C1CA33F}"/>
                    </a:ext>
                  </a:extLst>
                </p:cNvPr>
                <p:cNvSpPr/>
                <p:nvPr/>
              </p:nvSpPr>
              <p:spPr>
                <a:xfrm>
                  <a:off x="11996058" y="1830880"/>
                  <a:ext cx="1539946" cy="1539946"/>
                </a:xfrm>
                <a:prstGeom prst="roundRect">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a:solidFill>
                        <a:sysClr val="windowText" lastClr="000000"/>
                      </a:solidFill>
                      <a:latin typeface="UD Digi Kyokasho NK-B" panose="02020700000000000000" pitchFamily="18" charset="-128"/>
                      <a:ea typeface="UD Digi Kyokasho NK-B" panose="02020700000000000000" pitchFamily="18" charset="-128"/>
                    </a:rPr>
                    <a:t>研究</a:t>
                  </a: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31" name="グラフィックス 30" descr="顕微鏡 枠線">
                  <a:extLst>
                    <a:ext uri="{FF2B5EF4-FFF2-40B4-BE49-F238E27FC236}">
                      <a16:creationId xmlns:a16="http://schemas.microsoft.com/office/drawing/2014/main" id="{B546D61F-21F7-4DBC-1B60-EB0D1265F14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308831" y="2291882"/>
                  <a:ext cx="914400" cy="914400"/>
                </a:xfrm>
                <a:prstGeom prst="rect">
                  <a:avLst/>
                </a:prstGeom>
              </p:spPr>
            </p:pic>
          </p:grpSp>
          <p:grpSp>
            <p:nvGrpSpPr>
              <p:cNvPr id="53" name="グループ化 52">
                <a:extLst>
                  <a:ext uri="{FF2B5EF4-FFF2-40B4-BE49-F238E27FC236}">
                    <a16:creationId xmlns:a16="http://schemas.microsoft.com/office/drawing/2014/main" id="{B0EBE055-507A-7D04-01E0-406DFB94B15A}"/>
                  </a:ext>
                </a:extLst>
              </p:cNvPr>
              <p:cNvGrpSpPr/>
              <p:nvPr/>
            </p:nvGrpSpPr>
            <p:grpSpPr>
              <a:xfrm>
                <a:off x="8716394" y="1182695"/>
                <a:ext cx="2019010" cy="779019"/>
                <a:chOff x="3722919" y="5162833"/>
                <a:chExt cx="2019010" cy="779019"/>
              </a:xfrm>
            </p:grpSpPr>
            <p:sp>
              <p:nvSpPr>
                <p:cNvPr id="54" name="吹き出し: 角を丸めた四角形 53">
                  <a:extLst>
                    <a:ext uri="{FF2B5EF4-FFF2-40B4-BE49-F238E27FC236}">
                      <a16:creationId xmlns:a16="http://schemas.microsoft.com/office/drawing/2014/main" id="{300CB365-94AC-C911-3FEB-4AD342CB477C}"/>
                    </a:ext>
                  </a:extLst>
                </p:cNvPr>
                <p:cNvSpPr/>
                <p:nvPr/>
              </p:nvSpPr>
              <p:spPr>
                <a:xfrm>
                  <a:off x="3722919" y="5162833"/>
                  <a:ext cx="2019010" cy="779019"/>
                </a:xfrm>
                <a:custGeom>
                  <a:avLst/>
                  <a:gdLst>
                    <a:gd name="csX0" fmla="*/ 0 w 2019010"/>
                    <a:gd name="csY0" fmla="*/ 129839 h 779019"/>
                    <a:gd name="csX1" fmla="*/ 129839 w 2019010"/>
                    <a:gd name="csY1" fmla="*/ 0 h 779019"/>
                    <a:gd name="csX2" fmla="*/ 653798 w 2019010"/>
                    <a:gd name="csY2" fmla="*/ 0 h 779019"/>
                    <a:gd name="csX3" fmla="*/ 1177756 w 2019010"/>
                    <a:gd name="csY3" fmla="*/ 0 h 779019"/>
                    <a:gd name="csX4" fmla="*/ 1177756 w 2019010"/>
                    <a:gd name="csY4" fmla="*/ 0 h 779019"/>
                    <a:gd name="csX5" fmla="*/ 1682508 w 2019010"/>
                    <a:gd name="csY5" fmla="*/ 0 h 779019"/>
                    <a:gd name="csX6" fmla="*/ 1889171 w 2019010"/>
                    <a:gd name="csY6" fmla="*/ 0 h 779019"/>
                    <a:gd name="csX7" fmla="*/ 2019010 w 2019010"/>
                    <a:gd name="csY7" fmla="*/ 129839 h 779019"/>
                    <a:gd name="csX8" fmla="*/ 2019010 w 2019010"/>
                    <a:gd name="csY8" fmla="*/ 454428 h 779019"/>
                    <a:gd name="csX9" fmla="*/ 2019010 w 2019010"/>
                    <a:gd name="csY9" fmla="*/ 454428 h 779019"/>
                    <a:gd name="csX10" fmla="*/ 2019010 w 2019010"/>
                    <a:gd name="csY10" fmla="*/ 649183 h 779019"/>
                    <a:gd name="csX11" fmla="*/ 2019010 w 2019010"/>
                    <a:gd name="csY11" fmla="*/ 649180 h 779019"/>
                    <a:gd name="csX12" fmla="*/ 1889171 w 2019010"/>
                    <a:gd name="csY12" fmla="*/ 779019 h 779019"/>
                    <a:gd name="csX13" fmla="*/ 1682508 w 2019010"/>
                    <a:gd name="csY13" fmla="*/ 779019 h 779019"/>
                    <a:gd name="csX14" fmla="*/ 1077424 w 2019010"/>
                    <a:gd name="csY14" fmla="*/ 939427 h 779019"/>
                    <a:gd name="csX15" fmla="*/ 1177756 w 2019010"/>
                    <a:gd name="csY15" fmla="*/ 779019 h 779019"/>
                    <a:gd name="csX16" fmla="*/ 643318 w 2019010"/>
                    <a:gd name="csY16" fmla="*/ 779019 h 779019"/>
                    <a:gd name="csX17" fmla="*/ 129839 w 2019010"/>
                    <a:gd name="csY17" fmla="*/ 779019 h 779019"/>
                    <a:gd name="csX18" fmla="*/ 0 w 2019010"/>
                    <a:gd name="csY18" fmla="*/ 649180 h 779019"/>
                    <a:gd name="csX19" fmla="*/ 0 w 2019010"/>
                    <a:gd name="csY19" fmla="*/ 649183 h 779019"/>
                    <a:gd name="csX20" fmla="*/ 0 w 2019010"/>
                    <a:gd name="csY20" fmla="*/ 454428 h 779019"/>
                    <a:gd name="csX21" fmla="*/ 0 w 2019010"/>
                    <a:gd name="csY21" fmla="*/ 454428 h 779019"/>
                    <a:gd name="csX22" fmla="*/ 0 w 2019010"/>
                    <a:gd name="csY22" fmla="*/ 129839 h 77901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2019010" h="779019" fill="none" extrusionOk="0">
                      <a:moveTo>
                        <a:pt x="0" y="129839"/>
                      </a:moveTo>
                      <a:cubicBezTo>
                        <a:pt x="6425" y="66337"/>
                        <a:pt x="58859" y="17885"/>
                        <a:pt x="129839" y="0"/>
                      </a:cubicBezTo>
                      <a:cubicBezTo>
                        <a:pt x="268364" y="-10841"/>
                        <a:pt x="488633" y="5747"/>
                        <a:pt x="653798" y="0"/>
                      </a:cubicBezTo>
                      <a:cubicBezTo>
                        <a:pt x="818963" y="-5747"/>
                        <a:pt x="984594" y="3831"/>
                        <a:pt x="1177756" y="0"/>
                      </a:cubicBezTo>
                      <a:lnTo>
                        <a:pt x="1177756" y="0"/>
                      </a:lnTo>
                      <a:cubicBezTo>
                        <a:pt x="1345367" y="-23473"/>
                        <a:pt x="1547658" y="-21816"/>
                        <a:pt x="1682508" y="0"/>
                      </a:cubicBezTo>
                      <a:cubicBezTo>
                        <a:pt x="1725774" y="652"/>
                        <a:pt x="1825069" y="3393"/>
                        <a:pt x="1889171" y="0"/>
                      </a:cubicBezTo>
                      <a:cubicBezTo>
                        <a:pt x="1957010" y="-6602"/>
                        <a:pt x="2021365" y="59679"/>
                        <a:pt x="2019010" y="129839"/>
                      </a:cubicBezTo>
                      <a:cubicBezTo>
                        <a:pt x="2013586" y="277222"/>
                        <a:pt x="2002850" y="382955"/>
                        <a:pt x="2019010" y="454428"/>
                      </a:cubicBezTo>
                      <a:lnTo>
                        <a:pt x="2019010" y="454428"/>
                      </a:lnTo>
                      <a:cubicBezTo>
                        <a:pt x="2018658" y="515750"/>
                        <a:pt x="2018751" y="572009"/>
                        <a:pt x="2019010" y="649183"/>
                      </a:cubicBezTo>
                      <a:lnTo>
                        <a:pt x="2019010" y="649180"/>
                      </a:lnTo>
                      <a:cubicBezTo>
                        <a:pt x="2017465" y="723592"/>
                        <a:pt x="1967241" y="771868"/>
                        <a:pt x="1889171" y="779019"/>
                      </a:cubicBezTo>
                      <a:cubicBezTo>
                        <a:pt x="1805020" y="783393"/>
                        <a:pt x="1741122" y="776381"/>
                        <a:pt x="1682508" y="779019"/>
                      </a:cubicBezTo>
                      <a:cubicBezTo>
                        <a:pt x="1445940" y="872834"/>
                        <a:pt x="1254307" y="875839"/>
                        <a:pt x="1077424" y="939427"/>
                      </a:cubicBezTo>
                      <a:cubicBezTo>
                        <a:pt x="1098952" y="904531"/>
                        <a:pt x="1157433" y="811119"/>
                        <a:pt x="1177756" y="779019"/>
                      </a:cubicBezTo>
                      <a:cubicBezTo>
                        <a:pt x="1022350" y="793271"/>
                        <a:pt x="865862" y="783632"/>
                        <a:pt x="643318" y="779019"/>
                      </a:cubicBezTo>
                      <a:cubicBezTo>
                        <a:pt x="420774" y="774406"/>
                        <a:pt x="267384" y="797895"/>
                        <a:pt x="129839" y="779019"/>
                      </a:cubicBezTo>
                      <a:cubicBezTo>
                        <a:pt x="59643" y="780473"/>
                        <a:pt x="-5329" y="717623"/>
                        <a:pt x="0" y="649180"/>
                      </a:cubicBezTo>
                      <a:lnTo>
                        <a:pt x="0" y="649183"/>
                      </a:lnTo>
                      <a:cubicBezTo>
                        <a:pt x="-7285" y="594525"/>
                        <a:pt x="5469" y="541723"/>
                        <a:pt x="0" y="454428"/>
                      </a:cubicBezTo>
                      <a:lnTo>
                        <a:pt x="0" y="454428"/>
                      </a:lnTo>
                      <a:cubicBezTo>
                        <a:pt x="-12514" y="366599"/>
                        <a:pt x="-5649" y="288526"/>
                        <a:pt x="0" y="129839"/>
                      </a:cubicBezTo>
                      <a:close/>
                    </a:path>
                    <a:path w="2019010" h="779019" stroke="0" extrusionOk="0">
                      <a:moveTo>
                        <a:pt x="0" y="129839"/>
                      </a:moveTo>
                      <a:cubicBezTo>
                        <a:pt x="660" y="43137"/>
                        <a:pt x="58771" y="3003"/>
                        <a:pt x="129839" y="0"/>
                      </a:cubicBezTo>
                      <a:cubicBezTo>
                        <a:pt x="293705" y="3903"/>
                        <a:pt x="510627" y="22442"/>
                        <a:pt x="632839" y="0"/>
                      </a:cubicBezTo>
                      <a:cubicBezTo>
                        <a:pt x="755051" y="-22442"/>
                        <a:pt x="1055613" y="12544"/>
                        <a:pt x="1177756" y="0"/>
                      </a:cubicBezTo>
                      <a:lnTo>
                        <a:pt x="1177756" y="0"/>
                      </a:lnTo>
                      <a:cubicBezTo>
                        <a:pt x="1401075" y="6999"/>
                        <a:pt x="1431040" y="-23906"/>
                        <a:pt x="1682508" y="0"/>
                      </a:cubicBezTo>
                      <a:cubicBezTo>
                        <a:pt x="1761132" y="1446"/>
                        <a:pt x="1800810" y="-7899"/>
                        <a:pt x="1889171" y="0"/>
                      </a:cubicBezTo>
                      <a:cubicBezTo>
                        <a:pt x="1956773" y="314"/>
                        <a:pt x="2022674" y="53426"/>
                        <a:pt x="2019010" y="129839"/>
                      </a:cubicBezTo>
                      <a:cubicBezTo>
                        <a:pt x="2015581" y="225764"/>
                        <a:pt x="2026127" y="370947"/>
                        <a:pt x="2019010" y="454428"/>
                      </a:cubicBezTo>
                      <a:lnTo>
                        <a:pt x="2019010" y="454428"/>
                      </a:lnTo>
                      <a:cubicBezTo>
                        <a:pt x="2022034" y="515548"/>
                        <a:pt x="2010502" y="599042"/>
                        <a:pt x="2019010" y="649183"/>
                      </a:cubicBezTo>
                      <a:lnTo>
                        <a:pt x="2019010" y="649180"/>
                      </a:lnTo>
                      <a:cubicBezTo>
                        <a:pt x="2014586" y="731532"/>
                        <a:pt x="1951149" y="765205"/>
                        <a:pt x="1889171" y="779019"/>
                      </a:cubicBezTo>
                      <a:cubicBezTo>
                        <a:pt x="1817899" y="788888"/>
                        <a:pt x="1760888" y="787321"/>
                        <a:pt x="1682508" y="779019"/>
                      </a:cubicBezTo>
                      <a:cubicBezTo>
                        <a:pt x="1469296" y="863898"/>
                        <a:pt x="1302930" y="848499"/>
                        <a:pt x="1077424" y="939427"/>
                      </a:cubicBezTo>
                      <a:cubicBezTo>
                        <a:pt x="1110436" y="893209"/>
                        <a:pt x="1149934" y="821485"/>
                        <a:pt x="1177756" y="779019"/>
                      </a:cubicBezTo>
                      <a:cubicBezTo>
                        <a:pt x="1020434" y="789313"/>
                        <a:pt x="849954" y="794400"/>
                        <a:pt x="653798" y="779019"/>
                      </a:cubicBezTo>
                      <a:cubicBezTo>
                        <a:pt x="457642" y="763638"/>
                        <a:pt x="359438" y="765542"/>
                        <a:pt x="129839" y="779019"/>
                      </a:cubicBezTo>
                      <a:cubicBezTo>
                        <a:pt x="55822" y="762213"/>
                        <a:pt x="2215" y="722627"/>
                        <a:pt x="0" y="649180"/>
                      </a:cubicBezTo>
                      <a:lnTo>
                        <a:pt x="0" y="649183"/>
                      </a:lnTo>
                      <a:cubicBezTo>
                        <a:pt x="8617" y="592736"/>
                        <a:pt x="6697" y="497346"/>
                        <a:pt x="0" y="454428"/>
                      </a:cubicBezTo>
                      <a:lnTo>
                        <a:pt x="0" y="454428"/>
                      </a:lnTo>
                      <a:cubicBezTo>
                        <a:pt x="-9165" y="387227"/>
                        <a:pt x="-3750" y="208650"/>
                        <a:pt x="0" y="129839"/>
                      </a:cubicBezTo>
                      <a:close/>
                    </a:path>
                  </a:pathLst>
                </a:custGeom>
                <a:solidFill>
                  <a:schemeClr val="bg1"/>
                </a:solidFill>
                <a:ln>
                  <a:solidFill>
                    <a:srgbClr val="FFFF00"/>
                  </a:solidFill>
                  <a:extLst>
                    <a:ext uri="{C807C97D-BFC1-408E-A445-0C87EB9F89A2}">
                      <ask:lineSketchStyleProps xmlns:ask="http://schemas.microsoft.com/office/drawing/2018/sketchyshapes" sd="2104418159">
                        <a:prstGeom prst="wedgeRoundRectCallout">
                          <a:avLst>
                            <a:gd name="adj1" fmla="val 3364"/>
                            <a:gd name="adj2" fmla="val 7059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テキスト ボックス 54">
                  <a:extLst>
                    <a:ext uri="{FF2B5EF4-FFF2-40B4-BE49-F238E27FC236}">
                      <a16:creationId xmlns:a16="http://schemas.microsoft.com/office/drawing/2014/main" id="{87050822-66D3-8BF7-7C4C-8C27E327F464}"/>
                    </a:ext>
                  </a:extLst>
                </p:cNvPr>
                <p:cNvSpPr txBox="1"/>
                <p:nvPr/>
              </p:nvSpPr>
              <p:spPr>
                <a:xfrm>
                  <a:off x="3752486" y="5252710"/>
                  <a:ext cx="1947654" cy="646331"/>
                </a:xfrm>
                <a:prstGeom prst="rect">
                  <a:avLst/>
                </a:prstGeom>
                <a:noFill/>
              </p:spPr>
              <p:txBody>
                <a:bodyPr wrap="square">
                  <a:spAutoFit/>
                </a:bodyPr>
                <a:lstStyle/>
                <a:p>
                  <a:pPr algn="ctr"/>
                  <a:r>
                    <a:rPr lang="ja-JP" altLang="en-US">
                      <a:latin typeface="UD Digi Kyokasho NK-B" panose="02020700000000000000" pitchFamily="18" charset="-128"/>
                      <a:ea typeface="UD Digi Kyokasho NK-B" panose="02020700000000000000" pitchFamily="18" charset="-128"/>
                    </a:rPr>
                    <a:t>日本語・日本文化研究者</a:t>
                  </a:r>
                  <a:endParaRPr lang="en-US" altLang="ja-JP">
                    <a:latin typeface="UD Digi Kyokasho NK-B" panose="02020700000000000000" pitchFamily="18" charset="-128"/>
                    <a:ea typeface="UD Digi Kyokasho NK-B" panose="02020700000000000000" pitchFamily="18" charset="-128"/>
                  </a:endParaRPr>
                </a:p>
              </p:txBody>
            </p:sp>
          </p:grpSp>
        </p:grpSp>
      </p:grpSp>
      <p:grpSp>
        <p:nvGrpSpPr>
          <p:cNvPr id="64" name="グループ化 63">
            <a:extLst>
              <a:ext uri="{FF2B5EF4-FFF2-40B4-BE49-F238E27FC236}">
                <a16:creationId xmlns:a16="http://schemas.microsoft.com/office/drawing/2014/main" id="{CA83607B-ED20-C236-0307-98B887339ADB}"/>
              </a:ext>
            </a:extLst>
          </p:cNvPr>
          <p:cNvGrpSpPr/>
          <p:nvPr/>
        </p:nvGrpSpPr>
        <p:grpSpPr>
          <a:xfrm>
            <a:off x="8897625" y="5186060"/>
            <a:ext cx="3151278" cy="1671940"/>
            <a:chOff x="8882804" y="5303592"/>
            <a:chExt cx="3151278" cy="1671940"/>
          </a:xfrm>
        </p:grpSpPr>
        <p:grpSp>
          <p:nvGrpSpPr>
            <p:cNvPr id="63" name="グループ化 62">
              <a:extLst>
                <a:ext uri="{FF2B5EF4-FFF2-40B4-BE49-F238E27FC236}">
                  <a16:creationId xmlns:a16="http://schemas.microsoft.com/office/drawing/2014/main" id="{A051A8A0-A2AB-CAA5-431C-54A6C2BFADAB}"/>
                </a:ext>
              </a:extLst>
            </p:cNvPr>
            <p:cNvGrpSpPr/>
            <p:nvPr/>
          </p:nvGrpSpPr>
          <p:grpSpPr>
            <a:xfrm>
              <a:off x="8882804" y="5314835"/>
              <a:ext cx="2434727" cy="1033491"/>
              <a:chOff x="8729641" y="5426779"/>
              <a:chExt cx="2434727" cy="1033491"/>
            </a:xfrm>
          </p:grpSpPr>
          <p:sp>
            <p:nvSpPr>
              <p:cNvPr id="62" name="思考の吹き出し: 雲形 61">
                <a:extLst>
                  <a:ext uri="{FF2B5EF4-FFF2-40B4-BE49-F238E27FC236}">
                    <a16:creationId xmlns:a16="http://schemas.microsoft.com/office/drawing/2014/main" id="{663D8480-EFF3-8C32-68C7-621EE9A122C4}"/>
                  </a:ext>
                </a:extLst>
              </p:cNvPr>
              <p:cNvSpPr/>
              <p:nvPr/>
            </p:nvSpPr>
            <p:spPr>
              <a:xfrm>
                <a:off x="8729641" y="5426779"/>
                <a:ext cx="2434727" cy="1033491"/>
              </a:xfrm>
              <a:custGeom>
                <a:avLst/>
                <a:gdLst>
                  <a:gd name="csX0" fmla="*/ 219801 w 2434727"/>
                  <a:gd name="csY0" fmla="*/ 343779 h 1033491"/>
                  <a:gd name="csX1" fmla="*/ 316909 w 2434727"/>
                  <a:gd name="csY1" fmla="*/ 165238 h 1033491"/>
                  <a:gd name="csX2" fmla="*/ 789313 w 2434727"/>
                  <a:gd name="csY2" fmla="*/ 124449 h 1033491"/>
                  <a:gd name="csX3" fmla="*/ 1265607 w 2434727"/>
                  <a:gd name="csY3" fmla="*/ 82105 h 1033491"/>
                  <a:gd name="csX4" fmla="*/ 1451198 w 2434727"/>
                  <a:gd name="csY4" fmla="*/ 4784 h 1033491"/>
                  <a:gd name="csX5" fmla="*/ 1681370 w 2434727"/>
                  <a:gd name="csY5" fmla="*/ 59353 h 1033491"/>
                  <a:gd name="csX6" fmla="*/ 1998674 w 2434727"/>
                  <a:gd name="csY6" fmla="*/ 16507 h 1033491"/>
                  <a:gd name="csX7" fmla="*/ 2159580 w 2434727"/>
                  <a:gd name="csY7" fmla="*/ 133396 h 1033491"/>
                  <a:gd name="csX8" fmla="*/ 2366081 w 2434727"/>
                  <a:gd name="csY8" fmla="*/ 246841 h 1033491"/>
                  <a:gd name="csX9" fmla="*/ 2356838 w 2434727"/>
                  <a:gd name="csY9" fmla="*/ 369855 h 1033491"/>
                  <a:gd name="csX10" fmla="*/ 2424356 w 2434727"/>
                  <a:gd name="csY10" fmla="*/ 557941 h 1033491"/>
                  <a:gd name="csX11" fmla="*/ 2108067 w 2434727"/>
                  <a:gd name="csY11" fmla="*/ 722582 h 1033491"/>
                  <a:gd name="csX12" fmla="*/ 1994841 w 2434727"/>
                  <a:gd name="csY12" fmla="*/ 863658 h 1033491"/>
                  <a:gd name="csX13" fmla="*/ 1609343 w 2434727"/>
                  <a:gd name="csY13" fmla="*/ 880740 h 1033491"/>
                  <a:gd name="csX14" fmla="*/ 1333858 w 2434727"/>
                  <a:gd name="csY14" fmla="*/ 1031242 h 1033491"/>
                  <a:gd name="csX15" fmla="*/ 928803 w 2434727"/>
                  <a:gd name="csY15" fmla="*/ 939376 h 1033491"/>
                  <a:gd name="csX16" fmla="*/ 327110 w 2434727"/>
                  <a:gd name="csY16" fmla="*/ 848610 h 1033491"/>
                  <a:gd name="csX17" fmla="*/ 62558 w 2434727"/>
                  <a:gd name="csY17" fmla="*/ 747606 h 1033491"/>
                  <a:gd name="csX18" fmla="*/ 119087 w 2434727"/>
                  <a:gd name="csY18" fmla="*/ 611266 h 1033491"/>
                  <a:gd name="csX19" fmla="*/ -282 w 2434727"/>
                  <a:gd name="csY19" fmla="*/ 471386 h 1033491"/>
                  <a:gd name="csX20" fmla="*/ 217716 w 2434727"/>
                  <a:gd name="csY20" fmla="*/ 347056 h 1033491"/>
                  <a:gd name="csX21" fmla="*/ 219801 w 2434727"/>
                  <a:gd name="csY21" fmla="*/ 343779 h 1033491"/>
                  <a:gd name="csX0" fmla="*/ 2126980 w 2434727"/>
                  <a:gd name="csY0" fmla="*/ 1217762 h 1033491"/>
                  <a:gd name="csX1" fmla="*/ 2098272 w 2434727"/>
                  <a:gd name="csY1" fmla="*/ 1246470 h 1033491"/>
                  <a:gd name="csX2" fmla="*/ 2069564 w 2434727"/>
                  <a:gd name="csY2" fmla="*/ 1217762 h 1033491"/>
                  <a:gd name="csX3" fmla="*/ 2098272 w 2434727"/>
                  <a:gd name="csY3" fmla="*/ 1189054 h 1033491"/>
                  <a:gd name="csX4" fmla="*/ 2126980 w 2434727"/>
                  <a:gd name="csY4" fmla="*/ 1217762 h 1033491"/>
                  <a:gd name="csX0" fmla="*/ 2068007 w 2434727"/>
                  <a:gd name="csY0" fmla="*/ 1147987 h 1033491"/>
                  <a:gd name="csX1" fmla="*/ 2010591 w 2434727"/>
                  <a:gd name="csY1" fmla="*/ 1205403 h 1033491"/>
                  <a:gd name="csX2" fmla="*/ 1953175 w 2434727"/>
                  <a:gd name="csY2" fmla="*/ 1147987 h 1033491"/>
                  <a:gd name="csX3" fmla="*/ 2010591 w 2434727"/>
                  <a:gd name="csY3" fmla="*/ 1090571 h 1033491"/>
                  <a:gd name="csX4" fmla="*/ 2068007 w 2434727"/>
                  <a:gd name="csY4" fmla="*/ 1147987 h 1033491"/>
                  <a:gd name="csX0" fmla="*/ 1964107 w 2434727"/>
                  <a:gd name="csY0" fmla="*/ 1042459 h 1033491"/>
                  <a:gd name="csX1" fmla="*/ 1877983 w 2434727"/>
                  <a:gd name="csY1" fmla="*/ 1128583 h 1033491"/>
                  <a:gd name="csX2" fmla="*/ 1791859 w 2434727"/>
                  <a:gd name="csY2" fmla="*/ 1042459 h 1033491"/>
                  <a:gd name="csX3" fmla="*/ 1877983 w 2434727"/>
                  <a:gd name="csY3" fmla="*/ 956335 h 1033491"/>
                  <a:gd name="csX4" fmla="*/ 1964107 w 2434727"/>
                  <a:gd name="csY4" fmla="*/ 1042459 h 1033491"/>
                  <a:gd name="csX0" fmla="*/ 264494 w 2434727"/>
                  <a:gd name="csY0" fmla="*/ 626242 h 1033491"/>
                  <a:gd name="csX1" fmla="*/ 121736 w 2434727"/>
                  <a:gd name="csY1" fmla="*/ 607175 h 1033491"/>
                  <a:gd name="csX2" fmla="*/ 390458 w 2434727"/>
                  <a:gd name="csY2" fmla="*/ 834902 h 1033491"/>
                  <a:gd name="csX3" fmla="*/ 328011 w 2434727"/>
                  <a:gd name="csY3" fmla="*/ 844017 h 1033491"/>
                  <a:gd name="csX4" fmla="*/ 928690 w 2434727"/>
                  <a:gd name="csY4" fmla="*/ 935165 h 1033491"/>
                  <a:gd name="csX5" fmla="*/ 891042 w 2434727"/>
                  <a:gd name="csY5" fmla="*/ 893539 h 1033491"/>
                  <a:gd name="csX6" fmla="*/ 1624673 w 2434727"/>
                  <a:gd name="csY6" fmla="*/ 831362 h 1033491"/>
                  <a:gd name="csX7" fmla="*/ 1609625 w 2434727"/>
                  <a:gd name="csY7" fmla="*/ 877031 h 1033491"/>
                  <a:gd name="csX8" fmla="*/ 1923490 w 2434727"/>
                  <a:gd name="csY8" fmla="*/ 549137 h 1033491"/>
                  <a:gd name="csX9" fmla="*/ 2106715 w 2434727"/>
                  <a:gd name="csY9" fmla="*/ 719855 h 1033491"/>
                  <a:gd name="csX10" fmla="*/ 2355711 w 2434727"/>
                  <a:gd name="csY10" fmla="*/ 367319 h 1033491"/>
                  <a:gd name="csX11" fmla="*/ 2274102 w 2434727"/>
                  <a:gd name="csY11" fmla="*/ 431338 h 1033491"/>
                  <a:gd name="csX12" fmla="*/ 2159918 w 2434727"/>
                  <a:gd name="csY12" fmla="*/ 129808 h 1033491"/>
                  <a:gd name="csX13" fmla="*/ 2164201 w 2434727"/>
                  <a:gd name="csY13" fmla="*/ 160047 h 1033491"/>
                  <a:gd name="csX14" fmla="*/ 1638819 w 2434727"/>
                  <a:gd name="csY14" fmla="*/ 94545 h 1033491"/>
                  <a:gd name="csX15" fmla="*/ 1680637 w 2434727"/>
                  <a:gd name="csY15" fmla="*/ 55980 h 1033491"/>
                  <a:gd name="csX16" fmla="*/ 1247853 w 2434727"/>
                  <a:gd name="csY16" fmla="*/ 112918 h 1033491"/>
                  <a:gd name="csX17" fmla="*/ 1268086 w 2434727"/>
                  <a:gd name="csY17" fmla="*/ 79664 h 1033491"/>
                  <a:gd name="csX18" fmla="*/ 789031 w 2434727"/>
                  <a:gd name="csY18" fmla="*/ 124210 h 1033491"/>
                  <a:gd name="csX19" fmla="*/ 862299 w 2434727"/>
                  <a:gd name="csY19" fmla="*/ 156459 h 1033491"/>
                  <a:gd name="csX20" fmla="*/ 232595 w 2434727"/>
                  <a:gd name="csY20" fmla="*/ 377726 h 1033491"/>
                  <a:gd name="csX21" fmla="*/ 219801 w 2434727"/>
                  <a:gd name="csY21" fmla="*/ 343779 h 10334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434727" h="1033491" fill="none" extrusionOk="0">
                    <a:moveTo>
                      <a:pt x="219801" y="343779"/>
                    </a:moveTo>
                    <a:cubicBezTo>
                      <a:pt x="204586" y="283888"/>
                      <a:pt x="230249" y="230247"/>
                      <a:pt x="316909" y="165238"/>
                    </a:cubicBezTo>
                    <a:cubicBezTo>
                      <a:pt x="451850" y="94762"/>
                      <a:pt x="648998" y="75247"/>
                      <a:pt x="789313" y="124449"/>
                    </a:cubicBezTo>
                    <a:cubicBezTo>
                      <a:pt x="894374" y="38297"/>
                      <a:pt x="1148621" y="19591"/>
                      <a:pt x="1265607" y="82105"/>
                    </a:cubicBezTo>
                    <a:cubicBezTo>
                      <a:pt x="1296020" y="39032"/>
                      <a:pt x="1365518" y="4323"/>
                      <a:pt x="1451198" y="4784"/>
                    </a:cubicBezTo>
                    <a:cubicBezTo>
                      <a:pt x="1538436" y="-11522"/>
                      <a:pt x="1632797" y="6631"/>
                      <a:pt x="1681370" y="59353"/>
                    </a:cubicBezTo>
                    <a:cubicBezTo>
                      <a:pt x="1767342" y="19375"/>
                      <a:pt x="1862170" y="8178"/>
                      <a:pt x="1998674" y="16507"/>
                    </a:cubicBezTo>
                    <a:cubicBezTo>
                      <a:pt x="2090211" y="34334"/>
                      <a:pt x="2137215" y="87794"/>
                      <a:pt x="2159580" y="133396"/>
                    </a:cubicBezTo>
                    <a:cubicBezTo>
                      <a:pt x="2269219" y="161938"/>
                      <a:pt x="2330839" y="189670"/>
                      <a:pt x="2366081" y="246841"/>
                    </a:cubicBezTo>
                    <a:cubicBezTo>
                      <a:pt x="2388054" y="289290"/>
                      <a:pt x="2379171" y="331333"/>
                      <a:pt x="2356838" y="369855"/>
                    </a:cubicBezTo>
                    <a:cubicBezTo>
                      <a:pt x="2422517" y="416688"/>
                      <a:pt x="2465996" y="497973"/>
                      <a:pt x="2424356" y="557941"/>
                    </a:cubicBezTo>
                    <a:cubicBezTo>
                      <a:pt x="2393633" y="614599"/>
                      <a:pt x="2265454" y="720749"/>
                      <a:pt x="2108067" y="722582"/>
                    </a:cubicBezTo>
                    <a:cubicBezTo>
                      <a:pt x="2097610" y="765215"/>
                      <a:pt x="2057123" y="823382"/>
                      <a:pt x="1994841" y="863658"/>
                    </a:cubicBezTo>
                    <a:cubicBezTo>
                      <a:pt x="1914446" y="930538"/>
                      <a:pt x="1722482" y="947983"/>
                      <a:pt x="1609343" y="880740"/>
                    </a:cubicBezTo>
                    <a:cubicBezTo>
                      <a:pt x="1541080" y="935265"/>
                      <a:pt x="1467106" y="984978"/>
                      <a:pt x="1333858" y="1031242"/>
                    </a:cubicBezTo>
                    <a:cubicBezTo>
                      <a:pt x="1182315" y="1051526"/>
                      <a:pt x="1010925" y="1003832"/>
                      <a:pt x="928803" y="939376"/>
                    </a:cubicBezTo>
                    <a:cubicBezTo>
                      <a:pt x="727489" y="1018886"/>
                      <a:pt x="474004" y="938609"/>
                      <a:pt x="327110" y="848610"/>
                    </a:cubicBezTo>
                    <a:cubicBezTo>
                      <a:pt x="205802" y="853699"/>
                      <a:pt x="108616" y="803973"/>
                      <a:pt x="62558" y="747606"/>
                    </a:cubicBezTo>
                    <a:cubicBezTo>
                      <a:pt x="22526" y="697859"/>
                      <a:pt x="73184" y="655295"/>
                      <a:pt x="119087" y="611266"/>
                    </a:cubicBezTo>
                    <a:cubicBezTo>
                      <a:pt x="40027" y="584121"/>
                      <a:pt x="-7429" y="526261"/>
                      <a:pt x="-282" y="471386"/>
                    </a:cubicBezTo>
                    <a:cubicBezTo>
                      <a:pt x="26532" y="386338"/>
                      <a:pt x="129934" y="353080"/>
                      <a:pt x="217716" y="347056"/>
                    </a:cubicBezTo>
                    <a:cubicBezTo>
                      <a:pt x="218156" y="345811"/>
                      <a:pt x="219168" y="344855"/>
                      <a:pt x="219801" y="343779"/>
                    </a:cubicBezTo>
                    <a:close/>
                  </a:path>
                  <a:path w="2434727" h="1033491" fill="none" extrusionOk="0">
                    <a:moveTo>
                      <a:pt x="2126980" y="1217762"/>
                    </a:moveTo>
                    <a:cubicBezTo>
                      <a:pt x="2123934" y="1234810"/>
                      <a:pt x="2117689" y="1243324"/>
                      <a:pt x="2098272" y="1246470"/>
                    </a:cubicBezTo>
                    <a:cubicBezTo>
                      <a:pt x="2080904" y="1246262"/>
                      <a:pt x="2071272" y="1232683"/>
                      <a:pt x="2069564" y="1217762"/>
                    </a:cubicBezTo>
                    <a:cubicBezTo>
                      <a:pt x="2069840" y="1202216"/>
                      <a:pt x="2083932" y="1191512"/>
                      <a:pt x="2098272" y="1189054"/>
                    </a:cubicBezTo>
                    <a:cubicBezTo>
                      <a:pt x="2114344" y="1188158"/>
                      <a:pt x="2128897" y="1205755"/>
                      <a:pt x="2126980" y="1217762"/>
                    </a:cubicBezTo>
                    <a:close/>
                  </a:path>
                  <a:path w="2434727" h="1033491" fill="none" extrusionOk="0">
                    <a:moveTo>
                      <a:pt x="2068007" y="1147987"/>
                    </a:moveTo>
                    <a:cubicBezTo>
                      <a:pt x="2072031" y="1185487"/>
                      <a:pt x="2044610" y="1200636"/>
                      <a:pt x="2010591" y="1205403"/>
                    </a:cubicBezTo>
                    <a:cubicBezTo>
                      <a:pt x="1982081" y="1199988"/>
                      <a:pt x="1953981" y="1180018"/>
                      <a:pt x="1953175" y="1147987"/>
                    </a:cubicBezTo>
                    <a:cubicBezTo>
                      <a:pt x="1951390" y="1115360"/>
                      <a:pt x="1980945" y="1086917"/>
                      <a:pt x="2010591" y="1090571"/>
                    </a:cubicBezTo>
                    <a:cubicBezTo>
                      <a:pt x="2051074" y="1091363"/>
                      <a:pt x="2065238" y="1116698"/>
                      <a:pt x="2068007" y="1147987"/>
                    </a:cubicBezTo>
                    <a:close/>
                  </a:path>
                  <a:path w="2434727" h="1033491" fill="none" extrusionOk="0">
                    <a:moveTo>
                      <a:pt x="1964107" y="1042459"/>
                    </a:moveTo>
                    <a:cubicBezTo>
                      <a:pt x="1957111" y="1083540"/>
                      <a:pt x="1932075" y="1137643"/>
                      <a:pt x="1877983" y="1128583"/>
                    </a:cubicBezTo>
                    <a:cubicBezTo>
                      <a:pt x="1837713" y="1129878"/>
                      <a:pt x="1799648" y="1087887"/>
                      <a:pt x="1791859" y="1042459"/>
                    </a:cubicBezTo>
                    <a:cubicBezTo>
                      <a:pt x="1781603" y="1004478"/>
                      <a:pt x="1825733" y="954612"/>
                      <a:pt x="1877983" y="956335"/>
                    </a:cubicBezTo>
                    <a:cubicBezTo>
                      <a:pt x="1926760" y="948371"/>
                      <a:pt x="1971876" y="987210"/>
                      <a:pt x="1964107" y="1042459"/>
                    </a:cubicBezTo>
                    <a:close/>
                  </a:path>
                  <a:path w="2434727" h="1033491" fill="none" extrusionOk="0">
                    <a:moveTo>
                      <a:pt x="264494" y="626242"/>
                    </a:moveTo>
                    <a:cubicBezTo>
                      <a:pt x="209936" y="619883"/>
                      <a:pt x="161108" y="614157"/>
                      <a:pt x="121736" y="607175"/>
                    </a:cubicBezTo>
                    <a:moveTo>
                      <a:pt x="390458" y="834902"/>
                    </a:moveTo>
                    <a:cubicBezTo>
                      <a:pt x="364663" y="840247"/>
                      <a:pt x="353085" y="847780"/>
                      <a:pt x="328011" y="844017"/>
                    </a:cubicBezTo>
                    <a:moveTo>
                      <a:pt x="928690" y="935165"/>
                    </a:moveTo>
                    <a:cubicBezTo>
                      <a:pt x="909540" y="925267"/>
                      <a:pt x="901158" y="909013"/>
                      <a:pt x="891042" y="893539"/>
                    </a:cubicBezTo>
                    <a:moveTo>
                      <a:pt x="1624673" y="831362"/>
                    </a:moveTo>
                    <a:cubicBezTo>
                      <a:pt x="1624192" y="842999"/>
                      <a:pt x="1615070" y="860819"/>
                      <a:pt x="1609625" y="877031"/>
                    </a:cubicBezTo>
                    <a:moveTo>
                      <a:pt x="1923490" y="549137"/>
                    </a:moveTo>
                    <a:cubicBezTo>
                      <a:pt x="2036060" y="579278"/>
                      <a:pt x="2111835" y="642054"/>
                      <a:pt x="2106715" y="719855"/>
                    </a:cubicBezTo>
                    <a:moveTo>
                      <a:pt x="2355711" y="367319"/>
                    </a:moveTo>
                    <a:cubicBezTo>
                      <a:pt x="2341008" y="393585"/>
                      <a:pt x="2302696" y="416194"/>
                      <a:pt x="2274102" y="431338"/>
                    </a:cubicBezTo>
                    <a:moveTo>
                      <a:pt x="2159918" y="129808"/>
                    </a:moveTo>
                    <a:cubicBezTo>
                      <a:pt x="2160978" y="141526"/>
                      <a:pt x="2164292" y="149418"/>
                      <a:pt x="2164201" y="160047"/>
                    </a:cubicBezTo>
                    <a:moveTo>
                      <a:pt x="1638819" y="94545"/>
                    </a:moveTo>
                    <a:cubicBezTo>
                      <a:pt x="1650181" y="80396"/>
                      <a:pt x="1664065" y="69313"/>
                      <a:pt x="1680637" y="55980"/>
                    </a:cubicBezTo>
                    <a:moveTo>
                      <a:pt x="1247853" y="112918"/>
                    </a:moveTo>
                    <a:cubicBezTo>
                      <a:pt x="1250737" y="100874"/>
                      <a:pt x="1259634" y="89563"/>
                      <a:pt x="1268086" y="79664"/>
                    </a:cubicBezTo>
                    <a:moveTo>
                      <a:pt x="789031" y="124210"/>
                    </a:moveTo>
                    <a:cubicBezTo>
                      <a:pt x="813589" y="134197"/>
                      <a:pt x="841354" y="138412"/>
                      <a:pt x="862299" y="156459"/>
                    </a:cubicBezTo>
                    <a:moveTo>
                      <a:pt x="232595" y="377726"/>
                    </a:moveTo>
                    <a:cubicBezTo>
                      <a:pt x="227707" y="364051"/>
                      <a:pt x="223693" y="354168"/>
                      <a:pt x="219801" y="343779"/>
                    </a:cubicBezTo>
                  </a:path>
                  <a:path w="2434727" h="1033491" stroke="0" extrusionOk="0">
                    <a:moveTo>
                      <a:pt x="219801" y="343779"/>
                    </a:moveTo>
                    <a:cubicBezTo>
                      <a:pt x="210042" y="298437"/>
                      <a:pt x="223817" y="213378"/>
                      <a:pt x="316909" y="165238"/>
                    </a:cubicBezTo>
                    <a:cubicBezTo>
                      <a:pt x="443264" y="55269"/>
                      <a:pt x="637661" y="50226"/>
                      <a:pt x="789313" y="124449"/>
                    </a:cubicBezTo>
                    <a:cubicBezTo>
                      <a:pt x="876371" y="25081"/>
                      <a:pt x="1123434" y="-2879"/>
                      <a:pt x="1265607" y="82105"/>
                    </a:cubicBezTo>
                    <a:cubicBezTo>
                      <a:pt x="1300430" y="29329"/>
                      <a:pt x="1375866" y="-117"/>
                      <a:pt x="1451198" y="4784"/>
                    </a:cubicBezTo>
                    <a:cubicBezTo>
                      <a:pt x="1527078" y="1572"/>
                      <a:pt x="1633201" y="3704"/>
                      <a:pt x="1681370" y="59353"/>
                    </a:cubicBezTo>
                    <a:cubicBezTo>
                      <a:pt x="1763103" y="-1033"/>
                      <a:pt x="1887609" y="-20417"/>
                      <a:pt x="1998674" y="16507"/>
                    </a:cubicBezTo>
                    <a:cubicBezTo>
                      <a:pt x="2096991" y="39066"/>
                      <a:pt x="2141370" y="82109"/>
                      <a:pt x="2159580" y="133396"/>
                    </a:cubicBezTo>
                    <a:cubicBezTo>
                      <a:pt x="2255857" y="142051"/>
                      <a:pt x="2335564" y="196446"/>
                      <a:pt x="2366081" y="246841"/>
                    </a:cubicBezTo>
                    <a:cubicBezTo>
                      <a:pt x="2380715" y="283637"/>
                      <a:pt x="2387053" y="332921"/>
                      <a:pt x="2356838" y="369855"/>
                    </a:cubicBezTo>
                    <a:cubicBezTo>
                      <a:pt x="2427419" y="440148"/>
                      <a:pt x="2463054" y="492842"/>
                      <a:pt x="2424356" y="557941"/>
                    </a:cubicBezTo>
                    <a:cubicBezTo>
                      <a:pt x="2354768" y="623028"/>
                      <a:pt x="2256673" y="739982"/>
                      <a:pt x="2108067" y="722582"/>
                    </a:cubicBezTo>
                    <a:cubicBezTo>
                      <a:pt x="2109964" y="781369"/>
                      <a:pt x="2077664" y="828919"/>
                      <a:pt x="1994841" y="863658"/>
                    </a:cubicBezTo>
                    <a:cubicBezTo>
                      <a:pt x="1876840" y="923647"/>
                      <a:pt x="1742463" y="902120"/>
                      <a:pt x="1609343" y="880740"/>
                    </a:cubicBezTo>
                    <a:cubicBezTo>
                      <a:pt x="1584772" y="975587"/>
                      <a:pt x="1483547" y="1037256"/>
                      <a:pt x="1333858" y="1031242"/>
                    </a:cubicBezTo>
                    <a:cubicBezTo>
                      <a:pt x="1184068" y="1064211"/>
                      <a:pt x="1032787" y="1025552"/>
                      <a:pt x="928803" y="939376"/>
                    </a:cubicBezTo>
                    <a:cubicBezTo>
                      <a:pt x="742916" y="1017758"/>
                      <a:pt x="454528" y="972543"/>
                      <a:pt x="327110" y="848610"/>
                    </a:cubicBezTo>
                    <a:cubicBezTo>
                      <a:pt x="214379" y="877075"/>
                      <a:pt x="96930" y="835404"/>
                      <a:pt x="62558" y="747606"/>
                    </a:cubicBezTo>
                    <a:cubicBezTo>
                      <a:pt x="35183" y="692758"/>
                      <a:pt x="47002" y="653529"/>
                      <a:pt x="119087" y="611266"/>
                    </a:cubicBezTo>
                    <a:cubicBezTo>
                      <a:pt x="24648" y="588740"/>
                      <a:pt x="-13605" y="516289"/>
                      <a:pt x="-282" y="471386"/>
                    </a:cubicBezTo>
                    <a:cubicBezTo>
                      <a:pt x="28934" y="381298"/>
                      <a:pt x="88065" y="352631"/>
                      <a:pt x="217716" y="347056"/>
                    </a:cubicBezTo>
                    <a:cubicBezTo>
                      <a:pt x="218353" y="345939"/>
                      <a:pt x="219074" y="344911"/>
                      <a:pt x="219801" y="343779"/>
                    </a:cubicBezTo>
                    <a:close/>
                  </a:path>
                  <a:path w="2434727" h="1033491" stroke="0" extrusionOk="0">
                    <a:moveTo>
                      <a:pt x="2126980" y="1217762"/>
                    </a:moveTo>
                    <a:cubicBezTo>
                      <a:pt x="2129475" y="1235946"/>
                      <a:pt x="2114596" y="1244992"/>
                      <a:pt x="2098272" y="1246470"/>
                    </a:cubicBezTo>
                    <a:cubicBezTo>
                      <a:pt x="2085545" y="1246788"/>
                      <a:pt x="2071779" y="1235377"/>
                      <a:pt x="2069564" y="1217762"/>
                    </a:cubicBezTo>
                    <a:cubicBezTo>
                      <a:pt x="2070106" y="1199980"/>
                      <a:pt x="2082215" y="1189407"/>
                      <a:pt x="2098272" y="1189054"/>
                    </a:cubicBezTo>
                    <a:cubicBezTo>
                      <a:pt x="2114979" y="1185061"/>
                      <a:pt x="2131297" y="1202997"/>
                      <a:pt x="2126980" y="1217762"/>
                    </a:cubicBezTo>
                    <a:close/>
                  </a:path>
                  <a:path w="2434727" h="1033491" stroke="0" extrusionOk="0">
                    <a:moveTo>
                      <a:pt x="2068007" y="1147987"/>
                    </a:moveTo>
                    <a:cubicBezTo>
                      <a:pt x="2071663" y="1186456"/>
                      <a:pt x="2038600" y="1213856"/>
                      <a:pt x="2010591" y="1205403"/>
                    </a:cubicBezTo>
                    <a:cubicBezTo>
                      <a:pt x="1983368" y="1199171"/>
                      <a:pt x="1955299" y="1177413"/>
                      <a:pt x="1953175" y="1147987"/>
                    </a:cubicBezTo>
                    <a:cubicBezTo>
                      <a:pt x="1954408" y="1118245"/>
                      <a:pt x="1976536" y="1091750"/>
                      <a:pt x="2010591" y="1090571"/>
                    </a:cubicBezTo>
                    <a:cubicBezTo>
                      <a:pt x="2041674" y="1097446"/>
                      <a:pt x="2065946" y="1115062"/>
                      <a:pt x="2068007" y="1147987"/>
                    </a:cubicBezTo>
                    <a:close/>
                  </a:path>
                  <a:path w="2434727" h="1033491" stroke="0" extrusionOk="0">
                    <a:moveTo>
                      <a:pt x="1964107" y="1042459"/>
                    </a:moveTo>
                    <a:cubicBezTo>
                      <a:pt x="1965217" y="1094735"/>
                      <a:pt x="1924276" y="1137592"/>
                      <a:pt x="1877983" y="1128583"/>
                    </a:cubicBezTo>
                    <a:cubicBezTo>
                      <a:pt x="1826561" y="1127994"/>
                      <a:pt x="1797445" y="1082445"/>
                      <a:pt x="1791859" y="1042459"/>
                    </a:cubicBezTo>
                    <a:cubicBezTo>
                      <a:pt x="1794314" y="992601"/>
                      <a:pt x="1827070" y="949164"/>
                      <a:pt x="1877983" y="956335"/>
                    </a:cubicBezTo>
                    <a:cubicBezTo>
                      <a:pt x="1930867" y="945688"/>
                      <a:pt x="1972431" y="986566"/>
                      <a:pt x="1964107" y="1042459"/>
                    </a:cubicBezTo>
                    <a:close/>
                  </a:path>
                  <a:path w="2434727" h="1033491" fill="none" stroke="0" extrusionOk="0">
                    <a:moveTo>
                      <a:pt x="264494" y="626242"/>
                    </a:moveTo>
                    <a:cubicBezTo>
                      <a:pt x="214517" y="634036"/>
                      <a:pt x="174495" y="618018"/>
                      <a:pt x="121736" y="607175"/>
                    </a:cubicBezTo>
                    <a:moveTo>
                      <a:pt x="390458" y="834902"/>
                    </a:moveTo>
                    <a:cubicBezTo>
                      <a:pt x="365235" y="843066"/>
                      <a:pt x="352198" y="841170"/>
                      <a:pt x="328011" y="844017"/>
                    </a:cubicBezTo>
                    <a:moveTo>
                      <a:pt x="928690" y="935165"/>
                    </a:moveTo>
                    <a:cubicBezTo>
                      <a:pt x="915160" y="923398"/>
                      <a:pt x="900947" y="905559"/>
                      <a:pt x="891042" y="893539"/>
                    </a:cubicBezTo>
                    <a:moveTo>
                      <a:pt x="1624673" y="831362"/>
                    </a:moveTo>
                    <a:cubicBezTo>
                      <a:pt x="1625845" y="844269"/>
                      <a:pt x="1617875" y="861151"/>
                      <a:pt x="1609625" y="877031"/>
                    </a:cubicBezTo>
                    <a:moveTo>
                      <a:pt x="1923490" y="549137"/>
                    </a:moveTo>
                    <a:cubicBezTo>
                      <a:pt x="2031372" y="576958"/>
                      <a:pt x="2122401" y="649613"/>
                      <a:pt x="2106715" y="719855"/>
                    </a:cubicBezTo>
                    <a:moveTo>
                      <a:pt x="2355711" y="367319"/>
                    </a:moveTo>
                    <a:cubicBezTo>
                      <a:pt x="2336245" y="401734"/>
                      <a:pt x="2314895" y="409483"/>
                      <a:pt x="2274102" y="431338"/>
                    </a:cubicBezTo>
                    <a:moveTo>
                      <a:pt x="2159918" y="129808"/>
                    </a:moveTo>
                    <a:cubicBezTo>
                      <a:pt x="2160960" y="139471"/>
                      <a:pt x="2164024" y="150977"/>
                      <a:pt x="2164201" y="160047"/>
                    </a:cubicBezTo>
                    <a:moveTo>
                      <a:pt x="1638819" y="94545"/>
                    </a:moveTo>
                    <a:cubicBezTo>
                      <a:pt x="1647810" y="81296"/>
                      <a:pt x="1663583" y="68332"/>
                      <a:pt x="1680637" y="55980"/>
                    </a:cubicBezTo>
                    <a:moveTo>
                      <a:pt x="1247853" y="112918"/>
                    </a:moveTo>
                    <a:cubicBezTo>
                      <a:pt x="1249263" y="102411"/>
                      <a:pt x="1260111" y="89837"/>
                      <a:pt x="1268086" y="79664"/>
                    </a:cubicBezTo>
                    <a:moveTo>
                      <a:pt x="789031" y="124210"/>
                    </a:moveTo>
                    <a:cubicBezTo>
                      <a:pt x="811780" y="132205"/>
                      <a:pt x="846169" y="140704"/>
                      <a:pt x="862299" y="156459"/>
                    </a:cubicBezTo>
                    <a:moveTo>
                      <a:pt x="232595" y="377726"/>
                    </a:moveTo>
                    <a:cubicBezTo>
                      <a:pt x="227641" y="364618"/>
                      <a:pt x="223515" y="356772"/>
                      <a:pt x="219801" y="343779"/>
                    </a:cubicBezTo>
                  </a:path>
                </a:pathLst>
              </a:custGeom>
              <a:solidFill>
                <a:srgbClr val="FCD9D3"/>
              </a:solidFill>
              <a:ln>
                <a:solidFill>
                  <a:srgbClr val="F9B3A7"/>
                </a:solidFill>
                <a:extLst>
                  <a:ext uri="{C807C97D-BFC1-408E-A445-0C87EB9F89A2}">
                    <ask:lineSketchStyleProps xmlns:ask="http://schemas.microsoft.com/office/drawing/2018/sketchyshapes" sd="2791601523">
                      <a:prstGeom prst="cloudCallout">
                        <a:avLst>
                          <a:gd name="adj1" fmla="val 36181"/>
                          <a:gd name="adj2" fmla="val 6783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テキスト ボックス 60">
                <a:extLst>
                  <a:ext uri="{FF2B5EF4-FFF2-40B4-BE49-F238E27FC236}">
                    <a16:creationId xmlns:a16="http://schemas.microsoft.com/office/drawing/2014/main" id="{9CACADCA-01EF-A860-DBF1-B106023C8B50}"/>
                  </a:ext>
                </a:extLst>
              </p:cNvPr>
              <p:cNvSpPr txBox="1"/>
              <p:nvPr/>
            </p:nvSpPr>
            <p:spPr>
              <a:xfrm>
                <a:off x="8964794" y="5773781"/>
                <a:ext cx="2075347" cy="400110"/>
              </a:xfrm>
              <a:prstGeom prst="rect">
                <a:avLst/>
              </a:prstGeom>
              <a:noFill/>
            </p:spPr>
            <p:txBody>
              <a:bodyPr wrap="square">
                <a:spAutoFit/>
              </a:bodyPr>
              <a:lstStyle/>
              <a:p>
                <a:pPr>
                  <a:lnSpc>
                    <a:spcPct val="100000"/>
                  </a:lnSpc>
                </a:pPr>
                <a:r>
                  <a:rPr lang="ja-JP" altLang="en-US" sz="2000" b="1">
                    <a:latin typeface="UD Digi Kyokasho NK-R" panose="02020400000000000000" pitchFamily="18" charset="-128"/>
                    <a:ea typeface="UD Digi Kyokasho NK-R" panose="02020400000000000000" pitchFamily="18" charset="-128"/>
                  </a:rPr>
                  <a:t>他にもあるかな？</a:t>
                </a:r>
                <a:endParaRPr lang="en-US" altLang="ja-JP" sz="2000" b="1">
                  <a:latin typeface="UD Digi Kyokasho NK-R" panose="02020400000000000000" pitchFamily="18" charset="-128"/>
                  <a:ea typeface="UD Digi Kyokasho NK-R" panose="02020400000000000000" pitchFamily="18" charset="-128"/>
                </a:endParaRPr>
              </a:p>
            </p:txBody>
          </p:sp>
        </p:grpSp>
        <p:pic>
          <p:nvPicPr>
            <p:cNvPr id="58" name="図 57">
              <a:extLst>
                <a:ext uri="{FF2B5EF4-FFF2-40B4-BE49-F238E27FC236}">
                  <a16:creationId xmlns:a16="http://schemas.microsoft.com/office/drawing/2014/main" id="{A844B27C-8ACF-F3F6-DB21-9A610602C228}"/>
                </a:ext>
              </a:extLst>
            </p:cNvPr>
            <p:cNvPicPr>
              <a:picLocks noChangeAspect="1"/>
            </p:cNvPicPr>
            <p:nvPr/>
          </p:nvPicPr>
          <p:blipFill rotWithShape="1">
            <a:blip r:embed="rId10"/>
            <a:srcRect r="12848" b="31262"/>
            <a:stretch/>
          </p:blipFill>
          <p:spPr>
            <a:xfrm>
              <a:off x="10919679" y="5303592"/>
              <a:ext cx="1114403" cy="1671940"/>
            </a:xfrm>
            <a:prstGeom prst="rect">
              <a:avLst/>
            </a:prstGeom>
          </p:spPr>
        </p:pic>
      </p:grpSp>
      <p:grpSp>
        <p:nvGrpSpPr>
          <p:cNvPr id="85" name="グループ化 84">
            <a:extLst>
              <a:ext uri="{FF2B5EF4-FFF2-40B4-BE49-F238E27FC236}">
                <a16:creationId xmlns:a16="http://schemas.microsoft.com/office/drawing/2014/main" id="{F65EC7C5-9C5C-D5A3-E918-289C64E0A41B}"/>
              </a:ext>
            </a:extLst>
          </p:cNvPr>
          <p:cNvGrpSpPr/>
          <p:nvPr/>
        </p:nvGrpSpPr>
        <p:grpSpPr>
          <a:xfrm>
            <a:off x="9690728" y="1289409"/>
            <a:ext cx="1947654" cy="2338182"/>
            <a:chOff x="10301556" y="1223470"/>
            <a:chExt cx="1947654" cy="2338182"/>
          </a:xfrm>
        </p:grpSpPr>
        <p:grpSp>
          <p:nvGrpSpPr>
            <p:cNvPr id="84" name="グループ化 83">
              <a:extLst>
                <a:ext uri="{FF2B5EF4-FFF2-40B4-BE49-F238E27FC236}">
                  <a16:creationId xmlns:a16="http://schemas.microsoft.com/office/drawing/2014/main" id="{2B216F65-06AE-2B7C-D07E-CB9AF566AD6E}"/>
                </a:ext>
              </a:extLst>
            </p:cNvPr>
            <p:cNvGrpSpPr/>
            <p:nvPr/>
          </p:nvGrpSpPr>
          <p:grpSpPr>
            <a:xfrm>
              <a:off x="10446202" y="2021706"/>
              <a:ext cx="1566141" cy="1539946"/>
              <a:chOff x="11653548" y="1772167"/>
              <a:chExt cx="1566141" cy="1539946"/>
            </a:xfrm>
          </p:grpSpPr>
          <p:grpSp>
            <p:nvGrpSpPr>
              <p:cNvPr id="79" name="グループ化 78">
                <a:extLst>
                  <a:ext uri="{FF2B5EF4-FFF2-40B4-BE49-F238E27FC236}">
                    <a16:creationId xmlns:a16="http://schemas.microsoft.com/office/drawing/2014/main" id="{E3D7C581-46A5-72D3-B0CE-5B91DDEE67F6}"/>
                  </a:ext>
                </a:extLst>
              </p:cNvPr>
              <p:cNvGrpSpPr/>
              <p:nvPr/>
            </p:nvGrpSpPr>
            <p:grpSpPr>
              <a:xfrm>
                <a:off x="11653548" y="1772167"/>
                <a:ext cx="1539946" cy="1539946"/>
                <a:chOff x="10175984" y="3458549"/>
                <a:chExt cx="1539946" cy="1539946"/>
              </a:xfrm>
            </p:grpSpPr>
            <p:sp>
              <p:nvSpPr>
                <p:cNvPr id="80" name="四角形: 角を丸くする 79">
                  <a:extLst>
                    <a:ext uri="{FF2B5EF4-FFF2-40B4-BE49-F238E27FC236}">
                      <a16:creationId xmlns:a16="http://schemas.microsoft.com/office/drawing/2014/main" id="{60BCB86D-957D-CD1B-1C18-1FD87658C86B}"/>
                    </a:ext>
                  </a:extLst>
                </p:cNvPr>
                <p:cNvSpPr/>
                <p:nvPr/>
              </p:nvSpPr>
              <p:spPr>
                <a:xfrm>
                  <a:off x="10175984" y="3458549"/>
                  <a:ext cx="1539946" cy="1539946"/>
                </a:xfrm>
                <a:prstGeom prst="roundRect">
                  <a:avLst/>
                </a:prstGeom>
                <a:solidFill>
                  <a:schemeClr val="accent3">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ysClr val="windowText" lastClr="000000"/>
                    </a:solidFill>
                    <a:latin typeface="UD Digi Kyokasho NK-B" panose="02020700000000000000" pitchFamily="18" charset="-128"/>
                    <a:ea typeface="UD Digi Kyokasho NK-B" panose="02020700000000000000" pitchFamily="18" charset="-128"/>
                  </a:endParaRPr>
                </a:p>
              </p:txBody>
            </p:sp>
            <p:pic>
              <p:nvPicPr>
                <p:cNvPr id="81" name="グラフィックス 80" descr="ドラマ 枠線">
                  <a:extLst>
                    <a:ext uri="{FF2B5EF4-FFF2-40B4-BE49-F238E27FC236}">
                      <a16:creationId xmlns:a16="http://schemas.microsoft.com/office/drawing/2014/main" id="{C4F5A77D-FBF9-95E7-0522-5FCE6052CA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492470" y="4044206"/>
                  <a:ext cx="914400" cy="914400"/>
                </a:xfrm>
                <a:prstGeom prst="rect">
                  <a:avLst/>
                </a:prstGeom>
              </p:spPr>
            </p:pic>
          </p:grpSp>
          <p:sp>
            <p:nvSpPr>
              <p:cNvPr id="82" name="テキスト ボックス 81">
                <a:extLst>
                  <a:ext uri="{FF2B5EF4-FFF2-40B4-BE49-F238E27FC236}">
                    <a16:creationId xmlns:a16="http://schemas.microsoft.com/office/drawing/2014/main" id="{AB29834B-9AF4-8370-0499-8CB65EF5F337}"/>
                  </a:ext>
                </a:extLst>
              </p:cNvPr>
              <p:cNvSpPr txBox="1"/>
              <p:nvPr/>
            </p:nvSpPr>
            <p:spPr>
              <a:xfrm>
                <a:off x="11745770" y="1885748"/>
                <a:ext cx="1473919" cy="584775"/>
              </a:xfrm>
              <a:prstGeom prst="rect">
                <a:avLst/>
              </a:prstGeom>
              <a:noFill/>
            </p:spPr>
            <p:txBody>
              <a:bodyPr wrap="square">
                <a:spAutoFit/>
              </a:bodyPr>
              <a:lstStyle/>
              <a:p>
                <a:pPr algn="ctr"/>
                <a:r>
                  <a:rPr lang="ja-JP" altLang="en-US" sz="1600">
                    <a:solidFill>
                      <a:sysClr val="windowText" lastClr="000000"/>
                    </a:solidFill>
                    <a:latin typeface="UD Digi Kyokasho NK-B" panose="02020700000000000000" pitchFamily="18" charset="-128"/>
                    <a:ea typeface="UD Digi Kyokasho NK-B" panose="02020700000000000000" pitchFamily="18" charset="-128"/>
                  </a:rPr>
                  <a:t>芸能・エンターテインメント</a:t>
                </a:r>
                <a:endParaRPr lang="en-US" sz="1600">
                  <a:solidFill>
                    <a:sysClr val="windowText" lastClr="000000"/>
                  </a:solidFill>
                  <a:latin typeface="UD Digi Kyokasho NK-B" panose="02020700000000000000" pitchFamily="18" charset="-128"/>
                  <a:ea typeface="UD Digi Kyokasho NK-B" panose="02020700000000000000" pitchFamily="18" charset="-128"/>
                </a:endParaRPr>
              </a:p>
            </p:txBody>
          </p:sp>
        </p:grpSp>
        <p:sp>
          <p:nvSpPr>
            <p:cNvPr id="83" name="吹き出し: 角を丸めた四角形 82">
              <a:extLst>
                <a:ext uri="{FF2B5EF4-FFF2-40B4-BE49-F238E27FC236}">
                  <a16:creationId xmlns:a16="http://schemas.microsoft.com/office/drawing/2014/main" id="{1EBC3949-1694-8EB2-E332-88ABB66EE59D}"/>
                </a:ext>
              </a:extLst>
            </p:cNvPr>
            <p:cNvSpPr/>
            <p:nvPr/>
          </p:nvSpPr>
          <p:spPr>
            <a:xfrm>
              <a:off x="10301556" y="1223470"/>
              <a:ext cx="1947654" cy="738237"/>
            </a:xfrm>
            <a:custGeom>
              <a:avLst/>
              <a:gdLst>
                <a:gd name="csX0" fmla="*/ 0 w 1947654"/>
                <a:gd name="csY0" fmla="*/ 123042 h 738237"/>
                <a:gd name="csX1" fmla="*/ 123042 w 1947654"/>
                <a:gd name="csY1" fmla="*/ 0 h 738237"/>
                <a:gd name="csX2" fmla="*/ 629587 w 1947654"/>
                <a:gd name="csY2" fmla="*/ 0 h 738237"/>
                <a:gd name="csX3" fmla="*/ 1136132 w 1947654"/>
                <a:gd name="csY3" fmla="*/ 0 h 738237"/>
                <a:gd name="csX4" fmla="*/ 1136132 w 1947654"/>
                <a:gd name="csY4" fmla="*/ 0 h 738237"/>
                <a:gd name="csX5" fmla="*/ 1623045 w 1947654"/>
                <a:gd name="csY5" fmla="*/ 0 h 738237"/>
                <a:gd name="csX6" fmla="*/ 1824612 w 1947654"/>
                <a:gd name="csY6" fmla="*/ 0 h 738237"/>
                <a:gd name="csX7" fmla="*/ 1947654 w 1947654"/>
                <a:gd name="csY7" fmla="*/ 123042 h 738237"/>
                <a:gd name="csX8" fmla="*/ 1947654 w 1947654"/>
                <a:gd name="csY8" fmla="*/ 430638 h 738237"/>
                <a:gd name="csX9" fmla="*/ 1947654 w 1947654"/>
                <a:gd name="csY9" fmla="*/ 430638 h 738237"/>
                <a:gd name="csX10" fmla="*/ 1947654 w 1947654"/>
                <a:gd name="csY10" fmla="*/ 615198 h 738237"/>
                <a:gd name="csX11" fmla="*/ 1947654 w 1947654"/>
                <a:gd name="csY11" fmla="*/ 615195 h 738237"/>
                <a:gd name="csX12" fmla="*/ 1824612 w 1947654"/>
                <a:gd name="csY12" fmla="*/ 738237 h 738237"/>
                <a:gd name="csX13" fmla="*/ 1623045 w 1947654"/>
                <a:gd name="csY13" fmla="*/ 738237 h 738237"/>
                <a:gd name="csX14" fmla="*/ 1035431 w 1947654"/>
                <a:gd name="csY14" fmla="*/ 862386 h 738237"/>
                <a:gd name="csX15" fmla="*/ 1136132 w 1947654"/>
                <a:gd name="csY15" fmla="*/ 738237 h 738237"/>
                <a:gd name="csX16" fmla="*/ 619456 w 1947654"/>
                <a:gd name="csY16" fmla="*/ 738237 h 738237"/>
                <a:gd name="csX17" fmla="*/ 123042 w 1947654"/>
                <a:gd name="csY17" fmla="*/ 738237 h 738237"/>
                <a:gd name="csX18" fmla="*/ 0 w 1947654"/>
                <a:gd name="csY18" fmla="*/ 615195 h 738237"/>
                <a:gd name="csX19" fmla="*/ 0 w 1947654"/>
                <a:gd name="csY19" fmla="*/ 615198 h 738237"/>
                <a:gd name="csX20" fmla="*/ 0 w 1947654"/>
                <a:gd name="csY20" fmla="*/ 430638 h 738237"/>
                <a:gd name="csX21" fmla="*/ 0 w 1947654"/>
                <a:gd name="csY21" fmla="*/ 430638 h 738237"/>
                <a:gd name="csX22" fmla="*/ 0 w 1947654"/>
                <a:gd name="csY22" fmla="*/ 123042 h 73823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1947654" h="738237" fill="none" extrusionOk="0">
                  <a:moveTo>
                    <a:pt x="0" y="123042"/>
                  </a:moveTo>
                  <a:cubicBezTo>
                    <a:pt x="1801" y="57388"/>
                    <a:pt x="55413" y="7987"/>
                    <a:pt x="123042" y="0"/>
                  </a:cubicBezTo>
                  <a:cubicBezTo>
                    <a:pt x="329200" y="19299"/>
                    <a:pt x="380084" y="6419"/>
                    <a:pt x="629587" y="0"/>
                  </a:cubicBezTo>
                  <a:cubicBezTo>
                    <a:pt x="879091" y="-6419"/>
                    <a:pt x="1000540" y="-8610"/>
                    <a:pt x="1136132" y="0"/>
                  </a:cubicBezTo>
                  <a:lnTo>
                    <a:pt x="1136132" y="0"/>
                  </a:lnTo>
                  <a:cubicBezTo>
                    <a:pt x="1267751" y="-22605"/>
                    <a:pt x="1427187" y="6300"/>
                    <a:pt x="1623045" y="0"/>
                  </a:cubicBezTo>
                  <a:cubicBezTo>
                    <a:pt x="1703815" y="-3692"/>
                    <a:pt x="1740714" y="-2591"/>
                    <a:pt x="1824612" y="0"/>
                  </a:cubicBezTo>
                  <a:cubicBezTo>
                    <a:pt x="1884486" y="-13788"/>
                    <a:pt x="1958602" y="62285"/>
                    <a:pt x="1947654" y="123042"/>
                  </a:cubicBezTo>
                  <a:cubicBezTo>
                    <a:pt x="1953322" y="267277"/>
                    <a:pt x="1934834" y="331167"/>
                    <a:pt x="1947654" y="430638"/>
                  </a:cubicBezTo>
                  <a:lnTo>
                    <a:pt x="1947654" y="430638"/>
                  </a:lnTo>
                  <a:cubicBezTo>
                    <a:pt x="1947907" y="486803"/>
                    <a:pt x="1944024" y="524468"/>
                    <a:pt x="1947654" y="615198"/>
                  </a:cubicBezTo>
                  <a:lnTo>
                    <a:pt x="1947654" y="615195"/>
                  </a:lnTo>
                  <a:cubicBezTo>
                    <a:pt x="1940835" y="695085"/>
                    <a:pt x="1894482" y="736083"/>
                    <a:pt x="1824612" y="738237"/>
                  </a:cubicBezTo>
                  <a:cubicBezTo>
                    <a:pt x="1744974" y="746536"/>
                    <a:pt x="1683991" y="730043"/>
                    <a:pt x="1623045" y="738237"/>
                  </a:cubicBezTo>
                  <a:cubicBezTo>
                    <a:pt x="1476553" y="798491"/>
                    <a:pt x="1232234" y="849383"/>
                    <a:pt x="1035431" y="862386"/>
                  </a:cubicBezTo>
                  <a:cubicBezTo>
                    <a:pt x="1073602" y="817025"/>
                    <a:pt x="1115859" y="771182"/>
                    <a:pt x="1136132" y="738237"/>
                  </a:cubicBezTo>
                  <a:cubicBezTo>
                    <a:pt x="998905" y="762503"/>
                    <a:pt x="808287" y="741089"/>
                    <a:pt x="619456" y="738237"/>
                  </a:cubicBezTo>
                  <a:cubicBezTo>
                    <a:pt x="430625" y="735385"/>
                    <a:pt x="238675" y="754489"/>
                    <a:pt x="123042" y="738237"/>
                  </a:cubicBezTo>
                  <a:cubicBezTo>
                    <a:pt x="57809" y="740853"/>
                    <a:pt x="-1720" y="682095"/>
                    <a:pt x="0" y="615195"/>
                  </a:cubicBezTo>
                  <a:lnTo>
                    <a:pt x="0" y="615198"/>
                  </a:lnTo>
                  <a:cubicBezTo>
                    <a:pt x="-5552" y="576940"/>
                    <a:pt x="753" y="488443"/>
                    <a:pt x="0" y="430638"/>
                  </a:cubicBezTo>
                  <a:lnTo>
                    <a:pt x="0" y="430638"/>
                  </a:lnTo>
                  <a:cubicBezTo>
                    <a:pt x="-10554" y="352807"/>
                    <a:pt x="1944" y="218423"/>
                    <a:pt x="0" y="123042"/>
                  </a:cubicBezTo>
                  <a:close/>
                </a:path>
                <a:path w="1947654" h="738237" stroke="0" extrusionOk="0">
                  <a:moveTo>
                    <a:pt x="0" y="123042"/>
                  </a:moveTo>
                  <a:cubicBezTo>
                    <a:pt x="712" y="38904"/>
                    <a:pt x="58437" y="15720"/>
                    <a:pt x="123042" y="0"/>
                  </a:cubicBezTo>
                  <a:cubicBezTo>
                    <a:pt x="320960" y="4872"/>
                    <a:pt x="426205" y="5204"/>
                    <a:pt x="609325" y="0"/>
                  </a:cubicBezTo>
                  <a:cubicBezTo>
                    <a:pt x="792445" y="-5204"/>
                    <a:pt x="965202" y="13119"/>
                    <a:pt x="1136132" y="0"/>
                  </a:cubicBezTo>
                  <a:lnTo>
                    <a:pt x="1136132" y="0"/>
                  </a:lnTo>
                  <a:cubicBezTo>
                    <a:pt x="1311333" y="13790"/>
                    <a:pt x="1430998" y="-13918"/>
                    <a:pt x="1623045" y="0"/>
                  </a:cubicBezTo>
                  <a:cubicBezTo>
                    <a:pt x="1713024" y="7172"/>
                    <a:pt x="1725072" y="-4938"/>
                    <a:pt x="1824612" y="0"/>
                  </a:cubicBezTo>
                  <a:cubicBezTo>
                    <a:pt x="1886643" y="453"/>
                    <a:pt x="1955164" y="45443"/>
                    <a:pt x="1947654" y="123042"/>
                  </a:cubicBezTo>
                  <a:cubicBezTo>
                    <a:pt x="1962118" y="252066"/>
                    <a:pt x="1962692" y="332364"/>
                    <a:pt x="1947654" y="430638"/>
                  </a:cubicBezTo>
                  <a:lnTo>
                    <a:pt x="1947654" y="430638"/>
                  </a:lnTo>
                  <a:cubicBezTo>
                    <a:pt x="1948389" y="521103"/>
                    <a:pt x="1939687" y="560422"/>
                    <a:pt x="1947654" y="615198"/>
                  </a:cubicBezTo>
                  <a:lnTo>
                    <a:pt x="1947654" y="615195"/>
                  </a:lnTo>
                  <a:cubicBezTo>
                    <a:pt x="1944458" y="690837"/>
                    <a:pt x="1885606" y="728356"/>
                    <a:pt x="1824612" y="738237"/>
                  </a:cubicBezTo>
                  <a:cubicBezTo>
                    <a:pt x="1752570" y="731745"/>
                    <a:pt x="1715923" y="732579"/>
                    <a:pt x="1623045" y="738237"/>
                  </a:cubicBezTo>
                  <a:cubicBezTo>
                    <a:pt x="1402795" y="796741"/>
                    <a:pt x="1273193" y="800810"/>
                    <a:pt x="1035431" y="862386"/>
                  </a:cubicBezTo>
                  <a:cubicBezTo>
                    <a:pt x="1063946" y="835780"/>
                    <a:pt x="1095759" y="794448"/>
                    <a:pt x="1136132" y="738237"/>
                  </a:cubicBezTo>
                  <a:cubicBezTo>
                    <a:pt x="994106" y="744285"/>
                    <a:pt x="869246" y="741896"/>
                    <a:pt x="629587" y="738237"/>
                  </a:cubicBezTo>
                  <a:cubicBezTo>
                    <a:pt x="389929" y="734578"/>
                    <a:pt x="367171" y="734619"/>
                    <a:pt x="123042" y="738237"/>
                  </a:cubicBezTo>
                  <a:cubicBezTo>
                    <a:pt x="54308" y="732558"/>
                    <a:pt x="13283" y="693576"/>
                    <a:pt x="0" y="615195"/>
                  </a:cubicBezTo>
                  <a:lnTo>
                    <a:pt x="0" y="615198"/>
                  </a:lnTo>
                  <a:cubicBezTo>
                    <a:pt x="1492" y="530903"/>
                    <a:pt x="927" y="486292"/>
                    <a:pt x="0" y="430638"/>
                  </a:cubicBezTo>
                  <a:lnTo>
                    <a:pt x="0" y="430638"/>
                  </a:lnTo>
                  <a:cubicBezTo>
                    <a:pt x="3835" y="317181"/>
                    <a:pt x="14225" y="236472"/>
                    <a:pt x="0" y="123042"/>
                  </a:cubicBezTo>
                  <a:close/>
                </a:path>
              </a:pathLst>
            </a:custGeom>
            <a:solidFill>
              <a:schemeClr val="bg1"/>
            </a:solidFill>
            <a:ln>
              <a:solidFill>
                <a:schemeClr val="accent3">
                  <a:lumMod val="75000"/>
                </a:schemeClr>
              </a:solidFill>
              <a:extLst>
                <a:ext uri="{C807C97D-BFC1-408E-A445-0C87EB9F89A2}">
                  <ask:lineSketchStyleProps xmlns:ask="http://schemas.microsoft.com/office/drawing/2018/sketchyshapes" sd="2104418159">
                    <a:prstGeom prst="wedgeRoundRectCallout">
                      <a:avLst>
                        <a:gd name="adj1" fmla="val 3163"/>
                        <a:gd name="adj2" fmla="val 66817"/>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a:solidFill>
                    <a:schemeClr val="tx1"/>
                  </a:solidFill>
                  <a:latin typeface="UD Digi Kyokasho NK-B" panose="02020700000000000000" pitchFamily="18" charset="-128"/>
                  <a:ea typeface="UD Digi Kyokasho NK-B" panose="02020700000000000000" pitchFamily="18" charset="-128"/>
                </a:rPr>
                <a:t>YouTuber</a:t>
              </a:r>
              <a:r>
                <a:rPr lang="ja-JP" altLang="en-US">
                  <a:solidFill>
                    <a:schemeClr val="tx1"/>
                  </a:solidFill>
                  <a:latin typeface="UD Digi Kyokasho NK-B" panose="02020700000000000000" pitchFamily="18" charset="-128"/>
                  <a:ea typeface="UD Digi Kyokasho NK-B" panose="02020700000000000000" pitchFamily="18" charset="-128"/>
                </a:rPr>
                <a:t>・</a:t>
              </a:r>
              <a:endParaRPr lang="en-US" altLang="ja-JP">
                <a:solidFill>
                  <a:schemeClr val="tx1"/>
                </a:solidFill>
                <a:latin typeface="UD Digi Kyokasho NK-B" panose="02020700000000000000" pitchFamily="18" charset="-128"/>
                <a:ea typeface="UD Digi Kyokasho NK-B" panose="02020700000000000000" pitchFamily="18" charset="-128"/>
              </a:endParaRPr>
            </a:p>
            <a:p>
              <a:pPr algn="ctr"/>
              <a:r>
                <a:rPr lang="ja-JP" altLang="en-US">
                  <a:solidFill>
                    <a:schemeClr val="tx1"/>
                  </a:solidFill>
                  <a:latin typeface="UD Digi Kyokasho NK-B" panose="02020700000000000000" pitchFamily="18" charset="-128"/>
                  <a:ea typeface="UD Digi Kyokasho NK-B" panose="02020700000000000000" pitchFamily="18" charset="-128"/>
                </a:rPr>
                <a:t>インフルエンサー</a:t>
              </a:r>
              <a:endParaRPr lang="en-US">
                <a:solidFill>
                  <a:schemeClr val="tx1"/>
                </a:solidFill>
                <a:latin typeface="UD Digi Kyokasho NK-B" panose="02020700000000000000" pitchFamily="18" charset="-128"/>
                <a:ea typeface="UD Digi Kyokasho NK-B" panose="02020700000000000000" pitchFamily="18" charset="-128"/>
              </a:endParaRPr>
            </a:p>
          </p:txBody>
        </p:sp>
      </p:grpSp>
    </p:spTree>
    <p:extLst>
      <p:ext uri="{BB962C8B-B14F-4D97-AF65-F5344CB8AC3E}">
        <p14:creationId xmlns:p14="http://schemas.microsoft.com/office/powerpoint/2010/main" val="13637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2B909A-C746-AE78-949C-7A51A6D2CD3E}"/>
              </a:ext>
            </a:extLst>
          </p:cNvPr>
          <p:cNvSpPr>
            <a:spLocks noGrp="1"/>
          </p:cNvSpPr>
          <p:nvPr>
            <p:ph type="title"/>
          </p:nvPr>
        </p:nvSpPr>
        <p:spPr>
          <a:xfrm>
            <a:off x="838200" y="803275"/>
            <a:ext cx="10515600" cy="1325563"/>
          </a:xfrm>
        </p:spPr>
        <p:txBody>
          <a:bodyPr>
            <a:normAutofit/>
          </a:bodyPr>
          <a:lstStyle/>
          <a:p>
            <a:r>
              <a:rPr lang="ja-JP" altLang="en-US" sz="3600">
                <a:latin typeface="UD Digi Kyokasho NK-R" panose="02020400000000000000" pitchFamily="18" charset="-128"/>
                <a:ea typeface="UD Digi Kyokasho NK-R" panose="02020400000000000000" pitchFamily="18" charset="-128"/>
              </a:rPr>
              <a:t>以降、職業ランキング その他の職業　</a:t>
            </a:r>
            <a:r>
              <a:rPr lang="en-US" altLang="ja-JP" sz="3600">
                <a:latin typeface="UD Digi Kyokasho NK-R" panose="02020400000000000000" pitchFamily="18" charset="-128"/>
                <a:ea typeface="UD Digi Kyokasho NK-R" panose="02020400000000000000" pitchFamily="18" charset="-128"/>
              </a:rPr>
              <a:t>※</a:t>
            </a:r>
            <a:r>
              <a:rPr lang="ja-JP" altLang="en-US" sz="3600">
                <a:latin typeface="UD Digi Kyokasho NK-R" panose="02020400000000000000" pitchFamily="18" charset="-128"/>
                <a:ea typeface="UD Digi Kyokasho NK-R" panose="02020400000000000000" pitchFamily="18" charset="-128"/>
              </a:rPr>
              <a:t>教師参考用</a:t>
            </a:r>
            <a:endParaRPr lang="en-US" sz="360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538045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机の上のノートパソコンを見ている女性&#10;&#10;AI によって生成されたコンテンツは間違っている可能性があります。">
            <a:extLst>
              <a:ext uri="{FF2B5EF4-FFF2-40B4-BE49-F238E27FC236}">
                <a16:creationId xmlns:a16="http://schemas.microsoft.com/office/drawing/2014/main" id="{CC904828-B131-F37F-2D5A-65C69363A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6096000" cy="4067175"/>
          </a:xfrm>
          <a:prstGeom prst="rect">
            <a:avLst/>
          </a:prstGeom>
        </p:spPr>
      </p:pic>
      <p:pic>
        <p:nvPicPr>
          <p:cNvPr id="4" name="図 3" descr="レゴ, おもちゃ が含まれている画像&#10;&#10;AI によって生成されたコンテンツは間違っている可能性があります。">
            <a:extLst>
              <a:ext uri="{FF2B5EF4-FFF2-40B4-BE49-F238E27FC236}">
                <a16:creationId xmlns:a16="http://schemas.microsoft.com/office/drawing/2014/main" id="{D53428D0-102A-2F9D-5417-50E150E566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427" y="34522"/>
            <a:ext cx="5753572" cy="4068000"/>
          </a:xfrm>
          <a:prstGeom prst="rect">
            <a:avLst/>
          </a:prstGeom>
        </p:spPr>
      </p:pic>
      <p:sp>
        <p:nvSpPr>
          <p:cNvPr id="5" name="テキスト ボックス 8">
            <a:extLst>
              <a:ext uri="{FF2B5EF4-FFF2-40B4-BE49-F238E27FC236}">
                <a16:creationId xmlns:a16="http://schemas.microsoft.com/office/drawing/2014/main" id="{8BE0996F-9C18-D808-004C-C5D00D150D0F}"/>
              </a:ext>
            </a:extLst>
          </p:cNvPr>
          <p:cNvSpPr txBox="1"/>
          <p:nvPr/>
        </p:nvSpPr>
        <p:spPr>
          <a:xfrm>
            <a:off x="822673" y="839273"/>
            <a:ext cx="7082534" cy="830997"/>
          </a:xfrm>
          <a:prstGeom prst="rect">
            <a:avLst/>
          </a:prstGeom>
          <a:noFill/>
        </p:spPr>
        <p:txBody>
          <a:bodyPr wrap="square" rtlCol="0">
            <a:spAutoFit/>
          </a:bodyPr>
          <a:lstStyle/>
          <a:p>
            <a:r>
              <a:rPr lang="ja-JP"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UD Digi Kyokasho NK-B" panose="02020700000000000000" pitchFamily="18" charset="-128"/>
                <a:ea typeface="UD Digi Kyokasho NK-B" panose="02020700000000000000" pitchFamily="18" charset="-128"/>
              </a:rPr>
              <a:t>国家公務員・地方公務員</a:t>
            </a:r>
            <a:endParaRPr 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UD Digi Kyokasho NK-B" panose="02020700000000000000" pitchFamily="18" charset="-128"/>
              <a:ea typeface="UD Digi Kyokasho NK-B" panose="02020700000000000000" pitchFamily="18" charset="-128"/>
            </a:endParaRPr>
          </a:p>
        </p:txBody>
      </p:sp>
      <p:sp>
        <p:nvSpPr>
          <p:cNvPr id="6" name="四角形: 角を丸くする 21">
            <a:extLst>
              <a:ext uri="{FF2B5EF4-FFF2-40B4-BE49-F238E27FC236}">
                <a16:creationId xmlns:a16="http://schemas.microsoft.com/office/drawing/2014/main" id="{6A8A8CCC-C447-4A02-9766-3EFE0244B766}"/>
              </a:ext>
            </a:extLst>
          </p:cNvPr>
          <p:cNvSpPr/>
          <p:nvPr/>
        </p:nvSpPr>
        <p:spPr>
          <a:xfrm>
            <a:off x="860070" y="2628900"/>
            <a:ext cx="10471860" cy="3704167"/>
          </a:xfrm>
          <a:prstGeom prst="roundRect">
            <a:avLst>
              <a:gd name="adj" fmla="val 8070"/>
            </a:avLst>
          </a:prstGeom>
          <a:solidFill>
            <a:srgbClr val="FFFFFF">
              <a:alpha val="89804"/>
            </a:srgbClr>
          </a:solidFill>
          <a:ln>
            <a:noFill/>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nSpc>
                <a:spcPct val="150000"/>
              </a:lnSpc>
            </a:pPr>
            <a:r>
              <a:rPr lang="ja-JP" altLang="en-US" sz="2600" i="0">
                <a:solidFill>
                  <a:srgbClr val="42210B"/>
                </a:solidFill>
                <a:effectLst/>
                <a:latin typeface="UD Digi Kyokasho NK-R" panose="02020400000000000000" pitchFamily="18" charset="-128"/>
                <a:ea typeface="UD Digi Kyokasho NK-R" panose="02020400000000000000" pitchFamily="18" charset="-128"/>
              </a:rPr>
              <a:t>・日本の公務員は、国家公務員（</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省庁の職員、裁判官、検察官、国会議員</a:t>
            </a:r>
            <a:r>
              <a:rPr lang="ja-JP" altLang="en-US" sz="2600" i="0">
                <a:solidFill>
                  <a:srgbClr val="42210B"/>
                </a:solidFill>
                <a:effectLst/>
                <a:latin typeface="UD Digi Kyokasho NK-R" panose="02020400000000000000" pitchFamily="18" charset="-128"/>
                <a:ea typeface="UD Digi Kyokasho NK-R" panose="02020400000000000000" pitchFamily="18" charset="-128"/>
              </a:rPr>
              <a:t>など）と地方公務員（</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役所の職員や学校の教師</a:t>
            </a:r>
            <a:r>
              <a:rPr lang="ja-JP" altLang="en-US" sz="2600" i="0">
                <a:solidFill>
                  <a:srgbClr val="42210B"/>
                </a:solidFill>
                <a:effectLst/>
                <a:latin typeface="UD Digi Kyokasho NK-R" panose="02020400000000000000" pitchFamily="18" charset="-128"/>
                <a:ea typeface="UD Digi Kyokasho NK-R" panose="02020400000000000000" pitchFamily="18" charset="-128"/>
              </a:rPr>
              <a:t>など）に分けられる</a:t>
            </a:r>
            <a:endParaRPr lang="en-US" altLang="ja-JP" sz="2600" i="0">
              <a:solidFill>
                <a:srgbClr val="42210B"/>
              </a:solidFill>
              <a:effectLst/>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・どちらも、</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公務員試験と面接</a:t>
            </a:r>
            <a:r>
              <a:rPr lang="ja-JP" altLang="en-US" sz="2600">
                <a:solidFill>
                  <a:srgbClr val="42210B"/>
                </a:solidFill>
                <a:latin typeface="UD Digi Kyokasho NK-R" panose="02020400000000000000" pitchFamily="18" charset="-128"/>
                <a:ea typeface="UD Digi Kyokasho NK-R" panose="02020400000000000000" pitchFamily="18" charset="-128"/>
              </a:rPr>
              <a:t>を受けて配属される</a:t>
            </a:r>
            <a:endParaRPr lang="en-US" altLang="ja-JP" sz="2600">
              <a:solidFill>
                <a:srgbClr val="42210B"/>
              </a:solidFill>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・公務員は社会貢献性が強く、国民に奉仕することが目的の仕事。国民や地域住民に寄り添い、どんな意見にも耳を傾ける</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誠実さや公正さ</a:t>
            </a:r>
            <a:r>
              <a:rPr lang="ja-JP" altLang="en-US" sz="2600">
                <a:solidFill>
                  <a:srgbClr val="42210B"/>
                </a:solidFill>
                <a:latin typeface="UD Digi Kyokasho NK-R" panose="02020400000000000000" pitchFamily="18" charset="-128"/>
                <a:ea typeface="UD Digi Kyokasho NK-R" panose="02020400000000000000" pitchFamily="18" charset="-128"/>
              </a:rPr>
              <a:t>、実行に移していく</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行動力</a:t>
            </a:r>
            <a:r>
              <a:rPr lang="ja-JP" altLang="en-US" sz="2600">
                <a:solidFill>
                  <a:srgbClr val="42210B"/>
                </a:solidFill>
                <a:latin typeface="UD Digi Kyokasho NK-R" panose="02020400000000000000" pitchFamily="18" charset="-128"/>
                <a:ea typeface="UD Digi Kyokasho NK-R" panose="02020400000000000000" pitchFamily="18" charset="-128"/>
              </a:rPr>
              <a:t>が求められる。</a:t>
            </a:r>
          </a:p>
        </p:txBody>
      </p:sp>
    </p:spTree>
    <p:extLst>
      <p:ext uri="{BB962C8B-B14F-4D97-AF65-F5344CB8AC3E}">
        <p14:creationId xmlns:p14="http://schemas.microsoft.com/office/powerpoint/2010/main" val="306129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ーブル が含まれている画像&#10;&#10;自動的に生成された説明">
            <a:extLst>
              <a:ext uri="{FF2B5EF4-FFF2-40B4-BE49-F238E27FC236}">
                <a16:creationId xmlns:a16="http://schemas.microsoft.com/office/drawing/2014/main" id="{67C007DA-FB66-9467-4E7D-65D4F193FBD8}"/>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19887"/>
            <a:ext cx="5973193" cy="3985240"/>
          </a:xfrm>
          <a:prstGeom prst="rect">
            <a:avLst/>
          </a:prstGeom>
        </p:spPr>
      </p:pic>
      <p:pic>
        <p:nvPicPr>
          <p:cNvPr id="15" name="図 14" descr="ノートパソコンを使っている男性&#10;&#10;中程度の精度で自動的に生成された説明">
            <a:extLst>
              <a:ext uri="{FF2B5EF4-FFF2-40B4-BE49-F238E27FC236}">
                <a16:creationId xmlns:a16="http://schemas.microsoft.com/office/drawing/2014/main" id="{65589FA1-0FC5-2691-CC48-6B96E8DD7728}"/>
              </a:ext>
            </a:extLst>
          </p:cNvPr>
          <p:cNvPicPr>
            <a:picLocks noChangeAspect="1"/>
          </p:cNvPicPr>
          <p:nvPr/>
        </p:nvPicPr>
        <p:blipFill rotWithShape="1">
          <a:blip r:embed="rId4">
            <a:extLst>
              <a:ext uri="{28A0092B-C50C-407E-A947-70E740481C1C}">
                <a14:useLocalDpi xmlns:a14="http://schemas.microsoft.com/office/drawing/2010/main" val="0"/>
              </a:ext>
            </a:extLst>
          </a:blip>
          <a:srcRect b="4306"/>
          <a:stretch/>
        </p:blipFill>
        <p:spPr>
          <a:xfrm>
            <a:off x="5973193" y="-5089"/>
            <a:ext cx="6218807" cy="3970442"/>
          </a:xfrm>
          <a:prstGeom prst="rect">
            <a:avLst/>
          </a:prstGeom>
        </p:spPr>
      </p:pic>
      <p:sp>
        <p:nvSpPr>
          <p:cNvPr id="2" name="四角形: 角を丸くする 1">
            <a:extLst>
              <a:ext uri="{FF2B5EF4-FFF2-40B4-BE49-F238E27FC236}">
                <a16:creationId xmlns:a16="http://schemas.microsoft.com/office/drawing/2014/main" id="{5B9F61DD-34EC-1B50-91DD-92E1C2A41A85}"/>
              </a:ext>
            </a:extLst>
          </p:cNvPr>
          <p:cNvSpPr/>
          <p:nvPr/>
        </p:nvSpPr>
        <p:spPr>
          <a:xfrm>
            <a:off x="598106" y="1995295"/>
            <a:ext cx="11029336" cy="4317470"/>
          </a:xfrm>
          <a:prstGeom prst="roundRect">
            <a:avLst>
              <a:gd name="adj" fmla="val 8070"/>
            </a:avLst>
          </a:prstGeom>
          <a:solidFill>
            <a:srgbClr val="FFFFFF">
              <a:alpha val="89804"/>
            </a:srgbClr>
          </a:solidFill>
          <a:ln>
            <a:noFill/>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nSpc>
                <a:spcPct val="150000"/>
              </a:lnSpc>
            </a:pPr>
            <a:r>
              <a:rPr lang="ja-JP" altLang="en-US" sz="2600" i="0">
                <a:solidFill>
                  <a:srgbClr val="42210B"/>
                </a:solidFill>
                <a:effectLst/>
                <a:latin typeface="UD Digi Kyokasho NK-R" panose="02020400000000000000" pitchFamily="18" charset="-128"/>
                <a:ea typeface="UD Digi Kyokasho NK-R" panose="02020400000000000000" pitchFamily="18" charset="-128"/>
              </a:rPr>
              <a:t>・</a:t>
            </a:r>
            <a:r>
              <a:rPr lang="ja-JP" altLang="en-US" sz="2600" i="0">
                <a:solidFill>
                  <a:srgbClr val="42210B"/>
                </a:solidFill>
                <a:effectLst/>
                <a:highlight>
                  <a:srgbClr val="FFFFCC"/>
                </a:highlight>
                <a:latin typeface="UD Digi Kyokasho NK-R" panose="02020400000000000000" pitchFamily="18" charset="-128"/>
                <a:ea typeface="UD Digi Kyokasho NK-R" panose="02020400000000000000" pitchFamily="18" charset="-128"/>
              </a:rPr>
              <a:t>心理学の専門知識とカウンセリング技術</a:t>
            </a:r>
            <a:r>
              <a:rPr lang="ja-JP" altLang="en-US" sz="2600" i="0">
                <a:solidFill>
                  <a:srgbClr val="42210B"/>
                </a:solidFill>
                <a:effectLst/>
                <a:latin typeface="UD Digi Kyokasho NK-R" panose="02020400000000000000" pitchFamily="18" charset="-128"/>
                <a:ea typeface="UD Digi Kyokasho NK-R" panose="02020400000000000000" pitchFamily="18" charset="-128"/>
              </a:rPr>
              <a:t>を駆使して、</a:t>
            </a:r>
            <a:r>
              <a:rPr lang="ja-JP" altLang="en-US" sz="2600">
                <a:solidFill>
                  <a:srgbClr val="42210B"/>
                </a:solidFill>
                <a:latin typeface="UD Digi Kyokasho NK-R" panose="02020400000000000000" pitchFamily="18" charset="-128"/>
                <a:ea typeface="UD Digi Kyokasho NK-R" panose="02020400000000000000" pitchFamily="18" charset="-128"/>
              </a:rPr>
              <a:t>悩みや問題を抱える人々の心の健康をサポートする専門家</a:t>
            </a:r>
            <a:endParaRPr lang="en-US" altLang="ja-JP" sz="2600" i="0">
              <a:solidFill>
                <a:srgbClr val="42210B"/>
              </a:solidFill>
              <a:effectLst/>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・臨床心理士は公的資格であり、</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認定試験</a:t>
            </a:r>
            <a:r>
              <a:rPr lang="ja-JP" altLang="en-US" sz="2600">
                <a:solidFill>
                  <a:srgbClr val="42210B"/>
                </a:solidFill>
                <a:latin typeface="UD Digi Kyokasho NK-R" panose="02020400000000000000" pitchFamily="18" charset="-128"/>
                <a:ea typeface="UD Digi Kyokasho NK-R" panose="02020400000000000000" pitchFamily="18" charset="-128"/>
              </a:rPr>
              <a:t>への合格が必要。心理カウンセラーに資格はなく、さまざまな経験やスキルを持った人が活動している。</a:t>
            </a:r>
            <a:endParaRPr lang="en-US" altLang="ja-JP" sz="2600">
              <a:solidFill>
                <a:srgbClr val="42210B"/>
              </a:solidFill>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・病気を抱えている人、子どもや学生、企業で働く人など様々なクライアントの声に耳を傾け、</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共感する姿勢</a:t>
            </a:r>
            <a:r>
              <a:rPr lang="ja-JP" altLang="en-US" sz="2600">
                <a:solidFill>
                  <a:srgbClr val="42210B"/>
                </a:solidFill>
                <a:latin typeface="UD Digi Kyokasho NK-R" panose="02020400000000000000" pitchFamily="18" charset="-128"/>
                <a:ea typeface="UD Digi Kyokasho NK-R" panose="02020400000000000000" pitchFamily="18" charset="-128"/>
              </a:rPr>
              <a:t>が求められる。同時に、クライアントの精神状態に引きずられない</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強い精神力</a:t>
            </a:r>
            <a:r>
              <a:rPr lang="ja-JP" altLang="en-US" sz="2600">
                <a:solidFill>
                  <a:srgbClr val="42210B"/>
                </a:solidFill>
                <a:latin typeface="UD Digi Kyokasho NK-R" panose="02020400000000000000" pitchFamily="18" charset="-128"/>
                <a:ea typeface="UD Digi Kyokasho NK-R" panose="02020400000000000000" pitchFamily="18" charset="-128"/>
              </a:rPr>
              <a:t>も必要。</a:t>
            </a:r>
            <a:endParaRPr lang="en-US" altLang="ja-JP" sz="2600">
              <a:solidFill>
                <a:srgbClr val="42210B"/>
              </a:solidFill>
              <a:latin typeface="UD Digi Kyokasho NK-R" panose="02020400000000000000" pitchFamily="18" charset="-128"/>
              <a:ea typeface="UD Digi Kyokasho NK-R" panose="02020400000000000000" pitchFamily="18" charset="-128"/>
            </a:endParaRPr>
          </a:p>
        </p:txBody>
      </p:sp>
      <p:sp>
        <p:nvSpPr>
          <p:cNvPr id="18" name="テキスト ボックス 17">
            <a:extLst>
              <a:ext uri="{FF2B5EF4-FFF2-40B4-BE49-F238E27FC236}">
                <a16:creationId xmlns:a16="http://schemas.microsoft.com/office/drawing/2014/main" id="{931F1CC5-14DC-A07E-F733-4481642AA5BE}"/>
              </a:ext>
            </a:extLst>
          </p:cNvPr>
          <p:cNvSpPr txBox="1"/>
          <p:nvPr/>
        </p:nvSpPr>
        <p:spPr>
          <a:xfrm>
            <a:off x="598106" y="568148"/>
            <a:ext cx="10995788" cy="830997"/>
          </a:xfrm>
          <a:prstGeom prst="rect">
            <a:avLst/>
          </a:prstGeom>
          <a:noFill/>
        </p:spPr>
        <p:txBody>
          <a:bodyPr wrap="square" rtlCol="0">
            <a:spAutoFit/>
          </a:bodyPr>
          <a:lstStyle/>
          <a:p>
            <a:r>
              <a:rPr lang="ja-JP" alt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D Digi Kyokasho NK-B" panose="02020700000000000000" pitchFamily="18" charset="-128"/>
                <a:ea typeface="UD Digi Kyokasho NK-B" panose="02020700000000000000" pitchFamily="18" charset="-128"/>
              </a:rPr>
              <a:t>心理カウンセラー・臨床心理士</a:t>
            </a:r>
            <a:endParaRPr 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427969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2D4DBBDD-99B1-E75B-3D6B-24E1EFD3AC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40671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グラフィカル ユーザー インターフェイス&#10;&#10;AI によって生成されたコンテンツは間違っている可能性があります。">
            <a:extLst>
              <a:ext uri="{FF2B5EF4-FFF2-40B4-BE49-F238E27FC236}">
                <a16:creationId xmlns:a16="http://schemas.microsoft.com/office/drawing/2014/main" id="{334C7C97-0264-A04D-8147-9F568AAEFF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96000" cy="399097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a:extLst>
              <a:ext uri="{FF2B5EF4-FFF2-40B4-BE49-F238E27FC236}">
                <a16:creationId xmlns:a16="http://schemas.microsoft.com/office/drawing/2014/main" id="{FB086580-9126-797D-E1E6-DF1FEAE7C747}"/>
              </a:ext>
            </a:extLst>
          </p:cNvPr>
          <p:cNvGrpSpPr/>
          <p:nvPr/>
        </p:nvGrpSpPr>
        <p:grpSpPr>
          <a:xfrm>
            <a:off x="663882" y="1930400"/>
            <a:ext cx="10864236" cy="4499762"/>
            <a:chOff x="663882" y="1930400"/>
            <a:chExt cx="10864236" cy="4499762"/>
          </a:xfrm>
        </p:grpSpPr>
        <p:sp>
          <p:nvSpPr>
            <p:cNvPr id="22" name="四角形: 角を丸くする 21">
              <a:extLst>
                <a:ext uri="{FF2B5EF4-FFF2-40B4-BE49-F238E27FC236}">
                  <a16:creationId xmlns:a16="http://schemas.microsoft.com/office/drawing/2014/main" id="{C6AD8569-82CD-D7FC-49B4-6985D525A2E3}"/>
                </a:ext>
              </a:extLst>
            </p:cNvPr>
            <p:cNvSpPr/>
            <p:nvPr/>
          </p:nvSpPr>
          <p:spPr>
            <a:xfrm>
              <a:off x="663882" y="1930400"/>
              <a:ext cx="10864236" cy="4499762"/>
            </a:xfrm>
            <a:prstGeom prst="roundRect">
              <a:avLst>
                <a:gd name="adj" fmla="val 10051"/>
              </a:avLst>
            </a:prstGeom>
            <a:solidFill>
              <a:srgbClr val="FFFFFF">
                <a:alpha val="89804"/>
              </a:srgbClr>
            </a:solidFill>
            <a:ln>
              <a:noFill/>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・システムエンジニア（</a:t>
              </a:r>
              <a:r>
                <a:rPr lang="en-US" altLang="ja-JP" sz="2600">
                  <a:solidFill>
                    <a:srgbClr val="42210B"/>
                  </a:solidFill>
                  <a:latin typeface="UD Digi Kyokasho NK-R" panose="02020400000000000000" pitchFamily="18" charset="-128"/>
                  <a:ea typeface="UD Digi Kyokasho NK-R" panose="02020400000000000000" pitchFamily="18" charset="-128"/>
                </a:rPr>
                <a:t>SE</a:t>
              </a:r>
              <a:r>
                <a:rPr lang="ja-JP" altLang="en-US" sz="2600">
                  <a:solidFill>
                    <a:srgbClr val="42210B"/>
                  </a:solidFill>
                  <a:latin typeface="UD Digi Kyokasho NK-R" panose="02020400000000000000" pitchFamily="18" charset="-128"/>
                  <a:ea typeface="UD Digi Kyokasho NK-R" panose="02020400000000000000" pitchFamily="18" charset="-128"/>
                </a:rPr>
                <a:t>）は、クライアントの希望に基づき、プログラムやソフトウェアの設計書を作る人</a:t>
              </a:r>
              <a:endParaRPr lang="en-US" altLang="ja-JP" sz="2600">
                <a:solidFill>
                  <a:srgbClr val="42210B"/>
                </a:solidFill>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・クライアントや他部門と連携しながらプロジェクトを進行していく必要があり、</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コミュニケーション能力</a:t>
              </a:r>
              <a:r>
                <a:rPr lang="ja-JP" altLang="en-US" sz="2600">
                  <a:solidFill>
                    <a:srgbClr val="42210B"/>
                  </a:solidFill>
                  <a:latin typeface="UD Digi Kyokasho NK-R" panose="02020400000000000000" pitchFamily="18" charset="-128"/>
                  <a:ea typeface="UD Digi Kyokasho NK-R" panose="02020400000000000000" pitchFamily="18" charset="-128"/>
                </a:rPr>
                <a:t>が求められる</a:t>
              </a:r>
              <a:endParaRPr lang="en-US" altLang="ja-JP" sz="2600">
                <a:solidFill>
                  <a:srgbClr val="42210B"/>
                </a:solidFill>
                <a:latin typeface="UD Digi Kyokasho NK-R" panose="02020400000000000000" pitchFamily="18" charset="-128"/>
                <a:ea typeface="UD Digi Kyokasho NK-R" panose="02020400000000000000" pitchFamily="18" charset="-128"/>
              </a:endParaRPr>
            </a:p>
            <a:p>
              <a:pPr>
                <a:lnSpc>
                  <a:spcPct val="150000"/>
                </a:lnSpc>
              </a:pPr>
              <a:endParaRPr lang="en-US" altLang="ja-JP" sz="1200">
                <a:solidFill>
                  <a:srgbClr val="42210B"/>
                </a:solidFill>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・プログラマーは</a:t>
              </a:r>
              <a:r>
                <a:rPr lang="en-US" altLang="ja-JP" sz="2600">
                  <a:solidFill>
                    <a:srgbClr val="42210B"/>
                  </a:solidFill>
                  <a:latin typeface="UD Digi Kyokasho NK-R" panose="02020400000000000000" pitchFamily="18" charset="-128"/>
                  <a:ea typeface="UD Digi Kyokasho NK-R" panose="02020400000000000000" pitchFamily="18" charset="-128"/>
                </a:rPr>
                <a:t>SE</a:t>
              </a:r>
              <a:r>
                <a:rPr lang="ja-JP" altLang="en-US" sz="2600">
                  <a:solidFill>
                    <a:srgbClr val="42210B"/>
                  </a:solidFill>
                  <a:latin typeface="UD Digi Kyokasho NK-R" panose="02020400000000000000" pitchFamily="18" charset="-128"/>
                  <a:ea typeface="UD Digi Kyokasho NK-R" panose="02020400000000000000" pitchFamily="18" charset="-128"/>
                </a:rPr>
                <a:t>が作成した設計書に沿ってプログラミングを行う人</a:t>
              </a:r>
              <a:endParaRPr lang="en-US" altLang="ja-JP" sz="2600">
                <a:solidFill>
                  <a:srgbClr val="42210B"/>
                </a:solidFill>
                <a:latin typeface="UD Digi Kyokasho NK-R" panose="02020400000000000000" pitchFamily="18" charset="-128"/>
                <a:ea typeface="UD Digi Kyokasho NK-R" panose="02020400000000000000" pitchFamily="18" charset="-128"/>
              </a:endParaRPr>
            </a:p>
            <a:p>
              <a:pPr>
                <a:lnSpc>
                  <a:spcPct val="150000"/>
                </a:lnSpc>
              </a:pPr>
              <a:r>
                <a:rPr lang="ja-JP" altLang="en-US" sz="2600">
                  <a:solidFill>
                    <a:srgbClr val="42210B"/>
                  </a:solidFill>
                  <a:latin typeface="UD Digi Kyokasho NK-R" panose="02020400000000000000" pitchFamily="18" charset="-128"/>
                  <a:ea typeface="UD Digi Kyokasho NK-R" panose="02020400000000000000" pitchFamily="18" charset="-128"/>
                </a:rPr>
                <a:t>・プログラミングについての新しい知識をアップデートし、</a:t>
              </a:r>
              <a:r>
                <a:rPr lang="ja-JP" altLang="en-US" sz="2600">
                  <a:solidFill>
                    <a:srgbClr val="42210B"/>
                  </a:solidFill>
                  <a:highlight>
                    <a:srgbClr val="FFFFCC"/>
                  </a:highlight>
                  <a:latin typeface="UD Digi Kyokasho NK-R" panose="02020400000000000000" pitchFamily="18" charset="-128"/>
                  <a:ea typeface="UD Digi Kyokasho NK-R" panose="02020400000000000000" pitchFamily="18" charset="-128"/>
                </a:rPr>
                <a:t>自学自習していく力</a:t>
              </a:r>
              <a:r>
                <a:rPr lang="ja-JP" altLang="en-US" sz="2600">
                  <a:solidFill>
                    <a:srgbClr val="42210B"/>
                  </a:solidFill>
                  <a:latin typeface="UD Digi Kyokasho NK-R" panose="02020400000000000000" pitchFamily="18" charset="-128"/>
                  <a:ea typeface="UD Digi Kyokasho NK-R" panose="02020400000000000000" pitchFamily="18" charset="-128"/>
                </a:rPr>
                <a:t>が求められる</a:t>
              </a:r>
              <a:endParaRPr lang="en-US" sz="2600">
                <a:latin typeface="UD Digi Kyokasho NK-R" panose="02020400000000000000" pitchFamily="18" charset="-128"/>
                <a:ea typeface="UD Digi Kyokasho NK-R" panose="02020400000000000000" pitchFamily="18" charset="-128"/>
              </a:endParaRPr>
            </a:p>
          </p:txBody>
        </p:sp>
        <p:cxnSp>
          <p:nvCxnSpPr>
            <p:cNvPr id="6" name="直線コネクタ 5">
              <a:extLst>
                <a:ext uri="{FF2B5EF4-FFF2-40B4-BE49-F238E27FC236}">
                  <a16:creationId xmlns:a16="http://schemas.microsoft.com/office/drawing/2014/main" id="{FB6BBEFE-D998-1861-BB4A-249978302060}"/>
                </a:ext>
              </a:extLst>
            </p:cNvPr>
            <p:cNvCxnSpPr>
              <a:cxnSpLocks/>
            </p:cNvCxnSpPr>
            <p:nvPr/>
          </p:nvCxnSpPr>
          <p:spPr>
            <a:xfrm>
              <a:off x="806095" y="4481915"/>
              <a:ext cx="10579810" cy="0"/>
            </a:xfrm>
            <a:prstGeom prst="line">
              <a:avLst/>
            </a:prstGeom>
            <a:ln w="28575">
              <a:solidFill>
                <a:srgbClr val="42210B"/>
              </a:solidFill>
              <a:prstDash val="sysDot"/>
            </a:ln>
          </p:spPr>
          <p:style>
            <a:lnRef idx="1">
              <a:schemeClr val="accent1"/>
            </a:lnRef>
            <a:fillRef idx="0">
              <a:schemeClr val="accent1"/>
            </a:fillRef>
            <a:effectRef idx="0">
              <a:schemeClr val="accent1"/>
            </a:effectRef>
            <a:fontRef idx="minor">
              <a:schemeClr val="tx1"/>
            </a:fontRef>
          </p:style>
        </p:cxnSp>
      </p:grpSp>
      <p:sp>
        <p:nvSpPr>
          <p:cNvPr id="9" name="テキスト ボックス 8">
            <a:extLst>
              <a:ext uri="{FF2B5EF4-FFF2-40B4-BE49-F238E27FC236}">
                <a16:creationId xmlns:a16="http://schemas.microsoft.com/office/drawing/2014/main" id="{89820E32-89E5-DBA9-BB34-FB13EFFF11C6}"/>
              </a:ext>
            </a:extLst>
          </p:cNvPr>
          <p:cNvSpPr txBox="1"/>
          <p:nvPr/>
        </p:nvSpPr>
        <p:spPr>
          <a:xfrm>
            <a:off x="440040" y="843326"/>
            <a:ext cx="10086871" cy="830997"/>
          </a:xfrm>
          <a:prstGeom prst="rect">
            <a:avLst/>
          </a:prstGeom>
          <a:noFill/>
        </p:spPr>
        <p:txBody>
          <a:bodyPr wrap="square" rtlCol="0">
            <a:spAutoFit/>
          </a:bodyPr>
          <a:lstStyle/>
          <a:p>
            <a:r>
              <a:rPr lang="ja-JP" altLang="en-US" sz="4800">
                <a:ln w="0"/>
                <a:gradFill flip="none" rotWithShape="1">
                  <a:gsLst>
                    <a:gs pos="0">
                      <a:schemeClr val="bg1">
                        <a:lumMod val="75000"/>
                      </a:schemeClr>
                    </a:gs>
                    <a:gs pos="48600">
                      <a:schemeClr val="bg1">
                        <a:lumMod val="95000"/>
                      </a:schemeClr>
                    </a:gs>
                    <a:gs pos="100000">
                      <a:schemeClr val="tx2">
                        <a:lumMod val="40000"/>
                        <a:lumOff val="60000"/>
                      </a:schemeClr>
                    </a:gs>
                  </a:gsLst>
                  <a:path path="circle">
                    <a:fillToRect l="100000" t="100000"/>
                  </a:path>
                  <a:tileRect r="-100000" b="-100000"/>
                </a:gradFill>
                <a:effectLst>
                  <a:outerShdw blurRad="38100" dist="38100" dir="2700000" algn="tl">
                    <a:srgbClr val="000000">
                      <a:alpha val="43137"/>
                    </a:srgbClr>
                  </a:outerShdw>
                  <a:reflection blurRad="6350" stA="60000" endA="900" endPos="58000" dir="5400000" sy="-100000" algn="bl" rotWithShape="0"/>
                </a:effectLst>
                <a:latin typeface="UD Digi Kyokasho NK-B" panose="02020700000000000000" pitchFamily="18" charset="-128"/>
                <a:ea typeface="UD Digi Kyokasho NK-B" panose="02020700000000000000" pitchFamily="18" charset="-128"/>
              </a:rPr>
              <a:t>システムエンジニア・プログラマー</a:t>
            </a:r>
            <a:endParaRPr lang="en-US" sz="4800">
              <a:ln w="0"/>
              <a:gradFill flip="none" rotWithShape="1">
                <a:gsLst>
                  <a:gs pos="0">
                    <a:schemeClr val="bg1">
                      <a:lumMod val="75000"/>
                    </a:schemeClr>
                  </a:gs>
                  <a:gs pos="48600">
                    <a:schemeClr val="bg1">
                      <a:lumMod val="95000"/>
                    </a:schemeClr>
                  </a:gs>
                  <a:gs pos="100000">
                    <a:schemeClr val="tx2">
                      <a:lumMod val="40000"/>
                      <a:lumOff val="60000"/>
                    </a:schemeClr>
                  </a:gs>
                </a:gsLst>
                <a:path path="circle">
                  <a:fillToRect l="100000" t="100000"/>
                </a:path>
                <a:tileRect r="-100000" b="-100000"/>
              </a:gradFill>
              <a:effectLst>
                <a:outerShdw blurRad="38100" dist="38100" dir="2700000" algn="tl">
                  <a:srgbClr val="000000">
                    <a:alpha val="43137"/>
                  </a:srgbClr>
                </a:outerShdw>
                <a:reflection blurRad="6350" stA="60000" endA="900" endPos="58000" dir="5400000" sy="-100000" algn="bl" rotWithShape="0"/>
              </a:effectLst>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153709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男性の写真のコラージュ&#10;&#10;中程度の精度で自動的に生成された説明">
            <a:extLst>
              <a:ext uri="{FF2B5EF4-FFF2-40B4-BE49-F238E27FC236}">
                <a16:creationId xmlns:a16="http://schemas.microsoft.com/office/drawing/2014/main" id="{90F2ABFB-3778-DA69-B586-E7B4E776073D}"/>
              </a:ext>
            </a:extLst>
          </p:cNvPr>
          <p:cNvPicPr>
            <a:picLocks noChangeAspect="1"/>
          </p:cNvPicPr>
          <p:nvPr/>
        </p:nvPicPr>
        <p:blipFill rotWithShape="1">
          <a:blip r:embed="rId3">
            <a:extLst>
              <a:ext uri="{28A0092B-C50C-407E-A947-70E740481C1C}">
                <a14:useLocalDpi xmlns:a14="http://schemas.microsoft.com/office/drawing/2010/main" val="0"/>
              </a:ext>
            </a:extLst>
          </a:blip>
          <a:srcRect l="50958" t="62293" r="153" b="8357"/>
          <a:stretch/>
        </p:blipFill>
        <p:spPr>
          <a:xfrm>
            <a:off x="6154846" y="1"/>
            <a:ext cx="6037154" cy="3624448"/>
          </a:xfrm>
          <a:prstGeom prst="rect">
            <a:avLst/>
          </a:prstGeom>
        </p:spPr>
      </p:pic>
      <p:pic>
        <p:nvPicPr>
          <p:cNvPr id="9" name="図 8" descr="男性の写真のコラージュ&#10;&#10;中程度の精度で自動的に生成された説明">
            <a:extLst>
              <a:ext uri="{FF2B5EF4-FFF2-40B4-BE49-F238E27FC236}">
                <a16:creationId xmlns:a16="http://schemas.microsoft.com/office/drawing/2014/main" id="{8DC8D121-9CD4-24EF-9A57-71E84F26A79E}"/>
              </a:ext>
            </a:extLst>
          </p:cNvPr>
          <p:cNvPicPr>
            <a:picLocks noChangeAspect="1"/>
          </p:cNvPicPr>
          <p:nvPr/>
        </p:nvPicPr>
        <p:blipFill rotWithShape="1">
          <a:blip r:embed="rId3">
            <a:extLst>
              <a:ext uri="{28A0092B-C50C-407E-A947-70E740481C1C}">
                <a14:useLocalDpi xmlns:a14="http://schemas.microsoft.com/office/drawing/2010/main" val="0"/>
              </a:ext>
            </a:extLst>
          </a:blip>
          <a:srcRect l="50000" t="11483" b="59167"/>
          <a:stretch/>
        </p:blipFill>
        <p:spPr>
          <a:xfrm>
            <a:off x="-1" y="-5428"/>
            <a:ext cx="6183611" cy="3629877"/>
          </a:xfrm>
          <a:prstGeom prst="rect">
            <a:avLst/>
          </a:prstGeom>
        </p:spPr>
      </p:pic>
      <p:pic>
        <p:nvPicPr>
          <p:cNvPr id="7" name="図 6" descr="おもちゃの人形と人の絵&#10;&#10;低い精度で自動的に生成された説明">
            <a:extLst>
              <a:ext uri="{FF2B5EF4-FFF2-40B4-BE49-F238E27FC236}">
                <a16:creationId xmlns:a16="http://schemas.microsoft.com/office/drawing/2014/main" id="{F562F331-9AD5-8C21-B8CC-ECAB45816A35}"/>
              </a:ext>
            </a:extLst>
          </p:cNvPr>
          <p:cNvPicPr>
            <a:picLocks noChangeAspect="1"/>
          </p:cNvPicPr>
          <p:nvPr/>
        </p:nvPicPr>
        <p:blipFill rotWithShape="1">
          <a:blip r:embed="rId4">
            <a:extLst>
              <a:ext uri="{28A0092B-C50C-407E-A947-70E740481C1C}">
                <a14:useLocalDpi xmlns:a14="http://schemas.microsoft.com/office/drawing/2010/main" val="0"/>
              </a:ext>
            </a:extLst>
          </a:blip>
          <a:srcRect l="50577" t="-342" r="33066" b="54393"/>
          <a:stretch/>
        </p:blipFill>
        <p:spPr>
          <a:xfrm>
            <a:off x="10306254" y="4590960"/>
            <a:ext cx="1352346" cy="2047099"/>
          </a:xfrm>
          <a:prstGeom prst="rect">
            <a:avLst/>
          </a:prstGeom>
        </p:spPr>
      </p:pic>
      <p:pic>
        <p:nvPicPr>
          <p:cNvPr id="8" name="図 7" descr="おもちゃの人形と人の絵&#10;&#10;低い精度で自動的に生成された説明">
            <a:extLst>
              <a:ext uri="{FF2B5EF4-FFF2-40B4-BE49-F238E27FC236}">
                <a16:creationId xmlns:a16="http://schemas.microsoft.com/office/drawing/2014/main" id="{B0DACEB0-2EE7-0C94-F1E0-A738CC8D5F32}"/>
              </a:ext>
            </a:extLst>
          </p:cNvPr>
          <p:cNvPicPr>
            <a:picLocks noChangeAspect="1"/>
          </p:cNvPicPr>
          <p:nvPr/>
        </p:nvPicPr>
        <p:blipFill rotWithShape="1">
          <a:blip r:embed="rId4">
            <a:extLst>
              <a:ext uri="{28A0092B-C50C-407E-A947-70E740481C1C}">
                <a14:useLocalDpi xmlns:a14="http://schemas.microsoft.com/office/drawing/2010/main" val="0"/>
              </a:ext>
            </a:extLst>
          </a:blip>
          <a:srcRect l="66661" r="16288" b="56536"/>
          <a:stretch/>
        </p:blipFill>
        <p:spPr>
          <a:xfrm>
            <a:off x="666648" y="4701628"/>
            <a:ext cx="1409700" cy="1936431"/>
          </a:xfrm>
          <a:prstGeom prst="rect">
            <a:avLst/>
          </a:prstGeom>
        </p:spPr>
      </p:pic>
      <p:sp>
        <p:nvSpPr>
          <p:cNvPr id="3" name="吹き出し: 角を丸めた四角形 2">
            <a:extLst>
              <a:ext uri="{FF2B5EF4-FFF2-40B4-BE49-F238E27FC236}">
                <a16:creationId xmlns:a16="http://schemas.microsoft.com/office/drawing/2014/main" id="{ABF32112-90F2-D103-00C2-9DF6A6C53B31}"/>
              </a:ext>
            </a:extLst>
          </p:cNvPr>
          <p:cNvSpPr/>
          <p:nvPr/>
        </p:nvSpPr>
        <p:spPr>
          <a:xfrm>
            <a:off x="2228850" y="4381500"/>
            <a:ext cx="3896554" cy="2306291"/>
          </a:xfrm>
          <a:prstGeom prst="wedgeRoundRectCallout">
            <a:avLst>
              <a:gd name="adj1" fmla="val -56533"/>
              <a:gd name="adj2" fmla="val 2963"/>
              <a:gd name="adj3" fmla="val 16667"/>
            </a:avLst>
          </a:prstGeom>
          <a:ln>
            <a:solidFill>
              <a:srgbClr val="9999FF"/>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小さい頃から年下の子をお世話するのが好きで、</a:t>
            </a:r>
            <a:r>
              <a:rPr kumimoji="0" lang="ja-JP" altLang="en-US" sz="18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中学生の時に職業体験で保育園に体験</a:t>
            </a:r>
            <a:r>
              <a:rPr kumimoji="0" lang="ja-JP" altLang="en-US" sz="1800" b="1"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しに行き</a:t>
            </a:r>
            <a:r>
              <a:rPr kumimoji="0" lang="ja-JP" alt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、保育士になりたい気持ちが強くなりました。今まで日本の社会について勉強する中で幼児教育の大切さを知り、</a:t>
            </a:r>
            <a:r>
              <a:rPr kumimoji="0" lang="ja-JP" altLang="en-US" sz="18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自分も保育職に就くことでこれからの社会に貢献したい</a:t>
            </a:r>
            <a:r>
              <a:rPr kumimoji="0" lang="ja-JP" alt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と思っています。</a:t>
            </a:r>
            <a:endParaRPr kumimoji="0" 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4" name="吹き出し: 角を丸めた四角形 3">
            <a:extLst>
              <a:ext uri="{FF2B5EF4-FFF2-40B4-BE49-F238E27FC236}">
                <a16:creationId xmlns:a16="http://schemas.microsoft.com/office/drawing/2014/main" id="{B4687C6B-B516-06A8-1380-A19B3301A3D2}"/>
              </a:ext>
            </a:extLst>
          </p:cNvPr>
          <p:cNvSpPr/>
          <p:nvPr/>
        </p:nvSpPr>
        <p:spPr>
          <a:xfrm>
            <a:off x="6229536" y="4667906"/>
            <a:ext cx="3896554" cy="1983681"/>
          </a:xfrm>
          <a:prstGeom prst="wedgeRoundRectCallout">
            <a:avLst>
              <a:gd name="adj1" fmla="val 57336"/>
              <a:gd name="adj2" fmla="val 7646"/>
              <a:gd name="adj3" fmla="val 16667"/>
            </a:avLst>
          </a:prstGeom>
          <a:ln>
            <a:solidFill>
              <a:schemeClr val="accent2"/>
            </a:solidFill>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自分が小さい時、世話してくれた先生に憧れたからです。</a:t>
            </a:r>
            <a:r>
              <a:rPr kumimoji="0" lang="en-US" altLang="ja-JP" sz="20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AI</a:t>
            </a:r>
            <a:r>
              <a:rPr kumimoji="0" lang="ja-JP" altLang="en-US" sz="20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化が進む中でも、保育士は人間ならではの温かさが必要とされる</a:t>
            </a:r>
            <a:r>
              <a:rPr kumimoji="0" lang="ja-JP" alt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魅力的な仕事だと思います。</a:t>
            </a:r>
            <a:endParaRPr kumimoji="0" 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12" name="テキスト ボックス 11">
            <a:extLst>
              <a:ext uri="{FF2B5EF4-FFF2-40B4-BE49-F238E27FC236}">
                <a16:creationId xmlns:a16="http://schemas.microsoft.com/office/drawing/2014/main" id="{17572307-B77F-DE0F-9F6D-0A999968DAC9}"/>
              </a:ext>
            </a:extLst>
          </p:cNvPr>
          <p:cNvSpPr txBox="1"/>
          <p:nvPr/>
        </p:nvSpPr>
        <p:spPr>
          <a:xfrm>
            <a:off x="662812" y="219941"/>
            <a:ext cx="461010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a:ln w="19050">
                  <a:solidFill>
                    <a:srgbClr val="6666FF"/>
                  </a:solidFill>
                  <a:prstDash val="solid"/>
                </a:ln>
                <a:pattFill prst="ltUpDiag">
                  <a:fgClr>
                    <a:srgbClr val="FF9999"/>
                  </a:fgClr>
                  <a:bgClr>
                    <a:prstClr val="white"/>
                  </a:bgClr>
                </a:pattFill>
                <a:effectLst>
                  <a:reflection blurRad="6350" stA="55000" endA="300" endPos="45500" dir="5400000" sy="-100000" algn="bl" rotWithShape="0"/>
                </a:effectLst>
                <a:uLnTx/>
                <a:uFillTx/>
                <a:latin typeface="UD Digi Kyokasho NK-B" panose="02020700000000000000" pitchFamily="18" charset="-128"/>
                <a:ea typeface="UD Digi Kyokasho NK-B" panose="02020700000000000000" pitchFamily="18" charset="-128"/>
                <a:cs typeface="+mn-cs"/>
              </a:rPr>
              <a:t>保育士</a:t>
            </a:r>
            <a:endParaRPr kumimoji="0" lang="en-US" sz="6000" b="1" i="0" u="none" strike="noStrike" kern="1200" cap="none" spc="0" normalizeH="0" baseline="0" noProof="0">
              <a:ln w="19050">
                <a:solidFill>
                  <a:srgbClr val="6666FF"/>
                </a:solidFill>
                <a:prstDash val="solid"/>
              </a:ln>
              <a:pattFill prst="ltUpDiag">
                <a:fgClr>
                  <a:srgbClr val="FF9999"/>
                </a:fgClr>
                <a:bgClr>
                  <a:prstClr val="white"/>
                </a:bgClr>
              </a:pattFill>
              <a:effectLst>
                <a:reflection blurRad="6350" stA="55000" endA="300" endPos="45500" dir="5400000" sy="-100000" algn="bl" rotWithShape="0"/>
              </a:effectLst>
              <a:uLnTx/>
              <a:uFillTx/>
              <a:latin typeface="UD Digi Kyokasho NK-B" panose="02020700000000000000" pitchFamily="18" charset="-128"/>
              <a:ea typeface="UD Digi Kyokasho NK-B" panose="02020700000000000000" pitchFamily="18" charset="-128"/>
              <a:cs typeface="+mn-cs"/>
            </a:endParaRPr>
          </a:p>
        </p:txBody>
      </p:sp>
      <p:sp>
        <p:nvSpPr>
          <p:cNvPr id="13" name="四角形: 角を丸くする 12">
            <a:extLst>
              <a:ext uri="{FF2B5EF4-FFF2-40B4-BE49-F238E27FC236}">
                <a16:creationId xmlns:a16="http://schemas.microsoft.com/office/drawing/2014/main" id="{44E4AC39-BF47-561A-688A-730F25D8FEB7}"/>
              </a:ext>
            </a:extLst>
          </p:cNvPr>
          <p:cNvSpPr/>
          <p:nvPr/>
        </p:nvSpPr>
        <p:spPr>
          <a:xfrm>
            <a:off x="781664" y="1232501"/>
            <a:ext cx="10457835" cy="2196499"/>
          </a:xfrm>
          <a:prstGeom prst="roundRect">
            <a:avLst/>
          </a:prstGeom>
          <a:solidFill>
            <a:srgbClr val="FFFFFF">
              <a:alpha val="80000"/>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42210B"/>
                </a:solidFill>
                <a:effectLst/>
                <a:uLnTx/>
                <a:uFillTx/>
                <a:latin typeface="UD Digi Kyokasho NK-R" panose="02020400000000000000" pitchFamily="18" charset="-128"/>
                <a:ea typeface="UD Digi Kyokasho NK-R" panose="02020400000000000000" pitchFamily="18" charset="-128"/>
                <a:cs typeface="+mn-cs"/>
              </a:rPr>
              <a:t>赤ちゃんのオムツを替えたり、一緒に遊んだりと、乳幼児のお世話だけが保育士の仕事ではありません。個々の自立を促し、社会性をはぐくみ、年齢に応じた心身の発達をサポートするのも大切な役目です。共働き世帯が増え、保育所の需要が増加する一方で、夜間・休日も預けられたり、幼稚園と連携したり、英語に力を入れたり、おけいこもできたり</a:t>
            </a:r>
            <a:r>
              <a:rPr kumimoji="0" lang="en-US" altLang="ja-JP" sz="2000" b="0" i="0" u="none" strike="noStrike" kern="1200" cap="none" spc="0" normalizeH="0" baseline="0" noProof="0">
                <a:ln>
                  <a:noFill/>
                </a:ln>
                <a:solidFill>
                  <a:srgbClr val="42210B"/>
                </a:solidFill>
                <a:effectLst/>
                <a:uLnTx/>
                <a:uFillTx/>
                <a:latin typeface="UD Digi Kyokasho NK-R" panose="02020400000000000000" pitchFamily="18" charset="-128"/>
                <a:ea typeface="UD Digi Kyokasho NK-R" panose="02020400000000000000" pitchFamily="18" charset="-128"/>
                <a:cs typeface="+mn-cs"/>
              </a:rPr>
              <a:t>…</a:t>
            </a:r>
            <a:r>
              <a:rPr kumimoji="0" lang="ja-JP" altLang="en-US" sz="2000" b="0" i="0" u="none" strike="noStrike" kern="1200" cap="none" spc="0" normalizeH="0" baseline="0" noProof="0">
                <a:ln>
                  <a:noFill/>
                </a:ln>
                <a:solidFill>
                  <a:srgbClr val="42210B"/>
                </a:solidFill>
                <a:effectLst/>
                <a:uLnTx/>
                <a:uFillTx/>
                <a:latin typeface="UD Digi Kyokasho NK-R" panose="02020400000000000000" pitchFamily="18" charset="-128"/>
                <a:ea typeface="UD Digi Kyokasho NK-R" panose="02020400000000000000" pitchFamily="18" charset="-128"/>
                <a:cs typeface="+mn-cs"/>
              </a:rPr>
              <a:t>と保育のニーズも多様化しています。その動きに対応できるよう、広い視野をもって学び、自分のスキルを高める必要があります。保育士になるには、保育士養成課程のある大学へ進学するなどの方法があります。</a:t>
            </a:r>
            <a:endParaRPr kumimoji="0" 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14" name="正方形/長方形 13">
            <a:extLst>
              <a:ext uri="{FF2B5EF4-FFF2-40B4-BE49-F238E27FC236}">
                <a16:creationId xmlns:a16="http://schemas.microsoft.com/office/drawing/2014/main" id="{A883453B-01E1-D15B-2C6B-397737601564}"/>
              </a:ext>
            </a:extLst>
          </p:cNvPr>
          <p:cNvSpPr/>
          <p:nvPr/>
        </p:nvSpPr>
        <p:spPr>
          <a:xfrm>
            <a:off x="4151883" y="3708998"/>
            <a:ext cx="4133850" cy="580418"/>
          </a:xfrm>
          <a:custGeom>
            <a:avLst/>
            <a:gdLst>
              <a:gd name="csX0" fmla="*/ 0 w 4133850"/>
              <a:gd name="csY0" fmla="*/ 0 h 580418"/>
              <a:gd name="csX1" fmla="*/ 606298 w 4133850"/>
              <a:gd name="csY1" fmla="*/ 0 h 580418"/>
              <a:gd name="csX2" fmla="*/ 1377950 w 4133850"/>
              <a:gd name="csY2" fmla="*/ 0 h 580418"/>
              <a:gd name="csX3" fmla="*/ 2025587 w 4133850"/>
              <a:gd name="csY3" fmla="*/ 0 h 580418"/>
              <a:gd name="csX4" fmla="*/ 2631885 w 4133850"/>
              <a:gd name="csY4" fmla="*/ 0 h 580418"/>
              <a:gd name="csX5" fmla="*/ 3279521 w 4133850"/>
              <a:gd name="csY5" fmla="*/ 0 h 580418"/>
              <a:gd name="csX6" fmla="*/ 4133850 w 4133850"/>
              <a:gd name="csY6" fmla="*/ 0 h 580418"/>
              <a:gd name="csX7" fmla="*/ 4133850 w 4133850"/>
              <a:gd name="csY7" fmla="*/ 580418 h 580418"/>
              <a:gd name="csX8" fmla="*/ 3444875 w 4133850"/>
              <a:gd name="csY8" fmla="*/ 580418 h 580418"/>
              <a:gd name="csX9" fmla="*/ 2673223 w 4133850"/>
              <a:gd name="csY9" fmla="*/ 580418 h 580418"/>
              <a:gd name="csX10" fmla="*/ 1901571 w 4133850"/>
              <a:gd name="csY10" fmla="*/ 580418 h 580418"/>
              <a:gd name="csX11" fmla="*/ 1253935 w 4133850"/>
              <a:gd name="csY11" fmla="*/ 580418 h 580418"/>
              <a:gd name="csX12" fmla="*/ 647637 w 4133850"/>
              <a:gd name="csY12" fmla="*/ 580418 h 580418"/>
              <a:gd name="csX13" fmla="*/ 0 w 4133850"/>
              <a:gd name="csY13" fmla="*/ 580418 h 580418"/>
              <a:gd name="csX14" fmla="*/ 0 w 4133850"/>
              <a:gd name="csY14" fmla="*/ 0 h 5804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4133850" h="580418" fill="none" extrusionOk="0">
                <a:moveTo>
                  <a:pt x="0" y="0"/>
                </a:moveTo>
                <a:cubicBezTo>
                  <a:pt x="125690" y="14942"/>
                  <a:pt x="402277" y="7282"/>
                  <a:pt x="606298" y="0"/>
                </a:cubicBezTo>
                <a:cubicBezTo>
                  <a:pt x="810319" y="-7282"/>
                  <a:pt x="1203170" y="27352"/>
                  <a:pt x="1377950" y="0"/>
                </a:cubicBezTo>
                <a:cubicBezTo>
                  <a:pt x="1552730" y="-27352"/>
                  <a:pt x="1836903" y="-7073"/>
                  <a:pt x="2025587" y="0"/>
                </a:cubicBezTo>
                <a:cubicBezTo>
                  <a:pt x="2214271" y="7073"/>
                  <a:pt x="2370027" y="-16704"/>
                  <a:pt x="2631885" y="0"/>
                </a:cubicBezTo>
                <a:cubicBezTo>
                  <a:pt x="2893743" y="16704"/>
                  <a:pt x="3004379" y="-12686"/>
                  <a:pt x="3279521" y="0"/>
                </a:cubicBezTo>
                <a:cubicBezTo>
                  <a:pt x="3554663" y="12686"/>
                  <a:pt x="3789374" y="-36433"/>
                  <a:pt x="4133850" y="0"/>
                </a:cubicBezTo>
                <a:cubicBezTo>
                  <a:pt x="4122671" y="246148"/>
                  <a:pt x="4160462" y="457160"/>
                  <a:pt x="4133850" y="580418"/>
                </a:cubicBezTo>
                <a:cubicBezTo>
                  <a:pt x="3794802" y="558650"/>
                  <a:pt x="3674607" y="590622"/>
                  <a:pt x="3444875" y="580418"/>
                </a:cubicBezTo>
                <a:cubicBezTo>
                  <a:pt x="3215143" y="570214"/>
                  <a:pt x="2897161" y="568856"/>
                  <a:pt x="2673223" y="580418"/>
                </a:cubicBezTo>
                <a:cubicBezTo>
                  <a:pt x="2449285" y="591980"/>
                  <a:pt x="2142692" y="551284"/>
                  <a:pt x="1901571" y="580418"/>
                </a:cubicBezTo>
                <a:cubicBezTo>
                  <a:pt x="1660450" y="609552"/>
                  <a:pt x="1528137" y="590926"/>
                  <a:pt x="1253935" y="580418"/>
                </a:cubicBezTo>
                <a:cubicBezTo>
                  <a:pt x="979733" y="569910"/>
                  <a:pt x="864131" y="561620"/>
                  <a:pt x="647637" y="580418"/>
                </a:cubicBezTo>
                <a:cubicBezTo>
                  <a:pt x="431143" y="599216"/>
                  <a:pt x="188891" y="552162"/>
                  <a:pt x="0" y="580418"/>
                </a:cubicBezTo>
                <a:cubicBezTo>
                  <a:pt x="4162" y="295660"/>
                  <a:pt x="21487" y="167990"/>
                  <a:pt x="0" y="0"/>
                </a:cubicBezTo>
                <a:close/>
              </a:path>
              <a:path w="4133850" h="580418" stroke="0" extrusionOk="0">
                <a:moveTo>
                  <a:pt x="0" y="0"/>
                </a:moveTo>
                <a:cubicBezTo>
                  <a:pt x="271604" y="-32614"/>
                  <a:pt x="612434" y="36807"/>
                  <a:pt x="771652" y="0"/>
                </a:cubicBezTo>
                <a:cubicBezTo>
                  <a:pt x="930870" y="-36807"/>
                  <a:pt x="1304751" y="-2659"/>
                  <a:pt x="1460627" y="0"/>
                </a:cubicBezTo>
                <a:cubicBezTo>
                  <a:pt x="1616504" y="2659"/>
                  <a:pt x="1868314" y="22625"/>
                  <a:pt x="2066925" y="0"/>
                </a:cubicBezTo>
                <a:cubicBezTo>
                  <a:pt x="2265536" y="-22625"/>
                  <a:pt x="2411992" y="4889"/>
                  <a:pt x="2755900" y="0"/>
                </a:cubicBezTo>
                <a:cubicBezTo>
                  <a:pt x="3099809" y="-4889"/>
                  <a:pt x="3355059" y="31450"/>
                  <a:pt x="3527552" y="0"/>
                </a:cubicBezTo>
                <a:cubicBezTo>
                  <a:pt x="3700045" y="-31450"/>
                  <a:pt x="3987760" y="-8885"/>
                  <a:pt x="4133850" y="0"/>
                </a:cubicBezTo>
                <a:cubicBezTo>
                  <a:pt x="4136532" y="194459"/>
                  <a:pt x="4139702" y="384679"/>
                  <a:pt x="4133850" y="580418"/>
                </a:cubicBezTo>
                <a:cubicBezTo>
                  <a:pt x="3870499" y="590626"/>
                  <a:pt x="3844040" y="578570"/>
                  <a:pt x="3568891" y="580418"/>
                </a:cubicBezTo>
                <a:cubicBezTo>
                  <a:pt x="3293742" y="582266"/>
                  <a:pt x="3209983" y="582954"/>
                  <a:pt x="3003931" y="580418"/>
                </a:cubicBezTo>
                <a:cubicBezTo>
                  <a:pt x="2797879" y="577882"/>
                  <a:pt x="2502027" y="562472"/>
                  <a:pt x="2356295" y="580418"/>
                </a:cubicBezTo>
                <a:cubicBezTo>
                  <a:pt x="2210563" y="598364"/>
                  <a:pt x="1869005" y="572030"/>
                  <a:pt x="1708658" y="580418"/>
                </a:cubicBezTo>
                <a:cubicBezTo>
                  <a:pt x="1548311" y="588806"/>
                  <a:pt x="1299267" y="564360"/>
                  <a:pt x="978345" y="580418"/>
                </a:cubicBezTo>
                <a:cubicBezTo>
                  <a:pt x="657423" y="596476"/>
                  <a:pt x="366948" y="627999"/>
                  <a:pt x="0" y="580418"/>
                </a:cubicBezTo>
                <a:cubicBezTo>
                  <a:pt x="-44" y="364347"/>
                  <a:pt x="27429" y="270993"/>
                  <a:pt x="0" y="0"/>
                </a:cubicBezTo>
                <a:close/>
              </a:path>
            </a:pathLst>
          </a:custGeom>
          <a:ln>
            <a:extLst>
              <a:ext uri="{C807C97D-BFC1-408E-A445-0C87EB9F89A2}">
                <ask:lineSketchStyleProps xmlns:ask="http://schemas.microsoft.com/office/drawing/2018/sketchyshapes" sd="981765707">
                  <a:prstGeom prst="rect">
                    <a:avLst/>
                  </a:prstGeom>
                  <ask:type>
                    <ask:lineSketchFreehand/>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UD Digi Kyokasho NK-B" panose="02020700000000000000" pitchFamily="18" charset="-128"/>
                <a:ea typeface="UD Digi Kyokasho NK-B" panose="02020700000000000000" pitchFamily="18" charset="-128"/>
                <a:cs typeface="+mn-cs"/>
              </a:rPr>
              <a:t>高校生が選んだ理由</a:t>
            </a:r>
            <a:endParaRPr kumimoji="0" 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934542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a:extLst>
              <a:ext uri="{FF2B5EF4-FFF2-40B4-BE49-F238E27FC236}">
                <a16:creationId xmlns:a16="http://schemas.microsoft.com/office/drawing/2014/main" id="{DCCFAEC2-B282-B465-8C26-D5F801406C06}"/>
              </a:ext>
            </a:extLst>
          </p:cNvPr>
          <p:cNvSpPr>
            <a:spLocks noGrp="1"/>
          </p:cNvSpPr>
          <p:nvPr>
            <p:ph idx="1"/>
          </p:nvPr>
        </p:nvSpPr>
        <p:spPr>
          <a:xfrm>
            <a:off x="1396495" y="1872621"/>
            <a:ext cx="10103735" cy="1384995"/>
          </a:xfrm>
        </p:spPr>
        <p:txBody>
          <a:bodyPr>
            <a:normAutofit/>
          </a:bodyPr>
          <a:lstStyle/>
          <a:p>
            <a:pPr>
              <a:lnSpc>
                <a:spcPct val="100000"/>
              </a:lnSpc>
            </a:pPr>
            <a:r>
              <a:rPr lang="ja-JP" altLang="en-US" sz="3200">
                <a:latin typeface="UD Digi Kyokasho NK-R" panose="02020400000000000000" pitchFamily="18" charset="-128"/>
                <a:ea typeface="UD Digi Kyokasho NK-R" panose="02020400000000000000" pitchFamily="18" charset="-128"/>
              </a:rPr>
              <a:t>あなたは今、興味がある職業がありますか。</a:t>
            </a:r>
            <a:endParaRPr lang="en-US" altLang="ja-JP" sz="3200">
              <a:latin typeface="UD Digi Kyokasho NK-R" panose="02020400000000000000" pitchFamily="18" charset="-128"/>
              <a:ea typeface="UD Digi Kyokasho NK-R" panose="02020400000000000000" pitchFamily="18" charset="-128"/>
            </a:endParaRPr>
          </a:p>
          <a:p>
            <a:pPr>
              <a:lnSpc>
                <a:spcPct val="100000"/>
              </a:lnSpc>
            </a:pPr>
            <a:r>
              <a:rPr lang="ja-JP" altLang="en-US" sz="3200">
                <a:latin typeface="UD Digi Kyokasho NK-R" panose="02020400000000000000" pitchFamily="18" charset="-128"/>
                <a:ea typeface="UD Digi Kyokasho NK-R" panose="02020400000000000000" pitchFamily="18" charset="-128"/>
              </a:rPr>
              <a:t>特にないという人は、今どんなことに興味がありますか。</a:t>
            </a:r>
            <a:endParaRPr lang="en-US" altLang="ja-JP" sz="3200">
              <a:latin typeface="UD Digi Kyokasho NK-R" panose="02020400000000000000" pitchFamily="18" charset="-128"/>
              <a:ea typeface="UD Digi Kyokasho NK-R" panose="02020400000000000000" pitchFamily="18" charset="-128"/>
            </a:endParaRPr>
          </a:p>
        </p:txBody>
      </p:sp>
      <p:pic>
        <p:nvPicPr>
          <p:cNvPr id="2" name="図 1" descr="鏡に映った姿を撮影している女性&#10;&#10;低い精度で自動的に生成された説明">
            <a:extLst>
              <a:ext uri="{FF2B5EF4-FFF2-40B4-BE49-F238E27FC236}">
                <a16:creationId xmlns:a16="http://schemas.microsoft.com/office/drawing/2014/main" id="{E9A1E554-5254-65E0-7F62-CEAEB90BC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3995" y="3257616"/>
            <a:ext cx="4744009" cy="3166624"/>
          </a:xfrm>
          <a:prstGeom prst="rect">
            <a:avLst/>
          </a:prstGeom>
        </p:spPr>
      </p:pic>
      <p:grpSp>
        <p:nvGrpSpPr>
          <p:cNvPr id="9" name="グループ化 8">
            <a:extLst>
              <a:ext uri="{FF2B5EF4-FFF2-40B4-BE49-F238E27FC236}">
                <a16:creationId xmlns:a16="http://schemas.microsoft.com/office/drawing/2014/main" id="{5F3693A3-D466-2942-0310-1CBE0F17C64C}"/>
              </a:ext>
            </a:extLst>
          </p:cNvPr>
          <p:cNvGrpSpPr/>
          <p:nvPr/>
        </p:nvGrpSpPr>
        <p:grpSpPr>
          <a:xfrm>
            <a:off x="656143" y="433760"/>
            <a:ext cx="8568067" cy="972332"/>
            <a:chOff x="656143" y="995604"/>
            <a:chExt cx="8568067" cy="972332"/>
          </a:xfrm>
        </p:grpSpPr>
        <p:sp>
          <p:nvSpPr>
            <p:cNvPr id="7" name="矢印: 五方向 6">
              <a:extLst>
                <a:ext uri="{FF2B5EF4-FFF2-40B4-BE49-F238E27FC236}">
                  <a16:creationId xmlns:a16="http://schemas.microsoft.com/office/drawing/2014/main" id="{6AA2A915-A50B-2C1B-E44A-A8BB43296E5A}"/>
                </a:ext>
              </a:extLst>
            </p:cNvPr>
            <p:cNvSpPr/>
            <p:nvPr/>
          </p:nvSpPr>
          <p:spPr>
            <a:xfrm>
              <a:off x="656143" y="995604"/>
              <a:ext cx="8568067" cy="972332"/>
            </a:xfrm>
            <a:custGeom>
              <a:avLst/>
              <a:gdLst>
                <a:gd name="csX0" fmla="*/ 0 w 8568067"/>
                <a:gd name="csY0" fmla="*/ 0 h 972332"/>
                <a:gd name="csX1" fmla="*/ 8081901 w 8568067"/>
                <a:gd name="csY1" fmla="*/ 0 h 972332"/>
                <a:gd name="csX2" fmla="*/ 8568067 w 8568067"/>
                <a:gd name="csY2" fmla="*/ 486166 h 972332"/>
                <a:gd name="csX3" fmla="*/ 8081901 w 8568067"/>
                <a:gd name="csY3" fmla="*/ 972332 h 972332"/>
                <a:gd name="csX4" fmla="*/ 0 w 8568067"/>
                <a:gd name="csY4" fmla="*/ 972332 h 972332"/>
                <a:gd name="csX5" fmla="*/ 0 w 8568067"/>
                <a:gd name="csY5" fmla="*/ 0 h 972332"/>
              </a:gdLst>
              <a:ahLst/>
              <a:cxnLst>
                <a:cxn ang="0">
                  <a:pos x="csX0" y="csY0"/>
                </a:cxn>
                <a:cxn ang="0">
                  <a:pos x="csX1" y="csY1"/>
                </a:cxn>
                <a:cxn ang="0">
                  <a:pos x="csX2" y="csY2"/>
                </a:cxn>
                <a:cxn ang="0">
                  <a:pos x="csX3" y="csY3"/>
                </a:cxn>
                <a:cxn ang="0">
                  <a:pos x="csX4" y="csY4"/>
                </a:cxn>
                <a:cxn ang="0">
                  <a:pos x="csX5" y="csY5"/>
                </a:cxn>
              </a:cxnLst>
              <a:rect l="l" t="t" r="r" b="b"/>
              <a:pathLst>
                <a:path w="8568067" h="972332" fill="none" extrusionOk="0">
                  <a:moveTo>
                    <a:pt x="0" y="0"/>
                  </a:moveTo>
                  <a:cubicBezTo>
                    <a:pt x="3203158" y="-32626"/>
                    <a:pt x="6788629" y="-6805"/>
                    <a:pt x="8081901" y="0"/>
                  </a:cubicBezTo>
                  <a:cubicBezTo>
                    <a:pt x="8254924" y="251774"/>
                    <a:pt x="8522281" y="368609"/>
                    <a:pt x="8568067" y="486166"/>
                  </a:cubicBezTo>
                  <a:cubicBezTo>
                    <a:pt x="8341336" y="711398"/>
                    <a:pt x="8187064" y="837858"/>
                    <a:pt x="8081901" y="972332"/>
                  </a:cubicBezTo>
                  <a:cubicBezTo>
                    <a:pt x="4264910" y="973154"/>
                    <a:pt x="3898716" y="844112"/>
                    <a:pt x="0" y="972332"/>
                  </a:cubicBezTo>
                  <a:cubicBezTo>
                    <a:pt x="58446" y="768374"/>
                    <a:pt x="-988" y="191774"/>
                    <a:pt x="0" y="0"/>
                  </a:cubicBezTo>
                  <a:close/>
                </a:path>
                <a:path w="8568067" h="972332" stroke="0" extrusionOk="0">
                  <a:moveTo>
                    <a:pt x="0" y="0"/>
                  </a:moveTo>
                  <a:cubicBezTo>
                    <a:pt x="3078239" y="-25156"/>
                    <a:pt x="4650016" y="-142152"/>
                    <a:pt x="8081901" y="0"/>
                  </a:cubicBezTo>
                  <a:cubicBezTo>
                    <a:pt x="8206610" y="196585"/>
                    <a:pt x="8516874" y="369305"/>
                    <a:pt x="8568067" y="486166"/>
                  </a:cubicBezTo>
                  <a:cubicBezTo>
                    <a:pt x="8462579" y="616492"/>
                    <a:pt x="8175271" y="798440"/>
                    <a:pt x="8081901" y="972332"/>
                  </a:cubicBezTo>
                  <a:cubicBezTo>
                    <a:pt x="6537050" y="1022831"/>
                    <a:pt x="1231297" y="1062856"/>
                    <a:pt x="0" y="972332"/>
                  </a:cubicBezTo>
                  <a:cubicBezTo>
                    <a:pt x="52081" y="644732"/>
                    <a:pt x="23110" y="448807"/>
                    <a:pt x="0" y="0"/>
                  </a:cubicBezTo>
                  <a:close/>
                </a:path>
              </a:pathLst>
            </a:custGeom>
            <a:pattFill prst="wdUpDiag">
              <a:fgClr>
                <a:schemeClr val="accent4">
                  <a:lumMod val="20000"/>
                  <a:lumOff val="80000"/>
                </a:schemeClr>
              </a:fgClr>
              <a:bgClr>
                <a:schemeClr val="bg1"/>
              </a:bgClr>
            </a:pattFill>
            <a:ln>
              <a:solidFill>
                <a:schemeClr val="accent4"/>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8" name="テキスト ボックス 7">
              <a:extLst>
                <a:ext uri="{FF2B5EF4-FFF2-40B4-BE49-F238E27FC236}">
                  <a16:creationId xmlns:a16="http://schemas.microsoft.com/office/drawing/2014/main" id="{8B56C41F-D45A-9BED-FBF8-16EA183311F2}"/>
                </a:ext>
              </a:extLst>
            </p:cNvPr>
            <p:cNvSpPr txBox="1"/>
            <p:nvPr/>
          </p:nvSpPr>
          <p:spPr>
            <a:xfrm>
              <a:off x="952018" y="1218380"/>
              <a:ext cx="7833166" cy="553998"/>
            </a:xfrm>
            <a:prstGeom prst="rect">
              <a:avLst/>
            </a:prstGeom>
            <a:noFill/>
          </p:spPr>
          <p:txBody>
            <a:bodyPr wrap="square">
              <a:spAutoFit/>
            </a:bodyPr>
            <a:lstStyle/>
            <a:p>
              <a:r>
                <a:rPr lang="ja-JP" altLang="en-US" sz="3000">
                  <a:latin typeface="UD Digi Kyokasho NK-B" panose="02020700000000000000" pitchFamily="18" charset="-128"/>
                  <a:ea typeface="UD Digi Kyokasho NK-B" panose="02020700000000000000" pitchFamily="18" charset="-128"/>
                </a:rPr>
                <a:t>将来やってみたい職業について考えてみよう</a:t>
              </a:r>
              <a:endParaRPr lang="en-US" sz="3000"/>
            </a:p>
          </p:txBody>
        </p:sp>
      </p:grpSp>
    </p:spTree>
    <p:extLst>
      <p:ext uri="{BB962C8B-B14F-4D97-AF65-F5344CB8AC3E}">
        <p14:creationId xmlns:p14="http://schemas.microsoft.com/office/powerpoint/2010/main" val="218737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descr="おもちゃの人形と人の絵&#10;&#10;低い精度で自動的に生成された説明">
            <a:extLst>
              <a:ext uri="{FF2B5EF4-FFF2-40B4-BE49-F238E27FC236}">
                <a16:creationId xmlns:a16="http://schemas.microsoft.com/office/drawing/2014/main" id="{DCAE7697-7369-27AF-7292-2BF4DC2A7BF0}"/>
              </a:ext>
            </a:extLst>
          </p:cNvPr>
          <p:cNvPicPr>
            <a:picLocks noChangeAspect="1"/>
          </p:cNvPicPr>
          <p:nvPr/>
        </p:nvPicPr>
        <p:blipFill rotWithShape="1">
          <a:blip r:embed="rId3">
            <a:extLst>
              <a:ext uri="{28A0092B-C50C-407E-A947-70E740481C1C}">
                <a14:useLocalDpi xmlns:a14="http://schemas.microsoft.com/office/drawing/2010/main" val="0"/>
              </a:ext>
            </a:extLst>
          </a:blip>
          <a:srcRect l="11" t="-342" r="82692" b="57447"/>
          <a:stretch/>
        </p:blipFill>
        <p:spPr>
          <a:xfrm>
            <a:off x="10524498" y="4669970"/>
            <a:ext cx="1430001" cy="1911057"/>
          </a:xfrm>
          <a:prstGeom prst="rect">
            <a:avLst/>
          </a:prstGeom>
        </p:spPr>
      </p:pic>
      <p:pic>
        <p:nvPicPr>
          <p:cNvPr id="23" name="図 22" descr="おもちゃの人形と人の絵&#10;&#10;低い精度で自動的に生成された説明">
            <a:extLst>
              <a:ext uri="{FF2B5EF4-FFF2-40B4-BE49-F238E27FC236}">
                <a16:creationId xmlns:a16="http://schemas.microsoft.com/office/drawing/2014/main" id="{46898F41-421B-96F9-6020-0F8B0FDBC421}"/>
              </a:ext>
            </a:extLst>
          </p:cNvPr>
          <p:cNvPicPr>
            <a:picLocks noChangeAspect="1"/>
          </p:cNvPicPr>
          <p:nvPr/>
        </p:nvPicPr>
        <p:blipFill rotWithShape="1">
          <a:blip r:embed="rId3">
            <a:extLst>
              <a:ext uri="{28A0092B-C50C-407E-A947-70E740481C1C}">
                <a14:useLocalDpi xmlns:a14="http://schemas.microsoft.com/office/drawing/2010/main" val="0"/>
              </a:ext>
            </a:extLst>
          </a:blip>
          <a:srcRect l="33711" r="49707" b="53017"/>
          <a:stretch/>
        </p:blipFill>
        <p:spPr>
          <a:xfrm>
            <a:off x="626804" y="4487818"/>
            <a:ext cx="1370893" cy="2093209"/>
          </a:xfrm>
          <a:prstGeom prst="rect">
            <a:avLst/>
          </a:prstGeom>
        </p:spPr>
      </p:pic>
      <p:pic>
        <p:nvPicPr>
          <p:cNvPr id="18" name="図 17" descr="椅子に座っている女性&#10;&#10;中程度の精度で自動的に生成された説明">
            <a:extLst>
              <a:ext uri="{FF2B5EF4-FFF2-40B4-BE49-F238E27FC236}">
                <a16:creationId xmlns:a16="http://schemas.microsoft.com/office/drawing/2014/main" id="{44E7AEE8-B577-7B71-DD5F-A76B5EA72329}"/>
              </a:ext>
            </a:extLst>
          </p:cNvPr>
          <p:cNvPicPr>
            <a:picLocks noChangeAspect="1"/>
          </p:cNvPicPr>
          <p:nvPr/>
        </p:nvPicPr>
        <p:blipFill rotWithShape="1">
          <a:blip r:embed="rId4">
            <a:extLst>
              <a:ext uri="{28A0092B-C50C-407E-A947-70E740481C1C}">
                <a14:useLocalDpi xmlns:a14="http://schemas.microsoft.com/office/drawing/2010/main" val="0"/>
              </a:ext>
            </a:extLst>
          </a:blip>
          <a:srcRect t="11983"/>
          <a:stretch/>
        </p:blipFill>
        <p:spPr>
          <a:xfrm>
            <a:off x="6066596" y="0"/>
            <a:ext cx="6125404" cy="3597106"/>
          </a:xfrm>
          <a:prstGeom prst="rect">
            <a:avLst/>
          </a:prstGeom>
        </p:spPr>
      </p:pic>
      <p:pic>
        <p:nvPicPr>
          <p:cNvPr id="11" name="図 10" descr="座る, テーブル, 衣類, 女性 が含まれている画像&#10;&#10;自動的に生成された説明">
            <a:extLst>
              <a:ext uri="{FF2B5EF4-FFF2-40B4-BE49-F238E27FC236}">
                <a16:creationId xmlns:a16="http://schemas.microsoft.com/office/drawing/2014/main" id="{932B1508-1595-3D1F-EAD0-D0A05BD08103}"/>
              </a:ext>
            </a:extLst>
          </p:cNvPr>
          <p:cNvPicPr>
            <a:picLocks noChangeAspect="1"/>
          </p:cNvPicPr>
          <p:nvPr/>
        </p:nvPicPr>
        <p:blipFill rotWithShape="1">
          <a:blip r:embed="rId5">
            <a:extLst>
              <a:ext uri="{28A0092B-C50C-407E-A947-70E740481C1C}">
                <a14:useLocalDpi xmlns:a14="http://schemas.microsoft.com/office/drawing/2010/main" val="0"/>
              </a:ext>
            </a:extLst>
          </a:blip>
          <a:srcRect l="66" t="11982" r="-66"/>
          <a:stretch/>
        </p:blipFill>
        <p:spPr>
          <a:xfrm>
            <a:off x="-29405" y="0"/>
            <a:ext cx="6125404" cy="3597106"/>
          </a:xfrm>
          <a:prstGeom prst="rect">
            <a:avLst/>
          </a:prstGeom>
        </p:spPr>
      </p:pic>
      <p:sp>
        <p:nvSpPr>
          <p:cNvPr id="3" name="吹き出し: 角を丸めた四角形 2">
            <a:extLst>
              <a:ext uri="{FF2B5EF4-FFF2-40B4-BE49-F238E27FC236}">
                <a16:creationId xmlns:a16="http://schemas.microsoft.com/office/drawing/2014/main" id="{ABF32112-90F2-D103-00C2-9DF6A6C53B31}"/>
              </a:ext>
            </a:extLst>
          </p:cNvPr>
          <p:cNvSpPr/>
          <p:nvPr/>
        </p:nvSpPr>
        <p:spPr>
          <a:xfrm>
            <a:off x="2228850" y="4590960"/>
            <a:ext cx="3896554" cy="2096831"/>
          </a:xfrm>
          <a:prstGeom prst="wedgeRoundRectCallout">
            <a:avLst>
              <a:gd name="adj1" fmla="val -56533"/>
              <a:gd name="adj2" fmla="val 2963"/>
              <a:gd name="adj3" fmla="val 16667"/>
            </a:avLst>
          </a:prstGeom>
          <a:ln>
            <a:solidFill>
              <a:schemeClr val="accent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病弱だった自分が健康に自由に世界を旅することができるのはゲームの中でした。私のようなあまり外で遊ぶことができない子にも、</a:t>
            </a:r>
            <a:r>
              <a:rPr kumimoji="0" lang="ja-JP" altLang="en-US" sz="18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自分が作ったゲームを通じて希望を持たせてあげたい</a:t>
            </a:r>
            <a:r>
              <a:rPr kumimoji="0" lang="ja-JP" alt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という夢があります。</a:t>
            </a:r>
            <a:endParaRPr kumimoji="0" lang="en-US" sz="18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4" name="吹き出し: 角を丸めた四角形 3">
            <a:extLst>
              <a:ext uri="{FF2B5EF4-FFF2-40B4-BE49-F238E27FC236}">
                <a16:creationId xmlns:a16="http://schemas.microsoft.com/office/drawing/2014/main" id="{B4687C6B-B516-06A8-1380-A19B3301A3D2}"/>
              </a:ext>
            </a:extLst>
          </p:cNvPr>
          <p:cNvSpPr/>
          <p:nvPr/>
        </p:nvSpPr>
        <p:spPr>
          <a:xfrm>
            <a:off x="6244052" y="4704110"/>
            <a:ext cx="3896554" cy="1983681"/>
          </a:xfrm>
          <a:prstGeom prst="wedgeRoundRectCallout">
            <a:avLst>
              <a:gd name="adj1" fmla="val 57336"/>
              <a:gd name="adj2" fmla="val 7646"/>
              <a:gd name="adj3" fmla="val 16667"/>
            </a:avLst>
          </a:prstGeom>
          <a:ln>
            <a:solidFill>
              <a:schemeClr val="accent3">
                <a:lumMod val="75000"/>
              </a:schemeClr>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ゲームがすごく好きだけど、もっとこうだったらいいのにと思うことがあって、</a:t>
            </a:r>
            <a:r>
              <a:rPr kumimoji="0" lang="ja-JP" altLang="en-US" sz="2000" b="1" i="0" u="none" strike="noStrike" kern="1200" cap="none" spc="0" normalizeH="0" baseline="0" noProof="0">
                <a:ln>
                  <a:noFill/>
                </a:ln>
                <a:solidFill>
                  <a:prstClr val="black"/>
                </a:solidFill>
                <a:effectLst/>
                <a:highlight>
                  <a:srgbClr val="FFFFCC"/>
                </a:highlight>
                <a:uLnTx/>
                <a:uFillTx/>
                <a:latin typeface="UD Digi Kyokasho NK-R" panose="02020400000000000000" pitchFamily="18" charset="-128"/>
                <a:ea typeface="UD Digi Kyokasho NK-R" panose="02020400000000000000" pitchFamily="18" charset="-128"/>
                <a:cs typeface="+mn-cs"/>
              </a:rPr>
              <a:t>いっそのこと自分が作りたい</a:t>
            </a:r>
            <a:r>
              <a:rPr kumimoji="0" lang="ja-JP" alt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と思いました。</a:t>
            </a:r>
            <a:endParaRPr kumimoji="0" 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12" name="テキスト ボックス 11">
            <a:extLst>
              <a:ext uri="{FF2B5EF4-FFF2-40B4-BE49-F238E27FC236}">
                <a16:creationId xmlns:a16="http://schemas.microsoft.com/office/drawing/2014/main" id="{17572307-B77F-DE0F-9F6D-0A999968DAC9}"/>
              </a:ext>
            </a:extLst>
          </p:cNvPr>
          <p:cNvSpPr txBox="1"/>
          <p:nvPr/>
        </p:nvSpPr>
        <p:spPr>
          <a:xfrm>
            <a:off x="666648" y="195672"/>
            <a:ext cx="6212995" cy="1015663"/>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a:ln/>
                <a:solidFill>
                  <a:srgbClr val="00FF00"/>
                </a:solidFill>
                <a:effectLst>
                  <a:reflection blurRad="6350" stA="55000" endA="300" endPos="45500" dir="5400000" sy="-100000" algn="bl" rotWithShape="0"/>
                </a:effectLst>
                <a:uLnTx/>
                <a:uFillTx/>
                <a:latin typeface="UD Digi Kyokasho NK-B" panose="02020700000000000000" pitchFamily="18" charset="-128"/>
                <a:ea typeface="UD Digi Kyokasho NK-B" panose="02020700000000000000" pitchFamily="18" charset="-128"/>
                <a:cs typeface="+mn-cs"/>
              </a:rPr>
              <a:t>ゲームクリエイター</a:t>
            </a:r>
            <a:endParaRPr kumimoji="0" lang="en-US" sz="6000" b="1" i="0" u="none" strike="noStrike" kern="1200" cap="none" spc="0" normalizeH="0" baseline="0" noProof="0">
              <a:ln/>
              <a:solidFill>
                <a:srgbClr val="00FF00"/>
              </a:solidFill>
              <a:effectLst>
                <a:reflection blurRad="6350" stA="55000" endA="300" endPos="45500" dir="5400000" sy="-100000" algn="bl" rotWithShape="0"/>
              </a:effectLst>
              <a:uLnTx/>
              <a:uFillTx/>
              <a:latin typeface="UD Digi Kyokasho NK-B" panose="02020700000000000000" pitchFamily="18" charset="-128"/>
              <a:ea typeface="UD Digi Kyokasho NK-B" panose="02020700000000000000" pitchFamily="18" charset="-128"/>
              <a:cs typeface="+mn-cs"/>
            </a:endParaRPr>
          </a:p>
        </p:txBody>
      </p:sp>
      <p:sp>
        <p:nvSpPr>
          <p:cNvPr id="20" name="四角形: 角を丸くする 19">
            <a:extLst>
              <a:ext uri="{FF2B5EF4-FFF2-40B4-BE49-F238E27FC236}">
                <a16:creationId xmlns:a16="http://schemas.microsoft.com/office/drawing/2014/main" id="{93BD4CCA-099D-E0FB-F710-ABB66B6AF8EE}"/>
              </a:ext>
            </a:extLst>
          </p:cNvPr>
          <p:cNvSpPr/>
          <p:nvPr/>
        </p:nvSpPr>
        <p:spPr>
          <a:xfrm>
            <a:off x="781664" y="1232501"/>
            <a:ext cx="10457835" cy="2196499"/>
          </a:xfrm>
          <a:prstGeom prst="roundRect">
            <a:avLst/>
          </a:prstGeom>
          <a:solidFill>
            <a:srgbClr val="FFFFFF">
              <a:alpha val="80000"/>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42210B"/>
                </a:solidFill>
                <a:effectLst/>
                <a:uLnTx/>
                <a:uFillTx/>
                <a:latin typeface="UD Digi Kyokasho NK-R" panose="02020400000000000000" pitchFamily="18" charset="-128"/>
                <a:ea typeface="UD Digi Kyokasho NK-R" panose="02020400000000000000" pitchFamily="18" charset="-128"/>
                <a:cs typeface="+mn-cs"/>
              </a:rPr>
              <a:t>高校生にとっても身近なゲームの制作には、実はたくさんの人が関わっています。企画を考え業務を管理するプロデューサーやディレクター、プランナー、そして開発・制作を担当するグラフィックデザイナーやプログラマー、シナリオライター、音楽担当者などの技術職がおり、これらを総称して「ゲームクリエイター」と呼びます。ゲームクリエイターになるには専門学校や大学で学ぶルートが一般的ですが、中には独学で作品をつくり、採用されるケースもあります。</a:t>
            </a:r>
            <a:endParaRPr kumimoji="0" lang="en-US" sz="20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21" name="正方形/長方形 20">
            <a:extLst>
              <a:ext uri="{FF2B5EF4-FFF2-40B4-BE49-F238E27FC236}">
                <a16:creationId xmlns:a16="http://schemas.microsoft.com/office/drawing/2014/main" id="{7D4DB91B-A961-CAFB-B6BC-74848D96C7CB}"/>
              </a:ext>
            </a:extLst>
          </p:cNvPr>
          <p:cNvSpPr/>
          <p:nvPr/>
        </p:nvSpPr>
        <p:spPr>
          <a:xfrm>
            <a:off x="4151883" y="3841730"/>
            <a:ext cx="4133850" cy="580418"/>
          </a:xfrm>
          <a:custGeom>
            <a:avLst/>
            <a:gdLst>
              <a:gd name="csX0" fmla="*/ 0 w 4133850"/>
              <a:gd name="csY0" fmla="*/ 0 h 580418"/>
              <a:gd name="csX1" fmla="*/ 606298 w 4133850"/>
              <a:gd name="csY1" fmla="*/ 0 h 580418"/>
              <a:gd name="csX2" fmla="*/ 1377950 w 4133850"/>
              <a:gd name="csY2" fmla="*/ 0 h 580418"/>
              <a:gd name="csX3" fmla="*/ 2025587 w 4133850"/>
              <a:gd name="csY3" fmla="*/ 0 h 580418"/>
              <a:gd name="csX4" fmla="*/ 2631885 w 4133850"/>
              <a:gd name="csY4" fmla="*/ 0 h 580418"/>
              <a:gd name="csX5" fmla="*/ 3279521 w 4133850"/>
              <a:gd name="csY5" fmla="*/ 0 h 580418"/>
              <a:gd name="csX6" fmla="*/ 4133850 w 4133850"/>
              <a:gd name="csY6" fmla="*/ 0 h 580418"/>
              <a:gd name="csX7" fmla="*/ 4133850 w 4133850"/>
              <a:gd name="csY7" fmla="*/ 580418 h 580418"/>
              <a:gd name="csX8" fmla="*/ 3444875 w 4133850"/>
              <a:gd name="csY8" fmla="*/ 580418 h 580418"/>
              <a:gd name="csX9" fmla="*/ 2673223 w 4133850"/>
              <a:gd name="csY9" fmla="*/ 580418 h 580418"/>
              <a:gd name="csX10" fmla="*/ 1901571 w 4133850"/>
              <a:gd name="csY10" fmla="*/ 580418 h 580418"/>
              <a:gd name="csX11" fmla="*/ 1253935 w 4133850"/>
              <a:gd name="csY11" fmla="*/ 580418 h 580418"/>
              <a:gd name="csX12" fmla="*/ 647637 w 4133850"/>
              <a:gd name="csY12" fmla="*/ 580418 h 580418"/>
              <a:gd name="csX13" fmla="*/ 0 w 4133850"/>
              <a:gd name="csY13" fmla="*/ 580418 h 580418"/>
              <a:gd name="csX14" fmla="*/ 0 w 4133850"/>
              <a:gd name="csY14" fmla="*/ 0 h 5804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4133850" h="580418" fill="none" extrusionOk="0">
                <a:moveTo>
                  <a:pt x="0" y="0"/>
                </a:moveTo>
                <a:cubicBezTo>
                  <a:pt x="125690" y="14942"/>
                  <a:pt x="402277" y="7282"/>
                  <a:pt x="606298" y="0"/>
                </a:cubicBezTo>
                <a:cubicBezTo>
                  <a:pt x="810319" y="-7282"/>
                  <a:pt x="1203170" y="27352"/>
                  <a:pt x="1377950" y="0"/>
                </a:cubicBezTo>
                <a:cubicBezTo>
                  <a:pt x="1552730" y="-27352"/>
                  <a:pt x="1836903" y="-7073"/>
                  <a:pt x="2025587" y="0"/>
                </a:cubicBezTo>
                <a:cubicBezTo>
                  <a:pt x="2214271" y="7073"/>
                  <a:pt x="2370027" y="-16704"/>
                  <a:pt x="2631885" y="0"/>
                </a:cubicBezTo>
                <a:cubicBezTo>
                  <a:pt x="2893743" y="16704"/>
                  <a:pt x="3004379" y="-12686"/>
                  <a:pt x="3279521" y="0"/>
                </a:cubicBezTo>
                <a:cubicBezTo>
                  <a:pt x="3554663" y="12686"/>
                  <a:pt x="3789374" y="-36433"/>
                  <a:pt x="4133850" y="0"/>
                </a:cubicBezTo>
                <a:cubicBezTo>
                  <a:pt x="4122671" y="246148"/>
                  <a:pt x="4160462" y="457160"/>
                  <a:pt x="4133850" y="580418"/>
                </a:cubicBezTo>
                <a:cubicBezTo>
                  <a:pt x="3794802" y="558650"/>
                  <a:pt x="3674607" y="590622"/>
                  <a:pt x="3444875" y="580418"/>
                </a:cubicBezTo>
                <a:cubicBezTo>
                  <a:pt x="3215143" y="570214"/>
                  <a:pt x="2897161" y="568856"/>
                  <a:pt x="2673223" y="580418"/>
                </a:cubicBezTo>
                <a:cubicBezTo>
                  <a:pt x="2449285" y="591980"/>
                  <a:pt x="2142692" y="551284"/>
                  <a:pt x="1901571" y="580418"/>
                </a:cubicBezTo>
                <a:cubicBezTo>
                  <a:pt x="1660450" y="609552"/>
                  <a:pt x="1528137" y="590926"/>
                  <a:pt x="1253935" y="580418"/>
                </a:cubicBezTo>
                <a:cubicBezTo>
                  <a:pt x="979733" y="569910"/>
                  <a:pt x="864131" y="561620"/>
                  <a:pt x="647637" y="580418"/>
                </a:cubicBezTo>
                <a:cubicBezTo>
                  <a:pt x="431143" y="599216"/>
                  <a:pt x="188891" y="552162"/>
                  <a:pt x="0" y="580418"/>
                </a:cubicBezTo>
                <a:cubicBezTo>
                  <a:pt x="4162" y="295660"/>
                  <a:pt x="21487" y="167990"/>
                  <a:pt x="0" y="0"/>
                </a:cubicBezTo>
                <a:close/>
              </a:path>
              <a:path w="4133850" h="580418" stroke="0" extrusionOk="0">
                <a:moveTo>
                  <a:pt x="0" y="0"/>
                </a:moveTo>
                <a:cubicBezTo>
                  <a:pt x="271604" y="-32614"/>
                  <a:pt x="612434" y="36807"/>
                  <a:pt x="771652" y="0"/>
                </a:cubicBezTo>
                <a:cubicBezTo>
                  <a:pt x="930870" y="-36807"/>
                  <a:pt x="1304751" y="-2659"/>
                  <a:pt x="1460627" y="0"/>
                </a:cubicBezTo>
                <a:cubicBezTo>
                  <a:pt x="1616504" y="2659"/>
                  <a:pt x="1868314" y="22625"/>
                  <a:pt x="2066925" y="0"/>
                </a:cubicBezTo>
                <a:cubicBezTo>
                  <a:pt x="2265536" y="-22625"/>
                  <a:pt x="2411992" y="4889"/>
                  <a:pt x="2755900" y="0"/>
                </a:cubicBezTo>
                <a:cubicBezTo>
                  <a:pt x="3099809" y="-4889"/>
                  <a:pt x="3355059" y="31450"/>
                  <a:pt x="3527552" y="0"/>
                </a:cubicBezTo>
                <a:cubicBezTo>
                  <a:pt x="3700045" y="-31450"/>
                  <a:pt x="3987760" y="-8885"/>
                  <a:pt x="4133850" y="0"/>
                </a:cubicBezTo>
                <a:cubicBezTo>
                  <a:pt x="4136532" y="194459"/>
                  <a:pt x="4139702" y="384679"/>
                  <a:pt x="4133850" y="580418"/>
                </a:cubicBezTo>
                <a:cubicBezTo>
                  <a:pt x="3870499" y="590626"/>
                  <a:pt x="3844040" y="578570"/>
                  <a:pt x="3568891" y="580418"/>
                </a:cubicBezTo>
                <a:cubicBezTo>
                  <a:pt x="3293742" y="582266"/>
                  <a:pt x="3209983" y="582954"/>
                  <a:pt x="3003931" y="580418"/>
                </a:cubicBezTo>
                <a:cubicBezTo>
                  <a:pt x="2797879" y="577882"/>
                  <a:pt x="2502027" y="562472"/>
                  <a:pt x="2356295" y="580418"/>
                </a:cubicBezTo>
                <a:cubicBezTo>
                  <a:pt x="2210563" y="598364"/>
                  <a:pt x="1869005" y="572030"/>
                  <a:pt x="1708658" y="580418"/>
                </a:cubicBezTo>
                <a:cubicBezTo>
                  <a:pt x="1548311" y="588806"/>
                  <a:pt x="1299267" y="564360"/>
                  <a:pt x="978345" y="580418"/>
                </a:cubicBezTo>
                <a:cubicBezTo>
                  <a:pt x="657423" y="596476"/>
                  <a:pt x="366948" y="627999"/>
                  <a:pt x="0" y="580418"/>
                </a:cubicBezTo>
                <a:cubicBezTo>
                  <a:pt x="-44" y="364347"/>
                  <a:pt x="27429" y="270993"/>
                  <a:pt x="0" y="0"/>
                </a:cubicBezTo>
                <a:close/>
              </a:path>
            </a:pathLst>
          </a:custGeom>
          <a:ln>
            <a:extLst>
              <a:ext uri="{C807C97D-BFC1-408E-A445-0C87EB9F89A2}">
                <ask:lineSketchStyleProps xmlns:ask="http://schemas.microsoft.com/office/drawing/2018/sketchyshapes" sd="981765707">
                  <a:prstGeom prst="rect">
                    <a:avLst/>
                  </a:prstGeom>
                  <ask:type>
                    <ask:lineSketchFreehand/>
                  </ask:type>
                </ask:lineSketchStyleProps>
              </a:ext>
            </a:extLst>
          </a:ln>
        </p:spPr>
        <p:style>
          <a:lnRef idx="3">
            <a:schemeClr val="lt1"/>
          </a:lnRef>
          <a:fillRef idx="1">
            <a:schemeClr val="accent3"/>
          </a:fillRef>
          <a:effectRef idx="1">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UD Digi Kyokasho NK-B" panose="02020700000000000000" pitchFamily="18" charset="-128"/>
                <a:ea typeface="UD Digi Kyokasho NK-B" panose="02020700000000000000" pitchFamily="18" charset="-128"/>
                <a:cs typeface="+mn-cs"/>
              </a:rPr>
              <a:t>高校生が選んだ理由</a:t>
            </a:r>
            <a:endParaRPr kumimoji="0" 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3542787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CCD24-0834-662B-D99D-2A665A8A291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CE883A-3DD5-6C21-FC68-496F0F3DA692}"/>
              </a:ext>
            </a:extLst>
          </p:cNvPr>
          <p:cNvSpPr>
            <a:spLocks noGrp="1"/>
          </p:cNvSpPr>
          <p:nvPr>
            <p:ph type="title"/>
          </p:nvPr>
        </p:nvSpPr>
        <p:spPr>
          <a:xfrm>
            <a:off x="463063" y="387531"/>
            <a:ext cx="10515600" cy="1325563"/>
          </a:xfrm>
        </p:spPr>
        <p:txBody>
          <a:bodyPr>
            <a:normAutofit/>
          </a:bodyPr>
          <a:lstStyle/>
          <a:p>
            <a:r>
              <a:rPr lang="ja-JP" altLang="en-US" sz="3600">
                <a:latin typeface="UD Digi Kyokasho N-B" panose="02020700000000000000" pitchFamily="17" charset="-128"/>
                <a:ea typeface="UD Digi Kyokasho N-B" panose="02020700000000000000" pitchFamily="17" charset="-128"/>
              </a:rPr>
              <a:t>出典</a:t>
            </a:r>
            <a:endParaRPr lang="en-US" sz="3600">
              <a:latin typeface="UD Digi Kyokasho N-B" panose="02020700000000000000" pitchFamily="17" charset="-128"/>
              <a:ea typeface="UD Digi Kyokasho N-B" panose="02020700000000000000" pitchFamily="17" charset="-128"/>
            </a:endParaRPr>
          </a:p>
        </p:txBody>
      </p:sp>
      <p:sp>
        <p:nvSpPr>
          <p:cNvPr id="3" name="コンテンツ プレースホルダー 2">
            <a:extLst>
              <a:ext uri="{FF2B5EF4-FFF2-40B4-BE49-F238E27FC236}">
                <a16:creationId xmlns:a16="http://schemas.microsoft.com/office/drawing/2014/main" id="{977F528A-2EA1-E6B9-4D9D-92EC5E41D8F7}"/>
              </a:ext>
            </a:extLst>
          </p:cNvPr>
          <p:cNvSpPr>
            <a:spLocks noGrp="1"/>
          </p:cNvSpPr>
          <p:nvPr>
            <p:ph idx="1"/>
          </p:nvPr>
        </p:nvSpPr>
        <p:spPr>
          <a:xfrm>
            <a:off x="463063" y="1456348"/>
            <a:ext cx="11553091" cy="5401651"/>
          </a:xfrm>
        </p:spPr>
        <p:txBody>
          <a:bodyPr>
            <a:normAutofit/>
          </a:bodyPr>
          <a:lstStyle/>
          <a:p>
            <a:r>
              <a:rPr lang="en-US" altLang="ja-JP" sz="2400">
                <a:latin typeface="UD Digi Kyokasho NK-R" panose="02020400000000000000" pitchFamily="18" charset="-128"/>
                <a:ea typeface="UD Digi Kyokasho NK-R" panose="02020400000000000000" pitchFamily="18" charset="-128"/>
              </a:rPr>
              <a:t>P.4</a:t>
            </a:r>
            <a:r>
              <a:rPr lang="ja-JP" altLang="en-US" sz="2400">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LINE</a:t>
            </a:r>
            <a:r>
              <a:rPr lang="ja-JP" altLang="en-US" sz="2400">
                <a:latin typeface="UD Digi Kyokasho NK-R" panose="02020400000000000000" pitchFamily="18" charset="-128"/>
                <a:ea typeface="UD Digi Kyokasho NK-R" panose="02020400000000000000" pitchFamily="18" charset="-128"/>
              </a:rPr>
              <a:t>「中学生・高校生のなりたい職業、「国家公務員・地方公務員」が上位 </a:t>
            </a:r>
            <a:r>
              <a:rPr lang="en-US" altLang="ja-JP" sz="2400">
                <a:latin typeface="UD Digi Kyokasho NK-R" panose="02020400000000000000" pitchFamily="18" charset="-128"/>
                <a:ea typeface="UD Digi Kyokasho NK-R" panose="02020400000000000000" pitchFamily="18" charset="-128"/>
              </a:rPr>
              <a:t>: LINE</a:t>
            </a:r>
            <a:r>
              <a:rPr lang="ja-JP" altLang="en-US" sz="2400">
                <a:latin typeface="UD Digi Kyokasho NK-R" panose="02020400000000000000" pitchFamily="18" charset="-128"/>
                <a:ea typeface="UD Digi Kyokasho NK-R" panose="02020400000000000000" pitchFamily="18" charset="-128"/>
              </a:rPr>
              <a:t>リサーチ調査レポート｜リサーチノート </a:t>
            </a:r>
            <a:r>
              <a:rPr lang="en-US" altLang="ja-JP" sz="2400">
                <a:latin typeface="UD Digi Kyokasho NK-R" panose="02020400000000000000" pitchFamily="18" charset="-128"/>
                <a:ea typeface="UD Digi Kyokasho NK-R" panose="02020400000000000000" pitchFamily="18" charset="-128"/>
              </a:rPr>
              <a:t>powered by LINE</a:t>
            </a:r>
            <a:r>
              <a:rPr lang="ja-JP" altLang="en-US" sz="2400">
                <a:latin typeface="UD Digi Kyokasho NK-R" panose="02020400000000000000" pitchFamily="18" charset="-128"/>
                <a:ea typeface="UD Digi Kyokasho NK-R" panose="02020400000000000000" pitchFamily="18" charset="-128"/>
              </a:rPr>
              <a:t>」</a:t>
            </a:r>
            <a:r>
              <a:rPr lang="en-US" altLang="ja-JP" sz="2400">
                <a:latin typeface="UD Digi Kyokasho NK-R" panose="02020400000000000000" pitchFamily="18" charset="-128"/>
                <a:ea typeface="UD Digi Kyokasho NK-R" panose="02020400000000000000" pitchFamily="18" charset="-128"/>
                <a:hlinkClick r:id="rId3"/>
              </a:rPr>
              <a:t>https://lineresearch-platform.blog.jp/archives/43895191.html</a:t>
            </a:r>
            <a:r>
              <a:rPr lang="ja-JP" altLang="en-US" sz="2400">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2026</a:t>
            </a:r>
            <a:r>
              <a:rPr lang="ja-JP" altLang="en-US" sz="2400">
                <a:latin typeface="UD Digi Kyokasho NK-R" panose="02020400000000000000" pitchFamily="18" charset="-128"/>
                <a:ea typeface="UD Digi Kyokasho NK-R" panose="02020400000000000000" pitchFamily="18" charset="-128"/>
              </a:rPr>
              <a:t>年</a:t>
            </a:r>
            <a:r>
              <a:rPr lang="en-US" altLang="ja-JP" sz="2400">
                <a:latin typeface="UD Digi Kyokasho NK-R" panose="02020400000000000000" pitchFamily="18" charset="-128"/>
                <a:ea typeface="UD Digi Kyokasho NK-R" panose="02020400000000000000" pitchFamily="18" charset="-128"/>
              </a:rPr>
              <a:t>2</a:t>
            </a:r>
            <a:r>
              <a:rPr lang="ja-JP" altLang="en-US" sz="2400">
                <a:latin typeface="UD Digi Kyokasho NK-R" panose="02020400000000000000" pitchFamily="18" charset="-128"/>
                <a:ea typeface="UD Digi Kyokasho NK-R" panose="02020400000000000000" pitchFamily="18" charset="-128"/>
              </a:rPr>
              <a:t>月</a:t>
            </a:r>
            <a:r>
              <a:rPr lang="en-US" altLang="ja-JP" sz="2400">
                <a:latin typeface="UD Digi Kyokasho NK-R" panose="02020400000000000000" pitchFamily="18" charset="-128"/>
                <a:ea typeface="UD Digi Kyokasho NK-R" panose="02020400000000000000" pitchFamily="18" charset="-128"/>
              </a:rPr>
              <a:t>27</a:t>
            </a:r>
            <a:r>
              <a:rPr lang="ja-JP" altLang="en-US" sz="2400">
                <a:latin typeface="UD Digi Kyokasho NK-R" panose="02020400000000000000" pitchFamily="18" charset="-128"/>
                <a:ea typeface="UD Digi Kyokasho NK-R" panose="02020400000000000000" pitchFamily="18" charset="-128"/>
              </a:rPr>
              <a:t>日最終アクセス）</a:t>
            </a:r>
            <a:endParaRPr lang="en-US" altLang="ja-JP" sz="2400">
              <a:latin typeface="UD Digi Kyokasho NK-R" panose="02020400000000000000" pitchFamily="18" charset="-128"/>
              <a:ea typeface="UD Digi Kyokasho NK-R" panose="02020400000000000000" pitchFamily="18" charset="-128"/>
            </a:endParaRPr>
          </a:p>
          <a:p>
            <a:r>
              <a:rPr lang="en-US" altLang="ja-JP" sz="2400">
                <a:latin typeface="UD Digi Kyokasho NK-R" panose="02020400000000000000" pitchFamily="18" charset="-128"/>
                <a:ea typeface="UD Digi Kyokasho NK-R" panose="02020400000000000000" pitchFamily="18" charset="-128"/>
              </a:rPr>
              <a:t>P.8</a:t>
            </a:r>
            <a:r>
              <a:rPr lang="ja-JP" altLang="en-US" sz="2400">
                <a:solidFill>
                  <a:srgbClr val="FF0000"/>
                </a:solidFill>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UTCC</a:t>
            </a:r>
            <a:r>
              <a:rPr lang="ja-JP" altLang="en-US" sz="2400">
                <a:latin typeface="UD Digi Kyokasho NK-R" panose="02020400000000000000" pitchFamily="18" charset="-128"/>
                <a:ea typeface="UD Digi Kyokasho NK-R" panose="02020400000000000000" pitchFamily="18" charset="-128"/>
              </a:rPr>
              <a:t>「</a:t>
            </a:r>
            <a:r>
              <a:rPr lang="th-TH" altLang="ja-JP" sz="2400">
                <a:latin typeface="UD Digi Kyokasho NK-R" panose="02020400000000000000" pitchFamily="18" charset="-128"/>
                <a:ea typeface="UD Digi Kyokasho NK-R" panose="02020400000000000000" pitchFamily="18" charset="-128"/>
              </a:rPr>
              <a:t>ม.หอการค้าไทย เผย 10 อาชีพ เด่นของเด็กรุ่นใหม่ </a:t>
            </a:r>
            <a:r>
              <a:rPr lang="en-US" altLang="ja-JP" sz="2400">
                <a:latin typeface="UD Digi Kyokasho NK-R" panose="02020400000000000000" pitchFamily="18" charset="-128"/>
                <a:ea typeface="UD Digi Kyokasho NK-R" panose="02020400000000000000" pitchFamily="18" charset="-128"/>
              </a:rPr>
              <a:t>Gen Z </a:t>
            </a:r>
            <a:r>
              <a:rPr lang="th-TH" altLang="ja-JP" sz="2400">
                <a:latin typeface="UD Digi Kyokasho NK-R" panose="02020400000000000000" pitchFamily="18" charset="-128"/>
                <a:ea typeface="UD Digi Kyokasho NK-R" panose="02020400000000000000" pitchFamily="18" charset="-128"/>
              </a:rPr>
              <a:t>ปี 2567 - มหาวิทยาลัยหอการค้าไทย</a:t>
            </a:r>
            <a:r>
              <a:rPr lang="ja-JP" altLang="en-US" sz="2400">
                <a:latin typeface="UD Digi Kyokasho NK-R" panose="02020400000000000000" pitchFamily="18" charset="-128"/>
                <a:ea typeface="UD Digi Kyokasho NK-R" panose="02020400000000000000" pitchFamily="18" charset="-128"/>
              </a:rPr>
              <a:t>」</a:t>
            </a:r>
            <a:r>
              <a:rPr lang="en-US" altLang="ja-JP" sz="2400">
                <a:hlinkClick r:id="rId4" tooltip="https://www.utcc.ac.th/%e0%b8%a1-%e0%b8%ab%e0%b8%ad%e0%b8%81%e0%b8%b2%e0%b8%a3%e0%b8%84%e0%b9%89%e0%b8%b2%e0%b9%84%e0%b8%97%e0%b8%a2-%e0%b9%80%e0%b8%9c%e0%b8%a2-10-%e0%b8%ad%e0%b8%b2%e0%b8%8a%e0%b8%b5%e0%b8%9e-%e0%b9%80/"/>
              </a:rPr>
              <a:t>https://www.utcc.ac.th/</a:t>
            </a:r>
            <a:r>
              <a:rPr lang="th-TH" altLang="ja-JP" sz="2400">
                <a:hlinkClick r:id="rId4" tooltip="https://www.utcc.ac.th/%e0%b8%a1-%e0%b8%ab%e0%b8%ad%e0%b8%81%e0%b8%b2%e0%b8%a3%e0%b8%84%e0%b9%89%e0%b8%b2%e0%b9%84%e0%b8%97%e0%b8%a2-%e0%b9%80%e0%b8%9c%e0%b8%a2-10-%e0%b8%ad%e0%b8%b2%e0%b8%8a%e0%b8%b5%e0%b8%9e-%e0%b9%80/"/>
              </a:rPr>
              <a:t>ม-หอการค้าไทย-เผย-10-อาชีพ-เ/</a:t>
            </a:r>
            <a:r>
              <a:rPr kumimoji="0" lang="ja-JP" altLang="en-US"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a:t>
            </a:r>
            <a:r>
              <a:rPr kumimoji="0" lang="en-US" altLang="ja-JP"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2026</a:t>
            </a:r>
            <a:r>
              <a:rPr kumimoji="0" lang="ja-JP" altLang="en-US"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年</a:t>
            </a:r>
            <a:r>
              <a:rPr kumimoji="0" lang="en-US" altLang="ja-JP"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2</a:t>
            </a:r>
            <a:r>
              <a:rPr kumimoji="0" lang="ja-JP" altLang="en-US"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月</a:t>
            </a:r>
            <a:r>
              <a:rPr kumimoji="0" lang="en-US" altLang="ja-JP"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27</a:t>
            </a:r>
            <a:r>
              <a:rPr kumimoji="0" lang="ja-JP" altLang="en-US" sz="2400" b="0" i="0" u="none" strike="noStrike" kern="120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日最終アクセス）</a:t>
            </a:r>
            <a:endParaRPr lang="en-US" altLang="ja-JP" sz="2400">
              <a:solidFill>
                <a:srgbClr val="FF0000"/>
              </a:solidFill>
              <a:latin typeface="UD Digi Kyokasho NK-R" panose="02020400000000000000" pitchFamily="18" charset="-128"/>
              <a:ea typeface="UD Digi Kyokasho NK-R" panose="02020400000000000000" pitchFamily="18" charset="-128"/>
            </a:endParaRPr>
          </a:p>
          <a:p>
            <a:r>
              <a:rPr lang="en-US" altLang="ja-JP" sz="2400">
                <a:latin typeface="UD Digi Kyokasho NK-R" panose="02020400000000000000" pitchFamily="18" charset="-128"/>
                <a:ea typeface="UD Digi Kyokasho NK-R" panose="02020400000000000000" pitchFamily="18" charset="-128"/>
              </a:rPr>
              <a:t>P.14</a:t>
            </a:r>
            <a:r>
              <a:rPr lang="ja-JP" altLang="en-US" sz="2400">
                <a:latin typeface="UD Digi Kyokasho NK-R" panose="02020400000000000000" pitchFamily="18" charset="-128"/>
                <a:ea typeface="UD Digi Kyokasho NK-R" panose="02020400000000000000" pitchFamily="18" charset="-128"/>
              </a:rPr>
              <a:t>　独立行政法人日本貿易振興機構「在タイ日系企業数が</a:t>
            </a:r>
            <a:r>
              <a:rPr lang="en-US" altLang="ja-JP" sz="2400">
                <a:latin typeface="UD Digi Kyokasho NK-R" panose="02020400000000000000" pitchFamily="18" charset="-128"/>
                <a:ea typeface="UD Digi Kyokasho NK-R" panose="02020400000000000000" pitchFamily="18" charset="-128"/>
              </a:rPr>
              <a:t>5,856</a:t>
            </a:r>
            <a:r>
              <a:rPr lang="ja-JP" altLang="en-US" sz="2400">
                <a:latin typeface="UD Digi Kyokasho NK-R" panose="02020400000000000000" pitchFamily="18" charset="-128"/>
                <a:ea typeface="UD Digi Kyokasho NK-R" panose="02020400000000000000" pitchFamily="18" charset="-128"/>
              </a:rPr>
              <a:t>社に、前回調査から</a:t>
            </a:r>
            <a:r>
              <a:rPr lang="en-US" altLang="ja-JP" sz="2400">
                <a:latin typeface="UD Digi Kyokasho NK-R" panose="02020400000000000000" pitchFamily="18" charset="-128"/>
                <a:ea typeface="UD Digi Kyokasho NK-R" panose="02020400000000000000" pitchFamily="18" charset="-128"/>
              </a:rPr>
              <a:t>412</a:t>
            </a:r>
            <a:r>
              <a:rPr lang="ja-JP" altLang="en-US" sz="2400">
                <a:latin typeface="UD Digi Kyokasho NK-R" panose="02020400000000000000" pitchFamily="18" charset="-128"/>
                <a:ea typeface="UD Digi Kyokasho NK-R" panose="02020400000000000000" pitchFamily="18" charset="-128"/>
              </a:rPr>
              <a:t>社増加</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タイ、日本</a:t>
            </a:r>
            <a:r>
              <a:rPr lang="en-US" altLang="ja-JP" sz="2400">
                <a:latin typeface="UD Digi Kyokasho NK-R" panose="02020400000000000000" pitchFamily="18" charset="-128"/>
                <a:ea typeface="UD Digi Kyokasho NK-R" panose="02020400000000000000" pitchFamily="18" charset="-128"/>
              </a:rPr>
              <a:t>) | </a:t>
            </a:r>
            <a:r>
              <a:rPr lang="ja-JP" altLang="en-US" sz="2400">
                <a:latin typeface="UD Digi Kyokasho NK-R" panose="02020400000000000000" pitchFamily="18" charset="-128"/>
                <a:ea typeface="UD Digi Kyokasho NK-R" panose="02020400000000000000" pitchFamily="18" charset="-128"/>
              </a:rPr>
              <a:t>ビジネス短信 </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ジェトロの海外ニュース </a:t>
            </a:r>
            <a:r>
              <a:rPr lang="en-US" altLang="ja-JP" sz="2400">
                <a:latin typeface="UD Digi Kyokasho NK-R" panose="02020400000000000000" pitchFamily="18" charset="-128"/>
                <a:ea typeface="UD Digi Kyokasho NK-R" panose="02020400000000000000" pitchFamily="18" charset="-128"/>
              </a:rPr>
              <a:t>- </a:t>
            </a:r>
            <a:r>
              <a:rPr lang="ja-JP" altLang="en-US" sz="2400">
                <a:latin typeface="UD Digi Kyokasho NK-R" panose="02020400000000000000" pitchFamily="18" charset="-128"/>
                <a:ea typeface="UD Digi Kyokasho NK-R" panose="02020400000000000000" pitchFamily="18" charset="-128"/>
              </a:rPr>
              <a:t>ジェトロ」</a:t>
            </a:r>
            <a:r>
              <a:rPr lang="en-US" altLang="ja-JP" sz="2400">
                <a:latin typeface="UD Digi Kyokasho NK-R" panose="02020400000000000000" pitchFamily="18" charset="-128"/>
                <a:ea typeface="UD Digi Kyokasho NK-R" panose="02020400000000000000" pitchFamily="18" charset="-128"/>
                <a:hlinkClick r:id="rId5"/>
              </a:rPr>
              <a:t>https://www.jetro.go.jp/biznews/2021/04/20d5c3d9315e11b9.html</a:t>
            </a:r>
            <a:r>
              <a:rPr lang="ja-JP" altLang="en-US" sz="2400">
                <a:latin typeface="UD Digi Kyokasho NK-R" panose="02020400000000000000" pitchFamily="18" charset="-128"/>
                <a:ea typeface="UD Digi Kyokasho NK-R" panose="02020400000000000000" pitchFamily="18" charset="-128"/>
              </a:rPr>
              <a:t>　</a:t>
            </a:r>
            <a:endParaRPr lang="en-US" altLang="ja-JP" sz="2400">
              <a:latin typeface="UD Digi Kyokasho NK-R" panose="02020400000000000000" pitchFamily="18" charset="-128"/>
              <a:ea typeface="UD Digi Kyokasho NK-R" panose="02020400000000000000" pitchFamily="18" charset="-128"/>
            </a:endParaRPr>
          </a:p>
          <a:p>
            <a:endParaRPr lang="en-US" altLang="ja-JP" sz="2400">
              <a:latin typeface="UD Digi Kyokasho NK-R" panose="02020400000000000000" pitchFamily="18" charset="-128"/>
              <a:ea typeface="UD Digi Kyokasho NK-R" panose="02020400000000000000" pitchFamily="18" charset="-128"/>
            </a:endParaRPr>
          </a:p>
          <a:p>
            <a:endParaRPr lang="en-US" altLang="ja-JP" sz="240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298633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鏡に映った姿を撮影している女性&#10;&#10;低い精度で自動的に生成された説明">
            <a:extLst>
              <a:ext uri="{FF2B5EF4-FFF2-40B4-BE49-F238E27FC236}">
                <a16:creationId xmlns:a16="http://schemas.microsoft.com/office/drawing/2014/main" id="{E9A1E554-5254-65E0-7F62-CEAEB90BC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3995" y="3257616"/>
            <a:ext cx="4744009" cy="3166624"/>
          </a:xfrm>
          <a:prstGeom prst="rect">
            <a:avLst/>
          </a:prstGeom>
        </p:spPr>
      </p:pic>
      <p:grpSp>
        <p:nvGrpSpPr>
          <p:cNvPr id="9" name="グループ化 8">
            <a:extLst>
              <a:ext uri="{FF2B5EF4-FFF2-40B4-BE49-F238E27FC236}">
                <a16:creationId xmlns:a16="http://schemas.microsoft.com/office/drawing/2014/main" id="{5F3693A3-D466-2942-0310-1CBE0F17C64C}"/>
              </a:ext>
            </a:extLst>
          </p:cNvPr>
          <p:cNvGrpSpPr/>
          <p:nvPr/>
        </p:nvGrpSpPr>
        <p:grpSpPr>
          <a:xfrm>
            <a:off x="656143" y="433760"/>
            <a:ext cx="8568067" cy="972332"/>
            <a:chOff x="656143" y="995604"/>
            <a:chExt cx="8568067" cy="972332"/>
          </a:xfrm>
        </p:grpSpPr>
        <p:sp>
          <p:nvSpPr>
            <p:cNvPr id="7" name="矢印: 五方向 6">
              <a:extLst>
                <a:ext uri="{FF2B5EF4-FFF2-40B4-BE49-F238E27FC236}">
                  <a16:creationId xmlns:a16="http://schemas.microsoft.com/office/drawing/2014/main" id="{6AA2A915-A50B-2C1B-E44A-A8BB43296E5A}"/>
                </a:ext>
              </a:extLst>
            </p:cNvPr>
            <p:cNvSpPr/>
            <p:nvPr/>
          </p:nvSpPr>
          <p:spPr>
            <a:xfrm>
              <a:off x="656143" y="995604"/>
              <a:ext cx="8568067" cy="972332"/>
            </a:xfrm>
            <a:custGeom>
              <a:avLst/>
              <a:gdLst>
                <a:gd name="csX0" fmla="*/ 0 w 8568067"/>
                <a:gd name="csY0" fmla="*/ 0 h 972332"/>
                <a:gd name="csX1" fmla="*/ 8081901 w 8568067"/>
                <a:gd name="csY1" fmla="*/ 0 h 972332"/>
                <a:gd name="csX2" fmla="*/ 8568067 w 8568067"/>
                <a:gd name="csY2" fmla="*/ 486166 h 972332"/>
                <a:gd name="csX3" fmla="*/ 8081901 w 8568067"/>
                <a:gd name="csY3" fmla="*/ 972332 h 972332"/>
                <a:gd name="csX4" fmla="*/ 0 w 8568067"/>
                <a:gd name="csY4" fmla="*/ 972332 h 972332"/>
                <a:gd name="csX5" fmla="*/ 0 w 8568067"/>
                <a:gd name="csY5" fmla="*/ 0 h 972332"/>
              </a:gdLst>
              <a:ahLst/>
              <a:cxnLst>
                <a:cxn ang="0">
                  <a:pos x="csX0" y="csY0"/>
                </a:cxn>
                <a:cxn ang="0">
                  <a:pos x="csX1" y="csY1"/>
                </a:cxn>
                <a:cxn ang="0">
                  <a:pos x="csX2" y="csY2"/>
                </a:cxn>
                <a:cxn ang="0">
                  <a:pos x="csX3" y="csY3"/>
                </a:cxn>
                <a:cxn ang="0">
                  <a:pos x="csX4" y="csY4"/>
                </a:cxn>
                <a:cxn ang="0">
                  <a:pos x="csX5" y="csY5"/>
                </a:cxn>
              </a:cxnLst>
              <a:rect l="l" t="t" r="r" b="b"/>
              <a:pathLst>
                <a:path w="8568067" h="972332" fill="none" extrusionOk="0">
                  <a:moveTo>
                    <a:pt x="0" y="0"/>
                  </a:moveTo>
                  <a:cubicBezTo>
                    <a:pt x="3203158" y="-32626"/>
                    <a:pt x="6788629" y="-6805"/>
                    <a:pt x="8081901" y="0"/>
                  </a:cubicBezTo>
                  <a:cubicBezTo>
                    <a:pt x="8254924" y="251774"/>
                    <a:pt x="8522281" y="368609"/>
                    <a:pt x="8568067" y="486166"/>
                  </a:cubicBezTo>
                  <a:cubicBezTo>
                    <a:pt x="8341336" y="711398"/>
                    <a:pt x="8187064" y="837858"/>
                    <a:pt x="8081901" y="972332"/>
                  </a:cubicBezTo>
                  <a:cubicBezTo>
                    <a:pt x="4264910" y="973154"/>
                    <a:pt x="3898716" y="844112"/>
                    <a:pt x="0" y="972332"/>
                  </a:cubicBezTo>
                  <a:cubicBezTo>
                    <a:pt x="58446" y="768374"/>
                    <a:pt x="-988" y="191774"/>
                    <a:pt x="0" y="0"/>
                  </a:cubicBezTo>
                  <a:close/>
                </a:path>
                <a:path w="8568067" h="972332" stroke="0" extrusionOk="0">
                  <a:moveTo>
                    <a:pt x="0" y="0"/>
                  </a:moveTo>
                  <a:cubicBezTo>
                    <a:pt x="3078239" y="-25156"/>
                    <a:pt x="4650016" y="-142152"/>
                    <a:pt x="8081901" y="0"/>
                  </a:cubicBezTo>
                  <a:cubicBezTo>
                    <a:pt x="8206610" y="196585"/>
                    <a:pt x="8516874" y="369305"/>
                    <a:pt x="8568067" y="486166"/>
                  </a:cubicBezTo>
                  <a:cubicBezTo>
                    <a:pt x="8462579" y="616492"/>
                    <a:pt x="8175271" y="798440"/>
                    <a:pt x="8081901" y="972332"/>
                  </a:cubicBezTo>
                  <a:cubicBezTo>
                    <a:pt x="6537050" y="1022831"/>
                    <a:pt x="1231297" y="1062856"/>
                    <a:pt x="0" y="972332"/>
                  </a:cubicBezTo>
                  <a:cubicBezTo>
                    <a:pt x="52081" y="644732"/>
                    <a:pt x="23110" y="448807"/>
                    <a:pt x="0" y="0"/>
                  </a:cubicBezTo>
                  <a:close/>
                </a:path>
              </a:pathLst>
            </a:custGeom>
            <a:pattFill prst="wdUpDiag">
              <a:fgClr>
                <a:schemeClr val="accent4">
                  <a:lumMod val="20000"/>
                  <a:lumOff val="80000"/>
                </a:schemeClr>
              </a:fgClr>
              <a:bgClr>
                <a:schemeClr val="bg1"/>
              </a:bgClr>
            </a:pattFill>
            <a:ln>
              <a:solidFill>
                <a:schemeClr val="accent4"/>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8" name="テキスト ボックス 7">
              <a:extLst>
                <a:ext uri="{FF2B5EF4-FFF2-40B4-BE49-F238E27FC236}">
                  <a16:creationId xmlns:a16="http://schemas.microsoft.com/office/drawing/2014/main" id="{8B56C41F-D45A-9BED-FBF8-16EA183311F2}"/>
                </a:ext>
              </a:extLst>
            </p:cNvPr>
            <p:cNvSpPr txBox="1"/>
            <p:nvPr/>
          </p:nvSpPr>
          <p:spPr>
            <a:xfrm>
              <a:off x="952018" y="1218380"/>
              <a:ext cx="7833166" cy="553998"/>
            </a:xfrm>
            <a:prstGeom prst="rect">
              <a:avLst/>
            </a:prstGeom>
            <a:noFill/>
          </p:spPr>
          <p:txBody>
            <a:bodyPr wrap="square">
              <a:spAutoFit/>
            </a:bodyPr>
            <a:lstStyle/>
            <a:p>
              <a:r>
                <a:rPr lang="ja-JP" altLang="en-US" sz="3000">
                  <a:latin typeface="UD Digi Kyokasho NK-B" panose="02020700000000000000" pitchFamily="18" charset="-128"/>
                  <a:ea typeface="UD Digi Kyokasho NK-B" panose="02020700000000000000" pitchFamily="18" charset="-128"/>
                </a:rPr>
                <a:t>将来やってみたい職業について考えてみよう</a:t>
              </a:r>
              <a:endParaRPr lang="en-US" sz="3000"/>
            </a:p>
          </p:txBody>
        </p:sp>
      </p:grpSp>
      <p:grpSp>
        <p:nvGrpSpPr>
          <p:cNvPr id="16" name="グループ化 15">
            <a:extLst>
              <a:ext uri="{FF2B5EF4-FFF2-40B4-BE49-F238E27FC236}">
                <a16:creationId xmlns:a16="http://schemas.microsoft.com/office/drawing/2014/main" id="{2B5EC1CC-607A-6B05-5F04-C7BFA04D454C}"/>
              </a:ext>
            </a:extLst>
          </p:cNvPr>
          <p:cNvGrpSpPr/>
          <p:nvPr/>
        </p:nvGrpSpPr>
        <p:grpSpPr>
          <a:xfrm>
            <a:off x="718552" y="1674079"/>
            <a:ext cx="10754894" cy="1905644"/>
            <a:chOff x="832778" y="4774003"/>
            <a:chExt cx="10754894" cy="1905644"/>
          </a:xfrm>
        </p:grpSpPr>
        <p:sp>
          <p:nvSpPr>
            <p:cNvPr id="5" name="四角形: 角を丸くする 4">
              <a:extLst>
                <a:ext uri="{FF2B5EF4-FFF2-40B4-BE49-F238E27FC236}">
                  <a16:creationId xmlns:a16="http://schemas.microsoft.com/office/drawing/2014/main" id="{86E21B4A-A1A7-024D-067A-8153512FEFE2}"/>
                </a:ext>
              </a:extLst>
            </p:cNvPr>
            <p:cNvSpPr/>
            <p:nvPr/>
          </p:nvSpPr>
          <p:spPr>
            <a:xfrm>
              <a:off x="832778" y="4774003"/>
              <a:ext cx="10754894" cy="1888029"/>
            </a:xfrm>
            <a:prstGeom prst="roundRect">
              <a:avLst/>
            </a:prstGeom>
            <a:solidFill>
              <a:srgbClr val="FFD7B9">
                <a:alpha val="89804"/>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solidFill>
                  <a:sysClr val="windowText" lastClr="000000"/>
                </a:solidFill>
                <a:latin typeface="UD Digi Kyokasho NK-R" panose="02020400000000000000" pitchFamily="18" charset="-128"/>
                <a:ea typeface="UD Digi Kyokasho NK-R" panose="02020400000000000000" pitchFamily="18" charset="-128"/>
              </a:endParaRPr>
            </a:p>
          </p:txBody>
        </p:sp>
        <p:sp>
          <p:nvSpPr>
            <p:cNvPr id="13" name="テキスト ボックス 12">
              <a:extLst>
                <a:ext uri="{FF2B5EF4-FFF2-40B4-BE49-F238E27FC236}">
                  <a16:creationId xmlns:a16="http://schemas.microsoft.com/office/drawing/2014/main" id="{21AD05F6-17F3-4428-9A5C-04BEFD4E1D99}"/>
                </a:ext>
              </a:extLst>
            </p:cNvPr>
            <p:cNvSpPr txBox="1"/>
            <p:nvPr/>
          </p:nvSpPr>
          <p:spPr>
            <a:xfrm>
              <a:off x="2434391" y="4863765"/>
              <a:ext cx="9153281" cy="1815882"/>
            </a:xfrm>
            <a:prstGeom prst="rect">
              <a:avLst/>
            </a:prstGeom>
            <a:noFill/>
          </p:spPr>
          <p:txBody>
            <a:bodyPr wrap="square">
              <a:spAutoFit/>
            </a:bodyPr>
            <a:lstStyle/>
            <a:p>
              <a:pPr marL="457200" indent="-457200">
                <a:buFont typeface="Arial" panose="020B0604020202020204" pitchFamily="34" charset="0"/>
                <a:buChar char="•"/>
              </a:pPr>
              <a:r>
                <a:rPr lang="ja-JP" altLang="en-US" sz="2800">
                  <a:solidFill>
                    <a:sysClr val="windowText" lastClr="000000"/>
                  </a:solidFill>
                  <a:latin typeface="UD Digi Kyokasho NK-R" panose="02020400000000000000" pitchFamily="18" charset="-128"/>
                  <a:ea typeface="UD Digi Kyokasho NK-R" panose="02020400000000000000" pitchFamily="18" charset="-128"/>
                </a:rPr>
                <a:t>この課を通して、日本の高校生に人気がある職業を知り、その理由について考えてみましょう。</a:t>
              </a:r>
              <a:endParaRPr lang="en-US" altLang="ja-JP" sz="2800">
                <a:solidFill>
                  <a:sysClr val="windowText" lastClr="000000"/>
                </a:solidFill>
                <a:latin typeface="UD Digi Kyokasho NK-R" panose="02020400000000000000" pitchFamily="18" charset="-128"/>
                <a:ea typeface="UD Digi Kyokasho NK-R" panose="02020400000000000000" pitchFamily="18" charset="-128"/>
              </a:endParaRPr>
            </a:p>
            <a:p>
              <a:pPr marL="457200" indent="-457200">
                <a:buFont typeface="Arial" panose="020B0604020202020204" pitchFamily="34" charset="0"/>
                <a:buChar char="•"/>
              </a:pPr>
              <a:r>
                <a:rPr lang="ja-JP" altLang="en-US" sz="2800">
                  <a:solidFill>
                    <a:sysClr val="windowText" lastClr="000000"/>
                  </a:solidFill>
                  <a:latin typeface="UD Digi Kyokasho NK-R" panose="02020400000000000000" pitchFamily="18" charset="-128"/>
                  <a:ea typeface="UD Digi Kyokasho NK-R" panose="02020400000000000000" pitchFamily="18" charset="-128"/>
                </a:rPr>
                <a:t>自分が将来やってみたい職業と、必要なスキルや能力について考えてみましょう。</a:t>
              </a:r>
              <a:endParaRPr lang="en-US" sz="2800">
                <a:solidFill>
                  <a:sysClr val="windowText" lastClr="000000"/>
                </a:solidFill>
                <a:latin typeface="UD Digi Kyokasho NK-R" panose="02020400000000000000" pitchFamily="18" charset="-128"/>
                <a:ea typeface="UD Digi Kyokasho NK-R" panose="02020400000000000000" pitchFamily="18" charset="-128"/>
              </a:endParaRPr>
            </a:p>
          </p:txBody>
        </p:sp>
        <p:pic>
          <p:nvPicPr>
            <p:cNvPr id="15" name="グラフィックス 14" descr="アイデアが浮かんだ人 枠線">
              <a:extLst>
                <a:ext uri="{FF2B5EF4-FFF2-40B4-BE49-F238E27FC236}">
                  <a16:creationId xmlns:a16="http://schemas.microsoft.com/office/drawing/2014/main" id="{0430794A-8709-962A-4DC9-8310915E6A3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9324" y="5169305"/>
              <a:ext cx="1305067" cy="1305067"/>
            </a:xfrm>
            <a:prstGeom prst="rect">
              <a:avLst/>
            </a:prstGeom>
          </p:spPr>
        </p:pic>
      </p:grpSp>
    </p:spTree>
    <p:extLst>
      <p:ext uri="{BB962C8B-B14F-4D97-AF65-F5344CB8AC3E}">
        <p14:creationId xmlns:p14="http://schemas.microsoft.com/office/powerpoint/2010/main" val="30392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C13D7B8-4DE6-2C44-923D-D7CEAD8CA112}"/>
              </a:ext>
            </a:extLst>
          </p:cNvPr>
          <p:cNvSpPr>
            <a:spLocks noGrp="1"/>
          </p:cNvSpPr>
          <p:nvPr>
            <p:ph idx="1"/>
          </p:nvPr>
        </p:nvSpPr>
        <p:spPr>
          <a:xfrm>
            <a:off x="783434" y="893774"/>
            <a:ext cx="10728899" cy="823097"/>
          </a:xfrm>
        </p:spPr>
        <p:txBody>
          <a:bodyPr>
            <a:noAutofit/>
          </a:bodyPr>
          <a:lstStyle/>
          <a:p>
            <a:pPr>
              <a:lnSpc>
                <a:spcPct val="100000"/>
              </a:lnSpc>
            </a:pPr>
            <a:r>
              <a:rPr lang="ja-JP" altLang="en-US" sz="2400">
                <a:latin typeface="UD Digi Kyokasho NK-R" panose="02020400000000000000" pitchFamily="18" charset="-128"/>
                <a:ea typeface="UD Digi Kyokasho NK-R" panose="02020400000000000000" pitchFamily="18" charset="-128"/>
              </a:rPr>
              <a:t>下の図は、</a:t>
            </a:r>
            <a:r>
              <a:rPr lang="en-US" altLang="ja-JP" sz="2400">
                <a:latin typeface="UD Digi Kyokasho NK-R" panose="02020400000000000000" pitchFamily="18" charset="-128"/>
                <a:ea typeface="UD Digi Kyokasho NK-R" panose="02020400000000000000" pitchFamily="18" charset="-128"/>
              </a:rPr>
              <a:t>2023</a:t>
            </a:r>
            <a:r>
              <a:rPr lang="ja-JP" altLang="en-US" sz="2400">
                <a:latin typeface="UD Digi Kyokasho NK-R" panose="02020400000000000000" pitchFamily="18" charset="-128"/>
                <a:ea typeface="UD Digi Kyokasho NK-R" panose="02020400000000000000" pitchFamily="18" charset="-128"/>
              </a:rPr>
              <a:t>年に「</a:t>
            </a:r>
            <a:r>
              <a:rPr lang="en-US" altLang="ja-JP" sz="2400">
                <a:latin typeface="UD Digi Kyokasho NK-R" panose="02020400000000000000" pitchFamily="18" charset="-128"/>
                <a:ea typeface="UD Digi Kyokasho NK-R" panose="02020400000000000000" pitchFamily="18" charset="-128"/>
              </a:rPr>
              <a:t>LINE</a:t>
            </a:r>
            <a:r>
              <a:rPr lang="ja-JP" altLang="en-US" sz="2400">
                <a:latin typeface="UD Digi Kyokasho NK-R" panose="02020400000000000000" pitchFamily="18" charset="-128"/>
                <a:ea typeface="UD Digi Kyokasho NK-R" panose="02020400000000000000" pitchFamily="18" charset="-128"/>
              </a:rPr>
              <a:t>リサーチ」によって日本全国の高校</a:t>
            </a:r>
            <a:r>
              <a:rPr lang="en-US" altLang="ja-JP" sz="2400">
                <a:latin typeface="UD Digi Kyokasho NK-R" panose="02020400000000000000" pitchFamily="18" charset="-128"/>
                <a:ea typeface="UD Digi Kyokasho NK-R" panose="02020400000000000000" pitchFamily="18" charset="-128"/>
              </a:rPr>
              <a:t>1</a:t>
            </a:r>
            <a:r>
              <a:rPr lang="ja-JP" altLang="en-US" sz="2400">
                <a:latin typeface="UD Digi Kyokasho NK-R" panose="02020400000000000000" pitchFamily="18" charset="-128"/>
                <a:ea typeface="UD Digi Kyokasho NK-R" panose="02020400000000000000" pitchFamily="18" charset="-128"/>
              </a:rPr>
              <a:t>年生～</a:t>
            </a:r>
            <a:r>
              <a:rPr lang="en-US" altLang="ja-JP" sz="2400">
                <a:latin typeface="UD Digi Kyokasho NK-R" panose="02020400000000000000" pitchFamily="18" charset="-128"/>
                <a:ea typeface="UD Digi Kyokasho NK-R" panose="02020400000000000000" pitchFamily="18" charset="-128"/>
              </a:rPr>
              <a:t>3</a:t>
            </a:r>
            <a:r>
              <a:rPr lang="ja-JP" altLang="en-US" sz="2400">
                <a:latin typeface="UD Digi Kyokasho NK-R" panose="02020400000000000000" pitchFamily="18" charset="-128"/>
                <a:ea typeface="UD Digi Kyokasho NK-R" panose="02020400000000000000" pitchFamily="18" charset="-128"/>
              </a:rPr>
              <a:t>年生の男女</a:t>
            </a:r>
            <a:r>
              <a:rPr lang="en-US" altLang="ja-JP" sz="2400">
                <a:latin typeface="UD Digi Kyokasho NK-R" panose="02020400000000000000" pitchFamily="18" charset="-128"/>
                <a:ea typeface="UD Digi Kyokasho NK-R" panose="02020400000000000000" pitchFamily="18" charset="-128"/>
              </a:rPr>
              <a:t>533</a:t>
            </a:r>
            <a:r>
              <a:rPr lang="ja-JP" altLang="en-US" sz="2400">
                <a:latin typeface="UD Digi Kyokasho NK-R" panose="02020400000000000000" pitchFamily="18" charset="-128"/>
                <a:ea typeface="UD Digi Kyokasho NK-R" panose="02020400000000000000" pitchFamily="18" charset="-128"/>
              </a:rPr>
              <a:t>人を対象に行われたアンケートの結果です。ランキングを見てましょう。</a:t>
            </a:r>
            <a:endParaRPr lang="en-US" sz="2400">
              <a:latin typeface="UD Digi Kyokasho NK-R" panose="02020400000000000000" pitchFamily="18" charset="-128"/>
              <a:ea typeface="UD Digi Kyokasho NK-R" panose="02020400000000000000" pitchFamily="18" charset="-128"/>
            </a:endParaRPr>
          </a:p>
        </p:txBody>
      </p:sp>
      <p:pic>
        <p:nvPicPr>
          <p:cNvPr id="10" name="図 9">
            <a:extLst>
              <a:ext uri="{FF2B5EF4-FFF2-40B4-BE49-F238E27FC236}">
                <a16:creationId xmlns:a16="http://schemas.microsoft.com/office/drawing/2014/main" id="{A211FC96-2323-2E2F-88C0-336D32B0D5C7}"/>
              </a:ext>
            </a:extLst>
          </p:cNvPr>
          <p:cNvPicPr>
            <a:picLocks noChangeAspect="1"/>
          </p:cNvPicPr>
          <p:nvPr/>
        </p:nvPicPr>
        <p:blipFill>
          <a:blip r:embed="rId3"/>
          <a:stretch>
            <a:fillRect/>
          </a:stretch>
        </p:blipFill>
        <p:spPr>
          <a:xfrm>
            <a:off x="10988408" y="5331291"/>
            <a:ext cx="1013092" cy="1415554"/>
          </a:xfrm>
          <a:prstGeom prst="rect">
            <a:avLst/>
          </a:prstGeom>
        </p:spPr>
      </p:pic>
      <p:graphicFrame>
        <p:nvGraphicFramePr>
          <p:cNvPr id="17" name="表 17">
            <a:extLst>
              <a:ext uri="{FF2B5EF4-FFF2-40B4-BE49-F238E27FC236}">
                <a16:creationId xmlns:a16="http://schemas.microsoft.com/office/drawing/2014/main" id="{7D07B3DA-FE54-8A8C-5E79-F2B903474D6F}"/>
              </a:ext>
            </a:extLst>
          </p:cNvPr>
          <p:cNvGraphicFramePr>
            <a:graphicFrameLocks noGrp="1"/>
          </p:cNvGraphicFramePr>
          <p:nvPr>
            <p:extLst>
              <p:ext uri="{D42A27DB-BD31-4B8C-83A1-F6EECF244321}">
                <p14:modId xmlns:p14="http://schemas.microsoft.com/office/powerpoint/2010/main" val="220334452"/>
              </p:ext>
            </p:extLst>
          </p:nvPr>
        </p:nvGraphicFramePr>
        <p:xfrm>
          <a:off x="1311419" y="1906620"/>
          <a:ext cx="4447029" cy="4450080"/>
        </p:xfrm>
        <a:graphic>
          <a:graphicData uri="http://schemas.openxmlformats.org/drawingml/2006/table">
            <a:tbl>
              <a:tblPr firstRow="1" bandRow="1">
                <a:tableStyleId>{7DF18680-E054-41AD-8BC1-D1AEF772440D}</a:tableStyleId>
              </a:tblPr>
              <a:tblGrid>
                <a:gridCol w="524875">
                  <a:extLst>
                    <a:ext uri="{9D8B030D-6E8A-4147-A177-3AD203B41FA5}">
                      <a16:colId xmlns:a16="http://schemas.microsoft.com/office/drawing/2014/main" val="3795932108"/>
                    </a:ext>
                  </a:extLst>
                </a:gridCol>
                <a:gridCol w="3079897">
                  <a:extLst>
                    <a:ext uri="{9D8B030D-6E8A-4147-A177-3AD203B41FA5}">
                      <a16:colId xmlns:a16="http://schemas.microsoft.com/office/drawing/2014/main" val="795782398"/>
                    </a:ext>
                  </a:extLst>
                </a:gridCol>
                <a:gridCol w="842257">
                  <a:extLst>
                    <a:ext uri="{9D8B030D-6E8A-4147-A177-3AD203B41FA5}">
                      <a16:colId xmlns:a16="http://schemas.microsoft.com/office/drawing/2014/main" val="169765172"/>
                    </a:ext>
                  </a:extLst>
                </a:gridCol>
              </a:tblGrid>
              <a:tr h="370840">
                <a:tc gridSpan="3">
                  <a:txBody>
                    <a:bodyPr/>
                    <a:lstStyle/>
                    <a:p>
                      <a:pPr algn="ctr"/>
                      <a:r>
                        <a:rPr lang="ja-JP" altLang="en-US" sz="1600" b="1">
                          <a:latin typeface="UD Digi Kyokasho NK-R" panose="02020400000000000000" pitchFamily="18" charset="-128"/>
                          <a:ea typeface="UD Digi Kyokasho NK-R" panose="02020400000000000000" pitchFamily="18" charset="-128"/>
                        </a:rPr>
                        <a:t>女子高生  </a:t>
                      </a:r>
                      <a:r>
                        <a:rPr lang="en-US" altLang="ja-JP" sz="1100" b="1">
                          <a:latin typeface="UD Digi Kyokasho NK-R" panose="02020400000000000000" pitchFamily="18" charset="-128"/>
                          <a:ea typeface="UD Digi Kyokasho NK-R" panose="02020400000000000000" pitchFamily="18" charset="-128"/>
                        </a:rPr>
                        <a:t>(261</a:t>
                      </a:r>
                      <a:r>
                        <a:rPr lang="ja-JP" altLang="en-US" sz="1100" b="1">
                          <a:latin typeface="UD Digi Kyokasho NK-R" panose="02020400000000000000" pitchFamily="18" charset="-128"/>
                          <a:ea typeface="UD Digi Kyokasho NK-R" panose="02020400000000000000" pitchFamily="18" charset="-128"/>
                        </a:rPr>
                        <a:t>人</a:t>
                      </a:r>
                      <a:r>
                        <a:rPr lang="en-US" altLang="ja-JP" sz="1100" b="1">
                          <a:latin typeface="UD Digi Kyokasho NK-R" panose="02020400000000000000" pitchFamily="18" charset="-128"/>
                          <a:ea typeface="UD Digi Kyokasho NK-R" panose="02020400000000000000" pitchFamily="18" charset="-128"/>
                        </a:rPr>
                        <a:t>)</a:t>
                      </a:r>
                      <a:endParaRPr lang="en-US" sz="1400" b="1">
                        <a:latin typeface="UD Digi Kyokasho NK-R" panose="02020400000000000000" pitchFamily="18" charset="-128"/>
                        <a:ea typeface="UD Digi Kyokasho NK-R" panose="020204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tc hMerge="1">
                  <a:txBody>
                    <a:bodyPr/>
                    <a:lstStyle/>
                    <a:p>
                      <a:pPr algn="ct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国家公務員・地方公務員</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6.9%</a:t>
                      </a:r>
                    </a:p>
                  </a:txBody>
                  <a:tcPr anchor="ctr"/>
                </a:tc>
                <a:extLst>
                  <a:ext uri="{0D108BD9-81ED-4DB2-BD59-A6C34878D82A}">
                    <a16:rowId xmlns:a16="http://schemas.microsoft.com/office/drawing/2014/main" val="4192266532"/>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看護師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6.5%</a:t>
                      </a:r>
                    </a:p>
                  </a:txBody>
                  <a:tcPr anchor="ctr"/>
                </a:tc>
                <a:extLst>
                  <a:ext uri="{0D108BD9-81ED-4DB2-BD59-A6C34878D82A}">
                    <a16:rowId xmlns:a16="http://schemas.microsoft.com/office/drawing/2014/main" val="1185751710"/>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心理カウンセラー・臨床心理士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4.6%</a:t>
                      </a:r>
                    </a:p>
                  </a:txBody>
                  <a:tcPr anchor="ctr"/>
                </a:tc>
                <a:extLst>
                  <a:ext uri="{0D108BD9-81ED-4DB2-BD59-A6C34878D82A}">
                    <a16:rowId xmlns:a16="http://schemas.microsoft.com/office/drawing/2014/main" val="84770799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4</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事務職・営業職</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4.2%</a:t>
                      </a:r>
                    </a:p>
                  </a:txBody>
                  <a:tcPr anchor="ctr"/>
                </a:tc>
                <a:extLst>
                  <a:ext uri="{0D108BD9-81ED-4DB2-BD59-A6C34878D82A}">
                    <a16:rowId xmlns:a16="http://schemas.microsoft.com/office/drawing/2014/main" val="114837190"/>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5</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教師・教員・大学教授</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3.1%</a:t>
                      </a:r>
                    </a:p>
                  </a:txBody>
                  <a:tcPr anchor="ctr"/>
                </a:tc>
                <a:extLst>
                  <a:ext uri="{0D108BD9-81ED-4DB2-BD59-A6C34878D82A}">
                    <a16:rowId xmlns:a16="http://schemas.microsoft.com/office/drawing/2014/main" val="1558979562"/>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6</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保育士・幼稚園教諭</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2.3%</a:t>
                      </a:r>
                    </a:p>
                  </a:txBody>
                  <a:tcPr anchor="ctr"/>
                </a:tc>
                <a:extLst>
                  <a:ext uri="{0D108BD9-81ED-4DB2-BD59-A6C34878D82A}">
                    <a16:rowId xmlns:a16="http://schemas.microsoft.com/office/drawing/2014/main" val="298480994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7</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医師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latin typeface="UD Digi Kyokasho NK-R" panose="02020400000000000000" pitchFamily="18" charset="-128"/>
                          <a:ea typeface="UD Digi Kyokasho NK-R" panose="02020400000000000000" pitchFamily="18" charset="-128"/>
                        </a:rPr>
                        <a:t>2.3%</a:t>
                      </a:r>
                    </a:p>
                  </a:txBody>
                  <a:tcPr anchor="ctr"/>
                </a:tc>
                <a:extLst>
                  <a:ext uri="{0D108BD9-81ED-4DB2-BD59-A6C34878D82A}">
                    <a16:rowId xmlns:a16="http://schemas.microsoft.com/office/drawing/2014/main" val="141478209"/>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8</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学者・研究者</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latin typeface="UD Digi Kyokasho NK-R" panose="02020400000000000000" pitchFamily="18" charset="-128"/>
                          <a:ea typeface="UD Digi Kyokasho NK-R" panose="02020400000000000000" pitchFamily="18" charset="-128"/>
                        </a:rPr>
                        <a:t>2.3%</a:t>
                      </a:r>
                    </a:p>
                  </a:txBody>
                  <a:tcPr anchor="ctr"/>
                </a:tc>
                <a:extLst>
                  <a:ext uri="{0D108BD9-81ED-4DB2-BD59-A6C34878D82A}">
                    <a16:rowId xmlns:a16="http://schemas.microsoft.com/office/drawing/2014/main" val="1777278858"/>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9</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イベントプランナー</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2.3%</a:t>
                      </a:r>
                    </a:p>
                  </a:txBody>
                  <a:tcPr anchor="ctr"/>
                </a:tc>
                <a:extLst>
                  <a:ext uri="{0D108BD9-81ED-4DB2-BD59-A6C34878D82A}">
                    <a16:rowId xmlns:a16="http://schemas.microsoft.com/office/drawing/2014/main" val="201772244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10</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栄養士・管理栄養士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2.3%</a:t>
                      </a:r>
                    </a:p>
                  </a:txBody>
                  <a:tcPr anchor="ctr"/>
                </a:tc>
                <a:extLst>
                  <a:ext uri="{0D108BD9-81ED-4DB2-BD59-A6C34878D82A}">
                    <a16:rowId xmlns:a16="http://schemas.microsoft.com/office/drawing/2014/main" val="780304674"/>
                  </a:ext>
                </a:extLst>
              </a:tr>
              <a:tr h="370840">
                <a:tc>
                  <a:txBody>
                    <a:bodyPr/>
                    <a:lstStyle/>
                    <a:p>
                      <a:pPr algn="l"/>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決まっていない・わからない</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21.5%</a:t>
                      </a:r>
                    </a:p>
                  </a:txBody>
                  <a:tcPr anchor="ctr"/>
                </a:tc>
                <a:extLst>
                  <a:ext uri="{0D108BD9-81ED-4DB2-BD59-A6C34878D82A}">
                    <a16:rowId xmlns:a16="http://schemas.microsoft.com/office/drawing/2014/main" val="720897406"/>
                  </a:ext>
                </a:extLst>
              </a:tr>
            </a:tbl>
          </a:graphicData>
        </a:graphic>
      </p:graphicFrame>
      <p:pic>
        <p:nvPicPr>
          <p:cNvPr id="26" name="図 25">
            <a:extLst>
              <a:ext uri="{FF2B5EF4-FFF2-40B4-BE49-F238E27FC236}">
                <a16:creationId xmlns:a16="http://schemas.microsoft.com/office/drawing/2014/main" id="{53BB005D-FD82-129B-92D7-7C9A33FFD576}"/>
              </a:ext>
            </a:extLst>
          </p:cNvPr>
          <p:cNvPicPr>
            <a:picLocks noChangeAspect="1"/>
          </p:cNvPicPr>
          <p:nvPr/>
        </p:nvPicPr>
        <p:blipFill>
          <a:blip r:embed="rId4"/>
          <a:stretch>
            <a:fillRect/>
          </a:stretch>
        </p:blipFill>
        <p:spPr>
          <a:xfrm>
            <a:off x="1417019" y="2314010"/>
            <a:ext cx="308645" cy="299000"/>
          </a:xfrm>
          <a:prstGeom prst="rect">
            <a:avLst/>
          </a:prstGeom>
        </p:spPr>
      </p:pic>
      <p:pic>
        <p:nvPicPr>
          <p:cNvPr id="27" name="図 26">
            <a:extLst>
              <a:ext uri="{FF2B5EF4-FFF2-40B4-BE49-F238E27FC236}">
                <a16:creationId xmlns:a16="http://schemas.microsoft.com/office/drawing/2014/main" id="{F1A51F08-EF78-4663-0024-2E3CCF64B22C}"/>
              </a:ext>
            </a:extLst>
          </p:cNvPr>
          <p:cNvPicPr>
            <a:picLocks noChangeAspect="1"/>
          </p:cNvPicPr>
          <p:nvPr/>
        </p:nvPicPr>
        <p:blipFill>
          <a:blip r:embed="rId4"/>
          <a:stretch>
            <a:fillRect/>
          </a:stretch>
        </p:blipFill>
        <p:spPr>
          <a:xfrm>
            <a:off x="1429751" y="2676621"/>
            <a:ext cx="308645" cy="299000"/>
          </a:xfrm>
          <a:prstGeom prst="rect">
            <a:avLst/>
          </a:prstGeom>
        </p:spPr>
      </p:pic>
      <p:pic>
        <p:nvPicPr>
          <p:cNvPr id="28" name="図 27">
            <a:extLst>
              <a:ext uri="{FF2B5EF4-FFF2-40B4-BE49-F238E27FC236}">
                <a16:creationId xmlns:a16="http://schemas.microsoft.com/office/drawing/2014/main" id="{73EFEAFF-3729-B716-F319-4036BD15D480}"/>
              </a:ext>
            </a:extLst>
          </p:cNvPr>
          <p:cNvPicPr>
            <a:picLocks noChangeAspect="1"/>
          </p:cNvPicPr>
          <p:nvPr/>
        </p:nvPicPr>
        <p:blipFill>
          <a:blip r:embed="rId4"/>
          <a:stretch>
            <a:fillRect/>
          </a:stretch>
        </p:blipFill>
        <p:spPr>
          <a:xfrm>
            <a:off x="1429751" y="3048671"/>
            <a:ext cx="308645" cy="299000"/>
          </a:xfrm>
          <a:prstGeom prst="rect">
            <a:avLst/>
          </a:prstGeom>
        </p:spPr>
      </p:pic>
      <p:sp>
        <p:nvSpPr>
          <p:cNvPr id="30" name="テキスト ボックス 29">
            <a:extLst>
              <a:ext uri="{FF2B5EF4-FFF2-40B4-BE49-F238E27FC236}">
                <a16:creationId xmlns:a16="http://schemas.microsoft.com/office/drawing/2014/main" id="{BA639C58-8C13-568A-4017-87DAC0D68978}"/>
              </a:ext>
            </a:extLst>
          </p:cNvPr>
          <p:cNvSpPr txBox="1"/>
          <p:nvPr/>
        </p:nvSpPr>
        <p:spPr>
          <a:xfrm>
            <a:off x="1411729" y="2301518"/>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1</a:t>
            </a:r>
          </a:p>
        </p:txBody>
      </p:sp>
      <p:sp>
        <p:nvSpPr>
          <p:cNvPr id="31" name="テキスト ボックス 30">
            <a:extLst>
              <a:ext uri="{FF2B5EF4-FFF2-40B4-BE49-F238E27FC236}">
                <a16:creationId xmlns:a16="http://schemas.microsoft.com/office/drawing/2014/main" id="{C2C43BE3-AEEA-A98B-35FD-38EA8C0E2C29}"/>
              </a:ext>
            </a:extLst>
          </p:cNvPr>
          <p:cNvSpPr txBox="1"/>
          <p:nvPr/>
        </p:nvSpPr>
        <p:spPr>
          <a:xfrm>
            <a:off x="1421782" y="2678680"/>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2</a:t>
            </a:r>
          </a:p>
        </p:txBody>
      </p:sp>
      <p:sp>
        <p:nvSpPr>
          <p:cNvPr id="32" name="テキスト ボックス 31">
            <a:extLst>
              <a:ext uri="{FF2B5EF4-FFF2-40B4-BE49-F238E27FC236}">
                <a16:creationId xmlns:a16="http://schemas.microsoft.com/office/drawing/2014/main" id="{EDEB20F4-EA5B-6A79-09ED-93F8B7DB4DEB}"/>
              </a:ext>
            </a:extLst>
          </p:cNvPr>
          <p:cNvSpPr txBox="1"/>
          <p:nvPr/>
        </p:nvSpPr>
        <p:spPr>
          <a:xfrm>
            <a:off x="1425219" y="3045809"/>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3</a:t>
            </a:r>
          </a:p>
        </p:txBody>
      </p:sp>
      <p:graphicFrame>
        <p:nvGraphicFramePr>
          <p:cNvPr id="40" name="表 17">
            <a:extLst>
              <a:ext uri="{FF2B5EF4-FFF2-40B4-BE49-F238E27FC236}">
                <a16:creationId xmlns:a16="http://schemas.microsoft.com/office/drawing/2014/main" id="{E3CD6DC8-2E24-5A1C-F80E-2A111858B0DE}"/>
              </a:ext>
            </a:extLst>
          </p:cNvPr>
          <p:cNvGraphicFramePr>
            <a:graphicFrameLocks noGrp="1"/>
          </p:cNvGraphicFramePr>
          <p:nvPr>
            <p:extLst>
              <p:ext uri="{D42A27DB-BD31-4B8C-83A1-F6EECF244321}">
                <p14:modId xmlns:p14="http://schemas.microsoft.com/office/powerpoint/2010/main" val="3491214547"/>
              </p:ext>
            </p:extLst>
          </p:nvPr>
        </p:nvGraphicFramePr>
        <p:xfrm>
          <a:off x="6147884" y="1906620"/>
          <a:ext cx="4447029" cy="4450080"/>
        </p:xfrm>
        <a:graphic>
          <a:graphicData uri="http://schemas.openxmlformats.org/drawingml/2006/table">
            <a:tbl>
              <a:tblPr firstRow="1" bandRow="1">
                <a:tableStyleId>{00A15C55-8517-42AA-B614-E9B94910E393}</a:tableStyleId>
              </a:tblPr>
              <a:tblGrid>
                <a:gridCol w="524875">
                  <a:extLst>
                    <a:ext uri="{9D8B030D-6E8A-4147-A177-3AD203B41FA5}">
                      <a16:colId xmlns:a16="http://schemas.microsoft.com/office/drawing/2014/main" val="3795932108"/>
                    </a:ext>
                  </a:extLst>
                </a:gridCol>
                <a:gridCol w="3079897">
                  <a:extLst>
                    <a:ext uri="{9D8B030D-6E8A-4147-A177-3AD203B41FA5}">
                      <a16:colId xmlns:a16="http://schemas.microsoft.com/office/drawing/2014/main" val="795782398"/>
                    </a:ext>
                  </a:extLst>
                </a:gridCol>
                <a:gridCol w="842257">
                  <a:extLst>
                    <a:ext uri="{9D8B030D-6E8A-4147-A177-3AD203B41FA5}">
                      <a16:colId xmlns:a16="http://schemas.microsoft.com/office/drawing/2014/main" val="169765172"/>
                    </a:ext>
                  </a:extLst>
                </a:gridCol>
              </a:tblGrid>
              <a:tr h="370840">
                <a:tc gridSpan="3">
                  <a:txBody>
                    <a:bodyPr/>
                    <a:lstStyle/>
                    <a:p>
                      <a:pPr algn="ctr"/>
                      <a:r>
                        <a:rPr lang="ja-JP" altLang="en-US" sz="1600" b="1">
                          <a:latin typeface="UD Digi Kyokasho NK-R" panose="02020400000000000000" pitchFamily="18" charset="-128"/>
                          <a:ea typeface="UD Digi Kyokasho NK-R" panose="02020400000000000000" pitchFamily="18" charset="-128"/>
                        </a:rPr>
                        <a:t>男子高生  </a:t>
                      </a:r>
                      <a:r>
                        <a:rPr lang="en-US" altLang="ja-JP" sz="1100" b="1">
                          <a:latin typeface="UD Digi Kyokasho NK-R" panose="02020400000000000000" pitchFamily="18" charset="-128"/>
                          <a:ea typeface="UD Digi Kyokasho NK-R" panose="02020400000000000000" pitchFamily="18" charset="-128"/>
                        </a:rPr>
                        <a:t>(262</a:t>
                      </a:r>
                      <a:r>
                        <a:rPr lang="ja-JP" altLang="en-US" sz="1100" b="1">
                          <a:latin typeface="UD Digi Kyokasho NK-R" panose="02020400000000000000" pitchFamily="18" charset="-128"/>
                          <a:ea typeface="UD Digi Kyokasho NK-R" panose="02020400000000000000" pitchFamily="18" charset="-128"/>
                        </a:rPr>
                        <a:t>人</a:t>
                      </a:r>
                      <a:r>
                        <a:rPr lang="en-US" altLang="ja-JP" sz="1100" b="1">
                          <a:latin typeface="UD Digi Kyokasho NK-R" panose="02020400000000000000" pitchFamily="18" charset="-128"/>
                          <a:ea typeface="UD Digi Kyokasho NK-R" panose="02020400000000000000" pitchFamily="18" charset="-128"/>
                        </a:rPr>
                        <a:t>)</a:t>
                      </a:r>
                      <a:endParaRPr lang="en-US" sz="1400" b="1">
                        <a:latin typeface="UD Digi Kyokasho NK-R" panose="02020400000000000000" pitchFamily="18" charset="-128"/>
                        <a:ea typeface="UD Digi Kyokasho NK-R" panose="020204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tc hMerge="1">
                  <a:txBody>
                    <a:bodyPr/>
                    <a:lstStyle/>
                    <a:p>
                      <a:pPr algn="ct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国家公務員・地方公務員</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10.0%</a:t>
                      </a:r>
                    </a:p>
                  </a:txBody>
                  <a:tcPr anchor="ctr"/>
                </a:tc>
                <a:extLst>
                  <a:ext uri="{0D108BD9-81ED-4DB2-BD59-A6C34878D82A}">
                    <a16:rowId xmlns:a16="http://schemas.microsoft.com/office/drawing/2014/main" val="4192266532"/>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システムエンジニア・プログラマー</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5.3%</a:t>
                      </a:r>
                    </a:p>
                  </a:txBody>
                  <a:tcPr anchor="ctr"/>
                </a:tc>
                <a:extLst>
                  <a:ext uri="{0D108BD9-81ED-4DB2-BD59-A6C34878D82A}">
                    <a16:rowId xmlns:a16="http://schemas.microsoft.com/office/drawing/2014/main" val="1185751710"/>
                  </a:ext>
                </a:extLst>
              </a:tr>
              <a:tr h="370840">
                <a:tc>
                  <a:txBody>
                    <a:bodyPr/>
                    <a:lstStyle/>
                    <a:p>
                      <a:pPr algn="ct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医師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4.2%</a:t>
                      </a:r>
                    </a:p>
                  </a:txBody>
                  <a:tcPr anchor="ctr"/>
                </a:tc>
                <a:extLst>
                  <a:ext uri="{0D108BD9-81ED-4DB2-BD59-A6C34878D82A}">
                    <a16:rowId xmlns:a16="http://schemas.microsoft.com/office/drawing/2014/main" val="84770799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4</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機械エンジニア・整備士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4.1%</a:t>
                      </a:r>
                    </a:p>
                  </a:txBody>
                  <a:tcPr anchor="ctr"/>
                </a:tc>
                <a:extLst>
                  <a:ext uri="{0D108BD9-81ED-4DB2-BD59-A6C34878D82A}">
                    <a16:rowId xmlns:a16="http://schemas.microsoft.com/office/drawing/2014/main" val="114837190"/>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設計者・開発者・工業デザイナー</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3.9%</a:t>
                      </a:r>
                    </a:p>
                  </a:txBody>
                  <a:tcPr anchor="ctr"/>
                </a:tc>
                <a:extLst>
                  <a:ext uri="{0D108BD9-81ED-4DB2-BD59-A6C34878D82A}">
                    <a16:rowId xmlns:a16="http://schemas.microsoft.com/office/drawing/2014/main" val="1558979562"/>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6</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教師・教員・大学教授</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3.8%</a:t>
                      </a:r>
                    </a:p>
                  </a:txBody>
                  <a:tcPr anchor="ctr"/>
                </a:tc>
                <a:extLst>
                  <a:ext uri="{0D108BD9-81ED-4DB2-BD59-A6C34878D82A}">
                    <a16:rowId xmlns:a16="http://schemas.microsoft.com/office/drawing/2014/main" val="298480994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7</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建築家・建築士</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latin typeface="UD Digi Kyokasho NK-R" panose="02020400000000000000" pitchFamily="18" charset="-128"/>
                          <a:ea typeface="UD Digi Kyokasho NK-R" panose="02020400000000000000" pitchFamily="18" charset="-128"/>
                        </a:rPr>
                        <a:t>3.1%</a:t>
                      </a:r>
                    </a:p>
                  </a:txBody>
                  <a:tcPr anchor="ctr"/>
                </a:tc>
                <a:extLst>
                  <a:ext uri="{0D108BD9-81ED-4DB2-BD59-A6C34878D82A}">
                    <a16:rowId xmlns:a16="http://schemas.microsoft.com/office/drawing/2014/main" val="141478209"/>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8</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歌手・ミュージシャン</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latin typeface="UD Digi Kyokasho NK-R" panose="02020400000000000000" pitchFamily="18" charset="-128"/>
                          <a:ea typeface="UD Digi Kyokasho NK-R" panose="02020400000000000000" pitchFamily="18" charset="-128"/>
                        </a:rPr>
                        <a:t>3.0%</a:t>
                      </a:r>
                    </a:p>
                  </a:txBody>
                  <a:tcPr anchor="ctr"/>
                </a:tc>
                <a:extLst>
                  <a:ext uri="{0D108BD9-81ED-4DB2-BD59-A6C34878D82A}">
                    <a16:rowId xmlns:a16="http://schemas.microsoft.com/office/drawing/2014/main" val="1777278858"/>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9</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a:latin typeface="UD Digi Kyokasho NK-R" panose="02020400000000000000" pitchFamily="18" charset="-128"/>
                          <a:ea typeface="UD Digi Kyokasho NK-R" panose="02020400000000000000" pitchFamily="18" charset="-128"/>
                        </a:rPr>
                        <a:t>ゲーム業界の仕事</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3.0%</a:t>
                      </a:r>
                    </a:p>
                  </a:txBody>
                  <a:tcPr anchor="ctr"/>
                </a:tc>
                <a:extLst>
                  <a:ext uri="{0D108BD9-81ED-4DB2-BD59-A6C34878D82A}">
                    <a16:rowId xmlns:a16="http://schemas.microsoft.com/office/drawing/2014/main" val="2017722443"/>
                  </a:ext>
                </a:extLst>
              </a:tr>
              <a:tr h="370840">
                <a:tc>
                  <a:txBody>
                    <a:bodyPr/>
                    <a:lstStyle/>
                    <a:p>
                      <a:pPr algn="ctr"/>
                      <a:r>
                        <a:rPr lang="en-US" sz="1600" b="1">
                          <a:latin typeface="UD Digi Kyokasho NK-R" panose="02020400000000000000" pitchFamily="18" charset="-128"/>
                          <a:ea typeface="UD Digi Kyokasho NK-R" panose="02020400000000000000" pitchFamily="18" charset="-128"/>
                        </a:rPr>
                        <a:t>10</a:t>
                      </a: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警察官・消防官・自衛官</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2.7%</a:t>
                      </a:r>
                    </a:p>
                  </a:txBody>
                  <a:tcPr anchor="ctr"/>
                </a:tc>
                <a:extLst>
                  <a:ext uri="{0D108BD9-81ED-4DB2-BD59-A6C34878D82A}">
                    <a16:rowId xmlns:a16="http://schemas.microsoft.com/office/drawing/2014/main" val="780304674"/>
                  </a:ext>
                </a:extLst>
              </a:tr>
              <a:tr h="370840">
                <a:tc>
                  <a:txBody>
                    <a:bodyPr/>
                    <a:lstStyle/>
                    <a:p>
                      <a:pPr algn="l"/>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ja-JP" altLang="en-US" sz="1600" b="1">
                          <a:latin typeface="UD Digi Kyokasho NK-R" panose="02020400000000000000" pitchFamily="18" charset="-128"/>
                          <a:ea typeface="UD Digi Kyokasho NK-R" panose="02020400000000000000" pitchFamily="18" charset="-128"/>
                        </a:rPr>
                        <a:t>決まっていない・わからない</a:t>
                      </a:r>
                      <a:endParaRPr lang="en-US" sz="1600" b="1">
                        <a:latin typeface="UD Digi Kyokasho NK-R" panose="02020400000000000000" pitchFamily="18" charset="-128"/>
                        <a:ea typeface="UD Digi Kyokasho NK-R" panose="02020400000000000000" pitchFamily="18" charset="-128"/>
                      </a:endParaRPr>
                    </a:p>
                  </a:txBody>
                  <a:tcPr anchor="ctr"/>
                </a:tc>
                <a:tc>
                  <a:txBody>
                    <a:bodyPr/>
                    <a:lstStyle/>
                    <a:p>
                      <a:pPr algn="l"/>
                      <a:r>
                        <a:rPr lang="en-US" sz="1600" b="1">
                          <a:latin typeface="UD Digi Kyokasho NK-R" panose="02020400000000000000" pitchFamily="18" charset="-128"/>
                          <a:ea typeface="UD Digi Kyokasho NK-R" panose="02020400000000000000" pitchFamily="18" charset="-128"/>
                        </a:rPr>
                        <a:t>21.9%</a:t>
                      </a:r>
                    </a:p>
                  </a:txBody>
                  <a:tcPr anchor="ctr"/>
                </a:tc>
                <a:extLst>
                  <a:ext uri="{0D108BD9-81ED-4DB2-BD59-A6C34878D82A}">
                    <a16:rowId xmlns:a16="http://schemas.microsoft.com/office/drawing/2014/main" val="1142265352"/>
                  </a:ext>
                </a:extLst>
              </a:tr>
            </a:tbl>
          </a:graphicData>
        </a:graphic>
      </p:graphicFrame>
      <p:pic>
        <p:nvPicPr>
          <p:cNvPr id="50" name="図 49">
            <a:extLst>
              <a:ext uri="{FF2B5EF4-FFF2-40B4-BE49-F238E27FC236}">
                <a16:creationId xmlns:a16="http://schemas.microsoft.com/office/drawing/2014/main" id="{305FED96-855B-CB4B-E2C9-C87A2D426A15}"/>
              </a:ext>
            </a:extLst>
          </p:cNvPr>
          <p:cNvPicPr>
            <a:picLocks noChangeAspect="1"/>
          </p:cNvPicPr>
          <p:nvPr/>
        </p:nvPicPr>
        <p:blipFill>
          <a:blip r:embed="rId5"/>
          <a:stretch>
            <a:fillRect/>
          </a:stretch>
        </p:blipFill>
        <p:spPr>
          <a:xfrm>
            <a:off x="6262543" y="3046478"/>
            <a:ext cx="315990" cy="305324"/>
          </a:xfrm>
          <a:prstGeom prst="rect">
            <a:avLst/>
          </a:prstGeom>
        </p:spPr>
      </p:pic>
      <p:pic>
        <p:nvPicPr>
          <p:cNvPr id="51" name="図 50">
            <a:extLst>
              <a:ext uri="{FF2B5EF4-FFF2-40B4-BE49-F238E27FC236}">
                <a16:creationId xmlns:a16="http://schemas.microsoft.com/office/drawing/2014/main" id="{A8D1144D-5178-DEBB-F9EB-2254E448B65C}"/>
              </a:ext>
            </a:extLst>
          </p:cNvPr>
          <p:cNvPicPr>
            <a:picLocks noChangeAspect="1"/>
          </p:cNvPicPr>
          <p:nvPr/>
        </p:nvPicPr>
        <p:blipFill>
          <a:blip r:embed="rId5"/>
          <a:stretch>
            <a:fillRect/>
          </a:stretch>
        </p:blipFill>
        <p:spPr>
          <a:xfrm>
            <a:off x="6262543" y="2672161"/>
            <a:ext cx="315990" cy="305324"/>
          </a:xfrm>
          <a:prstGeom prst="rect">
            <a:avLst/>
          </a:prstGeom>
        </p:spPr>
      </p:pic>
      <p:pic>
        <p:nvPicPr>
          <p:cNvPr id="52" name="図 51">
            <a:extLst>
              <a:ext uri="{FF2B5EF4-FFF2-40B4-BE49-F238E27FC236}">
                <a16:creationId xmlns:a16="http://schemas.microsoft.com/office/drawing/2014/main" id="{F1B6F3A2-6877-8464-72D2-BA18BF8FF67D}"/>
              </a:ext>
            </a:extLst>
          </p:cNvPr>
          <p:cNvPicPr>
            <a:picLocks noChangeAspect="1"/>
          </p:cNvPicPr>
          <p:nvPr/>
        </p:nvPicPr>
        <p:blipFill>
          <a:blip r:embed="rId5"/>
          <a:stretch>
            <a:fillRect/>
          </a:stretch>
        </p:blipFill>
        <p:spPr>
          <a:xfrm>
            <a:off x="6257822" y="2298696"/>
            <a:ext cx="315990" cy="305324"/>
          </a:xfrm>
          <a:prstGeom prst="rect">
            <a:avLst/>
          </a:prstGeom>
        </p:spPr>
      </p:pic>
      <p:sp>
        <p:nvSpPr>
          <p:cNvPr id="46" name="テキスト ボックス 45">
            <a:extLst>
              <a:ext uri="{FF2B5EF4-FFF2-40B4-BE49-F238E27FC236}">
                <a16:creationId xmlns:a16="http://schemas.microsoft.com/office/drawing/2014/main" id="{10A256B3-66C4-19E8-5BE8-7394DB783A6B}"/>
              </a:ext>
            </a:extLst>
          </p:cNvPr>
          <p:cNvSpPr txBox="1"/>
          <p:nvPr/>
        </p:nvSpPr>
        <p:spPr>
          <a:xfrm>
            <a:off x="6263175" y="3054540"/>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3</a:t>
            </a:r>
          </a:p>
        </p:txBody>
      </p:sp>
      <p:sp>
        <p:nvSpPr>
          <p:cNvPr id="45" name="テキスト ボックス 44">
            <a:extLst>
              <a:ext uri="{FF2B5EF4-FFF2-40B4-BE49-F238E27FC236}">
                <a16:creationId xmlns:a16="http://schemas.microsoft.com/office/drawing/2014/main" id="{5A34B34E-8B9B-2AF3-B2F3-C28D50806A49}"/>
              </a:ext>
            </a:extLst>
          </p:cNvPr>
          <p:cNvSpPr txBox="1"/>
          <p:nvPr/>
        </p:nvSpPr>
        <p:spPr>
          <a:xfrm>
            <a:off x="6259673" y="2684599"/>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2</a:t>
            </a:r>
          </a:p>
        </p:txBody>
      </p:sp>
      <p:sp>
        <p:nvSpPr>
          <p:cNvPr id="44" name="テキスト ボックス 43">
            <a:extLst>
              <a:ext uri="{FF2B5EF4-FFF2-40B4-BE49-F238E27FC236}">
                <a16:creationId xmlns:a16="http://schemas.microsoft.com/office/drawing/2014/main" id="{D794464B-F442-BA52-053F-CC00772B84D2}"/>
              </a:ext>
            </a:extLst>
          </p:cNvPr>
          <p:cNvSpPr txBox="1"/>
          <p:nvPr/>
        </p:nvSpPr>
        <p:spPr>
          <a:xfrm>
            <a:off x="6259742" y="2293318"/>
            <a:ext cx="385372" cy="338554"/>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1</a:t>
            </a:r>
          </a:p>
        </p:txBody>
      </p:sp>
      <p:grpSp>
        <p:nvGrpSpPr>
          <p:cNvPr id="6" name="グループ化 5">
            <a:extLst>
              <a:ext uri="{FF2B5EF4-FFF2-40B4-BE49-F238E27FC236}">
                <a16:creationId xmlns:a16="http://schemas.microsoft.com/office/drawing/2014/main" id="{A2A51CBA-C69C-1056-E8FB-529014439B74}"/>
              </a:ext>
            </a:extLst>
          </p:cNvPr>
          <p:cNvGrpSpPr/>
          <p:nvPr/>
        </p:nvGrpSpPr>
        <p:grpSpPr>
          <a:xfrm>
            <a:off x="7431665" y="5407490"/>
            <a:ext cx="3388383" cy="1318743"/>
            <a:chOff x="7414494" y="5252739"/>
            <a:chExt cx="3388383" cy="1318743"/>
          </a:xfrm>
        </p:grpSpPr>
        <p:sp>
          <p:nvSpPr>
            <p:cNvPr id="7" name="吹き出し: 円形 6">
              <a:extLst>
                <a:ext uri="{FF2B5EF4-FFF2-40B4-BE49-F238E27FC236}">
                  <a16:creationId xmlns:a16="http://schemas.microsoft.com/office/drawing/2014/main" id="{B934196A-F89B-6052-0A76-573D7AF57EE9}"/>
                </a:ext>
              </a:extLst>
            </p:cNvPr>
            <p:cNvSpPr/>
            <p:nvPr/>
          </p:nvSpPr>
          <p:spPr>
            <a:xfrm>
              <a:off x="7414494" y="5252739"/>
              <a:ext cx="3388383" cy="1318743"/>
            </a:xfrm>
            <a:custGeom>
              <a:avLst/>
              <a:gdLst>
                <a:gd name="csX0" fmla="*/ 3509009 w 3388383"/>
                <a:gd name="csY0" fmla="*/ 795967 h 1318743"/>
                <a:gd name="csX1" fmla="*/ 3265623 w 3388383"/>
                <a:gd name="csY1" fmla="*/ 905793 h 1318743"/>
                <a:gd name="csX2" fmla="*/ 1617060 w 3388383"/>
                <a:gd name="csY2" fmla="*/ 1318060 h 1318743"/>
                <a:gd name="csX3" fmla="*/ 32821 w 3388383"/>
                <a:gd name="csY3" fmla="*/ 530211 h 1318743"/>
                <a:gd name="csX4" fmla="*/ 1719658 w 3388383"/>
                <a:gd name="csY4" fmla="*/ 75 h 1318743"/>
                <a:gd name="csX5" fmla="*/ 3388382 w 3388383"/>
                <a:gd name="csY5" fmla="*/ 658743 h 1318743"/>
                <a:gd name="csX6" fmla="*/ 3509009 w 3388383"/>
                <a:gd name="csY6" fmla="*/ 795967 h 131874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388383" h="1318743" fill="none" extrusionOk="0">
                  <a:moveTo>
                    <a:pt x="3509009" y="795967"/>
                  </a:moveTo>
                  <a:cubicBezTo>
                    <a:pt x="3445306" y="845386"/>
                    <a:pt x="3319284" y="902172"/>
                    <a:pt x="3265623" y="905793"/>
                  </a:cubicBezTo>
                  <a:cubicBezTo>
                    <a:pt x="3057440" y="1229979"/>
                    <a:pt x="2253163" y="1326000"/>
                    <a:pt x="1617060" y="1318060"/>
                  </a:cubicBezTo>
                  <a:cubicBezTo>
                    <a:pt x="515285" y="1327173"/>
                    <a:pt x="-213154" y="945023"/>
                    <a:pt x="32821" y="530211"/>
                  </a:cubicBezTo>
                  <a:cubicBezTo>
                    <a:pt x="141385" y="237684"/>
                    <a:pt x="908709" y="-115751"/>
                    <a:pt x="1719658" y="75"/>
                  </a:cubicBezTo>
                  <a:cubicBezTo>
                    <a:pt x="2675359" y="55408"/>
                    <a:pt x="3337071" y="343769"/>
                    <a:pt x="3388382" y="658743"/>
                  </a:cubicBezTo>
                  <a:cubicBezTo>
                    <a:pt x="3408717" y="698207"/>
                    <a:pt x="3486486" y="786792"/>
                    <a:pt x="3509009" y="795967"/>
                  </a:cubicBezTo>
                  <a:close/>
                </a:path>
                <a:path w="3388383" h="1318743" stroke="0" extrusionOk="0">
                  <a:moveTo>
                    <a:pt x="3509009" y="795967"/>
                  </a:moveTo>
                  <a:cubicBezTo>
                    <a:pt x="3400099" y="847926"/>
                    <a:pt x="3336866" y="883166"/>
                    <a:pt x="3265623" y="905793"/>
                  </a:cubicBezTo>
                  <a:cubicBezTo>
                    <a:pt x="2995968" y="1088631"/>
                    <a:pt x="2334407" y="1405752"/>
                    <a:pt x="1617060" y="1318060"/>
                  </a:cubicBezTo>
                  <a:cubicBezTo>
                    <a:pt x="553700" y="1283288"/>
                    <a:pt x="-161050" y="969086"/>
                    <a:pt x="32821" y="530211"/>
                  </a:cubicBezTo>
                  <a:cubicBezTo>
                    <a:pt x="181076" y="140410"/>
                    <a:pt x="887246" y="55022"/>
                    <a:pt x="1719658" y="75"/>
                  </a:cubicBezTo>
                  <a:cubicBezTo>
                    <a:pt x="2653958" y="-19052"/>
                    <a:pt x="3347868" y="279299"/>
                    <a:pt x="3388382" y="658743"/>
                  </a:cubicBezTo>
                  <a:cubicBezTo>
                    <a:pt x="3456237" y="717686"/>
                    <a:pt x="3504898" y="769898"/>
                    <a:pt x="3509009" y="795967"/>
                  </a:cubicBezTo>
                  <a:close/>
                </a:path>
              </a:pathLst>
            </a:custGeom>
            <a:solidFill>
              <a:schemeClr val="bg1"/>
            </a:solidFill>
            <a:ln w="11430" cap="flat" cmpd="sng" algn="ctr">
              <a:solidFill>
                <a:schemeClr val="accent2">
                  <a:lumMod val="75000"/>
                </a:schemeClr>
              </a:solidFill>
              <a:prstDash val="solid"/>
              <a:extLst>
                <a:ext uri="{C807C97D-BFC1-408E-A445-0C87EB9F89A2}">
                  <ask:lineSketchStyleProps xmlns:ask="http://schemas.microsoft.com/office/drawing/2018/sketchyshapes" sd="916794825">
                    <a:prstGeom prst="wedgeEllipseCallout">
                      <a:avLst>
                        <a:gd name="adj1" fmla="val 53560"/>
                        <a:gd name="adj2" fmla="val 10358"/>
                      </a:avLst>
                    </a:prstGeom>
                    <ask:type>
                      <ask:lineSketchCurved/>
                    </ask:type>
                  </ask:lineSketchStyleProps>
                </a:ext>
              </a:extLst>
            </a:ln>
            <a:effectLst>
              <a:outerShdw blurRad="50800" dist="25000" dir="5400000" rotWithShape="0">
                <a:schemeClr val="accent5">
                  <a:alpha val="3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Meiryo" panose="020B0604030504040204" pitchFamily="34" charset="-128"/>
                <a:ea typeface="Meiryo" panose="020B0604030504040204" pitchFamily="34" charset="-128"/>
                <a:cs typeface="+mn-cs"/>
              </a:endParaRPr>
            </a:p>
          </p:txBody>
        </p:sp>
        <p:sp>
          <p:nvSpPr>
            <p:cNvPr id="8" name="テキスト ボックス 7">
              <a:extLst>
                <a:ext uri="{FF2B5EF4-FFF2-40B4-BE49-F238E27FC236}">
                  <a16:creationId xmlns:a16="http://schemas.microsoft.com/office/drawing/2014/main" id="{66AB0299-4EC8-2360-AA09-69E71B129B2A}"/>
                </a:ext>
              </a:extLst>
            </p:cNvPr>
            <p:cNvSpPr txBox="1"/>
            <p:nvPr/>
          </p:nvSpPr>
          <p:spPr>
            <a:xfrm>
              <a:off x="7663912" y="5619663"/>
              <a:ext cx="3009910" cy="706604"/>
            </a:xfrm>
            <a:prstGeom prst="rect">
              <a:avLst/>
            </a:prstGeom>
            <a:noFill/>
          </p:spPr>
          <p:txBody>
            <a:bodyPr wrap="square">
              <a:spAutoFit/>
            </a:bodyPr>
            <a:lstStyle/>
            <a:p>
              <a:pPr marL="0" marR="0" lvl="0" indent="0" defTabSz="914400" eaLnBrk="1" fontAlgn="auto" latinLnBrk="0" hangingPunct="1">
                <a:lnSpc>
                  <a:spcPct val="90000"/>
                </a:lnSpc>
                <a:spcBef>
                  <a:spcPct val="0"/>
                </a:spcBef>
                <a:spcAft>
                  <a:spcPts val="600"/>
                </a:spcAft>
                <a:buClrTx/>
                <a:buSzTx/>
                <a:buFontTx/>
                <a:buNone/>
                <a:tabLst/>
                <a:defRPr/>
              </a:pPr>
              <a:r>
                <a:rPr kumimoji="0" lang="ja-JP" alt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rPr>
                <a:t>データを見て、気になることはありますか。</a:t>
              </a:r>
              <a:endParaRPr kumimoji="0" 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grpSp>
      <p:sp>
        <p:nvSpPr>
          <p:cNvPr id="14" name="矢印: 五方向 13">
            <a:extLst>
              <a:ext uri="{FF2B5EF4-FFF2-40B4-BE49-F238E27FC236}">
                <a16:creationId xmlns:a16="http://schemas.microsoft.com/office/drawing/2014/main" id="{4722D179-804C-FB13-C819-B932810184D3}"/>
              </a:ext>
            </a:extLst>
          </p:cNvPr>
          <p:cNvSpPr/>
          <p:nvPr/>
        </p:nvSpPr>
        <p:spPr>
          <a:xfrm>
            <a:off x="774263" y="173508"/>
            <a:ext cx="4996896" cy="497722"/>
          </a:xfrm>
          <a:custGeom>
            <a:avLst/>
            <a:gdLst>
              <a:gd name="csX0" fmla="*/ 0 w 4996896"/>
              <a:gd name="csY0" fmla="*/ 0 h 497722"/>
              <a:gd name="csX1" fmla="*/ 4748035 w 4996896"/>
              <a:gd name="csY1" fmla="*/ 0 h 497722"/>
              <a:gd name="csX2" fmla="*/ 4996896 w 4996896"/>
              <a:gd name="csY2" fmla="*/ 248861 h 497722"/>
              <a:gd name="csX3" fmla="*/ 4748035 w 4996896"/>
              <a:gd name="csY3" fmla="*/ 497722 h 497722"/>
              <a:gd name="csX4" fmla="*/ 0 w 4996896"/>
              <a:gd name="csY4" fmla="*/ 497722 h 497722"/>
              <a:gd name="csX5" fmla="*/ 0 w 4996896"/>
              <a:gd name="csY5" fmla="*/ 0 h 497722"/>
            </a:gdLst>
            <a:ahLst/>
            <a:cxnLst>
              <a:cxn ang="0">
                <a:pos x="csX0" y="csY0"/>
              </a:cxn>
              <a:cxn ang="0">
                <a:pos x="csX1" y="csY1"/>
              </a:cxn>
              <a:cxn ang="0">
                <a:pos x="csX2" y="csY2"/>
              </a:cxn>
              <a:cxn ang="0">
                <a:pos x="csX3" y="csY3"/>
              </a:cxn>
              <a:cxn ang="0">
                <a:pos x="csX4" y="csY4"/>
              </a:cxn>
              <a:cxn ang="0">
                <a:pos x="csX5" y="csY5"/>
              </a:cxn>
            </a:cxnLst>
            <a:rect l="l" t="t" r="r" b="b"/>
            <a:pathLst>
              <a:path w="4996896" h="497722" fill="none" extrusionOk="0">
                <a:moveTo>
                  <a:pt x="0" y="0"/>
                </a:moveTo>
                <a:cubicBezTo>
                  <a:pt x="1316743" y="-32626"/>
                  <a:pt x="2912910" y="-6805"/>
                  <a:pt x="4748035" y="0"/>
                </a:cubicBezTo>
                <a:cubicBezTo>
                  <a:pt x="4843112" y="63324"/>
                  <a:pt x="4926109" y="166307"/>
                  <a:pt x="4996896" y="248861"/>
                </a:cubicBezTo>
                <a:cubicBezTo>
                  <a:pt x="4889191" y="352098"/>
                  <a:pt x="4848430" y="397011"/>
                  <a:pt x="4748035" y="497722"/>
                </a:cubicBezTo>
                <a:cubicBezTo>
                  <a:pt x="2594978" y="498544"/>
                  <a:pt x="775360" y="369502"/>
                  <a:pt x="0" y="497722"/>
                </a:cubicBezTo>
                <a:cubicBezTo>
                  <a:pt x="-14717" y="385053"/>
                  <a:pt x="-7045" y="221324"/>
                  <a:pt x="0" y="0"/>
                </a:cubicBezTo>
                <a:close/>
              </a:path>
              <a:path w="4996896" h="497722" stroke="0" extrusionOk="0">
                <a:moveTo>
                  <a:pt x="0" y="0"/>
                </a:moveTo>
                <a:cubicBezTo>
                  <a:pt x="610641" y="-25156"/>
                  <a:pt x="2448858" y="-142152"/>
                  <a:pt x="4748035" y="0"/>
                </a:cubicBezTo>
                <a:cubicBezTo>
                  <a:pt x="4760491" y="39721"/>
                  <a:pt x="4912830" y="196713"/>
                  <a:pt x="4996896" y="248861"/>
                </a:cubicBezTo>
                <a:cubicBezTo>
                  <a:pt x="4939505" y="288831"/>
                  <a:pt x="4837959" y="443255"/>
                  <a:pt x="4748035" y="497722"/>
                </a:cubicBezTo>
                <a:cubicBezTo>
                  <a:pt x="3736195" y="548221"/>
                  <a:pt x="2359092" y="588246"/>
                  <a:pt x="0" y="497722"/>
                </a:cubicBezTo>
                <a:cubicBezTo>
                  <a:pt x="42039" y="436146"/>
                  <a:pt x="8257" y="149779"/>
                  <a:pt x="0" y="0"/>
                </a:cubicBezTo>
                <a:close/>
              </a:path>
            </a:pathLst>
          </a:custGeom>
          <a:pattFill prst="wdUpDiag">
            <a:fgClr>
              <a:schemeClr val="accent2">
                <a:lumMod val="20000"/>
                <a:lumOff val="80000"/>
              </a:schemeClr>
            </a:fgClr>
            <a:bgClr>
              <a:schemeClr val="bg1"/>
            </a:bgClr>
          </a:pattFill>
          <a:ln>
            <a:solidFill>
              <a:schemeClr val="bg2">
                <a:lumMod val="90000"/>
              </a:schemeClr>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15" name="テキスト ボックス 14">
            <a:extLst>
              <a:ext uri="{FF2B5EF4-FFF2-40B4-BE49-F238E27FC236}">
                <a16:creationId xmlns:a16="http://schemas.microsoft.com/office/drawing/2014/main" id="{68769933-E92C-2EF2-C114-DF54A6A471D5}"/>
              </a:ext>
            </a:extLst>
          </p:cNvPr>
          <p:cNvSpPr txBox="1"/>
          <p:nvPr/>
        </p:nvSpPr>
        <p:spPr>
          <a:xfrm>
            <a:off x="774263" y="209565"/>
            <a:ext cx="4891314" cy="461665"/>
          </a:xfrm>
          <a:prstGeom prst="rect">
            <a:avLst/>
          </a:prstGeom>
          <a:noFill/>
        </p:spPr>
        <p:txBody>
          <a:bodyPr wrap="square">
            <a:spAutoFit/>
          </a:bodyPr>
          <a:lstStyle/>
          <a:p>
            <a:pPr algn="ctr"/>
            <a:r>
              <a:rPr lang="ja-JP" altLang="en-US" sz="2400">
                <a:latin typeface="UD Digi Kyokasho NK-B" panose="02020700000000000000" pitchFamily="18" charset="-128"/>
                <a:ea typeface="UD Digi Kyokasho NK-B" panose="02020700000000000000" pitchFamily="18" charset="-128"/>
              </a:rPr>
              <a:t>日本の高校生に人気がある職業</a:t>
            </a:r>
            <a:endParaRPr lang="en-US" sz="2400"/>
          </a:p>
        </p:txBody>
      </p:sp>
      <p:sp>
        <p:nvSpPr>
          <p:cNvPr id="5" name="矢印: 右 4">
            <a:extLst>
              <a:ext uri="{FF2B5EF4-FFF2-40B4-BE49-F238E27FC236}">
                <a16:creationId xmlns:a16="http://schemas.microsoft.com/office/drawing/2014/main" id="{E4AA4E9B-C24B-EEDA-75D9-E9D842DFF628}"/>
              </a:ext>
            </a:extLst>
          </p:cNvPr>
          <p:cNvSpPr/>
          <p:nvPr/>
        </p:nvSpPr>
        <p:spPr>
          <a:xfrm>
            <a:off x="4909552" y="2498534"/>
            <a:ext cx="1346835" cy="652578"/>
          </a:xfrm>
          <a:custGeom>
            <a:avLst/>
            <a:gdLst>
              <a:gd name="csX0" fmla="*/ 0 w 1346835"/>
              <a:gd name="csY0" fmla="*/ 163145 h 652578"/>
              <a:gd name="csX1" fmla="*/ 1020546 w 1346835"/>
              <a:gd name="csY1" fmla="*/ 163145 h 652578"/>
              <a:gd name="csX2" fmla="*/ 1020546 w 1346835"/>
              <a:gd name="csY2" fmla="*/ 0 h 652578"/>
              <a:gd name="csX3" fmla="*/ 1346835 w 1346835"/>
              <a:gd name="csY3" fmla="*/ 326289 h 652578"/>
              <a:gd name="csX4" fmla="*/ 1020546 w 1346835"/>
              <a:gd name="csY4" fmla="*/ 652578 h 652578"/>
              <a:gd name="csX5" fmla="*/ 1020546 w 1346835"/>
              <a:gd name="csY5" fmla="*/ 489434 h 652578"/>
              <a:gd name="csX6" fmla="*/ 0 w 1346835"/>
              <a:gd name="csY6" fmla="*/ 489434 h 652578"/>
              <a:gd name="csX7" fmla="*/ 0 w 1346835"/>
              <a:gd name="csY7" fmla="*/ 163145 h 6525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346835" h="652578" fill="none" extrusionOk="0">
                <a:moveTo>
                  <a:pt x="0" y="163145"/>
                </a:moveTo>
                <a:cubicBezTo>
                  <a:pt x="391830" y="242436"/>
                  <a:pt x="785739" y="128448"/>
                  <a:pt x="1020546" y="163145"/>
                </a:cubicBezTo>
                <a:cubicBezTo>
                  <a:pt x="1010505" y="137924"/>
                  <a:pt x="1012568" y="56120"/>
                  <a:pt x="1020546" y="0"/>
                </a:cubicBezTo>
                <a:cubicBezTo>
                  <a:pt x="1167150" y="107538"/>
                  <a:pt x="1275800" y="245682"/>
                  <a:pt x="1346835" y="326289"/>
                </a:cubicBezTo>
                <a:cubicBezTo>
                  <a:pt x="1185503" y="448310"/>
                  <a:pt x="1189781" y="526618"/>
                  <a:pt x="1020546" y="652578"/>
                </a:cubicBezTo>
                <a:cubicBezTo>
                  <a:pt x="1018758" y="600984"/>
                  <a:pt x="1025043" y="535531"/>
                  <a:pt x="1020546" y="489434"/>
                </a:cubicBezTo>
                <a:cubicBezTo>
                  <a:pt x="682020" y="494136"/>
                  <a:pt x="105121" y="511146"/>
                  <a:pt x="0" y="489434"/>
                </a:cubicBezTo>
                <a:cubicBezTo>
                  <a:pt x="-11474" y="392128"/>
                  <a:pt x="-9412" y="225190"/>
                  <a:pt x="0" y="163145"/>
                </a:cubicBezTo>
                <a:close/>
              </a:path>
              <a:path w="1346835" h="652578" stroke="0" extrusionOk="0">
                <a:moveTo>
                  <a:pt x="0" y="163145"/>
                </a:moveTo>
                <a:cubicBezTo>
                  <a:pt x="483131" y="207831"/>
                  <a:pt x="799381" y="90924"/>
                  <a:pt x="1020546" y="163145"/>
                </a:cubicBezTo>
                <a:cubicBezTo>
                  <a:pt x="1025239" y="87222"/>
                  <a:pt x="1007445" y="21607"/>
                  <a:pt x="1020546" y="0"/>
                </a:cubicBezTo>
                <a:cubicBezTo>
                  <a:pt x="1168414" y="119353"/>
                  <a:pt x="1274030" y="309858"/>
                  <a:pt x="1346835" y="326289"/>
                </a:cubicBezTo>
                <a:cubicBezTo>
                  <a:pt x="1205820" y="453371"/>
                  <a:pt x="1178992" y="516915"/>
                  <a:pt x="1020546" y="652578"/>
                </a:cubicBezTo>
                <a:cubicBezTo>
                  <a:pt x="1028180" y="605886"/>
                  <a:pt x="1009675" y="537309"/>
                  <a:pt x="1020546" y="489434"/>
                </a:cubicBezTo>
                <a:cubicBezTo>
                  <a:pt x="724788" y="473490"/>
                  <a:pt x="348027" y="471496"/>
                  <a:pt x="0" y="489434"/>
                </a:cubicBezTo>
                <a:cubicBezTo>
                  <a:pt x="-22592" y="402659"/>
                  <a:pt x="-784" y="215833"/>
                  <a:pt x="0" y="163145"/>
                </a:cubicBezTo>
                <a:close/>
              </a:path>
            </a:pathLst>
          </a:custGeom>
          <a:solidFill>
            <a:srgbClr val="FFFF99"/>
          </a:solidFill>
          <a:ln>
            <a:solidFill>
              <a:srgbClr val="FFCA08"/>
            </a:solidFill>
            <a:extLst>
              <a:ext uri="{C807C97D-BFC1-408E-A445-0C87EB9F89A2}">
                <ask:lineSketchStyleProps xmlns:ask="http://schemas.microsoft.com/office/drawing/2018/sketchyshapes" sd="1252919925">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w="0"/>
                <a:solidFill>
                  <a:schemeClr val="tx1"/>
                </a:solidFill>
                <a:effectLst>
                  <a:outerShdw blurRad="38100" dist="19050" dir="2700000" algn="tl" rotWithShape="0">
                    <a:schemeClr val="dk1">
                      <a:alpha val="40000"/>
                    </a:schemeClr>
                  </a:outerShdw>
                </a:effectLst>
              </a:rPr>
              <a:t>Pick up!</a:t>
            </a:r>
          </a:p>
        </p:txBody>
      </p:sp>
      <p:sp>
        <p:nvSpPr>
          <p:cNvPr id="18" name="矢印: 右 17">
            <a:extLst>
              <a:ext uri="{FF2B5EF4-FFF2-40B4-BE49-F238E27FC236}">
                <a16:creationId xmlns:a16="http://schemas.microsoft.com/office/drawing/2014/main" id="{B62BCD70-71CF-BC2C-D3E9-FA80BB8B56C7}"/>
              </a:ext>
            </a:extLst>
          </p:cNvPr>
          <p:cNvSpPr/>
          <p:nvPr/>
        </p:nvSpPr>
        <p:spPr>
          <a:xfrm>
            <a:off x="92547" y="2149925"/>
            <a:ext cx="1346835" cy="652578"/>
          </a:xfrm>
          <a:custGeom>
            <a:avLst/>
            <a:gdLst>
              <a:gd name="csX0" fmla="*/ 0 w 1346835"/>
              <a:gd name="csY0" fmla="*/ 163145 h 652578"/>
              <a:gd name="csX1" fmla="*/ 1020546 w 1346835"/>
              <a:gd name="csY1" fmla="*/ 163145 h 652578"/>
              <a:gd name="csX2" fmla="*/ 1020546 w 1346835"/>
              <a:gd name="csY2" fmla="*/ 0 h 652578"/>
              <a:gd name="csX3" fmla="*/ 1346835 w 1346835"/>
              <a:gd name="csY3" fmla="*/ 326289 h 652578"/>
              <a:gd name="csX4" fmla="*/ 1020546 w 1346835"/>
              <a:gd name="csY4" fmla="*/ 652578 h 652578"/>
              <a:gd name="csX5" fmla="*/ 1020546 w 1346835"/>
              <a:gd name="csY5" fmla="*/ 489434 h 652578"/>
              <a:gd name="csX6" fmla="*/ 0 w 1346835"/>
              <a:gd name="csY6" fmla="*/ 489434 h 652578"/>
              <a:gd name="csX7" fmla="*/ 0 w 1346835"/>
              <a:gd name="csY7" fmla="*/ 163145 h 6525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346835" h="652578" fill="none" extrusionOk="0">
                <a:moveTo>
                  <a:pt x="0" y="163145"/>
                </a:moveTo>
                <a:cubicBezTo>
                  <a:pt x="391830" y="242436"/>
                  <a:pt x="785739" y="128448"/>
                  <a:pt x="1020546" y="163145"/>
                </a:cubicBezTo>
                <a:cubicBezTo>
                  <a:pt x="1010505" y="137924"/>
                  <a:pt x="1012568" y="56120"/>
                  <a:pt x="1020546" y="0"/>
                </a:cubicBezTo>
                <a:cubicBezTo>
                  <a:pt x="1167150" y="107538"/>
                  <a:pt x="1275800" y="245682"/>
                  <a:pt x="1346835" y="326289"/>
                </a:cubicBezTo>
                <a:cubicBezTo>
                  <a:pt x="1185503" y="448310"/>
                  <a:pt x="1189781" y="526618"/>
                  <a:pt x="1020546" y="652578"/>
                </a:cubicBezTo>
                <a:cubicBezTo>
                  <a:pt x="1018758" y="600984"/>
                  <a:pt x="1025043" y="535531"/>
                  <a:pt x="1020546" y="489434"/>
                </a:cubicBezTo>
                <a:cubicBezTo>
                  <a:pt x="682020" y="494136"/>
                  <a:pt x="105121" y="511146"/>
                  <a:pt x="0" y="489434"/>
                </a:cubicBezTo>
                <a:cubicBezTo>
                  <a:pt x="-11474" y="392128"/>
                  <a:pt x="-9412" y="225190"/>
                  <a:pt x="0" y="163145"/>
                </a:cubicBezTo>
                <a:close/>
              </a:path>
              <a:path w="1346835" h="652578" stroke="0" extrusionOk="0">
                <a:moveTo>
                  <a:pt x="0" y="163145"/>
                </a:moveTo>
                <a:cubicBezTo>
                  <a:pt x="483131" y="207831"/>
                  <a:pt x="799381" y="90924"/>
                  <a:pt x="1020546" y="163145"/>
                </a:cubicBezTo>
                <a:cubicBezTo>
                  <a:pt x="1025239" y="87222"/>
                  <a:pt x="1007445" y="21607"/>
                  <a:pt x="1020546" y="0"/>
                </a:cubicBezTo>
                <a:cubicBezTo>
                  <a:pt x="1168414" y="119353"/>
                  <a:pt x="1274030" y="309858"/>
                  <a:pt x="1346835" y="326289"/>
                </a:cubicBezTo>
                <a:cubicBezTo>
                  <a:pt x="1205820" y="453371"/>
                  <a:pt x="1178992" y="516915"/>
                  <a:pt x="1020546" y="652578"/>
                </a:cubicBezTo>
                <a:cubicBezTo>
                  <a:pt x="1028180" y="605886"/>
                  <a:pt x="1009675" y="537309"/>
                  <a:pt x="1020546" y="489434"/>
                </a:cubicBezTo>
                <a:cubicBezTo>
                  <a:pt x="724788" y="473490"/>
                  <a:pt x="348027" y="471496"/>
                  <a:pt x="0" y="489434"/>
                </a:cubicBezTo>
                <a:cubicBezTo>
                  <a:pt x="-22592" y="402659"/>
                  <a:pt x="-784" y="215833"/>
                  <a:pt x="0" y="163145"/>
                </a:cubicBezTo>
                <a:close/>
              </a:path>
            </a:pathLst>
          </a:custGeom>
          <a:solidFill>
            <a:srgbClr val="FFFF99"/>
          </a:solidFill>
          <a:ln>
            <a:solidFill>
              <a:srgbClr val="FFCA08"/>
            </a:solidFill>
            <a:extLst>
              <a:ext uri="{C807C97D-BFC1-408E-A445-0C87EB9F89A2}">
                <ask:lineSketchStyleProps xmlns:ask="http://schemas.microsoft.com/office/drawing/2018/sketchyshapes" sd="1252919925">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w="0"/>
                <a:solidFill>
                  <a:schemeClr val="tx1"/>
                </a:solidFill>
                <a:effectLst>
                  <a:outerShdw blurRad="38100" dist="19050" dir="2700000" algn="tl" rotWithShape="0">
                    <a:schemeClr val="dk1">
                      <a:alpha val="40000"/>
                    </a:schemeClr>
                  </a:outerShdw>
                </a:effectLst>
              </a:rPr>
              <a:t>Pick up!</a:t>
            </a:r>
          </a:p>
        </p:txBody>
      </p:sp>
      <p:sp>
        <p:nvSpPr>
          <p:cNvPr id="21" name="Rectangle 1">
            <a:extLst>
              <a:ext uri="{FF2B5EF4-FFF2-40B4-BE49-F238E27FC236}">
                <a16:creationId xmlns:a16="http://schemas.microsoft.com/office/drawing/2014/main" id="{7E845CC1-9A8E-5A5E-AA9F-AD42B6052CB9}"/>
              </a:ext>
            </a:extLst>
          </p:cNvPr>
          <p:cNvSpPr>
            <a:spLocks noChangeArrowheads="1"/>
          </p:cNvSpPr>
          <p:nvPr/>
        </p:nvSpPr>
        <p:spPr bwMode="auto">
          <a:xfrm>
            <a:off x="2204608" y="6485883"/>
            <a:ext cx="26606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ja-JP" altLang="en-US" sz="1200">
                <a:latin typeface="UD Digi Kyokasho NK-R" panose="02020400000000000000" pitchFamily="18" charset="-128"/>
                <a:ea typeface="UD Digi Kyokasho NK-R" panose="02020400000000000000" pitchFamily="18" charset="-128"/>
              </a:rPr>
              <a:t>参考：</a:t>
            </a:r>
            <a:r>
              <a:rPr lang="en-US" altLang="ja-JP" sz="1200">
                <a:latin typeface="UD Digi Kyokasho NK-R" panose="02020400000000000000" pitchFamily="18" charset="-128"/>
                <a:ea typeface="UD Digi Kyokasho NK-R" panose="02020400000000000000" pitchFamily="18" charset="-128"/>
                <a:hlinkClick r:id="rId6">
                  <a:extLst>
                    <a:ext uri="{A12FA001-AC4F-418D-AE19-62706E023703}">
                      <ahyp:hlinkClr xmlns:ahyp="http://schemas.microsoft.com/office/drawing/2018/hyperlinkcolor" val="tx"/>
                    </a:ext>
                  </a:extLst>
                </a:hlinkClick>
              </a:rPr>
              <a:t>LINE</a:t>
            </a:r>
            <a:r>
              <a:rPr lang="ja-JP" altLang="en-US" sz="1200">
                <a:latin typeface="UD Digi Kyokasho NK-R" panose="02020400000000000000" pitchFamily="18" charset="-128"/>
                <a:ea typeface="UD Digi Kyokasho NK-R" panose="02020400000000000000" pitchFamily="18" charset="-128"/>
                <a:hlinkClick r:id="rId6">
                  <a:extLst>
                    <a:ext uri="{A12FA001-AC4F-418D-AE19-62706E023703}">
                      <ahyp:hlinkClr xmlns:ahyp="http://schemas.microsoft.com/office/drawing/2018/hyperlinkcolor" val="tx"/>
                    </a:ext>
                  </a:extLst>
                </a:hlinkClick>
              </a:rPr>
              <a:t>リサーチ調査レポート</a:t>
            </a:r>
            <a:endParaRPr kumimoji="0" lang="en-US" altLang="en-US" sz="1200" b="0" i="0" u="none" strike="noStrike" cap="none" normalizeH="0" baseline="0">
              <a:ln>
                <a:noFill/>
              </a:ln>
              <a:effectLst/>
              <a:latin typeface="UD Digi Kyokasho NK-R" panose="02020400000000000000" pitchFamily="18" charset="-128"/>
              <a:ea typeface="UD Digi Kyokasho NK-R" panose="02020400000000000000" pitchFamily="18" charset="-128"/>
            </a:endParaRPr>
          </a:p>
        </p:txBody>
      </p:sp>
      <p:sp>
        <p:nvSpPr>
          <p:cNvPr id="25" name="矢印: 右 24">
            <a:extLst>
              <a:ext uri="{FF2B5EF4-FFF2-40B4-BE49-F238E27FC236}">
                <a16:creationId xmlns:a16="http://schemas.microsoft.com/office/drawing/2014/main" id="{DCB88654-6C86-59FF-8494-126E5C3D6F8A}"/>
              </a:ext>
            </a:extLst>
          </p:cNvPr>
          <p:cNvSpPr/>
          <p:nvPr/>
        </p:nvSpPr>
        <p:spPr>
          <a:xfrm>
            <a:off x="92547" y="2871112"/>
            <a:ext cx="1346835" cy="652578"/>
          </a:xfrm>
          <a:custGeom>
            <a:avLst/>
            <a:gdLst>
              <a:gd name="csX0" fmla="*/ 0 w 1346835"/>
              <a:gd name="csY0" fmla="*/ 163145 h 652578"/>
              <a:gd name="csX1" fmla="*/ 1020546 w 1346835"/>
              <a:gd name="csY1" fmla="*/ 163145 h 652578"/>
              <a:gd name="csX2" fmla="*/ 1020546 w 1346835"/>
              <a:gd name="csY2" fmla="*/ 0 h 652578"/>
              <a:gd name="csX3" fmla="*/ 1346835 w 1346835"/>
              <a:gd name="csY3" fmla="*/ 326289 h 652578"/>
              <a:gd name="csX4" fmla="*/ 1020546 w 1346835"/>
              <a:gd name="csY4" fmla="*/ 652578 h 652578"/>
              <a:gd name="csX5" fmla="*/ 1020546 w 1346835"/>
              <a:gd name="csY5" fmla="*/ 489434 h 652578"/>
              <a:gd name="csX6" fmla="*/ 0 w 1346835"/>
              <a:gd name="csY6" fmla="*/ 489434 h 652578"/>
              <a:gd name="csX7" fmla="*/ 0 w 1346835"/>
              <a:gd name="csY7" fmla="*/ 163145 h 6525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346835" h="652578" fill="none" extrusionOk="0">
                <a:moveTo>
                  <a:pt x="0" y="163145"/>
                </a:moveTo>
                <a:cubicBezTo>
                  <a:pt x="391830" y="242436"/>
                  <a:pt x="785739" y="128448"/>
                  <a:pt x="1020546" y="163145"/>
                </a:cubicBezTo>
                <a:cubicBezTo>
                  <a:pt x="1010505" y="137924"/>
                  <a:pt x="1012568" y="56120"/>
                  <a:pt x="1020546" y="0"/>
                </a:cubicBezTo>
                <a:cubicBezTo>
                  <a:pt x="1167150" y="107538"/>
                  <a:pt x="1275800" y="245682"/>
                  <a:pt x="1346835" y="326289"/>
                </a:cubicBezTo>
                <a:cubicBezTo>
                  <a:pt x="1185503" y="448310"/>
                  <a:pt x="1189781" y="526618"/>
                  <a:pt x="1020546" y="652578"/>
                </a:cubicBezTo>
                <a:cubicBezTo>
                  <a:pt x="1018758" y="600984"/>
                  <a:pt x="1025043" y="535531"/>
                  <a:pt x="1020546" y="489434"/>
                </a:cubicBezTo>
                <a:cubicBezTo>
                  <a:pt x="682020" y="494136"/>
                  <a:pt x="105121" y="511146"/>
                  <a:pt x="0" y="489434"/>
                </a:cubicBezTo>
                <a:cubicBezTo>
                  <a:pt x="-11474" y="392128"/>
                  <a:pt x="-9412" y="225190"/>
                  <a:pt x="0" y="163145"/>
                </a:cubicBezTo>
                <a:close/>
              </a:path>
              <a:path w="1346835" h="652578" stroke="0" extrusionOk="0">
                <a:moveTo>
                  <a:pt x="0" y="163145"/>
                </a:moveTo>
                <a:cubicBezTo>
                  <a:pt x="483131" y="207831"/>
                  <a:pt x="799381" y="90924"/>
                  <a:pt x="1020546" y="163145"/>
                </a:cubicBezTo>
                <a:cubicBezTo>
                  <a:pt x="1025239" y="87222"/>
                  <a:pt x="1007445" y="21607"/>
                  <a:pt x="1020546" y="0"/>
                </a:cubicBezTo>
                <a:cubicBezTo>
                  <a:pt x="1168414" y="119353"/>
                  <a:pt x="1274030" y="309858"/>
                  <a:pt x="1346835" y="326289"/>
                </a:cubicBezTo>
                <a:cubicBezTo>
                  <a:pt x="1205820" y="453371"/>
                  <a:pt x="1178992" y="516915"/>
                  <a:pt x="1020546" y="652578"/>
                </a:cubicBezTo>
                <a:cubicBezTo>
                  <a:pt x="1028180" y="605886"/>
                  <a:pt x="1009675" y="537309"/>
                  <a:pt x="1020546" y="489434"/>
                </a:cubicBezTo>
                <a:cubicBezTo>
                  <a:pt x="724788" y="473490"/>
                  <a:pt x="348027" y="471496"/>
                  <a:pt x="0" y="489434"/>
                </a:cubicBezTo>
                <a:cubicBezTo>
                  <a:pt x="-22592" y="402659"/>
                  <a:pt x="-784" y="215833"/>
                  <a:pt x="0" y="163145"/>
                </a:cubicBezTo>
                <a:close/>
              </a:path>
            </a:pathLst>
          </a:custGeom>
          <a:solidFill>
            <a:srgbClr val="FFFF99"/>
          </a:solidFill>
          <a:ln>
            <a:solidFill>
              <a:srgbClr val="FFCA08"/>
            </a:solidFill>
            <a:extLst>
              <a:ext uri="{C807C97D-BFC1-408E-A445-0C87EB9F89A2}">
                <ask:lineSketchStyleProps xmlns:ask="http://schemas.microsoft.com/office/drawing/2018/sketchyshapes" sd="1252919925">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w="0"/>
                <a:solidFill>
                  <a:schemeClr val="tx1"/>
                </a:solidFill>
                <a:effectLst>
                  <a:outerShdw blurRad="38100" dist="19050" dir="2700000" algn="tl" rotWithShape="0">
                    <a:schemeClr val="dk1">
                      <a:alpha val="40000"/>
                    </a:schemeClr>
                  </a:outerShdw>
                </a:effectLst>
              </a:rPr>
              <a:t>Pick up!</a:t>
            </a:r>
          </a:p>
        </p:txBody>
      </p:sp>
    </p:spTree>
    <p:extLst>
      <p:ext uri="{BB962C8B-B14F-4D97-AF65-F5344CB8AC3E}">
        <p14:creationId xmlns:p14="http://schemas.microsoft.com/office/powerpoint/2010/main" val="301360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レゴ, おもちゃ が含まれている画像&#10;&#10;AI によって生成されたコンテンツは間違っている可能性があります。">
            <a:extLst>
              <a:ext uri="{FF2B5EF4-FFF2-40B4-BE49-F238E27FC236}">
                <a16:creationId xmlns:a16="http://schemas.microsoft.com/office/drawing/2014/main" id="{32187C9F-6B06-CB7C-6DD0-9F9331F635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82" y="64007"/>
            <a:ext cx="6045402" cy="427720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窓口業務とは？窓口業務の仕事内容や向いている人の特徴 | ビジネスチャットならChatwork">
            <a:extLst>
              <a:ext uri="{FF2B5EF4-FFF2-40B4-BE49-F238E27FC236}">
                <a16:creationId xmlns:a16="http://schemas.microsoft.com/office/drawing/2014/main" id="{43C768FF-7B33-9200-BDE4-CEEC4925208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409" r="14610"/>
          <a:stretch/>
        </p:blipFill>
        <p:spPr bwMode="auto">
          <a:xfrm>
            <a:off x="6218807" y="0"/>
            <a:ext cx="5973193" cy="3970442"/>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おもちゃの人形と人の絵&#10;&#10;低い精度で自動的に生成された説明">
            <a:extLst>
              <a:ext uri="{FF2B5EF4-FFF2-40B4-BE49-F238E27FC236}">
                <a16:creationId xmlns:a16="http://schemas.microsoft.com/office/drawing/2014/main" id="{B0105365-C141-ABDA-EDAC-0AB10010E4CB}"/>
              </a:ext>
            </a:extLst>
          </p:cNvPr>
          <p:cNvPicPr>
            <a:picLocks noChangeAspect="1"/>
          </p:cNvPicPr>
          <p:nvPr/>
        </p:nvPicPr>
        <p:blipFill rotWithShape="1">
          <a:blip r:embed="rId5">
            <a:extLst>
              <a:ext uri="{28A0092B-C50C-407E-A947-70E740481C1C}">
                <a14:useLocalDpi xmlns:a14="http://schemas.microsoft.com/office/drawing/2010/main" val="0"/>
              </a:ext>
            </a:extLst>
          </a:blip>
          <a:srcRect l="11" t="-342" r="82692" b="57447"/>
          <a:stretch/>
        </p:blipFill>
        <p:spPr>
          <a:xfrm>
            <a:off x="10359414" y="4370082"/>
            <a:ext cx="1430001" cy="1911057"/>
          </a:xfrm>
          <a:prstGeom prst="rect">
            <a:avLst/>
          </a:prstGeom>
        </p:spPr>
      </p:pic>
      <p:sp>
        <p:nvSpPr>
          <p:cNvPr id="3" name="吹き出し: 角を丸めた四角形 2">
            <a:extLst>
              <a:ext uri="{FF2B5EF4-FFF2-40B4-BE49-F238E27FC236}">
                <a16:creationId xmlns:a16="http://schemas.microsoft.com/office/drawing/2014/main" id="{ABF32112-90F2-D103-00C2-9DF6A6C53B31}"/>
              </a:ext>
            </a:extLst>
          </p:cNvPr>
          <p:cNvSpPr/>
          <p:nvPr/>
        </p:nvSpPr>
        <p:spPr>
          <a:xfrm>
            <a:off x="2138596" y="4536867"/>
            <a:ext cx="3960000" cy="1768395"/>
          </a:xfrm>
          <a:prstGeom prst="wedgeRoundRectCallout">
            <a:avLst>
              <a:gd name="adj1" fmla="val -56533"/>
              <a:gd name="adj2" fmla="val 2963"/>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b="1">
                <a:highlight>
                  <a:srgbClr val="FFFFCC"/>
                </a:highlight>
                <a:latin typeface="UD Digi Kyokasho NK-R" panose="02020400000000000000" pitchFamily="18" charset="-128"/>
                <a:ea typeface="UD Digi Kyokasho NK-R" panose="02020400000000000000" pitchFamily="18" charset="-128"/>
              </a:rPr>
              <a:t>安定しているイメージ</a:t>
            </a:r>
            <a:r>
              <a:rPr lang="ja-JP" altLang="en-US" sz="2400">
                <a:latin typeface="UD Digi Kyokasho NK-R" panose="02020400000000000000" pitchFamily="18" charset="-128"/>
                <a:ea typeface="UD Digi Kyokasho NK-R" panose="02020400000000000000" pitchFamily="18" charset="-128"/>
              </a:rPr>
              <a:t>があります。</a:t>
            </a:r>
            <a:r>
              <a:rPr lang="ja-JP" altLang="en-US" sz="2400" b="1">
                <a:highlight>
                  <a:srgbClr val="FFFFCC"/>
                </a:highlight>
                <a:latin typeface="UD Digi Kyokasho NK-R" panose="02020400000000000000" pitchFamily="18" charset="-128"/>
                <a:ea typeface="UD Digi Kyokasho NK-R" panose="02020400000000000000" pitchFamily="18" charset="-128"/>
              </a:rPr>
              <a:t>地域に密着</a:t>
            </a:r>
            <a:r>
              <a:rPr lang="ja-JP" altLang="en-US" sz="2400">
                <a:latin typeface="UD Digi Kyokasho NK-R" panose="02020400000000000000" pitchFamily="18" charset="-128"/>
                <a:ea typeface="UD Digi Kyokasho NK-R" panose="02020400000000000000" pitchFamily="18" charset="-128"/>
              </a:rPr>
              <a:t>した仕事をして、人々の暮らしと生活を縁の下から支えたいです。</a:t>
            </a:r>
            <a:endParaRPr lang="en-US" sz="2400">
              <a:latin typeface="UD Digi Kyokasho NK-R" panose="02020400000000000000" pitchFamily="18" charset="-128"/>
              <a:ea typeface="UD Digi Kyokasho NK-R" panose="02020400000000000000" pitchFamily="18" charset="-128"/>
            </a:endParaRPr>
          </a:p>
        </p:txBody>
      </p:sp>
      <p:sp>
        <p:nvSpPr>
          <p:cNvPr id="4" name="吹き出し: 角を丸めた四角形 3">
            <a:extLst>
              <a:ext uri="{FF2B5EF4-FFF2-40B4-BE49-F238E27FC236}">
                <a16:creationId xmlns:a16="http://schemas.microsoft.com/office/drawing/2014/main" id="{B4687C6B-B516-06A8-1380-A19B3301A3D2}"/>
              </a:ext>
            </a:extLst>
          </p:cNvPr>
          <p:cNvSpPr/>
          <p:nvPr/>
        </p:nvSpPr>
        <p:spPr>
          <a:xfrm>
            <a:off x="6217244" y="4534176"/>
            <a:ext cx="3960000" cy="1768395"/>
          </a:xfrm>
          <a:prstGeom prst="wedgeRoundRectCallout">
            <a:avLst>
              <a:gd name="adj1" fmla="val 57336"/>
              <a:gd name="adj2" fmla="val 7646"/>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a:highlight>
                  <a:srgbClr val="FFFFCC"/>
                </a:highlight>
                <a:latin typeface="UD Digi Kyokasho NK-R" panose="02020400000000000000" pitchFamily="18" charset="-128"/>
                <a:ea typeface="UD Digi Kyokasho NK-R" panose="02020400000000000000" pitchFamily="18" charset="-128"/>
              </a:rPr>
              <a:t>収入が安定している</a:t>
            </a:r>
            <a:r>
              <a:rPr lang="ja-JP" altLang="en-US" sz="2400">
                <a:latin typeface="UD Digi Kyokasho NK-R" panose="02020400000000000000" pitchFamily="18" charset="-128"/>
                <a:ea typeface="UD Digi Kyokasho NK-R" panose="02020400000000000000" pitchFamily="18" charset="-128"/>
              </a:rPr>
              <a:t>ことと、</a:t>
            </a:r>
            <a:r>
              <a:rPr lang="ja-JP" altLang="en-US" sz="2400" b="1">
                <a:highlight>
                  <a:srgbClr val="FFFFCC"/>
                </a:highlight>
                <a:latin typeface="UD Digi Kyokasho NK-R" panose="02020400000000000000" pitchFamily="18" charset="-128"/>
                <a:ea typeface="UD Digi Kyokasho NK-R" panose="02020400000000000000" pitchFamily="18" charset="-128"/>
              </a:rPr>
              <a:t>目標は大きい方がいい</a:t>
            </a:r>
            <a:r>
              <a:rPr lang="ja-JP" altLang="en-US" sz="2400">
                <a:latin typeface="UD Digi Kyokasho NK-R" panose="02020400000000000000" pitchFamily="18" charset="-128"/>
                <a:ea typeface="UD Digi Kyokasho NK-R" panose="02020400000000000000" pitchFamily="18" charset="-128"/>
              </a:rPr>
              <a:t>から。</a:t>
            </a:r>
            <a:endParaRPr lang="en-US" sz="2400">
              <a:latin typeface="UD Digi Kyokasho NK-R" panose="02020400000000000000" pitchFamily="18" charset="-128"/>
              <a:ea typeface="UD Digi Kyokasho NK-R" panose="02020400000000000000" pitchFamily="18" charset="-128"/>
            </a:endParaRPr>
          </a:p>
        </p:txBody>
      </p:sp>
      <p:sp>
        <p:nvSpPr>
          <p:cNvPr id="12" name="テキスト ボックス 11">
            <a:extLst>
              <a:ext uri="{FF2B5EF4-FFF2-40B4-BE49-F238E27FC236}">
                <a16:creationId xmlns:a16="http://schemas.microsoft.com/office/drawing/2014/main" id="{17572307-B77F-DE0F-9F6D-0A999968DAC9}"/>
              </a:ext>
            </a:extLst>
          </p:cNvPr>
          <p:cNvSpPr txBox="1"/>
          <p:nvPr/>
        </p:nvSpPr>
        <p:spPr>
          <a:xfrm>
            <a:off x="822673" y="839273"/>
            <a:ext cx="7082534" cy="830997"/>
          </a:xfrm>
          <a:prstGeom prst="rect">
            <a:avLst/>
          </a:prstGeom>
          <a:noFill/>
        </p:spPr>
        <p:txBody>
          <a:bodyPr wrap="square" rtlCol="0">
            <a:spAutoFit/>
          </a:bodyPr>
          <a:lstStyle/>
          <a:p>
            <a:r>
              <a:rPr lang="ja-JP"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UD Digi Kyokasho NK-B" panose="02020700000000000000" pitchFamily="18" charset="-128"/>
                <a:ea typeface="UD Digi Kyokasho NK-B" panose="02020700000000000000" pitchFamily="18" charset="-128"/>
              </a:rPr>
              <a:t>国家公務員・地方公務員</a:t>
            </a:r>
            <a:endParaRPr 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UD Digi Kyokasho NK-B" panose="02020700000000000000" pitchFamily="18" charset="-128"/>
              <a:ea typeface="UD Digi Kyokasho NK-B" panose="02020700000000000000" pitchFamily="18" charset="-128"/>
            </a:endParaRPr>
          </a:p>
        </p:txBody>
      </p:sp>
      <p:sp>
        <p:nvSpPr>
          <p:cNvPr id="23" name="正方形/長方形 22">
            <a:extLst>
              <a:ext uri="{FF2B5EF4-FFF2-40B4-BE49-F238E27FC236}">
                <a16:creationId xmlns:a16="http://schemas.microsoft.com/office/drawing/2014/main" id="{45938180-C382-8AC7-8C6B-C3E309A52C30}"/>
              </a:ext>
            </a:extLst>
          </p:cNvPr>
          <p:cNvSpPr/>
          <p:nvPr/>
        </p:nvSpPr>
        <p:spPr>
          <a:xfrm>
            <a:off x="3700462" y="3510220"/>
            <a:ext cx="4791075" cy="830996"/>
          </a:xfrm>
          <a:custGeom>
            <a:avLst/>
            <a:gdLst>
              <a:gd name="csX0" fmla="*/ 0 w 4791075"/>
              <a:gd name="csY0" fmla="*/ 0 h 830996"/>
              <a:gd name="csX1" fmla="*/ 588618 w 4791075"/>
              <a:gd name="csY1" fmla="*/ 0 h 830996"/>
              <a:gd name="csX2" fmla="*/ 1273057 w 4791075"/>
              <a:gd name="csY2" fmla="*/ 0 h 830996"/>
              <a:gd name="csX3" fmla="*/ 2005407 w 4791075"/>
              <a:gd name="csY3" fmla="*/ 0 h 830996"/>
              <a:gd name="csX4" fmla="*/ 2641936 w 4791075"/>
              <a:gd name="csY4" fmla="*/ 0 h 830996"/>
              <a:gd name="csX5" fmla="*/ 3326375 w 4791075"/>
              <a:gd name="csY5" fmla="*/ 0 h 830996"/>
              <a:gd name="csX6" fmla="*/ 3867082 w 4791075"/>
              <a:gd name="csY6" fmla="*/ 0 h 830996"/>
              <a:gd name="csX7" fmla="*/ 4791075 w 4791075"/>
              <a:gd name="csY7" fmla="*/ 0 h 830996"/>
              <a:gd name="csX8" fmla="*/ 4791075 w 4791075"/>
              <a:gd name="csY8" fmla="*/ 407188 h 830996"/>
              <a:gd name="csX9" fmla="*/ 4791075 w 4791075"/>
              <a:gd name="csY9" fmla="*/ 830996 h 830996"/>
              <a:gd name="csX10" fmla="*/ 4106636 w 4791075"/>
              <a:gd name="csY10" fmla="*/ 830996 h 830996"/>
              <a:gd name="csX11" fmla="*/ 3326375 w 4791075"/>
              <a:gd name="csY11" fmla="*/ 830996 h 830996"/>
              <a:gd name="csX12" fmla="*/ 2546114 w 4791075"/>
              <a:gd name="csY12" fmla="*/ 830996 h 830996"/>
              <a:gd name="csX13" fmla="*/ 1909586 w 4791075"/>
              <a:gd name="csY13" fmla="*/ 830996 h 830996"/>
              <a:gd name="csX14" fmla="*/ 1177236 w 4791075"/>
              <a:gd name="csY14" fmla="*/ 830996 h 830996"/>
              <a:gd name="csX15" fmla="*/ 636529 w 4791075"/>
              <a:gd name="csY15" fmla="*/ 830996 h 830996"/>
              <a:gd name="csX16" fmla="*/ 0 w 4791075"/>
              <a:gd name="csY16" fmla="*/ 830996 h 830996"/>
              <a:gd name="csX17" fmla="*/ 0 w 4791075"/>
              <a:gd name="csY17" fmla="*/ 398878 h 830996"/>
              <a:gd name="csX18" fmla="*/ 0 w 4791075"/>
              <a:gd name="csY18" fmla="*/ 0 h 83099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791075" h="830996" fill="none" extrusionOk="0">
                <a:moveTo>
                  <a:pt x="0" y="0"/>
                </a:moveTo>
                <a:cubicBezTo>
                  <a:pt x="176221" y="23409"/>
                  <a:pt x="349190" y="-17285"/>
                  <a:pt x="588618" y="0"/>
                </a:cubicBezTo>
                <a:cubicBezTo>
                  <a:pt x="828046" y="17285"/>
                  <a:pt x="1049870" y="25959"/>
                  <a:pt x="1273057" y="0"/>
                </a:cubicBezTo>
                <a:cubicBezTo>
                  <a:pt x="1496244" y="-25959"/>
                  <a:pt x="1807261" y="-28392"/>
                  <a:pt x="2005407" y="0"/>
                </a:cubicBezTo>
                <a:cubicBezTo>
                  <a:pt x="2203553" y="28392"/>
                  <a:pt x="2434289" y="-28305"/>
                  <a:pt x="2641936" y="0"/>
                </a:cubicBezTo>
                <a:cubicBezTo>
                  <a:pt x="2849583" y="28305"/>
                  <a:pt x="3007047" y="-16902"/>
                  <a:pt x="3326375" y="0"/>
                </a:cubicBezTo>
                <a:cubicBezTo>
                  <a:pt x="3645703" y="16902"/>
                  <a:pt x="3728474" y="-13840"/>
                  <a:pt x="3867082" y="0"/>
                </a:cubicBezTo>
                <a:cubicBezTo>
                  <a:pt x="4005690" y="13840"/>
                  <a:pt x="4387646" y="40144"/>
                  <a:pt x="4791075" y="0"/>
                </a:cubicBezTo>
                <a:cubicBezTo>
                  <a:pt x="4789510" y="161771"/>
                  <a:pt x="4784753" y="298898"/>
                  <a:pt x="4791075" y="407188"/>
                </a:cubicBezTo>
                <a:cubicBezTo>
                  <a:pt x="4797397" y="515478"/>
                  <a:pt x="4800672" y="734874"/>
                  <a:pt x="4791075" y="830996"/>
                </a:cubicBezTo>
                <a:cubicBezTo>
                  <a:pt x="4494493" y="797976"/>
                  <a:pt x="4423297" y="828164"/>
                  <a:pt x="4106636" y="830996"/>
                </a:cubicBezTo>
                <a:cubicBezTo>
                  <a:pt x="3789975" y="833828"/>
                  <a:pt x="3609819" y="837729"/>
                  <a:pt x="3326375" y="830996"/>
                </a:cubicBezTo>
                <a:cubicBezTo>
                  <a:pt x="3042931" y="824263"/>
                  <a:pt x="2713485" y="818710"/>
                  <a:pt x="2546114" y="830996"/>
                </a:cubicBezTo>
                <a:cubicBezTo>
                  <a:pt x="2378743" y="843282"/>
                  <a:pt x="2095776" y="860936"/>
                  <a:pt x="1909586" y="830996"/>
                </a:cubicBezTo>
                <a:cubicBezTo>
                  <a:pt x="1723396" y="801056"/>
                  <a:pt x="1467601" y="798025"/>
                  <a:pt x="1177236" y="830996"/>
                </a:cubicBezTo>
                <a:cubicBezTo>
                  <a:pt x="886871" y="863968"/>
                  <a:pt x="821068" y="808947"/>
                  <a:pt x="636529" y="830996"/>
                </a:cubicBezTo>
                <a:cubicBezTo>
                  <a:pt x="451990" y="853045"/>
                  <a:pt x="230071" y="815334"/>
                  <a:pt x="0" y="830996"/>
                </a:cubicBezTo>
                <a:cubicBezTo>
                  <a:pt x="-21514" y="639919"/>
                  <a:pt x="16760" y="612322"/>
                  <a:pt x="0" y="398878"/>
                </a:cubicBezTo>
                <a:cubicBezTo>
                  <a:pt x="-16760" y="185434"/>
                  <a:pt x="1090" y="163443"/>
                  <a:pt x="0" y="0"/>
                </a:cubicBezTo>
                <a:close/>
              </a:path>
              <a:path w="4791075" h="830996" stroke="0" extrusionOk="0">
                <a:moveTo>
                  <a:pt x="0" y="0"/>
                </a:moveTo>
                <a:cubicBezTo>
                  <a:pt x="236036" y="-14484"/>
                  <a:pt x="513369" y="-4386"/>
                  <a:pt x="780261" y="0"/>
                </a:cubicBezTo>
                <a:cubicBezTo>
                  <a:pt x="1047153" y="4386"/>
                  <a:pt x="1250077" y="-2488"/>
                  <a:pt x="1464700" y="0"/>
                </a:cubicBezTo>
                <a:cubicBezTo>
                  <a:pt x="1679323" y="2488"/>
                  <a:pt x="1829262" y="27723"/>
                  <a:pt x="2053318" y="0"/>
                </a:cubicBezTo>
                <a:cubicBezTo>
                  <a:pt x="2277374" y="-27723"/>
                  <a:pt x="2590340" y="9824"/>
                  <a:pt x="2737757" y="0"/>
                </a:cubicBezTo>
                <a:cubicBezTo>
                  <a:pt x="2885174" y="-9824"/>
                  <a:pt x="3178281" y="31552"/>
                  <a:pt x="3518018" y="0"/>
                </a:cubicBezTo>
                <a:cubicBezTo>
                  <a:pt x="3857755" y="-31552"/>
                  <a:pt x="3847617" y="-8160"/>
                  <a:pt x="4106636" y="0"/>
                </a:cubicBezTo>
                <a:cubicBezTo>
                  <a:pt x="4365655" y="8160"/>
                  <a:pt x="4541803" y="-31424"/>
                  <a:pt x="4791075" y="0"/>
                </a:cubicBezTo>
                <a:cubicBezTo>
                  <a:pt x="4787430" y="154422"/>
                  <a:pt x="4797315" y="228714"/>
                  <a:pt x="4791075" y="415498"/>
                </a:cubicBezTo>
                <a:cubicBezTo>
                  <a:pt x="4784835" y="602282"/>
                  <a:pt x="4802438" y="624405"/>
                  <a:pt x="4791075" y="830996"/>
                </a:cubicBezTo>
                <a:cubicBezTo>
                  <a:pt x="4613099" y="813717"/>
                  <a:pt x="4333010" y="853384"/>
                  <a:pt x="4058725" y="830996"/>
                </a:cubicBezTo>
                <a:cubicBezTo>
                  <a:pt x="3784440" y="808609"/>
                  <a:pt x="3667035" y="845940"/>
                  <a:pt x="3422196" y="830996"/>
                </a:cubicBezTo>
                <a:cubicBezTo>
                  <a:pt x="3177357" y="816052"/>
                  <a:pt x="2877137" y="854248"/>
                  <a:pt x="2689846" y="830996"/>
                </a:cubicBezTo>
                <a:cubicBezTo>
                  <a:pt x="2502555" y="807745"/>
                  <a:pt x="2360548" y="824977"/>
                  <a:pt x="2101229" y="830996"/>
                </a:cubicBezTo>
                <a:cubicBezTo>
                  <a:pt x="1841910" y="837015"/>
                  <a:pt x="1759911" y="810011"/>
                  <a:pt x="1464700" y="830996"/>
                </a:cubicBezTo>
                <a:cubicBezTo>
                  <a:pt x="1169489" y="851981"/>
                  <a:pt x="965178" y="843222"/>
                  <a:pt x="732350" y="830996"/>
                </a:cubicBezTo>
                <a:cubicBezTo>
                  <a:pt x="499522" y="818771"/>
                  <a:pt x="319379" y="858456"/>
                  <a:pt x="0" y="830996"/>
                </a:cubicBezTo>
                <a:cubicBezTo>
                  <a:pt x="-820" y="647879"/>
                  <a:pt x="-3359" y="519975"/>
                  <a:pt x="0" y="407188"/>
                </a:cubicBezTo>
                <a:cubicBezTo>
                  <a:pt x="3359" y="294401"/>
                  <a:pt x="-62" y="180326"/>
                  <a:pt x="0" y="0"/>
                </a:cubicBezTo>
                <a:close/>
              </a:path>
            </a:pathLst>
          </a:custGeom>
          <a:ln>
            <a:extLst>
              <a:ext uri="{C807C97D-BFC1-408E-A445-0C87EB9F89A2}">
                <ask:lineSketchStyleProps xmlns:ask="http://schemas.microsoft.com/office/drawing/2018/sketchyshapes" sd="981765707">
                  <a:prstGeom prst="rect">
                    <a:avLst/>
                  </a:prstGeom>
                  <ask:type>
                    <ask:lineSketchFreehand/>
                  </ask:type>
                </ask:lineSketchStyleProps>
              </a:ext>
            </a:extLst>
          </a:ln>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800">
                <a:effectLst>
                  <a:outerShdw blurRad="38100" dist="38100" dir="2700000" algn="tl">
                    <a:srgbClr val="000000">
                      <a:alpha val="43137"/>
                    </a:srgbClr>
                  </a:outerShdw>
                </a:effectLst>
                <a:latin typeface="UD Digi Kyokasho NK-B" panose="02020700000000000000" pitchFamily="18" charset="-128"/>
                <a:ea typeface="UD Digi Kyokasho NK-B" panose="02020700000000000000" pitchFamily="18" charset="-128"/>
              </a:rPr>
              <a:t>高校生が選んだ理由</a:t>
            </a:r>
            <a:endParaRPr lang="en-US" sz="2800">
              <a:effectLst>
                <a:outerShdw blurRad="38100" dist="38100" dir="2700000" algn="tl">
                  <a:srgbClr val="000000">
                    <a:alpha val="43137"/>
                  </a:srgbClr>
                </a:outerShdw>
              </a:effectLst>
            </a:endParaRPr>
          </a:p>
        </p:txBody>
      </p:sp>
      <p:pic>
        <p:nvPicPr>
          <p:cNvPr id="7" name="図 6" descr="おもちゃの人形と人の絵&#10;&#10;低い精度で自動的に生成された説明">
            <a:extLst>
              <a:ext uri="{FF2B5EF4-FFF2-40B4-BE49-F238E27FC236}">
                <a16:creationId xmlns:a16="http://schemas.microsoft.com/office/drawing/2014/main" id="{1830A158-86AB-11F5-CF98-F9951DACC159}"/>
              </a:ext>
            </a:extLst>
          </p:cNvPr>
          <p:cNvPicPr>
            <a:picLocks noChangeAspect="1"/>
          </p:cNvPicPr>
          <p:nvPr/>
        </p:nvPicPr>
        <p:blipFill rotWithShape="1">
          <a:blip r:embed="rId5">
            <a:extLst>
              <a:ext uri="{28A0092B-C50C-407E-A947-70E740481C1C}">
                <a14:useLocalDpi xmlns:a14="http://schemas.microsoft.com/office/drawing/2010/main" val="0"/>
              </a:ext>
            </a:extLst>
          </a:blip>
          <a:srcRect l="33711" r="49707" b="53017"/>
          <a:stretch/>
        </p:blipFill>
        <p:spPr>
          <a:xfrm>
            <a:off x="466885" y="4200347"/>
            <a:ext cx="1370893" cy="2093209"/>
          </a:xfrm>
          <a:prstGeom prst="rect">
            <a:avLst/>
          </a:prstGeom>
        </p:spPr>
      </p:pic>
    </p:spTree>
    <p:extLst>
      <p:ext uri="{BB962C8B-B14F-4D97-AF65-F5344CB8AC3E}">
        <p14:creationId xmlns:p14="http://schemas.microsoft.com/office/powerpoint/2010/main" val="23384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ーブル が含まれている画像&#10;&#10;自動的に生成された説明">
            <a:extLst>
              <a:ext uri="{FF2B5EF4-FFF2-40B4-BE49-F238E27FC236}">
                <a16:creationId xmlns:a16="http://schemas.microsoft.com/office/drawing/2014/main" id="{67C007DA-FB66-9467-4E7D-65D4F193FBD8}"/>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19887"/>
            <a:ext cx="5973193" cy="3985240"/>
          </a:xfrm>
          <a:prstGeom prst="rect">
            <a:avLst/>
          </a:prstGeom>
        </p:spPr>
      </p:pic>
      <p:pic>
        <p:nvPicPr>
          <p:cNvPr id="15" name="図 14" descr="ノートパソコンを使っている男性&#10;&#10;中程度の精度で自動的に生成された説明">
            <a:extLst>
              <a:ext uri="{FF2B5EF4-FFF2-40B4-BE49-F238E27FC236}">
                <a16:creationId xmlns:a16="http://schemas.microsoft.com/office/drawing/2014/main" id="{65589FA1-0FC5-2691-CC48-6B96E8DD7728}"/>
              </a:ext>
            </a:extLst>
          </p:cNvPr>
          <p:cNvPicPr>
            <a:picLocks noChangeAspect="1"/>
          </p:cNvPicPr>
          <p:nvPr/>
        </p:nvPicPr>
        <p:blipFill rotWithShape="1">
          <a:blip r:embed="rId4">
            <a:extLst>
              <a:ext uri="{28A0092B-C50C-407E-A947-70E740481C1C}">
                <a14:useLocalDpi xmlns:a14="http://schemas.microsoft.com/office/drawing/2010/main" val="0"/>
              </a:ext>
            </a:extLst>
          </a:blip>
          <a:srcRect b="4306"/>
          <a:stretch/>
        </p:blipFill>
        <p:spPr>
          <a:xfrm>
            <a:off x="5973193" y="-5089"/>
            <a:ext cx="6218807" cy="3970442"/>
          </a:xfrm>
          <a:prstGeom prst="rect">
            <a:avLst/>
          </a:prstGeom>
        </p:spPr>
      </p:pic>
      <p:pic>
        <p:nvPicPr>
          <p:cNvPr id="5" name="図 4" descr="おもちゃの人形と人の絵&#10;&#10;低い精度で自動的に生成された説明">
            <a:extLst>
              <a:ext uri="{FF2B5EF4-FFF2-40B4-BE49-F238E27FC236}">
                <a16:creationId xmlns:a16="http://schemas.microsoft.com/office/drawing/2014/main" id="{EA6B4547-4010-9DC8-D0AA-5D03C58CBC3A}"/>
              </a:ext>
            </a:extLst>
          </p:cNvPr>
          <p:cNvPicPr>
            <a:picLocks noChangeAspect="1"/>
          </p:cNvPicPr>
          <p:nvPr/>
        </p:nvPicPr>
        <p:blipFill rotWithShape="1">
          <a:blip r:embed="rId5">
            <a:extLst>
              <a:ext uri="{28A0092B-C50C-407E-A947-70E740481C1C}">
                <a14:useLocalDpi xmlns:a14="http://schemas.microsoft.com/office/drawing/2010/main" val="0"/>
              </a:ext>
            </a:extLst>
          </a:blip>
          <a:srcRect l="82879" t="2935" r="764" b="51116"/>
          <a:stretch/>
        </p:blipFill>
        <p:spPr>
          <a:xfrm>
            <a:off x="360412" y="4256281"/>
            <a:ext cx="1352346" cy="2047099"/>
          </a:xfrm>
          <a:prstGeom prst="rect">
            <a:avLst/>
          </a:prstGeom>
        </p:spPr>
      </p:pic>
      <p:pic>
        <p:nvPicPr>
          <p:cNvPr id="7" name="図 6" descr="おもちゃの人形と人の絵&#10;&#10;低い精度で自動的に生成された説明">
            <a:extLst>
              <a:ext uri="{FF2B5EF4-FFF2-40B4-BE49-F238E27FC236}">
                <a16:creationId xmlns:a16="http://schemas.microsoft.com/office/drawing/2014/main" id="{F562F331-9AD5-8C21-B8CC-ECAB45816A35}"/>
              </a:ext>
            </a:extLst>
          </p:cNvPr>
          <p:cNvPicPr>
            <a:picLocks noChangeAspect="1"/>
          </p:cNvPicPr>
          <p:nvPr/>
        </p:nvPicPr>
        <p:blipFill rotWithShape="1">
          <a:blip r:embed="rId5">
            <a:extLst>
              <a:ext uri="{28A0092B-C50C-407E-A947-70E740481C1C}">
                <a14:useLocalDpi xmlns:a14="http://schemas.microsoft.com/office/drawing/2010/main" val="0"/>
              </a:ext>
            </a:extLst>
          </a:blip>
          <a:srcRect l="50577" t="-342" r="33066" b="54393"/>
          <a:stretch/>
        </p:blipFill>
        <p:spPr>
          <a:xfrm>
            <a:off x="10096704" y="4242753"/>
            <a:ext cx="1352346" cy="2047099"/>
          </a:xfrm>
          <a:prstGeom prst="rect">
            <a:avLst/>
          </a:prstGeom>
        </p:spPr>
      </p:pic>
      <p:sp>
        <p:nvSpPr>
          <p:cNvPr id="3" name="吹き出し: 角を丸めた四角形 2">
            <a:extLst>
              <a:ext uri="{FF2B5EF4-FFF2-40B4-BE49-F238E27FC236}">
                <a16:creationId xmlns:a16="http://schemas.microsoft.com/office/drawing/2014/main" id="{ABF32112-90F2-D103-00C2-9DF6A6C53B31}"/>
              </a:ext>
            </a:extLst>
          </p:cNvPr>
          <p:cNvSpPr/>
          <p:nvPr/>
        </p:nvSpPr>
        <p:spPr>
          <a:xfrm>
            <a:off x="1915722" y="4534401"/>
            <a:ext cx="3960000" cy="1755451"/>
          </a:xfrm>
          <a:prstGeom prst="wedgeRoundRectCallout">
            <a:avLst>
              <a:gd name="adj1" fmla="val -56533"/>
              <a:gd name="adj2" fmla="val 2963"/>
              <a:gd name="adj3" fmla="val 16667"/>
            </a:avLst>
          </a:prstGeom>
          <a:ln>
            <a:solidFill>
              <a:srgbClr val="9999FF"/>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b="1">
                <a:highlight>
                  <a:srgbClr val="FFFFCC"/>
                </a:highlight>
                <a:latin typeface="UD Digi Kyokasho NK-R" panose="02020400000000000000" pitchFamily="18" charset="-128"/>
                <a:ea typeface="UD Digi Kyokasho NK-R" panose="02020400000000000000" pitchFamily="18" charset="-128"/>
              </a:rPr>
              <a:t>自分が救われた経験がある</a:t>
            </a:r>
            <a:r>
              <a:rPr lang="ja-JP" altLang="en-US" sz="2400">
                <a:latin typeface="UD Digi Kyokasho NK-R" panose="02020400000000000000" pitchFamily="18" charset="-128"/>
                <a:ea typeface="UD Digi Kyokasho NK-R" panose="02020400000000000000" pitchFamily="18" charset="-128"/>
              </a:rPr>
              <a:t>から、自分も目指したいと思いました。</a:t>
            </a:r>
            <a:endParaRPr lang="en-US" sz="2400">
              <a:latin typeface="UD Digi Kyokasho NK-R" panose="02020400000000000000" pitchFamily="18" charset="-128"/>
              <a:ea typeface="UD Digi Kyokasho NK-R" panose="02020400000000000000" pitchFamily="18" charset="-128"/>
            </a:endParaRPr>
          </a:p>
        </p:txBody>
      </p:sp>
      <p:sp>
        <p:nvSpPr>
          <p:cNvPr id="4" name="吹き出し: 角を丸めた四角形 3">
            <a:extLst>
              <a:ext uri="{FF2B5EF4-FFF2-40B4-BE49-F238E27FC236}">
                <a16:creationId xmlns:a16="http://schemas.microsoft.com/office/drawing/2014/main" id="{B4687C6B-B516-06A8-1380-A19B3301A3D2}"/>
              </a:ext>
            </a:extLst>
          </p:cNvPr>
          <p:cNvSpPr/>
          <p:nvPr/>
        </p:nvSpPr>
        <p:spPr>
          <a:xfrm>
            <a:off x="6009258" y="4529661"/>
            <a:ext cx="3960000" cy="1723987"/>
          </a:xfrm>
          <a:prstGeom prst="wedgeRoundRectCallout">
            <a:avLst>
              <a:gd name="adj1" fmla="val 57336"/>
              <a:gd name="adj2" fmla="val 7646"/>
              <a:gd name="adj3" fmla="val 16667"/>
            </a:avLst>
          </a:prstGeom>
          <a:ln>
            <a:solidFill>
              <a:schemeClr val="accent2"/>
            </a:solidFill>
          </a:ln>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sz="2400" b="1">
                <a:highlight>
                  <a:srgbClr val="FFFFCC"/>
                </a:highlight>
                <a:latin typeface="UD Digi Kyokasho NK-R" panose="02020400000000000000" pitchFamily="18" charset="-128"/>
                <a:ea typeface="UD Digi Kyokasho NK-R" panose="02020400000000000000" pitchFamily="18" charset="-128"/>
              </a:rPr>
              <a:t>テレビでカウンセラーの活躍を知って</a:t>
            </a:r>
            <a:r>
              <a:rPr lang="ja-JP" altLang="en-US" sz="2400">
                <a:latin typeface="UD Digi Kyokasho NK-R" panose="02020400000000000000" pitchFamily="18" charset="-128"/>
                <a:ea typeface="UD Digi Kyokasho NK-R" panose="02020400000000000000" pitchFamily="18" charset="-128"/>
              </a:rPr>
              <a:t>、心理学に興味を持ちました。</a:t>
            </a:r>
            <a:endParaRPr lang="en-US" sz="2400">
              <a:latin typeface="UD Digi Kyokasho NK-R" panose="02020400000000000000" pitchFamily="18" charset="-128"/>
              <a:ea typeface="UD Digi Kyokasho NK-R" panose="02020400000000000000" pitchFamily="18" charset="-128"/>
            </a:endParaRPr>
          </a:p>
        </p:txBody>
      </p:sp>
      <p:sp>
        <p:nvSpPr>
          <p:cNvPr id="12" name="テキスト ボックス 11">
            <a:extLst>
              <a:ext uri="{FF2B5EF4-FFF2-40B4-BE49-F238E27FC236}">
                <a16:creationId xmlns:a16="http://schemas.microsoft.com/office/drawing/2014/main" id="{17572307-B77F-DE0F-9F6D-0A999968DAC9}"/>
              </a:ext>
            </a:extLst>
          </p:cNvPr>
          <p:cNvSpPr txBox="1"/>
          <p:nvPr/>
        </p:nvSpPr>
        <p:spPr>
          <a:xfrm>
            <a:off x="598106" y="568148"/>
            <a:ext cx="10995788" cy="830997"/>
          </a:xfrm>
          <a:prstGeom prst="rect">
            <a:avLst/>
          </a:prstGeom>
          <a:noFill/>
        </p:spPr>
        <p:txBody>
          <a:bodyPr wrap="square" rtlCol="0">
            <a:spAutoFit/>
          </a:bodyPr>
          <a:lstStyle/>
          <a:p>
            <a:r>
              <a:rPr lang="ja-JP" alt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D Digi Kyokasho NK-B" panose="02020700000000000000" pitchFamily="18" charset="-128"/>
                <a:ea typeface="UD Digi Kyokasho NK-B" panose="02020700000000000000" pitchFamily="18" charset="-128"/>
              </a:rPr>
              <a:t>心理カウンセラー・臨床心理士</a:t>
            </a:r>
            <a:endParaRPr 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D Digi Kyokasho NK-B" panose="02020700000000000000" pitchFamily="18" charset="-128"/>
              <a:ea typeface="UD Digi Kyokasho NK-B" panose="02020700000000000000" pitchFamily="18" charset="-128"/>
            </a:endParaRPr>
          </a:p>
        </p:txBody>
      </p:sp>
      <p:sp>
        <p:nvSpPr>
          <p:cNvPr id="14" name="正方形/長方形 13">
            <a:extLst>
              <a:ext uri="{FF2B5EF4-FFF2-40B4-BE49-F238E27FC236}">
                <a16:creationId xmlns:a16="http://schemas.microsoft.com/office/drawing/2014/main" id="{A883453B-01E1-D15B-2C6B-397737601564}"/>
              </a:ext>
            </a:extLst>
          </p:cNvPr>
          <p:cNvSpPr/>
          <p:nvPr/>
        </p:nvSpPr>
        <p:spPr>
          <a:xfrm>
            <a:off x="3787204" y="3575997"/>
            <a:ext cx="4371978" cy="778712"/>
          </a:xfrm>
          <a:custGeom>
            <a:avLst/>
            <a:gdLst>
              <a:gd name="csX0" fmla="*/ 0 w 4371978"/>
              <a:gd name="csY0" fmla="*/ 0 h 778712"/>
              <a:gd name="csX1" fmla="*/ 537129 w 4371978"/>
              <a:gd name="csY1" fmla="*/ 0 h 778712"/>
              <a:gd name="csX2" fmla="*/ 1161697 w 4371978"/>
              <a:gd name="csY2" fmla="*/ 0 h 778712"/>
              <a:gd name="csX3" fmla="*/ 1829985 w 4371978"/>
              <a:gd name="csY3" fmla="*/ 0 h 778712"/>
              <a:gd name="csX4" fmla="*/ 2410834 w 4371978"/>
              <a:gd name="csY4" fmla="*/ 0 h 778712"/>
              <a:gd name="csX5" fmla="*/ 3035402 w 4371978"/>
              <a:gd name="csY5" fmla="*/ 0 h 778712"/>
              <a:gd name="csX6" fmla="*/ 3528811 w 4371978"/>
              <a:gd name="csY6" fmla="*/ 0 h 778712"/>
              <a:gd name="csX7" fmla="*/ 4371978 w 4371978"/>
              <a:gd name="csY7" fmla="*/ 0 h 778712"/>
              <a:gd name="csX8" fmla="*/ 4371978 w 4371978"/>
              <a:gd name="csY8" fmla="*/ 381569 h 778712"/>
              <a:gd name="csX9" fmla="*/ 4371978 w 4371978"/>
              <a:gd name="csY9" fmla="*/ 778712 h 778712"/>
              <a:gd name="csX10" fmla="*/ 3747410 w 4371978"/>
              <a:gd name="csY10" fmla="*/ 778712 h 778712"/>
              <a:gd name="csX11" fmla="*/ 3035402 w 4371978"/>
              <a:gd name="csY11" fmla="*/ 778712 h 778712"/>
              <a:gd name="csX12" fmla="*/ 2323394 w 4371978"/>
              <a:gd name="csY12" fmla="*/ 778712 h 778712"/>
              <a:gd name="csX13" fmla="*/ 1742546 w 4371978"/>
              <a:gd name="csY13" fmla="*/ 778712 h 778712"/>
              <a:gd name="csX14" fmla="*/ 1074257 w 4371978"/>
              <a:gd name="csY14" fmla="*/ 778712 h 778712"/>
              <a:gd name="csX15" fmla="*/ 580849 w 4371978"/>
              <a:gd name="csY15" fmla="*/ 778712 h 778712"/>
              <a:gd name="csX16" fmla="*/ 0 w 4371978"/>
              <a:gd name="csY16" fmla="*/ 778712 h 778712"/>
              <a:gd name="csX17" fmla="*/ 0 w 4371978"/>
              <a:gd name="csY17" fmla="*/ 373782 h 778712"/>
              <a:gd name="csX18" fmla="*/ 0 w 4371978"/>
              <a:gd name="csY18" fmla="*/ 0 h 778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371978" h="778712" fill="none" extrusionOk="0">
                <a:moveTo>
                  <a:pt x="0" y="0"/>
                </a:moveTo>
                <a:cubicBezTo>
                  <a:pt x="246347" y="21137"/>
                  <a:pt x="428879" y="-14661"/>
                  <a:pt x="537129" y="0"/>
                </a:cubicBezTo>
                <a:cubicBezTo>
                  <a:pt x="645379" y="14661"/>
                  <a:pt x="882390" y="693"/>
                  <a:pt x="1161697" y="0"/>
                </a:cubicBezTo>
                <a:cubicBezTo>
                  <a:pt x="1441004" y="-693"/>
                  <a:pt x="1673423" y="2152"/>
                  <a:pt x="1829985" y="0"/>
                </a:cubicBezTo>
                <a:cubicBezTo>
                  <a:pt x="1986547" y="-2152"/>
                  <a:pt x="2211958" y="6642"/>
                  <a:pt x="2410834" y="0"/>
                </a:cubicBezTo>
                <a:cubicBezTo>
                  <a:pt x="2609710" y="-6642"/>
                  <a:pt x="2858704" y="-29578"/>
                  <a:pt x="3035402" y="0"/>
                </a:cubicBezTo>
                <a:cubicBezTo>
                  <a:pt x="3212100" y="29578"/>
                  <a:pt x="3357801" y="535"/>
                  <a:pt x="3528811" y="0"/>
                </a:cubicBezTo>
                <a:cubicBezTo>
                  <a:pt x="3699821" y="-535"/>
                  <a:pt x="4192202" y="-37615"/>
                  <a:pt x="4371978" y="0"/>
                </a:cubicBezTo>
                <a:cubicBezTo>
                  <a:pt x="4389138" y="80063"/>
                  <a:pt x="4385159" y="190896"/>
                  <a:pt x="4371978" y="381569"/>
                </a:cubicBezTo>
                <a:cubicBezTo>
                  <a:pt x="4358797" y="572242"/>
                  <a:pt x="4363246" y="658251"/>
                  <a:pt x="4371978" y="778712"/>
                </a:cubicBezTo>
                <a:cubicBezTo>
                  <a:pt x="4238898" y="757365"/>
                  <a:pt x="3905180" y="761103"/>
                  <a:pt x="3747410" y="778712"/>
                </a:cubicBezTo>
                <a:cubicBezTo>
                  <a:pt x="3589640" y="796321"/>
                  <a:pt x="3260268" y="763415"/>
                  <a:pt x="3035402" y="778712"/>
                </a:cubicBezTo>
                <a:cubicBezTo>
                  <a:pt x="2810536" y="794009"/>
                  <a:pt x="2661398" y="753856"/>
                  <a:pt x="2323394" y="778712"/>
                </a:cubicBezTo>
                <a:cubicBezTo>
                  <a:pt x="1985390" y="803568"/>
                  <a:pt x="1877002" y="775710"/>
                  <a:pt x="1742546" y="778712"/>
                </a:cubicBezTo>
                <a:cubicBezTo>
                  <a:pt x="1608090" y="781714"/>
                  <a:pt x="1375236" y="794142"/>
                  <a:pt x="1074257" y="778712"/>
                </a:cubicBezTo>
                <a:cubicBezTo>
                  <a:pt x="773278" y="763282"/>
                  <a:pt x="714927" y="775425"/>
                  <a:pt x="580849" y="778712"/>
                </a:cubicBezTo>
                <a:cubicBezTo>
                  <a:pt x="446771" y="781999"/>
                  <a:pt x="238754" y="772126"/>
                  <a:pt x="0" y="778712"/>
                </a:cubicBezTo>
                <a:cubicBezTo>
                  <a:pt x="-737" y="629670"/>
                  <a:pt x="-3082" y="503020"/>
                  <a:pt x="0" y="373782"/>
                </a:cubicBezTo>
                <a:cubicBezTo>
                  <a:pt x="3082" y="244544"/>
                  <a:pt x="11475" y="132938"/>
                  <a:pt x="0" y="0"/>
                </a:cubicBezTo>
                <a:close/>
              </a:path>
              <a:path w="4371978" h="778712" stroke="0" extrusionOk="0">
                <a:moveTo>
                  <a:pt x="0" y="0"/>
                </a:moveTo>
                <a:cubicBezTo>
                  <a:pt x="183848" y="1318"/>
                  <a:pt x="504401" y="-33979"/>
                  <a:pt x="712008" y="0"/>
                </a:cubicBezTo>
                <a:cubicBezTo>
                  <a:pt x="919615" y="33979"/>
                  <a:pt x="1098676" y="29843"/>
                  <a:pt x="1336576" y="0"/>
                </a:cubicBezTo>
                <a:cubicBezTo>
                  <a:pt x="1574476" y="-29843"/>
                  <a:pt x="1714109" y="19915"/>
                  <a:pt x="1873705" y="0"/>
                </a:cubicBezTo>
                <a:cubicBezTo>
                  <a:pt x="2033301" y="-19915"/>
                  <a:pt x="2278689" y="24767"/>
                  <a:pt x="2498273" y="0"/>
                </a:cubicBezTo>
                <a:cubicBezTo>
                  <a:pt x="2717857" y="-24767"/>
                  <a:pt x="2891589" y="23086"/>
                  <a:pt x="3210281" y="0"/>
                </a:cubicBezTo>
                <a:cubicBezTo>
                  <a:pt x="3528973" y="-23086"/>
                  <a:pt x="3565338" y="-5059"/>
                  <a:pt x="3747410" y="0"/>
                </a:cubicBezTo>
                <a:cubicBezTo>
                  <a:pt x="3929482" y="5059"/>
                  <a:pt x="4094556" y="18966"/>
                  <a:pt x="4371978" y="0"/>
                </a:cubicBezTo>
                <a:cubicBezTo>
                  <a:pt x="4358644" y="151015"/>
                  <a:pt x="4359846" y="296938"/>
                  <a:pt x="4371978" y="389356"/>
                </a:cubicBezTo>
                <a:cubicBezTo>
                  <a:pt x="4384110" y="481774"/>
                  <a:pt x="4361277" y="594465"/>
                  <a:pt x="4371978" y="778712"/>
                </a:cubicBezTo>
                <a:cubicBezTo>
                  <a:pt x="4061263" y="768896"/>
                  <a:pt x="3899920" y="753208"/>
                  <a:pt x="3703690" y="778712"/>
                </a:cubicBezTo>
                <a:cubicBezTo>
                  <a:pt x="3507460" y="804216"/>
                  <a:pt x="3271555" y="796378"/>
                  <a:pt x="3122841" y="778712"/>
                </a:cubicBezTo>
                <a:cubicBezTo>
                  <a:pt x="2974127" y="761046"/>
                  <a:pt x="2605125" y="785896"/>
                  <a:pt x="2454553" y="778712"/>
                </a:cubicBezTo>
                <a:cubicBezTo>
                  <a:pt x="2303981" y="771528"/>
                  <a:pt x="2145174" y="804647"/>
                  <a:pt x="1917425" y="778712"/>
                </a:cubicBezTo>
                <a:cubicBezTo>
                  <a:pt x="1689676" y="752777"/>
                  <a:pt x="1596839" y="753269"/>
                  <a:pt x="1336576" y="778712"/>
                </a:cubicBezTo>
                <a:cubicBezTo>
                  <a:pt x="1076313" y="804155"/>
                  <a:pt x="826176" y="763924"/>
                  <a:pt x="668288" y="778712"/>
                </a:cubicBezTo>
                <a:cubicBezTo>
                  <a:pt x="510400" y="793500"/>
                  <a:pt x="229673" y="772356"/>
                  <a:pt x="0" y="778712"/>
                </a:cubicBezTo>
                <a:cubicBezTo>
                  <a:pt x="-13578" y="601517"/>
                  <a:pt x="-2143" y="493562"/>
                  <a:pt x="0" y="381569"/>
                </a:cubicBezTo>
                <a:cubicBezTo>
                  <a:pt x="2143" y="269576"/>
                  <a:pt x="-11266" y="189181"/>
                  <a:pt x="0" y="0"/>
                </a:cubicBezTo>
                <a:close/>
              </a:path>
            </a:pathLst>
          </a:custGeom>
          <a:solidFill>
            <a:schemeClr val="accent4"/>
          </a:solidFill>
          <a:ln>
            <a:extLst>
              <a:ext uri="{C807C97D-BFC1-408E-A445-0C87EB9F89A2}">
                <ask:lineSketchStyleProps xmlns:ask="http://schemas.microsoft.com/office/drawing/2018/sketchyshapes" sd="981765707">
                  <a:prstGeom prst="rect">
                    <a:avLst/>
                  </a:prstGeom>
                  <ask:type>
                    <ask:lineSketchFreehand/>
                  </ask:type>
                </ask:lineSketchStyleProps>
              </a:ext>
            </a:extLst>
          </a:ln>
        </p:spPr>
        <p:style>
          <a:lnRef idx="3">
            <a:schemeClr val="lt1"/>
          </a:lnRef>
          <a:fillRef idx="1">
            <a:schemeClr val="accent2"/>
          </a:fillRef>
          <a:effectRef idx="1">
            <a:schemeClr val="accent2"/>
          </a:effectRef>
          <a:fontRef idx="minor">
            <a:schemeClr val="lt1"/>
          </a:fontRef>
        </p:style>
        <p:txBody>
          <a:bodyPr rtlCol="0" anchor="ctr"/>
          <a:lstStyle/>
          <a:p>
            <a:pPr algn="ctr"/>
            <a:r>
              <a:rPr lang="ja-JP" altLang="en-US" sz="2800">
                <a:effectLst>
                  <a:outerShdw blurRad="38100" dist="38100" dir="2700000" algn="tl">
                    <a:srgbClr val="000000">
                      <a:alpha val="43137"/>
                    </a:srgbClr>
                  </a:outerShdw>
                </a:effectLst>
                <a:latin typeface="UD Digi Kyokasho NK-B" panose="02020700000000000000" pitchFamily="18" charset="-128"/>
                <a:ea typeface="UD Digi Kyokasho NK-B" panose="02020700000000000000" pitchFamily="18" charset="-128"/>
              </a:rPr>
              <a:t>高校生が選んだ理由</a:t>
            </a:r>
            <a:endParaRPr lang="en-US" sz="280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3278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1023834D-FE7F-F8AC-F0B0-C65E2E0F5901}"/>
              </a:ext>
            </a:extLst>
          </p:cNvPr>
          <p:cNvPicPr>
            <a:picLocks noChangeAspect="1"/>
          </p:cNvPicPr>
          <p:nvPr/>
        </p:nvPicPr>
        <p:blipFill>
          <a:blip r:embed="rId3"/>
          <a:stretch>
            <a:fillRect/>
          </a:stretch>
        </p:blipFill>
        <p:spPr>
          <a:xfrm>
            <a:off x="6096000" y="0"/>
            <a:ext cx="6096000" cy="4067175"/>
          </a:xfrm>
          <a:prstGeom prst="rect">
            <a:avLst/>
          </a:prstGeom>
        </p:spPr>
      </p:pic>
      <p:pic>
        <p:nvPicPr>
          <p:cNvPr id="7" name="図 6" descr="グラフィカル ユーザー インターフェイス&#10;&#10;AI によって生成されたコンテンツは間違っている可能性があります。">
            <a:extLst>
              <a:ext uri="{FF2B5EF4-FFF2-40B4-BE49-F238E27FC236}">
                <a16:creationId xmlns:a16="http://schemas.microsoft.com/office/drawing/2014/main" id="{FFF3352D-BAE5-0B48-78FF-085647974E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096000" cy="3990975"/>
          </a:xfrm>
          <a:prstGeom prst="rect">
            <a:avLst/>
          </a:prstGeom>
        </p:spPr>
      </p:pic>
      <p:pic>
        <p:nvPicPr>
          <p:cNvPr id="8" name="図 7" descr="おもちゃの人形と人の絵&#10;&#10;低い精度で自動的に生成された説明">
            <a:extLst>
              <a:ext uri="{FF2B5EF4-FFF2-40B4-BE49-F238E27FC236}">
                <a16:creationId xmlns:a16="http://schemas.microsoft.com/office/drawing/2014/main" id="{41C1A76B-C1F4-CED8-6852-BB4BBDB125FE}"/>
              </a:ext>
            </a:extLst>
          </p:cNvPr>
          <p:cNvPicPr>
            <a:picLocks noChangeAspect="1"/>
          </p:cNvPicPr>
          <p:nvPr/>
        </p:nvPicPr>
        <p:blipFill rotWithShape="1">
          <a:blip r:embed="rId5">
            <a:extLst>
              <a:ext uri="{28A0092B-C50C-407E-A947-70E740481C1C}">
                <a14:useLocalDpi xmlns:a14="http://schemas.microsoft.com/office/drawing/2010/main" val="0"/>
              </a:ext>
            </a:extLst>
          </a:blip>
          <a:srcRect l="66661" r="16288" b="56536"/>
          <a:stretch/>
        </p:blipFill>
        <p:spPr>
          <a:xfrm>
            <a:off x="10317234" y="4564783"/>
            <a:ext cx="1409700" cy="1936431"/>
          </a:xfrm>
          <a:prstGeom prst="rect">
            <a:avLst/>
          </a:prstGeom>
        </p:spPr>
      </p:pic>
      <p:pic>
        <p:nvPicPr>
          <p:cNvPr id="25" name="図 24" descr="おもちゃの人形と人の絵&#10;&#10;低い精度で自動的に生成された説明">
            <a:extLst>
              <a:ext uri="{FF2B5EF4-FFF2-40B4-BE49-F238E27FC236}">
                <a16:creationId xmlns:a16="http://schemas.microsoft.com/office/drawing/2014/main" id="{64A93D21-AA17-B061-0079-5D9CB654DDE0}"/>
              </a:ext>
            </a:extLst>
          </p:cNvPr>
          <p:cNvPicPr>
            <a:picLocks noChangeAspect="1"/>
          </p:cNvPicPr>
          <p:nvPr/>
        </p:nvPicPr>
        <p:blipFill rotWithShape="1">
          <a:blip r:embed="rId5">
            <a:extLst>
              <a:ext uri="{28A0092B-C50C-407E-A947-70E740481C1C}">
                <a14:useLocalDpi xmlns:a14="http://schemas.microsoft.com/office/drawing/2010/main" val="0"/>
              </a:ext>
            </a:extLst>
          </a:blip>
          <a:srcRect l="17154" t="757" r="65795" b="55779"/>
          <a:stretch/>
        </p:blipFill>
        <p:spPr>
          <a:xfrm>
            <a:off x="440040" y="4642673"/>
            <a:ext cx="1409700" cy="1936431"/>
          </a:xfrm>
          <a:prstGeom prst="rect">
            <a:avLst/>
          </a:prstGeom>
        </p:spPr>
      </p:pic>
      <p:cxnSp>
        <p:nvCxnSpPr>
          <p:cNvPr id="6" name="直線コネクタ 5">
            <a:extLst>
              <a:ext uri="{FF2B5EF4-FFF2-40B4-BE49-F238E27FC236}">
                <a16:creationId xmlns:a16="http://schemas.microsoft.com/office/drawing/2014/main" id="{FB6BBEFE-D998-1861-BB4A-249978302060}"/>
              </a:ext>
            </a:extLst>
          </p:cNvPr>
          <p:cNvCxnSpPr>
            <a:cxnSpLocks/>
          </p:cNvCxnSpPr>
          <p:nvPr/>
        </p:nvCxnSpPr>
        <p:spPr>
          <a:xfrm>
            <a:off x="786690" y="2517648"/>
            <a:ext cx="10579810" cy="0"/>
          </a:xfrm>
          <a:prstGeom prst="line">
            <a:avLst/>
          </a:prstGeom>
          <a:ln w="28575">
            <a:solidFill>
              <a:srgbClr val="42210B"/>
            </a:solidFill>
            <a:prstDash val="sysDot"/>
          </a:ln>
        </p:spPr>
        <p:style>
          <a:lnRef idx="1">
            <a:schemeClr val="accent1"/>
          </a:lnRef>
          <a:fillRef idx="0">
            <a:schemeClr val="accent1"/>
          </a:fillRef>
          <a:effectRef idx="0">
            <a:schemeClr val="accent1"/>
          </a:effectRef>
          <a:fontRef idx="minor">
            <a:schemeClr val="tx1"/>
          </a:fontRef>
        </p:style>
      </p:cxnSp>
      <p:sp>
        <p:nvSpPr>
          <p:cNvPr id="5" name="テキスト ボックス 11">
            <a:extLst>
              <a:ext uri="{FF2B5EF4-FFF2-40B4-BE49-F238E27FC236}">
                <a16:creationId xmlns:a16="http://schemas.microsoft.com/office/drawing/2014/main" id="{142760E8-B4E5-0C3E-2C75-8D65BF204843}"/>
              </a:ext>
            </a:extLst>
          </p:cNvPr>
          <p:cNvSpPr txBox="1"/>
          <p:nvPr/>
        </p:nvSpPr>
        <p:spPr>
          <a:xfrm>
            <a:off x="440040" y="843326"/>
            <a:ext cx="10086871" cy="830997"/>
          </a:xfrm>
          <a:prstGeom prst="rect">
            <a:avLst/>
          </a:prstGeom>
          <a:noFill/>
        </p:spPr>
        <p:txBody>
          <a:bodyPr wrap="square" rtlCol="0">
            <a:spAutoFit/>
          </a:bodyPr>
          <a:lstStyle/>
          <a:p>
            <a:r>
              <a:rPr lang="ja-JP" altLang="en-US" sz="4800">
                <a:ln w="0"/>
                <a:gradFill flip="none" rotWithShape="1">
                  <a:gsLst>
                    <a:gs pos="0">
                      <a:schemeClr val="bg1">
                        <a:lumMod val="75000"/>
                      </a:schemeClr>
                    </a:gs>
                    <a:gs pos="48600">
                      <a:schemeClr val="bg1">
                        <a:lumMod val="95000"/>
                      </a:schemeClr>
                    </a:gs>
                    <a:gs pos="100000">
                      <a:schemeClr val="tx2">
                        <a:lumMod val="40000"/>
                        <a:lumOff val="60000"/>
                      </a:schemeClr>
                    </a:gs>
                  </a:gsLst>
                  <a:path path="circle">
                    <a:fillToRect l="100000" t="100000"/>
                  </a:path>
                  <a:tileRect r="-100000" b="-100000"/>
                </a:gradFill>
                <a:effectLst>
                  <a:outerShdw blurRad="38100" dist="38100" dir="2700000" algn="tl">
                    <a:srgbClr val="000000">
                      <a:alpha val="43137"/>
                    </a:srgbClr>
                  </a:outerShdw>
                  <a:reflection blurRad="6350" stA="60000" endA="900" endPos="58000" dir="5400000" sy="-100000" algn="bl" rotWithShape="0"/>
                </a:effectLst>
                <a:latin typeface="UD Digi Kyokasho NK-B" panose="02020700000000000000" pitchFamily="18" charset="-128"/>
                <a:ea typeface="UD Digi Kyokasho NK-B" panose="02020700000000000000" pitchFamily="18" charset="-128"/>
              </a:rPr>
              <a:t>システムエンジニア・プログラマー</a:t>
            </a:r>
            <a:endParaRPr lang="en-US" sz="4800">
              <a:ln w="0"/>
              <a:gradFill flip="none" rotWithShape="1">
                <a:gsLst>
                  <a:gs pos="0">
                    <a:schemeClr val="bg1">
                      <a:lumMod val="75000"/>
                    </a:schemeClr>
                  </a:gs>
                  <a:gs pos="48600">
                    <a:schemeClr val="bg1">
                      <a:lumMod val="95000"/>
                    </a:schemeClr>
                  </a:gs>
                  <a:gs pos="100000">
                    <a:schemeClr val="tx2">
                      <a:lumMod val="40000"/>
                      <a:lumOff val="60000"/>
                    </a:schemeClr>
                  </a:gs>
                </a:gsLst>
                <a:path path="circle">
                  <a:fillToRect l="100000" t="100000"/>
                </a:path>
                <a:tileRect r="-100000" b="-100000"/>
              </a:gradFill>
              <a:effectLst>
                <a:outerShdw blurRad="38100" dist="38100" dir="2700000" algn="tl">
                  <a:srgbClr val="000000">
                    <a:alpha val="43137"/>
                  </a:srgbClr>
                </a:outerShdw>
                <a:reflection blurRad="6350" stA="60000" endA="900" endPos="58000" dir="5400000" sy="-100000" algn="bl" rotWithShape="0"/>
              </a:effectLst>
              <a:latin typeface="UD Digi Kyokasho NK-B" panose="02020700000000000000" pitchFamily="18" charset="-128"/>
              <a:ea typeface="UD Digi Kyokasho NK-B" panose="02020700000000000000" pitchFamily="18" charset="-128"/>
            </a:endParaRPr>
          </a:p>
        </p:txBody>
      </p:sp>
      <p:pic>
        <p:nvPicPr>
          <p:cNvPr id="11" name="Picture 10">
            <a:extLst>
              <a:ext uri="{FF2B5EF4-FFF2-40B4-BE49-F238E27FC236}">
                <a16:creationId xmlns:a16="http://schemas.microsoft.com/office/drawing/2014/main" id="{D1C7099F-0961-D423-7E0F-69F1F9EAEDFC}"/>
              </a:ext>
            </a:extLst>
          </p:cNvPr>
          <p:cNvPicPr>
            <a:picLocks noChangeAspect="1"/>
          </p:cNvPicPr>
          <p:nvPr/>
        </p:nvPicPr>
        <p:blipFill>
          <a:blip r:embed="rId6"/>
          <a:stretch>
            <a:fillRect/>
          </a:stretch>
        </p:blipFill>
        <p:spPr>
          <a:xfrm>
            <a:off x="3567121" y="3405386"/>
            <a:ext cx="4200508" cy="987638"/>
          </a:xfrm>
          <a:prstGeom prst="rect">
            <a:avLst/>
          </a:prstGeom>
        </p:spPr>
      </p:pic>
      <p:sp>
        <p:nvSpPr>
          <p:cNvPr id="12" name="吹き出し: 角を丸めた四角形 2">
            <a:extLst>
              <a:ext uri="{FF2B5EF4-FFF2-40B4-BE49-F238E27FC236}">
                <a16:creationId xmlns:a16="http://schemas.microsoft.com/office/drawing/2014/main" id="{3413BCCB-B997-F348-9074-3EBB2BE33A26}"/>
              </a:ext>
            </a:extLst>
          </p:cNvPr>
          <p:cNvSpPr/>
          <p:nvPr/>
        </p:nvSpPr>
        <p:spPr>
          <a:xfrm>
            <a:off x="2095646" y="4556311"/>
            <a:ext cx="3960000" cy="1983681"/>
          </a:xfrm>
          <a:prstGeom prst="wedgeRoundRectCallout">
            <a:avLst>
              <a:gd name="adj1" fmla="val -56533"/>
              <a:gd name="adj2" fmla="val 2963"/>
              <a:gd name="adj3" fmla="val 1666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b="1">
                <a:highlight>
                  <a:srgbClr val="FFFFCC"/>
                </a:highlight>
                <a:latin typeface="UD Digi Kyokasho NK-R" panose="02020400000000000000" pitchFamily="18" charset="-128"/>
                <a:ea typeface="UD Digi Kyokasho NK-R" panose="02020400000000000000" pitchFamily="18" charset="-128"/>
              </a:rPr>
              <a:t>パソコンや機械操作が好き</a:t>
            </a:r>
            <a:r>
              <a:rPr lang="ja-JP" altLang="en-US" sz="2400">
                <a:latin typeface="UD Digi Kyokasho NK-R" panose="02020400000000000000" pitchFamily="18" charset="-128"/>
                <a:ea typeface="UD Digi Kyokasho NK-R" panose="02020400000000000000" pitchFamily="18" charset="-128"/>
              </a:rPr>
              <a:t>だから。</a:t>
            </a:r>
            <a:r>
              <a:rPr lang="en-US" altLang="ja-JP" sz="2400">
                <a:latin typeface="UD Digi Kyokasho NK-R" panose="02020400000000000000" pitchFamily="18" charset="-128"/>
                <a:ea typeface="UD Digi Kyokasho NK-R" panose="02020400000000000000" pitchFamily="18" charset="-128"/>
              </a:rPr>
              <a:t>HTML</a:t>
            </a:r>
            <a:r>
              <a:rPr lang="ja-JP" altLang="en-US" sz="2400">
                <a:latin typeface="UD Digi Kyokasho NK-R" panose="02020400000000000000" pitchFamily="18" charset="-128"/>
                <a:ea typeface="UD Digi Kyokasho NK-R" panose="02020400000000000000" pitchFamily="18" charset="-128"/>
              </a:rPr>
              <a:t>の資格を取ったから、仕事に活かしたい。</a:t>
            </a:r>
            <a:endParaRPr lang="en-US" sz="2400">
              <a:latin typeface="UD Digi Kyokasho NK-R" panose="02020400000000000000" pitchFamily="18" charset="-128"/>
              <a:ea typeface="UD Digi Kyokasho NK-R" panose="02020400000000000000" pitchFamily="18" charset="-128"/>
            </a:endParaRPr>
          </a:p>
        </p:txBody>
      </p:sp>
      <p:sp>
        <p:nvSpPr>
          <p:cNvPr id="13" name="吹き出し: 角を丸めた四角形 3">
            <a:extLst>
              <a:ext uri="{FF2B5EF4-FFF2-40B4-BE49-F238E27FC236}">
                <a16:creationId xmlns:a16="http://schemas.microsoft.com/office/drawing/2014/main" id="{48C186DE-D580-69E3-7643-3D4C3A4917B0}"/>
              </a:ext>
            </a:extLst>
          </p:cNvPr>
          <p:cNvSpPr/>
          <p:nvPr/>
        </p:nvSpPr>
        <p:spPr>
          <a:xfrm>
            <a:off x="6174774" y="4578497"/>
            <a:ext cx="3960000" cy="1983681"/>
          </a:xfrm>
          <a:prstGeom prst="wedgeRoundRectCallout">
            <a:avLst>
              <a:gd name="adj1" fmla="val 57336"/>
              <a:gd name="adj2" fmla="val 7646"/>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a:latin typeface="UD Digi Kyokasho NK-R" panose="02020400000000000000" pitchFamily="18" charset="-128"/>
                <a:ea typeface="UD Digi Kyokasho NK-R" panose="02020400000000000000" pitchFamily="18" charset="-128"/>
              </a:rPr>
              <a:t>最近では</a:t>
            </a:r>
            <a:r>
              <a:rPr lang="ja-JP" altLang="en-US" sz="2400" b="1">
                <a:highlight>
                  <a:srgbClr val="FFFFCC"/>
                </a:highlight>
                <a:latin typeface="UD Digi Kyokasho NK-R" panose="02020400000000000000" pitchFamily="18" charset="-128"/>
                <a:ea typeface="UD Digi Kyokasho NK-R" panose="02020400000000000000" pitchFamily="18" charset="-128"/>
              </a:rPr>
              <a:t>雇用数が多く</a:t>
            </a:r>
            <a:r>
              <a:rPr lang="ja-JP" altLang="en-US" sz="2400">
                <a:latin typeface="UD Digi Kyokasho NK-R" panose="02020400000000000000" pitchFamily="18" charset="-128"/>
                <a:ea typeface="UD Digi Kyokasho NK-R" panose="02020400000000000000" pitchFamily="18" charset="-128"/>
              </a:rPr>
              <a:t>なっていてこれからの社会でも通用する職業だし、</a:t>
            </a:r>
            <a:r>
              <a:rPr lang="ja-JP" altLang="en-US" sz="2400" b="1">
                <a:highlight>
                  <a:srgbClr val="FFFFCC"/>
                </a:highlight>
                <a:latin typeface="UD Digi Kyokasho NK-R" panose="02020400000000000000" pitchFamily="18" charset="-128"/>
                <a:ea typeface="UD Digi Kyokasho NK-R" panose="02020400000000000000" pitchFamily="18" charset="-128"/>
              </a:rPr>
              <a:t>収入もよい</a:t>
            </a:r>
            <a:r>
              <a:rPr lang="ja-JP" altLang="en-US" sz="2400">
                <a:latin typeface="UD Digi Kyokasho NK-R" panose="02020400000000000000" pitchFamily="18" charset="-128"/>
                <a:ea typeface="UD Digi Kyokasho NK-R" panose="02020400000000000000" pitchFamily="18" charset="-128"/>
              </a:rPr>
              <a:t>と聞くから。</a:t>
            </a:r>
            <a:endParaRPr lang="en-US" sz="240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866033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矢印: 五方向 24">
            <a:extLst>
              <a:ext uri="{FF2B5EF4-FFF2-40B4-BE49-F238E27FC236}">
                <a16:creationId xmlns:a16="http://schemas.microsoft.com/office/drawing/2014/main" id="{B693552C-1DC0-93BB-4436-BE4835A7BD99}"/>
              </a:ext>
            </a:extLst>
          </p:cNvPr>
          <p:cNvSpPr/>
          <p:nvPr/>
        </p:nvSpPr>
        <p:spPr>
          <a:xfrm>
            <a:off x="889554" y="149158"/>
            <a:ext cx="5206446" cy="584264"/>
          </a:xfrm>
          <a:custGeom>
            <a:avLst/>
            <a:gdLst>
              <a:gd name="csX0" fmla="*/ 0 w 5206446"/>
              <a:gd name="csY0" fmla="*/ 0 h 584264"/>
              <a:gd name="csX1" fmla="*/ 4914314 w 5206446"/>
              <a:gd name="csY1" fmla="*/ 0 h 584264"/>
              <a:gd name="csX2" fmla="*/ 5206446 w 5206446"/>
              <a:gd name="csY2" fmla="*/ 292132 h 584264"/>
              <a:gd name="csX3" fmla="*/ 4914314 w 5206446"/>
              <a:gd name="csY3" fmla="*/ 584264 h 584264"/>
              <a:gd name="csX4" fmla="*/ 0 w 5206446"/>
              <a:gd name="csY4" fmla="*/ 584264 h 584264"/>
              <a:gd name="csX5" fmla="*/ 0 w 5206446"/>
              <a:gd name="csY5" fmla="*/ 0 h 584264"/>
            </a:gdLst>
            <a:ahLst/>
            <a:cxnLst>
              <a:cxn ang="0">
                <a:pos x="csX0" y="csY0"/>
              </a:cxn>
              <a:cxn ang="0">
                <a:pos x="csX1" y="csY1"/>
              </a:cxn>
              <a:cxn ang="0">
                <a:pos x="csX2" y="csY2"/>
              </a:cxn>
              <a:cxn ang="0">
                <a:pos x="csX3" y="csY3"/>
              </a:cxn>
              <a:cxn ang="0">
                <a:pos x="csX4" y="csY4"/>
              </a:cxn>
              <a:cxn ang="0">
                <a:pos x="csX5" y="csY5"/>
              </a:cxn>
            </a:cxnLst>
            <a:rect l="l" t="t" r="r" b="b"/>
            <a:pathLst>
              <a:path w="5206446" h="584264" fill="none" extrusionOk="0">
                <a:moveTo>
                  <a:pt x="0" y="0"/>
                </a:moveTo>
                <a:cubicBezTo>
                  <a:pt x="708590" y="-32626"/>
                  <a:pt x="4214518" y="-6805"/>
                  <a:pt x="4914314" y="0"/>
                </a:cubicBezTo>
                <a:cubicBezTo>
                  <a:pt x="4955359" y="27942"/>
                  <a:pt x="5181655" y="238357"/>
                  <a:pt x="5206446" y="292132"/>
                </a:cubicBezTo>
                <a:cubicBezTo>
                  <a:pt x="5089838" y="427459"/>
                  <a:pt x="4964549" y="541437"/>
                  <a:pt x="4914314" y="584264"/>
                </a:cubicBezTo>
                <a:cubicBezTo>
                  <a:pt x="3545499" y="585086"/>
                  <a:pt x="2351376" y="456044"/>
                  <a:pt x="0" y="584264"/>
                </a:cubicBezTo>
                <a:cubicBezTo>
                  <a:pt x="10296" y="507521"/>
                  <a:pt x="-9711" y="144903"/>
                  <a:pt x="0" y="0"/>
                </a:cubicBezTo>
                <a:close/>
              </a:path>
              <a:path w="5206446" h="584264" stroke="0" extrusionOk="0">
                <a:moveTo>
                  <a:pt x="0" y="0"/>
                </a:moveTo>
                <a:cubicBezTo>
                  <a:pt x="2309134" y="-25156"/>
                  <a:pt x="3938909" y="-142152"/>
                  <a:pt x="4914314" y="0"/>
                </a:cubicBezTo>
                <a:cubicBezTo>
                  <a:pt x="4973662" y="99827"/>
                  <a:pt x="5089863" y="216969"/>
                  <a:pt x="5206446" y="292132"/>
                </a:cubicBezTo>
                <a:cubicBezTo>
                  <a:pt x="5158151" y="306950"/>
                  <a:pt x="5010581" y="531288"/>
                  <a:pt x="4914314" y="584264"/>
                </a:cubicBezTo>
                <a:cubicBezTo>
                  <a:pt x="2977036" y="634763"/>
                  <a:pt x="1513253" y="674788"/>
                  <a:pt x="0" y="584264"/>
                </a:cubicBezTo>
                <a:cubicBezTo>
                  <a:pt x="10574" y="516855"/>
                  <a:pt x="20644" y="129517"/>
                  <a:pt x="0" y="0"/>
                </a:cubicBezTo>
                <a:close/>
              </a:path>
            </a:pathLst>
          </a:custGeom>
          <a:pattFill prst="wdUpDiag">
            <a:fgClr>
              <a:srgbClr val="FFFFCC"/>
            </a:fgClr>
            <a:bgClr>
              <a:schemeClr val="bg1"/>
            </a:bgClr>
          </a:pattFill>
          <a:ln>
            <a:solidFill>
              <a:srgbClr val="C830CC"/>
            </a:solidFill>
            <a:extLst>
              <a:ext uri="{C807C97D-BFC1-408E-A445-0C87EB9F89A2}">
                <ask:lineSketchStyleProps xmlns:ask="http://schemas.microsoft.com/office/drawing/2018/sketchyshapes" sd="380318463">
                  <a:prstGeom prst="homePlat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コンテンツ プレースホルダー 2">
            <a:extLst>
              <a:ext uri="{FF2B5EF4-FFF2-40B4-BE49-F238E27FC236}">
                <a16:creationId xmlns:a16="http://schemas.microsoft.com/office/drawing/2014/main" id="{B30F458D-E491-0A61-D6AF-951414DB0F8A}"/>
              </a:ext>
            </a:extLst>
          </p:cNvPr>
          <p:cNvSpPr>
            <a:spLocks noGrp="1"/>
          </p:cNvSpPr>
          <p:nvPr>
            <p:ph idx="1"/>
          </p:nvPr>
        </p:nvSpPr>
        <p:spPr>
          <a:xfrm>
            <a:off x="880112" y="866346"/>
            <a:ext cx="11474392" cy="982413"/>
          </a:xfrm>
        </p:spPr>
        <p:txBody>
          <a:bodyPr>
            <a:noAutofit/>
          </a:bodyPr>
          <a:lstStyle/>
          <a:p>
            <a:pPr>
              <a:lnSpc>
                <a:spcPct val="100000"/>
              </a:lnSpc>
            </a:pPr>
            <a:r>
              <a:rPr lang="ja-JP" altLang="en-US" sz="2200">
                <a:latin typeface="UD Digi Kyokasho NK-R" panose="02020400000000000000" pitchFamily="18" charset="-128"/>
                <a:ea typeface="UD Digi Kyokasho NK-R" panose="02020400000000000000" pitchFamily="18" charset="-128"/>
              </a:rPr>
              <a:t>下の図は、</a:t>
            </a:r>
            <a:r>
              <a:rPr lang="en-US" altLang="ja-JP" sz="2200">
                <a:latin typeface="UD Digi Kyokasho NK-R" panose="02020400000000000000" pitchFamily="18" charset="-128"/>
                <a:ea typeface="UD Digi Kyokasho NK-R" panose="02020400000000000000" pitchFamily="18" charset="-128"/>
              </a:rPr>
              <a:t>2024</a:t>
            </a:r>
            <a:r>
              <a:rPr lang="ja-JP" altLang="en-US" sz="2200">
                <a:latin typeface="UD Digi Kyokasho NK-R" panose="02020400000000000000" pitchFamily="18" charset="-128"/>
                <a:ea typeface="UD Digi Kyokasho NK-R" panose="02020400000000000000" pitchFamily="18" charset="-128"/>
              </a:rPr>
              <a:t>年にタイの</a:t>
            </a:r>
            <a:r>
              <a:rPr lang="en-US" altLang="ja-JP" sz="2200">
                <a:latin typeface="UD Digi Kyokasho NK-R" panose="02020400000000000000" pitchFamily="18" charset="-128"/>
                <a:ea typeface="UD Digi Kyokasho NK-R" panose="02020400000000000000" pitchFamily="18" charset="-128"/>
              </a:rPr>
              <a:t>15</a:t>
            </a:r>
            <a:r>
              <a:rPr lang="ja-JP" altLang="en-US" sz="2200">
                <a:latin typeface="UD Digi Kyokasho NK-R" panose="02020400000000000000" pitchFamily="18" charset="-128"/>
                <a:ea typeface="UD Digi Kyokasho NK-R" panose="02020400000000000000" pitchFamily="18" charset="-128"/>
              </a:rPr>
              <a:t>歳～</a:t>
            </a:r>
            <a:r>
              <a:rPr lang="en-US" altLang="ja-JP" sz="2200">
                <a:latin typeface="UD Digi Kyokasho NK-R" panose="02020400000000000000" pitchFamily="18" charset="-128"/>
                <a:ea typeface="UD Digi Kyokasho NK-R" panose="02020400000000000000" pitchFamily="18" charset="-128"/>
              </a:rPr>
              <a:t>17</a:t>
            </a:r>
            <a:r>
              <a:rPr lang="ja-JP" altLang="en-US" sz="2200">
                <a:latin typeface="UD Digi Kyokasho NK-R" panose="02020400000000000000" pitchFamily="18" charset="-128"/>
                <a:ea typeface="UD Digi Kyokasho NK-R" panose="02020400000000000000" pitchFamily="18" charset="-128"/>
              </a:rPr>
              <a:t>歳の生徒</a:t>
            </a:r>
            <a:r>
              <a:rPr lang="en-US" altLang="ja-JP" sz="2200">
                <a:latin typeface="UD Digi Kyokasho NK-R" panose="02020400000000000000" pitchFamily="18" charset="-128"/>
                <a:ea typeface="UD Digi Kyokasho NK-R" panose="02020400000000000000" pitchFamily="18" charset="-128"/>
              </a:rPr>
              <a:t>4,050</a:t>
            </a:r>
            <a:r>
              <a:rPr lang="ja-JP" altLang="en-US" sz="2200">
                <a:latin typeface="UD Digi Kyokasho NK-R" panose="02020400000000000000" pitchFamily="18" charset="-128"/>
                <a:ea typeface="UD Digi Kyokasho NK-R" panose="02020400000000000000" pitchFamily="18" charset="-128"/>
              </a:rPr>
              <a:t>人を対象に行われた調査の結果です。</a:t>
            </a:r>
            <a:endParaRPr lang="en-US" altLang="ja-JP" sz="2200">
              <a:latin typeface="UD Digi Kyokasho NK-R" panose="02020400000000000000" pitchFamily="18" charset="-128"/>
              <a:ea typeface="UD Digi Kyokasho NK-R" panose="02020400000000000000" pitchFamily="18" charset="-128"/>
            </a:endParaRPr>
          </a:p>
          <a:p>
            <a:pPr>
              <a:lnSpc>
                <a:spcPct val="100000"/>
              </a:lnSpc>
            </a:pPr>
            <a:r>
              <a:rPr lang="ja-JP" altLang="en-US" sz="2200">
                <a:latin typeface="UD Digi Kyokasho NK-R" panose="02020400000000000000" pitchFamily="18" charset="-128"/>
                <a:ea typeface="UD Digi Kyokasho NK-R" panose="02020400000000000000" pitchFamily="18" charset="-128"/>
              </a:rPr>
              <a:t>ランキングを見てみましょう。トップ３の職業は何だと思いますか。</a:t>
            </a:r>
            <a:endParaRPr lang="en-US" sz="2200">
              <a:latin typeface="UD Digi Kyokasho NK-R" panose="02020400000000000000" pitchFamily="18" charset="-128"/>
              <a:ea typeface="UD Digi Kyokasho NK-R" panose="02020400000000000000" pitchFamily="18" charset="-128"/>
            </a:endParaRPr>
          </a:p>
        </p:txBody>
      </p:sp>
      <p:pic>
        <p:nvPicPr>
          <p:cNvPr id="17" name="図 16">
            <a:extLst>
              <a:ext uri="{FF2B5EF4-FFF2-40B4-BE49-F238E27FC236}">
                <a16:creationId xmlns:a16="http://schemas.microsoft.com/office/drawing/2014/main" id="{608DD80B-8938-B884-F2AA-E0A1035295C3}"/>
              </a:ext>
            </a:extLst>
          </p:cNvPr>
          <p:cNvPicPr>
            <a:picLocks noChangeAspect="1"/>
          </p:cNvPicPr>
          <p:nvPr/>
        </p:nvPicPr>
        <p:blipFill>
          <a:blip r:embed="rId3"/>
          <a:stretch>
            <a:fillRect/>
          </a:stretch>
        </p:blipFill>
        <p:spPr>
          <a:xfrm>
            <a:off x="10764387" y="4997003"/>
            <a:ext cx="1135170" cy="1586129"/>
          </a:xfrm>
          <a:prstGeom prst="rect">
            <a:avLst/>
          </a:prstGeom>
        </p:spPr>
      </p:pic>
      <p:grpSp>
        <p:nvGrpSpPr>
          <p:cNvPr id="3" name="グループ化 2">
            <a:extLst>
              <a:ext uri="{FF2B5EF4-FFF2-40B4-BE49-F238E27FC236}">
                <a16:creationId xmlns:a16="http://schemas.microsoft.com/office/drawing/2014/main" id="{CFE7CD34-B7F2-2DE7-7814-A5B214F6A2EA}"/>
              </a:ext>
            </a:extLst>
          </p:cNvPr>
          <p:cNvGrpSpPr/>
          <p:nvPr/>
        </p:nvGrpSpPr>
        <p:grpSpPr>
          <a:xfrm>
            <a:off x="8656170" y="2357329"/>
            <a:ext cx="3007189" cy="1261768"/>
            <a:chOff x="7795688" y="5309714"/>
            <a:chExt cx="3007189" cy="1261768"/>
          </a:xfrm>
        </p:grpSpPr>
        <p:sp>
          <p:nvSpPr>
            <p:cNvPr id="7" name="吹き出し: 円形 6">
              <a:extLst>
                <a:ext uri="{FF2B5EF4-FFF2-40B4-BE49-F238E27FC236}">
                  <a16:creationId xmlns:a16="http://schemas.microsoft.com/office/drawing/2014/main" id="{BC5E40EA-97D4-26B9-5CAA-072B97490562}"/>
                </a:ext>
              </a:extLst>
            </p:cNvPr>
            <p:cNvSpPr/>
            <p:nvPr/>
          </p:nvSpPr>
          <p:spPr>
            <a:xfrm>
              <a:off x="7795688" y="5309714"/>
              <a:ext cx="3007189" cy="1261768"/>
            </a:xfrm>
            <a:custGeom>
              <a:avLst/>
              <a:gdLst>
                <a:gd name="csX0" fmla="*/ 2321670 w 3007189"/>
                <a:gd name="csY0" fmla="*/ 1433343 h 1261768"/>
                <a:gd name="csX1" fmla="*/ 1820284 w 3007189"/>
                <a:gd name="csY1" fmla="*/ 1247616 h 1261768"/>
                <a:gd name="csX2" fmla="*/ 729731 w 3007189"/>
                <a:gd name="csY2" fmla="*/ 1171795 h 1261768"/>
                <a:gd name="csX3" fmla="*/ 960294 w 3007189"/>
                <a:gd name="csY3" fmla="*/ 42625 h 1261768"/>
                <a:gd name="csX4" fmla="*/ 1995134 w 3007189"/>
                <a:gd name="csY4" fmla="*/ 34664 h 1261768"/>
                <a:gd name="csX5" fmla="*/ 2347846 w 3007189"/>
                <a:gd name="csY5" fmla="*/ 1152932 h 1261768"/>
                <a:gd name="csX6" fmla="*/ 2321670 w 3007189"/>
                <a:gd name="csY6" fmla="*/ 1433343 h 126176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07189" h="1261768" fill="none" extrusionOk="0">
                  <a:moveTo>
                    <a:pt x="2321670" y="1433343"/>
                  </a:moveTo>
                  <a:cubicBezTo>
                    <a:pt x="2253425" y="1358325"/>
                    <a:pt x="2044654" y="1333836"/>
                    <a:pt x="1820284" y="1247616"/>
                  </a:cubicBezTo>
                  <a:cubicBezTo>
                    <a:pt x="1457900" y="1292933"/>
                    <a:pt x="1050884" y="1253890"/>
                    <a:pt x="729731" y="1171795"/>
                  </a:cubicBezTo>
                  <a:cubicBezTo>
                    <a:pt x="-441866" y="943500"/>
                    <a:pt x="-330257" y="286918"/>
                    <a:pt x="960294" y="42625"/>
                  </a:cubicBezTo>
                  <a:cubicBezTo>
                    <a:pt x="1253834" y="3093"/>
                    <a:pt x="1661278" y="-57732"/>
                    <a:pt x="1995134" y="34664"/>
                  </a:cubicBezTo>
                  <a:cubicBezTo>
                    <a:pt x="3234645" y="318001"/>
                    <a:pt x="3337689" y="892032"/>
                    <a:pt x="2347846" y="1152932"/>
                  </a:cubicBezTo>
                  <a:cubicBezTo>
                    <a:pt x="2331947" y="1205245"/>
                    <a:pt x="2329005" y="1399417"/>
                    <a:pt x="2321670" y="1433343"/>
                  </a:cubicBezTo>
                  <a:close/>
                </a:path>
                <a:path w="3007189" h="1261768" stroke="0" extrusionOk="0">
                  <a:moveTo>
                    <a:pt x="2321670" y="1433343"/>
                  </a:moveTo>
                  <a:cubicBezTo>
                    <a:pt x="2239366" y="1378850"/>
                    <a:pt x="2049605" y="1292449"/>
                    <a:pt x="1820284" y="1247616"/>
                  </a:cubicBezTo>
                  <a:cubicBezTo>
                    <a:pt x="1446900" y="1270777"/>
                    <a:pt x="1056312" y="1299075"/>
                    <a:pt x="729731" y="1171795"/>
                  </a:cubicBezTo>
                  <a:cubicBezTo>
                    <a:pt x="-398867" y="867335"/>
                    <a:pt x="-187103" y="318578"/>
                    <a:pt x="960294" y="42625"/>
                  </a:cubicBezTo>
                  <a:cubicBezTo>
                    <a:pt x="1289798" y="-26628"/>
                    <a:pt x="1647015" y="32273"/>
                    <a:pt x="1995134" y="34664"/>
                  </a:cubicBezTo>
                  <a:cubicBezTo>
                    <a:pt x="3188121" y="142902"/>
                    <a:pt x="3356675" y="853828"/>
                    <a:pt x="2347846" y="1152932"/>
                  </a:cubicBezTo>
                  <a:cubicBezTo>
                    <a:pt x="2346311" y="1251664"/>
                    <a:pt x="2342751" y="1380528"/>
                    <a:pt x="2321670" y="1433343"/>
                  </a:cubicBezTo>
                  <a:close/>
                </a:path>
              </a:pathLst>
            </a:custGeom>
            <a:solidFill>
              <a:schemeClr val="bg1"/>
            </a:solidFill>
            <a:ln w="11430" cap="flat" cmpd="sng" algn="ctr">
              <a:solidFill>
                <a:srgbClr val="C830CC"/>
              </a:solidFill>
              <a:prstDash val="solid"/>
              <a:extLst>
                <a:ext uri="{C807C97D-BFC1-408E-A445-0C87EB9F89A2}">
                  <ask:lineSketchStyleProps xmlns:ask="http://schemas.microsoft.com/office/drawing/2018/sketchyshapes" sd="916794825">
                    <a:prstGeom prst="wedgeEllipseCallout">
                      <a:avLst>
                        <a:gd name="adj1" fmla="val 27204"/>
                        <a:gd name="adj2" fmla="val 63598"/>
                      </a:avLst>
                    </a:prstGeom>
                    <ask:type>
                      <ask:lineSketchCurved/>
                    </ask:type>
                  </ask:lineSketchStyleProps>
                </a:ext>
              </a:extLst>
            </a:ln>
            <a:effectLst>
              <a:outerShdw blurRad="50800" dist="25000" dir="5400000" rotWithShape="0">
                <a:srgbClr val="C830CC">
                  <a:shade val="30000"/>
                  <a:satMod val="15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Meiryo" panose="020B0604030504040204" pitchFamily="34" charset="-128"/>
                <a:ea typeface="Meiryo" panose="020B0604030504040204" pitchFamily="34" charset="-128"/>
                <a:cs typeface="+mn-cs"/>
              </a:endParaRPr>
            </a:p>
          </p:txBody>
        </p:sp>
        <p:sp>
          <p:nvSpPr>
            <p:cNvPr id="9" name="テキスト ボックス 8">
              <a:extLst>
                <a:ext uri="{FF2B5EF4-FFF2-40B4-BE49-F238E27FC236}">
                  <a16:creationId xmlns:a16="http://schemas.microsoft.com/office/drawing/2014/main" id="{8F22CBA1-F721-6224-90E2-BF6732AC54AB}"/>
                </a:ext>
              </a:extLst>
            </p:cNvPr>
            <p:cNvSpPr txBox="1"/>
            <p:nvPr/>
          </p:nvSpPr>
          <p:spPr>
            <a:xfrm>
              <a:off x="8048697" y="5687900"/>
              <a:ext cx="2661575" cy="706604"/>
            </a:xfrm>
            <a:prstGeom prst="rect">
              <a:avLst/>
            </a:prstGeom>
            <a:noFill/>
          </p:spPr>
          <p:txBody>
            <a:bodyPr wrap="square">
              <a:spAutoFit/>
            </a:bodyPr>
            <a:lstStyle/>
            <a:p>
              <a:pPr marL="0" marR="0" lvl="0" indent="0" defTabSz="914400" eaLnBrk="1" fontAlgn="auto" latinLnBrk="0" hangingPunct="1">
                <a:lnSpc>
                  <a:spcPct val="90000"/>
                </a:lnSpc>
                <a:spcBef>
                  <a:spcPct val="0"/>
                </a:spcBef>
                <a:spcAft>
                  <a:spcPts val="600"/>
                </a:spcAft>
                <a:buClrTx/>
                <a:buSzTx/>
                <a:buFontTx/>
                <a:buNone/>
                <a:tabLst/>
                <a:defRPr/>
              </a:pPr>
              <a:r>
                <a:rPr kumimoji="0" lang="ja-JP" alt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rPr>
                <a:t>どんな職業が人気がありますか。</a:t>
              </a:r>
              <a:endParaRPr kumimoji="0" 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grpSp>
      <p:grpSp>
        <p:nvGrpSpPr>
          <p:cNvPr id="22" name="グループ化 21">
            <a:extLst>
              <a:ext uri="{FF2B5EF4-FFF2-40B4-BE49-F238E27FC236}">
                <a16:creationId xmlns:a16="http://schemas.microsoft.com/office/drawing/2014/main" id="{E1CD731D-CCBE-0940-4C4C-EEFF6270C170}"/>
              </a:ext>
            </a:extLst>
          </p:cNvPr>
          <p:cNvGrpSpPr/>
          <p:nvPr/>
        </p:nvGrpSpPr>
        <p:grpSpPr>
          <a:xfrm>
            <a:off x="8279971" y="3778344"/>
            <a:ext cx="3383388" cy="1261768"/>
            <a:chOff x="7557302" y="5309714"/>
            <a:chExt cx="3383388" cy="1261768"/>
          </a:xfrm>
        </p:grpSpPr>
        <p:sp>
          <p:nvSpPr>
            <p:cNvPr id="23" name="吹き出し: 円形 22">
              <a:extLst>
                <a:ext uri="{FF2B5EF4-FFF2-40B4-BE49-F238E27FC236}">
                  <a16:creationId xmlns:a16="http://schemas.microsoft.com/office/drawing/2014/main" id="{6D1391E6-A41D-257B-EECA-D693952AD9EC}"/>
                </a:ext>
              </a:extLst>
            </p:cNvPr>
            <p:cNvSpPr/>
            <p:nvPr/>
          </p:nvSpPr>
          <p:spPr>
            <a:xfrm>
              <a:off x="7557302" y="5309714"/>
              <a:ext cx="3383388" cy="1261768"/>
            </a:xfrm>
            <a:custGeom>
              <a:avLst/>
              <a:gdLst>
                <a:gd name="csX0" fmla="*/ 2311734 w 3383388"/>
                <a:gd name="csY0" fmla="*/ 1415073 h 1261768"/>
                <a:gd name="csX1" fmla="*/ 1851751 w 3383388"/>
                <a:gd name="csY1" fmla="*/ 1258938 h 1261768"/>
                <a:gd name="csX2" fmla="*/ 614334 w 3383388"/>
                <a:gd name="csY2" fmla="*/ 1117286 h 1261768"/>
                <a:gd name="csX3" fmla="*/ 1274637 w 3383388"/>
                <a:gd name="csY3" fmla="*/ 19472 h 1261768"/>
                <a:gd name="csX4" fmla="*/ 2295598 w 3383388"/>
                <a:gd name="csY4" fmla="*/ 41567 h 1261768"/>
                <a:gd name="csX5" fmla="*/ 2470974 w 3383388"/>
                <a:gd name="csY5" fmla="*/ 1190844 h 1261768"/>
                <a:gd name="csX6" fmla="*/ 2311734 w 3383388"/>
                <a:gd name="csY6" fmla="*/ 1415073 h 126176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383388" h="1261768" fill="none" extrusionOk="0">
                  <a:moveTo>
                    <a:pt x="2311734" y="1415073"/>
                  </a:moveTo>
                  <a:cubicBezTo>
                    <a:pt x="2107662" y="1358344"/>
                    <a:pt x="2015473" y="1360442"/>
                    <a:pt x="1851751" y="1258938"/>
                  </a:cubicBezTo>
                  <a:cubicBezTo>
                    <a:pt x="1439442" y="1311105"/>
                    <a:pt x="934673" y="1222331"/>
                    <a:pt x="614334" y="1117286"/>
                  </a:cubicBezTo>
                  <a:cubicBezTo>
                    <a:pt x="-463444" y="792811"/>
                    <a:pt x="-154988" y="185402"/>
                    <a:pt x="1274637" y="19472"/>
                  </a:cubicBezTo>
                  <a:cubicBezTo>
                    <a:pt x="1603672" y="-9137"/>
                    <a:pt x="1971632" y="-41862"/>
                    <a:pt x="2295598" y="41567"/>
                  </a:cubicBezTo>
                  <a:cubicBezTo>
                    <a:pt x="3713396" y="323783"/>
                    <a:pt x="3741247" y="962904"/>
                    <a:pt x="2470974" y="1190844"/>
                  </a:cubicBezTo>
                  <a:cubicBezTo>
                    <a:pt x="2423247" y="1265141"/>
                    <a:pt x="2347016" y="1386232"/>
                    <a:pt x="2311734" y="1415073"/>
                  </a:cubicBezTo>
                  <a:close/>
                </a:path>
                <a:path w="3383388" h="1261768" stroke="0" extrusionOk="0">
                  <a:moveTo>
                    <a:pt x="2311734" y="1415073"/>
                  </a:moveTo>
                  <a:cubicBezTo>
                    <a:pt x="2143640" y="1358736"/>
                    <a:pt x="2076028" y="1295550"/>
                    <a:pt x="1851751" y="1258938"/>
                  </a:cubicBezTo>
                  <a:cubicBezTo>
                    <a:pt x="1404552" y="1207906"/>
                    <a:pt x="959797" y="1243048"/>
                    <a:pt x="614334" y="1117286"/>
                  </a:cubicBezTo>
                  <a:cubicBezTo>
                    <a:pt x="-539945" y="735364"/>
                    <a:pt x="-59142" y="183371"/>
                    <a:pt x="1274637" y="19472"/>
                  </a:cubicBezTo>
                  <a:cubicBezTo>
                    <a:pt x="1609112" y="-37646"/>
                    <a:pt x="1959680" y="33898"/>
                    <a:pt x="2295598" y="41567"/>
                  </a:cubicBezTo>
                  <a:cubicBezTo>
                    <a:pt x="3679609" y="182517"/>
                    <a:pt x="3745242" y="929466"/>
                    <a:pt x="2470974" y="1190844"/>
                  </a:cubicBezTo>
                  <a:cubicBezTo>
                    <a:pt x="2390907" y="1273819"/>
                    <a:pt x="2364553" y="1305495"/>
                    <a:pt x="2311734" y="1415073"/>
                  </a:cubicBezTo>
                  <a:close/>
                </a:path>
              </a:pathLst>
            </a:custGeom>
            <a:solidFill>
              <a:schemeClr val="bg1"/>
            </a:solidFill>
            <a:ln w="11430" cap="flat" cmpd="sng" algn="ctr">
              <a:solidFill>
                <a:srgbClr val="C830CC"/>
              </a:solidFill>
              <a:prstDash val="solid"/>
              <a:extLst>
                <a:ext uri="{C807C97D-BFC1-408E-A445-0C87EB9F89A2}">
                  <ask:lineSketchStyleProps xmlns:ask="http://schemas.microsoft.com/office/drawing/2018/sketchyshapes" sd="916794825">
                    <a:prstGeom prst="wedgeEllipseCallout">
                      <a:avLst>
                        <a:gd name="adj1" fmla="val 18326"/>
                        <a:gd name="adj2" fmla="val 62150"/>
                      </a:avLst>
                    </a:prstGeom>
                    <ask:type>
                      <ask:lineSketchCurved/>
                    </ask:type>
                  </ask:lineSketchStyleProps>
                </a:ext>
              </a:extLst>
            </a:ln>
            <a:effectLst>
              <a:outerShdw blurRad="50800" dist="25000" dir="5400000" rotWithShape="0">
                <a:srgbClr val="C830CC">
                  <a:shade val="30000"/>
                  <a:satMod val="15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prstClr val="black"/>
                </a:solidFill>
                <a:effectLst/>
                <a:uLnTx/>
                <a:uFillTx/>
                <a:latin typeface="Meiryo" panose="020B0604030504040204" pitchFamily="34" charset="-128"/>
                <a:ea typeface="Meiryo" panose="020B0604030504040204" pitchFamily="34" charset="-128"/>
                <a:cs typeface="+mn-cs"/>
              </a:endParaRPr>
            </a:p>
          </p:txBody>
        </p:sp>
        <p:sp>
          <p:nvSpPr>
            <p:cNvPr id="24" name="テキスト ボックス 23">
              <a:extLst>
                <a:ext uri="{FF2B5EF4-FFF2-40B4-BE49-F238E27FC236}">
                  <a16:creationId xmlns:a16="http://schemas.microsoft.com/office/drawing/2014/main" id="{1F12EBF7-9585-CF99-C88D-CE0C110AC7F7}"/>
                </a:ext>
              </a:extLst>
            </p:cNvPr>
            <p:cNvSpPr txBox="1"/>
            <p:nvPr/>
          </p:nvSpPr>
          <p:spPr>
            <a:xfrm>
              <a:off x="7696243" y="5659037"/>
              <a:ext cx="3106634" cy="706604"/>
            </a:xfrm>
            <a:prstGeom prst="rect">
              <a:avLst/>
            </a:prstGeom>
            <a:noFill/>
          </p:spPr>
          <p:txBody>
            <a:bodyPr wrap="square">
              <a:spAutoFit/>
            </a:bodyPr>
            <a:lstStyle/>
            <a:p>
              <a:pPr marL="0" marR="0" lvl="0" indent="0" defTabSz="914400" eaLnBrk="1" fontAlgn="auto" latinLnBrk="0" hangingPunct="1">
                <a:lnSpc>
                  <a:spcPct val="90000"/>
                </a:lnSpc>
                <a:spcBef>
                  <a:spcPct val="0"/>
                </a:spcBef>
                <a:spcAft>
                  <a:spcPts val="600"/>
                </a:spcAft>
                <a:buClrTx/>
                <a:buSzTx/>
                <a:buFontTx/>
                <a:buNone/>
                <a:tabLst/>
                <a:defRPr/>
              </a:pPr>
              <a:r>
                <a:rPr kumimoji="0" lang="ja-JP" alt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rPr>
                <a:t>どうしてこのような職業が人気があると思いますか。</a:t>
              </a:r>
              <a:endParaRPr kumimoji="0" lang="en-US" sz="2200" i="0" u="none" strike="noStrike" kern="0" cap="none" spc="0" normalizeH="0" baseline="0" noProof="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grpSp>
      <p:sp>
        <p:nvSpPr>
          <p:cNvPr id="27" name="テキスト ボックス 26">
            <a:extLst>
              <a:ext uri="{FF2B5EF4-FFF2-40B4-BE49-F238E27FC236}">
                <a16:creationId xmlns:a16="http://schemas.microsoft.com/office/drawing/2014/main" id="{318FBCDD-41F7-2003-049A-C3D3F6609B06}"/>
              </a:ext>
            </a:extLst>
          </p:cNvPr>
          <p:cNvSpPr txBox="1"/>
          <p:nvPr/>
        </p:nvSpPr>
        <p:spPr>
          <a:xfrm>
            <a:off x="889554" y="226335"/>
            <a:ext cx="4891314" cy="461665"/>
          </a:xfrm>
          <a:prstGeom prst="rect">
            <a:avLst/>
          </a:prstGeom>
          <a:noFill/>
        </p:spPr>
        <p:txBody>
          <a:bodyPr wrap="square">
            <a:spAutoFit/>
          </a:bodyPr>
          <a:lstStyle/>
          <a:p>
            <a:pPr algn="ctr"/>
            <a:r>
              <a:rPr lang="ja-JP" altLang="en-US" sz="2400">
                <a:latin typeface="UD Digi Kyokasho NK-B" panose="02020700000000000000" pitchFamily="18" charset="-128"/>
                <a:ea typeface="UD Digi Kyokasho NK-B" panose="02020700000000000000" pitchFamily="18" charset="-128"/>
              </a:rPr>
              <a:t>タイの高校生に人気がある職業</a:t>
            </a:r>
            <a:endParaRPr lang="en-US" sz="2400"/>
          </a:p>
        </p:txBody>
      </p:sp>
      <p:graphicFrame>
        <p:nvGraphicFramePr>
          <p:cNvPr id="14" name="表 17">
            <a:extLst>
              <a:ext uri="{FF2B5EF4-FFF2-40B4-BE49-F238E27FC236}">
                <a16:creationId xmlns:a16="http://schemas.microsoft.com/office/drawing/2014/main" id="{FD92B99E-BC19-BDC4-EDB3-ABF420A7AD09}"/>
              </a:ext>
            </a:extLst>
          </p:cNvPr>
          <p:cNvGraphicFramePr>
            <a:graphicFrameLocks noGrp="1"/>
          </p:cNvGraphicFramePr>
          <p:nvPr>
            <p:extLst>
              <p:ext uri="{D42A27DB-BD31-4B8C-83A1-F6EECF244321}">
                <p14:modId xmlns:p14="http://schemas.microsoft.com/office/powerpoint/2010/main" val="1379113609"/>
              </p:ext>
            </p:extLst>
          </p:nvPr>
        </p:nvGraphicFramePr>
        <p:xfrm>
          <a:off x="4073089" y="1848217"/>
          <a:ext cx="4021732" cy="4783446"/>
        </p:xfrm>
        <a:graphic>
          <a:graphicData uri="http://schemas.openxmlformats.org/drawingml/2006/table">
            <a:tbl>
              <a:tblPr firstRow="1" bandRow="1">
                <a:tableStyleId>{00A15C55-8517-42AA-B614-E9B94910E393}</a:tableStyleId>
              </a:tblPr>
              <a:tblGrid>
                <a:gridCol w="585587">
                  <a:extLst>
                    <a:ext uri="{9D8B030D-6E8A-4147-A177-3AD203B41FA5}">
                      <a16:colId xmlns:a16="http://schemas.microsoft.com/office/drawing/2014/main" val="3795932108"/>
                    </a:ext>
                  </a:extLst>
                </a:gridCol>
                <a:gridCol w="3436145">
                  <a:extLst>
                    <a:ext uri="{9D8B030D-6E8A-4147-A177-3AD203B41FA5}">
                      <a16:colId xmlns:a16="http://schemas.microsoft.com/office/drawing/2014/main" val="795782398"/>
                    </a:ext>
                  </a:extLst>
                </a:gridCol>
              </a:tblGrid>
              <a:tr h="413734">
                <a:tc gridSpan="2">
                  <a:txBody>
                    <a:bodyPr/>
                    <a:lstStyle/>
                    <a:p>
                      <a:pPr algn="ctr"/>
                      <a:r>
                        <a:rPr lang="en-US" altLang="ja-JP" sz="1600">
                          <a:latin typeface="UD Digi Kyokasho NK-B" panose="02020700000000000000" pitchFamily="18" charset="-128"/>
                          <a:ea typeface="UD Digi Kyokasho NK-B" panose="02020700000000000000" pitchFamily="18" charset="-128"/>
                        </a:rPr>
                        <a:t>TOP</a:t>
                      </a:r>
                      <a:r>
                        <a:rPr lang="ja-JP" altLang="en-US" sz="1600">
                          <a:latin typeface="UD Digi Kyokasho NK-B" panose="02020700000000000000" pitchFamily="18" charset="-128"/>
                          <a:ea typeface="UD Digi Kyokasho NK-B" panose="02020700000000000000" pitchFamily="18" charset="-128"/>
                        </a:rPr>
                        <a:t>１０</a:t>
                      </a:r>
                      <a:endParaRPr lang="en-US" sz="1600">
                        <a:latin typeface="UD Digi Kyokasho NK-B" panose="02020700000000000000" pitchFamily="18" charset="-128"/>
                        <a:ea typeface="UD Digi Kyokasho NK-B" panose="02020700000000000000" pitchFamily="18" charset="-128"/>
                      </a:endParaRPr>
                    </a:p>
                  </a:txBody>
                  <a:tcPr anchor="ctr"/>
                </a:tc>
                <a:tc hMerge="1">
                  <a:txBody>
                    <a:bodyPr/>
                    <a:lstStyle/>
                    <a:p>
                      <a:pPr algn="ctr"/>
                      <a:r>
                        <a:rPr lang="ja-JP" altLang="en-US">
                          <a:latin typeface="UD Digi Kyokasho NK-R" panose="02020400000000000000" pitchFamily="18" charset="-128"/>
                          <a:ea typeface="UD Digi Kyokasho NK-R" panose="02020400000000000000" pitchFamily="18" charset="-128"/>
                        </a:rPr>
                        <a:t>女子高生</a:t>
                      </a:r>
                      <a:endParaRPr lang="en-US">
                        <a:latin typeface="UD Digi Kyokasho NK-R" panose="02020400000000000000" pitchFamily="18" charset="-128"/>
                        <a:ea typeface="UD Digi Kyokasho NK-R" panose="02020400000000000000" pitchFamily="18" charset="-128"/>
                      </a:endParaRPr>
                    </a:p>
                  </a:txBody>
                  <a:tcPr anchor="ctr"/>
                </a:tc>
                <a:extLst>
                  <a:ext uri="{0D108BD9-81ED-4DB2-BD59-A6C34878D82A}">
                    <a16:rowId xmlns:a16="http://schemas.microsoft.com/office/drawing/2014/main" val="1543008206"/>
                  </a:ext>
                </a:extLst>
              </a:tr>
              <a:tr h="413734">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教師・塾の先生</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4192266532"/>
                  </a:ext>
                </a:extLst>
              </a:tr>
              <a:tr h="413734">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医師・看護師</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185751710"/>
                  </a:ext>
                </a:extLst>
              </a:tr>
              <a:tr h="413734">
                <a:tc>
                  <a:txBody>
                    <a:bodyPr/>
                    <a:lstStyle/>
                    <a:p>
                      <a:pPr algn="ctr"/>
                      <a:endParaRPr lang="en-US" sz="1600">
                        <a:latin typeface="UD Digi Kyokasho NK-B" panose="02020700000000000000" pitchFamily="18" charset="-128"/>
                        <a:ea typeface="UD Digi Kyokasho NK-B" panose="02020700000000000000" pitchFamily="18" charset="-128"/>
                      </a:endParaRP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外国に関わる仕事</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847707993"/>
                  </a:ext>
                </a:extLst>
              </a:tr>
              <a:tr h="646106">
                <a:tc>
                  <a:txBody>
                    <a:bodyPr/>
                    <a:lstStyle/>
                    <a:p>
                      <a:pPr algn="ctr"/>
                      <a:r>
                        <a:rPr lang="en-US" sz="1600">
                          <a:latin typeface="UD Digi Kyokasho NK-B" panose="02020700000000000000" pitchFamily="18" charset="-128"/>
                          <a:ea typeface="UD Digi Kyokasho NK-B" panose="02020700000000000000" pitchFamily="18" charset="-128"/>
                        </a:rPr>
                        <a:t>4</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インフルエンサー・ストリーマー・</a:t>
                      </a:r>
                      <a:r>
                        <a:rPr lang="en-US" altLang="ja-JP" sz="1600">
                          <a:latin typeface="UD Digi Kyokasho NK-B" panose="02020700000000000000" pitchFamily="18" charset="-128"/>
                          <a:ea typeface="UD Digi Kyokasho NK-B" panose="02020700000000000000" pitchFamily="18" charset="-128"/>
                        </a:rPr>
                        <a:t>YouTuber</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14837190"/>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5</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自営業</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558979562"/>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6</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弁護士・検察官・裁判官</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2984809943"/>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7</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グラフィックデザイナー</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41478209"/>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8</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映像の編集者</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1777278858"/>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9</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パイロット・フライトアテンダント</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2017722443"/>
                  </a:ext>
                </a:extLst>
              </a:tr>
              <a:tr h="413734">
                <a:tc>
                  <a:txBody>
                    <a:bodyPr/>
                    <a:lstStyle/>
                    <a:p>
                      <a:pPr algn="ctr"/>
                      <a:r>
                        <a:rPr lang="en-US" sz="1600">
                          <a:latin typeface="UD Digi Kyokasho NK-B" panose="02020700000000000000" pitchFamily="18" charset="-128"/>
                          <a:ea typeface="UD Digi Kyokasho NK-B" panose="02020700000000000000" pitchFamily="18" charset="-128"/>
                        </a:rPr>
                        <a:t>10</a:t>
                      </a:r>
                    </a:p>
                  </a:txBody>
                  <a:tcPr anchor="ctr"/>
                </a:tc>
                <a:tc>
                  <a:txBody>
                    <a:bodyPr/>
                    <a:lstStyle/>
                    <a:p>
                      <a:pPr algn="ctr"/>
                      <a:r>
                        <a:rPr lang="ja-JP" altLang="en-US" sz="1600">
                          <a:latin typeface="UD Digi Kyokasho NK-B" panose="02020700000000000000" pitchFamily="18" charset="-128"/>
                          <a:ea typeface="UD Digi Kyokasho NK-B" panose="02020700000000000000" pitchFamily="18" charset="-128"/>
                        </a:rPr>
                        <a:t>公務員</a:t>
                      </a:r>
                      <a:endParaRPr lang="en-US" sz="1600">
                        <a:latin typeface="UD Digi Kyokasho NK-B" panose="02020700000000000000" pitchFamily="18" charset="-128"/>
                        <a:ea typeface="UD Digi Kyokasho NK-B" panose="02020700000000000000" pitchFamily="18" charset="-128"/>
                      </a:endParaRPr>
                    </a:p>
                  </a:txBody>
                  <a:tcPr anchor="ctr"/>
                </a:tc>
                <a:extLst>
                  <a:ext uri="{0D108BD9-81ED-4DB2-BD59-A6C34878D82A}">
                    <a16:rowId xmlns:a16="http://schemas.microsoft.com/office/drawing/2014/main" val="780304674"/>
                  </a:ext>
                </a:extLst>
              </a:tr>
            </a:tbl>
          </a:graphicData>
        </a:graphic>
      </p:graphicFrame>
      <p:grpSp>
        <p:nvGrpSpPr>
          <p:cNvPr id="12" name="グループ化 11">
            <a:extLst>
              <a:ext uri="{FF2B5EF4-FFF2-40B4-BE49-F238E27FC236}">
                <a16:creationId xmlns:a16="http://schemas.microsoft.com/office/drawing/2014/main" id="{7D2B74D5-A090-C013-48DC-D49E9DDE6612}"/>
              </a:ext>
            </a:extLst>
          </p:cNvPr>
          <p:cNvGrpSpPr/>
          <p:nvPr/>
        </p:nvGrpSpPr>
        <p:grpSpPr>
          <a:xfrm>
            <a:off x="4197730" y="3119985"/>
            <a:ext cx="447603" cy="371822"/>
            <a:chOff x="4176297" y="3341023"/>
            <a:chExt cx="447603" cy="371822"/>
          </a:xfrm>
        </p:grpSpPr>
        <p:pic>
          <p:nvPicPr>
            <p:cNvPr id="15" name="図 14">
              <a:extLst>
                <a:ext uri="{FF2B5EF4-FFF2-40B4-BE49-F238E27FC236}">
                  <a16:creationId xmlns:a16="http://schemas.microsoft.com/office/drawing/2014/main" id="{C2BA7D60-D5A8-E81F-9039-E3B308328B33}"/>
                </a:ext>
              </a:extLst>
            </p:cNvPr>
            <p:cNvPicPr>
              <a:picLocks noChangeAspect="1"/>
            </p:cNvPicPr>
            <p:nvPr/>
          </p:nvPicPr>
          <p:blipFill>
            <a:blip r:embed="rId4"/>
            <a:stretch>
              <a:fillRect/>
            </a:stretch>
          </p:blipFill>
          <p:spPr>
            <a:xfrm>
              <a:off x="4176297" y="3341023"/>
              <a:ext cx="352541" cy="340641"/>
            </a:xfrm>
            <a:prstGeom prst="rect">
              <a:avLst/>
            </a:prstGeom>
          </p:spPr>
        </p:pic>
        <p:sp>
          <p:nvSpPr>
            <p:cNvPr id="19" name="テキスト ボックス 18">
              <a:extLst>
                <a:ext uri="{FF2B5EF4-FFF2-40B4-BE49-F238E27FC236}">
                  <a16:creationId xmlns:a16="http://schemas.microsoft.com/office/drawing/2014/main" id="{CF6DB90D-3244-EBCE-D799-7152DB87EA7C}"/>
                </a:ext>
              </a:extLst>
            </p:cNvPr>
            <p:cNvSpPr txBox="1"/>
            <p:nvPr/>
          </p:nvSpPr>
          <p:spPr>
            <a:xfrm>
              <a:off x="4193952" y="3365425"/>
              <a:ext cx="429948" cy="347420"/>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3</a:t>
              </a:r>
            </a:p>
          </p:txBody>
        </p:sp>
      </p:grpSp>
      <p:grpSp>
        <p:nvGrpSpPr>
          <p:cNvPr id="11" name="グループ化 10">
            <a:extLst>
              <a:ext uri="{FF2B5EF4-FFF2-40B4-BE49-F238E27FC236}">
                <a16:creationId xmlns:a16="http://schemas.microsoft.com/office/drawing/2014/main" id="{394E6C4D-63EB-681C-F3DF-D2415122ECF1}"/>
              </a:ext>
            </a:extLst>
          </p:cNvPr>
          <p:cNvGrpSpPr/>
          <p:nvPr/>
        </p:nvGrpSpPr>
        <p:grpSpPr>
          <a:xfrm>
            <a:off x="4201509" y="2705134"/>
            <a:ext cx="447603" cy="374317"/>
            <a:chOff x="4176297" y="2966706"/>
            <a:chExt cx="447603" cy="374317"/>
          </a:xfrm>
        </p:grpSpPr>
        <p:pic>
          <p:nvPicPr>
            <p:cNvPr id="16" name="図 15">
              <a:extLst>
                <a:ext uri="{FF2B5EF4-FFF2-40B4-BE49-F238E27FC236}">
                  <a16:creationId xmlns:a16="http://schemas.microsoft.com/office/drawing/2014/main" id="{CA42B962-E24C-60A6-C105-A99605DB560F}"/>
                </a:ext>
              </a:extLst>
            </p:cNvPr>
            <p:cNvPicPr>
              <a:picLocks noChangeAspect="1"/>
            </p:cNvPicPr>
            <p:nvPr/>
          </p:nvPicPr>
          <p:blipFill>
            <a:blip r:embed="rId4"/>
            <a:stretch>
              <a:fillRect/>
            </a:stretch>
          </p:blipFill>
          <p:spPr>
            <a:xfrm>
              <a:off x="4176297" y="2966706"/>
              <a:ext cx="352541" cy="340641"/>
            </a:xfrm>
            <a:prstGeom prst="rect">
              <a:avLst/>
            </a:prstGeom>
          </p:spPr>
        </p:pic>
        <p:sp>
          <p:nvSpPr>
            <p:cNvPr id="21" name="テキスト ボックス 20">
              <a:extLst>
                <a:ext uri="{FF2B5EF4-FFF2-40B4-BE49-F238E27FC236}">
                  <a16:creationId xmlns:a16="http://schemas.microsoft.com/office/drawing/2014/main" id="{FDFDAEDD-82B8-CEB3-B104-91FD314875BC}"/>
                </a:ext>
              </a:extLst>
            </p:cNvPr>
            <p:cNvSpPr txBox="1"/>
            <p:nvPr/>
          </p:nvSpPr>
          <p:spPr>
            <a:xfrm>
              <a:off x="4193952" y="2993603"/>
              <a:ext cx="429948" cy="347420"/>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2</a:t>
              </a:r>
            </a:p>
          </p:txBody>
        </p:sp>
      </p:grpSp>
      <p:grpSp>
        <p:nvGrpSpPr>
          <p:cNvPr id="10" name="グループ化 9">
            <a:extLst>
              <a:ext uri="{FF2B5EF4-FFF2-40B4-BE49-F238E27FC236}">
                <a16:creationId xmlns:a16="http://schemas.microsoft.com/office/drawing/2014/main" id="{15CC98C5-EB34-41B4-F15C-816F88396BA3}"/>
              </a:ext>
            </a:extLst>
          </p:cNvPr>
          <p:cNvGrpSpPr/>
          <p:nvPr/>
        </p:nvGrpSpPr>
        <p:grpSpPr>
          <a:xfrm>
            <a:off x="4193952" y="2308508"/>
            <a:ext cx="455160" cy="358507"/>
            <a:chOff x="4171576" y="2593241"/>
            <a:chExt cx="455160" cy="358507"/>
          </a:xfrm>
        </p:grpSpPr>
        <p:pic>
          <p:nvPicPr>
            <p:cNvPr id="18" name="図 17">
              <a:extLst>
                <a:ext uri="{FF2B5EF4-FFF2-40B4-BE49-F238E27FC236}">
                  <a16:creationId xmlns:a16="http://schemas.microsoft.com/office/drawing/2014/main" id="{1AFD460C-A611-B829-E4F9-5A3279C7A370}"/>
                </a:ext>
              </a:extLst>
            </p:cNvPr>
            <p:cNvPicPr>
              <a:picLocks noChangeAspect="1"/>
            </p:cNvPicPr>
            <p:nvPr/>
          </p:nvPicPr>
          <p:blipFill>
            <a:blip r:embed="rId4"/>
            <a:stretch>
              <a:fillRect/>
            </a:stretch>
          </p:blipFill>
          <p:spPr>
            <a:xfrm>
              <a:off x="4171576" y="2593241"/>
              <a:ext cx="352541" cy="340641"/>
            </a:xfrm>
            <a:prstGeom prst="rect">
              <a:avLst/>
            </a:prstGeom>
          </p:spPr>
        </p:pic>
        <p:sp>
          <p:nvSpPr>
            <p:cNvPr id="29" name="テキスト ボックス 28">
              <a:extLst>
                <a:ext uri="{FF2B5EF4-FFF2-40B4-BE49-F238E27FC236}">
                  <a16:creationId xmlns:a16="http://schemas.microsoft.com/office/drawing/2014/main" id="{52B83858-568E-CD00-A31D-797DE95E54AA}"/>
                </a:ext>
              </a:extLst>
            </p:cNvPr>
            <p:cNvSpPr txBox="1"/>
            <p:nvPr/>
          </p:nvSpPr>
          <p:spPr>
            <a:xfrm>
              <a:off x="4196788" y="2604328"/>
              <a:ext cx="429948" cy="347420"/>
            </a:xfrm>
            <a:prstGeom prst="rect">
              <a:avLst/>
            </a:prstGeom>
            <a:noFill/>
          </p:spPr>
          <p:txBody>
            <a:bodyPr wrap="square">
              <a:spAutoFit/>
            </a:bodyPr>
            <a:lstStyle/>
            <a:p>
              <a:r>
                <a:rPr lang="en-US" altLang="ja-JP" sz="1600">
                  <a:latin typeface="UD Digi Kyokasho NK-R" panose="02020400000000000000" pitchFamily="18" charset="-128"/>
                  <a:ea typeface="UD Digi Kyokasho NK-R" panose="02020400000000000000" pitchFamily="18" charset="-128"/>
                </a:rPr>
                <a:t>1</a:t>
              </a:r>
            </a:p>
          </p:txBody>
        </p:sp>
      </p:grpSp>
      <p:grpSp>
        <p:nvGrpSpPr>
          <p:cNvPr id="8" name="グループ化 7">
            <a:extLst>
              <a:ext uri="{FF2B5EF4-FFF2-40B4-BE49-F238E27FC236}">
                <a16:creationId xmlns:a16="http://schemas.microsoft.com/office/drawing/2014/main" id="{B71547B2-2F02-1180-09C8-CC70CEA619F7}"/>
              </a:ext>
            </a:extLst>
          </p:cNvPr>
          <p:cNvGrpSpPr/>
          <p:nvPr/>
        </p:nvGrpSpPr>
        <p:grpSpPr>
          <a:xfrm>
            <a:off x="92690" y="2605869"/>
            <a:ext cx="3639258" cy="3558533"/>
            <a:chOff x="-248451" y="3360097"/>
            <a:chExt cx="3639258" cy="3558533"/>
          </a:xfrm>
        </p:grpSpPr>
        <p:pic>
          <p:nvPicPr>
            <p:cNvPr id="33" name="グラフィックス 32" descr="飛行機 枠線">
              <a:extLst>
                <a:ext uri="{FF2B5EF4-FFF2-40B4-BE49-F238E27FC236}">
                  <a16:creationId xmlns:a16="http://schemas.microsoft.com/office/drawing/2014/main" id="{921558E1-B198-981C-CF13-1F42FC1048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540" y="3360097"/>
              <a:ext cx="2048860" cy="2048860"/>
            </a:xfrm>
            <a:prstGeom prst="rect">
              <a:avLst/>
            </a:prstGeom>
          </p:spPr>
        </p:pic>
        <p:pic>
          <p:nvPicPr>
            <p:cNvPr id="34" name="グラフィックス 33" descr="医師女性 枠線">
              <a:extLst>
                <a:ext uri="{FF2B5EF4-FFF2-40B4-BE49-F238E27FC236}">
                  <a16:creationId xmlns:a16="http://schemas.microsoft.com/office/drawing/2014/main" id="{1C2E3399-49BD-1888-F869-307B72E3BD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8451" y="3919437"/>
              <a:ext cx="2257126" cy="2257126"/>
            </a:xfrm>
            <a:prstGeom prst="rect">
              <a:avLst/>
            </a:prstGeom>
          </p:spPr>
        </p:pic>
        <p:pic>
          <p:nvPicPr>
            <p:cNvPr id="35" name="グラフィックス 34" descr="ドラマ 枠線">
              <a:extLst>
                <a:ext uri="{FF2B5EF4-FFF2-40B4-BE49-F238E27FC236}">
                  <a16:creationId xmlns:a16="http://schemas.microsoft.com/office/drawing/2014/main" id="{0F46C913-9FA2-B729-CEC2-ED35C471D45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33681" y="4661504"/>
              <a:ext cx="2257126" cy="2257126"/>
            </a:xfrm>
            <a:prstGeom prst="rect">
              <a:avLst/>
            </a:prstGeom>
          </p:spPr>
        </p:pic>
      </p:grpSp>
      <p:sp>
        <p:nvSpPr>
          <p:cNvPr id="6" name="テキスト ボックス 5">
            <a:extLst>
              <a:ext uri="{FF2B5EF4-FFF2-40B4-BE49-F238E27FC236}">
                <a16:creationId xmlns:a16="http://schemas.microsoft.com/office/drawing/2014/main" id="{73269E06-407D-8104-4D8B-C8D1135E3A3F}"/>
              </a:ext>
            </a:extLst>
          </p:cNvPr>
          <p:cNvSpPr txBox="1"/>
          <p:nvPr/>
        </p:nvSpPr>
        <p:spPr>
          <a:xfrm>
            <a:off x="727225" y="6089572"/>
            <a:ext cx="3004723" cy="646331"/>
          </a:xfrm>
          <a:prstGeom prst="rect">
            <a:avLst/>
          </a:prstGeom>
          <a:noFill/>
        </p:spPr>
        <p:txBody>
          <a:bodyPr wrap="square">
            <a:spAutoFit/>
          </a:bodyPr>
          <a:lstStyle/>
          <a:p>
            <a:r>
              <a:rPr lang="ja-JP" altLang="en-US">
                <a:latin typeface="UD Digi Kyokasho NK-R" panose="02020400000000000000" pitchFamily="18" charset="-128"/>
                <a:ea typeface="UD Digi Kyokasho NK-R" panose="02020400000000000000" pitchFamily="18" charset="-128"/>
                <a:hlinkClick r:id="rId8">
                  <a:extLst>
                    <a:ext uri="{A12FA001-AC4F-418D-AE19-62706E023703}">
                      <ahyp:hlinkClr xmlns:ahyp="http://schemas.microsoft.com/office/drawing/2018/hyperlinkcolor" val="tx"/>
                    </a:ext>
                  </a:extLst>
                </a:hlinkClick>
              </a:rPr>
              <a:t>出典：</a:t>
            </a:r>
            <a:r>
              <a:rPr lang="th-TH">
                <a:hlinkClick r:id="rId8">
                  <a:extLst>
                    <a:ext uri="{A12FA001-AC4F-418D-AE19-62706E023703}">
                      <ahyp:hlinkClr xmlns:ahyp="http://schemas.microsoft.com/office/drawing/2018/hyperlinkcolor" val="tx"/>
                    </a:ext>
                  </a:extLst>
                </a:hlinkClick>
              </a:rPr>
              <a:t>ปัจจัยสนับสนุนและบั่นทอนการดำเนินธุรกิจในปี 2567 (</a:t>
            </a:r>
            <a:r>
              <a:rPr lang="en-US">
                <a:hlinkClick r:id="rId8">
                  <a:extLst>
                    <a:ext uri="{A12FA001-AC4F-418D-AE19-62706E023703}">
                      <ahyp:hlinkClr xmlns:ahyp="http://schemas.microsoft.com/office/drawing/2018/hyperlinkcolor" val="tx"/>
                    </a:ext>
                  </a:extLst>
                </a:hlinkClick>
              </a:rPr>
              <a:t>utcc.ac.th)</a:t>
            </a:r>
            <a:endParaRPr lang="en-US">
              <a:latin typeface="UD Digi Kyokasho NK-R" panose="02020400000000000000" pitchFamily="18" charset="-128"/>
              <a:ea typeface="UD Digi Kyokasho NK-R" panose="02020400000000000000" pitchFamily="18" charset="-128"/>
            </a:endParaRPr>
          </a:p>
        </p:txBody>
      </p:sp>
      <p:sp>
        <p:nvSpPr>
          <p:cNvPr id="30" name="四角形: 角を丸くする 29">
            <a:extLst>
              <a:ext uri="{FF2B5EF4-FFF2-40B4-BE49-F238E27FC236}">
                <a16:creationId xmlns:a16="http://schemas.microsoft.com/office/drawing/2014/main" id="{3CE31784-FD65-22F4-E8EA-A2C295EC7AF0}"/>
              </a:ext>
            </a:extLst>
          </p:cNvPr>
          <p:cNvSpPr/>
          <p:nvPr/>
        </p:nvSpPr>
        <p:spPr>
          <a:xfrm>
            <a:off x="5043044" y="2308508"/>
            <a:ext cx="2562781" cy="296786"/>
          </a:xfrm>
          <a:prstGeom prst="roundRect">
            <a:avLst/>
          </a:prstGeom>
          <a:pattFill prst="wdUpDiag">
            <a:fgClr>
              <a:srgbClr val="FFFFCC"/>
            </a:fgClr>
            <a:bgClr>
              <a:schemeClr val="bg1"/>
            </a:bgClr>
          </a:pattFill>
          <a:ln>
            <a:solidFill>
              <a:srgbClr val="C830C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a:solidFill>
                  <a:schemeClr val="tx1"/>
                </a:solidFill>
                <a:latin typeface="UD Digi Kyokasho NP-B" panose="02020700000000000000" pitchFamily="18" charset="-128"/>
                <a:ea typeface="UD Digi Kyokasho NP-B" panose="02020700000000000000" pitchFamily="18" charset="-128"/>
              </a:rPr>
              <a:t>？</a:t>
            </a:r>
            <a:endParaRPr lang="en-US" sz="1600">
              <a:solidFill>
                <a:schemeClr val="tx1"/>
              </a:solidFill>
              <a:latin typeface="UD Digi Kyokasho NP-B" panose="02020700000000000000" pitchFamily="18" charset="-128"/>
              <a:ea typeface="UD Digi Kyokasho NP-B" panose="02020700000000000000" pitchFamily="18" charset="-128"/>
            </a:endParaRPr>
          </a:p>
        </p:txBody>
      </p:sp>
      <p:sp>
        <p:nvSpPr>
          <p:cNvPr id="31" name="四角形: 角を丸くする 30">
            <a:extLst>
              <a:ext uri="{FF2B5EF4-FFF2-40B4-BE49-F238E27FC236}">
                <a16:creationId xmlns:a16="http://schemas.microsoft.com/office/drawing/2014/main" id="{5B3BA6BA-71A5-25AE-3485-8C3EA4D8E2FD}"/>
              </a:ext>
            </a:extLst>
          </p:cNvPr>
          <p:cNvSpPr/>
          <p:nvPr/>
        </p:nvSpPr>
        <p:spPr>
          <a:xfrm>
            <a:off x="5043043" y="2721336"/>
            <a:ext cx="2562781" cy="296786"/>
          </a:xfrm>
          <a:prstGeom prst="roundRect">
            <a:avLst/>
          </a:prstGeom>
          <a:pattFill prst="wdUpDiag">
            <a:fgClr>
              <a:srgbClr val="FFFFCC"/>
            </a:fgClr>
            <a:bgClr>
              <a:schemeClr val="bg1"/>
            </a:bgClr>
          </a:pattFill>
          <a:ln>
            <a:solidFill>
              <a:srgbClr val="C830C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a:solidFill>
                  <a:schemeClr val="tx1"/>
                </a:solidFill>
                <a:latin typeface="UD Digi Kyokasho NP-B" panose="02020700000000000000" pitchFamily="18" charset="-128"/>
                <a:ea typeface="UD Digi Kyokasho NP-B" panose="02020700000000000000" pitchFamily="18" charset="-128"/>
              </a:rPr>
              <a:t>？</a:t>
            </a:r>
            <a:endParaRPr lang="en-US" sz="1600">
              <a:solidFill>
                <a:schemeClr val="tx1"/>
              </a:solidFill>
              <a:latin typeface="UD Digi Kyokasho NP-B" panose="02020700000000000000" pitchFamily="18" charset="-128"/>
              <a:ea typeface="UD Digi Kyokasho NP-B" panose="02020700000000000000" pitchFamily="18" charset="-128"/>
            </a:endParaRPr>
          </a:p>
        </p:txBody>
      </p:sp>
      <p:sp>
        <p:nvSpPr>
          <p:cNvPr id="32" name="四角形: 角を丸くする 31">
            <a:extLst>
              <a:ext uri="{FF2B5EF4-FFF2-40B4-BE49-F238E27FC236}">
                <a16:creationId xmlns:a16="http://schemas.microsoft.com/office/drawing/2014/main" id="{B2E06C7F-9EB0-13B8-6447-54B6268A4E3F}"/>
              </a:ext>
            </a:extLst>
          </p:cNvPr>
          <p:cNvSpPr/>
          <p:nvPr/>
        </p:nvSpPr>
        <p:spPr>
          <a:xfrm>
            <a:off x="5043043" y="3144387"/>
            <a:ext cx="2562781" cy="296786"/>
          </a:xfrm>
          <a:prstGeom prst="roundRect">
            <a:avLst/>
          </a:prstGeom>
          <a:pattFill prst="wdUpDiag">
            <a:fgClr>
              <a:srgbClr val="FFFFCC"/>
            </a:fgClr>
            <a:bgClr>
              <a:schemeClr val="bg1"/>
            </a:bgClr>
          </a:pattFill>
          <a:ln>
            <a:solidFill>
              <a:srgbClr val="C830C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a:solidFill>
                  <a:schemeClr val="tx1"/>
                </a:solidFill>
                <a:latin typeface="UD Digi Kyokasho NP-B" panose="02020700000000000000" pitchFamily="18" charset="-128"/>
                <a:ea typeface="UD Digi Kyokasho NP-B" panose="02020700000000000000" pitchFamily="18" charset="-128"/>
              </a:rPr>
              <a:t>？</a:t>
            </a:r>
            <a:endParaRPr lang="en-US" sz="1600">
              <a:solidFill>
                <a:schemeClr val="tx1"/>
              </a:solidFill>
              <a:latin typeface="UD Digi Kyokasho NP-B" panose="02020700000000000000" pitchFamily="18" charset="-128"/>
              <a:ea typeface="UD Digi Kyokasho NP-B" panose="02020700000000000000" pitchFamily="18" charset="-128"/>
            </a:endParaRPr>
          </a:p>
        </p:txBody>
      </p:sp>
    </p:spTree>
    <p:extLst>
      <p:ext uri="{BB962C8B-B14F-4D97-AF65-F5344CB8AC3E}">
        <p14:creationId xmlns:p14="http://schemas.microsoft.com/office/powerpoint/2010/main" val="325900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1"/>
                                        </p:tgtEl>
                                      </p:cBhvr>
                                    </p:animEffect>
                                    <p:set>
                                      <p:cBhvr>
                                        <p:cTn id="12" dur="1" fill="hold">
                                          <p:stCondLst>
                                            <p:cond delay="499"/>
                                          </p:stCondLst>
                                        </p:cTn>
                                        <p:tgtEl>
                                          <p:spTgt spid="3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0"/>
                                        </p:tgtEl>
                                      </p:cBhvr>
                                    </p:animEffect>
                                    <p:set>
                                      <p:cBhvr>
                                        <p:cTn id="17" dur="1" fill="hold">
                                          <p:stCondLst>
                                            <p:cond delay="499"/>
                                          </p:stCondLst>
                                        </p:cTn>
                                        <p:tgtEl>
                                          <p:spTgt spid="3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B6323AE-2FD5-DFAB-B0D6-B9608B2FDBD9}"/>
              </a:ext>
            </a:extLst>
          </p:cNvPr>
          <p:cNvSpPr/>
          <p:nvPr/>
        </p:nvSpPr>
        <p:spPr>
          <a:xfrm>
            <a:off x="967320" y="459001"/>
            <a:ext cx="10288712" cy="590708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descr="グラフィカル ユーザー インターフェイス, テーブル&#10;&#10;自動的に生成された説明">
            <a:extLst>
              <a:ext uri="{FF2B5EF4-FFF2-40B4-BE49-F238E27FC236}">
                <a16:creationId xmlns:a16="http://schemas.microsoft.com/office/drawing/2014/main" id="{6FEF9179-662E-AF4A-7529-BD9C255BDD56}"/>
              </a:ext>
            </a:extLst>
          </p:cNvPr>
          <p:cNvPicPr>
            <a:picLocks noChangeAspect="1"/>
          </p:cNvPicPr>
          <p:nvPr/>
        </p:nvPicPr>
        <p:blipFill>
          <a:blip r:embed="rId3"/>
          <a:stretch>
            <a:fillRect/>
          </a:stretch>
        </p:blipFill>
        <p:spPr>
          <a:xfrm>
            <a:off x="1100065" y="631276"/>
            <a:ext cx="9991869" cy="5595447"/>
          </a:xfrm>
          <a:prstGeom prst="rect">
            <a:avLst/>
          </a:prstGeom>
          <a:ln>
            <a:noFill/>
          </a:ln>
        </p:spPr>
      </p:pic>
      <p:sp>
        <p:nvSpPr>
          <p:cNvPr id="5" name="テキスト ボックス 4">
            <a:extLst>
              <a:ext uri="{FF2B5EF4-FFF2-40B4-BE49-F238E27FC236}">
                <a16:creationId xmlns:a16="http://schemas.microsoft.com/office/drawing/2014/main" id="{E7BAFB03-5368-60E5-BC72-14A6F970AF93}"/>
              </a:ext>
            </a:extLst>
          </p:cNvPr>
          <p:cNvSpPr txBox="1"/>
          <p:nvPr/>
        </p:nvSpPr>
        <p:spPr>
          <a:xfrm>
            <a:off x="3406409" y="6424877"/>
            <a:ext cx="5379182" cy="369332"/>
          </a:xfrm>
          <a:prstGeom prst="rect">
            <a:avLst/>
          </a:prstGeom>
          <a:noFill/>
        </p:spPr>
        <p:txBody>
          <a:bodyPr wrap="square">
            <a:spAutoFit/>
          </a:bodyPr>
          <a:lstStyle/>
          <a:p>
            <a:r>
              <a:rPr lang="ja-JP" altLang="en-US">
                <a:latin typeface="UD Digi Kyokasho NK-R" panose="02020400000000000000" pitchFamily="18" charset="-128"/>
                <a:ea typeface="UD Digi Kyokasho NK-R" panose="02020400000000000000" pitchFamily="18" charset="-128"/>
                <a:hlinkClick r:id="rId4">
                  <a:extLst>
                    <a:ext uri="{A12FA001-AC4F-418D-AE19-62706E023703}">
                      <ahyp:hlinkClr xmlns:ahyp="http://schemas.microsoft.com/office/drawing/2018/hyperlinkcolor" val="tx"/>
                    </a:ext>
                  </a:extLst>
                </a:hlinkClick>
              </a:rPr>
              <a:t>出典：</a:t>
            </a:r>
            <a:r>
              <a:rPr lang="th-TH">
                <a:hlinkClick r:id="rId4">
                  <a:extLst>
                    <a:ext uri="{A12FA001-AC4F-418D-AE19-62706E023703}">
                      <ahyp:hlinkClr xmlns:ahyp="http://schemas.microsoft.com/office/drawing/2018/hyperlinkcolor" val="tx"/>
                    </a:ext>
                  </a:extLst>
                </a:hlinkClick>
              </a:rPr>
              <a:t>ปัจจัยสนับสนุนและบั่นทอนการดำเนินธุรกิจในปี 2567 (</a:t>
            </a:r>
            <a:r>
              <a:rPr lang="en-US">
                <a:hlinkClick r:id="rId4">
                  <a:extLst>
                    <a:ext uri="{A12FA001-AC4F-418D-AE19-62706E023703}">
                      <ahyp:hlinkClr xmlns:ahyp="http://schemas.microsoft.com/office/drawing/2018/hyperlinkcolor" val="tx"/>
                    </a:ext>
                  </a:extLst>
                </a:hlinkClick>
              </a:rPr>
              <a:t>utcc.ac.th)</a:t>
            </a:r>
            <a:endParaRPr lang="en-US">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492102535"/>
      </p:ext>
    </p:extLst>
  </p:cSld>
  <p:clrMapOvr>
    <a:masterClrMapping/>
  </p:clrMapOvr>
</p:sld>
</file>

<file path=ppt/theme/theme1.xml><?xml version="1.0" encoding="utf-8"?>
<a:theme xmlns:a="http://schemas.openxmlformats.org/drawingml/2006/main" name="Office テーマ">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8A71D3-D065-4620-A1B7-4C9B2659286D}">
  <ds:schemaRefs>
    <ds:schemaRef ds:uri="b0c4f587-39ca-41af-b763-ad6198fafdf1"/>
    <ds:schemaRef ds:uri="dd831380-f772-4d0a-86be-ca519d40c5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578254-5B9D-4F99-B455-DC74E7A9505A}">
  <ds:schemaRefs>
    <ds:schemaRef ds:uri="b0c4f587-39ca-41af-b763-ad6198fafdf1"/>
    <ds:schemaRef ds:uri="dd831380-f772-4d0a-86be-ca519d40c5a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C48BC19-931B-46E1-B40A-264BC5F145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21</Slides>
  <Notes>21</Notes>
  <HiddenSlides>0</HiddenSlide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Office テーマ</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どんな分野・業界に興味がある？</vt:lpstr>
      <vt:lpstr>どんな分野・業界に興味がある？</vt:lpstr>
      <vt:lpstr>PowerPoint Presentation</vt:lpstr>
      <vt:lpstr>日本語を使う職業</vt:lpstr>
      <vt:lpstr>以降、職業ランキング その他の職業　※教師参考用</vt:lpstr>
      <vt:lpstr>PowerPoint Presentation</vt:lpstr>
      <vt:lpstr>PowerPoint Presentation</vt:lpstr>
      <vt:lpstr>PowerPoint Presentation</vt:lpstr>
      <vt:lpstr>PowerPoint Presentation</vt:lpstr>
      <vt:lpstr>PowerPoint Presentation</vt:lpstr>
      <vt:lpstr>出典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Yuka Ichimaru</dc:creator>
  <cp:revision>1</cp:revision>
  <dcterms:created xsi:type="dcterms:W3CDTF">2024-03-18T02:50:32Z</dcterms:created>
  <dcterms:modified xsi:type="dcterms:W3CDTF">2026-06-05T09:11:56Z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