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14_F0538722.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10_8E64573B.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16_7B4CC0C4.xml" ContentType="application/vnd.ms-powerpoint.comments+xml"/>
  <Override PartName="/ppt/notesSlides/notesSlide11.xml" ContentType="application/vnd.openxmlformats-officedocument.presentationml.notesSlide+xml"/>
  <Override PartName="/ppt/comments/modernComment_11D_667B05B0.xml" ContentType="application/vnd.ms-powerpoint.comments+xml"/>
  <Override PartName="/ppt/notesSlides/notesSlide12.xml" ContentType="application/vnd.openxmlformats-officedocument.presentationml.notesSlide+xml"/>
  <Override PartName="/ppt/comments/modernComment_119_80684740.xml" ContentType="application/vnd.ms-powerpoint.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modernComment_11B_59BF732E.xml" ContentType="application/vnd.ms-powerpoint.comments+xml"/>
  <Override PartName="/ppt/notesSlides/notesSlide15.xml" ContentType="application/vnd.openxmlformats-officedocument.presentationml.notesSlide+xml"/>
  <Override PartName="/ppt/comments/modernComment_113_1704D4F5.xml" ContentType="application/vnd.ms-powerpoint.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modernComment_108_B906CA04.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56" r:id="rId5"/>
    <p:sldId id="274" r:id="rId6"/>
    <p:sldId id="279" r:id="rId7"/>
    <p:sldId id="276" r:id="rId8"/>
    <p:sldId id="297" r:id="rId9"/>
    <p:sldId id="286" r:id="rId10"/>
    <p:sldId id="287" r:id="rId11"/>
    <p:sldId id="272" r:id="rId12"/>
    <p:sldId id="277" r:id="rId13"/>
    <p:sldId id="278" r:id="rId14"/>
    <p:sldId id="285" r:id="rId15"/>
    <p:sldId id="281" r:id="rId16"/>
    <p:sldId id="282" r:id="rId17"/>
    <p:sldId id="283" r:id="rId18"/>
    <p:sldId id="275" r:id="rId19"/>
    <p:sldId id="284" r:id="rId20"/>
    <p:sldId id="264" r:id="rId21"/>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E76604-74A9-4AA8-E780-A9C2D0991143}" name="Narisara Thongmee" initials="NT" userId="S::Narisara@jpf.go.jp::6757c35e-10a4-4930-b694-0eb276fcf2f1" providerId="AD"/>
  <p188:author id="{FE726F17-E774-0F7B-8126-361C176D9964}" name="Preyawan Phositlimpagul" initials="PP" userId="S::Preyawan@jpf.go.jp::516c888d-eece-4e06-ad99-7b467d4b00d5" providerId="AD"/>
  <p188:author id="{A0E60F25-E15B-1BB5-A3B5-98D5C94F71E1}" name="Minami Matsumoto" initials="MM" userId="S::Minami_Matsumoto@jpf.go.jp::b9d35e60-235c-42a5-9b0d-0a39d28f23c9" providerId="AD"/>
  <p188:author id="{2778F25A-0217-1956-F08D-B90D3FEF60B9}" name="Yuka Ichimaru" initials="YI" userId="S::Yuka_Ichimaru@jpf.go.jp::62276e7c-db92-415b-b9ae-97277e573f73" providerId="AD"/>
  <p188:author id="{55822285-4AC6-A1A2-9F07-F9A00FD4F891}" name="Maiko Kondo" initials="MK" userId="S::Maiko_Kondo@jpf.go.jp::08723079-52d7-44d4-b094-d03874e15015" providerId="AD"/>
  <p188:author id="{71AE82AE-B78F-0576-7F91-CBA7695AA4B7}" name="Minami Matsumoto" initials="MM" userId="S::minami_matsumoto@jpf.go.jp::b9d35e60-235c-42a5-9b0d-0a39d28f23c9" providerId="AD"/>
  <p188:author id="{310538F0-7995-8A3A-6400-5E116EDE4009}" name="Arpaporn Naosaran" initials="AN" userId="S::Arpaporn@jpf.go.jp::d4b4372d-2302-4eb5-9e3f-7814eb01fc0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CCFF"/>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556E0B-4A4B-45E5-84D8-D30CA99796F2}" v="131" dt="2026-05-21T08:48:20.948"/>
    <p1510:client id="{C1D7E34B-F491-463B-AF93-6974D1A17EF3}" v="275" dt="2026-05-22T08:05:19.6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92" autoAdjust="0"/>
    <p:restoredTop sz="86064" autoAdjust="0"/>
  </p:normalViewPr>
  <p:slideViewPr>
    <p:cSldViewPr snapToGrid="0">
      <p:cViewPr varScale="1">
        <p:scale>
          <a:sx n="59" d="100"/>
          <a:sy n="59" d="100"/>
        </p:scale>
        <p:origin x="276" y="6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nami Matsumoto" userId="b9d35e60-235c-42a5-9b0d-0a39d28f23c9" providerId="ADAL" clId="{592AA4E7-7559-4E69-9339-CF0D808BD4E6}"/>
    <pc:docChg chg="custSel modSld">
      <pc:chgData name="Minami Matsumoto" userId="b9d35e60-235c-42a5-9b0d-0a39d28f23c9" providerId="ADAL" clId="{592AA4E7-7559-4E69-9339-CF0D808BD4E6}" dt="2026-02-12T01:39:54.084" v="190" actId="14100"/>
      <pc:docMkLst>
        <pc:docMk/>
      </pc:docMkLst>
      <pc:sldChg chg="modSp mod">
        <pc:chgData name="Minami Matsumoto" userId="b9d35e60-235c-42a5-9b0d-0a39d28f23c9" providerId="ADAL" clId="{592AA4E7-7559-4E69-9339-CF0D808BD4E6}" dt="2026-02-12T01:32:31.263" v="144" actId="20577"/>
        <pc:sldMkLst>
          <pc:docMk/>
          <pc:sldMk cId="2412449179" sldId="256"/>
        </pc:sldMkLst>
      </pc:sldChg>
      <pc:sldChg chg="modSp mod">
        <pc:chgData name="Minami Matsumoto" userId="b9d35e60-235c-42a5-9b0d-0a39d28f23c9" providerId="ADAL" clId="{592AA4E7-7559-4E69-9339-CF0D808BD4E6}" dt="2026-02-11T16:06:55.240" v="138" actId="14100"/>
        <pc:sldMkLst>
          <pc:docMk/>
          <pc:sldMk cId="3104229892" sldId="264"/>
        </pc:sldMkLst>
      </pc:sldChg>
      <pc:sldChg chg="modSp">
        <pc:chgData name="Minami Matsumoto" userId="b9d35e60-235c-42a5-9b0d-0a39d28f23c9" providerId="ADAL" clId="{592AA4E7-7559-4E69-9339-CF0D808BD4E6}" dt="2026-02-12T01:35:54.486" v="189" actId="20577"/>
        <pc:sldMkLst>
          <pc:docMk/>
          <pc:sldMk cId="2388940603" sldId="272"/>
        </pc:sldMkLst>
      </pc:sldChg>
      <pc:sldChg chg="modSp">
        <pc:chgData name="Minami Matsumoto" userId="b9d35e60-235c-42a5-9b0d-0a39d28f23c9" providerId="ADAL" clId="{592AA4E7-7559-4E69-9339-CF0D808BD4E6}" dt="2026-02-12T01:33:19.861" v="166" actId="20577"/>
        <pc:sldMkLst>
          <pc:docMk/>
          <pc:sldMk cId="4032005922" sldId="276"/>
        </pc:sldMkLst>
      </pc:sldChg>
      <pc:sldChg chg="modSp mod">
        <pc:chgData name="Minami Matsumoto" userId="b9d35e60-235c-42a5-9b0d-0a39d28f23c9" providerId="ADAL" clId="{592AA4E7-7559-4E69-9339-CF0D808BD4E6}" dt="2026-02-11T15:55:53.200" v="16" actId="1076"/>
        <pc:sldMkLst>
          <pc:docMk/>
          <pc:sldMk cId="2210295087" sldId="277"/>
        </pc:sldMkLst>
      </pc:sldChg>
      <pc:sldChg chg="modSp mod">
        <pc:chgData name="Minami Matsumoto" userId="b9d35e60-235c-42a5-9b0d-0a39d28f23c9" providerId="ADAL" clId="{592AA4E7-7559-4E69-9339-CF0D808BD4E6}" dt="2026-02-11T15:58:57.858" v="46" actId="14100"/>
        <pc:sldMkLst>
          <pc:docMk/>
          <pc:sldMk cId="2068627652" sldId="278"/>
        </pc:sldMkLst>
      </pc:sldChg>
      <pc:sldChg chg="modSp mod">
        <pc:chgData name="Minami Matsumoto" userId="b9d35e60-235c-42a5-9b0d-0a39d28f23c9" providerId="ADAL" clId="{592AA4E7-7559-4E69-9339-CF0D808BD4E6}" dt="2026-02-11T16:03:29.526" v="97" actId="20577"/>
        <pc:sldMkLst>
          <pc:docMk/>
          <pc:sldMk cId="2154317632" sldId="281"/>
        </pc:sldMkLst>
      </pc:sldChg>
      <pc:sldChg chg="modSp mod">
        <pc:chgData name="Minami Matsumoto" userId="b9d35e60-235c-42a5-9b0d-0a39d28f23c9" providerId="ADAL" clId="{592AA4E7-7559-4E69-9339-CF0D808BD4E6}" dt="2026-02-12T01:39:54.084" v="190" actId="14100"/>
        <pc:sldMkLst>
          <pc:docMk/>
          <pc:sldMk cId="1028640074" sldId="282"/>
        </pc:sldMkLst>
      </pc:sldChg>
      <pc:sldChg chg="modSp mod">
        <pc:chgData name="Minami Matsumoto" userId="b9d35e60-235c-42a5-9b0d-0a39d28f23c9" providerId="ADAL" clId="{592AA4E7-7559-4E69-9339-CF0D808BD4E6}" dt="2026-02-11T16:04:56.174" v="107" actId="20577"/>
        <pc:sldMkLst>
          <pc:docMk/>
          <pc:sldMk cId="1505719086" sldId="283"/>
        </pc:sldMkLst>
      </pc:sldChg>
      <pc:sldChg chg="modSp mod">
        <pc:chgData name="Minami Matsumoto" userId="b9d35e60-235c-42a5-9b0d-0a39d28f23c9" providerId="ADAL" clId="{592AA4E7-7559-4E69-9339-CF0D808BD4E6}" dt="2026-02-11T16:06:06.756" v="108" actId="14100"/>
        <pc:sldMkLst>
          <pc:docMk/>
          <pc:sldMk cId="855405480" sldId="284"/>
        </pc:sldMkLst>
      </pc:sldChg>
      <pc:sldChg chg="modSp mod">
        <pc:chgData name="Minami Matsumoto" userId="b9d35e60-235c-42a5-9b0d-0a39d28f23c9" providerId="ADAL" clId="{592AA4E7-7559-4E69-9339-CF0D808BD4E6}" dt="2026-02-11T16:04:18.808" v="99" actId="20577"/>
        <pc:sldMkLst>
          <pc:docMk/>
          <pc:sldMk cId="1719338416" sldId="285"/>
        </pc:sldMkLst>
      </pc:sldChg>
      <pc:sldChg chg="modSp mod">
        <pc:chgData name="Minami Matsumoto" userId="b9d35e60-235c-42a5-9b0d-0a39d28f23c9" providerId="ADAL" clId="{592AA4E7-7559-4E69-9339-CF0D808BD4E6}" dt="2026-02-12T01:35:24.879" v="188" actId="14100"/>
        <pc:sldMkLst>
          <pc:docMk/>
          <pc:sldMk cId="2275576390" sldId="287"/>
        </pc:sldMkLst>
      </pc:sldChg>
    </pc:docChg>
  </pc:docChgLst>
  <pc:docChgLst>
    <pc:chgData name="Minami Matsumoto" userId="S::minami_matsumoto@jpf.go.jp::b9d35e60-235c-42a5-9b0d-0a39d28f23c9" providerId="AD" clId="Web-{AFEB3C75-A3C7-35E7-BA82-E01705CE59AB}"/>
    <pc:docChg chg="mod">
      <pc:chgData name="Minami Matsumoto" userId="S::minami_matsumoto@jpf.go.jp::b9d35e60-235c-42a5-9b0d-0a39d28f23c9" providerId="AD" clId="Web-{AFEB3C75-A3C7-35E7-BA82-E01705CE59AB}" dt="2026-02-27T06:57:57.935" v="0"/>
      <pc:docMkLst>
        <pc:docMk/>
      </pc:docMkLst>
    </pc:docChg>
  </pc:docChgLst>
  <pc:docChgLst>
    <pc:chgData name="Arpaporn Naosaran" userId="d4b4372d-2302-4eb5-9e3f-7814eb01fc00" providerId="ADAL" clId="{47556E0B-4A4B-45E5-84D8-D30CA99796F2}"/>
    <pc:docChg chg="modSld">
      <pc:chgData name="Arpaporn Naosaran" userId="d4b4372d-2302-4eb5-9e3f-7814eb01fc00" providerId="ADAL" clId="{47556E0B-4A4B-45E5-84D8-D30CA99796F2}" dt="2026-05-21T08:48:20.937" v="168"/>
      <pc:docMkLst>
        <pc:docMk/>
      </pc:docMkLst>
      <pc:sldChg chg="delCm">
        <pc:chgData name="Arpaporn Naosaran" userId="d4b4372d-2302-4eb5-9e3f-7814eb01fc00" providerId="ADAL" clId="{47556E0B-4A4B-45E5-84D8-D30CA99796F2}" dt="2026-05-06T04:35:13.818" v="0"/>
        <pc:sldMkLst>
          <pc:docMk/>
          <pc:sldMk cId="2412449179" sldId="256"/>
        </pc:sldMkLst>
      </pc:sldChg>
      <pc:sldChg chg="modSp mod">
        <pc:chgData name="Arpaporn Naosaran" userId="d4b4372d-2302-4eb5-9e3f-7814eb01fc00" providerId="ADAL" clId="{47556E0B-4A4B-45E5-84D8-D30CA99796F2}" dt="2026-05-21T08:48:20.937" v="168"/>
        <pc:sldMkLst>
          <pc:docMk/>
          <pc:sldMk cId="3128717803" sldId="274"/>
        </pc:sldMkLst>
        <pc:spChg chg="mod">
          <ac:chgData name="Arpaporn Naosaran" userId="d4b4372d-2302-4eb5-9e3f-7814eb01fc00" providerId="ADAL" clId="{47556E0B-4A4B-45E5-84D8-D30CA99796F2}" dt="2026-05-21T08:48:20.937" v="168"/>
          <ac:spMkLst>
            <pc:docMk/>
            <pc:sldMk cId="3128717803" sldId="274"/>
            <ac:spMk id="8" creationId="{00000000-0000-0000-0000-000000000000}"/>
          </ac:spMkLst>
        </pc:spChg>
      </pc:sldChg>
      <pc:sldChg chg="modSp mod delCm">
        <pc:chgData name="Arpaporn Naosaran" userId="d4b4372d-2302-4eb5-9e3f-7814eb01fc00" providerId="ADAL" clId="{47556E0B-4A4B-45E5-84D8-D30CA99796F2}" dt="2026-05-06T05:57:15.683" v="30" actId="6549"/>
        <pc:sldMkLst>
          <pc:docMk/>
          <pc:sldMk cId="2871257794" sldId="286"/>
        </pc:sldMkLst>
        <pc:spChg chg="mod">
          <ac:chgData name="Arpaporn Naosaran" userId="d4b4372d-2302-4eb5-9e3f-7814eb01fc00" providerId="ADAL" clId="{47556E0B-4A4B-45E5-84D8-D30CA99796F2}" dt="2026-05-06T05:57:15.683" v="30" actId="6549"/>
          <ac:spMkLst>
            <pc:docMk/>
            <pc:sldMk cId="2871257794" sldId="286"/>
            <ac:spMk id="4" creationId="{6139DDBE-5D51-846E-1D48-38B1673A6883}"/>
          </ac:spMkLst>
        </pc:spChg>
      </pc:sldChg>
      <pc:sldChg chg="modSp mod delCm">
        <pc:chgData name="Arpaporn Naosaran" userId="d4b4372d-2302-4eb5-9e3f-7814eb01fc00" providerId="ADAL" clId="{47556E0B-4A4B-45E5-84D8-D30CA99796F2}" dt="2026-05-06T05:58:54.571" v="41" actId="13926"/>
        <pc:sldMkLst>
          <pc:docMk/>
          <pc:sldMk cId="2275576390" sldId="287"/>
        </pc:sldMkLst>
        <pc:spChg chg="mod">
          <ac:chgData name="Arpaporn Naosaran" userId="d4b4372d-2302-4eb5-9e3f-7814eb01fc00" providerId="ADAL" clId="{47556E0B-4A4B-45E5-84D8-D30CA99796F2}" dt="2026-05-06T05:58:54.571" v="41" actId="13926"/>
          <ac:spMkLst>
            <pc:docMk/>
            <pc:sldMk cId="2275576390" sldId="287"/>
            <ac:spMk id="4" creationId="{40AD297D-8103-31A6-AD23-DE166B20A143}"/>
          </ac:spMkLst>
        </pc:spChg>
        <pc:spChg chg="mod">
          <ac:chgData name="Arpaporn Naosaran" userId="d4b4372d-2302-4eb5-9e3f-7814eb01fc00" providerId="ADAL" clId="{47556E0B-4A4B-45E5-84D8-D30CA99796F2}" dt="2026-05-06T05:58:51.408" v="40" actId="13926"/>
          <ac:spMkLst>
            <pc:docMk/>
            <pc:sldMk cId="2275576390" sldId="287"/>
            <ac:spMk id="6" creationId="{E1E29320-3B9B-1C50-1449-C36FB7A84110}"/>
          </ac:spMkLst>
        </pc:spChg>
      </pc:sldChg>
    </pc:docChg>
  </pc:docChgLst>
  <pc:docChgLst>
    <pc:chgData name="Jldstaff3" userId="a05ea172-e8dc-4df0-ae92-caa84018ac31" providerId="ADAL" clId="{17C4C389-83B7-4D05-8482-0EC327EC6B34}"/>
    <pc:docChg chg="undo redo custSel modSld">
      <pc:chgData name="Jldstaff3" userId="a05ea172-e8dc-4df0-ae92-caa84018ac31" providerId="ADAL" clId="{17C4C389-83B7-4D05-8482-0EC327EC6B34}" dt="2026-05-22T08:05:19.638" v="354" actId="27636"/>
      <pc:docMkLst>
        <pc:docMk/>
      </pc:docMkLst>
      <pc:sldChg chg="modSp mod">
        <pc:chgData name="Jldstaff3" userId="a05ea172-e8dc-4df0-ae92-caa84018ac31" providerId="ADAL" clId="{17C4C389-83B7-4D05-8482-0EC327EC6B34}" dt="2026-05-22T08:00:25.584" v="318" actId="1036"/>
        <pc:sldMkLst>
          <pc:docMk/>
          <pc:sldMk cId="2412449179" sldId="256"/>
        </pc:sldMkLst>
        <pc:spChg chg="mod">
          <ac:chgData name="Jldstaff3" userId="a05ea172-e8dc-4df0-ae92-caa84018ac31" providerId="ADAL" clId="{17C4C389-83B7-4D05-8482-0EC327EC6B34}" dt="2026-05-21T08:36:05.991" v="17" actId="1037"/>
          <ac:spMkLst>
            <pc:docMk/>
            <pc:sldMk cId="2412449179" sldId="256"/>
            <ac:spMk id="3" creationId="{62BA98CA-65F6-D36A-2BDA-95138A14838D}"/>
          </ac:spMkLst>
        </pc:spChg>
        <pc:spChg chg="mod">
          <ac:chgData name="Jldstaff3" userId="a05ea172-e8dc-4df0-ae92-caa84018ac31" providerId="ADAL" clId="{17C4C389-83B7-4D05-8482-0EC327EC6B34}" dt="2026-05-22T08:00:25.584" v="318" actId="1036"/>
          <ac:spMkLst>
            <pc:docMk/>
            <pc:sldMk cId="2412449179" sldId="256"/>
            <ac:spMk id="4" creationId="{A363916F-AD82-0704-CBEF-CFFA838ECEA9}"/>
          </ac:spMkLst>
        </pc:spChg>
        <pc:spChg chg="mod">
          <ac:chgData name="Jldstaff3" userId="a05ea172-e8dc-4df0-ae92-caa84018ac31" providerId="ADAL" clId="{17C4C389-83B7-4D05-8482-0EC327EC6B34}" dt="2026-05-21T08:36:26.809" v="19" actId="1076"/>
          <ac:spMkLst>
            <pc:docMk/>
            <pc:sldMk cId="2412449179" sldId="256"/>
            <ac:spMk id="7" creationId="{1BF83785-3B35-2B26-BE3F-31158C23995D}"/>
          </ac:spMkLst>
        </pc:spChg>
        <pc:spChg chg="mod">
          <ac:chgData name="Jldstaff3" userId="a05ea172-e8dc-4df0-ae92-caa84018ac31" providerId="ADAL" clId="{17C4C389-83B7-4D05-8482-0EC327EC6B34}" dt="2026-05-21T08:36:35.944" v="22" actId="14100"/>
          <ac:spMkLst>
            <pc:docMk/>
            <pc:sldMk cId="2412449179" sldId="256"/>
            <ac:spMk id="8" creationId="{62A99517-F240-9BF4-1AD0-6414128C37FB}"/>
          </ac:spMkLst>
        </pc:spChg>
        <pc:spChg chg="mod">
          <ac:chgData name="Jldstaff3" userId="a05ea172-e8dc-4df0-ae92-caa84018ac31" providerId="ADAL" clId="{17C4C389-83B7-4D05-8482-0EC327EC6B34}" dt="2026-05-21T08:35:43.281" v="10" actId="14100"/>
          <ac:spMkLst>
            <pc:docMk/>
            <pc:sldMk cId="2412449179" sldId="256"/>
            <ac:spMk id="9" creationId="{6C24740A-10FB-F888-23FD-E8235759B107}"/>
          </ac:spMkLst>
        </pc:spChg>
        <pc:picChg chg="mod">
          <ac:chgData name="Jldstaff3" userId="a05ea172-e8dc-4df0-ae92-caa84018ac31" providerId="ADAL" clId="{17C4C389-83B7-4D05-8482-0EC327EC6B34}" dt="2026-05-21T08:35:45.460" v="12" actId="1076"/>
          <ac:picMkLst>
            <pc:docMk/>
            <pc:sldMk cId="2412449179" sldId="256"/>
            <ac:picMk id="2" creationId="{AA81B035-BB86-092D-1246-72E404E87880}"/>
          </ac:picMkLst>
        </pc:picChg>
      </pc:sldChg>
      <pc:sldChg chg="modSp mod modAnim">
        <pc:chgData name="Jldstaff3" userId="a05ea172-e8dc-4df0-ae92-caa84018ac31" providerId="ADAL" clId="{17C4C389-83B7-4D05-8482-0EC327EC6B34}" dt="2026-05-21T09:10:37.575" v="276" actId="14100"/>
        <pc:sldMkLst>
          <pc:docMk/>
          <pc:sldMk cId="3104229892" sldId="264"/>
        </pc:sldMkLst>
        <pc:spChg chg="mod">
          <ac:chgData name="Jldstaff3" userId="a05ea172-e8dc-4df0-ae92-caa84018ac31" providerId="ADAL" clId="{17C4C389-83B7-4D05-8482-0EC327EC6B34}" dt="2026-05-21T09:08:43.107" v="245" actId="1076"/>
          <ac:spMkLst>
            <pc:docMk/>
            <pc:sldMk cId="3104229892" sldId="264"/>
            <ac:spMk id="2" creationId="{00000000-0000-0000-0000-000000000000}"/>
          </ac:spMkLst>
        </pc:spChg>
        <pc:spChg chg="mod">
          <ac:chgData name="Jldstaff3" userId="a05ea172-e8dc-4df0-ae92-caa84018ac31" providerId="ADAL" clId="{17C4C389-83B7-4D05-8482-0EC327EC6B34}" dt="2026-05-21T09:10:33.445" v="274" actId="14100"/>
          <ac:spMkLst>
            <pc:docMk/>
            <pc:sldMk cId="3104229892" sldId="264"/>
            <ac:spMk id="5" creationId="{D9DEAE8F-3A04-D930-4F2C-BA86FDD65D11}"/>
          </ac:spMkLst>
        </pc:spChg>
        <pc:spChg chg="mod">
          <ac:chgData name="Jldstaff3" userId="a05ea172-e8dc-4df0-ae92-caa84018ac31" providerId="ADAL" clId="{17C4C389-83B7-4D05-8482-0EC327EC6B34}" dt="2026-05-21T09:10:26.894" v="271" actId="14100"/>
          <ac:spMkLst>
            <pc:docMk/>
            <pc:sldMk cId="3104229892" sldId="264"/>
            <ac:spMk id="8" creationId="{00000000-0000-0000-0000-000000000000}"/>
          </ac:spMkLst>
        </pc:spChg>
        <pc:spChg chg="mod">
          <ac:chgData name="Jldstaff3" userId="a05ea172-e8dc-4df0-ae92-caa84018ac31" providerId="ADAL" clId="{17C4C389-83B7-4D05-8482-0EC327EC6B34}" dt="2026-05-21T09:10:20.702" v="269" actId="14100"/>
          <ac:spMkLst>
            <pc:docMk/>
            <pc:sldMk cId="3104229892" sldId="264"/>
            <ac:spMk id="9" creationId="{00000000-0000-0000-0000-000000000000}"/>
          </ac:spMkLst>
        </pc:spChg>
        <pc:spChg chg="mod">
          <ac:chgData name="Jldstaff3" userId="a05ea172-e8dc-4df0-ae92-caa84018ac31" providerId="ADAL" clId="{17C4C389-83B7-4D05-8482-0EC327EC6B34}" dt="2026-05-21T09:07:55.933" v="234" actId="2711"/>
          <ac:spMkLst>
            <pc:docMk/>
            <pc:sldMk cId="3104229892" sldId="264"/>
            <ac:spMk id="10" creationId="{19FBE29B-3BAE-A74C-5945-453A1BAECA45}"/>
          </ac:spMkLst>
        </pc:spChg>
        <pc:spChg chg="mod">
          <ac:chgData name="Jldstaff3" userId="a05ea172-e8dc-4df0-ae92-caa84018ac31" providerId="ADAL" clId="{17C4C389-83B7-4D05-8482-0EC327EC6B34}" dt="2026-05-21T09:10:37.575" v="276" actId="14100"/>
          <ac:spMkLst>
            <pc:docMk/>
            <pc:sldMk cId="3104229892" sldId="264"/>
            <ac:spMk id="11" creationId="{00000000-0000-0000-0000-000000000000}"/>
          </ac:spMkLst>
        </pc:spChg>
        <pc:spChg chg="mod">
          <ac:chgData name="Jldstaff3" userId="a05ea172-e8dc-4df0-ae92-caa84018ac31" providerId="ADAL" clId="{17C4C389-83B7-4D05-8482-0EC327EC6B34}" dt="2026-05-21T09:10:29.510" v="272" actId="14100"/>
          <ac:spMkLst>
            <pc:docMk/>
            <pc:sldMk cId="3104229892" sldId="264"/>
            <ac:spMk id="12" creationId="{00000000-0000-0000-0000-000000000000}"/>
          </ac:spMkLst>
        </pc:spChg>
        <pc:spChg chg="mod">
          <ac:chgData name="Jldstaff3" userId="a05ea172-e8dc-4df0-ae92-caa84018ac31" providerId="ADAL" clId="{17C4C389-83B7-4D05-8482-0EC327EC6B34}" dt="2026-05-21T09:08:15.854" v="239" actId="1076"/>
          <ac:spMkLst>
            <pc:docMk/>
            <pc:sldMk cId="3104229892" sldId="264"/>
            <ac:spMk id="13" creationId="{99630E70-45A2-11AF-C5BD-B400A63C55FF}"/>
          </ac:spMkLst>
        </pc:spChg>
        <pc:grpChg chg="mod">
          <ac:chgData name="Jldstaff3" userId="a05ea172-e8dc-4df0-ae92-caa84018ac31" providerId="ADAL" clId="{17C4C389-83B7-4D05-8482-0EC327EC6B34}" dt="2026-05-21T09:08:39.867" v="244" actId="14100"/>
          <ac:grpSpMkLst>
            <pc:docMk/>
            <pc:sldMk cId="3104229892" sldId="264"/>
            <ac:grpSpMk id="3" creationId="{EB52963B-2E28-E6B1-946D-E3F42F74F5FD}"/>
          </ac:grpSpMkLst>
        </pc:grpChg>
        <pc:picChg chg="mod">
          <ac:chgData name="Jldstaff3" userId="a05ea172-e8dc-4df0-ae92-caa84018ac31" providerId="ADAL" clId="{17C4C389-83B7-4D05-8482-0EC327EC6B34}" dt="2026-05-21T09:09:08.208" v="250" actId="1076"/>
          <ac:picMkLst>
            <pc:docMk/>
            <pc:sldMk cId="3104229892" sldId="264"/>
            <ac:picMk id="4" creationId="{00000000-0000-0000-0000-000000000000}"/>
          </ac:picMkLst>
        </pc:picChg>
      </pc:sldChg>
      <pc:sldChg chg="modSp mod modAnim">
        <pc:chgData name="Jldstaff3" userId="a05ea172-e8dc-4df0-ae92-caa84018ac31" providerId="ADAL" clId="{17C4C389-83B7-4D05-8482-0EC327EC6B34}" dt="2026-05-22T08:03:29.617" v="350" actId="1076"/>
        <pc:sldMkLst>
          <pc:docMk/>
          <pc:sldMk cId="2388940603" sldId="272"/>
        </pc:sldMkLst>
        <pc:spChg chg="mod">
          <ac:chgData name="Jldstaff3" userId="a05ea172-e8dc-4df0-ae92-caa84018ac31" providerId="ADAL" clId="{17C4C389-83B7-4D05-8482-0EC327EC6B34}" dt="2026-05-22T08:03:29.617" v="350" actId="1076"/>
          <ac:spMkLst>
            <pc:docMk/>
            <pc:sldMk cId="2388940603" sldId="272"/>
            <ac:spMk id="2" creationId="{00000000-0000-0000-0000-000000000000}"/>
          </ac:spMkLst>
        </pc:spChg>
        <pc:spChg chg="mod">
          <ac:chgData name="Jldstaff3" userId="a05ea172-e8dc-4df0-ae92-caa84018ac31" providerId="ADAL" clId="{17C4C389-83B7-4D05-8482-0EC327EC6B34}" dt="2026-05-21T08:54:24.721" v="87" actId="1076"/>
          <ac:spMkLst>
            <pc:docMk/>
            <pc:sldMk cId="2388940603" sldId="272"/>
            <ac:spMk id="3" creationId="{00000000-0000-0000-0000-000000000000}"/>
          </ac:spMkLst>
        </pc:spChg>
        <pc:spChg chg="mod">
          <ac:chgData name="Jldstaff3" userId="a05ea172-e8dc-4df0-ae92-caa84018ac31" providerId="ADAL" clId="{17C4C389-83B7-4D05-8482-0EC327EC6B34}" dt="2026-05-22T08:03:29.617" v="350" actId="1076"/>
          <ac:spMkLst>
            <pc:docMk/>
            <pc:sldMk cId="2388940603" sldId="272"/>
            <ac:spMk id="6" creationId="{00000000-0000-0000-0000-000000000000}"/>
          </ac:spMkLst>
        </pc:spChg>
        <pc:spChg chg="mod">
          <ac:chgData name="Jldstaff3" userId="a05ea172-e8dc-4df0-ae92-caa84018ac31" providerId="ADAL" clId="{17C4C389-83B7-4D05-8482-0EC327EC6B34}" dt="2026-05-21T08:54:18.828" v="86" actId="2711"/>
          <ac:spMkLst>
            <pc:docMk/>
            <pc:sldMk cId="2388940603" sldId="272"/>
            <ac:spMk id="8" creationId="{00000000-0000-0000-0000-000000000000}"/>
          </ac:spMkLst>
        </pc:spChg>
        <pc:spChg chg="mod">
          <ac:chgData name="Jldstaff3" userId="a05ea172-e8dc-4df0-ae92-caa84018ac31" providerId="ADAL" clId="{17C4C389-83B7-4D05-8482-0EC327EC6B34}" dt="2026-05-22T08:03:29.617" v="350" actId="1076"/>
          <ac:spMkLst>
            <pc:docMk/>
            <pc:sldMk cId="2388940603" sldId="272"/>
            <ac:spMk id="13" creationId="{00000000-0000-0000-0000-000000000000}"/>
          </ac:spMkLst>
        </pc:spChg>
      </pc:sldChg>
      <pc:sldChg chg="modSp mod">
        <pc:chgData name="Jldstaff3" userId="a05ea172-e8dc-4df0-ae92-caa84018ac31" providerId="ADAL" clId="{17C4C389-83B7-4D05-8482-0EC327EC6B34}" dt="2026-05-22T08:00:44.042" v="339" actId="1036"/>
        <pc:sldMkLst>
          <pc:docMk/>
          <pc:sldMk cId="3128717803" sldId="274"/>
        </pc:sldMkLst>
        <pc:spChg chg="mod">
          <ac:chgData name="Jldstaff3" userId="a05ea172-e8dc-4df0-ae92-caa84018ac31" providerId="ADAL" clId="{17C4C389-83B7-4D05-8482-0EC327EC6B34}" dt="2026-05-21T08:36:52.179" v="26" actId="2711"/>
          <ac:spMkLst>
            <pc:docMk/>
            <pc:sldMk cId="3128717803" sldId="274"/>
            <ac:spMk id="2" creationId="{00000000-0000-0000-0000-000000000000}"/>
          </ac:spMkLst>
        </pc:spChg>
        <pc:spChg chg="mod">
          <ac:chgData name="Jldstaff3" userId="a05ea172-e8dc-4df0-ae92-caa84018ac31" providerId="ADAL" clId="{17C4C389-83B7-4D05-8482-0EC327EC6B34}" dt="2026-05-21T08:46:18.028" v="30" actId="2711"/>
          <ac:spMkLst>
            <pc:docMk/>
            <pc:sldMk cId="3128717803" sldId="274"/>
            <ac:spMk id="3" creationId="{00000000-0000-0000-0000-000000000000}"/>
          </ac:spMkLst>
        </pc:spChg>
        <pc:spChg chg="mod">
          <ac:chgData name="Jldstaff3" userId="a05ea172-e8dc-4df0-ae92-caa84018ac31" providerId="ADAL" clId="{17C4C389-83B7-4D05-8482-0EC327EC6B34}" dt="2026-05-21T08:36:55.830" v="27" actId="2711"/>
          <ac:spMkLst>
            <pc:docMk/>
            <pc:sldMk cId="3128717803" sldId="274"/>
            <ac:spMk id="4" creationId="{FDA07B82-A48C-A45F-950A-71C558CEA0CF}"/>
          </ac:spMkLst>
        </pc:spChg>
        <pc:spChg chg="mod">
          <ac:chgData name="Jldstaff3" userId="a05ea172-e8dc-4df0-ae92-caa84018ac31" providerId="ADAL" clId="{17C4C389-83B7-4D05-8482-0EC327EC6B34}" dt="2026-05-22T08:00:44.042" v="339" actId="1036"/>
          <ac:spMkLst>
            <pc:docMk/>
            <pc:sldMk cId="3128717803" sldId="274"/>
            <ac:spMk id="8" creationId="{00000000-0000-0000-0000-000000000000}"/>
          </ac:spMkLst>
        </pc:spChg>
        <pc:picChg chg="mod">
          <ac:chgData name="Jldstaff3" userId="a05ea172-e8dc-4df0-ae92-caa84018ac31" providerId="ADAL" clId="{17C4C389-83B7-4D05-8482-0EC327EC6B34}" dt="2026-05-22T08:00:39.978" v="331" actId="1038"/>
          <ac:picMkLst>
            <pc:docMk/>
            <pc:sldMk cId="3128717803" sldId="274"/>
            <ac:picMk id="7" creationId="{00000000-0000-0000-0000-000000000000}"/>
          </ac:picMkLst>
        </pc:picChg>
      </pc:sldChg>
      <pc:sldChg chg="modSp mod modAnim">
        <pc:chgData name="Jldstaff3" userId="a05ea172-e8dc-4df0-ae92-caa84018ac31" providerId="ADAL" clId="{17C4C389-83B7-4D05-8482-0EC327EC6B34}" dt="2026-05-21T09:06:39.281" v="223" actId="20577"/>
        <pc:sldMkLst>
          <pc:docMk/>
          <pc:sldMk cId="386192629" sldId="275"/>
        </pc:sldMkLst>
        <pc:spChg chg="mod">
          <ac:chgData name="Jldstaff3" userId="a05ea172-e8dc-4df0-ae92-caa84018ac31" providerId="ADAL" clId="{17C4C389-83B7-4D05-8482-0EC327EC6B34}" dt="2026-05-21T09:06:39.281" v="223" actId="20577"/>
          <ac:spMkLst>
            <pc:docMk/>
            <pc:sldMk cId="386192629" sldId="275"/>
            <ac:spMk id="5" creationId="{E8F05C6B-D93F-7DF8-A73A-9C0C4D8F52D9}"/>
          </ac:spMkLst>
        </pc:spChg>
      </pc:sldChg>
      <pc:sldChg chg="modSp mod">
        <pc:chgData name="Jldstaff3" userId="a05ea172-e8dc-4df0-ae92-caa84018ac31" providerId="ADAL" clId="{17C4C389-83B7-4D05-8482-0EC327EC6B34}" dt="2026-05-21T08:49:53.648" v="50" actId="14100"/>
        <pc:sldMkLst>
          <pc:docMk/>
          <pc:sldMk cId="4032005922" sldId="276"/>
        </pc:sldMkLst>
        <pc:spChg chg="mod">
          <ac:chgData name="Jldstaff3" userId="a05ea172-e8dc-4df0-ae92-caa84018ac31" providerId="ADAL" clId="{17C4C389-83B7-4D05-8482-0EC327EC6B34}" dt="2026-05-21T08:47:52.555" v="44" actId="2711"/>
          <ac:spMkLst>
            <pc:docMk/>
            <pc:sldMk cId="4032005922" sldId="276"/>
            <ac:spMk id="4" creationId="{79F2EEE1-6620-5EF3-ABCA-CE9F85733D22}"/>
          </ac:spMkLst>
        </pc:spChg>
        <pc:spChg chg="mod">
          <ac:chgData name="Jldstaff3" userId="a05ea172-e8dc-4df0-ae92-caa84018ac31" providerId="ADAL" clId="{17C4C389-83B7-4D05-8482-0EC327EC6B34}" dt="2026-05-21T08:47:52.555" v="44" actId="2711"/>
          <ac:spMkLst>
            <pc:docMk/>
            <pc:sldMk cId="4032005922" sldId="276"/>
            <ac:spMk id="8" creationId="{05709DAF-1974-7746-AA22-F91F09A170CF}"/>
          </ac:spMkLst>
        </pc:spChg>
        <pc:spChg chg="mod">
          <ac:chgData name="Jldstaff3" userId="a05ea172-e8dc-4df0-ae92-caa84018ac31" providerId="ADAL" clId="{17C4C389-83B7-4D05-8482-0EC327EC6B34}" dt="2026-05-21T08:49:53.648" v="50" actId="14100"/>
          <ac:spMkLst>
            <pc:docMk/>
            <pc:sldMk cId="4032005922" sldId="276"/>
            <ac:spMk id="11" creationId="{83E3845B-F036-8A0B-9887-D03B72E6A3DD}"/>
          </ac:spMkLst>
        </pc:spChg>
      </pc:sldChg>
      <pc:sldChg chg="modSp mod">
        <pc:chgData name="Jldstaff3" userId="a05ea172-e8dc-4df0-ae92-caa84018ac31" providerId="ADAL" clId="{17C4C389-83B7-4D05-8482-0EC327EC6B34}" dt="2026-05-21T08:54:47.442" v="92" actId="20577"/>
        <pc:sldMkLst>
          <pc:docMk/>
          <pc:sldMk cId="2210295087" sldId="277"/>
        </pc:sldMkLst>
        <pc:spChg chg="mod">
          <ac:chgData name="Jldstaff3" userId="a05ea172-e8dc-4df0-ae92-caa84018ac31" providerId="ADAL" clId="{17C4C389-83B7-4D05-8482-0EC327EC6B34}" dt="2026-05-21T08:54:37.053" v="89" actId="2711"/>
          <ac:spMkLst>
            <pc:docMk/>
            <pc:sldMk cId="2210295087" sldId="277"/>
            <ac:spMk id="2" creationId="{EC74CFE1-01AC-4170-A901-C75917721289}"/>
          </ac:spMkLst>
        </pc:spChg>
        <pc:spChg chg="mod">
          <ac:chgData name="Jldstaff3" userId="a05ea172-e8dc-4df0-ae92-caa84018ac31" providerId="ADAL" clId="{17C4C389-83B7-4D05-8482-0EC327EC6B34}" dt="2026-05-21T08:54:47.442" v="92" actId="20577"/>
          <ac:spMkLst>
            <pc:docMk/>
            <pc:sldMk cId="2210295087" sldId="277"/>
            <ac:spMk id="4" creationId="{D2740886-7A34-63D8-48CA-30C7E8C908E7}"/>
          </ac:spMkLst>
        </pc:spChg>
        <pc:spChg chg="mod">
          <ac:chgData name="Jldstaff3" userId="a05ea172-e8dc-4df0-ae92-caa84018ac31" providerId="ADAL" clId="{17C4C389-83B7-4D05-8482-0EC327EC6B34}" dt="2026-05-21T08:54:42.258" v="91" actId="2711"/>
          <ac:spMkLst>
            <pc:docMk/>
            <pc:sldMk cId="2210295087" sldId="277"/>
            <ac:spMk id="5" creationId="{125EAAE4-D351-4A1B-F668-7EC0BCDA6607}"/>
          </ac:spMkLst>
        </pc:spChg>
      </pc:sldChg>
      <pc:sldChg chg="modSp mod modCm">
        <pc:chgData name="Jldstaff3" userId="a05ea172-e8dc-4df0-ae92-caa84018ac31" providerId="ADAL" clId="{17C4C389-83B7-4D05-8482-0EC327EC6B34}" dt="2026-05-21T09:14:55.161" v="295" actId="1076"/>
        <pc:sldMkLst>
          <pc:docMk/>
          <pc:sldMk cId="2068627652" sldId="278"/>
        </pc:sldMkLst>
        <pc:spChg chg="mod">
          <ac:chgData name="Jldstaff3" userId="a05ea172-e8dc-4df0-ae92-caa84018ac31" providerId="ADAL" clId="{17C4C389-83B7-4D05-8482-0EC327EC6B34}" dt="2026-05-21T08:55:40.081" v="103" actId="1076"/>
          <ac:spMkLst>
            <pc:docMk/>
            <pc:sldMk cId="2068627652" sldId="278"/>
            <ac:spMk id="2" creationId="{2C9EE623-5333-C152-6018-1BDDFB026C3F}"/>
          </ac:spMkLst>
        </pc:spChg>
        <pc:spChg chg="mod">
          <ac:chgData name="Jldstaff3" userId="a05ea172-e8dc-4df0-ae92-caa84018ac31" providerId="ADAL" clId="{17C4C389-83B7-4D05-8482-0EC327EC6B34}" dt="2026-05-21T08:56:11.557" v="109" actId="1076"/>
          <ac:spMkLst>
            <pc:docMk/>
            <pc:sldMk cId="2068627652" sldId="278"/>
            <ac:spMk id="3" creationId="{29C1EA90-39EB-7F0B-4D24-5CFE08F42EC7}"/>
          </ac:spMkLst>
        </pc:spChg>
        <pc:spChg chg="mod">
          <ac:chgData name="Jldstaff3" userId="a05ea172-e8dc-4df0-ae92-caa84018ac31" providerId="ADAL" clId="{17C4C389-83B7-4D05-8482-0EC327EC6B34}" dt="2026-05-21T09:14:55.161" v="295" actId="1076"/>
          <ac:spMkLst>
            <pc:docMk/>
            <pc:sldMk cId="2068627652" sldId="278"/>
            <ac:spMk id="4" creationId="{A640DA3C-20EF-7D79-9EA7-05DF6FB21AD4}"/>
          </ac:spMkLst>
        </pc:spChg>
        <pc:extLst>
          <p:ext xmlns:p="http://schemas.openxmlformats.org/presentationml/2006/main" uri="{D6D511B9-2390-475A-947B-AFAB55BFBCF1}">
            <pc226:cmChg xmlns:pc226="http://schemas.microsoft.com/office/powerpoint/2022/06/main/command" chg="mod">
              <pc226:chgData name="Jldstaff3" userId="a05ea172-e8dc-4df0-ae92-caa84018ac31" providerId="ADAL" clId="{17C4C389-83B7-4D05-8482-0EC327EC6B34}" dt="2026-05-21T08:55:01.075" v="95" actId="20577"/>
              <pc2:cmMkLst xmlns:pc2="http://schemas.microsoft.com/office/powerpoint/2019/9/main/command">
                <pc:docMk/>
                <pc:sldMk cId="2068627652" sldId="278"/>
                <pc2:cmMk id="{7670A509-22B8-4F70-95DF-A8519F6F9557}"/>
              </pc2:cmMkLst>
            </pc226:cmChg>
            <pc226:cmChg xmlns:pc226="http://schemas.microsoft.com/office/powerpoint/2022/06/main/command" chg="mod">
              <pc226:chgData name="Jldstaff3" userId="a05ea172-e8dc-4df0-ae92-caa84018ac31" providerId="ADAL" clId="{17C4C389-83B7-4D05-8482-0EC327EC6B34}" dt="2026-05-21T08:55:01.075" v="95" actId="20577"/>
              <pc2:cmMkLst xmlns:pc2="http://schemas.microsoft.com/office/powerpoint/2019/9/main/command">
                <pc:docMk/>
                <pc:sldMk cId="2068627652" sldId="278"/>
                <pc2:cmMk id="{996263D2-897B-438F-885D-19DF89035623}"/>
              </pc2:cmMkLst>
            </pc226:cmChg>
          </p:ext>
        </pc:extLst>
      </pc:sldChg>
      <pc:sldChg chg="modSp mod">
        <pc:chgData name="Jldstaff3" userId="a05ea172-e8dc-4df0-ae92-caa84018ac31" providerId="ADAL" clId="{17C4C389-83B7-4D05-8482-0EC327EC6B34}" dt="2026-05-21T08:47:36.541" v="42" actId="1035"/>
        <pc:sldMkLst>
          <pc:docMk/>
          <pc:sldMk cId="1390804193" sldId="279"/>
        </pc:sldMkLst>
        <pc:spChg chg="mod">
          <ac:chgData name="Jldstaff3" userId="a05ea172-e8dc-4df0-ae92-caa84018ac31" providerId="ADAL" clId="{17C4C389-83B7-4D05-8482-0EC327EC6B34}" dt="2026-05-21T08:46:47.613" v="35" actId="1076"/>
          <ac:spMkLst>
            <pc:docMk/>
            <pc:sldMk cId="1390804193" sldId="279"/>
            <ac:spMk id="2" creationId="{00000000-0000-0000-0000-000000000000}"/>
          </ac:spMkLst>
        </pc:spChg>
        <pc:spChg chg="mod">
          <ac:chgData name="Jldstaff3" userId="a05ea172-e8dc-4df0-ae92-caa84018ac31" providerId="ADAL" clId="{17C4C389-83B7-4D05-8482-0EC327EC6B34}" dt="2026-05-21T08:47:36.541" v="42" actId="1035"/>
          <ac:spMkLst>
            <pc:docMk/>
            <pc:sldMk cId="1390804193" sldId="279"/>
            <ac:spMk id="3" creationId="{00000000-0000-0000-0000-000000000000}"/>
          </ac:spMkLst>
        </pc:spChg>
        <pc:spChg chg="mod">
          <ac:chgData name="Jldstaff3" userId="a05ea172-e8dc-4df0-ae92-caa84018ac31" providerId="ADAL" clId="{17C4C389-83B7-4D05-8482-0EC327EC6B34}" dt="2026-05-21T08:46:40.577" v="34" actId="1076"/>
          <ac:spMkLst>
            <pc:docMk/>
            <pc:sldMk cId="1390804193" sldId="279"/>
            <ac:spMk id="6" creationId="{00000000-0000-0000-0000-000000000000}"/>
          </ac:spMkLst>
        </pc:spChg>
        <pc:spChg chg="mod">
          <ac:chgData name="Jldstaff3" userId="a05ea172-e8dc-4df0-ae92-caa84018ac31" providerId="ADAL" clId="{17C4C389-83B7-4D05-8482-0EC327EC6B34}" dt="2026-05-21T08:47:04.827" v="36" actId="2711"/>
          <ac:spMkLst>
            <pc:docMk/>
            <pc:sldMk cId="1390804193" sldId="279"/>
            <ac:spMk id="8" creationId="{00000000-0000-0000-0000-000000000000}"/>
          </ac:spMkLst>
        </pc:spChg>
        <pc:spChg chg="mod">
          <ac:chgData name="Jldstaff3" userId="a05ea172-e8dc-4df0-ae92-caa84018ac31" providerId="ADAL" clId="{17C4C389-83B7-4D05-8482-0EC327EC6B34}" dt="2026-05-21T08:46:40.577" v="34" actId="1076"/>
          <ac:spMkLst>
            <pc:docMk/>
            <pc:sldMk cId="1390804193" sldId="279"/>
            <ac:spMk id="13" creationId="{00000000-0000-0000-0000-000000000000}"/>
          </ac:spMkLst>
        </pc:spChg>
      </pc:sldChg>
      <pc:sldChg chg="modSp mod modCm">
        <pc:chgData name="Jldstaff3" userId="a05ea172-e8dc-4df0-ae92-caa84018ac31" providerId="ADAL" clId="{17C4C389-83B7-4D05-8482-0EC327EC6B34}" dt="2026-05-21T09:00:16.748" v="143" actId="1076"/>
        <pc:sldMkLst>
          <pc:docMk/>
          <pc:sldMk cId="2154317632" sldId="281"/>
        </pc:sldMkLst>
        <pc:spChg chg="mod">
          <ac:chgData name="Jldstaff3" userId="a05ea172-e8dc-4df0-ae92-caa84018ac31" providerId="ADAL" clId="{17C4C389-83B7-4D05-8482-0EC327EC6B34}" dt="2026-05-21T08:59:17.970" v="135" actId="1076"/>
          <ac:spMkLst>
            <pc:docMk/>
            <pc:sldMk cId="2154317632" sldId="281"/>
            <ac:spMk id="2" creationId="{7EC82227-BF79-1DF1-5A61-478761BB4CC1}"/>
          </ac:spMkLst>
        </pc:spChg>
        <pc:spChg chg="mod">
          <ac:chgData name="Jldstaff3" userId="a05ea172-e8dc-4df0-ae92-caa84018ac31" providerId="ADAL" clId="{17C4C389-83B7-4D05-8482-0EC327EC6B34}" dt="2026-05-21T08:59:15.690" v="134" actId="1076"/>
          <ac:spMkLst>
            <pc:docMk/>
            <pc:sldMk cId="2154317632" sldId="281"/>
            <ac:spMk id="3" creationId="{AA4CB5ED-807C-6D6C-7502-154BE20E3C4C}"/>
          </ac:spMkLst>
        </pc:spChg>
        <pc:spChg chg="mod">
          <ac:chgData name="Jldstaff3" userId="a05ea172-e8dc-4df0-ae92-caa84018ac31" providerId="ADAL" clId="{17C4C389-83B7-4D05-8482-0EC327EC6B34}" dt="2026-05-21T08:59:46.506" v="136" actId="2711"/>
          <ac:spMkLst>
            <pc:docMk/>
            <pc:sldMk cId="2154317632" sldId="281"/>
            <ac:spMk id="6" creationId="{400D2E97-9F6A-7680-ED0A-D45D4CCD45C1}"/>
          </ac:spMkLst>
        </pc:spChg>
        <pc:spChg chg="mod">
          <ac:chgData name="Jldstaff3" userId="a05ea172-e8dc-4df0-ae92-caa84018ac31" providerId="ADAL" clId="{17C4C389-83B7-4D05-8482-0EC327EC6B34}" dt="2026-05-21T09:00:16.748" v="143" actId="1076"/>
          <ac:spMkLst>
            <pc:docMk/>
            <pc:sldMk cId="2154317632" sldId="281"/>
            <ac:spMk id="7" creationId="{77461608-AA87-B657-7B22-1B826D8D0410}"/>
          </ac:spMkLst>
        </pc:spChg>
        <pc:spChg chg="mod">
          <ac:chgData name="Jldstaff3" userId="a05ea172-e8dc-4df0-ae92-caa84018ac31" providerId="ADAL" clId="{17C4C389-83B7-4D05-8482-0EC327EC6B34}" dt="2026-05-21T08:58:43.481" v="127" actId="2711"/>
          <ac:spMkLst>
            <pc:docMk/>
            <pc:sldMk cId="2154317632" sldId="281"/>
            <ac:spMk id="8" creationId="{02A33B08-EB8E-8504-7325-A15FB2657FFB}"/>
          </ac:spMkLst>
        </pc:spChg>
        <pc:spChg chg="mod">
          <ac:chgData name="Jldstaff3" userId="a05ea172-e8dc-4df0-ae92-caa84018ac31" providerId="ADAL" clId="{17C4C389-83B7-4D05-8482-0EC327EC6B34}" dt="2026-05-21T08:59:46.506" v="136" actId="2711"/>
          <ac:spMkLst>
            <pc:docMk/>
            <pc:sldMk cId="2154317632" sldId="281"/>
            <ac:spMk id="9" creationId="{0DD02A4C-E9CD-6771-8640-F68E550E747D}"/>
          </ac:spMkLst>
        </pc:spChg>
        <pc:extLst>
          <p:ext xmlns:p="http://schemas.openxmlformats.org/presentationml/2006/main" uri="{D6D511B9-2390-475A-947B-AFAB55BFBCF1}">
            <pc226:cmChg xmlns:pc226="http://schemas.microsoft.com/office/powerpoint/2022/06/main/command" chg="mod">
              <pc226:chgData name="Jldstaff3" userId="a05ea172-e8dc-4df0-ae92-caa84018ac31" providerId="ADAL" clId="{17C4C389-83B7-4D05-8482-0EC327EC6B34}" dt="2026-05-21T08:58:46.408" v="128" actId="20577"/>
              <pc2:cmMkLst xmlns:pc2="http://schemas.microsoft.com/office/powerpoint/2019/9/main/command">
                <pc:docMk/>
                <pc:sldMk cId="2154317632" sldId="281"/>
                <pc2:cmMk id="{ADA5DC41-8688-4D86-879B-7CADFDBE54A3}"/>
              </pc2:cmMkLst>
            </pc226:cmChg>
          </p:ext>
        </pc:extLst>
      </pc:sldChg>
      <pc:sldChg chg="modSp mod modAnim">
        <pc:chgData name="Jldstaff3" userId="a05ea172-e8dc-4df0-ae92-caa84018ac31" providerId="ADAL" clId="{17C4C389-83B7-4D05-8482-0EC327EC6B34}" dt="2026-05-21T09:02:52.733" v="187" actId="14100"/>
        <pc:sldMkLst>
          <pc:docMk/>
          <pc:sldMk cId="1028640074" sldId="282"/>
        </pc:sldMkLst>
        <pc:spChg chg="mod">
          <ac:chgData name="Jldstaff3" userId="a05ea172-e8dc-4df0-ae92-caa84018ac31" providerId="ADAL" clId="{17C4C389-83B7-4D05-8482-0EC327EC6B34}" dt="2026-05-21T09:00:42.673" v="145" actId="1076"/>
          <ac:spMkLst>
            <pc:docMk/>
            <pc:sldMk cId="1028640074" sldId="282"/>
            <ac:spMk id="2" creationId="{7E7E9778-0344-C5A1-6B98-727E3CE953D3}"/>
          </ac:spMkLst>
        </pc:spChg>
        <pc:spChg chg="mod">
          <ac:chgData name="Jldstaff3" userId="a05ea172-e8dc-4df0-ae92-caa84018ac31" providerId="ADAL" clId="{17C4C389-83B7-4D05-8482-0EC327EC6B34}" dt="2026-05-21T09:02:18.280" v="177" actId="20577"/>
          <ac:spMkLst>
            <pc:docMk/>
            <pc:sldMk cId="1028640074" sldId="282"/>
            <ac:spMk id="5" creationId="{6A5F93E5-D56E-FFB4-4A5C-33A9A01B5A68}"/>
          </ac:spMkLst>
        </pc:spChg>
        <pc:spChg chg="mod">
          <ac:chgData name="Jldstaff3" userId="a05ea172-e8dc-4df0-ae92-caa84018ac31" providerId="ADAL" clId="{17C4C389-83B7-4D05-8482-0EC327EC6B34}" dt="2026-05-21T09:02:29.176" v="180" actId="14100"/>
          <ac:spMkLst>
            <pc:docMk/>
            <pc:sldMk cId="1028640074" sldId="282"/>
            <ac:spMk id="6" creationId="{650FE6EB-5A92-747F-D0D2-6D20F876E76E}"/>
          </ac:spMkLst>
        </pc:spChg>
        <pc:spChg chg="mod">
          <ac:chgData name="Jldstaff3" userId="a05ea172-e8dc-4df0-ae92-caa84018ac31" providerId="ADAL" clId="{17C4C389-83B7-4D05-8482-0EC327EC6B34}" dt="2026-05-21T09:02:52.733" v="187" actId="14100"/>
          <ac:spMkLst>
            <pc:docMk/>
            <pc:sldMk cId="1028640074" sldId="282"/>
            <ac:spMk id="7" creationId="{EA9F2C22-A2CB-700F-AC37-F847F184CC96}"/>
          </ac:spMkLst>
        </pc:spChg>
        <pc:spChg chg="mod">
          <ac:chgData name="Jldstaff3" userId="a05ea172-e8dc-4df0-ae92-caa84018ac31" providerId="ADAL" clId="{17C4C389-83B7-4D05-8482-0EC327EC6B34}" dt="2026-05-21T09:02:34.456" v="182" actId="122"/>
          <ac:spMkLst>
            <pc:docMk/>
            <pc:sldMk cId="1028640074" sldId="282"/>
            <ac:spMk id="8" creationId="{A84D6F7D-5288-B954-A9C7-D6C7F1370496}"/>
          </ac:spMkLst>
        </pc:spChg>
      </pc:sldChg>
      <pc:sldChg chg="modSp mod">
        <pc:chgData name="Jldstaff3" userId="a05ea172-e8dc-4df0-ae92-caa84018ac31" providerId="ADAL" clId="{17C4C389-83B7-4D05-8482-0EC327EC6B34}" dt="2026-05-22T08:05:19.638" v="354" actId="27636"/>
        <pc:sldMkLst>
          <pc:docMk/>
          <pc:sldMk cId="1505719086" sldId="283"/>
        </pc:sldMkLst>
        <pc:spChg chg="mod">
          <ac:chgData name="Jldstaff3" userId="a05ea172-e8dc-4df0-ae92-caa84018ac31" providerId="ADAL" clId="{17C4C389-83B7-4D05-8482-0EC327EC6B34}" dt="2026-05-21T09:04:24.588" v="204" actId="2711"/>
          <ac:spMkLst>
            <pc:docMk/>
            <pc:sldMk cId="1505719086" sldId="283"/>
            <ac:spMk id="2" creationId="{7343A545-C4B7-1B34-FAB2-1A475BE5AE39}"/>
          </ac:spMkLst>
        </pc:spChg>
        <pc:spChg chg="mod">
          <ac:chgData name="Jldstaff3" userId="a05ea172-e8dc-4df0-ae92-caa84018ac31" providerId="ADAL" clId="{17C4C389-83B7-4D05-8482-0EC327EC6B34}" dt="2026-05-21T09:04:40.701" v="206" actId="1076"/>
          <ac:spMkLst>
            <pc:docMk/>
            <pc:sldMk cId="1505719086" sldId="283"/>
            <ac:spMk id="5" creationId="{730BD564-398A-0AAF-48CE-C2BD4DB03A53}"/>
          </ac:spMkLst>
        </pc:spChg>
        <pc:spChg chg="mod">
          <ac:chgData name="Jldstaff3" userId="a05ea172-e8dc-4df0-ae92-caa84018ac31" providerId="ADAL" clId="{17C4C389-83B7-4D05-8482-0EC327EC6B34}" dt="2026-05-22T08:05:19.638" v="354" actId="27636"/>
          <ac:spMkLst>
            <pc:docMk/>
            <pc:sldMk cId="1505719086" sldId="283"/>
            <ac:spMk id="7" creationId="{83BC80F1-0680-0E97-0DDF-BAA7D5A0D6B9}"/>
          </ac:spMkLst>
        </pc:spChg>
        <pc:spChg chg="mod">
          <ac:chgData name="Jldstaff3" userId="a05ea172-e8dc-4df0-ae92-caa84018ac31" providerId="ADAL" clId="{17C4C389-83B7-4D05-8482-0EC327EC6B34}" dt="2026-05-21T09:05:06.777" v="207" actId="1076"/>
          <ac:spMkLst>
            <pc:docMk/>
            <pc:sldMk cId="1505719086" sldId="283"/>
            <ac:spMk id="10" creationId="{EB0F4F9E-6C39-A8D4-0DF7-D59BFE0BBE24}"/>
          </ac:spMkLst>
        </pc:spChg>
      </pc:sldChg>
      <pc:sldChg chg="modSp mod">
        <pc:chgData name="Jldstaff3" userId="a05ea172-e8dc-4df0-ae92-caa84018ac31" providerId="ADAL" clId="{17C4C389-83B7-4D05-8482-0EC327EC6B34}" dt="2026-05-21T09:07:35.371" v="232" actId="20577"/>
        <pc:sldMkLst>
          <pc:docMk/>
          <pc:sldMk cId="855405480" sldId="284"/>
        </pc:sldMkLst>
        <pc:spChg chg="mod">
          <ac:chgData name="Jldstaff3" userId="a05ea172-e8dc-4df0-ae92-caa84018ac31" providerId="ADAL" clId="{17C4C389-83B7-4D05-8482-0EC327EC6B34}" dt="2026-05-21T09:07:35.371" v="232" actId="20577"/>
          <ac:spMkLst>
            <pc:docMk/>
            <pc:sldMk cId="855405480" sldId="284"/>
            <ac:spMk id="3" creationId="{BC6BA303-16CB-5C09-C896-85FDD52663F6}"/>
          </ac:spMkLst>
        </pc:spChg>
        <pc:spChg chg="mod">
          <ac:chgData name="Jldstaff3" userId="a05ea172-e8dc-4df0-ae92-caa84018ac31" providerId="ADAL" clId="{17C4C389-83B7-4D05-8482-0EC327EC6B34}" dt="2026-05-21T09:07:07.595" v="227" actId="122"/>
          <ac:spMkLst>
            <pc:docMk/>
            <pc:sldMk cId="855405480" sldId="284"/>
            <ac:spMk id="8" creationId="{E998DEE8-0B86-C05A-5E31-42D6E0AAADC4}"/>
          </ac:spMkLst>
        </pc:spChg>
      </pc:sldChg>
      <pc:sldChg chg="modSp mod modAnim">
        <pc:chgData name="Jldstaff3" userId="a05ea172-e8dc-4df0-ae92-caa84018ac31" providerId="ADAL" clId="{17C4C389-83B7-4D05-8482-0EC327EC6B34}" dt="2026-05-21T08:58:12.764" v="126" actId="20577"/>
        <pc:sldMkLst>
          <pc:docMk/>
          <pc:sldMk cId="1719338416" sldId="285"/>
        </pc:sldMkLst>
        <pc:spChg chg="mod">
          <ac:chgData name="Jldstaff3" userId="a05ea172-e8dc-4df0-ae92-caa84018ac31" providerId="ADAL" clId="{17C4C389-83B7-4D05-8482-0EC327EC6B34}" dt="2026-05-21T08:57:06.426" v="116" actId="14100"/>
          <ac:spMkLst>
            <pc:docMk/>
            <pc:sldMk cId="1719338416" sldId="285"/>
            <ac:spMk id="3" creationId="{57F18F36-0D1E-F364-6724-5DE6A7AFEA2D}"/>
          </ac:spMkLst>
        </pc:spChg>
        <pc:spChg chg="mod">
          <ac:chgData name="Jldstaff3" userId="a05ea172-e8dc-4df0-ae92-caa84018ac31" providerId="ADAL" clId="{17C4C389-83B7-4D05-8482-0EC327EC6B34}" dt="2026-05-21T08:58:12.764" v="126" actId="20577"/>
          <ac:spMkLst>
            <pc:docMk/>
            <pc:sldMk cId="1719338416" sldId="285"/>
            <ac:spMk id="5" creationId="{C5A7D264-BD02-A10B-8CCC-422E3FA06BD8}"/>
          </ac:spMkLst>
        </pc:spChg>
      </pc:sldChg>
      <pc:sldChg chg="modSp mod">
        <pc:chgData name="Jldstaff3" userId="a05ea172-e8dc-4df0-ae92-caa84018ac31" providerId="ADAL" clId="{17C4C389-83B7-4D05-8482-0EC327EC6B34}" dt="2026-05-21T08:51:53.063" v="70" actId="2711"/>
        <pc:sldMkLst>
          <pc:docMk/>
          <pc:sldMk cId="2871257794" sldId="286"/>
        </pc:sldMkLst>
        <pc:spChg chg="mod">
          <ac:chgData name="Jldstaff3" userId="a05ea172-e8dc-4df0-ae92-caa84018ac31" providerId="ADAL" clId="{17C4C389-83B7-4D05-8482-0EC327EC6B34}" dt="2026-05-21T08:51:53.063" v="70" actId="2711"/>
          <ac:spMkLst>
            <pc:docMk/>
            <pc:sldMk cId="2871257794" sldId="286"/>
            <ac:spMk id="2" creationId="{F1B93F66-0B4C-C1E8-8814-3B038BEB3EF3}"/>
          </ac:spMkLst>
        </pc:spChg>
        <pc:spChg chg="mod">
          <ac:chgData name="Jldstaff3" userId="a05ea172-e8dc-4df0-ae92-caa84018ac31" providerId="ADAL" clId="{17C4C389-83B7-4D05-8482-0EC327EC6B34}" dt="2026-05-21T08:51:30.220" v="61" actId="20577"/>
          <ac:spMkLst>
            <pc:docMk/>
            <pc:sldMk cId="2871257794" sldId="286"/>
            <ac:spMk id="3" creationId="{B6D8BA6B-9065-C3A6-B3B5-DC3528C2F929}"/>
          </ac:spMkLst>
        </pc:spChg>
        <pc:spChg chg="mod">
          <ac:chgData name="Jldstaff3" userId="a05ea172-e8dc-4df0-ae92-caa84018ac31" providerId="ADAL" clId="{17C4C389-83B7-4D05-8482-0EC327EC6B34}" dt="2026-05-21T08:51:21.948" v="60" actId="20577"/>
          <ac:spMkLst>
            <pc:docMk/>
            <pc:sldMk cId="2871257794" sldId="286"/>
            <ac:spMk id="4" creationId="{6139DDBE-5D51-846E-1D48-38B1673A6883}"/>
          </ac:spMkLst>
        </pc:spChg>
        <pc:spChg chg="mod">
          <ac:chgData name="Jldstaff3" userId="a05ea172-e8dc-4df0-ae92-caa84018ac31" providerId="ADAL" clId="{17C4C389-83B7-4D05-8482-0EC327EC6B34}" dt="2026-05-21T08:50:31.737" v="53" actId="2711"/>
          <ac:spMkLst>
            <pc:docMk/>
            <pc:sldMk cId="2871257794" sldId="286"/>
            <ac:spMk id="11" creationId="{B7FF15C4-D163-E2F7-83C8-DEF99F806BDF}"/>
          </ac:spMkLst>
        </pc:spChg>
      </pc:sldChg>
      <pc:sldChg chg="modSp mod">
        <pc:chgData name="Jldstaff3" userId="a05ea172-e8dc-4df0-ae92-caa84018ac31" providerId="ADAL" clId="{17C4C389-83B7-4D05-8482-0EC327EC6B34}" dt="2026-05-22T08:03:08.605" v="348" actId="1076"/>
        <pc:sldMkLst>
          <pc:docMk/>
          <pc:sldMk cId="2275576390" sldId="287"/>
        </pc:sldMkLst>
        <pc:spChg chg="mod">
          <ac:chgData name="Jldstaff3" userId="a05ea172-e8dc-4df0-ae92-caa84018ac31" providerId="ADAL" clId="{17C4C389-83B7-4D05-8482-0EC327EC6B34}" dt="2026-05-22T08:02:39.871" v="345" actId="20577"/>
          <ac:spMkLst>
            <pc:docMk/>
            <pc:sldMk cId="2275576390" sldId="287"/>
            <ac:spMk id="2" creationId="{3FDAFF55-798F-B1A7-2EA2-167440F5E103}"/>
          </ac:spMkLst>
        </pc:spChg>
        <pc:spChg chg="mod">
          <ac:chgData name="Jldstaff3" userId="a05ea172-e8dc-4df0-ae92-caa84018ac31" providerId="ADAL" clId="{17C4C389-83B7-4D05-8482-0EC327EC6B34}" dt="2026-05-22T08:03:08.605" v="348" actId="1076"/>
          <ac:spMkLst>
            <pc:docMk/>
            <pc:sldMk cId="2275576390" sldId="287"/>
            <ac:spMk id="3" creationId="{DC15206D-062E-BC68-4070-7B080F5C40CA}"/>
          </ac:spMkLst>
        </pc:spChg>
        <pc:spChg chg="mod">
          <ac:chgData name="Jldstaff3" userId="a05ea172-e8dc-4df0-ae92-caa84018ac31" providerId="ADAL" clId="{17C4C389-83B7-4D05-8482-0EC327EC6B34}" dt="2026-05-22T08:03:02.988" v="347" actId="1076"/>
          <ac:spMkLst>
            <pc:docMk/>
            <pc:sldMk cId="2275576390" sldId="287"/>
            <ac:spMk id="4" creationId="{40AD297D-8103-31A6-AD23-DE166B20A143}"/>
          </ac:spMkLst>
        </pc:spChg>
        <pc:spChg chg="mod">
          <ac:chgData name="Jldstaff3" userId="a05ea172-e8dc-4df0-ae92-caa84018ac31" providerId="ADAL" clId="{17C4C389-83B7-4D05-8482-0EC327EC6B34}" dt="2026-05-22T08:02:52.511" v="346" actId="1076"/>
          <ac:spMkLst>
            <pc:docMk/>
            <pc:sldMk cId="2275576390" sldId="287"/>
            <ac:spMk id="6" creationId="{E1E29320-3B9B-1C50-1449-C36FB7A84110}"/>
          </ac:spMkLst>
        </pc:spChg>
        <pc:picChg chg="mod">
          <ac:chgData name="Jldstaff3" userId="a05ea172-e8dc-4df0-ae92-caa84018ac31" providerId="ADAL" clId="{17C4C389-83B7-4D05-8482-0EC327EC6B34}" dt="2026-05-21T08:53:26.597" v="80" actId="1076"/>
          <ac:picMkLst>
            <pc:docMk/>
            <pc:sldMk cId="2275576390" sldId="287"/>
            <ac:picMk id="11" creationId="{AB04B73C-DFCC-8DD8-7ADC-0BB0B367128F}"/>
          </ac:picMkLst>
        </pc:picChg>
      </pc:sldChg>
      <pc:sldChg chg="modSp mod">
        <pc:chgData name="Jldstaff3" userId="a05ea172-e8dc-4df0-ae92-caa84018ac31" providerId="ADAL" clId="{17C4C389-83B7-4D05-8482-0EC327EC6B34}" dt="2026-05-21T08:50:18.703" v="52" actId="2711"/>
        <pc:sldMkLst>
          <pc:docMk/>
          <pc:sldMk cId="3993637283" sldId="297"/>
        </pc:sldMkLst>
        <pc:spChg chg="mod">
          <ac:chgData name="Jldstaff3" userId="a05ea172-e8dc-4df0-ae92-caa84018ac31" providerId="ADAL" clId="{17C4C389-83B7-4D05-8482-0EC327EC6B34}" dt="2026-05-21T08:50:11.647" v="51" actId="2711"/>
          <ac:spMkLst>
            <pc:docMk/>
            <pc:sldMk cId="3993637283" sldId="297"/>
            <ac:spMk id="5" creationId="{BA6C8D90-82BC-4C09-84D9-D0D7269F58B3}"/>
          </ac:spMkLst>
        </pc:spChg>
        <pc:spChg chg="mod">
          <ac:chgData name="Jldstaff3" userId="a05ea172-e8dc-4df0-ae92-caa84018ac31" providerId="ADAL" clId="{17C4C389-83B7-4D05-8482-0EC327EC6B34}" dt="2026-05-21T08:50:11.647" v="51" actId="2711"/>
          <ac:spMkLst>
            <pc:docMk/>
            <pc:sldMk cId="3993637283" sldId="297"/>
            <ac:spMk id="6" creationId="{FDC5E69D-4AAC-432A-BF96-CC84DAE4A505}"/>
          </ac:spMkLst>
        </pc:spChg>
        <pc:spChg chg="mod">
          <ac:chgData name="Jldstaff3" userId="a05ea172-e8dc-4df0-ae92-caa84018ac31" providerId="ADAL" clId="{17C4C389-83B7-4D05-8482-0EC327EC6B34}" dt="2026-05-21T08:50:11.647" v="51" actId="2711"/>
          <ac:spMkLst>
            <pc:docMk/>
            <pc:sldMk cId="3993637283" sldId="297"/>
            <ac:spMk id="7" creationId="{BF023DEC-25F9-420A-842F-2CAB0EDB54B1}"/>
          </ac:spMkLst>
        </pc:spChg>
        <pc:spChg chg="mod">
          <ac:chgData name="Jldstaff3" userId="a05ea172-e8dc-4df0-ae92-caa84018ac31" providerId="ADAL" clId="{17C4C389-83B7-4D05-8482-0EC327EC6B34}" dt="2026-05-21T08:50:11.647" v="51" actId="2711"/>
          <ac:spMkLst>
            <pc:docMk/>
            <pc:sldMk cId="3993637283" sldId="297"/>
            <ac:spMk id="8" creationId="{633D3D4C-5208-463D-9105-502E0B00855D}"/>
          </ac:spMkLst>
        </pc:spChg>
        <pc:spChg chg="mod">
          <ac:chgData name="Jldstaff3" userId="a05ea172-e8dc-4df0-ae92-caa84018ac31" providerId="ADAL" clId="{17C4C389-83B7-4D05-8482-0EC327EC6B34}" dt="2026-05-21T08:50:18.703" v="52" actId="2711"/>
          <ac:spMkLst>
            <pc:docMk/>
            <pc:sldMk cId="3993637283" sldId="297"/>
            <ac:spMk id="9" creationId="{D9B02305-3266-4F41-B511-7834AA92DD65}"/>
          </ac:spMkLst>
        </pc:spChg>
        <pc:spChg chg="mod">
          <ac:chgData name="Jldstaff3" userId="a05ea172-e8dc-4df0-ae92-caa84018ac31" providerId="ADAL" clId="{17C4C389-83B7-4D05-8482-0EC327EC6B34}" dt="2026-05-21T08:50:18.703" v="52" actId="2711"/>
          <ac:spMkLst>
            <pc:docMk/>
            <pc:sldMk cId="3993637283" sldId="297"/>
            <ac:spMk id="10" creationId="{15D72F56-0948-4CDB-B73B-5E94B407DBBC}"/>
          </ac:spMkLst>
        </pc:spChg>
        <pc:spChg chg="mod">
          <ac:chgData name="Jldstaff3" userId="a05ea172-e8dc-4df0-ae92-caa84018ac31" providerId="ADAL" clId="{17C4C389-83B7-4D05-8482-0EC327EC6B34}" dt="2026-05-21T08:50:18.703" v="52" actId="2711"/>
          <ac:spMkLst>
            <pc:docMk/>
            <pc:sldMk cId="3993637283" sldId="297"/>
            <ac:spMk id="11" creationId="{E94550F7-7E6A-41CC-A775-F737BB4F7030}"/>
          </ac:spMkLst>
        </pc:spChg>
        <pc:spChg chg="mod">
          <ac:chgData name="Jldstaff3" userId="a05ea172-e8dc-4df0-ae92-caa84018ac31" providerId="ADAL" clId="{17C4C389-83B7-4D05-8482-0EC327EC6B34}" dt="2026-05-21T08:50:18.703" v="52" actId="2711"/>
          <ac:spMkLst>
            <pc:docMk/>
            <pc:sldMk cId="3993637283" sldId="297"/>
            <ac:spMk id="12" creationId="{1081E6FE-063F-4500-85DE-DD7D7D681C50}"/>
          </ac:spMkLst>
        </pc:spChg>
      </pc:sldChg>
    </pc:docChg>
  </pc:docChgLst>
  <pc:docChgLst>
    <pc:chgData name="Arpaporn Naosaran" userId="d4b4372d-2302-4eb5-9e3f-7814eb01fc00" providerId="ADAL" clId="{C723329F-DA31-44D1-9D4C-FF3C34E42C5B}"/>
    <pc:docChg chg="undo custSel modSld">
      <pc:chgData name="Arpaporn Naosaran" userId="d4b4372d-2302-4eb5-9e3f-7814eb01fc00" providerId="ADAL" clId="{C723329F-DA31-44D1-9D4C-FF3C34E42C5B}" dt="2026-02-16T06:55:59.003" v="226"/>
      <pc:docMkLst>
        <pc:docMk/>
      </pc:docMkLst>
      <pc:sldChg chg="modSp">
        <pc:chgData name="Arpaporn Naosaran" userId="d4b4372d-2302-4eb5-9e3f-7814eb01fc00" providerId="ADAL" clId="{C723329F-DA31-44D1-9D4C-FF3C34E42C5B}" dt="2026-02-12T03:05:04.149" v="2" actId="123"/>
        <pc:sldMkLst>
          <pc:docMk/>
          <pc:sldMk cId="2412449179" sldId="256"/>
        </pc:sldMkLst>
      </pc:sldChg>
      <pc:sldChg chg="modSp modCm">
        <pc:chgData name="Arpaporn Naosaran" userId="d4b4372d-2302-4eb5-9e3f-7814eb01fc00" providerId="ADAL" clId="{C723329F-DA31-44D1-9D4C-FF3C34E42C5B}" dt="2026-02-16T06:55:59.003" v="226"/>
        <pc:sldMkLst>
          <pc:docMk/>
          <pc:sldMk cId="3104229892" sldId="264"/>
        </pc:sldMkLst>
      </pc:sldChg>
      <pc:sldChg chg="modSp mod modCm">
        <pc:chgData name="Arpaporn Naosaran" userId="d4b4372d-2302-4eb5-9e3f-7814eb01fc00" providerId="ADAL" clId="{C723329F-DA31-44D1-9D4C-FF3C34E42C5B}" dt="2026-02-12T03:33:25.303" v="131" actId="1076"/>
        <pc:sldMkLst>
          <pc:docMk/>
          <pc:sldMk cId="2388940603" sldId="272"/>
        </pc:sldMkLst>
      </pc:sldChg>
      <pc:sldChg chg="modSp modCm">
        <pc:chgData name="Arpaporn Naosaran" userId="d4b4372d-2302-4eb5-9e3f-7814eb01fc00" providerId="ADAL" clId="{C723329F-DA31-44D1-9D4C-FF3C34E42C5B}" dt="2026-02-12T03:37:22.001" v="200"/>
        <pc:sldMkLst>
          <pc:docMk/>
          <pc:sldMk cId="386192629" sldId="275"/>
        </pc:sldMkLst>
      </pc:sldChg>
      <pc:sldChg chg="modSp modCm">
        <pc:chgData name="Arpaporn Naosaran" userId="d4b4372d-2302-4eb5-9e3f-7814eb01fc00" providerId="ADAL" clId="{C723329F-DA31-44D1-9D4C-FF3C34E42C5B}" dt="2026-02-12T03:06:28.643" v="28"/>
        <pc:sldMkLst>
          <pc:docMk/>
          <pc:sldMk cId="4032005922" sldId="276"/>
        </pc:sldMkLst>
      </pc:sldChg>
      <pc:sldChg chg="modSp modCm">
        <pc:chgData name="Arpaporn Naosaran" userId="d4b4372d-2302-4eb5-9e3f-7814eb01fc00" providerId="ADAL" clId="{C723329F-DA31-44D1-9D4C-FF3C34E42C5B}" dt="2026-02-12T03:34:57.115" v="137"/>
        <pc:sldMkLst>
          <pc:docMk/>
          <pc:sldMk cId="2068627652" sldId="278"/>
        </pc:sldMkLst>
      </pc:sldChg>
      <pc:sldChg chg="modCm">
        <pc:chgData name="Arpaporn Naosaran" userId="d4b4372d-2302-4eb5-9e3f-7814eb01fc00" providerId="ADAL" clId="{C723329F-DA31-44D1-9D4C-FF3C34E42C5B}" dt="2026-02-12T03:35:14.102" v="138"/>
        <pc:sldMkLst>
          <pc:docMk/>
          <pc:sldMk cId="2154317632" sldId="281"/>
        </pc:sldMkLst>
      </pc:sldChg>
      <pc:sldChg chg="modSp mod modCm">
        <pc:chgData name="Arpaporn Naosaran" userId="d4b4372d-2302-4eb5-9e3f-7814eb01fc00" providerId="ADAL" clId="{C723329F-DA31-44D1-9D4C-FF3C34E42C5B}" dt="2026-02-12T03:37:01.490" v="183"/>
        <pc:sldMkLst>
          <pc:docMk/>
          <pc:sldMk cId="1505719086" sldId="283"/>
        </pc:sldMkLst>
      </pc:sldChg>
      <pc:sldChg chg="modSp mod modCm">
        <pc:chgData name="Arpaporn Naosaran" userId="d4b4372d-2302-4eb5-9e3f-7814eb01fc00" providerId="ADAL" clId="{C723329F-DA31-44D1-9D4C-FF3C34E42C5B}" dt="2026-02-12T03:36:17.495" v="161" actId="14100"/>
        <pc:sldMkLst>
          <pc:docMk/>
          <pc:sldMk cId="1719338416" sldId="285"/>
        </pc:sldMkLst>
      </pc:sldChg>
      <pc:sldChg chg="modSp mod modCm">
        <pc:chgData name="Arpaporn Naosaran" userId="d4b4372d-2302-4eb5-9e3f-7814eb01fc00" providerId="ADAL" clId="{C723329F-DA31-44D1-9D4C-FF3C34E42C5B}" dt="2026-02-16T06:52:02.349" v="218"/>
        <pc:sldMkLst>
          <pc:docMk/>
          <pc:sldMk cId="2871257794" sldId="286"/>
        </pc:sldMkLst>
      </pc:sldChg>
      <pc:sldChg chg="modSp mod modCm modNotesTx">
        <pc:chgData name="Arpaporn Naosaran" userId="d4b4372d-2302-4eb5-9e3f-7814eb01fc00" providerId="ADAL" clId="{C723329F-DA31-44D1-9D4C-FF3C34E42C5B}" dt="2026-02-12T03:30:01.145" v="126"/>
        <pc:sldMkLst>
          <pc:docMk/>
          <pc:sldMk cId="2275576390" sldId="287"/>
        </pc:sldMkLst>
      </pc:sldChg>
      <pc:sldChg chg="modSp mod">
        <pc:chgData name="Arpaporn Naosaran" userId="d4b4372d-2302-4eb5-9e3f-7814eb01fc00" providerId="ADAL" clId="{C723329F-DA31-44D1-9D4C-FF3C34E42C5B}" dt="2026-02-12T03:06:57.309" v="31" actId="2711"/>
        <pc:sldMkLst>
          <pc:docMk/>
          <pc:sldMk cId="3993637283" sldId="297"/>
        </pc:sldMkLst>
      </pc:sldChg>
    </pc:docChg>
  </pc:docChgLst>
  <pc:docChgLst>
    <pc:chgData name="Arpaporn Naosaran" userId="d4b4372d-2302-4eb5-9e3f-7814eb01fc00" providerId="ADAL" clId="{215F29BB-A7BA-4249-AD5B-727112108BEC}"/>
    <pc:docChg chg="modSld">
      <pc:chgData name="Arpaporn Naosaran" userId="d4b4372d-2302-4eb5-9e3f-7814eb01fc00" providerId="ADAL" clId="{215F29BB-A7BA-4249-AD5B-727112108BEC}" dt="2026-03-04T03:56:57.227" v="0" actId="6549"/>
      <pc:docMkLst>
        <pc:docMk/>
      </pc:docMkLst>
      <pc:sldChg chg="modNotesTx">
        <pc:chgData name="Arpaporn Naosaran" userId="d4b4372d-2302-4eb5-9e3f-7814eb01fc00" providerId="ADAL" clId="{215F29BB-A7BA-4249-AD5B-727112108BEC}" dt="2026-03-04T03:56:57.227" v="0" actId="6549"/>
        <pc:sldMkLst>
          <pc:docMk/>
          <pc:sldMk cId="2068627652" sldId="278"/>
        </pc:sldMkLst>
      </pc:sldChg>
    </pc:docChg>
  </pc:docChgLst>
</pc:chgInfo>
</file>

<file path=ppt/comments/modernComment_108_B906CA04.xml><?xml version="1.0" encoding="utf-8"?>
<p188:cmLst xmlns:a="http://schemas.openxmlformats.org/drawingml/2006/main" xmlns:r="http://schemas.openxmlformats.org/officeDocument/2006/relationships" xmlns:p188="http://schemas.microsoft.com/office/powerpoint/2018/8/main">
  <p188:cm id="{AE02088D-BC6C-4F3D-BA47-DAAFE19404AC}" authorId="{A0E60F25-E15B-1BB5-A3B5-98D5C94F71E1}" status="resolved" created="2026-02-11T16:08:03.094" complete="100000">
    <ac:deMkLst xmlns:ac="http://schemas.microsoft.com/office/drawing/2013/main/command">
      <pc:docMk xmlns:pc="http://schemas.microsoft.com/office/powerpoint/2013/main/command"/>
      <pc:sldMk xmlns:pc="http://schemas.microsoft.com/office/powerpoint/2013/main/command" cId="3104229892" sldId="264"/>
      <ac:spMk id="9" creationId="{00000000-0000-0000-0000-000000000000}"/>
    </ac:deMkLst>
    <p188:txBody>
      <a:bodyPr/>
      <a:lstStyle/>
      <a:p>
        <a:r>
          <a:rPr lang="en-US"/>
          <a:t>制服のみならず→制服だけでなく
ボーイスカウト→ボーイスカウトの制服</a:t>
        </a:r>
      </a:p>
    </p188:txBody>
  </p188:cm>
</p188:cmLst>
</file>

<file path=ppt/comments/modernComment_110_8E64573B.xml><?xml version="1.0" encoding="utf-8"?>
<p188:cmLst xmlns:a="http://schemas.openxmlformats.org/drawingml/2006/main" xmlns:r="http://schemas.openxmlformats.org/officeDocument/2006/relationships" xmlns:p188="http://schemas.microsoft.com/office/powerpoint/2018/8/main">
  <p188:cm id="{C1FCB8ED-CD77-4C16-9A90-BD3E19885212}" authorId="{A0E60F25-E15B-1BB5-A3B5-98D5C94F71E1}" status="resolved" created="2026-01-13T04:03:29.769" complete="100000">
    <ac:txMkLst xmlns:ac="http://schemas.microsoft.com/office/drawing/2013/main/command">
      <pc:docMk xmlns:pc="http://schemas.microsoft.com/office/powerpoint/2013/main/command"/>
      <pc:sldMk xmlns:pc="http://schemas.microsoft.com/office/powerpoint/2013/main/command" cId="2388940603" sldId="272"/>
      <ac:spMk id="8" creationId="{00000000-0000-0000-0000-000000000000}"/>
      <ac:txMk cp="14">
        <ac:context len="44" hash="683105770"/>
      </ac:txMk>
    </ac:txMkLst>
    <p188:pos x="7627883" y="964872"/>
    <p188:replyLst>
      <p188:reply id="{276FF65D-81B6-4B4B-BD34-79E9E7119F6C}" authorId="{A0E60F25-E15B-1BB5-A3B5-98D5C94F71E1}" created="2026-02-12T01:36:13.626">
        <p188:txBody>
          <a:bodyPr/>
          <a:lstStyle/>
          <a:p>
            <a:r>
              <a:rPr lang="en-US"/>
              <a:t>変更済み</a:t>
            </a:r>
          </a:p>
        </p188:txBody>
      </p188:reply>
    </p188:replyLst>
    <p188:txBody>
      <a:bodyPr/>
      <a:lstStyle/>
      <a:p>
        <a:r>
          <a:rPr lang="en-US"/>
          <a:t>→着て</a:t>
        </a:r>
      </a:p>
    </p188:txBody>
  </p188:cm>
</p188:cmLst>
</file>

<file path=ppt/comments/modernComment_113_1704D4F5.xml><?xml version="1.0" encoding="utf-8"?>
<p188:cmLst xmlns:a="http://schemas.openxmlformats.org/drawingml/2006/main" xmlns:r="http://schemas.openxmlformats.org/officeDocument/2006/relationships" xmlns:p188="http://schemas.microsoft.com/office/powerpoint/2018/8/main">
  <p188:cm id="{017E34F0-B9B0-4077-8F10-E1E106E31478}" authorId="{A0E60F25-E15B-1BB5-A3B5-98D5C94F71E1}" status="resolved" created="2026-02-11T16:05:55.601" complete="100000">
    <ac:txMkLst xmlns:ac="http://schemas.microsoft.com/office/drawing/2013/main/command">
      <pc:docMk xmlns:pc="http://schemas.microsoft.com/office/powerpoint/2013/main/command"/>
      <pc:sldMk xmlns:pc="http://schemas.microsoft.com/office/powerpoint/2013/main/command" cId="386192629" sldId="275"/>
      <ac:spMk id="5" creationId="{E8F05C6B-D93F-7DF8-A73A-9C0C4D8F52D9}"/>
      <ac:txMk cp="107">
        <ac:context len="119" hash="372130453"/>
      </ac:txMk>
    </ac:txMkLst>
    <p188:pos x="1753069" y="3791272"/>
    <p188:txBody>
      <a:bodyPr/>
      <a:lstStyle/>
      <a:p>
        <a:r>
          <a:rPr lang="en-US"/>
          <a:t>採用する　　の方が自然です。</a:t>
        </a:r>
      </a:p>
    </p188:txBody>
  </p188:cm>
</p188:cmLst>
</file>

<file path=ppt/comments/modernComment_114_F0538722.xml><?xml version="1.0" encoding="utf-8"?>
<p188:cmLst xmlns:a="http://schemas.openxmlformats.org/drawingml/2006/main" xmlns:r="http://schemas.openxmlformats.org/officeDocument/2006/relationships" xmlns:p188="http://schemas.microsoft.com/office/powerpoint/2018/8/main">
  <p188:cm id="{ACF22654-C549-45AC-AFCD-CFB185FB111A}" authorId="{A0E60F25-E15B-1BB5-A3B5-98D5C94F71E1}" status="resolved" created="2026-01-13T03:42:04.736" complete="100000">
    <ac:txMkLst xmlns:ac="http://schemas.microsoft.com/office/drawing/2013/main/command">
      <pc:docMk xmlns:pc="http://schemas.microsoft.com/office/powerpoint/2013/main/command"/>
      <pc:sldMk xmlns:pc="http://schemas.microsoft.com/office/powerpoint/2013/main/command" cId="4032005922" sldId="276"/>
      <ac:spMk id="8" creationId="{05709DAF-1974-7746-AA22-F91F09A170CF}"/>
      <ac:txMk cp="0">
        <ac:context len="19" hash="419456648"/>
      </ac:txMk>
    </ac:txMkLst>
    <p188:pos x="970420" y="605640"/>
    <p188:replyLst>
      <p188:reply id="{2A2F8F15-7B27-455A-996B-63B8905AF1C7}" authorId="{A0E60F25-E15B-1BB5-A3B5-98D5C94F71E1}" created="2026-02-12T01:33:33.579">
        <p188:txBody>
          <a:bodyPr/>
          <a:lstStyle/>
          <a:p>
            <a:r>
              <a:rPr lang="en-US"/>
              <a:t>変更済み</a:t>
            </a:r>
          </a:p>
        </p188:txBody>
      </p188:reply>
    </p188:replyLst>
    <p188:txBody>
      <a:bodyPr/>
      <a:lstStyle/>
      <a:p>
        <a:r>
          <a:rPr lang="en-US"/>
          <a:t>[@Arpaporn Naosaran] さん
フォントがこの部分だけ異なります。（これ以下のコメントについては、メンションを省略します。）</a:t>
        </a:r>
      </a:p>
    </p188:txBody>
  </p188:cm>
  <p188:cm id="{521DA799-F983-437C-AF24-7B3622B8DB3E}" authorId="{A0E60F25-E15B-1BB5-A3B5-98D5C94F71E1}" status="resolved" created="2026-01-13T03:43:30.441" complete="100000">
    <ac:txMkLst xmlns:ac="http://schemas.microsoft.com/office/drawing/2013/main/command">
      <pc:docMk xmlns:pc="http://schemas.microsoft.com/office/powerpoint/2013/main/command"/>
      <pc:sldMk xmlns:pc="http://schemas.microsoft.com/office/powerpoint/2013/main/command" cId="4032005922" sldId="276"/>
      <ac:spMk id="11" creationId="{83E3845B-F036-8A0B-9887-D03B72E6A3DD}"/>
      <ac:txMk cp="14" len="1">
        <ac:context len="21" hash="2184039105"/>
      </ac:txMk>
    </ac:txMkLst>
    <p188:pos x="2187181" y="1420774"/>
    <p188:txBody>
      <a:bodyPr/>
      <a:lstStyle/>
      <a:p>
        <a:r>
          <a:rPr lang="en-US"/>
          <a:t>「生地が厚くて、黒い」のほうがいいと思いました。
「生地が厚い」のほうが、一番の理由だと思うので。</a:t>
        </a:r>
      </a:p>
    </p188:txBody>
  </p188:cm>
</p188:cmLst>
</file>

<file path=ppt/comments/modernComment_116_7B4CC0C4.xml><?xml version="1.0" encoding="utf-8"?>
<p188:cmLst xmlns:a="http://schemas.openxmlformats.org/drawingml/2006/main" xmlns:r="http://schemas.openxmlformats.org/officeDocument/2006/relationships" xmlns:p188="http://schemas.microsoft.com/office/powerpoint/2018/8/main">
  <p188:cm id="{7670A509-22B8-4F70-95DF-A8519F6F9557}" authorId="{A0E60F25-E15B-1BB5-A3B5-98D5C94F71E1}" status="resolved" created="2026-02-11T15:57:49.102" complete="100000">
    <ac:txMkLst xmlns:ac="http://schemas.microsoft.com/office/drawing/2013/main/command">
      <pc:docMk xmlns:pc="http://schemas.microsoft.com/office/powerpoint/2013/main/command"/>
      <pc:sldMk xmlns:pc="http://schemas.microsoft.com/office/powerpoint/2013/main/command" cId="2068627652" sldId="278"/>
      <ac:spMk id="2" creationId="{2C9EE623-5333-C152-6018-1BDDFB026C3F}"/>
      <ac:txMk cp="3" len="14">
        <ac:context len="18" hash="348621212"/>
      </ac:txMk>
    </ac:txMkLst>
    <p188:pos x="4496924" y="440619"/>
    <p188:txBody>
      <a:bodyPr/>
      <a:lstStyle/>
      <a:p>
        <a:r>
          <a:rPr lang="en-US"/>
          <a:t>これでもいいと思いますが、ネットで調べたところ、「No Uniform Day」では見当たらず、「No 制服 Day」や「カジュアルデー」と呼んでいる学校が見られました。</a:t>
        </a:r>
      </a:p>
    </p188:txBody>
  </p188:cm>
  <p188:cm id="{996263D2-897B-438F-885D-19DF89035623}" authorId="{A0E60F25-E15B-1BB5-A3B5-98D5C94F71E1}" status="resolved" created="2026-02-11T16:00:24.100" complete="100000">
    <ac:txMkLst xmlns:ac="http://schemas.microsoft.com/office/drawing/2013/main/command">
      <pc:docMk xmlns:pc="http://schemas.microsoft.com/office/powerpoint/2013/main/command"/>
      <pc:sldMk xmlns:pc="http://schemas.microsoft.com/office/powerpoint/2013/main/command" cId="2068627652" sldId="278"/>
      <ac:spMk id="4" creationId="{A640DA3C-20EF-7D79-9EA7-05DF6FB21AD4}"/>
      <ac:txMk cp="17">
        <ac:context len="36" hash="593516383"/>
      </ac:txMk>
    </ac:txMkLst>
    <p188:pos x="4834890" y="315240"/>
    <p188:txBody>
      <a:bodyPr/>
      <a:lstStyle/>
      <a:p>
        <a:r>
          <a:rPr lang="en-US"/>
          <a:t>TPOに合わせた服を選ぶなど
↑このような表現の方が自然かなと思いましたが…。</a:t>
        </a:r>
      </a:p>
    </p188:txBody>
  </p188:cm>
</p188:cmLst>
</file>

<file path=ppt/comments/modernComment_119_80684740.xml><?xml version="1.0" encoding="utf-8"?>
<p188:cmLst xmlns:a="http://schemas.openxmlformats.org/drawingml/2006/main" xmlns:r="http://schemas.openxmlformats.org/officeDocument/2006/relationships" xmlns:p188="http://schemas.microsoft.com/office/powerpoint/2018/8/main">
  <p188:cm id="{ADA5DC41-8688-4D86-879B-7CADFDBE54A3}" authorId="{A0E60F25-E15B-1BB5-A3B5-98D5C94F71E1}" status="resolved" created="2026-02-11T16:03:53.789" complete="100000">
    <ac:txMkLst xmlns:ac="http://schemas.microsoft.com/office/drawing/2013/main/command">
      <pc:docMk xmlns:pc="http://schemas.microsoft.com/office/powerpoint/2013/main/command"/>
      <pc:sldMk xmlns:pc="http://schemas.microsoft.com/office/powerpoint/2013/main/command" cId="2154317632" sldId="281"/>
      <ac:spMk id="2" creationId="{7EC82227-BF79-1DF1-5A61-478761BB4CC1}"/>
      <ac:txMk cp="9" len="9">
        <ac:context len="63" hash="1866080216"/>
      </ac:txMk>
    </ac:txMkLst>
    <p188:pos x="8362950" y="400685"/>
    <p188:txBody>
      <a:bodyPr/>
      <a:lstStyle/>
      <a:p>
        <a:r>
          <a:rPr lang="en-US"/>
          <a:t>追加しました。</a:t>
        </a:r>
      </a:p>
    </p188:txBody>
  </p188:cm>
</p188:cmLst>
</file>

<file path=ppt/comments/modernComment_11B_59BF732E.xml><?xml version="1.0" encoding="utf-8"?>
<p188:cmLst xmlns:a="http://schemas.openxmlformats.org/drawingml/2006/main" xmlns:r="http://schemas.openxmlformats.org/officeDocument/2006/relationships" xmlns:p188="http://schemas.microsoft.com/office/powerpoint/2018/8/main">
  <p188:cm id="{BCF9C0F2-39E7-4271-9B61-B47EDE5387D7}" authorId="{A0E60F25-E15B-1BB5-A3B5-98D5C94F71E1}" status="resolved" created="2026-02-11T16:05:23.476" complete="100000">
    <ac:txMkLst xmlns:ac="http://schemas.microsoft.com/office/drawing/2013/main/command">
      <pc:docMk xmlns:pc="http://schemas.microsoft.com/office/powerpoint/2013/main/command"/>
      <pc:sldMk xmlns:pc="http://schemas.microsoft.com/office/powerpoint/2013/main/command" cId="1505719086" sldId="283"/>
      <ac:spMk id="7" creationId="{83BC80F1-0680-0E97-0DDF-BAA7D5A0D6B9}"/>
      <ac:txMk cp="9" len="10">
        <ac:context len="32" hash="862070720"/>
      </ac:txMk>
    </ac:txMkLst>
    <p188:pos x="10200587" y="323675"/>
    <p188:txBody>
      <a:bodyPr/>
      <a:lstStyle/>
      <a:p>
        <a:r>
          <a:rPr lang="en-US"/>
          <a:t>必要ですか。また、なぜそう思っていますか。</a:t>
        </a:r>
      </a:p>
    </p188:txBody>
  </p188:cm>
</p188:cmLst>
</file>

<file path=ppt/comments/modernComment_11D_667B05B0.xml><?xml version="1.0" encoding="utf-8"?>
<p188:cmLst xmlns:a="http://schemas.openxmlformats.org/drawingml/2006/main" xmlns:r="http://schemas.openxmlformats.org/officeDocument/2006/relationships" xmlns:p188="http://schemas.microsoft.com/office/powerpoint/2018/8/main">
  <p188:cm id="{9615F23D-BA4D-4AE4-B728-5E8358C7867A}" authorId="{A0E60F25-E15B-1BB5-A3B5-98D5C94F71E1}" status="resolved" created="2026-02-11T16:03:09.712" complete="100000">
    <ac:txMkLst xmlns:ac="http://schemas.microsoft.com/office/drawing/2013/main/command">
      <pc:docMk xmlns:pc="http://schemas.microsoft.com/office/powerpoint/2013/main/command"/>
      <pc:sldMk xmlns:pc="http://schemas.microsoft.com/office/powerpoint/2013/main/command" cId="1719338416" sldId="285"/>
      <ac:spMk id="3" creationId="{57F18F36-0D1E-F364-6724-5DE6A7AFEA2D}"/>
      <ac:txMk cp="7" len="30">
        <ac:context len="57" hash="184068108"/>
      </ac:txMk>
    </ac:txMkLst>
    <p188:pos x="4062734" y="344133"/>
    <p188:txBody>
      <a:bodyPr/>
      <a:lstStyle/>
      <a:p>
        <a:r>
          <a:rPr lang="en-US"/>
          <a:t>言い回しを変えました。</a:t>
        </a:r>
      </a:p>
    </p188:txBody>
  </p188:cm>
  <p188:cm id="{03D0484A-2DC8-455E-83D7-E36CA616BEC9}" authorId="{A0E60F25-E15B-1BB5-A3B5-98D5C94F71E1}" status="resolved" created="2026-02-11T16:04:36.810" complete="100000">
    <ac:txMkLst xmlns:ac="http://schemas.microsoft.com/office/drawing/2013/main/command">
      <pc:docMk xmlns:pc="http://schemas.microsoft.com/office/powerpoint/2013/main/command"/>
      <pc:sldMk xmlns:pc="http://schemas.microsoft.com/office/powerpoint/2013/main/command" cId="1719338416" sldId="285"/>
      <ac:spMk id="5" creationId="{C5A7D264-BD02-A10B-8CCC-422E3FA06BD8}"/>
      <ac:txMk cp="60" len="2">
        <ac:context len="92" hash="493701853"/>
      </ac:txMk>
    </ac:txMkLst>
    <p188:pos x="3622580" y="1458888"/>
    <p188:txBody>
      <a:bodyPr/>
      <a:lstStyle/>
      <a:p>
        <a:r>
          <a:rPr lang="en-US"/>
          <a:t>インターネットで検索し…　の方がよさそうです。</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4EBB8E03-2B1C-4BF8-8142-EE2BBDF8BE7E}" type="datetimeFigureOut">
              <a:rPr lang="en-US" smtClean="0"/>
              <a:t>5/22/2026</a:t>
            </a:fld>
            <a:endParaRPr lang="en-US"/>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06A29CB1-501E-4754-B86F-85D5D9C1E1F8}" type="slidenum">
              <a:rPr lang="en-US" smtClean="0"/>
              <a:t>‹#›</a:t>
            </a:fld>
            <a:endParaRPr lang="en-US"/>
          </a:p>
        </p:txBody>
      </p:sp>
    </p:spTree>
    <p:extLst>
      <p:ext uri="{BB962C8B-B14F-4D97-AF65-F5344CB8AC3E}">
        <p14:creationId xmlns:p14="http://schemas.microsoft.com/office/powerpoint/2010/main" val="3389415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A29CB1-501E-4754-B86F-85D5D9C1E1F8}" type="slidenum">
              <a:rPr lang="en-US" smtClean="0"/>
              <a:t>1</a:t>
            </a:fld>
            <a:endParaRPr lang="en-US"/>
          </a:p>
        </p:txBody>
      </p:sp>
    </p:spTree>
    <p:extLst>
      <p:ext uri="{BB962C8B-B14F-4D97-AF65-F5344CB8AC3E}">
        <p14:creationId xmlns:p14="http://schemas.microsoft.com/office/powerpoint/2010/main" val="2003430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https://www.photo-ac.com/main/detail/29831400&amp;title=%E3%83%90%E3%83%84%E5%8D%B0%E3%82%92%E5%87%BA%E3%81%99%E3%82%A2%E3%82%B8%E3%82%A2%E4%BA%BA%E5%A5%B3%E5%AD%90%E9%AB%98%E7%94%9F02</a:t>
            </a:r>
            <a:br>
              <a:rPr lang="en-US" dirty="0"/>
            </a:br>
            <a:r>
              <a:rPr lang="en-US" dirty="0"/>
              <a:t>https://www.photo-ac.com/main/detail/28547933&amp;title=%E6%9C%BA%E3%81%A7%E5%8B%89%E5%BC%B7%E3%82%92%E3%81%99%E3%82%8B%E8%8B%A5%E3%81%84%E5%A5%B3%E6%80%A7</a:t>
            </a:r>
            <a:br>
              <a:rPr lang="th-TH" dirty="0"/>
            </a:br>
            <a:br>
              <a:rPr lang="en-US" dirty="0"/>
            </a:br>
            <a:r>
              <a:rPr lang="th-TH" dirty="0"/>
              <a:t>ข้อมูล และรูปภาพ </a:t>
            </a:r>
            <a:r>
              <a:rPr lang="en-US" dirty="0"/>
              <a:t>No Uniform Day </a:t>
            </a:r>
            <a:r>
              <a:rPr lang="th-TH" dirty="0"/>
              <a:t>เพิ่มเติม </a:t>
            </a:r>
            <a:br>
              <a:rPr lang="en-US" dirty="0"/>
            </a:br>
            <a:r>
              <a:rPr lang="en-US" dirty="0"/>
              <a:t>https://www.nikkei.com/article/DGXMZO56834100W0A310C2KNTP00/ </a:t>
            </a:r>
            <a:endParaRPr lang="th-TH" dirty="0"/>
          </a:p>
          <a:p>
            <a:endParaRPr lang="th-TH" dirty="0"/>
          </a:p>
        </p:txBody>
      </p:sp>
      <p:sp>
        <p:nvSpPr>
          <p:cNvPr id="4" name="Slide Number Placeholder 3"/>
          <p:cNvSpPr>
            <a:spLocks noGrp="1"/>
          </p:cNvSpPr>
          <p:nvPr>
            <p:ph type="sldNum" sz="quarter" idx="5"/>
          </p:nvPr>
        </p:nvSpPr>
        <p:spPr/>
        <p:txBody>
          <a:bodyPr/>
          <a:lstStyle/>
          <a:p>
            <a:fld id="{06A29CB1-501E-4754-B86F-85D5D9C1E1F8}" type="slidenum">
              <a:rPr lang="en-US" smtClean="0"/>
              <a:t>10</a:t>
            </a:fld>
            <a:endParaRPr lang="en-US"/>
          </a:p>
        </p:txBody>
      </p:sp>
    </p:spTree>
    <p:extLst>
      <p:ext uri="{BB962C8B-B14F-4D97-AF65-F5344CB8AC3E}">
        <p14:creationId xmlns:p14="http://schemas.microsoft.com/office/powerpoint/2010/main" val="24451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altLang="ja-JP" dirty="0"/>
            </a:br>
            <a:endParaRPr lang="en-US" dirty="0"/>
          </a:p>
        </p:txBody>
      </p:sp>
      <p:sp>
        <p:nvSpPr>
          <p:cNvPr id="4" name="Slide Number Placeholder 3"/>
          <p:cNvSpPr>
            <a:spLocks noGrp="1"/>
          </p:cNvSpPr>
          <p:nvPr>
            <p:ph type="sldNum" sz="quarter" idx="5"/>
          </p:nvPr>
        </p:nvSpPr>
        <p:spPr/>
        <p:txBody>
          <a:bodyPr/>
          <a:lstStyle/>
          <a:p>
            <a:fld id="{06A29CB1-501E-4754-B86F-85D5D9C1E1F8}" type="slidenum">
              <a:rPr lang="en-US" smtClean="0"/>
              <a:t>11</a:t>
            </a:fld>
            <a:endParaRPr lang="en-US"/>
          </a:p>
        </p:txBody>
      </p:sp>
    </p:spTree>
    <p:extLst>
      <p:ext uri="{BB962C8B-B14F-4D97-AF65-F5344CB8AC3E}">
        <p14:creationId xmlns:p14="http://schemas.microsoft.com/office/powerpoint/2010/main" val="4940189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https://prtimes.jp/main/html/rd/p/000000009.000085588.html</a:t>
            </a:r>
          </a:p>
          <a:p>
            <a:endParaRPr lang="en-US" dirty="0"/>
          </a:p>
        </p:txBody>
      </p:sp>
      <p:sp>
        <p:nvSpPr>
          <p:cNvPr id="4" name="Slide Number Placeholder 3"/>
          <p:cNvSpPr>
            <a:spLocks noGrp="1"/>
          </p:cNvSpPr>
          <p:nvPr>
            <p:ph type="sldNum" sz="quarter" idx="5"/>
          </p:nvPr>
        </p:nvSpPr>
        <p:spPr/>
        <p:txBody>
          <a:bodyPr/>
          <a:lstStyle/>
          <a:p>
            <a:fld id="{06A29CB1-501E-4754-B86F-85D5D9C1E1F8}" type="slidenum">
              <a:rPr lang="en-US" smtClean="0"/>
              <a:t>12</a:t>
            </a:fld>
            <a:endParaRPr lang="en-US"/>
          </a:p>
        </p:txBody>
      </p:sp>
    </p:spTree>
    <p:extLst>
      <p:ext uri="{BB962C8B-B14F-4D97-AF65-F5344CB8AC3E}">
        <p14:creationId xmlns:p14="http://schemas.microsoft.com/office/powerpoint/2010/main" val="2556974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ja-JP" dirty="0"/>
              <a:t>https://www.photo-ac.com/main/detail/2221846&amp;title=%E6%AD%A9%E3%81%8F%E9%AB%98%E6%A0%A1%E7%94%9F</a:t>
            </a:r>
          </a:p>
          <a:p>
            <a:endParaRPr lang="en-US" dirty="0"/>
          </a:p>
        </p:txBody>
      </p:sp>
      <p:sp>
        <p:nvSpPr>
          <p:cNvPr id="4" name="Slide Number Placeholder 3"/>
          <p:cNvSpPr>
            <a:spLocks noGrp="1"/>
          </p:cNvSpPr>
          <p:nvPr>
            <p:ph type="sldNum" sz="quarter" idx="5"/>
          </p:nvPr>
        </p:nvSpPr>
        <p:spPr/>
        <p:txBody>
          <a:bodyPr/>
          <a:lstStyle/>
          <a:p>
            <a:fld id="{06A29CB1-501E-4754-B86F-85D5D9C1E1F8}" type="slidenum">
              <a:rPr lang="en-US" smtClean="0"/>
              <a:t>13</a:t>
            </a:fld>
            <a:endParaRPr lang="en-US"/>
          </a:p>
        </p:txBody>
      </p:sp>
    </p:spTree>
    <p:extLst>
      <p:ext uri="{BB962C8B-B14F-4D97-AF65-F5344CB8AC3E}">
        <p14:creationId xmlns:p14="http://schemas.microsoft.com/office/powerpoint/2010/main" val="1791227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altLang="ja-JP" sz="1800" dirty="0">
                <a:effectLst/>
                <a:latin typeface="Segoe UI" panose="020B0502040204020203" pitchFamily="34" charset="0"/>
              </a:rPr>
              <a:t>ให้นักเรียนลองทำแบบสำรวจกันในชั้นเรียนดู โดยอาจะให้นักเรียนออกแบบคำถามร่วมกัน แล้วให้เพื่อนๆ ในชั้นเรียนช่วยกันตอบ</a:t>
            </a:r>
          </a:p>
          <a:p>
            <a:r>
              <a:rPr lang="th-TH" altLang="ja-JP" sz="1800" dirty="0">
                <a:effectLst/>
                <a:latin typeface="Segoe UI" panose="020B0502040204020203" pitchFamily="34" charset="0"/>
              </a:rPr>
              <a:t>แล้วมาแชร์ผล</a:t>
            </a:r>
          </a:p>
        </p:txBody>
      </p:sp>
      <p:sp>
        <p:nvSpPr>
          <p:cNvPr id="4" name="Slide Number Placeholder 3"/>
          <p:cNvSpPr>
            <a:spLocks noGrp="1"/>
          </p:cNvSpPr>
          <p:nvPr>
            <p:ph type="sldNum" sz="quarter" idx="5"/>
          </p:nvPr>
        </p:nvSpPr>
        <p:spPr/>
        <p:txBody>
          <a:bodyPr/>
          <a:lstStyle/>
          <a:p>
            <a:fld id="{06A29CB1-501E-4754-B86F-85D5D9C1E1F8}" type="slidenum">
              <a:rPr lang="en-US" smtClean="0"/>
              <a:t>14</a:t>
            </a:fld>
            <a:endParaRPr lang="en-US"/>
          </a:p>
        </p:txBody>
      </p:sp>
    </p:spTree>
    <p:extLst>
      <p:ext uri="{BB962C8B-B14F-4D97-AF65-F5344CB8AC3E}">
        <p14:creationId xmlns:p14="http://schemas.microsoft.com/office/powerpoint/2010/main" val="1089008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www.photo-ac.com</a:t>
            </a:r>
            <a:r>
              <a:rPr lang="ja-JP" altLang="en-US" dirty="0"/>
              <a:t>（無料）</a:t>
            </a:r>
            <a:endParaRPr lang="en-US" dirty="0"/>
          </a:p>
          <a:p>
            <a:r>
              <a:rPr lang="en-US" dirty="0"/>
              <a:t>https://www.photo-ac.com/main/detail/30786941&amp;title=%E6%A1%88%E5%86%85%E3%82%92%E3%81%99%E3%82%8B%E7%AC%91%E9%A1%94%E3%81%AE%E5%A5%B3%E5%AD%90%E5%AD%A6%E7%94%9F</a:t>
            </a:r>
          </a:p>
          <a:p>
            <a:r>
              <a:rPr lang="en-US" dirty="0"/>
              <a:t>https://www.photo-ac.com/main/detail/24919970&amp;title=%E6%8E%88%E6%A5%AD%E4%B8%AD%E3%81%AB%E5%8B%89%E5%BC%B7%E3%82%92%E3%81%99%E3%82%8B%E5%A5%B3%E5%AD%90%E5%AD%A6%E7%94%9F%E3%81%AE%E3%82%A4%E3%83%A1%E3%83%BC%E3%82%B8</a:t>
            </a:r>
          </a:p>
        </p:txBody>
      </p:sp>
      <p:sp>
        <p:nvSpPr>
          <p:cNvPr id="4" name="Slide Number Placeholder 3"/>
          <p:cNvSpPr>
            <a:spLocks noGrp="1"/>
          </p:cNvSpPr>
          <p:nvPr>
            <p:ph type="sldNum" sz="quarter" idx="5"/>
          </p:nvPr>
        </p:nvSpPr>
        <p:spPr/>
        <p:txBody>
          <a:bodyPr/>
          <a:lstStyle/>
          <a:p>
            <a:fld id="{06A29CB1-501E-4754-B86F-85D5D9C1E1F8}" type="slidenum">
              <a:rPr lang="en-US" smtClean="0"/>
              <a:t>15</a:t>
            </a:fld>
            <a:endParaRPr lang="en-US"/>
          </a:p>
        </p:txBody>
      </p:sp>
    </p:spTree>
    <p:extLst>
      <p:ext uri="{BB962C8B-B14F-4D97-AF65-F5344CB8AC3E}">
        <p14:creationId xmlns:p14="http://schemas.microsoft.com/office/powerpoint/2010/main" val="2208403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www.photo-ac.com</a:t>
            </a:r>
            <a:r>
              <a:rPr lang="ja-JP" altLang="en-US" dirty="0"/>
              <a:t>（無料）</a:t>
            </a:r>
            <a:endParaRPr lang="en-US" dirty="0"/>
          </a:p>
          <a:p>
            <a:endParaRPr lang="th-TH" dirty="0"/>
          </a:p>
        </p:txBody>
      </p:sp>
      <p:sp>
        <p:nvSpPr>
          <p:cNvPr id="4" name="Slide Number Placeholder 3"/>
          <p:cNvSpPr>
            <a:spLocks noGrp="1"/>
          </p:cNvSpPr>
          <p:nvPr>
            <p:ph type="sldNum" sz="quarter" idx="5"/>
          </p:nvPr>
        </p:nvSpPr>
        <p:spPr/>
        <p:txBody>
          <a:bodyPr/>
          <a:lstStyle/>
          <a:p>
            <a:fld id="{06A29CB1-501E-4754-B86F-85D5D9C1E1F8}" type="slidenum">
              <a:rPr lang="en-US" smtClean="0"/>
              <a:t>16</a:t>
            </a:fld>
            <a:endParaRPr lang="en-US"/>
          </a:p>
        </p:txBody>
      </p:sp>
    </p:spTree>
    <p:extLst>
      <p:ext uri="{BB962C8B-B14F-4D97-AF65-F5344CB8AC3E}">
        <p14:creationId xmlns:p14="http://schemas.microsoft.com/office/powerpoint/2010/main" val="2461995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th-TH" dirty="0"/>
              <a:t>คุณครูลองให้นักเรียนนึกถึงเครื่องแบบอื่นๆ ที่ใส่มาโรงเรียนนอกจากชุดนักเรียน เช่น ชุดพละ ชุดลูกเสือ ชุดท้องถิ่น เป็นต้น </a:t>
            </a:r>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17</a:t>
            </a:fld>
            <a:endParaRPr kumimoji="1" lang="en-US"/>
          </a:p>
        </p:txBody>
      </p:sp>
    </p:spTree>
    <p:extLst>
      <p:ext uri="{BB962C8B-B14F-4D97-AF65-F5344CB8AC3E}">
        <p14:creationId xmlns:p14="http://schemas.microsoft.com/office/powerpoint/2010/main" val="681255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200">
              <a:cs typeface="Angsana New" panose="02020603050405020304" pitchFamily="18" charset="-34"/>
            </a:endParaRPr>
          </a:p>
        </p:txBody>
      </p:sp>
      <p:sp>
        <p:nvSpPr>
          <p:cNvPr id="4" name="スライド番号プレースホルダー 3"/>
          <p:cNvSpPr>
            <a:spLocks noGrp="1"/>
          </p:cNvSpPr>
          <p:nvPr>
            <p:ph type="sldNum" sz="quarter" idx="10"/>
          </p:nvPr>
        </p:nvSpPr>
        <p:spPr/>
        <p:txBody>
          <a:bodyPr/>
          <a:lstStyle/>
          <a:p>
            <a:fld id="{AA19D6E9-E63E-4267-B018-F3A48A3AC498}" type="slidenum">
              <a:rPr kumimoji="1" lang="en-US" smtClean="0"/>
              <a:t>2</a:t>
            </a:fld>
            <a:endParaRPr kumimoji="1" lang="en-US"/>
          </a:p>
        </p:txBody>
      </p:sp>
    </p:spTree>
    <p:extLst>
      <p:ext uri="{BB962C8B-B14F-4D97-AF65-F5344CB8AC3E}">
        <p14:creationId xmlns:p14="http://schemas.microsoft.com/office/powerpoint/2010/main" val="2359673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https://www.photo-ac.com/main/detail/25614789#_=_</a:t>
            </a:r>
          </a:p>
          <a:p>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3</a:t>
            </a:fld>
            <a:endParaRPr kumimoji="1" lang="en-US"/>
          </a:p>
        </p:txBody>
      </p:sp>
    </p:spTree>
    <p:extLst>
      <p:ext uri="{BB962C8B-B14F-4D97-AF65-F5344CB8AC3E}">
        <p14:creationId xmlns:p14="http://schemas.microsoft.com/office/powerpoint/2010/main" val="3995165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https://www.photo-ac.com/main/detail/30775232</a:t>
            </a:r>
            <a:br>
              <a:rPr kumimoji="1" lang="en-US" altLang="ja-JP" dirty="0"/>
            </a:br>
            <a:r>
              <a:rPr kumimoji="1" lang="en-US" altLang="ja-JP" dirty="0"/>
              <a:t>https://www.photo-ac.com/main/detail/25614789#_=_</a:t>
            </a:r>
          </a:p>
          <a:p>
            <a:pPr marL="0" marR="0" lvl="0" indent="0" algn="l" defTabSz="914400" rtl="0" eaLnBrk="1" fontAlgn="auto" latinLnBrk="0" hangingPunct="1">
              <a:lnSpc>
                <a:spcPct val="100000"/>
              </a:lnSpc>
              <a:spcBef>
                <a:spcPts val="0"/>
              </a:spcBef>
              <a:spcAft>
                <a:spcPts val="0"/>
              </a:spcAft>
              <a:buClrTx/>
              <a:buSzTx/>
              <a:buFontTx/>
              <a:buNone/>
              <a:tabLst/>
              <a:defRPr/>
            </a:pPr>
            <a:br>
              <a:rPr lang="th-TH" sz="1200" dirty="0"/>
            </a:br>
            <a:br>
              <a:rPr lang="th-TH" sz="1200" dirty="0"/>
            </a:br>
            <a:r>
              <a:rPr lang="th-TH" sz="1200" dirty="0"/>
              <a:t>คลิกดูเครื่องแบบนักเรียนตามฤดูกาลได้ที่ </a:t>
            </a:r>
            <a:r>
              <a:rPr lang="en-US" sz="1200" dirty="0"/>
              <a:t>: https://www.boyo.tokai.ed.jp/schoollife/uniform/</a:t>
            </a:r>
            <a:endParaRPr lang="th-TH"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th-TH" sz="1200" dirty="0"/>
          </a:p>
        </p:txBody>
      </p:sp>
      <p:sp>
        <p:nvSpPr>
          <p:cNvPr id="4" name="Slide Number Placeholder 3"/>
          <p:cNvSpPr>
            <a:spLocks noGrp="1"/>
          </p:cNvSpPr>
          <p:nvPr>
            <p:ph type="sldNum" sz="quarter" idx="5"/>
          </p:nvPr>
        </p:nvSpPr>
        <p:spPr/>
        <p:txBody>
          <a:bodyPr/>
          <a:lstStyle/>
          <a:p>
            <a:fld id="{06A29CB1-501E-4754-B86F-85D5D9C1E1F8}" type="slidenum">
              <a:rPr lang="en-US" smtClean="0"/>
              <a:t>4</a:t>
            </a:fld>
            <a:endParaRPr lang="en-US"/>
          </a:p>
        </p:txBody>
      </p:sp>
    </p:spTree>
    <p:extLst>
      <p:ext uri="{BB962C8B-B14F-4D97-AF65-F5344CB8AC3E}">
        <p14:creationId xmlns:p14="http://schemas.microsoft.com/office/powerpoint/2010/main" val="310134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สไลด์ 1"/>
          <p:cNvSpPr>
            <a:spLocks noGrp="1" noRot="1" noChangeAspect="1"/>
          </p:cNvSpPr>
          <p:nvPr>
            <p:ph type="sldImg"/>
          </p:nvPr>
        </p:nvSpPr>
        <p:spPr/>
      </p:sp>
      <p:sp>
        <p:nvSpPr>
          <p:cNvPr id="3" name="ตัวแทนบันทึกย่อ 2"/>
          <p:cNvSpPr>
            <a:spLocks noGrp="1"/>
          </p:cNvSpPr>
          <p:nvPr>
            <p:ph type="body" idx="1"/>
          </p:nvPr>
        </p:nvSpPr>
        <p:spPr/>
        <p:txBody>
          <a:bodyPr/>
          <a:lstStyle/>
          <a:p>
            <a:r>
              <a:rPr lang="en-US" dirty="0"/>
              <a:t>Link: https://www.jma.go.jp/jma/kishou/know/yougo_hp/toki.html</a:t>
            </a:r>
          </a:p>
          <a:p>
            <a:endParaRPr lang="en-US" dirty="0"/>
          </a:p>
          <a:p>
            <a:r>
              <a:rPr lang="th-TH" dirty="0"/>
              <a:t>เครื่องแบบฤดูร้อนจะใส่ในช่วงอากาศอุ่นขึ้น ตั้งแต่ประมาณกลาง</a:t>
            </a:r>
            <a:r>
              <a:rPr lang="en-US" dirty="0"/>
              <a:t>-</a:t>
            </a:r>
            <a:r>
              <a:rPr lang="th-TH" dirty="0"/>
              <a:t>ปลายเดือนเมษายน จนถึงช่วงก่อนปิดภาคเรียนฤดูร้อนในเดือนสิงหาคม</a:t>
            </a:r>
          </a:p>
          <a:p>
            <a:r>
              <a:rPr lang="th-TH" dirty="0"/>
              <a:t>ส่วนเครื่องแบบฤดูหนาวมักจะใส่ตอนเปิดเทอมปลายในเดือนตุลาคมไปจนถึงสิ้นสุดเทอมในเดือนมีนาคม </a:t>
            </a:r>
            <a:endParaRPr lang="en-US" dirty="0"/>
          </a:p>
        </p:txBody>
      </p:sp>
      <p:sp>
        <p:nvSpPr>
          <p:cNvPr id="4" name="ตัวแทนหมายเลขสไลด์ 3"/>
          <p:cNvSpPr>
            <a:spLocks noGrp="1"/>
          </p:cNvSpPr>
          <p:nvPr>
            <p:ph type="sldNum" sz="quarter" idx="5"/>
          </p:nvPr>
        </p:nvSpPr>
        <p:spPr/>
        <p:txBody>
          <a:bodyPr/>
          <a:lstStyle/>
          <a:p>
            <a:fld id="{AC67ED8C-5E42-44E3-8B86-54A78B99697B}" type="slidenum">
              <a:rPr lang="en-US" smtClean="0"/>
              <a:t>5</a:t>
            </a:fld>
            <a:endParaRPr lang="en-US"/>
          </a:p>
        </p:txBody>
      </p:sp>
    </p:spTree>
    <p:extLst>
      <p:ext uri="{BB962C8B-B14F-4D97-AF65-F5344CB8AC3E}">
        <p14:creationId xmlns:p14="http://schemas.microsoft.com/office/powerpoint/2010/main" val="2492138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https://yumenavi.info/vue/lecture.html?gnkcd=g008869</a:t>
            </a:r>
            <a:br>
              <a:rPr lang="th-TH" dirty="0"/>
            </a:br>
            <a:r>
              <a:rPr lang="en-US" dirty="0"/>
              <a:t>https://www.nippon.com/ja/column/g00554/</a:t>
            </a:r>
          </a:p>
        </p:txBody>
      </p:sp>
      <p:sp>
        <p:nvSpPr>
          <p:cNvPr id="4" name="Slide Number Placeholder 3"/>
          <p:cNvSpPr>
            <a:spLocks noGrp="1"/>
          </p:cNvSpPr>
          <p:nvPr>
            <p:ph type="sldNum" sz="quarter" idx="5"/>
          </p:nvPr>
        </p:nvSpPr>
        <p:spPr/>
        <p:txBody>
          <a:bodyPr/>
          <a:lstStyle/>
          <a:p>
            <a:fld id="{06A29CB1-501E-4754-B86F-85D5D9C1E1F8}" type="slidenum">
              <a:rPr lang="en-US" smtClean="0"/>
              <a:t>6</a:t>
            </a:fld>
            <a:endParaRPr lang="en-US"/>
          </a:p>
        </p:txBody>
      </p:sp>
    </p:spTree>
    <p:extLst>
      <p:ext uri="{BB962C8B-B14F-4D97-AF65-F5344CB8AC3E}">
        <p14:creationId xmlns:p14="http://schemas.microsoft.com/office/powerpoint/2010/main" val="2844832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https://www.tokyo-np.co.jp/article/122270</a:t>
            </a:r>
            <a:endParaRPr lang="th-TH" dirty="0"/>
          </a:p>
          <a:p>
            <a:r>
              <a:rPr lang="en-US" dirty="0"/>
              <a:t>https://www.photo-ac.com/main/detail/94794?title=%E3%82%BB%E3%83%BC%E3%83%A9%E3%83%BC%E6%9C%8D%E5%A7%BF%E3%81%AE%E5%A5%B3%E5%AD%90%E9%AB%98%E7%94%9F2</a:t>
            </a:r>
            <a:br>
              <a:rPr lang="en-US" dirty="0"/>
            </a:br>
            <a:r>
              <a:rPr lang="en-US" dirty="0"/>
              <a:t>https://www.ac-illust.com/main/detail.php?id=23676742 </a:t>
            </a:r>
            <a:endParaRPr lang="th-TH" dirty="0"/>
          </a:p>
        </p:txBody>
      </p:sp>
      <p:sp>
        <p:nvSpPr>
          <p:cNvPr id="4" name="Slide Number Placeholder 3"/>
          <p:cNvSpPr>
            <a:spLocks noGrp="1"/>
          </p:cNvSpPr>
          <p:nvPr>
            <p:ph type="sldNum" sz="quarter" idx="5"/>
          </p:nvPr>
        </p:nvSpPr>
        <p:spPr/>
        <p:txBody>
          <a:bodyPr/>
          <a:lstStyle/>
          <a:p>
            <a:fld id="{06A29CB1-501E-4754-B86F-85D5D9C1E1F8}" type="slidenum">
              <a:rPr lang="en-US" smtClean="0"/>
              <a:t>7</a:t>
            </a:fld>
            <a:endParaRPr lang="en-US"/>
          </a:p>
        </p:txBody>
      </p:sp>
    </p:spTree>
    <p:extLst>
      <p:ext uri="{BB962C8B-B14F-4D97-AF65-F5344CB8AC3E}">
        <p14:creationId xmlns:p14="http://schemas.microsoft.com/office/powerpoint/2010/main" val="2139959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8</a:t>
            </a:fld>
            <a:endParaRPr kumimoji="1" lang="en-US"/>
          </a:p>
        </p:txBody>
      </p:sp>
    </p:spTree>
    <p:extLst>
      <p:ext uri="{BB962C8B-B14F-4D97-AF65-F5344CB8AC3E}">
        <p14:creationId xmlns:p14="http://schemas.microsoft.com/office/powerpoint/2010/main" val="3835692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hoto-ac.com/main/search?q=%E4%B8%AD%E5%AD%A6%E7%94%9F+%E5%AD%A6%E7%94%9F&amp;pp=70&amp;qid=&amp;creator=&amp;ngcreator=&amp;nq=&amp;srt=dlrank&amp;orientation=all&amp;sizesec=all&amp;color=all&amp;model_count=-1&amp;age=all&amp;mdlrlrsec=all&amp;prprlrsec=all&amp;qt=&amp;p=2</a:t>
            </a:r>
          </a:p>
          <a:p>
            <a:br>
              <a:rPr lang="th-TH" altLang="ja-JP" dirty="0"/>
            </a:br>
            <a:endParaRPr lang="th-TH" altLang="ja-JP" dirty="0"/>
          </a:p>
        </p:txBody>
      </p:sp>
      <p:sp>
        <p:nvSpPr>
          <p:cNvPr id="4" name="Slide Number Placeholder 3"/>
          <p:cNvSpPr>
            <a:spLocks noGrp="1"/>
          </p:cNvSpPr>
          <p:nvPr>
            <p:ph type="sldNum" sz="quarter" idx="5"/>
          </p:nvPr>
        </p:nvSpPr>
        <p:spPr/>
        <p:txBody>
          <a:bodyPr/>
          <a:lstStyle/>
          <a:p>
            <a:fld id="{06A29CB1-501E-4754-B86F-85D5D9C1E1F8}" type="slidenum">
              <a:rPr lang="en-US" smtClean="0"/>
              <a:t>9</a:t>
            </a:fld>
            <a:endParaRPr lang="en-US"/>
          </a:p>
        </p:txBody>
      </p:sp>
    </p:spTree>
    <p:extLst>
      <p:ext uri="{BB962C8B-B14F-4D97-AF65-F5344CB8AC3E}">
        <p14:creationId xmlns:p14="http://schemas.microsoft.com/office/powerpoint/2010/main" val="1043583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C43B5-6461-0BA2-0C9C-526CFDBF2D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1817B72-181F-DBCD-8649-36AF33868A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71BB1A7-7122-34EA-B086-38C9CECF8733}"/>
              </a:ext>
            </a:extLst>
          </p:cNvPr>
          <p:cNvSpPr>
            <a:spLocks noGrp="1"/>
          </p:cNvSpPr>
          <p:nvPr>
            <p:ph type="dt" sz="half" idx="10"/>
          </p:nvPr>
        </p:nvSpPr>
        <p:spPr/>
        <p:txBody>
          <a:bodyPr/>
          <a:lstStyle/>
          <a:p>
            <a:fld id="{58FCA760-3963-420B-A5E9-F3A127338BB9}" type="datetimeFigureOut">
              <a:rPr lang="en-US" smtClean="0"/>
              <a:t>5/22/2026</a:t>
            </a:fld>
            <a:endParaRPr lang="en-US"/>
          </a:p>
        </p:txBody>
      </p:sp>
      <p:sp>
        <p:nvSpPr>
          <p:cNvPr id="5" name="Footer Placeholder 4">
            <a:extLst>
              <a:ext uri="{FF2B5EF4-FFF2-40B4-BE49-F238E27FC236}">
                <a16:creationId xmlns:a16="http://schemas.microsoft.com/office/drawing/2014/main" id="{5CA20CF2-0A51-8248-096B-87AE20CFFE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00D21C-3BC4-5D7B-7786-7FEADAFEAE2E}"/>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3869655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A5AC7-E49A-3BE4-B994-64F316C01C3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1C096B6-561E-C406-F907-C143FE3D8C5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CEEB80-9B02-D978-A5EB-F618D452F039}"/>
              </a:ext>
            </a:extLst>
          </p:cNvPr>
          <p:cNvSpPr>
            <a:spLocks noGrp="1"/>
          </p:cNvSpPr>
          <p:nvPr>
            <p:ph type="dt" sz="half" idx="10"/>
          </p:nvPr>
        </p:nvSpPr>
        <p:spPr/>
        <p:txBody>
          <a:bodyPr/>
          <a:lstStyle/>
          <a:p>
            <a:fld id="{58FCA760-3963-420B-A5E9-F3A127338BB9}" type="datetimeFigureOut">
              <a:rPr lang="en-US" smtClean="0"/>
              <a:t>5/22/2026</a:t>
            </a:fld>
            <a:endParaRPr lang="en-US"/>
          </a:p>
        </p:txBody>
      </p:sp>
      <p:sp>
        <p:nvSpPr>
          <p:cNvPr id="5" name="Footer Placeholder 4">
            <a:extLst>
              <a:ext uri="{FF2B5EF4-FFF2-40B4-BE49-F238E27FC236}">
                <a16:creationId xmlns:a16="http://schemas.microsoft.com/office/drawing/2014/main" id="{3F8B6BEC-2A72-E4C9-1011-D26BB97F23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0EC5EE-00FD-0A88-7F7A-A32F990A8C37}"/>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732876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920133-DF89-0231-21F1-CE7BF5CC6B1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C461B54-CD70-3762-D20B-EE1C790B75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5ED952-5CD8-5A50-F72E-1C5FC93984F8}"/>
              </a:ext>
            </a:extLst>
          </p:cNvPr>
          <p:cNvSpPr>
            <a:spLocks noGrp="1"/>
          </p:cNvSpPr>
          <p:nvPr>
            <p:ph type="dt" sz="half" idx="10"/>
          </p:nvPr>
        </p:nvSpPr>
        <p:spPr/>
        <p:txBody>
          <a:bodyPr/>
          <a:lstStyle/>
          <a:p>
            <a:fld id="{58FCA760-3963-420B-A5E9-F3A127338BB9}" type="datetimeFigureOut">
              <a:rPr lang="en-US" smtClean="0"/>
              <a:t>5/22/2026</a:t>
            </a:fld>
            <a:endParaRPr lang="en-US"/>
          </a:p>
        </p:txBody>
      </p:sp>
      <p:sp>
        <p:nvSpPr>
          <p:cNvPr id="5" name="Footer Placeholder 4">
            <a:extLst>
              <a:ext uri="{FF2B5EF4-FFF2-40B4-BE49-F238E27FC236}">
                <a16:creationId xmlns:a16="http://schemas.microsoft.com/office/drawing/2014/main" id="{E985249A-53B5-4309-DDC7-40E4D1AFB9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DBF45D-98FB-F7AC-1C89-7DBE35584E11}"/>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791666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86EE5-D686-97F6-DD6A-910FE17266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9E3006-0006-BCEA-FA35-7062BD8499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F3B417-4AB7-0CF4-A248-E500CB09D516}"/>
              </a:ext>
            </a:extLst>
          </p:cNvPr>
          <p:cNvSpPr>
            <a:spLocks noGrp="1"/>
          </p:cNvSpPr>
          <p:nvPr>
            <p:ph type="dt" sz="half" idx="10"/>
          </p:nvPr>
        </p:nvSpPr>
        <p:spPr/>
        <p:txBody>
          <a:bodyPr/>
          <a:lstStyle/>
          <a:p>
            <a:fld id="{58FCA760-3963-420B-A5E9-F3A127338BB9}" type="datetimeFigureOut">
              <a:rPr lang="en-US" smtClean="0"/>
              <a:t>5/22/2026</a:t>
            </a:fld>
            <a:endParaRPr lang="en-US"/>
          </a:p>
        </p:txBody>
      </p:sp>
      <p:sp>
        <p:nvSpPr>
          <p:cNvPr id="5" name="Footer Placeholder 4">
            <a:extLst>
              <a:ext uri="{FF2B5EF4-FFF2-40B4-BE49-F238E27FC236}">
                <a16:creationId xmlns:a16="http://schemas.microsoft.com/office/drawing/2014/main" id="{99AB7572-8B7A-C247-5D81-9AB3EA3C04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E5134F-5058-DD51-9BD6-6E26D8024A90}"/>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3684849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3041A-685D-B3D6-355E-C8FF0DADA22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7858CB6-73B3-5A7A-52DB-48CBD9A3CB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200010E-79BB-3B9F-B52E-726710950947}"/>
              </a:ext>
            </a:extLst>
          </p:cNvPr>
          <p:cNvSpPr>
            <a:spLocks noGrp="1"/>
          </p:cNvSpPr>
          <p:nvPr>
            <p:ph type="dt" sz="half" idx="10"/>
          </p:nvPr>
        </p:nvSpPr>
        <p:spPr/>
        <p:txBody>
          <a:bodyPr/>
          <a:lstStyle/>
          <a:p>
            <a:fld id="{58FCA760-3963-420B-A5E9-F3A127338BB9}" type="datetimeFigureOut">
              <a:rPr lang="en-US" smtClean="0"/>
              <a:t>5/22/2026</a:t>
            </a:fld>
            <a:endParaRPr lang="en-US"/>
          </a:p>
        </p:txBody>
      </p:sp>
      <p:sp>
        <p:nvSpPr>
          <p:cNvPr id="5" name="Footer Placeholder 4">
            <a:extLst>
              <a:ext uri="{FF2B5EF4-FFF2-40B4-BE49-F238E27FC236}">
                <a16:creationId xmlns:a16="http://schemas.microsoft.com/office/drawing/2014/main" id="{E6B096EC-41C4-DE3F-A8D7-DAE02CB4ED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B6B483-CF05-28F9-82E9-6694C11C3034}"/>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161527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0BACE-1910-B29E-311B-25F2492B83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707365-CFB7-4589-FD82-BF587F6B333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02A102-95E8-7A6D-5599-953B71E437D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778BEDD-3555-A3FE-282D-9B5E1B3C1F45}"/>
              </a:ext>
            </a:extLst>
          </p:cNvPr>
          <p:cNvSpPr>
            <a:spLocks noGrp="1"/>
          </p:cNvSpPr>
          <p:nvPr>
            <p:ph type="dt" sz="half" idx="10"/>
          </p:nvPr>
        </p:nvSpPr>
        <p:spPr/>
        <p:txBody>
          <a:bodyPr/>
          <a:lstStyle/>
          <a:p>
            <a:fld id="{58FCA760-3963-420B-A5E9-F3A127338BB9}" type="datetimeFigureOut">
              <a:rPr lang="en-US" smtClean="0"/>
              <a:t>5/22/2026</a:t>
            </a:fld>
            <a:endParaRPr lang="en-US"/>
          </a:p>
        </p:txBody>
      </p:sp>
      <p:sp>
        <p:nvSpPr>
          <p:cNvPr id="6" name="Footer Placeholder 5">
            <a:extLst>
              <a:ext uri="{FF2B5EF4-FFF2-40B4-BE49-F238E27FC236}">
                <a16:creationId xmlns:a16="http://schemas.microsoft.com/office/drawing/2014/main" id="{D3323D6B-9BEE-CB74-5155-BD244EB483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FA7AF1-3E29-CC0E-0D2C-D6163CC7E4A8}"/>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2095712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AE9A8-9BB0-3045-3705-352165CB81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F5A0022-CA56-35A3-DBBE-5876514E4D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ED4CFBE-7976-B934-3B8B-A1438D33873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D6E9F9-55B9-67DA-29DA-4B3EC7649C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8ACF2A-5465-D15E-09D1-D22D2575D0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C428F38-563F-4594-9AA5-732A16412568}"/>
              </a:ext>
            </a:extLst>
          </p:cNvPr>
          <p:cNvSpPr>
            <a:spLocks noGrp="1"/>
          </p:cNvSpPr>
          <p:nvPr>
            <p:ph type="dt" sz="half" idx="10"/>
          </p:nvPr>
        </p:nvSpPr>
        <p:spPr/>
        <p:txBody>
          <a:bodyPr/>
          <a:lstStyle/>
          <a:p>
            <a:fld id="{58FCA760-3963-420B-A5E9-F3A127338BB9}" type="datetimeFigureOut">
              <a:rPr lang="en-US" smtClean="0"/>
              <a:t>5/22/2026</a:t>
            </a:fld>
            <a:endParaRPr lang="en-US"/>
          </a:p>
        </p:txBody>
      </p:sp>
      <p:sp>
        <p:nvSpPr>
          <p:cNvPr id="8" name="Footer Placeholder 7">
            <a:extLst>
              <a:ext uri="{FF2B5EF4-FFF2-40B4-BE49-F238E27FC236}">
                <a16:creationId xmlns:a16="http://schemas.microsoft.com/office/drawing/2014/main" id="{FD2DB22C-A42C-031D-DF0B-D9A34158A0E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B45F27-3382-1C90-08A3-CA560F543EB2}"/>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161886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4E397-D378-7FE7-8320-A6425955AEC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09253E8-BBD7-4222-5CDF-FF0A8AFFA420}"/>
              </a:ext>
            </a:extLst>
          </p:cNvPr>
          <p:cNvSpPr>
            <a:spLocks noGrp="1"/>
          </p:cNvSpPr>
          <p:nvPr>
            <p:ph type="dt" sz="half" idx="10"/>
          </p:nvPr>
        </p:nvSpPr>
        <p:spPr/>
        <p:txBody>
          <a:bodyPr/>
          <a:lstStyle/>
          <a:p>
            <a:fld id="{58FCA760-3963-420B-A5E9-F3A127338BB9}" type="datetimeFigureOut">
              <a:rPr lang="en-US" smtClean="0"/>
              <a:t>5/22/2026</a:t>
            </a:fld>
            <a:endParaRPr lang="en-US"/>
          </a:p>
        </p:txBody>
      </p:sp>
      <p:sp>
        <p:nvSpPr>
          <p:cNvPr id="4" name="Footer Placeholder 3">
            <a:extLst>
              <a:ext uri="{FF2B5EF4-FFF2-40B4-BE49-F238E27FC236}">
                <a16:creationId xmlns:a16="http://schemas.microsoft.com/office/drawing/2014/main" id="{51E8F68C-52C8-F967-DA3A-BBC4ED7782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09B74E-86D6-59AC-2A9B-7CC8F36AE613}"/>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817042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001D2C-4BBC-7DE8-4215-32C4EE0ED1F8}"/>
              </a:ext>
            </a:extLst>
          </p:cNvPr>
          <p:cNvSpPr>
            <a:spLocks noGrp="1"/>
          </p:cNvSpPr>
          <p:nvPr>
            <p:ph type="dt" sz="half" idx="10"/>
          </p:nvPr>
        </p:nvSpPr>
        <p:spPr/>
        <p:txBody>
          <a:bodyPr/>
          <a:lstStyle/>
          <a:p>
            <a:fld id="{58FCA760-3963-420B-A5E9-F3A127338BB9}" type="datetimeFigureOut">
              <a:rPr lang="en-US" smtClean="0"/>
              <a:t>5/22/2026</a:t>
            </a:fld>
            <a:endParaRPr lang="en-US"/>
          </a:p>
        </p:txBody>
      </p:sp>
      <p:sp>
        <p:nvSpPr>
          <p:cNvPr id="3" name="Footer Placeholder 2">
            <a:extLst>
              <a:ext uri="{FF2B5EF4-FFF2-40B4-BE49-F238E27FC236}">
                <a16:creationId xmlns:a16="http://schemas.microsoft.com/office/drawing/2014/main" id="{AE6867AB-550F-B242-FFCE-97E40505E75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A4DCE3D-1FD0-0613-018B-E6FE0476DBF6}"/>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3710989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A9E1F-606F-8549-0A8D-B3C617F841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B09546F-6980-71C1-25A9-79BC5378F6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788CB6-0221-4ED2-1E12-246F500F5F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ED7A26-9012-AB83-C7C9-05137257C911}"/>
              </a:ext>
            </a:extLst>
          </p:cNvPr>
          <p:cNvSpPr>
            <a:spLocks noGrp="1"/>
          </p:cNvSpPr>
          <p:nvPr>
            <p:ph type="dt" sz="half" idx="10"/>
          </p:nvPr>
        </p:nvSpPr>
        <p:spPr/>
        <p:txBody>
          <a:bodyPr/>
          <a:lstStyle/>
          <a:p>
            <a:fld id="{58FCA760-3963-420B-A5E9-F3A127338BB9}" type="datetimeFigureOut">
              <a:rPr lang="en-US" smtClean="0"/>
              <a:t>5/22/2026</a:t>
            </a:fld>
            <a:endParaRPr lang="en-US"/>
          </a:p>
        </p:txBody>
      </p:sp>
      <p:sp>
        <p:nvSpPr>
          <p:cNvPr id="6" name="Footer Placeholder 5">
            <a:extLst>
              <a:ext uri="{FF2B5EF4-FFF2-40B4-BE49-F238E27FC236}">
                <a16:creationId xmlns:a16="http://schemas.microsoft.com/office/drawing/2014/main" id="{7055CAC5-78B2-2C56-FC5B-6241E95376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40BDD2-E172-35D0-1BDA-A26C02A1FFEC}"/>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1656216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8989D-3150-DE6D-D81F-FD7B942D39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5340E77-A39C-486F-D7E2-7C827C805D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24EC084-13B9-5E38-B3C5-11BF953CF8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FD5ACC-A6F7-49EF-6C8E-D86F8D1D5CFE}"/>
              </a:ext>
            </a:extLst>
          </p:cNvPr>
          <p:cNvSpPr>
            <a:spLocks noGrp="1"/>
          </p:cNvSpPr>
          <p:nvPr>
            <p:ph type="dt" sz="half" idx="10"/>
          </p:nvPr>
        </p:nvSpPr>
        <p:spPr/>
        <p:txBody>
          <a:bodyPr/>
          <a:lstStyle/>
          <a:p>
            <a:fld id="{58FCA760-3963-420B-A5E9-F3A127338BB9}" type="datetimeFigureOut">
              <a:rPr lang="en-US" smtClean="0"/>
              <a:t>5/22/2026</a:t>
            </a:fld>
            <a:endParaRPr lang="en-US"/>
          </a:p>
        </p:txBody>
      </p:sp>
      <p:sp>
        <p:nvSpPr>
          <p:cNvPr id="6" name="Footer Placeholder 5">
            <a:extLst>
              <a:ext uri="{FF2B5EF4-FFF2-40B4-BE49-F238E27FC236}">
                <a16:creationId xmlns:a16="http://schemas.microsoft.com/office/drawing/2014/main" id="{AFB611CB-3DC2-FE35-13CC-09DF0B97F2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9B40BC-5D70-28ED-2C6F-E2DB825AAD71}"/>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3926184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A351D8-EFDE-8B37-780E-DE3689CFBF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C5DCC53-B378-3A87-647B-950027C962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0B425A-A1A1-9CD7-64FA-FA657873B9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FCA760-3963-420B-A5E9-F3A127338BB9}" type="datetimeFigureOut">
              <a:rPr lang="en-US" smtClean="0"/>
              <a:t>5/22/2026</a:t>
            </a:fld>
            <a:endParaRPr lang="en-US"/>
          </a:p>
        </p:txBody>
      </p:sp>
      <p:sp>
        <p:nvSpPr>
          <p:cNvPr id="5" name="Footer Placeholder 4">
            <a:extLst>
              <a:ext uri="{FF2B5EF4-FFF2-40B4-BE49-F238E27FC236}">
                <a16:creationId xmlns:a16="http://schemas.microsoft.com/office/drawing/2014/main" id="{C40DAEBD-63C6-017A-3C2F-994A02C08A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11139C1-8BDA-75AA-9B17-039DD1999E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BF0474-58FD-4B02-9691-43806BA15696}" type="slidenum">
              <a:rPr lang="en-US" smtClean="0"/>
              <a:t>‹#›</a:t>
            </a:fld>
            <a:endParaRPr lang="en-US"/>
          </a:p>
        </p:txBody>
      </p:sp>
    </p:spTree>
    <p:extLst>
      <p:ext uri="{BB962C8B-B14F-4D97-AF65-F5344CB8AC3E}">
        <p14:creationId xmlns:p14="http://schemas.microsoft.com/office/powerpoint/2010/main" val="1742905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microsoft.com/office/2018/10/relationships/comments" Target="../comments/modernComment_116_7B4CC0C4.xm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1.jpg"/><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3" Type="http://schemas.microsoft.com/office/2018/10/relationships/comments" Target="../comments/modernComment_11D_667B05B0.xml"/><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microsoft.com/office/2018/10/relationships/comments" Target="../comments/modernComment_119_80684740.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microsoft.com/office/2018/10/relationships/comments" Target="../comments/modernComment_11B_59BF732E.xml"/><Relationship Id="rId7"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image" Target="../media/image37.jpg"/><Relationship Id="rId3" Type="http://schemas.microsoft.com/office/2018/10/relationships/comments" Target="../comments/modernComment_113_1704D4F5.xml"/><Relationship Id="rId7"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tiff"/><Relationship Id="rId5" Type="http://schemas.openxmlformats.org/officeDocument/2006/relationships/image" Target="../media/image35.png"/><Relationship Id="rId4" Type="http://schemas.openxmlformats.org/officeDocument/2006/relationships/image" Target="../media/image34.jpg"/></Relationships>
</file>

<file path=ppt/slides/_rels/slide1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17.png"/><Relationship Id="rId4" Type="http://schemas.openxmlformats.org/officeDocument/2006/relationships/image" Target="../media/image38.jpg"/></Relationships>
</file>

<file path=ppt/slides/_rels/slide17.xml.rels><?xml version="1.0" encoding="UTF-8" standalone="yes"?>
<Relationships xmlns="http://schemas.openxmlformats.org/package/2006/relationships"><Relationship Id="rId3" Type="http://schemas.microsoft.com/office/2018/10/relationships/comments" Target="../comments/modernComment_108_B906CA04.xm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0.tiff"/></Relationships>
</file>

<file path=ppt/slides/_rels/slide2.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14_F0538722.xml"/><Relationship Id="rId7"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tiff"/><Relationship Id="rId5" Type="http://schemas.openxmlformats.org/officeDocument/2006/relationships/image" Target="../media/image1.tiff"/><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8.jpg"/><Relationship Id="rId7"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hyperlink" Target="https://www.nippon.com/ja/column/g00554/"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hyperlink" Target="https://www.tokyo-np.co.jp/article/122270" TargetMode="External"/></Relationships>
</file>

<file path=ppt/slides/_rels/slide8.xml.rels><?xml version="1.0" encoding="UTF-8" standalone="yes"?>
<Relationships xmlns="http://schemas.openxmlformats.org/package/2006/relationships"><Relationship Id="rId3" Type="http://schemas.microsoft.com/office/2018/10/relationships/comments" Target="../comments/modernComment_110_8E64573B.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A363916F-AD82-0704-CBEF-CFFA838ECEA9}"/>
              </a:ext>
            </a:extLst>
          </p:cNvPr>
          <p:cNvSpPr>
            <a:spLocks noGrp="1"/>
          </p:cNvSpPr>
          <p:nvPr>
            <p:ph type="ctrTitle"/>
          </p:nvPr>
        </p:nvSpPr>
        <p:spPr>
          <a:xfrm>
            <a:off x="1524000" y="334521"/>
            <a:ext cx="9144000" cy="846276"/>
          </a:xfrm>
        </p:spPr>
        <p:txBody>
          <a:bodyPr>
            <a:normAutofit/>
          </a:bodyPr>
          <a:lstStyle/>
          <a:p>
            <a:r>
              <a:rPr kumimoji="1" lang="ja-JP" altLang="en-US" sz="4400" b="1" dirty="0">
                <a:latin typeface="UD Digi Kyokasho NK-B" panose="02020700000000000000" pitchFamily="18" charset="-128"/>
                <a:ea typeface="UD Digi Kyokasho NK-B" panose="02020700000000000000" pitchFamily="18" charset="-128"/>
                <a:cs typeface="+mn-cs"/>
              </a:rPr>
              <a:t>だい</a:t>
            </a:r>
            <a:r>
              <a:rPr kumimoji="1" lang="en-US" altLang="ja-JP" sz="4400" b="1" dirty="0">
                <a:latin typeface="UD Digi Kyokasho NK-B" panose="02020700000000000000" pitchFamily="18" charset="-128"/>
                <a:ea typeface="UD Digi Kyokasho NK-B" panose="02020700000000000000" pitchFamily="18" charset="-128"/>
                <a:cs typeface="+mn-cs"/>
              </a:rPr>
              <a:t>22</a:t>
            </a:r>
            <a:r>
              <a:rPr lang="ja-JP" altLang="en-US" sz="4400" b="1" dirty="0">
                <a:latin typeface="UD Digi Kyokasho NK-B" panose="02020700000000000000" pitchFamily="18" charset="-128"/>
                <a:ea typeface="UD Digi Kyokasho NK-B" panose="02020700000000000000" pitchFamily="18" charset="-128"/>
                <a:cs typeface="+mn-cs"/>
              </a:rPr>
              <a:t>か</a:t>
            </a:r>
            <a:r>
              <a:rPr kumimoji="1" lang="ja-JP" altLang="en-US" sz="4400" b="1" dirty="0">
                <a:latin typeface="UD Digi Kyokasho NK-B" panose="02020700000000000000" pitchFamily="18" charset="-128"/>
                <a:ea typeface="UD Digi Kyokasho NK-B" panose="02020700000000000000" pitchFamily="18" charset="-128"/>
                <a:cs typeface="+mn-cs"/>
              </a:rPr>
              <a:t>　制服</a:t>
            </a:r>
            <a:endParaRPr kumimoji="1" lang="en-US" sz="4400" b="1" dirty="0">
              <a:latin typeface="UD Digi Kyokasho NK-B" panose="02020700000000000000" pitchFamily="18" charset="-128"/>
              <a:ea typeface="UD Digi Kyokasho NK-B" panose="02020700000000000000" pitchFamily="18" charset="-128"/>
              <a:cs typeface="+mn-cs"/>
            </a:endParaRPr>
          </a:p>
        </p:txBody>
      </p:sp>
      <p:pic>
        <p:nvPicPr>
          <p:cNvPr id="5" name="Picture 26">
            <a:extLst>
              <a:ext uri="{FF2B5EF4-FFF2-40B4-BE49-F238E27FC236}">
                <a16:creationId xmlns:a16="http://schemas.microsoft.com/office/drawing/2014/main" id="{D7FA7881-BCB6-7B28-4332-6F1B1954F6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6652" y="2513798"/>
            <a:ext cx="1190624" cy="1400175"/>
          </a:xfrm>
          <a:prstGeom prst="rect">
            <a:avLst/>
          </a:prstGeom>
        </p:spPr>
      </p:pic>
      <p:pic>
        <p:nvPicPr>
          <p:cNvPr id="6" name="Picture 2">
            <a:extLst>
              <a:ext uri="{FF2B5EF4-FFF2-40B4-BE49-F238E27FC236}">
                <a16:creationId xmlns:a16="http://schemas.microsoft.com/office/drawing/2014/main" id="{7FC3381C-AB48-740F-A03C-21DBC258E9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1575" y="2475698"/>
            <a:ext cx="1114425" cy="1438275"/>
          </a:xfrm>
          <a:prstGeom prst="rect">
            <a:avLst/>
          </a:prstGeom>
        </p:spPr>
      </p:pic>
      <p:sp>
        <p:nvSpPr>
          <p:cNvPr id="7" name="角丸四角形吹き出し 6">
            <a:extLst>
              <a:ext uri="{FF2B5EF4-FFF2-40B4-BE49-F238E27FC236}">
                <a16:creationId xmlns:a16="http://schemas.microsoft.com/office/drawing/2014/main" id="{1BF83785-3B35-2B26-BE3F-31158C23995D}"/>
              </a:ext>
            </a:extLst>
          </p:cNvPr>
          <p:cNvSpPr/>
          <p:nvPr/>
        </p:nvSpPr>
        <p:spPr>
          <a:xfrm>
            <a:off x="552086" y="1283529"/>
            <a:ext cx="3923096" cy="2539117"/>
          </a:xfrm>
          <a:prstGeom prst="wedgeRoundRectCallout">
            <a:avLst>
              <a:gd name="adj1" fmla="val 58431"/>
              <a:gd name="adj2" fmla="val 24988"/>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just"/>
            <a:r>
              <a:rPr lang="ja-JP" altLang="en-US" sz="2800" dirty="0">
                <a:latin typeface="UD Digi Kyokasho NK-R" panose="02020400000000000000" pitchFamily="18" charset="-128"/>
                <a:ea typeface="UD Digi Kyokasho NK-R" panose="02020400000000000000" pitchFamily="18" charset="-128"/>
              </a:rPr>
              <a:t>日本の学校の制服は学校によっていろいろな種類があるのを知っていますか。</a:t>
            </a:r>
            <a:endParaRPr kumimoji="1" lang="en-US" sz="2800" dirty="0">
              <a:latin typeface="UD Digi Kyokasho NK-R" panose="02020400000000000000" pitchFamily="18" charset="-128"/>
              <a:ea typeface="UD Digi Kyokasho NK-R" panose="02020400000000000000" pitchFamily="18" charset="-128"/>
            </a:endParaRPr>
          </a:p>
        </p:txBody>
      </p:sp>
      <p:sp>
        <p:nvSpPr>
          <p:cNvPr id="8" name="角丸四角形吹き出し 6">
            <a:extLst>
              <a:ext uri="{FF2B5EF4-FFF2-40B4-BE49-F238E27FC236}">
                <a16:creationId xmlns:a16="http://schemas.microsoft.com/office/drawing/2014/main" id="{62A99517-F240-9BF4-1AD0-6414128C37FB}"/>
              </a:ext>
            </a:extLst>
          </p:cNvPr>
          <p:cNvSpPr/>
          <p:nvPr/>
        </p:nvSpPr>
        <p:spPr>
          <a:xfrm>
            <a:off x="7866994" y="1390753"/>
            <a:ext cx="4035972" cy="2354929"/>
          </a:xfrm>
          <a:prstGeom prst="wedgeRoundRectCallout">
            <a:avLst>
              <a:gd name="adj1" fmla="val -67023"/>
              <a:gd name="adj2" fmla="val 22638"/>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just"/>
            <a:r>
              <a:rPr lang="ja-JP" altLang="en-US" sz="2800" dirty="0">
                <a:latin typeface="UD Digi Kyokasho NK-R" panose="02020400000000000000" pitchFamily="18" charset="-128"/>
                <a:ea typeface="UD Digi Kyokasho NK-R" panose="02020400000000000000" pitchFamily="18" charset="-128"/>
              </a:rPr>
              <a:t>入学してもらうために</a:t>
            </a:r>
            <a:endParaRPr lang="en-US" altLang="ja-JP" sz="2800" dirty="0">
              <a:latin typeface="UD Digi Kyokasho NK-R" panose="02020400000000000000" pitchFamily="18" charset="-128"/>
              <a:ea typeface="UD Digi Kyokasho NK-R" panose="02020400000000000000" pitchFamily="18" charset="-128"/>
            </a:endParaRPr>
          </a:p>
          <a:p>
            <a:pPr algn="just"/>
            <a:r>
              <a:rPr lang="ja-JP" altLang="en-US" sz="2800" dirty="0">
                <a:latin typeface="UD Digi Kyokasho NK-R" panose="02020400000000000000" pitchFamily="18" charset="-128"/>
                <a:ea typeface="UD Digi Kyokasho NK-R" panose="02020400000000000000" pitchFamily="18" charset="-128"/>
              </a:rPr>
              <a:t>制服をデザインする</a:t>
            </a:r>
            <a:endParaRPr lang="en-US" altLang="ja-JP" sz="2800" dirty="0">
              <a:latin typeface="UD Digi Kyokasho NK-R" panose="02020400000000000000" pitchFamily="18" charset="-128"/>
              <a:ea typeface="UD Digi Kyokasho NK-R" panose="02020400000000000000" pitchFamily="18" charset="-128"/>
            </a:endParaRPr>
          </a:p>
          <a:p>
            <a:pPr algn="just"/>
            <a:r>
              <a:rPr lang="ja-JP" altLang="en-US" sz="2800" dirty="0">
                <a:latin typeface="UD Digi Kyokasho NK-R" panose="02020400000000000000" pitchFamily="18" charset="-128"/>
                <a:ea typeface="UD Digi Kyokasho NK-R" panose="02020400000000000000" pitchFamily="18" charset="-128"/>
              </a:rPr>
              <a:t>学校もあります。</a:t>
            </a:r>
            <a:endParaRPr kumimoji="1" lang="en-US" sz="2800" dirty="0">
              <a:latin typeface="UD Digi Kyokasho NK-R" panose="02020400000000000000" pitchFamily="18" charset="-128"/>
              <a:ea typeface="UD Digi Kyokasho NK-R" panose="02020400000000000000" pitchFamily="18" charset="-128"/>
            </a:endParaRPr>
          </a:p>
        </p:txBody>
      </p:sp>
      <p:sp>
        <p:nvSpPr>
          <p:cNvPr id="9" name="角丸四角形吹き出し 6">
            <a:extLst>
              <a:ext uri="{FF2B5EF4-FFF2-40B4-BE49-F238E27FC236}">
                <a16:creationId xmlns:a16="http://schemas.microsoft.com/office/drawing/2014/main" id="{6C24740A-10FB-F888-23FD-E8235759B107}"/>
              </a:ext>
            </a:extLst>
          </p:cNvPr>
          <p:cNvSpPr/>
          <p:nvPr/>
        </p:nvSpPr>
        <p:spPr>
          <a:xfrm>
            <a:off x="1673544" y="4179560"/>
            <a:ext cx="4206240" cy="1750944"/>
          </a:xfrm>
          <a:prstGeom prst="wedgeRoundRectCallout">
            <a:avLst>
              <a:gd name="adj1" fmla="val 61894"/>
              <a:gd name="adj2" fmla="val -4953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just"/>
            <a:r>
              <a:rPr lang="ja-JP" altLang="en-US" sz="2800" dirty="0">
                <a:latin typeface="UD Digi Kyokasho NK-R" panose="02020400000000000000" pitchFamily="18" charset="-128"/>
                <a:ea typeface="UD Digi Kyokasho NK-R" panose="02020400000000000000" pitchFamily="18" charset="-128"/>
              </a:rPr>
              <a:t>日本の学校の制服を見て、タイの学校と比べてみよう。</a:t>
            </a:r>
            <a:endParaRPr kumimoji="1" lang="en-US" sz="2800" dirty="0">
              <a:latin typeface="UD Digi Kyokasho NK-R" panose="02020400000000000000" pitchFamily="18" charset="-128"/>
              <a:ea typeface="UD Digi Kyokasho NK-R" panose="02020400000000000000" pitchFamily="18" charset="-128"/>
            </a:endParaRPr>
          </a:p>
        </p:txBody>
      </p:sp>
      <p:pic>
        <p:nvPicPr>
          <p:cNvPr id="2" name="Picture 1">
            <a:extLst>
              <a:ext uri="{FF2B5EF4-FFF2-40B4-BE49-F238E27FC236}">
                <a16:creationId xmlns:a16="http://schemas.microsoft.com/office/drawing/2014/main" id="{AA81B035-BB86-092D-1246-72E404E87880}"/>
              </a:ext>
              <a:ext uri="{147F2762-F138-4A5C-976F-8EAC2B608ADB}">
                <a16:predDERef xmlns:a16="http://schemas.microsoft.com/office/drawing/2014/main" pred="{9A14FB6F-79AB-4319-406F-56A7C8C2DD2C}"/>
              </a:ext>
            </a:extLst>
          </p:cNvPr>
          <p:cNvPicPr>
            <a:picLocks noChangeAspect="1"/>
          </p:cNvPicPr>
          <p:nvPr/>
        </p:nvPicPr>
        <p:blipFill>
          <a:blip r:embed="rId5"/>
          <a:stretch>
            <a:fillRect/>
          </a:stretch>
        </p:blipFill>
        <p:spPr>
          <a:xfrm>
            <a:off x="8415337" y="4427820"/>
            <a:ext cx="2771775" cy="1863378"/>
          </a:xfrm>
          <a:prstGeom prst="rect">
            <a:avLst/>
          </a:prstGeom>
        </p:spPr>
      </p:pic>
      <p:sp>
        <p:nvSpPr>
          <p:cNvPr id="3" name="TextBox 2">
            <a:extLst>
              <a:ext uri="{FF2B5EF4-FFF2-40B4-BE49-F238E27FC236}">
                <a16:creationId xmlns:a16="http://schemas.microsoft.com/office/drawing/2014/main" id="{62BA98CA-65F6-D36A-2BDA-95138A14838D}"/>
              </a:ext>
            </a:extLst>
          </p:cNvPr>
          <p:cNvSpPr txBox="1"/>
          <p:nvPr/>
        </p:nvSpPr>
        <p:spPr>
          <a:xfrm>
            <a:off x="-10758" y="6287418"/>
            <a:ext cx="12192000" cy="584775"/>
          </a:xfrm>
          <a:prstGeom prst="rect">
            <a:avLst/>
          </a:prstGeom>
          <a:noFill/>
        </p:spPr>
        <p:txBody>
          <a:bodyPr wrap="square" rtlCol="0">
            <a:spAutoFit/>
          </a:bodyPr>
          <a:lstStyle/>
          <a:p>
            <a:pPr algn="r"/>
            <a:r>
              <a:rPr lang="en-US" altLang="ja-JP" sz="1600" dirty="0">
                <a:latin typeface="UD Digi Kyokasho NK-R" panose="02020400000000000000" pitchFamily="18" charset="-128"/>
                <a:ea typeface="UD Digi Kyokasho NK-R" panose="02020400000000000000" pitchFamily="18" charset="-128"/>
              </a:rPr>
              <a:t>※</a:t>
            </a:r>
            <a:r>
              <a:rPr lang="ja-JP" altLang="en-US" sz="1600" dirty="0">
                <a:latin typeface="UD Digi Kyokasho NK-R" panose="02020400000000000000" pitchFamily="18" charset="-128"/>
                <a:ea typeface="UD Digi Kyokasho NK-R" panose="02020400000000000000" pitchFamily="18" charset="-128"/>
              </a:rPr>
              <a:t>本</a:t>
            </a:r>
            <a:r>
              <a:rPr lang="en-US" altLang="ja-JP" sz="1600" dirty="0">
                <a:latin typeface="UD Digi Kyokasho NK-R" panose="02020400000000000000" pitchFamily="18" charset="-128"/>
                <a:ea typeface="UD Digi Kyokasho NK-R" panose="02020400000000000000" pitchFamily="18" charset="-128"/>
              </a:rPr>
              <a:t>PowerPoint</a:t>
            </a:r>
            <a:r>
              <a:rPr lang="ja-JP" altLang="en-US" sz="1600" dirty="0">
                <a:latin typeface="UD Digi Kyokasho NK-R" panose="02020400000000000000" pitchFamily="18" charset="-128"/>
                <a:ea typeface="UD Digi Kyokasho NK-R" panose="02020400000000000000" pitchFamily="18" charset="-128"/>
              </a:rPr>
              <a:t>（日本語版）は、日本人教師がタイ語版の内容を把握するために制作しました。</a:t>
            </a:r>
            <a:endParaRPr lang="en-US" altLang="ja-JP" sz="1600" dirty="0">
              <a:latin typeface="UD Digi Kyokasho NK-R" panose="02020400000000000000" pitchFamily="18" charset="-128"/>
              <a:ea typeface="UD Digi Kyokasho NK-R" panose="02020400000000000000" pitchFamily="18" charset="-128"/>
            </a:endParaRPr>
          </a:p>
          <a:p>
            <a:pPr algn="r"/>
            <a:r>
              <a:rPr lang="ja-JP" altLang="en-US" sz="1600" dirty="0">
                <a:latin typeface="UD Digi Kyokasho NK-R" panose="02020400000000000000" pitchFamily="18" charset="-128"/>
                <a:ea typeface="UD Digi Kyokasho NK-R" panose="02020400000000000000" pitchFamily="18" charset="-128"/>
              </a:rPr>
              <a:t>参考資料としてご利用ください。</a:t>
            </a:r>
          </a:p>
        </p:txBody>
      </p:sp>
    </p:spTree>
    <p:extLst>
      <p:ext uri="{BB962C8B-B14F-4D97-AF65-F5344CB8AC3E}">
        <p14:creationId xmlns:p14="http://schemas.microsoft.com/office/powerpoint/2010/main" val="241244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86" name="Rectangle 2085">
            <a:extLst>
              <a:ext uri="{FF2B5EF4-FFF2-40B4-BE49-F238E27FC236}">
                <a16:creationId xmlns:a16="http://schemas.microsoft.com/office/drawing/2014/main" id="{AD96FDFD-4E42-4A06-B8B5-768A1DB9C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9EE623-5333-C152-6018-1BDDFB026C3F}"/>
              </a:ext>
            </a:extLst>
          </p:cNvPr>
          <p:cNvSpPr txBox="1">
            <a:spLocks/>
          </p:cNvSpPr>
          <p:nvPr/>
        </p:nvSpPr>
        <p:spPr>
          <a:xfrm>
            <a:off x="609595" y="434658"/>
            <a:ext cx="4941349" cy="755280"/>
          </a:xfrm>
          <a:custGeom>
            <a:avLst/>
            <a:gdLst>
              <a:gd name="connsiteX0" fmla="*/ 0 w 4941349"/>
              <a:gd name="connsiteY0" fmla="*/ 0 h 755280"/>
              <a:gd name="connsiteX1" fmla="*/ 647866 w 4941349"/>
              <a:gd name="connsiteY1" fmla="*/ 0 h 755280"/>
              <a:gd name="connsiteX2" fmla="*/ 1246318 w 4941349"/>
              <a:gd name="connsiteY2" fmla="*/ 0 h 755280"/>
              <a:gd name="connsiteX3" fmla="*/ 1647116 w 4941349"/>
              <a:gd name="connsiteY3" fmla="*/ 0 h 755280"/>
              <a:gd name="connsiteX4" fmla="*/ 2245569 w 4941349"/>
              <a:gd name="connsiteY4" fmla="*/ 0 h 755280"/>
              <a:gd name="connsiteX5" fmla="*/ 2646367 w 4941349"/>
              <a:gd name="connsiteY5" fmla="*/ 0 h 755280"/>
              <a:gd name="connsiteX6" fmla="*/ 3294233 w 4941349"/>
              <a:gd name="connsiteY6" fmla="*/ 0 h 755280"/>
              <a:gd name="connsiteX7" fmla="*/ 3843271 w 4941349"/>
              <a:gd name="connsiteY7" fmla="*/ 0 h 755280"/>
              <a:gd name="connsiteX8" fmla="*/ 4392310 w 4941349"/>
              <a:gd name="connsiteY8" fmla="*/ 0 h 755280"/>
              <a:gd name="connsiteX9" fmla="*/ 4941349 w 4941349"/>
              <a:gd name="connsiteY9" fmla="*/ 0 h 755280"/>
              <a:gd name="connsiteX10" fmla="*/ 4941349 w 4941349"/>
              <a:gd name="connsiteY10" fmla="*/ 392746 h 755280"/>
              <a:gd name="connsiteX11" fmla="*/ 4941349 w 4941349"/>
              <a:gd name="connsiteY11" fmla="*/ 755280 h 755280"/>
              <a:gd name="connsiteX12" fmla="*/ 4441724 w 4941349"/>
              <a:gd name="connsiteY12" fmla="*/ 755280 h 755280"/>
              <a:gd name="connsiteX13" fmla="*/ 3843271 w 4941349"/>
              <a:gd name="connsiteY13" fmla="*/ 755280 h 755280"/>
              <a:gd name="connsiteX14" fmla="*/ 3343646 w 4941349"/>
              <a:gd name="connsiteY14" fmla="*/ 755280 h 755280"/>
              <a:gd name="connsiteX15" fmla="*/ 2794607 w 4941349"/>
              <a:gd name="connsiteY15" fmla="*/ 755280 h 755280"/>
              <a:gd name="connsiteX16" fmla="*/ 2393809 w 4941349"/>
              <a:gd name="connsiteY16" fmla="*/ 755280 h 755280"/>
              <a:gd name="connsiteX17" fmla="*/ 1943597 w 4941349"/>
              <a:gd name="connsiteY17" fmla="*/ 755280 h 755280"/>
              <a:gd name="connsiteX18" fmla="*/ 1493385 w 4941349"/>
              <a:gd name="connsiteY18" fmla="*/ 755280 h 755280"/>
              <a:gd name="connsiteX19" fmla="*/ 944347 w 4941349"/>
              <a:gd name="connsiteY19" fmla="*/ 755280 h 755280"/>
              <a:gd name="connsiteX20" fmla="*/ 0 w 4941349"/>
              <a:gd name="connsiteY20" fmla="*/ 755280 h 755280"/>
              <a:gd name="connsiteX21" fmla="*/ 0 w 4941349"/>
              <a:gd name="connsiteY21" fmla="*/ 392746 h 755280"/>
              <a:gd name="connsiteX22" fmla="*/ 0 w 4941349"/>
              <a:gd name="connsiteY22" fmla="*/ 0 h 755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41349" h="755280" fill="none" extrusionOk="0">
                <a:moveTo>
                  <a:pt x="0" y="0"/>
                </a:moveTo>
                <a:cubicBezTo>
                  <a:pt x="196425" y="-35230"/>
                  <a:pt x="381876" y="39537"/>
                  <a:pt x="647866" y="0"/>
                </a:cubicBezTo>
                <a:cubicBezTo>
                  <a:pt x="913856" y="-39537"/>
                  <a:pt x="1063688" y="11212"/>
                  <a:pt x="1246318" y="0"/>
                </a:cubicBezTo>
                <a:cubicBezTo>
                  <a:pt x="1428948" y="-11212"/>
                  <a:pt x="1459030" y="8417"/>
                  <a:pt x="1647116" y="0"/>
                </a:cubicBezTo>
                <a:cubicBezTo>
                  <a:pt x="1835202" y="-8417"/>
                  <a:pt x="2045309" y="42370"/>
                  <a:pt x="2245569" y="0"/>
                </a:cubicBezTo>
                <a:cubicBezTo>
                  <a:pt x="2445829" y="-42370"/>
                  <a:pt x="2537490" y="14655"/>
                  <a:pt x="2646367" y="0"/>
                </a:cubicBezTo>
                <a:cubicBezTo>
                  <a:pt x="2755244" y="-14655"/>
                  <a:pt x="2988757" y="19610"/>
                  <a:pt x="3294233" y="0"/>
                </a:cubicBezTo>
                <a:cubicBezTo>
                  <a:pt x="3599709" y="-19610"/>
                  <a:pt x="3632976" y="5778"/>
                  <a:pt x="3843271" y="0"/>
                </a:cubicBezTo>
                <a:cubicBezTo>
                  <a:pt x="4053566" y="-5778"/>
                  <a:pt x="4140025" y="16916"/>
                  <a:pt x="4392310" y="0"/>
                </a:cubicBezTo>
                <a:cubicBezTo>
                  <a:pt x="4644595" y="-16916"/>
                  <a:pt x="4821675" y="13008"/>
                  <a:pt x="4941349" y="0"/>
                </a:cubicBezTo>
                <a:cubicBezTo>
                  <a:pt x="4956169" y="195801"/>
                  <a:pt x="4926994" y="229191"/>
                  <a:pt x="4941349" y="392746"/>
                </a:cubicBezTo>
                <a:cubicBezTo>
                  <a:pt x="4955704" y="556301"/>
                  <a:pt x="4907129" y="597327"/>
                  <a:pt x="4941349" y="755280"/>
                </a:cubicBezTo>
                <a:cubicBezTo>
                  <a:pt x="4760727" y="772066"/>
                  <a:pt x="4578925" y="735807"/>
                  <a:pt x="4441724" y="755280"/>
                </a:cubicBezTo>
                <a:cubicBezTo>
                  <a:pt x="4304523" y="774753"/>
                  <a:pt x="4028706" y="690082"/>
                  <a:pt x="3843271" y="755280"/>
                </a:cubicBezTo>
                <a:cubicBezTo>
                  <a:pt x="3657836" y="820478"/>
                  <a:pt x="3481996" y="701748"/>
                  <a:pt x="3343646" y="755280"/>
                </a:cubicBezTo>
                <a:cubicBezTo>
                  <a:pt x="3205296" y="808812"/>
                  <a:pt x="2908666" y="742139"/>
                  <a:pt x="2794607" y="755280"/>
                </a:cubicBezTo>
                <a:cubicBezTo>
                  <a:pt x="2680548" y="768421"/>
                  <a:pt x="2527785" y="712245"/>
                  <a:pt x="2393809" y="755280"/>
                </a:cubicBezTo>
                <a:cubicBezTo>
                  <a:pt x="2259833" y="798315"/>
                  <a:pt x="2114707" y="724277"/>
                  <a:pt x="1943597" y="755280"/>
                </a:cubicBezTo>
                <a:cubicBezTo>
                  <a:pt x="1772487" y="786283"/>
                  <a:pt x="1682088" y="741366"/>
                  <a:pt x="1493385" y="755280"/>
                </a:cubicBezTo>
                <a:cubicBezTo>
                  <a:pt x="1304682" y="769194"/>
                  <a:pt x="1085458" y="745594"/>
                  <a:pt x="944347" y="755280"/>
                </a:cubicBezTo>
                <a:cubicBezTo>
                  <a:pt x="803236" y="764966"/>
                  <a:pt x="190924" y="743579"/>
                  <a:pt x="0" y="755280"/>
                </a:cubicBezTo>
                <a:cubicBezTo>
                  <a:pt x="-11483" y="635610"/>
                  <a:pt x="16606" y="498817"/>
                  <a:pt x="0" y="392746"/>
                </a:cubicBezTo>
                <a:cubicBezTo>
                  <a:pt x="-16606" y="286675"/>
                  <a:pt x="36912" y="124351"/>
                  <a:pt x="0" y="0"/>
                </a:cubicBezTo>
                <a:close/>
              </a:path>
              <a:path w="4941349" h="755280" stroke="0" extrusionOk="0">
                <a:moveTo>
                  <a:pt x="0" y="0"/>
                </a:moveTo>
                <a:cubicBezTo>
                  <a:pt x="165924" y="-40357"/>
                  <a:pt x="371762" y="6413"/>
                  <a:pt x="549039" y="0"/>
                </a:cubicBezTo>
                <a:cubicBezTo>
                  <a:pt x="726316" y="-6413"/>
                  <a:pt x="870868" y="36965"/>
                  <a:pt x="1048664" y="0"/>
                </a:cubicBezTo>
                <a:cubicBezTo>
                  <a:pt x="1226460" y="-36965"/>
                  <a:pt x="1289362" y="27864"/>
                  <a:pt x="1449462" y="0"/>
                </a:cubicBezTo>
                <a:cubicBezTo>
                  <a:pt x="1609562" y="-27864"/>
                  <a:pt x="1825647" y="49925"/>
                  <a:pt x="2047915" y="0"/>
                </a:cubicBezTo>
                <a:cubicBezTo>
                  <a:pt x="2270183" y="-49925"/>
                  <a:pt x="2520448" y="27346"/>
                  <a:pt x="2695780" y="0"/>
                </a:cubicBezTo>
                <a:cubicBezTo>
                  <a:pt x="2871113" y="-27346"/>
                  <a:pt x="3066086" y="50578"/>
                  <a:pt x="3244819" y="0"/>
                </a:cubicBezTo>
                <a:cubicBezTo>
                  <a:pt x="3423552" y="-50578"/>
                  <a:pt x="3506326" y="9911"/>
                  <a:pt x="3744444" y="0"/>
                </a:cubicBezTo>
                <a:cubicBezTo>
                  <a:pt x="3982562" y="-9911"/>
                  <a:pt x="4030608" y="15489"/>
                  <a:pt x="4145243" y="0"/>
                </a:cubicBezTo>
                <a:cubicBezTo>
                  <a:pt x="4259878" y="-15489"/>
                  <a:pt x="4733170" y="53705"/>
                  <a:pt x="4941349" y="0"/>
                </a:cubicBezTo>
                <a:cubicBezTo>
                  <a:pt x="4972097" y="170246"/>
                  <a:pt x="4934116" y="301373"/>
                  <a:pt x="4941349" y="385193"/>
                </a:cubicBezTo>
                <a:cubicBezTo>
                  <a:pt x="4948582" y="469013"/>
                  <a:pt x="4896955" y="627235"/>
                  <a:pt x="4941349" y="755280"/>
                </a:cubicBezTo>
                <a:cubicBezTo>
                  <a:pt x="4754736" y="822487"/>
                  <a:pt x="4598141" y="749918"/>
                  <a:pt x="4342897" y="755280"/>
                </a:cubicBezTo>
                <a:cubicBezTo>
                  <a:pt x="4087653" y="760642"/>
                  <a:pt x="3962279" y="723987"/>
                  <a:pt x="3793858" y="755280"/>
                </a:cubicBezTo>
                <a:cubicBezTo>
                  <a:pt x="3625437" y="786573"/>
                  <a:pt x="3440509" y="732699"/>
                  <a:pt x="3145992" y="755280"/>
                </a:cubicBezTo>
                <a:cubicBezTo>
                  <a:pt x="2851475" y="777861"/>
                  <a:pt x="2799154" y="752054"/>
                  <a:pt x="2646367" y="755280"/>
                </a:cubicBezTo>
                <a:cubicBezTo>
                  <a:pt x="2493580" y="758506"/>
                  <a:pt x="2424170" y="726506"/>
                  <a:pt x="2245569" y="755280"/>
                </a:cubicBezTo>
                <a:cubicBezTo>
                  <a:pt x="2066968" y="784054"/>
                  <a:pt x="1830409" y="685667"/>
                  <a:pt x="1647116" y="755280"/>
                </a:cubicBezTo>
                <a:cubicBezTo>
                  <a:pt x="1463823" y="824893"/>
                  <a:pt x="1260879" y="697596"/>
                  <a:pt x="1048664" y="755280"/>
                </a:cubicBezTo>
                <a:cubicBezTo>
                  <a:pt x="836449" y="812964"/>
                  <a:pt x="502323" y="743393"/>
                  <a:pt x="0" y="755280"/>
                </a:cubicBezTo>
                <a:cubicBezTo>
                  <a:pt x="-2288" y="608645"/>
                  <a:pt x="10251" y="533857"/>
                  <a:pt x="0" y="377640"/>
                </a:cubicBezTo>
                <a:cubicBezTo>
                  <a:pt x="-10251" y="221423"/>
                  <a:pt x="7093" y="125906"/>
                  <a:pt x="0" y="0"/>
                </a:cubicBezTo>
                <a:close/>
              </a:path>
            </a:pathLst>
          </a:custGeom>
          <a:solidFill>
            <a:srgbClr val="FFCCFF"/>
          </a:solidFill>
          <a:ln w="38100">
            <a:solidFill>
              <a:srgbClr val="FF6699"/>
            </a:solidFill>
            <a:extLst>
              <a:ext uri="{C807C97D-BFC1-408E-A445-0C87EB9F89A2}">
                <ask:lineSketchStyleProps xmlns:ask="http://schemas.microsoft.com/office/drawing/2018/sketchyshapes" sd="1895967556">
                  <a:prstGeom prst="rect">
                    <a:avLst/>
                  </a:prstGeom>
                  <ask:type>
                    <ask:lineSketchScribble/>
                  </ask:type>
                </ask:lineSketchStyleProps>
              </a:ext>
            </a:extLst>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ja-JP" altLang="en-US" sz="3200" kern="1200" dirty="0">
                <a:solidFill>
                  <a:schemeClr val="tx1"/>
                </a:solidFill>
                <a:latin typeface="UD Digi Kyokasho NK-B" panose="02020700000000000000" pitchFamily="18" charset="-128"/>
                <a:ea typeface="UD Digi Kyokasho NK-B" panose="02020700000000000000" pitchFamily="18" charset="-128"/>
                <a:cs typeface="Cordia New" panose="020B0304020202020204" pitchFamily="34" charset="-34"/>
              </a:rPr>
              <a:t>現在の</a:t>
            </a:r>
            <a:r>
              <a:rPr lang="en-US" sz="3200" kern="1200" dirty="0">
                <a:solidFill>
                  <a:schemeClr val="tx1"/>
                </a:solidFill>
                <a:latin typeface="UD Digi Kyokasho NK-B" panose="02020700000000000000" pitchFamily="18" charset="-128"/>
                <a:ea typeface="UD Digi Kyokasho NK-B" panose="02020700000000000000" pitchFamily="18" charset="-128"/>
                <a:cs typeface="Cordia New" panose="020B0304020202020204" pitchFamily="34" charset="-34"/>
              </a:rPr>
              <a:t>No Uniform Day</a:t>
            </a:r>
          </a:p>
        </p:txBody>
      </p:sp>
      <p:sp>
        <p:nvSpPr>
          <p:cNvPr id="3" name="TextBox 2">
            <a:extLst>
              <a:ext uri="{FF2B5EF4-FFF2-40B4-BE49-F238E27FC236}">
                <a16:creationId xmlns:a16="http://schemas.microsoft.com/office/drawing/2014/main" id="{29C1EA90-39EB-7F0B-4D24-5CFE08F42EC7}"/>
              </a:ext>
            </a:extLst>
          </p:cNvPr>
          <p:cNvSpPr txBox="1"/>
          <p:nvPr/>
        </p:nvSpPr>
        <p:spPr>
          <a:xfrm>
            <a:off x="322009" y="1624596"/>
            <a:ext cx="4788167" cy="2495583"/>
          </a:xfrm>
          <a:prstGeom prst="rect">
            <a:avLst/>
          </a:prstGeom>
          <a:ln w="28575">
            <a:solidFill>
              <a:srgbClr val="FF6699"/>
            </a:solidFill>
            <a:prstDash val="sysDash"/>
          </a:ln>
        </p:spPr>
        <p:txBody>
          <a:bodyPr vert="horz" lIns="91440" tIns="45720" rIns="91440" bIns="45720" rtlCol="0">
            <a:noAutofit/>
          </a:bodyPr>
          <a:lstStyle/>
          <a:p>
            <a:pPr indent="-228600">
              <a:lnSpc>
                <a:spcPct val="90000"/>
              </a:lnSpc>
              <a:spcAft>
                <a:spcPts val="600"/>
              </a:spcAft>
              <a:buFont typeface="Arial" panose="020B0604020202020204" pitchFamily="34" charset="0"/>
              <a:buChar char="•"/>
            </a:pPr>
            <a:r>
              <a:rPr lang="ja-JP" altLang="en-US" sz="2800" dirty="0">
                <a:latin typeface="UD Digi Kyokasho NK-R" panose="02020400000000000000" pitchFamily="18" charset="-128"/>
                <a:ea typeface="UD Digi Kyokasho NK-R" panose="02020400000000000000" pitchFamily="18" charset="-128"/>
              </a:rPr>
              <a:t>現在、制服がある学校は</a:t>
            </a:r>
            <a:endParaRPr lang="en-US" altLang="ja-JP" sz="2800" dirty="0">
              <a:latin typeface="UD Digi Kyokasho NK-R" panose="02020400000000000000" pitchFamily="18" charset="-128"/>
              <a:ea typeface="UD Digi Kyokasho NK-R" panose="02020400000000000000" pitchFamily="18" charset="-128"/>
            </a:endParaRPr>
          </a:p>
          <a:p>
            <a:pPr indent="-228600">
              <a:lnSpc>
                <a:spcPct val="90000"/>
              </a:lnSpc>
              <a:spcAft>
                <a:spcPts val="600"/>
              </a:spcAft>
              <a:buFont typeface="Arial" panose="020B0604020202020204" pitchFamily="34" charset="0"/>
              <a:buChar char="•"/>
            </a:pPr>
            <a:r>
              <a:rPr lang="ja-JP" altLang="en-US" sz="2800" dirty="0">
                <a:solidFill>
                  <a:srgbClr val="333333"/>
                </a:solidFill>
                <a:latin typeface="UD Digi Kyokasho NK-R" panose="02020400000000000000" pitchFamily="18" charset="-128"/>
                <a:ea typeface="UD Digi Kyokasho NK-R" panose="02020400000000000000" pitchFamily="18" charset="-128"/>
              </a:rPr>
              <a:t>生徒の個性や多様性を</a:t>
            </a:r>
            <a:endParaRPr lang="en-US" altLang="ja-JP" sz="2800" dirty="0">
              <a:solidFill>
                <a:srgbClr val="333333"/>
              </a:solidFill>
              <a:latin typeface="UD Digi Kyokasho NK-R" panose="02020400000000000000" pitchFamily="18" charset="-128"/>
              <a:ea typeface="UD Digi Kyokasho NK-R" panose="02020400000000000000" pitchFamily="18" charset="-128"/>
            </a:endParaRPr>
          </a:p>
          <a:p>
            <a:pPr indent="-228600">
              <a:lnSpc>
                <a:spcPct val="90000"/>
              </a:lnSpc>
              <a:spcAft>
                <a:spcPts val="600"/>
              </a:spcAft>
              <a:buFont typeface="Arial" panose="020B0604020202020204" pitchFamily="34" charset="0"/>
              <a:buChar char="•"/>
            </a:pPr>
            <a:r>
              <a:rPr lang="ja-JP" altLang="en-US" sz="2800" dirty="0">
                <a:solidFill>
                  <a:srgbClr val="333333"/>
                </a:solidFill>
                <a:latin typeface="UD Digi Kyokasho NK-R" panose="02020400000000000000" pitchFamily="18" charset="-128"/>
                <a:ea typeface="UD Digi Kyokasho NK-R" panose="02020400000000000000" pitchFamily="18" charset="-128"/>
              </a:rPr>
              <a:t>尊重することが目的で、</a:t>
            </a:r>
            <a:endParaRPr lang="en-US" altLang="ja-JP" sz="2800" dirty="0">
              <a:solidFill>
                <a:srgbClr val="333333"/>
              </a:solidFill>
              <a:latin typeface="UD Digi Kyokasho NK-R" panose="02020400000000000000" pitchFamily="18" charset="-128"/>
              <a:ea typeface="UD Digi Kyokasho NK-R" panose="02020400000000000000" pitchFamily="18" charset="-128"/>
            </a:endParaRPr>
          </a:p>
          <a:p>
            <a:pPr indent="-228600">
              <a:lnSpc>
                <a:spcPct val="90000"/>
              </a:lnSpc>
              <a:spcAft>
                <a:spcPts val="600"/>
              </a:spcAft>
              <a:buFont typeface="Arial" panose="020B0604020202020204" pitchFamily="34" charset="0"/>
              <a:buChar char="•"/>
            </a:pPr>
            <a:r>
              <a:rPr lang="ja-JP" altLang="en-US" sz="2800" dirty="0">
                <a:latin typeface="UD Digi Kyokasho NK-R" panose="02020400000000000000" pitchFamily="18" charset="-128"/>
                <a:ea typeface="UD Digi Kyokasho NK-R" panose="02020400000000000000" pitchFamily="18" charset="-128"/>
              </a:rPr>
              <a:t>月</a:t>
            </a:r>
            <a:r>
              <a:rPr lang="en-US" altLang="ja-JP" sz="2800" dirty="0">
                <a:latin typeface="UD Digi Kyokasho NK-R" panose="02020400000000000000" pitchFamily="18" charset="-128"/>
                <a:ea typeface="UD Digi Kyokasho NK-R" panose="02020400000000000000" pitchFamily="18" charset="-128"/>
              </a:rPr>
              <a:t>1</a:t>
            </a:r>
            <a:r>
              <a:rPr lang="ja-JP" altLang="en-US" sz="2800" dirty="0">
                <a:latin typeface="UD Digi Kyokasho NK-R" panose="02020400000000000000" pitchFamily="18" charset="-128"/>
                <a:ea typeface="UD Digi Kyokasho NK-R" panose="02020400000000000000" pitchFamily="18" charset="-128"/>
              </a:rPr>
              <a:t>回</a:t>
            </a:r>
            <a:r>
              <a:rPr lang="en-US" altLang="ja-JP" sz="2800" dirty="0">
                <a:latin typeface="UD Digi Kyokasho NK-R" panose="02020400000000000000" pitchFamily="18" charset="-128"/>
                <a:ea typeface="UD Digi Kyokasho NK-R" panose="02020400000000000000" pitchFamily="18" charset="-128"/>
              </a:rPr>
              <a:t>No Uniform Day</a:t>
            </a:r>
            <a:r>
              <a:rPr lang="ja-JP" altLang="en-US" sz="2800" dirty="0">
                <a:latin typeface="UD Digi Kyokasho NK-R" panose="02020400000000000000" pitchFamily="18" charset="-128"/>
                <a:ea typeface="UD Digi Kyokasho NK-R" panose="02020400000000000000" pitchFamily="18" charset="-128"/>
              </a:rPr>
              <a:t>が行われるところが増えています。</a:t>
            </a:r>
            <a:endParaRPr lang="en-US" altLang="ja-JP" sz="2800" dirty="0">
              <a:latin typeface="UD Digi Kyokasho NK-R" panose="02020400000000000000" pitchFamily="18" charset="-128"/>
              <a:ea typeface="UD Digi Kyokasho NK-R" panose="02020400000000000000" pitchFamily="18" charset="-128"/>
            </a:endParaRPr>
          </a:p>
          <a:p>
            <a:pPr indent="-228600">
              <a:lnSpc>
                <a:spcPct val="90000"/>
              </a:lnSpc>
              <a:spcAft>
                <a:spcPts val="600"/>
              </a:spcAft>
              <a:buFont typeface="Arial" panose="020B0604020202020204" pitchFamily="34" charset="0"/>
              <a:buChar char="•"/>
            </a:pPr>
            <a:endParaRPr lang="en-US" sz="2800" dirty="0">
              <a:latin typeface="UD Digi Kyokasho NK-R" panose="02020400000000000000" pitchFamily="18" charset="-128"/>
              <a:ea typeface="UD Digi Kyokasho NK-R" panose="02020400000000000000" pitchFamily="18" charset="-128"/>
              <a:cs typeface="Cordia New" panose="020B0304020202020204" pitchFamily="34" charset="-34"/>
            </a:endParaRPr>
          </a:p>
        </p:txBody>
      </p:sp>
      <p:pic>
        <p:nvPicPr>
          <p:cNvPr id="13" name="Picture 12" descr="A person holding a blue cross&#10;&#10;Description automatically generated">
            <a:extLst>
              <a:ext uri="{FF2B5EF4-FFF2-40B4-BE49-F238E27FC236}">
                <a16:creationId xmlns:a16="http://schemas.microsoft.com/office/drawing/2014/main" id="{FA38284D-FFF1-5D7B-D75D-5E3979B2BD68}"/>
              </a:ext>
            </a:extLst>
          </p:cNvPr>
          <p:cNvPicPr>
            <a:picLocks noChangeAspect="1"/>
          </p:cNvPicPr>
          <p:nvPr/>
        </p:nvPicPr>
        <p:blipFill>
          <a:blip r:embed="rId4">
            <a:extLst>
              <a:ext uri="{28A0092B-C50C-407E-A947-70E740481C1C}">
                <a14:useLocalDpi xmlns:a14="http://schemas.microsoft.com/office/drawing/2010/main" val="0"/>
              </a:ext>
            </a:extLst>
          </a:blip>
          <a:srcRect l="5422" r="28173" b="2"/>
          <a:stretch/>
        </p:blipFill>
        <p:spPr>
          <a:xfrm>
            <a:off x="4623244" y="3639624"/>
            <a:ext cx="3052904" cy="3068704"/>
          </a:xfrm>
          <a:custGeom>
            <a:avLst/>
            <a:gdLst/>
            <a:ahLst/>
            <a:cxnLst/>
            <a:rect l="l" t="t" r="r" b="b"/>
            <a:pathLst>
              <a:path w="3458367" h="3476265">
                <a:moveTo>
                  <a:pt x="549716" y="15"/>
                </a:moveTo>
                <a:cubicBezTo>
                  <a:pt x="557611" y="271"/>
                  <a:pt x="565778" y="3856"/>
                  <a:pt x="573176" y="4995"/>
                </a:cubicBezTo>
                <a:cubicBezTo>
                  <a:pt x="736504" y="30493"/>
                  <a:pt x="899830" y="58040"/>
                  <a:pt x="1063336" y="82398"/>
                </a:cubicBezTo>
                <a:cubicBezTo>
                  <a:pt x="1216195" y="105163"/>
                  <a:pt x="1370136" y="110398"/>
                  <a:pt x="1523717" y="122237"/>
                </a:cubicBezTo>
                <a:cubicBezTo>
                  <a:pt x="1709602" y="136580"/>
                  <a:pt x="1895127" y="156841"/>
                  <a:pt x="2079929" y="188711"/>
                </a:cubicBezTo>
                <a:cubicBezTo>
                  <a:pt x="2208244" y="211023"/>
                  <a:pt x="2337823" y="226502"/>
                  <a:pt x="2467943" y="208745"/>
                </a:cubicBezTo>
                <a:cubicBezTo>
                  <a:pt x="2474439" y="207834"/>
                  <a:pt x="2481839" y="204876"/>
                  <a:pt x="2487253" y="207834"/>
                </a:cubicBezTo>
                <a:cubicBezTo>
                  <a:pt x="2550419" y="241073"/>
                  <a:pt x="2619357" y="217168"/>
                  <a:pt x="2684869" y="238113"/>
                </a:cubicBezTo>
                <a:cubicBezTo>
                  <a:pt x="2668085" y="318930"/>
                  <a:pt x="2596077" y="312327"/>
                  <a:pt x="2555471" y="368331"/>
                </a:cubicBezTo>
                <a:cubicBezTo>
                  <a:pt x="2621704" y="390639"/>
                  <a:pt x="2681259" y="413178"/>
                  <a:pt x="2741717" y="430023"/>
                </a:cubicBezTo>
                <a:cubicBezTo>
                  <a:pt x="2805785" y="447780"/>
                  <a:pt x="2860106" y="495816"/>
                  <a:pt x="2922728" y="517216"/>
                </a:cubicBezTo>
                <a:cubicBezTo>
                  <a:pt x="2936085" y="521769"/>
                  <a:pt x="2952146" y="537704"/>
                  <a:pt x="2956838" y="553184"/>
                </a:cubicBezTo>
                <a:cubicBezTo>
                  <a:pt x="2971997" y="603269"/>
                  <a:pt x="3274647" y="743732"/>
                  <a:pt x="3238914" y="788350"/>
                </a:cubicBezTo>
                <a:cubicBezTo>
                  <a:pt x="3224116" y="806791"/>
                  <a:pt x="3204986" y="819994"/>
                  <a:pt x="3184953" y="838207"/>
                </a:cubicBezTo>
                <a:cubicBezTo>
                  <a:pt x="3215093" y="872582"/>
                  <a:pt x="3249020" y="887608"/>
                  <a:pt x="3285115" y="897852"/>
                </a:cubicBezTo>
                <a:cubicBezTo>
                  <a:pt x="3295944" y="901039"/>
                  <a:pt x="3306591" y="907413"/>
                  <a:pt x="3307674" y="922894"/>
                </a:cubicBezTo>
                <a:cubicBezTo>
                  <a:pt x="3308757" y="939056"/>
                  <a:pt x="3297748" y="945429"/>
                  <a:pt x="3288544" y="952944"/>
                </a:cubicBezTo>
                <a:cubicBezTo>
                  <a:pt x="3275731" y="963415"/>
                  <a:pt x="3263278" y="972523"/>
                  <a:pt x="3247036" y="973888"/>
                </a:cubicBezTo>
                <a:cubicBezTo>
                  <a:pt x="3220325" y="975937"/>
                  <a:pt x="3207513" y="1005076"/>
                  <a:pt x="3191993" y="1026930"/>
                </a:cubicBezTo>
                <a:cubicBezTo>
                  <a:pt x="3183330" y="1039224"/>
                  <a:pt x="3178998" y="1064037"/>
                  <a:pt x="3194157" y="1068363"/>
                </a:cubicBezTo>
                <a:cubicBezTo>
                  <a:pt x="3230613" y="1078837"/>
                  <a:pt x="3227725" y="1109114"/>
                  <a:pt x="3226824" y="1143489"/>
                </a:cubicBezTo>
                <a:cubicBezTo>
                  <a:pt x="3225560" y="1186061"/>
                  <a:pt x="3204083" y="1205638"/>
                  <a:pt x="3177734" y="1222030"/>
                </a:cubicBezTo>
                <a:cubicBezTo>
                  <a:pt x="3168711" y="1227720"/>
                  <a:pt x="3155898" y="1227493"/>
                  <a:pt x="3152469" y="1245250"/>
                </a:cubicBezTo>
                <a:cubicBezTo>
                  <a:pt x="3167267" y="1262097"/>
                  <a:pt x="3185314" y="1248439"/>
                  <a:pt x="3201197" y="1253218"/>
                </a:cubicBezTo>
                <a:cubicBezTo>
                  <a:pt x="3214370" y="1257088"/>
                  <a:pt x="3236208" y="1255040"/>
                  <a:pt x="3218160" y="1286000"/>
                </a:cubicBezTo>
                <a:cubicBezTo>
                  <a:pt x="3212926" y="1294878"/>
                  <a:pt x="3219062" y="1301709"/>
                  <a:pt x="3225741" y="1302392"/>
                </a:cubicBezTo>
                <a:cubicBezTo>
                  <a:pt x="3279159" y="1309449"/>
                  <a:pt x="3254615" y="1372054"/>
                  <a:pt x="3271761" y="1405063"/>
                </a:cubicBezTo>
                <a:cubicBezTo>
                  <a:pt x="3276452" y="1414169"/>
                  <a:pt x="3271399" y="1429877"/>
                  <a:pt x="3263999" y="1433747"/>
                </a:cubicBezTo>
                <a:cubicBezTo>
                  <a:pt x="3216716" y="1459245"/>
                  <a:pt x="3210220" y="1520028"/>
                  <a:pt x="3187299" y="1572389"/>
                </a:cubicBezTo>
                <a:cubicBezTo>
                  <a:pt x="3212205" y="1593104"/>
                  <a:pt x="3241982" y="1597657"/>
                  <a:pt x="3268872" y="1611089"/>
                </a:cubicBezTo>
                <a:cubicBezTo>
                  <a:pt x="3296846" y="1625204"/>
                  <a:pt x="3296846" y="1635676"/>
                  <a:pt x="3273746" y="1676653"/>
                </a:cubicBezTo>
                <a:cubicBezTo>
                  <a:pt x="3333842" y="1685532"/>
                  <a:pt x="3333842" y="1685532"/>
                  <a:pt x="3315254" y="1749957"/>
                </a:cubicBezTo>
                <a:cubicBezTo>
                  <a:pt x="3365607" y="1755877"/>
                  <a:pt x="3398812" y="1786382"/>
                  <a:pt x="3406572" y="1853085"/>
                </a:cubicBezTo>
                <a:cubicBezTo>
                  <a:pt x="3410362" y="1885411"/>
                  <a:pt x="3433101" y="1900663"/>
                  <a:pt x="3458367" y="1922291"/>
                </a:cubicBezTo>
                <a:cubicBezTo>
                  <a:pt x="3426966" y="1943236"/>
                  <a:pt x="3405669" y="1986945"/>
                  <a:pt x="3369034" y="1940730"/>
                </a:cubicBezTo>
                <a:cubicBezTo>
                  <a:pt x="3355680" y="1923885"/>
                  <a:pt x="3356941" y="1945284"/>
                  <a:pt x="3355138" y="1951430"/>
                </a:cubicBezTo>
                <a:cubicBezTo>
                  <a:pt x="3350807" y="1966455"/>
                  <a:pt x="3359830" y="1976472"/>
                  <a:pt x="3365786" y="1987854"/>
                </a:cubicBezTo>
                <a:cubicBezTo>
                  <a:pt x="3371561" y="1999237"/>
                  <a:pt x="3378420" y="2011302"/>
                  <a:pt x="3380043" y="2024054"/>
                </a:cubicBezTo>
                <a:cubicBezTo>
                  <a:pt x="3381125" y="2032931"/>
                  <a:pt x="3375892" y="2045905"/>
                  <a:pt x="3370117" y="2052509"/>
                </a:cubicBezTo>
                <a:cubicBezTo>
                  <a:pt x="3339797" y="2087340"/>
                  <a:pt x="3357844" y="2165652"/>
                  <a:pt x="3300454" y="2175670"/>
                </a:cubicBezTo>
                <a:cubicBezTo>
                  <a:pt x="3274647" y="2180221"/>
                  <a:pt x="3262195" y="2208906"/>
                  <a:pt x="3243246" y="2224614"/>
                </a:cubicBezTo>
                <a:cubicBezTo>
                  <a:pt x="3177374" y="2279478"/>
                  <a:pt x="3133338" y="2350051"/>
                  <a:pt x="3112946" y="2447031"/>
                </a:cubicBezTo>
                <a:cubicBezTo>
                  <a:pt x="3107352" y="2473894"/>
                  <a:pt x="3085875" y="2495522"/>
                  <a:pt x="3071979" y="2519197"/>
                </a:cubicBezTo>
                <a:cubicBezTo>
                  <a:pt x="3078657" y="2536499"/>
                  <a:pt x="3115112" y="2499164"/>
                  <a:pt x="3102298" y="2544694"/>
                </a:cubicBezTo>
                <a:cubicBezTo>
                  <a:pt x="3092553" y="2578843"/>
                  <a:pt x="3067647" y="2600014"/>
                  <a:pt x="3044185" y="2620276"/>
                </a:cubicBezTo>
                <a:cubicBezTo>
                  <a:pt x="3017476" y="2643268"/>
                  <a:pt x="2987879" y="2661708"/>
                  <a:pt x="2975787" y="2704279"/>
                </a:cubicBezTo>
                <a:cubicBezTo>
                  <a:pt x="2973260" y="2713386"/>
                  <a:pt x="2965140" y="2722947"/>
                  <a:pt x="2957921" y="2726591"/>
                </a:cubicBezTo>
                <a:cubicBezTo>
                  <a:pt x="2581458" y="3475797"/>
                  <a:pt x="1654740" y="3480805"/>
                  <a:pt x="1547901" y="3475568"/>
                </a:cubicBezTo>
                <a:cubicBezTo>
                  <a:pt x="1418503" y="3468966"/>
                  <a:pt x="1296143" y="3422753"/>
                  <a:pt x="1176132" y="3365156"/>
                </a:cubicBezTo>
                <a:cubicBezTo>
                  <a:pt x="1125418" y="3340797"/>
                  <a:pt x="1078316" y="3306195"/>
                  <a:pt x="1029045" y="3279332"/>
                </a:cubicBezTo>
                <a:cubicBezTo>
                  <a:pt x="961009" y="3242223"/>
                  <a:pt x="908492" y="3171424"/>
                  <a:pt x="840634" y="3141601"/>
                </a:cubicBezTo>
                <a:cubicBezTo>
                  <a:pt x="770793" y="3110867"/>
                  <a:pt x="711057" y="3054638"/>
                  <a:pt x="639229" y="3030734"/>
                </a:cubicBezTo>
                <a:cubicBezTo>
                  <a:pt x="601330" y="3017985"/>
                  <a:pt x="564695" y="2994993"/>
                  <a:pt x="570649" y="2929200"/>
                </a:cubicBezTo>
                <a:cubicBezTo>
                  <a:pt x="572274" y="2910532"/>
                  <a:pt x="562349" y="2895282"/>
                  <a:pt x="546647" y="2900745"/>
                </a:cubicBezTo>
                <a:cubicBezTo>
                  <a:pt x="516690" y="2910989"/>
                  <a:pt x="503154" y="2883898"/>
                  <a:pt x="486550" y="2863636"/>
                </a:cubicBezTo>
                <a:cubicBezTo>
                  <a:pt x="456953" y="2827667"/>
                  <a:pt x="428801" y="2789422"/>
                  <a:pt x="381697" y="2783503"/>
                </a:cubicBezTo>
                <a:cubicBezTo>
                  <a:pt x="390720" y="2755272"/>
                  <a:pt x="406060" y="2759371"/>
                  <a:pt x="420137" y="2765290"/>
                </a:cubicBezTo>
                <a:cubicBezTo>
                  <a:pt x="457133" y="2780772"/>
                  <a:pt x="493769" y="2798300"/>
                  <a:pt x="530765" y="2813781"/>
                </a:cubicBezTo>
                <a:cubicBezTo>
                  <a:pt x="554948" y="2823799"/>
                  <a:pt x="578952" y="2837912"/>
                  <a:pt x="611257" y="2826755"/>
                </a:cubicBezTo>
                <a:cubicBezTo>
                  <a:pt x="583463" y="2769843"/>
                  <a:pt x="536180" y="2759598"/>
                  <a:pt x="497920" y="2742071"/>
                </a:cubicBezTo>
                <a:cubicBezTo>
                  <a:pt x="450096" y="2719988"/>
                  <a:pt x="421942" y="2678326"/>
                  <a:pt x="388193" y="2631885"/>
                </a:cubicBezTo>
                <a:cubicBezTo>
                  <a:pt x="423386" y="2620730"/>
                  <a:pt x="445223" y="2654879"/>
                  <a:pt x="472834" y="2653056"/>
                </a:cubicBezTo>
                <a:cubicBezTo>
                  <a:pt x="474279" y="2647140"/>
                  <a:pt x="476804" y="2638488"/>
                  <a:pt x="476444" y="2638259"/>
                </a:cubicBezTo>
                <a:cubicBezTo>
                  <a:pt x="431326" y="2612763"/>
                  <a:pt x="410211" y="2564956"/>
                  <a:pt x="403173" y="2507131"/>
                </a:cubicBezTo>
                <a:cubicBezTo>
                  <a:pt x="399563" y="2477310"/>
                  <a:pt x="383140" y="2467976"/>
                  <a:pt x="366897" y="2454316"/>
                </a:cubicBezTo>
                <a:cubicBezTo>
                  <a:pt x="310230" y="2405826"/>
                  <a:pt x="250314" y="2361890"/>
                  <a:pt x="203752" y="2295188"/>
                </a:cubicBezTo>
                <a:cubicBezTo>
                  <a:pt x="257532" y="2304066"/>
                  <a:pt x="300665" y="2347547"/>
                  <a:pt x="358597" y="2366215"/>
                </a:cubicBezTo>
                <a:cubicBezTo>
                  <a:pt x="312577" y="2292910"/>
                  <a:pt x="253020" y="2255803"/>
                  <a:pt x="198698" y="2211409"/>
                </a:cubicBezTo>
                <a:cubicBezTo>
                  <a:pt x="173974" y="2191149"/>
                  <a:pt x="151055" y="2165197"/>
                  <a:pt x="121097" y="2154269"/>
                </a:cubicBezTo>
                <a:cubicBezTo>
                  <a:pt x="110448" y="2150400"/>
                  <a:pt x="92943" y="2142204"/>
                  <a:pt x="101425" y="2120577"/>
                </a:cubicBezTo>
                <a:cubicBezTo>
                  <a:pt x="108643" y="2102593"/>
                  <a:pt x="122900" y="2108055"/>
                  <a:pt x="135895" y="2113292"/>
                </a:cubicBezTo>
                <a:cubicBezTo>
                  <a:pt x="167116" y="2126269"/>
                  <a:pt x="199421" y="2126495"/>
                  <a:pt x="241652" y="2126269"/>
                </a:cubicBezTo>
                <a:cubicBezTo>
                  <a:pt x="206279" y="2066851"/>
                  <a:pt x="141489" y="2084608"/>
                  <a:pt x="111170" y="2022231"/>
                </a:cubicBezTo>
                <a:cubicBezTo>
                  <a:pt x="149069" y="2011302"/>
                  <a:pt x="178305" y="2033841"/>
                  <a:pt x="208987" y="2038166"/>
                </a:cubicBezTo>
                <a:cubicBezTo>
                  <a:pt x="236777" y="2042036"/>
                  <a:pt x="243636" y="2031565"/>
                  <a:pt x="237139" y="1997188"/>
                </a:cubicBezTo>
                <a:cubicBezTo>
                  <a:pt x="227034" y="1943690"/>
                  <a:pt x="242193" y="1916371"/>
                  <a:pt x="282618" y="1930941"/>
                </a:cubicBezTo>
                <a:cubicBezTo>
                  <a:pt x="320155" y="1944601"/>
                  <a:pt x="324125" y="1924568"/>
                  <a:pt x="314019" y="1894062"/>
                </a:cubicBezTo>
                <a:cubicBezTo>
                  <a:pt x="299582" y="1849671"/>
                  <a:pt x="316004" y="1815295"/>
                  <a:pt x="327194" y="1777960"/>
                </a:cubicBezTo>
                <a:cubicBezTo>
                  <a:pt x="344339" y="1721045"/>
                  <a:pt x="337121" y="1693272"/>
                  <a:pt x="300123" y="1650929"/>
                </a:cubicBezTo>
                <a:cubicBezTo>
                  <a:pt x="279370" y="1627251"/>
                  <a:pt x="256992" y="1607219"/>
                  <a:pt x="226852" y="1586731"/>
                </a:cubicBezTo>
                <a:cubicBezTo>
                  <a:pt x="296334" y="1575576"/>
                  <a:pt x="223423" y="1538013"/>
                  <a:pt x="247968" y="1514564"/>
                </a:cubicBezTo>
                <a:cubicBezTo>
                  <a:pt x="297056" y="1505003"/>
                  <a:pt x="337121" y="1579673"/>
                  <a:pt x="403895" y="1558274"/>
                </a:cubicBezTo>
                <a:cubicBezTo>
                  <a:pt x="321420" y="1493619"/>
                  <a:pt x="230281" y="1472448"/>
                  <a:pt x="170546" y="1386396"/>
                </a:cubicBezTo>
                <a:cubicBezTo>
                  <a:pt x="184261" y="1366817"/>
                  <a:pt x="197977" y="1385030"/>
                  <a:pt x="209707" y="1377746"/>
                </a:cubicBezTo>
                <a:cubicBezTo>
                  <a:pt x="209346" y="1373192"/>
                  <a:pt x="210250" y="1366362"/>
                  <a:pt x="208083" y="1364314"/>
                </a:cubicBezTo>
                <a:cubicBezTo>
                  <a:pt x="163508" y="1317416"/>
                  <a:pt x="162784" y="1316279"/>
                  <a:pt x="210610" y="1281675"/>
                </a:cubicBezTo>
                <a:cubicBezTo>
                  <a:pt x="227394" y="1269609"/>
                  <a:pt x="225950" y="1258909"/>
                  <a:pt x="217108" y="1243657"/>
                </a:cubicBezTo>
                <a:cubicBezTo>
                  <a:pt x="210790" y="1232957"/>
                  <a:pt x="203211" y="1223395"/>
                  <a:pt x="206820" y="1199947"/>
                </a:cubicBezTo>
                <a:cubicBezTo>
                  <a:pt x="232988" y="1229998"/>
                  <a:pt x="359499" y="1220208"/>
                  <a:pt x="381877" y="1217021"/>
                </a:cubicBezTo>
                <a:cubicBezTo>
                  <a:pt x="406963" y="1213607"/>
                  <a:pt x="431688" y="1199037"/>
                  <a:pt x="458035" y="1207003"/>
                </a:cubicBezTo>
                <a:cubicBezTo>
                  <a:pt x="479150" y="1213381"/>
                  <a:pt x="576966" y="1275073"/>
                  <a:pt x="590863" y="1204273"/>
                </a:cubicBezTo>
                <a:cubicBezTo>
                  <a:pt x="591585" y="1200858"/>
                  <a:pt x="631107" y="1208826"/>
                  <a:pt x="652403" y="1212696"/>
                </a:cubicBezTo>
                <a:cubicBezTo>
                  <a:pt x="671172" y="1215883"/>
                  <a:pt x="692288" y="1229998"/>
                  <a:pt x="704920" y="1201769"/>
                </a:cubicBezTo>
                <a:cubicBezTo>
                  <a:pt x="712320" y="1185150"/>
                  <a:pt x="681820" y="1153051"/>
                  <a:pt x="654569" y="1150320"/>
                </a:cubicBezTo>
                <a:cubicBezTo>
                  <a:pt x="630926" y="1147814"/>
                  <a:pt x="606202" y="1144172"/>
                  <a:pt x="583643" y="1151001"/>
                </a:cubicBezTo>
                <a:cubicBezTo>
                  <a:pt x="555852" y="1159198"/>
                  <a:pt x="540873" y="1145995"/>
                  <a:pt x="533111" y="1117538"/>
                </a:cubicBezTo>
                <a:cubicBezTo>
                  <a:pt x="524450" y="1086122"/>
                  <a:pt x="507845" y="1071550"/>
                  <a:pt x="484926" y="1056980"/>
                </a:cubicBezTo>
                <a:cubicBezTo>
                  <a:pt x="429340" y="1021696"/>
                  <a:pt x="375921" y="980946"/>
                  <a:pt x="314922" y="960456"/>
                </a:cubicBezTo>
                <a:cubicBezTo>
                  <a:pt x="302830" y="956358"/>
                  <a:pt x="289476" y="950894"/>
                  <a:pt x="283881" y="923805"/>
                </a:cubicBezTo>
                <a:cubicBezTo>
                  <a:pt x="449013" y="964326"/>
                  <a:pt x="599526" y="1069958"/>
                  <a:pt x="769890" y="1063811"/>
                </a:cubicBezTo>
                <a:cubicBezTo>
                  <a:pt x="723329" y="1030346"/>
                  <a:pt x="669369" y="1028524"/>
                  <a:pt x="619738" y="1005076"/>
                </a:cubicBezTo>
                <a:cubicBezTo>
                  <a:pt x="654930" y="987546"/>
                  <a:pt x="687956" y="1005759"/>
                  <a:pt x="721344" y="1015777"/>
                </a:cubicBezTo>
                <a:cubicBezTo>
                  <a:pt x="749317" y="1023970"/>
                  <a:pt x="774583" y="1025337"/>
                  <a:pt x="777650" y="976393"/>
                </a:cubicBezTo>
                <a:cubicBezTo>
                  <a:pt x="776566" y="973205"/>
                  <a:pt x="776747" y="969107"/>
                  <a:pt x="776929" y="965238"/>
                </a:cubicBezTo>
                <a:cubicBezTo>
                  <a:pt x="767542" y="944976"/>
                  <a:pt x="752926" y="934504"/>
                  <a:pt x="735601" y="928584"/>
                </a:cubicBezTo>
                <a:cubicBezTo>
                  <a:pt x="725133" y="924942"/>
                  <a:pt x="711237" y="919478"/>
                  <a:pt x="711416" y="904909"/>
                </a:cubicBezTo>
                <a:cubicBezTo>
                  <a:pt x="711958" y="850955"/>
                  <a:pt x="678571" y="835246"/>
                  <a:pt x="645185" y="819539"/>
                </a:cubicBezTo>
                <a:cubicBezTo>
                  <a:pt x="663773" y="792676"/>
                  <a:pt x="678391" y="812481"/>
                  <a:pt x="692468" y="810433"/>
                </a:cubicBezTo>
                <a:cubicBezTo>
                  <a:pt x="701672" y="809067"/>
                  <a:pt x="709973" y="806563"/>
                  <a:pt x="709973" y="792676"/>
                </a:cubicBezTo>
                <a:cubicBezTo>
                  <a:pt x="710154" y="781065"/>
                  <a:pt x="705822" y="767861"/>
                  <a:pt x="696799" y="767635"/>
                </a:cubicBezTo>
                <a:cubicBezTo>
                  <a:pt x="640312" y="765585"/>
                  <a:pt x="609090" y="690914"/>
                  <a:pt x="550437" y="690687"/>
                </a:cubicBezTo>
                <a:cubicBezTo>
                  <a:pt x="515425" y="690687"/>
                  <a:pt x="568666" y="648572"/>
                  <a:pt x="539068" y="631042"/>
                </a:cubicBezTo>
                <a:cubicBezTo>
                  <a:pt x="532570" y="627171"/>
                  <a:pt x="556032" y="621254"/>
                  <a:pt x="566500" y="622164"/>
                </a:cubicBezTo>
                <a:cubicBezTo>
                  <a:pt x="576786" y="623074"/>
                  <a:pt x="585990" y="634229"/>
                  <a:pt x="598443" y="626261"/>
                </a:cubicBezTo>
                <a:cubicBezTo>
                  <a:pt x="605300" y="597806"/>
                  <a:pt x="587615" y="587332"/>
                  <a:pt x="572996" y="579365"/>
                </a:cubicBezTo>
                <a:cubicBezTo>
                  <a:pt x="539247" y="560925"/>
                  <a:pt x="506402" y="538615"/>
                  <a:pt x="469405" y="532013"/>
                </a:cubicBezTo>
                <a:cubicBezTo>
                  <a:pt x="456232" y="529737"/>
                  <a:pt x="488355" y="499231"/>
                  <a:pt x="494671" y="488532"/>
                </a:cubicBezTo>
                <a:cubicBezTo>
                  <a:pt x="345782" y="376071"/>
                  <a:pt x="166756" y="381762"/>
                  <a:pt x="0" y="290928"/>
                </a:cubicBezTo>
                <a:cubicBezTo>
                  <a:pt x="36817" y="273173"/>
                  <a:pt x="63887" y="286148"/>
                  <a:pt x="88973" y="288880"/>
                </a:cubicBezTo>
                <a:cubicBezTo>
                  <a:pt x="151595" y="295708"/>
                  <a:pt x="213498" y="309822"/>
                  <a:pt x="275940" y="318246"/>
                </a:cubicBezTo>
                <a:cubicBezTo>
                  <a:pt x="306620" y="322344"/>
                  <a:pt x="335134" y="337824"/>
                  <a:pt x="369424" y="313239"/>
                </a:cubicBezTo>
                <a:cubicBezTo>
                  <a:pt x="392343" y="296847"/>
                  <a:pt x="428980" y="314604"/>
                  <a:pt x="457133" y="329174"/>
                </a:cubicBezTo>
                <a:cubicBezTo>
                  <a:pt x="480414" y="341238"/>
                  <a:pt x="502612" y="344425"/>
                  <a:pt x="533474" y="329174"/>
                </a:cubicBezTo>
                <a:cubicBezTo>
                  <a:pt x="505501" y="319841"/>
                  <a:pt x="484023" y="311645"/>
                  <a:pt x="462006" y="305953"/>
                </a:cubicBezTo>
                <a:cubicBezTo>
                  <a:pt x="444501" y="301400"/>
                  <a:pt x="486189" y="282960"/>
                  <a:pt x="507484" y="285237"/>
                </a:cubicBezTo>
                <a:cubicBezTo>
                  <a:pt x="537263" y="288423"/>
                  <a:pt x="520479" y="276586"/>
                  <a:pt x="515425" y="260195"/>
                </a:cubicBezTo>
                <a:cubicBezTo>
                  <a:pt x="510012" y="242665"/>
                  <a:pt x="526074" y="237203"/>
                  <a:pt x="536180" y="240844"/>
                </a:cubicBezTo>
                <a:cubicBezTo>
                  <a:pt x="574980" y="255187"/>
                  <a:pt x="613602" y="229917"/>
                  <a:pt x="653668" y="250407"/>
                </a:cubicBezTo>
                <a:cubicBezTo>
                  <a:pt x="643561" y="199867"/>
                  <a:pt x="621723" y="177784"/>
                  <a:pt x="576064" y="170726"/>
                </a:cubicBezTo>
                <a:cubicBezTo>
                  <a:pt x="558919" y="167996"/>
                  <a:pt x="541053" y="172093"/>
                  <a:pt x="526254" y="157522"/>
                </a:cubicBezTo>
                <a:cubicBezTo>
                  <a:pt x="517771" y="149101"/>
                  <a:pt x="508207" y="139084"/>
                  <a:pt x="514884" y="123603"/>
                </a:cubicBezTo>
                <a:cubicBezTo>
                  <a:pt x="519577" y="112674"/>
                  <a:pt x="529684" y="112674"/>
                  <a:pt x="537985" y="116318"/>
                </a:cubicBezTo>
                <a:cubicBezTo>
                  <a:pt x="575162" y="132483"/>
                  <a:pt x="613963" y="138400"/>
                  <a:pt x="652764" y="144320"/>
                </a:cubicBezTo>
                <a:cubicBezTo>
                  <a:pt x="658720" y="145230"/>
                  <a:pt x="665397" y="148191"/>
                  <a:pt x="672075" y="133164"/>
                </a:cubicBezTo>
                <a:cubicBezTo>
                  <a:pt x="599526" y="108805"/>
                  <a:pt x="530585" y="74202"/>
                  <a:pt x="456051" y="60770"/>
                </a:cubicBezTo>
                <a:cubicBezTo>
                  <a:pt x="457133" y="54397"/>
                  <a:pt x="458215" y="48022"/>
                  <a:pt x="459299" y="41649"/>
                </a:cubicBezTo>
                <a:cubicBezTo>
                  <a:pt x="517591" y="50753"/>
                  <a:pt x="575884" y="59859"/>
                  <a:pt x="649515" y="71243"/>
                </a:cubicBezTo>
                <a:cubicBezTo>
                  <a:pt x="604218" y="35045"/>
                  <a:pt x="561446" y="47111"/>
                  <a:pt x="527879" y="15013"/>
                </a:cubicBezTo>
                <a:cubicBezTo>
                  <a:pt x="534195" y="2833"/>
                  <a:pt x="541820" y="-241"/>
                  <a:pt x="549716" y="15"/>
                </a:cubicBezTo>
                <a:close/>
              </a:path>
            </a:pathLst>
          </a:custGeom>
        </p:spPr>
      </p:pic>
      <p:pic>
        <p:nvPicPr>
          <p:cNvPr id="9" name="Picture 8" descr="A person sitting at a desk writing on a book&#10;&#10;Description automatically generated">
            <a:extLst>
              <a:ext uri="{FF2B5EF4-FFF2-40B4-BE49-F238E27FC236}">
                <a16:creationId xmlns:a16="http://schemas.microsoft.com/office/drawing/2014/main" id="{F53309B6-4FAC-C13E-8F09-568737AEC0C4}"/>
              </a:ext>
            </a:extLst>
          </p:cNvPr>
          <p:cNvPicPr>
            <a:picLocks noChangeAspect="1"/>
          </p:cNvPicPr>
          <p:nvPr/>
        </p:nvPicPr>
        <p:blipFill>
          <a:blip r:embed="rId5">
            <a:extLst>
              <a:ext uri="{28A0092B-C50C-407E-A947-70E740481C1C}">
                <a14:useLocalDpi xmlns:a14="http://schemas.microsoft.com/office/drawing/2010/main" val="0"/>
              </a:ext>
            </a:extLst>
          </a:blip>
          <a:srcRect r="13555" b="-2"/>
          <a:stretch/>
        </p:blipFill>
        <p:spPr>
          <a:xfrm>
            <a:off x="8182946" y="0"/>
            <a:ext cx="4006005" cy="3093369"/>
          </a:xfrm>
          <a:custGeom>
            <a:avLst/>
            <a:gdLst/>
            <a:ahLst/>
            <a:cxnLst/>
            <a:rect l="l" t="t" r="r" b="b"/>
            <a:pathLst>
              <a:path w="4579876" h="3536502">
                <a:moveTo>
                  <a:pt x="457312" y="0"/>
                </a:moveTo>
                <a:lnTo>
                  <a:pt x="4579876" y="0"/>
                </a:lnTo>
                <a:lnTo>
                  <a:pt x="4579876" y="3057029"/>
                </a:lnTo>
                <a:lnTo>
                  <a:pt x="4508441" y="3086568"/>
                </a:lnTo>
                <a:cubicBezTo>
                  <a:pt x="4391572" y="3126663"/>
                  <a:pt x="4301124" y="3221848"/>
                  <a:pt x="4183947" y="3271738"/>
                </a:cubicBezTo>
                <a:cubicBezTo>
                  <a:pt x="4099090" y="3307854"/>
                  <a:pt x="4017967" y="3354374"/>
                  <a:pt x="3930625" y="3387123"/>
                </a:cubicBezTo>
                <a:cubicBezTo>
                  <a:pt x="3723932" y="3464557"/>
                  <a:pt x="3513195" y="3526689"/>
                  <a:pt x="3290337" y="3535564"/>
                </a:cubicBezTo>
                <a:cubicBezTo>
                  <a:pt x="3106332" y="3542605"/>
                  <a:pt x="1510274" y="3535872"/>
                  <a:pt x="861903" y="2528615"/>
                </a:cubicBezTo>
                <a:cubicBezTo>
                  <a:pt x="849470" y="2523717"/>
                  <a:pt x="835485" y="2510862"/>
                  <a:pt x="831133" y="2498619"/>
                </a:cubicBezTo>
                <a:cubicBezTo>
                  <a:pt x="810307" y="2441385"/>
                  <a:pt x="759333" y="2416594"/>
                  <a:pt x="713333" y="2385682"/>
                </a:cubicBezTo>
                <a:cubicBezTo>
                  <a:pt x="672925" y="2358442"/>
                  <a:pt x="630030" y="2329978"/>
                  <a:pt x="613246" y="2284067"/>
                </a:cubicBezTo>
                <a:cubicBezTo>
                  <a:pt x="591179" y="2222855"/>
                  <a:pt x="653963" y="2273050"/>
                  <a:pt x="665465" y="2249789"/>
                </a:cubicBezTo>
                <a:cubicBezTo>
                  <a:pt x="641532" y="2217960"/>
                  <a:pt x="604543" y="2188882"/>
                  <a:pt x="594908" y="2152767"/>
                </a:cubicBezTo>
                <a:cubicBezTo>
                  <a:pt x="559787" y="2022383"/>
                  <a:pt x="483946" y="1927503"/>
                  <a:pt x="370497" y="1853742"/>
                </a:cubicBezTo>
                <a:cubicBezTo>
                  <a:pt x="337861" y="1832624"/>
                  <a:pt x="316415" y="1794059"/>
                  <a:pt x="271969" y="1787940"/>
                </a:cubicBezTo>
                <a:cubicBezTo>
                  <a:pt x="173127" y="1774472"/>
                  <a:pt x="204209" y="1669186"/>
                  <a:pt x="151990" y="1622358"/>
                </a:cubicBezTo>
                <a:cubicBezTo>
                  <a:pt x="142044" y="1613481"/>
                  <a:pt x="133031" y="1596037"/>
                  <a:pt x="134895" y="1584102"/>
                </a:cubicBezTo>
                <a:cubicBezTo>
                  <a:pt x="137691" y="1566959"/>
                  <a:pt x="149504" y="1550739"/>
                  <a:pt x="159450" y="1535435"/>
                </a:cubicBezTo>
                <a:cubicBezTo>
                  <a:pt x="169708" y="1520133"/>
                  <a:pt x="185247" y="1506664"/>
                  <a:pt x="177788" y="1486465"/>
                </a:cubicBezTo>
                <a:cubicBezTo>
                  <a:pt x="174683" y="1478202"/>
                  <a:pt x="176855" y="1449432"/>
                  <a:pt x="153856" y="1472079"/>
                </a:cubicBezTo>
                <a:cubicBezTo>
                  <a:pt x="90760" y="1534212"/>
                  <a:pt x="54082" y="1475449"/>
                  <a:pt x="0" y="1447289"/>
                </a:cubicBezTo>
                <a:cubicBezTo>
                  <a:pt x="43515" y="1418212"/>
                  <a:pt x="82677" y="1397707"/>
                  <a:pt x="89205" y="1354247"/>
                </a:cubicBezTo>
                <a:cubicBezTo>
                  <a:pt x="102570" y="1264569"/>
                  <a:pt x="159758" y="1223557"/>
                  <a:pt x="246479" y="1215599"/>
                </a:cubicBezTo>
                <a:cubicBezTo>
                  <a:pt x="214465" y="1128983"/>
                  <a:pt x="214465" y="1128983"/>
                  <a:pt x="317968" y="1117045"/>
                </a:cubicBezTo>
                <a:cubicBezTo>
                  <a:pt x="278183" y="1061955"/>
                  <a:pt x="278183" y="1047876"/>
                  <a:pt x="326362" y="1028900"/>
                </a:cubicBezTo>
                <a:cubicBezTo>
                  <a:pt x="372673" y="1010841"/>
                  <a:pt x="423957" y="1004720"/>
                  <a:pt x="466852" y="976870"/>
                </a:cubicBezTo>
                <a:cubicBezTo>
                  <a:pt x="427377" y="906475"/>
                  <a:pt x="416188" y="824756"/>
                  <a:pt x="334754" y="790475"/>
                </a:cubicBezTo>
                <a:cubicBezTo>
                  <a:pt x="322010" y="785272"/>
                  <a:pt x="313307" y="764154"/>
                  <a:pt x="321386" y="751912"/>
                </a:cubicBezTo>
                <a:cubicBezTo>
                  <a:pt x="350915" y="707534"/>
                  <a:pt x="308644" y="623365"/>
                  <a:pt x="400645" y="613877"/>
                </a:cubicBezTo>
                <a:cubicBezTo>
                  <a:pt x="412147" y="612959"/>
                  <a:pt x="422716" y="603776"/>
                  <a:pt x="413701" y="591839"/>
                </a:cubicBezTo>
                <a:cubicBezTo>
                  <a:pt x="382618" y="550216"/>
                  <a:pt x="420228" y="552969"/>
                  <a:pt x="442917" y="547767"/>
                </a:cubicBezTo>
                <a:cubicBezTo>
                  <a:pt x="470271" y="541341"/>
                  <a:pt x="501353" y="559703"/>
                  <a:pt x="526840" y="537055"/>
                </a:cubicBezTo>
                <a:cubicBezTo>
                  <a:pt x="520932" y="513181"/>
                  <a:pt x="498866" y="513487"/>
                  <a:pt x="483325" y="505836"/>
                </a:cubicBezTo>
                <a:cubicBezTo>
                  <a:pt x="437946" y="483799"/>
                  <a:pt x="400956" y="457479"/>
                  <a:pt x="398780" y="400243"/>
                </a:cubicBezTo>
                <a:cubicBezTo>
                  <a:pt x="397229" y="354028"/>
                  <a:pt x="392255" y="313323"/>
                  <a:pt x="455041" y="299242"/>
                </a:cubicBezTo>
                <a:cubicBezTo>
                  <a:pt x="481149" y="293426"/>
                  <a:pt x="473687" y="260067"/>
                  <a:pt x="458769" y="243538"/>
                </a:cubicBezTo>
                <a:cubicBezTo>
                  <a:pt x="432038" y="214157"/>
                  <a:pt x="409972" y="174981"/>
                  <a:pt x="363969" y="172227"/>
                </a:cubicBezTo>
                <a:cubicBezTo>
                  <a:pt x="335995" y="170391"/>
                  <a:pt x="314549" y="158146"/>
                  <a:pt x="292481" y="144069"/>
                </a:cubicBezTo>
                <a:cubicBezTo>
                  <a:pt x="276630" y="133966"/>
                  <a:pt x="257670" y="125398"/>
                  <a:pt x="259534" y="103668"/>
                </a:cubicBezTo>
                <a:cubicBezTo>
                  <a:pt x="261399" y="82855"/>
                  <a:pt x="279736" y="74286"/>
                  <a:pt x="298387" y="70001"/>
                </a:cubicBezTo>
                <a:cubicBezTo>
                  <a:pt x="345011" y="59672"/>
                  <a:pt x="389535" y="45726"/>
                  <a:pt x="430782" y="19902"/>
                </a:cubicBezTo>
                <a:close/>
              </a:path>
            </a:pathLst>
          </a:custGeom>
        </p:spPr>
      </p:pic>
      <p:sp>
        <p:nvSpPr>
          <p:cNvPr id="4" name="TextBox 3">
            <a:extLst>
              <a:ext uri="{FF2B5EF4-FFF2-40B4-BE49-F238E27FC236}">
                <a16:creationId xmlns:a16="http://schemas.microsoft.com/office/drawing/2014/main" id="{A640DA3C-20EF-7D79-9EA7-05DF6FB21AD4}"/>
              </a:ext>
            </a:extLst>
          </p:cNvPr>
          <p:cNvSpPr txBox="1"/>
          <p:nvPr/>
        </p:nvSpPr>
        <p:spPr>
          <a:xfrm>
            <a:off x="7680591" y="4069258"/>
            <a:ext cx="4296792" cy="1473797"/>
          </a:xfrm>
          <a:prstGeom prst="rect">
            <a:avLst/>
          </a:prstGeom>
          <a:ln w="28575">
            <a:solidFill>
              <a:srgbClr val="FF6699"/>
            </a:solidFill>
            <a:prstDash val="sysDash"/>
          </a:ln>
        </p:spPr>
        <p:txBody>
          <a:bodyPr vert="horz" lIns="91440" tIns="45720" rIns="91440" bIns="45720" rtlCol="0">
            <a:noAutofit/>
          </a:bodyPr>
          <a:lstStyle/>
          <a:p>
            <a:pPr indent="-228600">
              <a:lnSpc>
                <a:spcPct val="90000"/>
              </a:lnSpc>
              <a:spcAft>
                <a:spcPts val="600"/>
              </a:spcAft>
              <a:buFont typeface="Arial" panose="020B0604020202020204" pitchFamily="34" charset="0"/>
              <a:buChar char="•"/>
            </a:pPr>
            <a:r>
              <a:rPr lang="ja-JP" altLang="en-US" sz="2800" dirty="0">
                <a:latin typeface="UD Digi Kyokasho NK-R" panose="02020400000000000000" pitchFamily="18" charset="-128"/>
                <a:ea typeface="UD Digi Kyokasho NK-R" panose="02020400000000000000" pitchFamily="18" charset="-128"/>
              </a:rPr>
              <a:t>また、</a:t>
            </a:r>
            <a:r>
              <a:rPr lang="en-US" altLang="ja-JP" sz="2800" dirty="0">
                <a:latin typeface="UD Digi Kyokasho NK-R" panose="02020400000000000000" pitchFamily="18" charset="-128"/>
                <a:ea typeface="UD Digi Kyokasho NK-R" panose="02020400000000000000" pitchFamily="18" charset="-128"/>
              </a:rPr>
              <a:t>TPO</a:t>
            </a:r>
            <a:r>
              <a:rPr lang="ja-JP" altLang="en-US" sz="2800" dirty="0">
                <a:latin typeface="UD Digi Kyokasho NK-R" panose="02020400000000000000" pitchFamily="18" charset="-128"/>
                <a:ea typeface="UD Digi Kyokasho NK-R" panose="02020400000000000000" pitchFamily="18" charset="-128"/>
              </a:rPr>
              <a:t>に合わせた服</a:t>
            </a:r>
            <a:endParaRPr lang="en-US" altLang="ja-JP" sz="2800" dirty="0">
              <a:latin typeface="UD Digi Kyokasho NK-R" panose="02020400000000000000" pitchFamily="18" charset="-128"/>
              <a:ea typeface="UD Digi Kyokasho NK-R" panose="02020400000000000000" pitchFamily="18" charset="-128"/>
            </a:endParaRPr>
          </a:p>
          <a:p>
            <a:pPr>
              <a:lnSpc>
                <a:spcPct val="90000"/>
              </a:lnSpc>
              <a:spcAft>
                <a:spcPts val="600"/>
              </a:spcAft>
            </a:pPr>
            <a:r>
              <a:rPr lang="ja-JP" altLang="en-US" sz="2800" dirty="0">
                <a:latin typeface="UD Digi Kyokasho NK-R" panose="02020400000000000000" pitchFamily="18" charset="-128"/>
                <a:ea typeface="UD Digi Kyokasho NK-R" panose="02020400000000000000" pitchFamily="18" charset="-128"/>
              </a:rPr>
              <a:t>を選ぶなど考える力を育て</a:t>
            </a:r>
            <a:endParaRPr lang="en-US" altLang="ja-JP" sz="2800" dirty="0">
              <a:latin typeface="UD Digi Kyokasho NK-R" panose="02020400000000000000" pitchFamily="18" charset="-128"/>
              <a:ea typeface="UD Digi Kyokasho NK-R" panose="02020400000000000000" pitchFamily="18" charset="-128"/>
            </a:endParaRPr>
          </a:p>
          <a:p>
            <a:pPr>
              <a:lnSpc>
                <a:spcPct val="90000"/>
              </a:lnSpc>
              <a:spcAft>
                <a:spcPts val="600"/>
              </a:spcAft>
            </a:pPr>
            <a:r>
              <a:rPr lang="ja-JP" altLang="en-US" sz="2800" dirty="0">
                <a:latin typeface="UD Digi Kyokasho NK-R" panose="02020400000000000000" pitchFamily="18" charset="-128"/>
                <a:ea typeface="UD Digi Kyokasho NK-R" panose="02020400000000000000" pitchFamily="18" charset="-128"/>
              </a:rPr>
              <a:t>ようとしています。</a:t>
            </a:r>
            <a:endParaRPr lang="en-US" sz="2800" dirty="0">
              <a:latin typeface="UD Digi Kyokasho NK-R" panose="02020400000000000000" pitchFamily="18" charset="-128"/>
              <a:ea typeface="UD Digi Kyokasho NK-R" panose="02020400000000000000" pitchFamily="18" charset="-128"/>
              <a:cs typeface="Cordia New" panose="020B0304020202020204" pitchFamily="34" charset="-34"/>
            </a:endParaRPr>
          </a:p>
        </p:txBody>
      </p:sp>
    </p:spTree>
    <p:extLst>
      <p:ext uri="{BB962C8B-B14F-4D97-AF65-F5344CB8AC3E}">
        <p14:creationId xmlns:p14="http://schemas.microsoft.com/office/powerpoint/2010/main" val="2068627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089ACCB-FF81-C04E-1F60-B2227E9F3F16}"/>
              </a:ext>
            </a:extLst>
          </p:cNvPr>
          <p:cNvPicPr>
            <a:picLocks noChangeAspect="1"/>
          </p:cNvPicPr>
          <p:nvPr/>
        </p:nvPicPr>
        <p:blipFill>
          <a:blip r:embed="rId4"/>
          <a:stretch>
            <a:fillRect/>
          </a:stretch>
        </p:blipFill>
        <p:spPr>
          <a:xfrm>
            <a:off x="-221225" y="0"/>
            <a:ext cx="12668864" cy="6858000"/>
          </a:xfrm>
          <a:prstGeom prst="rect">
            <a:avLst/>
          </a:prstGeom>
        </p:spPr>
      </p:pic>
      <p:sp>
        <p:nvSpPr>
          <p:cNvPr id="3" name="Speech Bubble: Rectangle with Corners Rounded 2">
            <a:extLst>
              <a:ext uri="{FF2B5EF4-FFF2-40B4-BE49-F238E27FC236}">
                <a16:creationId xmlns:a16="http://schemas.microsoft.com/office/drawing/2014/main" id="{57F18F36-0D1E-F364-6724-5DE6A7AFEA2D}"/>
              </a:ext>
            </a:extLst>
          </p:cNvPr>
          <p:cNvSpPr/>
          <p:nvPr/>
        </p:nvSpPr>
        <p:spPr>
          <a:xfrm>
            <a:off x="86356" y="318807"/>
            <a:ext cx="4325624" cy="1604630"/>
          </a:xfrm>
          <a:prstGeom prst="wedgeRoundRectCallout">
            <a:avLst>
              <a:gd name="adj1" fmla="val -22996"/>
              <a:gd name="adj2" fmla="val 97538"/>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latin typeface="UD Digi Kyokasho NK-R" panose="02020400000000000000" pitchFamily="18" charset="-128"/>
                <a:ea typeface="UD Digi Kyokasho NK-R" panose="02020400000000000000" pitchFamily="18" charset="-128"/>
              </a:rPr>
              <a:t>日本の高校生は</a:t>
            </a:r>
            <a:r>
              <a:rPr lang="en-US" altLang="ja-JP" sz="2400" dirty="0">
                <a:solidFill>
                  <a:schemeClr val="tx1"/>
                </a:solidFill>
                <a:latin typeface="UD Digi Kyokasho NK-R" panose="02020400000000000000" pitchFamily="18" charset="-128"/>
                <a:ea typeface="UD Digi Kyokasho NK-R" panose="02020400000000000000" pitchFamily="18" charset="-128"/>
              </a:rPr>
              <a:t>No Uniform Day</a:t>
            </a:r>
            <a:r>
              <a:rPr lang="ja-JP" altLang="en-US" sz="2400" dirty="0">
                <a:solidFill>
                  <a:schemeClr val="tx1"/>
                </a:solidFill>
                <a:latin typeface="UD Digi Kyokasho NK-R" panose="02020400000000000000" pitchFamily="18" charset="-128"/>
                <a:ea typeface="UD Digi Kyokasho NK-R" panose="02020400000000000000" pitchFamily="18" charset="-128"/>
              </a:rPr>
              <a:t>に、このような私服で登校します。これらの服装はふさわしいと思いますか。</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p:txBody>
      </p:sp>
      <p:sp>
        <p:nvSpPr>
          <p:cNvPr id="5" name="Speech Bubble: Rectangle with Corners Rounded 4">
            <a:extLst>
              <a:ext uri="{FF2B5EF4-FFF2-40B4-BE49-F238E27FC236}">
                <a16:creationId xmlns:a16="http://schemas.microsoft.com/office/drawing/2014/main" id="{C5A7D264-BD02-A10B-8CCC-422E3FA06BD8}"/>
              </a:ext>
            </a:extLst>
          </p:cNvPr>
          <p:cNvSpPr/>
          <p:nvPr/>
        </p:nvSpPr>
        <p:spPr>
          <a:xfrm>
            <a:off x="5454128" y="3707472"/>
            <a:ext cx="5708042" cy="2754402"/>
          </a:xfrm>
          <a:prstGeom prst="wedgeRoundRectCallout">
            <a:avLst>
              <a:gd name="adj1" fmla="val 31328"/>
              <a:gd name="adj2" fmla="val -66064"/>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latin typeface="UD Digi Kyokasho NK-R" panose="02020400000000000000" pitchFamily="18" charset="-128"/>
                <a:ea typeface="UD Digi Kyokasho NK-R" panose="02020400000000000000" pitchFamily="18" charset="-128"/>
              </a:rPr>
              <a:t>もし皆さんの学校に</a:t>
            </a:r>
            <a:r>
              <a:rPr lang="en-US" altLang="ja-JP" sz="2400" dirty="0">
                <a:solidFill>
                  <a:schemeClr val="tx1"/>
                </a:solidFill>
                <a:latin typeface="UD Digi Kyokasho NK-R" panose="02020400000000000000" pitchFamily="18" charset="-128"/>
                <a:ea typeface="UD Digi Kyokasho NK-R" panose="02020400000000000000" pitchFamily="18" charset="-128"/>
              </a:rPr>
              <a:t>No Uniform Day</a:t>
            </a:r>
            <a:r>
              <a:rPr lang="ja-JP" altLang="en-US" sz="2400" dirty="0">
                <a:solidFill>
                  <a:schemeClr val="tx1"/>
                </a:solidFill>
                <a:latin typeface="UD Digi Kyokasho NK-R" panose="02020400000000000000" pitchFamily="18" charset="-128"/>
                <a:ea typeface="UD Digi Kyokasho NK-R" panose="02020400000000000000" pitchFamily="18" charset="-128"/>
              </a:rPr>
              <a:t>があれば、どんな服装で登校するか、</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r>
              <a:rPr lang="ja-JP" altLang="en-US" sz="2400" dirty="0">
                <a:solidFill>
                  <a:schemeClr val="tx1"/>
                </a:solidFill>
                <a:latin typeface="UD Digi Kyokasho NK-R" panose="02020400000000000000" pitchFamily="18" charset="-128"/>
                <a:ea typeface="UD Digi Kyokasho NK-R" panose="02020400000000000000" pitchFamily="18" charset="-128"/>
              </a:rPr>
              <a:t>ふさわしい服装の写真をインターネットで検索してみてください。それから、友だちとシェアしてみましょう。</a:t>
            </a:r>
            <a:endParaRPr lang="en-US" sz="2400" dirty="0">
              <a:solidFill>
                <a:schemeClr val="tx1"/>
              </a:solidFill>
              <a:latin typeface="UD Digi Kyokasho NK-R" panose="02020400000000000000" pitchFamily="18" charset="-128"/>
              <a:ea typeface="UD Digi Kyokasho NK-R" panose="02020400000000000000" pitchFamily="18" charset="-128"/>
              <a:cs typeface="Cordia New" panose="020B0304020202020204" pitchFamily="34" charset="-34"/>
            </a:endParaRPr>
          </a:p>
        </p:txBody>
      </p:sp>
      <p:pic>
        <p:nvPicPr>
          <p:cNvPr id="6" name="Picture 5">
            <a:extLst>
              <a:ext uri="{FF2B5EF4-FFF2-40B4-BE49-F238E27FC236}">
                <a16:creationId xmlns:a16="http://schemas.microsoft.com/office/drawing/2014/main" id="{B6A3E900-8288-FDD9-B878-6291D38F86C0}"/>
              </a:ext>
            </a:extLst>
          </p:cNvPr>
          <p:cNvPicPr>
            <a:picLocks noChangeAspect="1"/>
          </p:cNvPicPr>
          <p:nvPr/>
        </p:nvPicPr>
        <p:blipFill>
          <a:blip r:embed="rId5"/>
          <a:stretch>
            <a:fillRect/>
          </a:stretch>
        </p:blipFill>
        <p:spPr>
          <a:xfrm>
            <a:off x="9200019" y="1121122"/>
            <a:ext cx="1962150" cy="1962150"/>
          </a:xfrm>
          <a:prstGeom prst="rect">
            <a:avLst/>
          </a:prstGeom>
        </p:spPr>
      </p:pic>
      <p:pic>
        <p:nvPicPr>
          <p:cNvPr id="7" name="Picture 6">
            <a:extLst>
              <a:ext uri="{FF2B5EF4-FFF2-40B4-BE49-F238E27FC236}">
                <a16:creationId xmlns:a16="http://schemas.microsoft.com/office/drawing/2014/main" id="{C326373B-6CC5-6341-F284-5E15785CFE7A}"/>
              </a:ext>
            </a:extLst>
          </p:cNvPr>
          <p:cNvPicPr>
            <a:picLocks noChangeAspect="1"/>
          </p:cNvPicPr>
          <p:nvPr/>
        </p:nvPicPr>
        <p:blipFill>
          <a:blip r:embed="rId6"/>
          <a:stretch>
            <a:fillRect/>
          </a:stretch>
        </p:blipFill>
        <p:spPr>
          <a:xfrm>
            <a:off x="41689" y="4261875"/>
            <a:ext cx="1292992" cy="2147555"/>
          </a:xfrm>
          <a:prstGeom prst="rect">
            <a:avLst/>
          </a:prstGeom>
        </p:spPr>
      </p:pic>
      <p:pic>
        <p:nvPicPr>
          <p:cNvPr id="8" name="Picture 7">
            <a:extLst>
              <a:ext uri="{FF2B5EF4-FFF2-40B4-BE49-F238E27FC236}">
                <a16:creationId xmlns:a16="http://schemas.microsoft.com/office/drawing/2014/main" id="{816A15D5-C30B-2152-A16E-FF02869F87CA}"/>
              </a:ext>
            </a:extLst>
          </p:cNvPr>
          <p:cNvPicPr>
            <a:picLocks noChangeAspect="1"/>
          </p:cNvPicPr>
          <p:nvPr/>
        </p:nvPicPr>
        <p:blipFill>
          <a:blip r:embed="rId7"/>
          <a:stretch>
            <a:fillRect/>
          </a:stretch>
        </p:blipFill>
        <p:spPr>
          <a:xfrm>
            <a:off x="1334681" y="4261875"/>
            <a:ext cx="1373697" cy="2147555"/>
          </a:xfrm>
          <a:prstGeom prst="rect">
            <a:avLst/>
          </a:prstGeom>
        </p:spPr>
      </p:pic>
      <p:sp>
        <p:nvSpPr>
          <p:cNvPr id="9" name="Rectangle 8">
            <a:extLst>
              <a:ext uri="{FF2B5EF4-FFF2-40B4-BE49-F238E27FC236}">
                <a16:creationId xmlns:a16="http://schemas.microsoft.com/office/drawing/2014/main" id="{324916EF-78B7-B586-2106-E6AE6DEADBC9}"/>
              </a:ext>
            </a:extLst>
          </p:cNvPr>
          <p:cNvSpPr/>
          <p:nvPr/>
        </p:nvSpPr>
        <p:spPr>
          <a:xfrm>
            <a:off x="766826" y="3000911"/>
            <a:ext cx="1210589" cy="1323439"/>
          </a:xfrm>
          <a:prstGeom prst="rect">
            <a:avLst/>
          </a:prstGeom>
          <a:noFill/>
        </p:spPr>
        <p:txBody>
          <a:bodyPr wrap="none" lIns="91440" tIns="45720" rIns="91440" bIns="45720">
            <a:spAutoFit/>
          </a:bodyPr>
          <a:lstStyle/>
          <a:p>
            <a:pPr algn="ctr"/>
            <a:r>
              <a:rPr lang="ja-JP" altLang="en-US" sz="8000" b="1" cap="none" spc="0" dirty="0">
                <a:ln w="22225">
                  <a:solidFill>
                    <a:schemeClr val="accent2"/>
                  </a:solidFill>
                  <a:prstDash val="solid"/>
                </a:ln>
                <a:solidFill>
                  <a:schemeClr val="accent2">
                    <a:lumMod val="40000"/>
                    <a:lumOff val="60000"/>
                  </a:schemeClr>
                </a:solidFill>
                <a:effectLst/>
              </a:rPr>
              <a:t>？</a:t>
            </a:r>
            <a:endParaRPr lang="en-US" sz="8000" b="1" cap="none" spc="0" dirty="0">
              <a:ln w="22225">
                <a:solidFill>
                  <a:schemeClr val="accent2"/>
                </a:solidFill>
                <a:prstDash val="solid"/>
              </a:ln>
              <a:solidFill>
                <a:schemeClr val="accent2">
                  <a:lumMod val="40000"/>
                  <a:lumOff val="60000"/>
                </a:schemeClr>
              </a:solidFill>
              <a:effectLst/>
            </a:endParaRPr>
          </a:p>
        </p:txBody>
      </p:sp>
      <p:sp>
        <p:nvSpPr>
          <p:cNvPr id="10" name="Rectangle 9">
            <a:extLst>
              <a:ext uri="{FF2B5EF4-FFF2-40B4-BE49-F238E27FC236}">
                <a16:creationId xmlns:a16="http://schemas.microsoft.com/office/drawing/2014/main" id="{42A1CA7B-7EA8-E0B6-13CA-DA94A4961E1A}"/>
              </a:ext>
            </a:extLst>
          </p:cNvPr>
          <p:cNvSpPr/>
          <p:nvPr/>
        </p:nvSpPr>
        <p:spPr>
          <a:xfrm>
            <a:off x="9575799" y="-86410"/>
            <a:ext cx="1210589" cy="1323439"/>
          </a:xfrm>
          <a:prstGeom prst="rect">
            <a:avLst/>
          </a:prstGeom>
          <a:noFill/>
        </p:spPr>
        <p:txBody>
          <a:bodyPr wrap="none" lIns="91440" tIns="45720" rIns="91440" bIns="45720">
            <a:spAutoFit/>
          </a:bodyPr>
          <a:lstStyle/>
          <a:p>
            <a:pPr algn="ctr"/>
            <a:r>
              <a:rPr lang="ja-JP" altLang="en-US" sz="8000" b="1" cap="none" spc="0" dirty="0">
                <a:ln w="22225">
                  <a:solidFill>
                    <a:schemeClr val="accent2"/>
                  </a:solidFill>
                  <a:prstDash val="solid"/>
                </a:ln>
                <a:solidFill>
                  <a:schemeClr val="accent2">
                    <a:lumMod val="40000"/>
                    <a:lumOff val="60000"/>
                  </a:schemeClr>
                </a:solidFill>
                <a:effectLst/>
              </a:rPr>
              <a:t>？</a:t>
            </a:r>
            <a:endParaRPr lang="en-US" sz="8000" b="1" cap="none" spc="0" dirty="0">
              <a:ln w="22225">
                <a:solidFill>
                  <a:schemeClr val="accent2"/>
                </a:solidFill>
                <a:prstDash val="solid"/>
              </a:ln>
              <a:solidFill>
                <a:schemeClr val="accent2">
                  <a:lumMod val="40000"/>
                  <a:lumOff val="60000"/>
                </a:schemeClr>
              </a:solidFill>
              <a:effectLst/>
            </a:endParaRPr>
          </a:p>
        </p:txBody>
      </p:sp>
      <p:sp>
        <p:nvSpPr>
          <p:cNvPr id="12" name="Rectangle 11">
            <a:extLst>
              <a:ext uri="{FF2B5EF4-FFF2-40B4-BE49-F238E27FC236}">
                <a16:creationId xmlns:a16="http://schemas.microsoft.com/office/drawing/2014/main" id="{A391EB3C-77BC-1C34-69B2-969AB8E1AFE1}"/>
              </a:ext>
            </a:extLst>
          </p:cNvPr>
          <p:cNvSpPr/>
          <p:nvPr/>
        </p:nvSpPr>
        <p:spPr>
          <a:xfrm>
            <a:off x="2438414" y="2321004"/>
            <a:ext cx="6636753" cy="1107996"/>
          </a:xfrm>
          <a:prstGeom prst="rect">
            <a:avLst/>
          </a:prstGeom>
          <a:noFill/>
        </p:spPr>
        <p:txBody>
          <a:bodyPr wrap="none" lIns="91440" tIns="45720" rIns="91440" bIns="45720">
            <a:spAutoFit/>
          </a:bodyPr>
          <a:lstStyle/>
          <a:p>
            <a:pPr algn="ctr"/>
            <a:r>
              <a:rPr lang="en-US" sz="66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ADLaM Display" panose="020B0604020202020204" pitchFamily="2" charset="0"/>
                <a:ea typeface="ADLaM Display" panose="020B0604020202020204" pitchFamily="2" charset="0"/>
                <a:cs typeface="ADLaM Display" panose="020B0604020202020204" pitchFamily="2" charset="0"/>
              </a:rPr>
              <a:t>No Uniform Day</a:t>
            </a:r>
          </a:p>
        </p:txBody>
      </p:sp>
    </p:spTree>
    <p:extLst>
      <p:ext uri="{BB962C8B-B14F-4D97-AF65-F5344CB8AC3E}">
        <p14:creationId xmlns:p14="http://schemas.microsoft.com/office/powerpoint/2010/main" val="1719338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82227-BF79-1DF1-5A61-478761BB4CC1}"/>
              </a:ext>
            </a:extLst>
          </p:cNvPr>
          <p:cNvSpPr>
            <a:spLocks noGrp="1"/>
          </p:cNvSpPr>
          <p:nvPr>
            <p:ph type="title"/>
          </p:nvPr>
        </p:nvSpPr>
        <p:spPr>
          <a:xfrm>
            <a:off x="838200" y="480692"/>
            <a:ext cx="10515600" cy="1905109"/>
          </a:xfrm>
        </p:spPr>
        <p:txBody>
          <a:bodyPr>
            <a:normAutofit/>
          </a:bodyPr>
          <a:lstStyle/>
          <a:p>
            <a:pPr>
              <a:lnSpc>
                <a:spcPct val="100000"/>
              </a:lnSpc>
            </a:pPr>
            <a:r>
              <a:rPr lang="zh-CN" altLang="en-US" sz="3600" i="0" dirty="0">
                <a:solidFill>
                  <a:srgbClr val="3B3B3B"/>
                </a:solidFill>
                <a:effectLst/>
                <a:latin typeface="UD Digi Kyokasho NK-R" panose="02020400000000000000" pitchFamily="18" charset="-128"/>
                <a:ea typeface="UD Digi Kyokasho NK-R" panose="02020400000000000000" pitchFamily="18" charset="-128"/>
                <a:cs typeface="+mn-cs"/>
              </a:rPr>
              <a:t>菅公学生服株式会社</a:t>
            </a:r>
            <a:r>
              <a:rPr lang="ja-JP" altLang="en-US" sz="3600" i="0" dirty="0">
                <a:solidFill>
                  <a:srgbClr val="3B3B3B"/>
                </a:solidFill>
                <a:effectLst/>
                <a:latin typeface="UD Digi Kyokasho NK-R" panose="02020400000000000000" pitchFamily="18" charset="-128"/>
                <a:ea typeface="UD Digi Kyokasho NK-R" panose="02020400000000000000" pitchFamily="18" charset="-128"/>
                <a:cs typeface="+mn-cs"/>
              </a:rPr>
              <a:t>（カンコ</a:t>
            </a:r>
            <a:r>
              <a:rPr lang="en-US" altLang="ja-JP" sz="3600" i="0" dirty="0">
                <a:solidFill>
                  <a:srgbClr val="3B3B3B"/>
                </a:solidFill>
                <a:effectLst/>
                <a:latin typeface="UD Digi Kyokasho NK-R" panose="02020400000000000000" pitchFamily="18" charset="-128"/>
                <a:ea typeface="UD Digi Kyokasho NK-R" panose="02020400000000000000" pitchFamily="18" charset="-128"/>
                <a:cs typeface="+mn-cs"/>
              </a:rPr>
              <a:t>―</a:t>
            </a:r>
            <a:r>
              <a:rPr lang="ja-JP" altLang="en-US" sz="3600" i="0" dirty="0">
                <a:solidFill>
                  <a:srgbClr val="3B3B3B"/>
                </a:solidFill>
                <a:effectLst/>
                <a:latin typeface="UD Digi Kyokasho NK-R" panose="02020400000000000000" pitchFamily="18" charset="-128"/>
                <a:ea typeface="UD Digi Kyokasho NK-R" panose="02020400000000000000" pitchFamily="18" charset="-128"/>
                <a:cs typeface="+mn-cs"/>
              </a:rPr>
              <a:t>学生服）は</a:t>
            </a:r>
            <a:r>
              <a:rPr lang="en-US" altLang="ja-JP" sz="3600" dirty="0">
                <a:latin typeface="UD Digi Kyokasho NK-R" panose="02020400000000000000" pitchFamily="18" charset="-128"/>
                <a:ea typeface="UD Digi Kyokasho NK-R" panose="02020400000000000000" pitchFamily="18" charset="-128"/>
              </a:rPr>
              <a:t>2021</a:t>
            </a:r>
            <a:r>
              <a:rPr lang="ja-JP" altLang="en-US" sz="3600" dirty="0">
                <a:latin typeface="UD Digi Kyokasho NK-R" panose="02020400000000000000" pitchFamily="18" charset="-128"/>
                <a:ea typeface="UD Digi Kyokasho NK-R" panose="02020400000000000000" pitchFamily="18" charset="-128"/>
              </a:rPr>
              <a:t>年に</a:t>
            </a:r>
            <a:r>
              <a:rPr lang="en-US" altLang="ja-JP" sz="3600" dirty="0">
                <a:latin typeface="UD Digi Kyokasho NK-R" panose="02020400000000000000" pitchFamily="18" charset="-128"/>
                <a:ea typeface="UD Digi Kyokasho NK-R" panose="02020400000000000000" pitchFamily="18" charset="-128"/>
              </a:rPr>
              <a:t>1099</a:t>
            </a:r>
            <a:r>
              <a:rPr lang="ja-JP" altLang="en-US" sz="3600" dirty="0">
                <a:latin typeface="UD Digi Kyokasho NK-R" panose="02020400000000000000" pitchFamily="18" charset="-128"/>
                <a:ea typeface="UD Digi Kyokasho NK-R" panose="02020400000000000000" pitchFamily="18" charset="-128"/>
              </a:rPr>
              <a:t>人の高校生を対象に</a:t>
            </a:r>
            <a:r>
              <a:rPr lang="ja-JP" altLang="en-US" sz="3600" dirty="0">
                <a:solidFill>
                  <a:srgbClr val="0070C0"/>
                </a:solidFill>
                <a:latin typeface="UD Digi Kyokasho NK-R" panose="02020400000000000000" pitchFamily="18" charset="-128"/>
                <a:ea typeface="UD Digi Kyokasho NK-R" panose="02020400000000000000" pitchFamily="18" charset="-128"/>
              </a:rPr>
              <a:t>「</a:t>
            </a:r>
            <a:r>
              <a:rPr lang="ja-JP" altLang="en-US" sz="3600" i="0" dirty="0">
                <a:solidFill>
                  <a:srgbClr val="0070C0"/>
                </a:solidFill>
                <a:effectLst/>
                <a:latin typeface="UD Digi Kyokasho NK-R" panose="02020400000000000000" pitchFamily="18" charset="-128"/>
                <a:ea typeface="UD Digi Kyokasho NK-R" panose="02020400000000000000" pitchFamily="18" charset="-128"/>
              </a:rPr>
              <a:t>学校制服の必要性</a:t>
            </a:r>
            <a:r>
              <a:rPr lang="ja-JP" altLang="en-US" sz="3600" dirty="0">
                <a:solidFill>
                  <a:srgbClr val="0070C0"/>
                </a:solidFill>
                <a:latin typeface="UD Digi Kyokasho NK-R" panose="02020400000000000000" pitchFamily="18" charset="-128"/>
                <a:ea typeface="UD Digi Kyokasho NK-R" panose="02020400000000000000" pitchFamily="18" charset="-128"/>
              </a:rPr>
              <a:t>」</a:t>
            </a:r>
            <a:br>
              <a:rPr lang="en-US" altLang="ja-JP" sz="3600" dirty="0">
                <a:solidFill>
                  <a:srgbClr val="0070C0"/>
                </a:solidFill>
                <a:latin typeface="UD Digi Kyokasho NK-R" panose="02020400000000000000" pitchFamily="18" charset="-128"/>
                <a:ea typeface="UD Digi Kyokasho NK-R" panose="02020400000000000000" pitchFamily="18" charset="-128"/>
              </a:rPr>
            </a:br>
            <a:r>
              <a:rPr lang="ja-JP" altLang="en-US" sz="3600" dirty="0">
                <a:latin typeface="UD Digi Kyokasho NK-R" panose="02020400000000000000" pitchFamily="18" charset="-128"/>
                <a:ea typeface="UD Digi Kyokasho NK-R" panose="02020400000000000000" pitchFamily="18" charset="-128"/>
              </a:rPr>
              <a:t>に関する調査を行いました。</a:t>
            </a:r>
            <a:endParaRPr lang="en-US" altLang="ja-JP" sz="3600" dirty="0">
              <a:latin typeface="UD Digi Kyokasho NK-R" panose="02020400000000000000" pitchFamily="18" charset="-128"/>
              <a:ea typeface="UD Digi Kyokasho NK-R" panose="02020400000000000000" pitchFamily="18" charset="-128"/>
            </a:endParaRPr>
          </a:p>
        </p:txBody>
      </p:sp>
      <p:sp>
        <p:nvSpPr>
          <p:cNvPr id="3" name="Flowchart: Alternate Process 2">
            <a:extLst>
              <a:ext uri="{FF2B5EF4-FFF2-40B4-BE49-F238E27FC236}">
                <a16:creationId xmlns:a16="http://schemas.microsoft.com/office/drawing/2014/main" id="{AA4CB5ED-807C-6D6C-7502-154BE20E3C4C}"/>
              </a:ext>
            </a:extLst>
          </p:cNvPr>
          <p:cNvSpPr/>
          <p:nvPr/>
        </p:nvSpPr>
        <p:spPr>
          <a:xfrm>
            <a:off x="806185" y="2550618"/>
            <a:ext cx="7653109" cy="1805099"/>
          </a:xfrm>
          <a:prstGeom prst="flowChartAlternateProcess">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chemeClr val="tx1"/>
                </a:solidFill>
                <a:latin typeface="UD Digi Kyokasho NK-R" panose="02020400000000000000" pitchFamily="18" charset="-128"/>
                <a:ea typeface="UD Digi Kyokasho NK-R" panose="02020400000000000000" pitchFamily="18" charset="-128"/>
              </a:rPr>
              <a:t>その調査の結果は、</a:t>
            </a:r>
            <a:r>
              <a:rPr lang="ja-JP" altLang="en-US" sz="2800" dirty="0">
                <a:solidFill>
                  <a:srgbClr val="0070C0"/>
                </a:solidFill>
                <a:latin typeface="UD Digi Kyokasho NK-R" panose="02020400000000000000" pitchFamily="18" charset="-128"/>
                <a:ea typeface="UD Digi Kyokasho NK-R" panose="02020400000000000000" pitchFamily="18" charset="-128"/>
              </a:rPr>
              <a:t>約</a:t>
            </a:r>
            <a:r>
              <a:rPr lang="en-US" altLang="ja-JP" sz="2800" dirty="0">
                <a:solidFill>
                  <a:srgbClr val="0070C0"/>
                </a:solidFill>
                <a:latin typeface="UD Digi Kyokasho NK-R" panose="02020400000000000000" pitchFamily="18" charset="-128"/>
                <a:ea typeface="UD Digi Kyokasho NK-R" panose="02020400000000000000" pitchFamily="18" charset="-128"/>
              </a:rPr>
              <a:t>8</a:t>
            </a:r>
            <a:r>
              <a:rPr lang="ja-JP" altLang="en-US" sz="2800" dirty="0">
                <a:solidFill>
                  <a:srgbClr val="0070C0"/>
                </a:solidFill>
                <a:latin typeface="UD Digi Kyokasho NK-R" panose="02020400000000000000" pitchFamily="18" charset="-128"/>
                <a:ea typeface="UD Digi Kyokasho NK-R" panose="02020400000000000000" pitchFamily="18" charset="-128"/>
              </a:rPr>
              <a:t>割</a:t>
            </a:r>
            <a:r>
              <a:rPr lang="ja-JP" altLang="en-US" sz="2800" dirty="0">
                <a:solidFill>
                  <a:schemeClr val="tx1"/>
                </a:solidFill>
                <a:latin typeface="UD Digi Kyokasho NK-R" panose="02020400000000000000" pitchFamily="18" charset="-128"/>
                <a:ea typeface="UD Digi Kyokasho NK-R" panose="02020400000000000000" pitchFamily="18" charset="-128"/>
              </a:rPr>
              <a:t>の高校生が</a:t>
            </a:r>
            <a:endParaRPr lang="en-US" altLang="ja-JP" sz="2800" dirty="0">
              <a:solidFill>
                <a:schemeClr val="tx1"/>
              </a:solidFill>
              <a:latin typeface="UD Digi Kyokasho NK-R" panose="02020400000000000000" pitchFamily="18" charset="-128"/>
              <a:ea typeface="UD Digi Kyokasho NK-R" panose="02020400000000000000" pitchFamily="18" charset="-128"/>
            </a:endParaRPr>
          </a:p>
          <a:p>
            <a:r>
              <a:rPr lang="ja-JP" altLang="en-US" sz="2800" dirty="0">
                <a:solidFill>
                  <a:schemeClr val="tx1"/>
                </a:solidFill>
                <a:latin typeface="UD Digi Kyokasho NK-R" panose="02020400000000000000" pitchFamily="18" charset="-128"/>
                <a:ea typeface="UD Digi Kyokasho NK-R" panose="02020400000000000000" pitchFamily="18" charset="-128"/>
              </a:rPr>
              <a:t>学校制服は</a:t>
            </a:r>
            <a:r>
              <a:rPr lang="ja-JP" altLang="en-US" sz="2800" dirty="0">
                <a:solidFill>
                  <a:srgbClr val="0070C0"/>
                </a:solidFill>
                <a:latin typeface="UD Digi Kyokasho NK-R" panose="02020400000000000000" pitchFamily="18" charset="-128"/>
                <a:ea typeface="UD Digi Kyokasho NK-R" panose="02020400000000000000" pitchFamily="18" charset="-128"/>
              </a:rPr>
              <a:t>必要</a:t>
            </a:r>
            <a:r>
              <a:rPr lang="ja-JP" altLang="en-US" sz="2800" dirty="0">
                <a:solidFill>
                  <a:schemeClr val="tx1"/>
                </a:solidFill>
                <a:latin typeface="UD Digi Kyokasho NK-R" panose="02020400000000000000" pitchFamily="18" charset="-128"/>
                <a:ea typeface="UD Digi Kyokasho NK-R" panose="02020400000000000000" pitchFamily="18" charset="-128"/>
              </a:rPr>
              <a:t>だと回答しました。</a:t>
            </a:r>
            <a:endParaRPr lang="en-US" altLang="ja-JP" sz="2800" dirty="0">
              <a:solidFill>
                <a:schemeClr val="tx1"/>
              </a:solidFill>
              <a:latin typeface="UD Digi Kyokasho NK-R" panose="02020400000000000000" pitchFamily="18" charset="-128"/>
              <a:ea typeface="UD Digi Kyokasho NK-R" panose="02020400000000000000" pitchFamily="18" charset="-128"/>
            </a:endParaRPr>
          </a:p>
          <a:p>
            <a:r>
              <a:rPr lang="ja-JP" altLang="en-US" sz="2000" dirty="0">
                <a:solidFill>
                  <a:srgbClr val="3B3B3B"/>
                </a:solidFill>
                <a:latin typeface="UD Digi Kyokasho NK-R" panose="02020400000000000000" pitchFamily="18" charset="-128"/>
                <a:ea typeface="UD Digi Kyokasho NK-R" panose="02020400000000000000" pitchFamily="18" charset="-128"/>
              </a:rPr>
              <a:t>（あったほうがいい</a:t>
            </a:r>
            <a:r>
              <a:rPr lang="en-US" altLang="ja-JP" sz="2000" dirty="0">
                <a:solidFill>
                  <a:srgbClr val="3B3B3B"/>
                </a:solidFill>
                <a:latin typeface="UD Digi Kyokasho NK-R" panose="02020400000000000000" pitchFamily="18" charset="-128"/>
                <a:ea typeface="UD Digi Kyokasho NK-R" panose="02020400000000000000" pitchFamily="18" charset="-128"/>
              </a:rPr>
              <a:t>40.4</a:t>
            </a:r>
            <a:r>
              <a:rPr lang="ja-JP" altLang="en-US" sz="2000" dirty="0">
                <a:solidFill>
                  <a:srgbClr val="3B3B3B"/>
                </a:solidFill>
                <a:latin typeface="UD Digi Kyokasho NK-R" panose="02020400000000000000" pitchFamily="18" charset="-128"/>
                <a:ea typeface="UD Digi Kyokasho NK-R" panose="02020400000000000000" pitchFamily="18" charset="-128"/>
              </a:rPr>
              <a:t>％、どちらかといえばあったほうがい</a:t>
            </a:r>
            <a:r>
              <a:rPr lang="en-US" altLang="ja-JP" sz="2000" dirty="0">
                <a:solidFill>
                  <a:srgbClr val="3B3B3B"/>
                </a:solidFill>
                <a:latin typeface="UD Digi Kyokasho NK-R" panose="02020400000000000000" pitchFamily="18" charset="-128"/>
                <a:ea typeface="UD Digi Kyokasho NK-R" panose="02020400000000000000" pitchFamily="18" charset="-128"/>
              </a:rPr>
              <a:t>38.9</a:t>
            </a:r>
            <a:r>
              <a:rPr lang="ja-JP" altLang="en-US" sz="2000" dirty="0">
                <a:solidFill>
                  <a:srgbClr val="3B3B3B"/>
                </a:solidFill>
                <a:latin typeface="UD Digi Kyokasho NK-R" panose="02020400000000000000" pitchFamily="18" charset="-128"/>
                <a:ea typeface="UD Digi Kyokasho NK-R" panose="02020400000000000000" pitchFamily="18" charset="-128"/>
              </a:rPr>
              <a:t>％）</a:t>
            </a:r>
            <a:endParaRPr lang="en-US" altLang="ja-JP" sz="2000" dirty="0">
              <a:solidFill>
                <a:srgbClr val="3B3B3B"/>
              </a:solidFill>
              <a:latin typeface="UD Digi Kyokasho NK-R" panose="02020400000000000000" pitchFamily="18" charset="-128"/>
              <a:ea typeface="UD Digi Kyokasho NK-R" panose="02020400000000000000" pitchFamily="18" charset="-128"/>
            </a:endParaRPr>
          </a:p>
        </p:txBody>
      </p:sp>
      <p:pic>
        <p:nvPicPr>
          <p:cNvPr id="5" name="Picture 4">
            <a:extLst>
              <a:ext uri="{FF2B5EF4-FFF2-40B4-BE49-F238E27FC236}">
                <a16:creationId xmlns:a16="http://schemas.microsoft.com/office/drawing/2014/main" id="{6E29FE0B-2ECC-AA50-1110-E9CE722D3A54}"/>
              </a:ext>
            </a:extLst>
          </p:cNvPr>
          <p:cNvPicPr>
            <a:picLocks noChangeAspect="1"/>
          </p:cNvPicPr>
          <p:nvPr/>
        </p:nvPicPr>
        <p:blipFill>
          <a:blip r:embed="rId4"/>
          <a:stretch>
            <a:fillRect/>
          </a:stretch>
        </p:blipFill>
        <p:spPr>
          <a:xfrm>
            <a:off x="838200" y="4904774"/>
            <a:ext cx="9704130" cy="630987"/>
          </a:xfrm>
          <a:prstGeom prst="rect">
            <a:avLst/>
          </a:prstGeom>
        </p:spPr>
      </p:pic>
      <p:sp>
        <p:nvSpPr>
          <p:cNvPr id="6" name="TextBox 5">
            <a:extLst>
              <a:ext uri="{FF2B5EF4-FFF2-40B4-BE49-F238E27FC236}">
                <a16:creationId xmlns:a16="http://schemas.microsoft.com/office/drawing/2014/main" id="{400D2E97-9F6A-7680-ED0A-D45D4CCD45C1}"/>
              </a:ext>
            </a:extLst>
          </p:cNvPr>
          <p:cNvSpPr txBox="1"/>
          <p:nvPr/>
        </p:nvSpPr>
        <p:spPr>
          <a:xfrm>
            <a:off x="1345321" y="5816145"/>
            <a:ext cx="2454169" cy="400110"/>
          </a:xfrm>
          <a:prstGeom prst="rect">
            <a:avLst/>
          </a:prstGeom>
          <a:solidFill>
            <a:srgbClr val="FF6699"/>
          </a:solidFill>
        </p:spPr>
        <p:txBody>
          <a:bodyPr wrap="square" rtlCol="0">
            <a:spAutoFit/>
          </a:bodyPr>
          <a:lstStyle/>
          <a:p>
            <a:pPr algn="ctr"/>
            <a:r>
              <a:rPr lang="ja-JP" altLang="en-US" sz="2000" dirty="0">
                <a:solidFill>
                  <a:schemeClr val="bg1"/>
                </a:solidFill>
                <a:latin typeface="UD Digi Kyokasho NK-R" panose="02020400000000000000" pitchFamily="18" charset="-128"/>
                <a:ea typeface="UD Digi Kyokasho NK-R" panose="02020400000000000000" pitchFamily="18" charset="-128"/>
              </a:rPr>
              <a:t>あったほうがいい</a:t>
            </a:r>
            <a:endParaRPr lang="en-US" sz="2000" dirty="0">
              <a:solidFill>
                <a:schemeClr val="bg1"/>
              </a:solidFill>
              <a:latin typeface="UD Digi Kyokasho NK-R" panose="02020400000000000000" pitchFamily="18" charset="-128"/>
              <a:ea typeface="UD Digi Kyokasho NK-R" panose="02020400000000000000" pitchFamily="18" charset="-128"/>
            </a:endParaRPr>
          </a:p>
        </p:txBody>
      </p:sp>
      <p:sp>
        <p:nvSpPr>
          <p:cNvPr id="7" name="TextBox 6">
            <a:extLst>
              <a:ext uri="{FF2B5EF4-FFF2-40B4-BE49-F238E27FC236}">
                <a16:creationId xmlns:a16="http://schemas.microsoft.com/office/drawing/2014/main" id="{77461608-AA87-B657-7B22-1B826D8D0410}"/>
              </a:ext>
            </a:extLst>
          </p:cNvPr>
          <p:cNvSpPr txBox="1"/>
          <p:nvPr/>
        </p:nvSpPr>
        <p:spPr>
          <a:xfrm>
            <a:off x="4655885" y="5861652"/>
            <a:ext cx="3905586" cy="400110"/>
          </a:xfrm>
          <a:prstGeom prst="rect">
            <a:avLst/>
          </a:prstGeom>
          <a:solidFill>
            <a:srgbClr val="800080"/>
          </a:solidFill>
        </p:spPr>
        <p:txBody>
          <a:bodyPr wrap="square" rtlCol="0">
            <a:spAutoFit/>
          </a:bodyPr>
          <a:lstStyle/>
          <a:p>
            <a:r>
              <a:rPr lang="ja-JP" altLang="en-US" sz="2000" dirty="0">
                <a:solidFill>
                  <a:schemeClr val="bg1"/>
                </a:solidFill>
                <a:latin typeface="UD Digi Kyokasho NK-R" panose="02020400000000000000" pitchFamily="18" charset="-128"/>
                <a:ea typeface="UD Digi Kyokasho NK-R" panose="02020400000000000000" pitchFamily="18" charset="-128"/>
              </a:rPr>
              <a:t>どちらかといえばあったほうがいい</a:t>
            </a:r>
            <a:endParaRPr lang="en-US" sz="2000" dirty="0">
              <a:solidFill>
                <a:schemeClr val="bg1"/>
              </a:solidFill>
              <a:latin typeface="UD Digi Kyokasho NK-R" panose="02020400000000000000" pitchFamily="18" charset="-128"/>
              <a:ea typeface="UD Digi Kyokasho NK-R" panose="02020400000000000000" pitchFamily="18" charset="-128"/>
            </a:endParaRPr>
          </a:p>
        </p:txBody>
      </p:sp>
      <p:sp>
        <p:nvSpPr>
          <p:cNvPr id="8" name="TextBox 7">
            <a:extLst>
              <a:ext uri="{FF2B5EF4-FFF2-40B4-BE49-F238E27FC236}">
                <a16:creationId xmlns:a16="http://schemas.microsoft.com/office/drawing/2014/main" id="{02A33B08-EB8E-8504-7325-A15FB2657FFB}"/>
              </a:ext>
            </a:extLst>
          </p:cNvPr>
          <p:cNvSpPr txBox="1"/>
          <p:nvPr/>
        </p:nvSpPr>
        <p:spPr>
          <a:xfrm>
            <a:off x="8561471" y="4123368"/>
            <a:ext cx="2736997" cy="707886"/>
          </a:xfrm>
          <a:prstGeom prst="rect">
            <a:avLst/>
          </a:prstGeom>
          <a:solidFill>
            <a:srgbClr val="00B0F0"/>
          </a:solidFill>
        </p:spPr>
        <p:txBody>
          <a:bodyPr wrap="square" rtlCol="0">
            <a:spAutoFit/>
          </a:bodyPr>
          <a:lstStyle/>
          <a:p>
            <a:r>
              <a:rPr lang="ja-JP" altLang="en-US" sz="2000" dirty="0">
                <a:solidFill>
                  <a:schemeClr val="bg1"/>
                </a:solidFill>
                <a:latin typeface="UD Digi Kyokasho NK-R" panose="02020400000000000000" pitchFamily="18" charset="-128"/>
                <a:ea typeface="UD Digi Kyokasho NK-R" panose="02020400000000000000" pitchFamily="18" charset="-128"/>
              </a:rPr>
              <a:t>どちらかといえばないほうがいい</a:t>
            </a:r>
            <a:endParaRPr lang="en-US" sz="2000" dirty="0">
              <a:solidFill>
                <a:schemeClr val="bg1"/>
              </a:solidFill>
              <a:latin typeface="UD Digi Kyokasho NK-R" panose="02020400000000000000" pitchFamily="18" charset="-128"/>
              <a:ea typeface="UD Digi Kyokasho NK-R" panose="02020400000000000000" pitchFamily="18" charset="-128"/>
            </a:endParaRPr>
          </a:p>
        </p:txBody>
      </p:sp>
      <p:sp>
        <p:nvSpPr>
          <p:cNvPr id="9" name="TextBox 8">
            <a:extLst>
              <a:ext uri="{FF2B5EF4-FFF2-40B4-BE49-F238E27FC236}">
                <a16:creationId xmlns:a16="http://schemas.microsoft.com/office/drawing/2014/main" id="{0DD02A4C-E9CD-6771-8640-F68E550E747D}"/>
              </a:ext>
            </a:extLst>
          </p:cNvPr>
          <p:cNvSpPr txBox="1"/>
          <p:nvPr/>
        </p:nvSpPr>
        <p:spPr>
          <a:xfrm>
            <a:off x="9686056" y="5816145"/>
            <a:ext cx="1990129" cy="400110"/>
          </a:xfrm>
          <a:prstGeom prst="rect">
            <a:avLst/>
          </a:prstGeom>
          <a:solidFill>
            <a:schemeClr val="accent2"/>
          </a:solidFill>
        </p:spPr>
        <p:txBody>
          <a:bodyPr wrap="square" rtlCol="0">
            <a:spAutoFit/>
          </a:bodyPr>
          <a:lstStyle/>
          <a:p>
            <a:r>
              <a:rPr lang="ja-JP" altLang="en-US" sz="2000" dirty="0">
                <a:solidFill>
                  <a:schemeClr val="bg1"/>
                </a:solidFill>
                <a:latin typeface="UD Digi Kyokasho NK-R" panose="02020400000000000000" pitchFamily="18" charset="-128"/>
                <a:ea typeface="UD Digi Kyokasho NK-R" panose="02020400000000000000" pitchFamily="18" charset="-128"/>
              </a:rPr>
              <a:t>ないほうがいい</a:t>
            </a:r>
            <a:endParaRPr lang="en-US" sz="2000" dirty="0">
              <a:solidFill>
                <a:schemeClr val="bg1"/>
              </a:solidFill>
              <a:latin typeface="UD Digi Kyokasho NK-R" panose="02020400000000000000" pitchFamily="18" charset="-128"/>
              <a:ea typeface="UD Digi Kyokasho NK-R" panose="02020400000000000000" pitchFamily="18" charset="-128"/>
            </a:endParaRPr>
          </a:p>
        </p:txBody>
      </p:sp>
      <p:grpSp>
        <p:nvGrpSpPr>
          <p:cNvPr id="10" name="Group 9">
            <a:extLst>
              <a:ext uri="{FF2B5EF4-FFF2-40B4-BE49-F238E27FC236}">
                <a16:creationId xmlns:a16="http://schemas.microsoft.com/office/drawing/2014/main" id="{43D5FB29-3FAE-8292-42AF-4BCDB6AC0CC1}"/>
              </a:ext>
            </a:extLst>
          </p:cNvPr>
          <p:cNvGrpSpPr/>
          <p:nvPr/>
        </p:nvGrpSpPr>
        <p:grpSpPr>
          <a:xfrm>
            <a:off x="8695663" y="1943189"/>
            <a:ext cx="1980786" cy="2106659"/>
            <a:chOff x="9942848" y="4591003"/>
            <a:chExt cx="1980786" cy="2106659"/>
          </a:xfrm>
        </p:grpSpPr>
        <p:pic>
          <p:nvPicPr>
            <p:cNvPr id="11" name="Picture 2" descr="セーラー服を着た女子学生のイラスト（夏服・学生服） | かわいいフリー素材集 いらすとや">
              <a:extLst>
                <a:ext uri="{FF2B5EF4-FFF2-40B4-BE49-F238E27FC236}">
                  <a16:creationId xmlns:a16="http://schemas.microsoft.com/office/drawing/2014/main" id="{BAAC767B-010D-E719-E201-D19B3A5475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83966" y="4591003"/>
              <a:ext cx="1139668" cy="21066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ブレザーを着た男子学生のイラスト（夏服・学生服） | かわいいフリー素材集 いらすとや">
              <a:extLst>
                <a:ext uri="{FF2B5EF4-FFF2-40B4-BE49-F238E27FC236}">
                  <a16:creationId xmlns:a16="http://schemas.microsoft.com/office/drawing/2014/main" id="{764E911C-0320-640E-CBE8-828F1DF10C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42848" y="4711700"/>
              <a:ext cx="1074373" cy="1985962"/>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12">
            <a:extLst>
              <a:ext uri="{FF2B5EF4-FFF2-40B4-BE49-F238E27FC236}">
                <a16:creationId xmlns:a16="http://schemas.microsoft.com/office/drawing/2014/main" id="{548A54C0-B95D-AC15-E170-E40DB9E33E7C}"/>
              </a:ext>
            </a:extLst>
          </p:cNvPr>
          <p:cNvSpPr txBox="1"/>
          <p:nvPr/>
        </p:nvSpPr>
        <p:spPr>
          <a:xfrm>
            <a:off x="7980266" y="6545888"/>
            <a:ext cx="4320380" cy="276999"/>
          </a:xfrm>
          <a:prstGeom prst="rect">
            <a:avLst/>
          </a:prstGeom>
          <a:noFill/>
        </p:spPr>
        <p:txBody>
          <a:bodyPr wrap="square">
            <a:spAutoFit/>
          </a:bodyPr>
          <a:lstStyle/>
          <a:p>
            <a:r>
              <a:rPr lang="en-US" sz="1200" dirty="0"/>
              <a:t>https://prtimes.jp/main/html/rd/p/000000009.000085588.html</a:t>
            </a:r>
          </a:p>
        </p:txBody>
      </p:sp>
    </p:spTree>
    <p:extLst>
      <p:ext uri="{BB962C8B-B14F-4D97-AF65-F5344CB8AC3E}">
        <p14:creationId xmlns:p14="http://schemas.microsoft.com/office/powerpoint/2010/main" val="2154317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Lst>
  </p:timing>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erson and person in school uniform&#10;&#10;Description automatically generated">
            <a:extLst>
              <a:ext uri="{FF2B5EF4-FFF2-40B4-BE49-F238E27FC236}">
                <a16:creationId xmlns:a16="http://schemas.microsoft.com/office/drawing/2014/main" id="{70779171-C4C8-7C08-0B4D-DB0A35848A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4411" y="1287171"/>
            <a:ext cx="7598518" cy="5235101"/>
          </a:xfrm>
          <a:prstGeom prst="rect">
            <a:avLst/>
          </a:prstGeom>
        </p:spPr>
      </p:pic>
      <p:sp>
        <p:nvSpPr>
          <p:cNvPr id="2" name="Title 1">
            <a:extLst>
              <a:ext uri="{FF2B5EF4-FFF2-40B4-BE49-F238E27FC236}">
                <a16:creationId xmlns:a16="http://schemas.microsoft.com/office/drawing/2014/main" id="{7E7E9778-0344-C5A1-6B98-727E3CE953D3}"/>
              </a:ext>
            </a:extLst>
          </p:cNvPr>
          <p:cNvSpPr>
            <a:spLocks noGrp="1"/>
          </p:cNvSpPr>
          <p:nvPr>
            <p:ph type="title"/>
          </p:nvPr>
        </p:nvSpPr>
        <p:spPr>
          <a:xfrm>
            <a:off x="1724361" y="72121"/>
            <a:ext cx="11163300" cy="1325563"/>
          </a:xfrm>
        </p:spPr>
        <p:txBody>
          <a:bodyPr>
            <a:normAutofit/>
          </a:bodyPr>
          <a:lstStyle/>
          <a:p>
            <a:r>
              <a:rPr lang="ja-JP" altLang="en-US" sz="3600" dirty="0">
                <a:latin typeface="UD Digi Kyokasho NK-B" panose="02020700000000000000" pitchFamily="18" charset="-128"/>
                <a:ea typeface="UD Digi Kyokasho NK-B" panose="02020700000000000000" pitchFamily="18" charset="-128"/>
              </a:rPr>
              <a:t>「あったほうがいい」と回答した理由は・・・</a:t>
            </a:r>
            <a:endParaRPr lang="en-US" sz="3600" dirty="0">
              <a:latin typeface="UD Digi Kyokasho NK-B" panose="02020700000000000000" pitchFamily="18" charset="-128"/>
              <a:ea typeface="UD Digi Kyokasho NK-B" panose="02020700000000000000" pitchFamily="18" charset="-128"/>
              <a:cs typeface="+mn-cs"/>
            </a:endParaRPr>
          </a:p>
        </p:txBody>
      </p:sp>
      <p:sp>
        <p:nvSpPr>
          <p:cNvPr id="5" name="Speech Bubble: Oval 4">
            <a:extLst>
              <a:ext uri="{FF2B5EF4-FFF2-40B4-BE49-F238E27FC236}">
                <a16:creationId xmlns:a16="http://schemas.microsoft.com/office/drawing/2014/main" id="{6A5F93E5-D56E-FFB4-4A5C-33A9A01B5A68}"/>
              </a:ext>
            </a:extLst>
          </p:cNvPr>
          <p:cNvSpPr/>
          <p:nvPr/>
        </p:nvSpPr>
        <p:spPr>
          <a:xfrm>
            <a:off x="235742" y="1240219"/>
            <a:ext cx="3863291" cy="2103437"/>
          </a:xfrm>
          <a:prstGeom prst="wedgeEllipseCallout">
            <a:avLst>
              <a:gd name="adj1" fmla="val 54313"/>
              <a:gd name="adj2" fmla="val 38750"/>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latin typeface="UD Digi Kyokasho NK-R" panose="02020400000000000000" pitchFamily="18" charset="-128"/>
                <a:ea typeface="UD Digi Kyokasho NK-R" panose="02020400000000000000" pitchFamily="18" charset="-128"/>
              </a:rPr>
              <a:t>毎日の服装に悩まなくてい</a:t>
            </a:r>
            <a:r>
              <a:rPr lang="en-US" altLang="ja-JP" sz="2400" dirty="0">
                <a:solidFill>
                  <a:schemeClr val="tx1"/>
                </a:solidFill>
                <a:latin typeface="UD Digi Kyokasho NK-R" panose="02020400000000000000" pitchFamily="18" charset="-128"/>
                <a:ea typeface="UD Digi Kyokasho NK-R" panose="02020400000000000000" pitchFamily="18" charset="-128"/>
              </a:rPr>
              <a:t>(58.3</a:t>
            </a:r>
            <a:r>
              <a:rPr lang="en-US" sz="2400" dirty="0">
                <a:solidFill>
                  <a:schemeClr val="tx1"/>
                </a:solidFill>
                <a:latin typeface="UD Digi Kyokasho NK-R" panose="02020400000000000000" pitchFamily="18" charset="-128"/>
                <a:ea typeface="UD Digi Kyokasho NK-R" panose="02020400000000000000" pitchFamily="18" charset="-128"/>
                <a:cs typeface="Cordia New" panose="020B0304020202020204" pitchFamily="34" charset="-34"/>
              </a:rPr>
              <a:t>%) </a:t>
            </a:r>
            <a:endParaRPr lang="en-US" sz="2400" dirty="0">
              <a:solidFill>
                <a:schemeClr val="tx1"/>
              </a:solidFill>
              <a:latin typeface="UD Digi Kyokasho NK-R" panose="02020400000000000000" pitchFamily="18" charset="-128"/>
              <a:ea typeface="UD Digi Kyokasho NK-R" panose="02020400000000000000" pitchFamily="18" charset="-128"/>
            </a:endParaRPr>
          </a:p>
        </p:txBody>
      </p:sp>
      <p:sp>
        <p:nvSpPr>
          <p:cNvPr id="6" name="Speech Bubble: Oval 5">
            <a:extLst>
              <a:ext uri="{FF2B5EF4-FFF2-40B4-BE49-F238E27FC236}">
                <a16:creationId xmlns:a16="http://schemas.microsoft.com/office/drawing/2014/main" id="{650FE6EB-5A92-747F-D0D2-6D20F876E76E}"/>
              </a:ext>
            </a:extLst>
          </p:cNvPr>
          <p:cNvSpPr/>
          <p:nvPr/>
        </p:nvSpPr>
        <p:spPr>
          <a:xfrm>
            <a:off x="8467723" y="1287170"/>
            <a:ext cx="3283875" cy="1742191"/>
          </a:xfrm>
          <a:prstGeom prst="wedgeEllipseCallout">
            <a:avLst>
              <a:gd name="adj1" fmla="val -54213"/>
              <a:gd name="adj2" fmla="val 35132"/>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UD Digi Kyokasho NK-R" panose="02020400000000000000" pitchFamily="18" charset="-128"/>
                <a:ea typeface="UD Digi Kyokasho NK-R" panose="02020400000000000000" pitchFamily="18" charset="-128"/>
              </a:rPr>
              <a:t>学生らしくみえる</a:t>
            </a:r>
            <a:r>
              <a:rPr lang="en-US" altLang="ja-JP" sz="2400" dirty="0">
                <a:solidFill>
                  <a:schemeClr val="tx1"/>
                </a:solidFill>
                <a:latin typeface="UD Digi Kyokasho NK-R" panose="02020400000000000000" pitchFamily="18" charset="-128"/>
                <a:ea typeface="UD Digi Kyokasho NK-R" panose="02020400000000000000" pitchFamily="18" charset="-128"/>
              </a:rPr>
              <a:t>(56</a:t>
            </a:r>
            <a:r>
              <a:rPr lang="en-US" sz="2400" dirty="0">
                <a:solidFill>
                  <a:schemeClr val="tx1"/>
                </a:solidFill>
                <a:latin typeface="UD Digi Kyokasho NK-R" panose="02020400000000000000" pitchFamily="18" charset="-128"/>
                <a:ea typeface="UD Digi Kyokasho NK-R" panose="02020400000000000000" pitchFamily="18" charset="-128"/>
                <a:cs typeface="Cordia New" panose="020B0304020202020204" pitchFamily="34" charset="-34"/>
              </a:rPr>
              <a:t>%) </a:t>
            </a:r>
            <a:endParaRPr lang="en-US" sz="2400" dirty="0">
              <a:solidFill>
                <a:schemeClr val="tx1"/>
              </a:solidFill>
              <a:latin typeface="UD Digi Kyokasho NK-R" panose="02020400000000000000" pitchFamily="18" charset="-128"/>
              <a:ea typeface="UD Digi Kyokasho NK-R" panose="02020400000000000000" pitchFamily="18" charset="-128"/>
            </a:endParaRPr>
          </a:p>
        </p:txBody>
      </p:sp>
      <p:sp>
        <p:nvSpPr>
          <p:cNvPr id="7" name="Speech Bubble: Oval 6">
            <a:extLst>
              <a:ext uri="{FF2B5EF4-FFF2-40B4-BE49-F238E27FC236}">
                <a16:creationId xmlns:a16="http://schemas.microsoft.com/office/drawing/2014/main" id="{EA9F2C22-A2CB-700F-AC37-F847F184CC96}"/>
              </a:ext>
            </a:extLst>
          </p:cNvPr>
          <p:cNvSpPr/>
          <p:nvPr/>
        </p:nvSpPr>
        <p:spPr>
          <a:xfrm>
            <a:off x="623943" y="4418836"/>
            <a:ext cx="3214631" cy="2103437"/>
          </a:xfrm>
          <a:prstGeom prst="wedgeEllipseCallout">
            <a:avLst>
              <a:gd name="adj1" fmla="val 58090"/>
              <a:gd name="adj2" fmla="val -42081"/>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UD Digi Kyokasho NK-R" panose="02020400000000000000" pitchFamily="18" charset="-128"/>
                <a:ea typeface="UD Digi Kyokasho NK-R" panose="02020400000000000000" pitchFamily="18" charset="-128"/>
              </a:rPr>
              <a:t>どこの学校か</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pPr algn="ctr"/>
            <a:r>
              <a:rPr lang="ja-JP" altLang="en-US" sz="2400" dirty="0">
                <a:solidFill>
                  <a:schemeClr val="tx1"/>
                </a:solidFill>
                <a:latin typeface="UD Digi Kyokasho NK-R" panose="02020400000000000000" pitchFamily="18" charset="-128"/>
                <a:ea typeface="UD Digi Kyokasho NK-R" panose="02020400000000000000" pitchFamily="18" charset="-128"/>
              </a:rPr>
              <a:t>一目でわかる</a:t>
            </a:r>
            <a:r>
              <a:rPr lang="en-US" altLang="ja-JP" sz="2400" dirty="0">
                <a:solidFill>
                  <a:schemeClr val="tx1"/>
                </a:solidFill>
                <a:latin typeface="UD Digi Kyokasho NK-R" panose="02020400000000000000" pitchFamily="18" charset="-128"/>
                <a:ea typeface="UD Digi Kyokasho NK-R" panose="02020400000000000000" pitchFamily="18" charset="-128"/>
              </a:rPr>
              <a:t>(34.8</a:t>
            </a:r>
            <a:r>
              <a:rPr lang="en-US" sz="2400" dirty="0">
                <a:solidFill>
                  <a:schemeClr val="tx1"/>
                </a:solidFill>
                <a:latin typeface="UD Digi Kyokasho NK-R" panose="02020400000000000000" pitchFamily="18" charset="-128"/>
                <a:ea typeface="UD Digi Kyokasho NK-R" panose="02020400000000000000" pitchFamily="18" charset="-128"/>
                <a:cs typeface="Cordia New" panose="020B0304020202020204" pitchFamily="34" charset="-34"/>
              </a:rPr>
              <a:t>%) </a:t>
            </a:r>
            <a:endParaRPr lang="en-US" sz="2400" dirty="0">
              <a:solidFill>
                <a:schemeClr val="tx1"/>
              </a:solidFill>
              <a:latin typeface="UD Digi Kyokasho NK-R" panose="02020400000000000000" pitchFamily="18" charset="-128"/>
              <a:ea typeface="UD Digi Kyokasho NK-R" panose="02020400000000000000" pitchFamily="18" charset="-128"/>
            </a:endParaRPr>
          </a:p>
        </p:txBody>
      </p:sp>
      <p:sp>
        <p:nvSpPr>
          <p:cNvPr id="8" name="Speech Bubble: Oval 7">
            <a:extLst>
              <a:ext uri="{FF2B5EF4-FFF2-40B4-BE49-F238E27FC236}">
                <a16:creationId xmlns:a16="http://schemas.microsoft.com/office/drawing/2014/main" id="{A84D6F7D-5288-B954-A9C7-D6C7F1370496}"/>
              </a:ext>
            </a:extLst>
          </p:cNvPr>
          <p:cNvSpPr/>
          <p:nvPr/>
        </p:nvSpPr>
        <p:spPr>
          <a:xfrm>
            <a:off x="8177212" y="4480719"/>
            <a:ext cx="4226355" cy="2103437"/>
          </a:xfrm>
          <a:prstGeom prst="wedgeEllipseCallout">
            <a:avLst>
              <a:gd name="adj1" fmla="val -58853"/>
              <a:gd name="adj2" fmla="val -21703"/>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UD Digi Kyokasho NK-R" panose="02020400000000000000" pitchFamily="18" charset="-128"/>
                <a:ea typeface="UD Digi Kyokasho NK-R" panose="02020400000000000000" pitchFamily="18" charset="-128"/>
              </a:rPr>
              <a:t>服装による個人差がでなくていい（平等）</a:t>
            </a:r>
            <a:r>
              <a:rPr lang="ja-JP" altLang="en-US" sz="2400" dirty="0">
                <a:latin typeface="UD Digi Kyokasho NK-R" panose="02020400000000000000" pitchFamily="18" charset="-128"/>
                <a:ea typeface="UD Digi Kyokasho NK-R" panose="02020400000000000000" pitchFamily="18" charset="-128"/>
              </a:rPr>
              <a:t> </a:t>
            </a:r>
            <a:r>
              <a:rPr lang="en-US" sz="2400" dirty="0">
                <a:solidFill>
                  <a:schemeClr val="tx1"/>
                </a:solidFill>
                <a:latin typeface="UD Digi Kyokasho NK-R" panose="02020400000000000000" pitchFamily="18" charset="-128"/>
                <a:ea typeface="UD Digi Kyokasho NK-R" panose="02020400000000000000" pitchFamily="18" charset="-128"/>
              </a:rPr>
              <a:t>(30.9</a:t>
            </a:r>
            <a:r>
              <a:rPr lang="en-US" sz="2400" dirty="0">
                <a:solidFill>
                  <a:schemeClr val="tx1"/>
                </a:solidFill>
                <a:latin typeface="UD Digi Kyokasho NK-R" panose="02020400000000000000" pitchFamily="18" charset="-128"/>
                <a:ea typeface="UD Digi Kyokasho NK-R" panose="02020400000000000000" pitchFamily="18" charset="-128"/>
                <a:cs typeface="Cordia New" panose="020B0304020202020204" pitchFamily="34" charset="-34"/>
              </a:rPr>
              <a:t>%) </a:t>
            </a:r>
            <a:endParaRPr lang="en-US" sz="2400" dirty="0">
              <a:solidFill>
                <a:schemeClr val="tx1"/>
              </a:solidFill>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028640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3A545-C4B7-1B34-FAB2-1A475BE5AE39}"/>
              </a:ext>
            </a:extLst>
          </p:cNvPr>
          <p:cNvSpPr txBox="1">
            <a:spLocks/>
          </p:cNvSpPr>
          <p:nvPr/>
        </p:nvSpPr>
        <p:spPr>
          <a:xfrm>
            <a:off x="333895" y="350670"/>
            <a:ext cx="2957945" cy="830659"/>
          </a:xfrm>
          <a:prstGeom prst="rect">
            <a:avLst/>
          </a:prstGeom>
          <a:solidFill>
            <a:schemeClr val="accent2">
              <a:lumMod val="40000"/>
              <a:lumOff val="60000"/>
            </a:schemeClr>
          </a:solidFill>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ja-JP" altLang="en-US" sz="3600" dirty="0">
                <a:latin typeface="UD Digi Kyokasho NK-B" panose="02020700000000000000" pitchFamily="18" charset="-128"/>
                <a:ea typeface="UD Digi Kyokasho NK-B" panose="02020700000000000000" pitchFamily="18" charset="-128"/>
              </a:rPr>
              <a:t>考えましょう</a:t>
            </a:r>
            <a:endParaRPr lang="th-TH" altLang="ja-JP" sz="3600" dirty="0">
              <a:latin typeface="UD Digi Kyokasho NK-B" panose="02020700000000000000" pitchFamily="18" charset="-128"/>
              <a:ea typeface="UD Digi Kyokasho NK-B" panose="02020700000000000000" pitchFamily="18" charset="-128"/>
            </a:endParaRPr>
          </a:p>
        </p:txBody>
      </p:sp>
      <p:sp>
        <p:nvSpPr>
          <p:cNvPr id="7" name="コンテンツ プレースホルダー 2">
            <a:extLst>
              <a:ext uri="{FF2B5EF4-FFF2-40B4-BE49-F238E27FC236}">
                <a16:creationId xmlns:a16="http://schemas.microsoft.com/office/drawing/2014/main" id="{83BC80F1-0680-0E97-0DDF-BAA7D5A0D6B9}"/>
              </a:ext>
            </a:extLst>
          </p:cNvPr>
          <p:cNvSpPr txBox="1">
            <a:spLocks/>
          </p:cNvSpPr>
          <p:nvPr/>
        </p:nvSpPr>
        <p:spPr>
          <a:xfrm>
            <a:off x="189081" y="1553731"/>
            <a:ext cx="10515600" cy="153627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ja-JP" altLang="en-US" sz="3600" dirty="0">
                <a:latin typeface="UD Digi Kyokasho NK-R" panose="02020400000000000000" pitchFamily="18" charset="-128"/>
                <a:ea typeface="UD Digi Kyokasho NK-R" panose="02020400000000000000" pitchFamily="18" charset="-128"/>
              </a:rPr>
              <a:t>制服は自分にとって必要ですか。</a:t>
            </a:r>
            <a:endParaRPr lang="en-US" altLang="ja-JP" sz="3600" dirty="0">
              <a:latin typeface="UD Digi Kyokasho NK-R" panose="02020400000000000000" pitchFamily="18" charset="-128"/>
              <a:ea typeface="UD Digi Kyokasho NK-R" panose="02020400000000000000" pitchFamily="18" charset="-128"/>
            </a:endParaRPr>
          </a:p>
          <a:p>
            <a:pPr marL="0" indent="0" algn="ctr">
              <a:buNone/>
            </a:pPr>
            <a:r>
              <a:rPr lang="ja-JP" altLang="en-US" sz="3600">
                <a:latin typeface="UD Digi Kyokasho NK-R" panose="02020400000000000000" pitchFamily="18" charset="-128"/>
                <a:ea typeface="UD Digi Kyokasho NK-R" panose="02020400000000000000" pitchFamily="18" charset="-128"/>
              </a:rPr>
              <a:t>また、なぜそう</a:t>
            </a:r>
            <a:r>
              <a:rPr lang="ja-JP" altLang="en-US" sz="3600" dirty="0">
                <a:latin typeface="UD Digi Kyokasho NK-R" panose="02020400000000000000" pitchFamily="18" charset="-128"/>
                <a:ea typeface="UD Digi Kyokasho NK-R" panose="02020400000000000000" pitchFamily="18" charset="-128"/>
              </a:rPr>
              <a:t>思っていますか。</a:t>
            </a:r>
            <a:endParaRPr lang="th-TH" sz="3600" dirty="0">
              <a:latin typeface="UD Digi Kyokasho NK-R" panose="02020400000000000000" pitchFamily="18" charset="-128"/>
              <a:ea typeface="UD Digi Kyokasho NK-R" panose="02020400000000000000" pitchFamily="18" charset="-128"/>
            </a:endParaRPr>
          </a:p>
        </p:txBody>
      </p:sp>
      <p:pic>
        <p:nvPicPr>
          <p:cNvPr id="3" name="Picture 2">
            <a:extLst>
              <a:ext uri="{FF2B5EF4-FFF2-40B4-BE49-F238E27FC236}">
                <a16:creationId xmlns:a16="http://schemas.microsoft.com/office/drawing/2014/main" id="{16E74165-3564-803C-F1D7-88A637552562}"/>
              </a:ext>
            </a:extLst>
          </p:cNvPr>
          <p:cNvPicPr>
            <a:picLocks noChangeAspect="1"/>
          </p:cNvPicPr>
          <p:nvPr/>
        </p:nvPicPr>
        <p:blipFill>
          <a:blip r:embed="rId4"/>
          <a:stretch>
            <a:fillRect/>
          </a:stretch>
        </p:blipFill>
        <p:spPr>
          <a:xfrm>
            <a:off x="10123161" y="616957"/>
            <a:ext cx="1734944" cy="2100643"/>
          </a:xfrm>
          <a:prstGeom prst="rect">
            <a:avLst/>
          </a:prstGeom>
        </p:spPr>
      </p:pic>
      <p:pic>
        <p:nvPicPr>
          <p:cNvPr id="4" name="Picture 3">
            <a:extLst>
              <a:ext uri="{FF2B5EF4-FFF2-40B4-BE49-F238E27FC236}">
                <a16:creationId xmlns:a16="http://schemas.microsoft.com/office/drawing/2014/main" id="{40F8A8B7-66C2-33B7-A130-E453D242126A}"/>
              </a:ext>
            </a:extLst>
          </p:cNvPr>
          <p:cNvPicPr>
            <a:picLocks noChangeAspect="1"/>
          </p:cNvPicPr>
          <p:nvPr/>
        </p:nvPicPr>
        <p:blipFill>
          <a:blip r:embed="rId5"/>
          <a:stretch>
            <a:fillRect/>
          </a:stretch>
        </p:blipFill>
        <p:spPr>
          <a:xfrm>
            <a:off x="57791" y="4861471"/>
            <a:ext cx="1302936" cy="1975881"/>
          </a:xfrm>
          <a:prstGeom prst="rect">
            <a:avLst/>
          </a:prstGeom>
        </p:spPr>
      </p:pic>
      <p:sp>
        <p:nvSpPr>
          <p:cNvPr id="5" name="Speech Bubble: Rectangle with Corners Rounded 4">
            <a:extLst>
              <a:ext uri="{FF2B5EF4-FFF2-40B4-BE49-F238E27FC236}">
                <a16:creationId xmlns:a16="http://schemas.microsoft.com/office/drawing/2014/main" id="{730BD564-398A-0AAF-48CE-C2BD4DB03A53}"/>
              </a:ext>
            </a:extLst>
          </p:cNvPr>
          <p:cNvSpPr/>
          <p:nvPr/>
        </p:nvSpPr>
        <p:spPr>
          <a:xfrm>
            <a:off x="360932" y="3130667"/>
            <a:ext cx="3193474" cy="1400152"/>
          </a:xfrm>
          <a:prstGeom prst="wedgeRoundRectCallout">
            <a:avLst>
              <a:gd name="adj1" fmla="val -34082"/>
              <a:gd name="adj2" fmla="val 69643"/>
              <a:gd name="adj3" fmla="val 166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latin typeface="UD Digi Kyokasho NK-R" panose="02020400000000000000" pitchFamily="18" charset="-128"/>
                <a:ea typeface="UD Digi Kyokasho NK-R" panose="02020400000000000000" pitchFamily="18" charset="-128"/>
              </a:rPr>
              <a:t>クラス内で調査しましょう。</a:t>
            </a:r>
            <a:endParaRPr lang="en-US" sz="3200" dirty="0">
              <a:latin typeface="UD Digi Kyokasho NK-R" panose="02020400000000000000" pitchFamily="18" charset="-128"/>
              <a:ea typeface="UD Digi Kyokasho NK-R" panose="02020400000000000000" pitchFamily="18" charset="-128"/>
            </a:endParaRPr>
          </a:p>
        </p:txBody>
      </p:sp>
      <p:pic>
        <p:nvPicPr>
          <p:cNvPr id="9" name="Picture 8">
            <a:extLst>
              <a:ext uri="{FF2B5EF4-FFF2-40B4-BE49-F238E27FC236}">
                <a16:creationId xmlns:a16="http://schemas.microsoft.com/office/drawing/2014/main" id="{ABD7D095-6E82-FF3A-D484-6BBB67909846}"/>
              </a:ext>
            </a:extLst>
          </p:cNvPr>
          <p:cNvPicPr>
            <a:picLocks noChangeAspect="1"/>
          </p:cNvPicPr>
          <p:nvPr/>
        </p:nvPicPr>
        <p:blipFill>
          <a:blip r:embed="rId6"/>
          <a:stretch>
            <a:fillRect/>
          </a:stretch>
        </p:blipFill>
        <p:spPr>
          <a:xfrm>
            <a:off x="1910039" y="4932937"/>
            <a:ext cx="1644367" cy="1644367"/>
          </a:xfrm>
          <a:prstGeom prst="rect">
            <a:avLst/>
          </a:prstGeom>
        </p:spPr>
      </p:pic>
      <p:sp>
        <p:nvSpPr>
          <p:cNvPr id="10" name="Flowchart: Alternate Process 9">
            <a:extLst>
              <a:ext uri="{FF2B5EF4-FFF2-40B4-BE49-F238E27FC236}">
                <a16:creationId xmlns:a16="http://schemas.microsoft.com/office/drawing/2014/main" id="{EB0F4F9E-6C39-A8D4-0DF7-D59BFE0BBE24}"/>
              </a:ext>
            </a:extLst>
          </p:cNvPr>
          <p:cNvSpPr/>
          <p:nvPr/>
        </p:nvSpPr>
        <p:spPr>
          <a:xfrm>
            <a:off x="3830755" y="3214171"/>
            <a:ext cx="5504124" cy="2912171"/>
          </a:xfrm>
          <a:prstGeom prst="flowChartAlternateProcess">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latin typeface="UD Digi Kyokasho NK-R" panose="02020400000000000000" pitchFamily="18" charset="-128"/>
                <a:ea typeface="UD Digi Kyokasho NK-R" panose="02020400000000000000" pitchFamily="18" charset="-128"/>
              </a:rPr>
              <a:t>Google form</a:t>
            </a:r>
            <a:r>
              <a:rPr lang="ja-JP" altLang="en-US" sz="2800" dirty="0">
                <a:solidFill>
                  <a:schemeClr val="tx1"/>
                </a:solidFill>
                <a:latin typeface="UD Digi Kyokasho NK-R" panose="02020400000000000000" pitchFamily="18" charset="-128"/>
                <a:ea typeface="UD Digi Kyokasho NK-R" panose="02020400000000000000" pitchFamily="18" charset="-128"/>
              </a:rPr>
              <a:t>または他のツールを使って、「制服は必要か」、「それはなぜか」とクラス全体を対象にして調査しましょう。それから、結果をシェアしましょう。</a:t>
            </a:r>
            <a:endParaRPr lang="en-US" sz="2800" dirty="0">
              <a:solidFill>
                <a:schemeClr val="tx1"/>
              </a:solidFill>
              <a:latin typeface="UD Digi Kyokasho NK-R" panose="02020400000000000000" pitchFamily="18" charset="-128"/>
              <a:ea typeface="UD Digi Kyokasho NK-R" panose="02020400000000000000" pitchFamily="18" charset="-128"/>
            </a:endParaRPr>
          </a:p>
        </p:txBody>
      </p:sp>
      <p:pic>
        <p:nvPicPr>
          <p:cNvPr id="11" name="Picture 10">
            <a:extLst>
              <a:ext uri="{FF2B5EF4-FFF2-40B4-BE49-F238E27FC236}">
                <a16:creationId xmlns:a16="http://schemas.microsoft.com/office/drawing/2014/main" id="{6BE41F05-8E9C-518A-F14D-AF733A46BA95}"/>
              </a:ext>
            </a:extLst>
          </p:cNvPr>
          <p:cNvPicPr>
            <a:picLocks noChangeAspect="1"/>
          </p:cNvPicPr>
          <p:nvPr/>
        </p:nvPicPr>
        <p:blipFill>
          <a:blip r:embed="rId7"/>
          <a:stretch>
            <a:fillRect/>
          </a:stretch>
        </p:blipFill>
        <p:spPr>
          <a:xfrm>
            <a:off x="9425388" y="3624831"/>
            <a:ext cx="2558586" cy="2616212"/>
          </a:xfrm>
          <a:prstGeom prst="rect">
            <a:avLst/>
          </a:prstGeom>
        </p:spPr>
      </p:pic>
    </p:spTree>
    <p:extLst>
      <p:ext uri="{BB962C8B-B14F-4D97-AF65-F5344CB8AC3E}">
        <p14:creationId xmlns:p14="http://schemas.microsoft.com/office/powerpoint/2010/main" val="1505719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animBg="1"/>
      <p:bldP spid="10" grpId="0" animBg="1"/>
    </p:bldLst>
  </p:timing>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and person in school uniforms&#10;&#10;Description automatically generated with low confidence">
            <a:extLst>
              <a:ext uri="{FF2B5EF4-FFF2-40B4-BE49-F238E27FC236}">
                <a16:creationId xmlns:a16="http://schemas.microsoft.com/office/drawing/2014/main" id="{6093A628-665D-1E79-8BA7-149FED3DCD8A}"/>
              </a:ext>
            </a:extLst>
          </p:cNvPr>
          <p:cNvPicPr>
            <a:picLocks noChangeAspect="1"/>
          </p:cNvPicPr>
          <p:nvPr/>
        </p:nvPicPr>
        <p:blipFill rotWithShape="1">
          <a:blip r:embed="rId4">
            <a:extLst>
              <a:ext uri="{28A0092B-C50C-407E-A947-70E740481C1C}">
                <a14:useLocalDpi xmlns:a14="http://schemas.microsoft.com/office/drawing/2010/main" val="0"/>
              </a:ext>
            </a:extLst>
          </a:blip>
          <a:srcRect l="25061" t="996" r="17199" b="-1"/>
          <a:stretch/>
        </p:blipFill>
        <p:spPr>
          <a:xfrm>
            <a:off x="388186" y="362243"/>
            <a:ext cx="3206401" cy="3668151"/>
          </a:xfrm>
          <a:prstGeom prst="rect">
            <a:avLst/>
          </a:prstGeom>
        </p:spPr>
      </p:pic>
      <p:sp>
        <p:nvSpPr>
          <p:cNvPr id="5" name="Speech Bubble: Rectangle with Corners Rounded 4">
            <a:extLst>
              <a:ext uri="{FF2B5EF4-FFF2-40B4-BE49-F238E27FC236}">
                <a16:creationId xmlns:a16="http://schemas.microsoft.com/office/drawing/2014/main" id="{E8F05C6B-D93F-7DF8-A73A-9C0C4D8F52D9}"/>
              </a:ext>
            </a:extLst>
          </p:cNvPr>
          <p:cNvSpPr/>
          <p:nvPr/>
        </p:nvSpPr>
        <p:spPr>
          <a:xfrm>
            <a:off x="6556541" y="209228"/>
            <a:ext cx="5635459" cy="4057972"/>
          </a:xfrm>
          <a:prstGeom prst="wedgeRoundRectCallout">
            <a:avLst>
              <a:gd name="adj1" fmla="val 16364"/>
              <a:gd name="adj2" fmla="val 64679"/>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r>
              <a:rPr lang="ja-JP" altLang="en-US" sz="2400" dirty="0">
                <a:latin typeface="UD Digi Kyokasho NK-R" panose="02020400000000000000" pitchFamily="18" charset="-128"/>
                <a:ea typeface="UD Digi Kyokasho NK-R" panose="02020400000000000000" pitchFamily="18" charset="-128"/>
              </a:rPr>
              <a:t>　現在、自分の学校に少しでも多くの</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生徒に入学してもらうために、制服を</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いくつかのパターンやカラーでデザインする学校があります。</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　また、生徒が自分の好みに合わせて</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制服を選んで着られるようにいろいろなデザインを採用する学校もあります。</a:t>
            </a:r>
            <a:endParaRPr lang="en-US" altLang="ja-JP" sz="2400" dirty="0">
              <a:latin typeface="UD Digi Kyokasho NK-R" panose="02020400000000000000" pitchFamily="18" charset="-128"/>
              <a:ea typeface="UD Digi Kyokasho NK-R" panose="02020400000000000000" pitchFamily="18" charset="-128"/>
            </a:endParaRPr>
          </a:p>
        </p:txBody>
      </p:sp>
      <p:pic>
        <p:nvPicPr>
          <p:cNvPr id="3" name="Picture 2">
            <a:extLst>
              <a:ext uri="{FF2B5EF4-FFF2-40B4-BE49-F238E27FC236}">
                <a16:creationId xmlns:a16="http://schemas.microsoft.com/office/drawing/2014/main" id="{FB42FE8E-8458-AE0E-CD1A-BB9A8CC1C28A}"/>
              </a:ext>
            </a:extLst>
          </p:cNvPr>
          <p:cNvPicPr>
            <a:picLocks noChangeAspect="1"/>
          </p:cNvPicPr>
          <p:nvPr/>
        </p:nvPicPr>
        <p:blipFill>
          <a:blip r:embed="rId5"/>
          <a:stretch>
            <a:fillRect/>
          </a:stretch>
        </p:blipFill>
        <p:spPr>
          <a:xfrm>
            <a:off x="3932634" y="362242"/>
            <a:ext cx="2163366" cy="3080093"/>
          </a:xfrm>
          <a:prstGeom prst="rect">
            <a:avLst/>
          </a:prstGeom>
        </p:spPr>
      </p:pic>
      <p:pic>
        <p:nvPicPr>
          <p:cNvPr id="2" name="Picture 26">
            <a:extLst>
              <a:ext uri="{FF2B5EF4-FFF2-40B4-BE49-F238E27FC236}">
                <a16:creationId xmlns:a16="http://schemas.microsoft.com/office/drawing/2014/main" id="{A02DBB16-C4A3-F728-233C-995AF029DDA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0543" y="5083025"/>
            <a:ext cx="1190624" cy="1400175"/>
          </a:xfrm>
          <a:prstGeom prst="rect">
            <a:avLst/>
          </a:prstGeom>
        </p:spPr>
      </p:pic>
      <p:pic>
        <p:nvPicPr>
          <p:cNvPr id="8" name="Picture 7" descr="A child in a white shirt and skirt pointing up&#10;&#10;Description automatically generated">
            <a:extLst>
              <a:ext uri="{FF2B5EF4-FFF2-40B4-BE49-F238E27FC236}">
                <a16:creationId xmlns:a16="http://schemas.microsoft.com/office/drawing/2014/main" id="{CCD960A5-AF81-B630-871B-1738BB62D1DF}"/>
              </a:ext>
            </a:extLst>
          </p:cNvPr>
          <p:cNvPicPr>
            <a:picLocks noChangeAspect="1"/>
          </p:cNvPicPr>
          <p:nvPr/>
        </p:nvPicPr>
        <p:blipFill rotWithShape="1">
          <a:blip r:embed="rId7">
            <a:extLst>
              <a:ext uri="{28A0092B-C50C-407E-A947-70E740481C1C}">
                <a14:useLocalDpi xmlns:a14="http://schemas.microsoft.com/office/drawing/2010/main" val="0"/>
              </a:ext>
            </a:extLst>
          </a:blip>
          <a:srcRect l="45464" t="6650" r="12900" b="223"/>
          <a:stretch/>
        </p:blipFill>
        <p:spPr>
          <a:xfrm>
            <a:off x="3932634" y="3695777"/>
            <a:ext cx="2119100" cy="3162223"/>
          </a:xfrm>
          <a:prstGeom prst="rect">
            <a:avLst/>
          </a:prstGeom>
        </p:spPr>
      </p:pic>
      <p:pic>
        <p:nvPicPr>
          <p:cNvPr id="10" name="Picture 9" descr="A couple of women in school uniforms&#10;&#10;Description automatically generated">
            <a:extLst>
              <a:ext uri="{FF2B5EF4-FFF2-40B4-BE49-F238E27FC236}">
                <a16:creationId xmlns:a16="http://schemas.microsoft.com/office/drawing/2014/main" id="{508642DA-8E6E-271D-5E65-A22BF448A2B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7116" y="4286033"/>
            <a:ext cx="3508540" cy="2340854"/>
          </a:xfrm>
          <a:prstGeom prst="rect">
            <a:avLst/>
          </a:prstGeom>
        </p:spPr>
      </p:pic>
    </p:spTree>
    <p:extLst>
      <p:ext uri="{BB962C8B-B14F-4D97-AF65-F5344CB8AC3E}">
        <p14:creationId xmlns:p14="http://schemas.microsoft.com/office/powerpoint/2010/main" val="386192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A05A38F1-7ADF-A624-9245-1866122C64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68792" y="4087272"/>
            <a:ext cx="1625909" cy="2098395"/>
          </a:xfrm>
          <a:prstGeom prst="rect">
            <a:avLst/>
          </a:prstGeom>
        </p:spPr>
      </p:pic>
      <p:sp>
        <p:nvSpPr>
          <p:cNvPr id="3" name="Speech Bubble: Oval 2">
            <a:extLst>
              <a:ext uri="{FF2B5EF4-FFF2-40B4-BE49-F238E27FC236}">
                <a16:creationId xmlns:a16="http://schemas.microsoft.com/office/drawing/2014/main" id="{BC6BA303-16CB-5C09-C896-85FDD52663F6}"/>
              </a:ext>
            </a:extLst>
          </p:cNvPr>
          <p:cNvSpPr/>
          <p:nvPr/>
        </p:nvSpPr>
        <p:spPr>
          <a:xfrm>
            <a:off x="5095788" y="250135"/>
            <a:ext cx="6222517" cy="3528391"/>
          </a:xfrm>
          <a:prstGeom prst="wedgeEllipseCallout">
            <a:avLst>
              <a:gd name="adj1" fmla="val 50443"/>
              <a:gd name="adj2" fmla="val 53357"/>
            </a:avLst>
          </a:prstGeom>
          <a:solidFill>
            <a:schemeClr val="accent5">
              <a:lumMod val="60000"/>
              <a:lumOff val="40000"/>
            </a:schemeClr>
          </a:solidFill>
          <a:ln>
            <a:noFill/>
          </a:ln>
        </p:spPr>
        <p:style>
          <a:lnRef idx="2">
            <a:schemeClr val="accent4"/>
          </a:lnRef>
          <a:fillRef idx="1">
            <a:schemeClr val="lt1"/>
          </a:fillRef>
          <a:effectRef idx="0">
            <a:schemeClr val="accent4"/>
          </a:effectRef>
          <a:fontRef idx="minor">
            <a:schemeClr val="dk1"/>
          </a:fontRef>
        </p:style>
        <p:txBody>
          <a:bodyPr rtlCol="0" anchor="ctr"/>
          <a:lstStyle/>
          <a:p>
            <a:pPr algn="ctr"/>
            <a:r>
              <a:rPr lang="ja-JP" altLang="en-US" sz="3400" dirty="0">
                <a:latin typeface="UD Digi Kyokasho NK-R" panose="02020400000000000000" pitchFamily="18" charset="-128"/>
                <a:ea typeface="UD Digi Kyokasho NK-R" panose="02020400000000000000" pitchFamily="18" charset="-128"/>
              </a:rPr>
              <a:t>どんな制服があるか「高校の制服」というキーワードを入れて</a:t>
            </a:r>
            <a:endParaRPr lang="en-US" altLang="ja-JP" sz="3400" dirty="0">
              <a:latin typeface="UD Digi Kyokasho NK-R" panose="02020400000000000000" pitchFamily="18" charset="-128"/>
              <a:ea typeface="UD Digi Kyokasho NK-R" panose="02020400000000000000" pitchFamily="18" charset="-128"/>
            </a:endParaRPr>
          </a:p>
          <a:p>
            <a:pPr algn="ctr"/>
            <a:r>
              <a:rPr lang="ja-JP" altLang="en-US" sz="3400" dirty="0">
                <a:latin typeface="UD Digi Kyokasho NK-R" panose="02020400000000000000" pitchFamily="18" charset="-128"/>
                <a:ea typeface="UD Digi Kyokasho NK-R" panose="02020400000000000000" pitchFamily="18" charset="-128"/>
              </a:rPr>
              <a:t>インターネットで検索</a:t>
            </a:r>
            <a:endParaRPr lang="en-US" altLang="ja-JP" sz="3400" dirty="0">
              <a:latin typeface="UD Digi Kyokasho NK-R" panose="02020400000000000000" pitchFamily="18" charset="-128"/>
              <a:ea typeface="UD Digi Kyokasho NK-R" panose="02020400000000000000" pitchFamily="18" charset="-128"/>
            </a:endParaRPr>
          </a:p>
          <a:p>
            <a:pPr algn="ctr"/>
            <a:r>
              <a:rPr lang="ja-JP" altLang="en-US" sz="3400" dirty="0">
                <a:latin typeface="UD Digi Kyokasho NK-R" panose="02020400000000000000" pitchFamily="18" charset="-128"/>
                <a:ea typeface="UD Digi Kyokasho NK-R" panose="02020400000000000000" pitchFamily="18" charset="-128"/>
              </a:rPr>
              <a:t>してみましょう。</a:t>
            </a:r>
            <a:endParaRPr lang="th-TH" altLang="ja-JP" sz="3400" dirty="0">
              <a:latin typeface="UD Digi Kyokasho NK-R" panose="02020400000000000000" pitchFamily="18" charset="-128"/>
              <a:ea typeface="UD Digi Kyokasho NK-R" panose="02020400000000000000" pitchFamily="18" charset="-128"/>
            </a:endParaRPr>
          </a:p>
        </p:txBody>
      </p:sp>
      <p:pic>
        <p:nvPicPr>
          <p:cNvPr id="7" name="Picture 6" descr="A child in a school uniform&#10;&#10;Description automatically generated">
            <a:extLst>
              <a:ext uri="{FF2B5EF4-FFF2-40B4-BE49-F238E27FC236}">
                <a16:creationId xmlns:a16="http://schemas.microsoft.com/office/drawing/2014/main" id="{F2F6B015-5BBD-FAA6-AE9E-1B9C1EE9A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5825" y="3615447"/>
            <a:ext cx="2163390" cy="3242553"/>
          </a:xfrm>
          <a:prstGeom prst="rect">
            <a:avLst/>
          </a:prstGeom>
        </p:spPr>
      </p:pic>
      <p:sp>
        <p:nvSpPr>
          <p:cNvPr id="8" name="Speech Bubble: Oval 7">
            <a:extLst>
              <a:ext uri="{FF2B5EF4-FFF2-40B4-BE49-F238E27FC236}">
                <a16:creationId xmlns:a16="http://schemas.microsoft.com/office/drawing/2014/main" id="{E998DEE8-0B86-C05A-5E31-42D6E0AAADC4}"/>
              </a:ext>
            </a:extLst>
          </p:cNvPr>
          <p:cNvSpPr/>
          <p:nvPr/>
        </p:nvSpPr>
        <p:spPr>
          <a:xfrm>
            <a:off x="4605768" y="3743958"/>
            <a:ext cx="4961142" cy="2441709"/>
          </a:xfrm>
          <a:prstGeom prst="wedgeEllipseCallou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latin typeface="UD Digi Kyokasho NK-R" panose="02020400000000000000" pitchFamily="18" charset="-128"/>
                <a:ea typeface="UD Digi Kyokasho NK-R" panose="02020400000000000000" pitchFamily="18" charset="-128"/>
              </a:rPr>
              <a:t>あとでグループでシェアしましょう。</a:t>
            </a:r>
            <a:endParaRPr lang="th-TH" altLang="ja-JP" sz="3200" dirty="0">
              <a:latin typeface="UD Digi Kyokasho NK-R" panose="02020400000000000000" pitchFamily="18" charset="-128"/>
              <a:ea typeface="UD Digi Kyokasho NK-R" panose="02020400000000000000" pitchFamily="18" charset="-128"/>
            </a:endParaRPr>
          </a:p>
        </p:txBody>
      </p:sp>
      <p:pic>
        <p:nvPicPr>
          <p:cNvPr id="10" name="図 6">
            <a:extLst>
              <a:ext uri="{FF2B5EF4-FFF2-40B4-BE49-F238E27FC236}">
                <a16:creationId xmlns:a16="http://schemas.microsoft.com/office/drawing/2014/main" id="{E598D303-E36D-85EA-CE37-26568C47E960}"/>
              </a:ext>
            </a:extLst>
          </p:cNvPr>
          <p:cNvPicPr>
            <a:picLocks noChangeAspect="1"/>
          </p:cNvPicPr>
          <p:nvPr/>
        </p:nvPicPr>
        <p:blipFill>
          <a:blip r:embed="rId5"/>
          <a:stretch>
            <a:fillRect/>
          </a:stretch>
        </p:blipFill>
        <p:spPr>
          <a:xfrm flipH="1">
            <a:off x="97200" y="4694282"/>
            <a:ext cx="1625909" cy="2163718"/>
          </a:xfrm>
          <a:prstGeom prst="rect">
            <a:avLst/>
          </a:prstGeom>
        </p:spPr>
      </p:pic>
      <p:pic>
        <p:nvPicPr>
          <p:cNvPr id="5" name="Picture 4">
            <a:extLst>
              <a:ext uri="{FF2B5EF4-FFF2-40B4-BE49-F238E27FC236}">
                <a16:creationId xmlns:a16="http://schemas.microsoft.com/office/drawing/2014/main" id="{2C6DB2A4-DF3A-6008-0CDC-525534A3589D}"/>
              </a:ext>
            </a:extLst>
          </p:cNvPr>
          <p:cNvPicPr>
            <a:picLocks noChangeAspect="1"/>
          </p:cNvPicPr>
          <p:nvPr/>
        </p:nvPicPr>
        <p:blipFill>
          <a:blip r:embed="rId6"/>
          <a:stretch>
            <a:fillRect/>
          </a:stretch>
        </p:blipFill>
        <p:spPr>
          <a:xfrm>
            <a:off x="219236" y="199676"/>
            <a:ext cx="4623511" cy="3084749"/>
          </a:xfrm>
          <a:prstGeom prst="rect">
            <a:avLst/>
          </a:prstGeom>
        </p:spPr>
      </p:pic>
    </p:spTree>
    <p:extLst>
      <p:ext uri="{BB962C8B-B14F-4D97-AF65-F5344CB8AC3E}">
        <p14:creationId xmlns:p14="http://schemas.microsoft.com/office/powerpoint/2010/main" val="85540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137533" y="137932"/>
            <a:ext cx="6764867" cy="1325563"/>
          </a:xfrm>
        </p:spPr>
        <p:txBody>
          <a:bodyPr>
            <a:normAutofit/>
          </a:bodyPr>
          <a:lstStyle/>
          <a:p>
            <a:pPr algn="ctr"/>
            <a:r>
              <a:rPr lang="ja-JP" altLang="en-US" dirty="0">
                <a:latin typeface="UD Digi Kyokasho NK-B" panose="02020700000000000000" pitchFamily="18" charset="-128"/>
                <a:ea typeface="UD Digi Kyokasho NK-B" panose="02020700000000000000" pitchFamily="18" charset="-128"/>
              </a:rPr>
              <a:t>日本との類似・相違点</a:t>
            </a:r>
            <a:endParaRPr lang="en-US" dirty="0">
              <a:latin typeface="UD Digi Kyokasho NK-B" panose="02020700000000000000" pitchFamily="18" charset="-128"/>
              <a:ea typeface="UD Digi Kyokasho NK-B" panose="02020700000000000000" pitchFamily="18" charset="-128"/>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75708" y="3291446"/>
            <a:ext cx="2029883" cy="2121081"/>
          </a:xfrm>
          <a:prstGeom prst="rect">
            <a:avLst/>
          </a:prstGeom>
        </p:spPr>
      </p:pic>
      <p:sp>
        <p:nvSpPr>
          <p:cNvPr id="8" name="円形吹き出し 7"/>
          <p:cNvSpPr/>
          <p:nvPr/>
        </p:nvSpPr>
        <p:spPr>
          <a:xfrm>
            <a:off x="1620854" y="4695165"/>
            <a:ext cx="3243365" cy="1213116"/>
          </a:xfrm>
          <a:prstGeom prst="wedgeEllipseCallout">
            <a:avLst>
              <a:gd name="adj1" fmla="val 68837"/>
              <a:gd name="adj2" fmla="val -19724"/>
            </a:avLst>
          </a:prstGeom>
          <a:solidFill>
            <a:schemeClr val="accent6">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000" dirty="0">
                <a:solidFill>
                  <a:srgbClr val="000000"/>
                </a:solidFill>
                <a:latin typeface="UD Digi Kyokasho NK-R" panose="02020400000000000000" pitchFamily="18" charset="-128"/>
                <a:ea typeface="UD Digi Kyokasho NK-R" panose="02020400000000000000" pitchFamily="18" charset="-128"/>
              </a:rPr>
              <a:t>季節ごとの制服がありますか。</a:t>
            </a:r>
            <a:endParaRPr kumimoji="1" lang="en-US" sz="2000" dirty="0">
              <a:latin typeface="UD Digi Kyokasho NK-R" panose="02020400000000000000" pitchFamily="18" charset="-128"/>
              <a:ea typeface="UD Digi Kyokasho NK-R" panose="02020400000000000000" pitchFamily="18" charset="-128"/>
            </a:endParaRPr>
          </a:p>
        </p:txBody>
      </p:sp>
      <p:sp>
        <p:nvSpPr>
          <p:cNvPr id="11" name="円形吹き出し 10"/>
          <p:cNvSpPr/>
          <p:nvPr/>
        </p:nvSpPr>
        <p:spPr>
          <a:xfrm>
            <a:off x="6813098" y="1348662"/>
            <a:ext cx="3843392" cy="1561073"/>
          </a:xfrm>
          <a:prstGeom prst="wedgeEllipseCallout">
            <a:avLst>
              <a:gd name="adj1" fmla="val -37577"/>
              <a:gd name="adj2" fmla="val 69252"/>
            </a:avLst>
          </a:prstGeom>
          <a:solidFill>
            <a:schemeClr val="accent6">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000" dirty="0">
                <a:solidFill>
                  <a:srgbClr val="000000"/>
                </a:solidFill>
                <a:latin typeface="UD Digi Kyokasho NK-R" panose="02020400000000000000" pitchFamily="18" charset="-128"/>
                <a:ea typeface="UD Digi Kyokasho NK-R" panose="02020400000000000000" pitchFamily="18" charset="-128"/>
              </a:rPr>
              <a:t>タイの学校へは制服を着て行かなければ</a:t>
            </a:r>
            <a:endParaRPr lang="en-US" altLang="ja-JP" sz="2000" dirty="0">
              <a:solidFill>
                <a:srgbClr val="000000"/>
              </a:solidFill>
              <a:latin typeface="UD Digi Kyokasho NK-R" panose="02020400000000000000" pitchFamily="18" charset="-128"/>
              <a:ea typeface="UD Digi Kyokasho NK-R" panose="02020400000000000000" pitchFamily="18" charset="-128"/>
            </a:endParaRPr>
          </a:p>
          <a:p>
            <a:pPr algn="ctr"/>
            <a:r>
              <a:rPr lang="ja-JP" altLang="en-US" sz="2000" dirty="0">
                <a:solidFill>
                  <a:srgbClr val="000000"/>
                </a:solidFill>
                <a:latin typeface="UD Digi Kyokasho NK-R" panose="02020400000000000000" pitchFamily="18" charset="-128"/>
                <a:ea typeface="UD Digi Kyokasho NK-R" panose="02020400000000000000" pitchFamily="18" charset="-128"/>
              </a:rPr>
              <a:t>なりませんか。</a:t>
            </a:r>
            <a:endParaRPr kumimoji="1" lang="en-US" sz="2000" dirty="0">
              <a:latin typeface="UD Digi Kyokasho NK-R" panose="02020400000000000000" pitchFamily="18" charset="-128"/>
              <a:ea typeface="UD Digi Kyokasho NK-R" panose="02020400000000000000" pitchFamily="18" charset="-128"/>
            </a:endParaRPr>
          </a:p>
        </p:txBody>
      </p:sp>
      <p:sp>
        <p:nvSpPr>
          <p:cNvPr id="12" name="円形吹き出し 11"/>
          <p:cNvSpPr/>
          <p:nvPr/>
        </p:nvSpPr>
        <p:spPr>
          <a:xfrm>
            <a:off x="4459365" y="5794238"/>
            <a:ext cx="2353733" cy="897466"/>
          </a:xfrm>
          <a:prstGeom prst="wedgeEllipseCallout">
            <a:avLst>
              <a:gd name="adj1" fmla="val 33110"/>
              <a:gd name="adj2" fmla="val -78627"/>
            </a:avLst>
          </a:prstGeom>
          <a:solidFill>
            <a:schemeClr val="accent6">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th-TH" sz="2800" b="1" dirty="0">
                <a:latin typeface="UD Digi Kyokasho NK-R" panose="02020400000000000000" pitchFamily="18" charset="-128"/>
                <a:ea typeface="UD Digi Kyokasho NK-R" panose="02020400000000000000" pitchFamily="18" charset="-128"/>
              </a:rPr>
              <a:t>........</a:t>
            </a:r>
            <a:endParaRPr kumimoji="1" lang="en-US" sz="2800" b="1" dirty="0">
              <a:latin typeface="UD Digi Kyokasho NK-R" panose="02020400000000000000" pitchFamily="18" charset="-128"/>
              <a:ea typeface="UD Digi Kyokasho NK-R" panose="02020400000000000000" pitchFamily="18" charset="-128"/>
            </a:endParaRPr>
          </a:p>
        </p:txBody>
      </p:sp>
      <p:sp>
        <p:nvSpPr>
          <p:cNvPr id="5" name="円形吹き出し 10">
            <a:extLst>
              <a:ext uri="{FF2B5EF4-FFF2-40B4-BE49-F238E27FC236}">
                <a16:creationId xmlns:a16="http://schemas.microsoft.com/office/drawing/2014/main" id="{D9DEAE8F-3A04-D930-4F2C-BA86FDD65D11}"/>
              </a:ext>
            </a:extLst>
          </p:cNvPr>
          <p:cNvSpPr/>
          <p:nvPr/>
        </p:nvSpPr>
        <p:spPr>
          <a:xfrm>
            <a:off x="7991709" y="3149138"/>
            <a:ext cx="4041087" cy="2405695"/>
          </a:xfrm>
          <a:prstGeom prst="wedgeEllipseCallout">
            <a:avLst>
              <a:gd name="adj1" fmla="val -58939"/>
              <a:gd name="adj2" fmla="val 41611"/>
            </a:avLst>
          </a:prstGeom>
          <a:solidFill>
            <a:schemeClr val="accent2">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a:solidFill>
                  <a:schemeClr val="tx1"/>
                </a:solidFill>
                <a:latin typeface="UD Digi Kyokasho NK-R" panose="02020400000000000000" pitchFamily="18" charset="-128"/>
                <a:ea typeface="UD Digi Kyokasho NK-R" panose="02020400000000000000" pitchFamily="18" charset="-128"/>
              </a:rPr>
              <a:t>日本の制服について勉強した後、</a:t>
            </a:r>
            <a:r>
              <a:rPr lang="ja-JP" altLang="en-US" sz="2400" dirty="0">
                <a:latin typeface="UD Digi Kyokasho NK-R" panose="02020400000000000000" pitchFamily="18" charset="-128"/>
                <a:ea typeface="UD Digi Kyokasho NK-R" panose="02020400000000000000" pitchFamily="18" charset="-128"/>
              </a:rPr>
              <a:t>制服</a:t>
            </a:r>
            <a:endParaRPr lang="en-US" altLang="ja-JP" sz="2400" dirty="0">
              <a:latin typeface="UD Digi Kyokasho NK-R" panose="02020400000000000000" pitchFamily="18" charset="-128"/>
              <a:ea typeface="UD Digi Kyokasho NK-R" panose="02020400000000000000" pitchFamily="18" charset="-128"/>
            </a:endParaRPr>
          </a:p>
          <a:p>
            <a:pPr algn="ctr"/>
            <a:r>
              <a:rPr lang="ja-JP" altLang="en-US" sz="2400" dirty="0">
                <a:latin typeface="UD Digi Kyokasho NK-R" panose="02020400000000000000" pitchFamily="18" charset="-128"/>
                <a:ea typeface="UD Digi Kyokasho NK-R" panose="02020400000000000000" pitchFamily="18" charset="-128"/>
              </a:rPr>
              <a:t>に対する考え方が</a:t>
            </a:r>
            <a:endParaRPr lang="en-US" altLang="ja-JP" sz="2400" dirty="0">
              <a:latin typeface="UD Digi Kyokasho NK-R" panose="02020400000000000000" pitchFamily="18" charset="-128"/>
              <a:ea typeface="UD Digi Kyokasho NK-R" panose="02020400000000000000" pitchFamily="18" charset="-128"/>
            </a:endParaRPr>
          </a:p>
          <a:p>
            <a:pPr algn="ctr"/>
            <a:r>
              <a:rPr lang="ja-JP" altLang="en-US" sz="2400" dirty="0">
                <a:latin typeface="UD Digi Kyokasho NK-R" panose="02020400000000000000" pitchFamily="18" charset="-128"/>
                <a:ea typeface="UD Digi Kyokasho NK-R" panose="02020400000000000000" pitchFamily="18" charset="-128"/>
              </a:rPr>
              <a:t>変わりましたか。</a:t>
            </a:r>
            <a:endParaRPr kumimoji="1" lang="en-US" sz="2400" dirty="0">
              <a:solidFill>
                <a:schemeClr val="tx1"/>
              </a:solidFill>
              <a:latin typeface="UD Digi Kyokasho NK-R" panose="02020400000000000000" pitchFamily="18" charset="-128"/>
              <a:ea typeface="UD Digi Kyokasho NK-R" panose="02020400000000000000" pitchFamily="18" charset="-128"/>
            </a:endParaRPr>
          </a:p>
        </p:txBody>
      </p:sp>
      <p:sp>
        <p:nvSpPr>
          <p:cNvPr id="9" name="円形吹き出し 8"/>
          <p:cNvSpPr/>
          <p:nvPr/>
        </p:nvSpPr>
        <p:spPr>
          <a:xfrm>
            <a:off x="327674" y="1741757"/>
            <a:ext cx="5160981" cy="2703510"/>
          </a:xfrm>
          <a:prstGeom prst="wedgeEllipseCallout">
            <a:avLst>
              <a:gd name="adj1" fmla="val 53229"/>
              <a:gd name="adj2" fmla="val 44933"/>
            </a:avLst>
          </a:prstGeom>
          <a:solidFill>
            <a:schemeClr val="accent2">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a:latin typeface="UD Digi Kyokasho NK-R" panose="02020400000000000000" pitchFamily="18" charset="-128"/>
                <a:ea typeface="UD Digi Kyokasho NK-R" panose="02020400000000000000" pitchFamily="18" charset="-128"/>
              </a:rPr>
              <a:t>制服はどんな種類が</a:t>
            </a:r>
            <a:endParaRPr kumimoji="1" lang="en-US" altLang="ja-JP" sz="2400" dirty="0">
              <a:latin typeface="UD Digi Kyokasho NK-R" panose="02020400000000000000" pitchFamily="18" charset="-128"/>
              <a:ea typeface="UD Digi Kyokasho NK-R" panose="02020400000000000000" pitchFamily="18" charset="-128"/>
            </a:endParaRPr>
          </a:p>
          <a:p>
            <a:pPr algn="ctr"/>
            <a:r>
              <a:rPr kumimoji="1" lang="ja-JP" altLang="en-US" sz="2400" dirty="0">
                <a:latin typeface="UD Digi Kyokasho NK-R" panose="02020400000000000000" pitchFamily="18" charset="-128"/>
                <a:ea typeface="UD Digi Kyokasho NK-R" panose="02020400000000000000" pitchFamily="18" charset="-128"/>
              </a:rPr>
              <a:t>ありますか。制服だけでなく、体操服やボーイスカウトの制服、民族衣装なども</a:t>
            </a:r>
            <a:endParaRPr kumimoji="1" lang="en-US" altLang="ja-JP" sz="2400" dirty="0">
              <a:latin typeface="UD Digi Kyokasho NK-R" panose="02020400000000000000" pitchFamily="18" charset="-128"/>
              <a:ea typeface="UD Digi Kyokasho NK-R" panose="02020400000000000000" pitchFamily="18" charset="-128"/>
            </a:endParaRPr>
          </a:p>
          <a:p>
            <a:pPr algn="ctr"/>
            <a:r>
              <a:rPr kumimoji="1" lang="ja-JP" altLang="en-US" sz="2400" dirty="0">
                <a:latin typeface="UD Digi Kyokasho NK-R" panose="02020400000000000000" pitchFamily="18" charset="-128"/>
                <a:ea typeface="UD Digi Kyokasho NK-R" panose="02020400000000000000" pitchFamily="18" charset="-128"/>
              </a:rPr>
              <a:t>含めて考えましょう。</a:t>
            </a:r>
            <a:endParaRPr kumimoji="1" lang="en-US" sz="2400" dirty="0">
              <a:latin typeface="UD Digi Kyokasho NK-R" panose="02020400000000000000" pitchFamily="18" charset="-128"/>
              <a:ea typeface="UD Digi Kyokasho NK-R" panose="02020400000000000000" pitchFamily="18" charset="-128"/>
            </a:endParaRPr>
          </a:p>
        </p:txBody>
      </p:sp>
      <p:grpSp>
        <p:nvGrpSpPr>
          <p:cNvPr id="3" name="Group 2">
            <a:extLst>
              <a:ext uri="{FF2B5EF4-FFF2-40B4-BE49-F238E27FC236}">
                <a16:creationId xmlns:a16="http://schemas.microsoft.com/office/drawing/2014/main" id="{EB52963B-2E28-E6B1-946D-E3F42F74F5FD}"/>
              </a:ext>
            </a:extLst>
          </p:cNvPr>
          <p:cNvGrpSpPr/>
          <p:nvPr/>
        </p:nvGrpSpPr>
        <p:grpSpPr>
          <a:xfrm>
            <a:off x="228600" y="166296"/>
            <a:ext cx="3472031" cy="1325563"/>
            <a:chOff x="228601" y="166296"/>
            <a:chExt cx="3019102" cy="1567254"/>
          </a:xfrm>
        </p:grpSpPr>
        <p:sp>
          <p:nvSpPr>
            <p:cNvPr id="10" name="雲形吹き出し 5">
              <a:extLst>
                <a:ext uri="{FF2B5EF4-FFF2-40B4-BE49-F238E27FC236}">
                  <a16:creationId xmlns:a16="http://schemas.microsoft.com/office/drawing/2014/main" id="{19FBE29B-3BAE-A74C-5945-453A1BAECA45}"/>
                </a:ext>
              </a:extLst>
            </p:cNvPr>
            <p:cNvSpPr/>
            <p:nvPr/>
          </p:nvSpPr>
          <p:spPr>
            <a:xfrm>
              <a:off x="228601" y="166296"/>
              <a:ext cx="2971800" cy="1567254"/>
            </a:xfrm>
            <a:prstGeom prst="cloudCallout">
              <a:avLst>
                <a:gd name="adj1" fmla="val 52724"/>
                <a:gd name="adj2" fmla="val 56815"/>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prstClr val="black"/>
                </a:solidFill>
                <a:effectLst/>
                <a:uLnTx/>
                <a:uFillTx/>
                <a:latin typeface="UD Digi Kyokasho NK-B" panose="02020700000000000000" pitchFamily="18" charset="-128"/>
                <a:ea typeface="UD Digi Kyokasho NK-B" panose="02020700000000000000" pitchFamily="18" charset="-128"/>
              </a:endParaRPr>
            </a:p>
          </p:txBody>
        </p:sp>
        <p:sp>
          <p:nvSpPr>
            <p:cNvPr id="13" name="テキスト ボックス 6">
              <a:extLst>
                <a:ext uri="{FF2B5EF4-FFF2-40B4-BE49-F238E27FC236}">
                  <a16:creationId xmlns:a16="http://schemas.microsoft.com/office/drawing/2014/main" id="{99630E70-45A2-11AF-C5BD-B400A63C55FF}"/>
                </a:ext>
              </a:extLst>
            </p:cNvPr>
            <p:cNvSpPr txBox="1"/>
            <p:nvPr/>
          </p:nvSpPr>
          <p:spPr>
            <a:xfrm>
              <a:off x="392159" y="428223"/>
              <a:ext cx="2855544" cy="880212"/>
            </a:xfrm>
            <a:prstGeom prst="rect">
              <a:avLst/>
            </a:prstGeom>
            <a:noFill/>
          </p:spPr>
          <p:txBody>
            <a:bodyPr wrap="square" rtlCol="0">
              <a:spAutoFit/>
            </a:bodyPr>
            <a:lstStyle/>
            <a:p>
              <a:pPr lvl="0" algn="ctr"/>
              <a:r>
                <a:rPr lang="ja-JP" altLang="en-US" sz="2400" dirty="0">
                  <a:latin typeface="UD Digi Kyokasho NK-B" panose="02020700000000000000" pitchFamily="18" charset="-128"/>
                  <a:ea typeface="UD Digi Kyokasho NK-B" panose="02020700000000000000" pitchFamily="18" charset="-128"/>
                </a:rPr>
                <a:t>自分のことを</a:t>
              </a:r>
              <a:endParaRPr lang="en-US" altLang="ja-JP" sz="2400" dirty="0">
                <a:latin typeface="UD Digi Kyokasho NK-B" panose="02020700000000000000" pitchFamily="18" charset="-128"/>
                <a:ea typeface="UD Digi Kyokasho NK-B" panose="02020700000000000000" pitchFamily="18" charset="-128"/>
              </a:endParaRPr>
            </a:p>
            <a:p>
              <a:pPr lvl="0" algn="ctr"/>
              <a:r>
                <a:rPr lang="ja-JP" altLang="en-US" sz="2400" dirty="0">
                  <a:latin typeface="UD Digi Kyokasho NK-B" panose="02020700000000000000" pitchFamily="18" charset="-128"/>
                  <a:ea typeface="UD Digi Kyokasho NK-B" panose="02020700000000000000" pitchFamily="18" charset="-128"/>
                </a:rPr>
                <a:t>振り返りましょう。</a:t>
              </a:r>
              <a:endParaRPr kumimoji="1" lang="en-US" sz="2400" b="0" i="0" u="none" strike="noStrike" kern="1200" cap="none" spc="0" normalizeH="0" baseline="0" noProof="0" dirty="0">
                <a:ln>
                  <a:noFill/>
                </a:ln>
                <a:solidFill>
                  <a:sysClr val="windowText" lastClr="000000"/>
                </a:solidFill>
                <a:effectLst/>
                <a:uLnTx/>
                <a:uFillTx/>
                <a:latin typeface="UD Digi Kyokasho NK-B" panose="02020700000000000000" pitchFamily="18" charset="-128"/>
                <a:ea typeface="UD Digi Kyokasho NK-B" panose="02020700000000000000" pitchFamily="18" charset="-128"/>
              </a:endParaRPr>
            </a:p>
          </p:txBody>
        </p:sp>
      </p:grpSp>
    </p:spTree>
    <p:extLst>
      <p:ext uri="{BB962C8B-B14F-4D97-AF65-F5344CB8AC3E}">
        <p14:creationId xmlns:p14="http://schemas.microsoft.com/office/powerpoint/2010/main" val="310422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5" grpId="0" animBg="1"/>
      <p:bldP spid="9" grpId="0" animBg="1"/>
    </p:bldLst>
  </p:timing>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078959" y="460055"/>
            <a:ext cx="3862980" cy="1325563"/>
          </a:xfrm>
        </p:spPr>
        <p:txBody>
          <a:bodyPr/>
          <a:lstStyle/>
          <a:p>
            <a:pPr algn="ctr"/>
            <a:r>
              <a:rPr kumimoji="1" lang="ja-JP" altLang="en-US" b="1">
                <a:latin typeface="UD Digi Kyokasho NK-B" panose="02020700000000000000" pitchFamily="18" charset="-128"/>
                <a:ea typeface="UD Digi Kyokasho NK-B" panose="02020700000000000000" pitchFamily="18" charset="-128"/>
                <a:cs typeface="+mn-cs"/>
              </a:rPr>
              <a:t>制服</a:t>
            </a:r>
            <a:endParaRPr kumimoji="1" lang="en-US" b="1">
              <a:latin typeface="UD Digi Kyokasho NK-B" panose="02020700000000000000" pitchFamily="18" charset="-128"/>
              <a:ea typeface="UD Digi Kyokasho NK-B" panose="02020700000000000000" pitchFamily="18" charset="-128"/>
              <a:cs typeface="+mn-cs"/>
            </a:endParaRPr>
          </a:p>
        </p:txBody>
      </p:sp>
      <p:sp>
        <p:nvSpPr>
          <p:cNvPr id="3" name="コンテンツ プレースホルダー 2"/>
          <p:cNvSpPr>
            <a:spLocks noGrp="1"/>
          </p:cNvSpPr>
          <p:nvPr>
            <p:ph idx="1"/>
          </p:nvPr>
        </p:nvSpPr>
        <p:spPr>
          <a:xfrm>
            <a:off x="1214987" y="4566709"/>
            <a:ext cx="10515600" cy="1610572"/>
          </a:xfrm>
        </p:spPr>
        <p:txBody>
          <a:bodyPr/>
          <a:lstStyle/>
          <a:p>
            <a:r>
              <a:rPr kumimoji="1" lang="ja-JP" altLang="en-US" sz="3200">
                <a:latin typeface="UD Digi Kyokasho NK-R" panose="02020400000000000000" pitchFamily="18" charset="-128"/>
                <a:ea typeface="UD Digi Kyokasho NK-R" panose="02020400000000000000" pitchFamily="18" charset="-128"/>
              </a:rPr>
              <a:t>日本の学校の制服について、インターネットやテレビで見たり聞いたりしたことがありますか。</a:t>
            </a:r>
            <a:endParaRPr kumimoji="1" lang="en-US" altLang="ja-JP" sz="3200">
              <a:latin typeface="UD Digi Kyokasho NK-R" panose="02020400000000000000" pitchFamily="18" charset="-128"/>
              <a:ea typeface="UD Digi Kyokasho NK-R" panose="02020400000000000000" pitchFamily="18" charset="-128"/>
            </a:endParaRPr>
          </a:p>
          <a:p>
            <a:r>
              <a:rPr kumimoji="1" lang="ja-JP" altLang="en-US" sz="3200">
                <a:latin typeface="UD Digi Kyokasho NK-R" panose="02020400000000000000" pitchFamily="18" charset="-128"/>
                <a:ea typeface="UD Digi Kyokasho NK-R" panose="02020400000000000000" pitchFamily="18" charset="-128"/>
              </a:rPr>
              <a:t>知っている情報があったら、</a:t>
            </a:r>
            <a:r>
              <a:rPr lang="ja-JP" altLang="ja-JP" sz="3200">
                <a:latin typeface="UD Digi Kyokasho NK-R" panose="02020400000000000000" pitchFamily="18" charset="-128"/>
                <a:ea typeface="UD Digi Kyokasho NK-R" panose="02020400000000000000" pitchFamily="18" charset="-128"/>
                <a:cs typeface="Angsana New" panose="02020603050405020304" pitchFamily="18" charset="-34"/>
              </a:rPr>
              <a:t>みんなに話してください。</a:t>
            </a:r>
            <a:endParaRPr kumimoji="1" lang="en-US" sz="3200">
              <a:latin typeface="UD Digi Kyokasho NK-R" panose="02020400000000000000" pitchFamily="18" charset="-128"/>
              <a:ea typeface="UD Digi Kyokasho NK-R" panose="02020400000000000000" pitchFamily="18" charset="-128"/>
            </a:endParaRPr>
          </a:p>
        </p:txBody>
      </p:sp>
      <p:sp>
        <p:nvSpPr>
          <p:cNvPr id="5" name="テキスト ボックス 4"/>
          <p:cNvSpPr txBox="1"/>
          <p:nvPr/>
        </p:nvSpPr>
        <p:spPr>
          <a:xfrm rot="19921881">
            <a:off x="744984" y="962517"/>
            <a:ext cx="1439335" cy="954107"/>
          </a:xfrm>
          <a:prstGeom prst="rect">
            <a:avLst/>
          </a:prstGeom>
          <a:noFill/>
        </p:spPr>
        <p:txBody>
          <a:bodyPr wrap="square" rtlCol="0">
            <a:spAutoFit/>
          </a:bodyPr>
          <a:lstStyle/>
          <a:p>
            <a:pPr algn="ctr"/>
            <a:r>
              <a:rPr kumimoji="1" lang="th-TH" sz="2800" b="1">
                <a:solidFill>
                  <a:schemeClr val="bg1"/>
                </a:solidFill>
              </a:rPr>
              <a:t>แชร์ข้อมูล</a:t>
            </a:r>
          </a:p>
          <a:p>
            <a:pPr algn="ctr"/>
            <a:r>
              <a:rPr kumimoji="1" lang="th-TH" sz="2800" b="1">
                <a:solidFill>
                  <a:schemeClr val="bg1"/>
                </a:solidFill>
              </a:rPr>
              <a:t>ที่รู้มา</a:t>
            </a:r>
            <a:endParaRPr kumimoji="1" lang="en-US" sz="2800" b="1">
              <a:solidFill>
                <a:schemeClr val="bg1"/>
              </a:solidFill>
            </a:endParaRPr>
          </a:p>
        </p:txBody>
      </p:sp>
      <p:pic>
        <p:nvPicPr>
          <p:cNvPr id="7" name="รูปภาพ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6279" y="1921696"/>
            <a:ext cx="3251097" cy="2245204"/>
          </a:xfrm>
          <a:prstGeom prst="rect">
            <a:avLst/>
          </a:prstGeom>
        </p:spPr>
      </p:pic>
      <p:sp>
        <p:nvSpPr>
          <p:cNvPr id="8" name="角丸四角形吹き出し 7"/>
          <p:cNvSpPr/>
          <p:nvPr/>
        </p:nvSpPr>
        <p:spPr>
          <a:xfrm>
            <a:off x="8338494" y="1850933"/>
            <a:ext cx="2609811" cy="972390"/>
          </a:xfrm>
          <a:custGeom>
            <a:avLst/>
            <a:gdLst>
              <a:gd name="connsiteX0" fmla="*/ 0 w 2609811"/>
              <a:gd name="connsiteY0" fmla="*/ 162068 h 972390"/>
              <a:gd name="connsiteX1" fmla="*/ 162068 w 2609811"/>
              <a:gd name="connsiteY1" fmla="*/ 0 h 972390"/>
              <a:gd name="connsiteX2" fmla="*/ 434969 w 2609811"/>
              <a:gd name="connsiteY2" fmla="*/ 0 h 972390"/>
              <a:gd name="connsiteX3" fmla="*/ 434969 w 2609811"/>
              <a:gd name="connsiteY3" fmla="*/ 0 h 972390"/>
              <a:gd name="connsiteX4" fmla="*/ 748146 w 2609811"/>
              <a:gd name="connsiteY4" fmla="*/ 0 h 972390"/>
              <a:gd name="connsiteX5" fmla="*/ 1087421 w 2609811"/>
              <a:gd name="connsiteY5" fmla="*/ 0 h 972390"/>
              <a:gd name="connsiteX6" fmla="*/ 1513655 w 2609811"/>
              <a:gd name="connsiteY6" fmla="*/ 0 h 972390"/>
              <a:gd name="connsiteX7" fmla="*/ 1980699 w 2609811"/>
              <a:gd name="connsiteY7" fmla="*/ 0 h 972390"/>
              <a:gd name="connsiteX8" fmla="*/ 2447743 w 2609811"/>
              <a:gd name="connsiteY8" fmla="*/ 0 h 972390"/>
              <a:gd name="connsiteX9" fmla="*/ 2609811 w 2609811"/>
              <a:gd name="connsiteY9" fmla="*/ 162068 h 972390"/>
              <a:gd name="connsiteX10" fmla="*/ 2609811 w 2609811"/>
              <a:gd name="connsiteY10" fmla="*/ 567228 h 972390"/>
              <a:gd name="connsiteX11" fmla="*/ 2609811 w 2609811"/>
              <a:gd name="connsiteY11" fmla="*/ 567228 h 972390"/>
              <a:gd name="connsiteX12" fmla="*/ 2609811 w 2609811"/>
              <a:gd name="connsiteY12" fmla="*/ 810325 h 972390"/>
              <a:gd name="connsiteX13" fmla="*/ 2609811 w 2609811"/>
              <a:gd name="connsiteY13" fmla="*/ 810322 h 972390"/>
              <a:gd name="connsiteX14" fmla="*/ 2447743 w 2609811"/>
              <a:gd name="connsiteY14" fmla="*/ 972390 h 972390"/>
              <a:gd name="connsiteX15" fmla="*/ 1994302 w 2609811"/>
              <a:gd name="connsiteY15" fmla="*/ 972390 h 972390"/>
              <a:gd name="connsiteX16" fmla="*/ 1513655 w 2609811"/>
              <a:gd name="connsiteY16" fmla="*/ 972390 h 972390"/>
              <a:gd name="connsiteX17" fmla="*/ 1087421 w 2609811"/>
              <a:gd name="connsiteY17" fmla="*/ 972390 h 972390"/>
              <a:gd name="connsiteX18" fmla="*/ 774244 w 2609811"/>
              <a:gd name="connsiteY18" fmla="*/ 972390 h 972390"/>
              <a:gd name="connsiteX19" fmla="*/ 434969 w 2609811"/>
              <a:gd name="connsiteY19" fmla="*/ 972390 h 972390"/>
              <a:gd name="connsiteX20" fmla="*/ 434969 w 2609811"/>
              <a:gd name="connsiteY20" fmla="*/ 972390 h 972390"/>
              <a:gd name="connsiteX21" fmla="*/ 162068 w 2609811"/>
              <a:gd name="connsiteY21" fmla="*/ 972390 h 972390"/>
              <a:gd name="connsiteX22" fmla="*/ 0 w 2609811"/>
              <a:gd name="connsiteY22" fmla="*/ 810322 h 972390"/>
              <a:gd name="connsiteX23" fmla="*/ 0 w 2609811"/>
              <a:gd name="connsiteY23" fmla="*/ 810325 h 972390"/>
              <a:gd name="connsiteX24" fmla="*/ -500875 w 2609811"/>
              <a:gd name="connsiteY24" fmla="*/ 815475 h 972390"/>
              <a:gd name="connsiteX25" fmla="*/ 0 w 2609811"/>
              <a:gd name="connsiteY25" fmla="*/ 567228 h 972390"/>
              <a:gd name="connsiteX26" fmla="*/ 0 w 2609811"/>
              <a:gd name="connsiteY26" fmla="*/ 162068 h 97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09811" h="972390" fill="none" extrusionOk="0">
                <a:moveTo>
                  <a:pt x="0" y="162068"/>
                </a:moveTo>
                <a:cubicBezTo>
                  <a:pt x="13322" y="67509"/>
                  <a:pt x="74535" y="-1915"/>
                  <a:pt x="162068" y="0"/>
                </a:cubicBezTo>
                <a:cubicBezTo>
                  <a:pt x="223501" y="-8259"/>
                  <a:pt x="379713" y="29684"/>
                  <a:pt x="434969" y="0"/>
                </a:cubicBezTo>
                <a:lnTo>
                  <a:pt x="434969" y="0"/>
                </a:lnTo>
                <a:cubicBezTo>
                  <a:pt x="503270" y="-11541"/>
                  <a:pt x="601089" y="6927"/>
                  <a:pt x="748146" y="0"/>
                </a:cubicBezTo>
                <a:cubicBezTo>
                  <a:pt x="895203" y="-6927"/>
                  <a:pt x="958065" y="34831"/>
                  <a:pt x="1087421" y="0"/>
                </a:cubicBezTo>
                <a:cubicBezTo>
                  <a:pt x="1293167" y="-25070"/>
                  <a:pt x="1301636" y="15984"/>
                  <a:pt x="1513655" y="0"/>
                </a:cubicBezTo>
                <a:cubicBezTo>
                  <a:pt x="1725674" y="-15984"/>
                  <a:pt x="1776998" y="21302"/>
                  <a:pt x="1980699" y="0"/>
                </a:cubicBezTo>
                <a:cubicBezTo>
                  <a:pt x="2184400" y="-21302"/>
                  <a:pt x="2304008" y="34143"/>
                  <a:pt x="2447743" y="0"/>
                </a:cubicBezTo>
                <a:cubicBezTo>
                  <a:pt x="2512811" y="-5442"/>
                  <a:pt x="2607821" y="71921"/>
                  <a:pt x="2609811" y="162068"/>
                </a:cubicBezTo>
                <a:cubicBezTo>
                  <a:pt x="2655121" y="255623"/>
                  <a:pt x="2586311" y="365273"/>
                  <a:pt x="2609811" y="567228"/>
                </a:cubicBezTo>
                <a:lnTo>
                  <a:pt x="2609811" y="567228"/>
                </a:lnTo>
                <a:cubicBezTo>
                  <a:pt x="2612304" y="638647"/>
                  <a:pt x="2585261" y="749183"/>
                  <a:pt x="2609811" y="810325"/>
                </a:cubicBezTo>
                <a:lnTo>
                  <a:pt x="2609811" y="810322"/>
                </a:lnTo>
                <a:cubicBezTo>
                  <a:pt x="2620504" y="904754"/>
                  <a:pt x="2532963" y="971692"/>
                  <a:pt x="2447743" y="972390"/>
                </a:cubicBezTo>
                <a:cubicBezTo>
                  <a:pt x="2243179" y="986494"/>
                  <a:pt x="2105132" y="947644"/>
                  <a:pt x="1994302" y="972390"/>
                </a:cubicBezTo>
                <a:cubicBezTo>
                  <a:pt x="1883472" y="997136"/>
                  <a:pt x="1749390" y="959895"/>
                  <a:pt x="1513655" y="972390"/>
                </a:cubicBezTo>
                <a:cubicBezTo>
                  <a:pt x="1277920" y="984885"/>
                  <a:pt x="1296054" y="949935"/>
                  <a:pt x="1087421" y="972390"/>
                </a:cubicBezTo>
                <a:cubicBezTo>
                  <a:pt x="946295" y="982578"/>
                  <a:pt x="895075" y="963863"/>
                  <a:pt x="774244" y="972390"/>
                </a:cubicBezTo>
                <a:cubicBezTo>
                  <a:pt x="653413" y="980917"/>
                  <a:pt x="547259" y="967045"/>
                  <a:pt x="434969" y="972390"/>
                </a:cubicBezTo>
                <a:lnTo>
                  <a:pt x="434969" y="972390"/>
                </a:lnTo>
                <a:cubicBezTo>
                  <a:pt x="369216" y="1004492"/>
                  <a:pt x="267169" y="968014"/>
                  <a:pt x="162068" y="972390"/>
                </a:cubicBezTo>
                <a:cubicBezTo>
                  <a:pt x="66678" y="978689"/>
                  <a:pt x="-17077" y="906052"/>
                  <a:pt x="0" y="810322"/>
                </a:cubicBezTo>
                <a:lnTo>
                  <a:pt x="0" y="810325"/>
                </a:lnTo>
                <a:cubicBezTo>
                  <a:pt x="-167533" y="827459"/>
                  <a:pt x="-371733" y="799310"/>
                  <a:pt x="-500875" y="815475"/>
                </a:cubicBezTo>
                <a:cubicBezTo>
                  <a:pt x="-300478" y="705732"/>
                  <a:pt x="-175325" y="680074"/>
                  <a:pt x="0" y="567228"/>
                </a:cubicBezTo>
                <a:cubicBezTo>
                  <a:pt x="-23684" y="398734"/>
                  <a:pt x="6217" y="288577"/>
                  <a:pt x="0" y="162068"/>
                </a:cubicBezTo>
                <a:close/>
              </a:path>
              <a:path w="2609811" h="972390" stroke="0" extrusionOk="0">
                <a:moveTo>
                  <a:pt x="0" y="162068"/>
                </a:moveTo>
                <a:cubicBezTo>
                  <a:pt x="12237" y="78325"/>
                  <a:pt x="53192" y="15651"/>
                  <a:pt x="162068" y="0"/>
                </a:cubicBezTo>
                <a:cubicBezTo>
                  <a:pt x="283705" y="-12964"/>
                  <a:pt x="321456" y="8386"/>
                  <a:pt x="434969" y="0"/>
                </a:cubicBezTo>
                <a:lnTo>
                  <a:pt x="434969" y="0"/>
                </a:lnTo>
                <a:cubicBezTo>
                  <a:pt x="562090" y="-6699"/>
                  <a:pt x="608202" y="25639"/>
                  <a:pt x="761195" y="0"/>
                </a:cubicBezTo>
                <a:cubicBezTo>
                  <a:pt x="914188" y="-25639"/>
                  <a:pt x="998531" y="9240"/>
                  <a:pt x="1087421" y="0"/>
                </a:cubicBezTo>
                <a:cubicBezTo>
                  <a:pt x="1193673" y="-51967"/>
                  <a:pt x="1438669" y="34522"/>
                  <a:pt x="1527258" y="0"/>
                </a:cubicBezTo>
                <a:cubicBezTo>
                  <a:pt x="1615847" y="-34522"/>
                  <a:pt x="1809034" y="55724"/>
                  <a:pt x="1994302" y="0"/>
                </a:cubicBezTo>
                <a:cubicBezTo>
                  <a:pt x="2179570" y="-55724"/>
                  <a:pt x="2257546" y="721"/>
                  <a:pt x="2447743" y="0"/>
                </a:cubicBezTo>
                <a:cubicBezTo>
                  <a:pt x="2523914" y="872"/>
                  <a:pt x="2591279" y="62610"/>
                  <a:pt x="2609811" y="162068"/>
                </a:cubicBezTo>
                <a:cubicBezTo>
                  <a:pt x="2612566" y="354563"/>
                  <a:pt x="2570023" y="452551"/>
                  <a:pt x="2609811" y="567228"/>
                </a:cubicBezTo>
                <a:lnTo>
                  <a:pt x="2609811" y="567228"/>
                </a:lnTo>
                <a:cubicBezTo>
                  <a:pt x="2613261" y="641559"/>
                  <a:pt x="2597802" y="729724"/>
                  <a:pt x="2609811" y="810325"/>
                </a:cubicBezTo>
                <a:lnTo>
                  <a:pt x="2609811" y="810322"/>
                </a:lnTo>
                <a:cubicBezTo>
                  <a:pt x="2624345" y="891380"/>
                  <a:pt x="2539586" y="974355"/>
                  <a:pt x="2447743" y="972390"/>
                </a:cubicBezTo>
                <a:cubicBezTo>
                  <a:pt x="2349936" y="997835"/>
                  <a:pt x="2192148" y="950637"/>
                  <a:pt x="1980699" y="972390"/>
                </a:cubicBezTo>
                <a:cubicBezTo>
                  <a:pt x="1769250" y="994143"/>
                  <a:pt x="1670365" y="950117"/>
                  <a:pt x="1513655" y="972390"/>
                </a:cubicBezTo>
                <a:cubicBezTo>
                  <a:pt x="1356945" y="994663"/>
                  <a:pt x="1194438" y="928226"/>
                  <a:pt x="1087421" y="972390"/>
                </a:cubicBezTo>
                <a:cubicBezTo>
                  <a:pt x="987960" y="990546"/>
                  <a:pt x="837763" y="972124"/>
                  <a:pt x="774244" y="972390"/>
                </a:cubicBezTo>
                <a:cubicBezTo>
                  <a:pt x="710725" y="972656"/>
                  <a:pt x="536567" y="933961"/>
                  <a:pt x="434969" y="972390"/>
                </a:cubicBezTo>
                <a:lnTo>
                  <a:pt x="434969" y="972390"/>
                </a:lnTo>
                <a:cubicBezTo>
                  <a:pt x="305624" y="996755"/>
                  <a:pt x="243074" y="969181"/>
                  <a:pt x="162068" y="972390"/>
                </a:cubicBezTo>
                <a:cubicBezTo>
                  <a:pt x="64023" y="962618"/>
                  <a:pt x="-17860" y="917960"/>
                  <a:pt x="0" y="810322"/>
                </a:cubicBezTo>
                <a:lnTo>
                  <a:pt x="0" y="810325"/>
                </a:lnTo>
                <a:cubicBezTo>
                  <a:pt x="-165855" y="823254"/>
                  <a:pt x="-337643" y="796021"/>
                  <a:pt x="-500875" y="815475"/>
                </a:cubicBezTo>
                <a:cubicBezTo>
                  <a:pt x="-376583" y="680516"/>
                  <a:pt x="-222014" y="722477"/>
                  <a:pt x="0" y="567228"/>
                </a:cubicBezTo>
                <a:cubicBezTo>
                  <a:pt x="-44750" y="438609"/>
                  <a:pt x="42249" y="258357"/>
                  <a:pt x="0" y="162068"/>
                </a:cubicBezTo>
                <a:close/>
              </a:path>
            </a:pathLst>
          </a:custGeom>
          <a:ln w="19050">
            <a:solidFill>
              <a:schemeClr val="tx1"/>
            </a:solidFill>
            <a:prstDash val="sysDot"/>
            <a:extLst>
              <a:ext uri="{C807C97D-BFC1-408E-A445-0C87EB9F89A2}">
                <ask:lineSketchStyleProps xmlns:ask="http://schemas.microsoft.com/office/drawing/2018/sketchyshapes" sd="3211780792">
                  <a:prstGeom prst="wedgeRoundRectCallout">
                    <a:avLst>
                      <a:gd name="adj1" fmla="val -69192"/>
                      <a:gd name="adj2" fmla="val 33863"/>
                      <a:gd name="adj3" fmla="val 16667"/>
                    </a:avLst>
                  </a:prstGeom>
                  <ask:type>
                    <ask:lineSketchScribble/>
                  </ask:type>
                </ask:lineSketchStyleProps>
              </a:ext>
            </a:extLst>
          </a:ln>
        </p:spPr>
        <p:style>
          <a:lnRef idx="2">
            <a:schemeClr val="accent1"/>
          </a:lnRef>
          <a:fillRef idx="1">
            <a:schemeClr val="lt1"/>
          </a:fillRef>
          <a:effectRef idx="0">
            <a:schemeClr val="accent1"/>
          </a:effectRef>
          <a:fontRef idx="minor">
            <a:schemeClr val="dk1"/>
          </a:fontRef>
        </p:style>
        <p:txBody>
          <a:bodyPr rtlCol="0" anchor="ctr"/>
          <a:lstStyle/>
          <a:p>
            <a:r>
              <a:rPr kumimoji="1" lang="ja-JP" altLang="en-US">
                <a:latin typeface="UD Digi Kyokasho NK-R" panose="02020400000000000000" pitchFamily="18" charset="-128"/>
                <a:ea typeface="UD Digi Kyokasho NK-R" panose="02020400000000000000" pitchFamily="18" charset="-128"/>
              </a:rPr>
              <a:t>アニメやマンガで季節によって制服が</a:t>
            </a:r>
            <a:r>
              <a:rPr lang="ja-JP" altLang="en-US">
                <a:latin typeface="UD Digi Kyokasho NK-R" panose="02020400000000000000" pitchFamily="18" charset="-128"/>
                <a:ea typeface="UD Digi Kyokasho NK-R" panose="02020400000000000000" pitchFamily="18" charset="-128"/>
              </a:rPr>
              <a:t>衣替えされるのを見ました。</a:t>
            </a:r>
            <a:endParaRPr kumimoji="1" lang="en-US" sz="2800">
              <a:latin typeface="UD Digi Kyokasho NK-R" panose="02020400000000000000" pitchFamily="18" charset="-128"/>
              <a:ea typeface="UD Digi Kyokasho NK-R" panose="02020400000000000000" pitchFamily="18" charset="-128"/>
            </a:endParaRPr>
          </a:p>
        </p:txBody>
      </p:sp>
      <p:sp>
        <p:nvSpPr>
          <p:cNvPr id="4" name="矢印: 五方向 6">
            <a:extLst>
              <a:ext uri="{FF2B5EF4-FFF2-40B4-BE49-F238E27FC236}">
                <a16:creationId xmlns:a16="http://schemas.microsoft.com/office/drawing/2014/main" id="{FDA07B82-A48C-A45F-950A-71C558CEA0CF}"/>
              </a:ext>
            </a:extLst>
          </p:cNvPr>
          <p:cNvSpPr/>
          <p:nvPr/>
        </p:nvSpPr>
        <p:spPr>
          <a:xfrm>
            <a:off x="479503" y="640384"/>
            <a:ext cx="2225522" cy="775043"/>
          </a:xfrm>
          <a:custGeom>
            <a:avLst/>
            <a:gdLst>
              <a:gd name="connsiteX0" fmla="*/ 0 w 2225522"/>
              <a:gd name="connsiteY0" fmla="*/ 0 h 775043"/>
              <a:gd name="connsiteX1" fmla="*/ 1805921 w 2225522"/>
              <a:gd name="connsiteY1" fmla="*/ 0 h 775043"/>
              <a:gd name="connsiteX2" fmla="*/ 2225522 w 2225522"/>
              <a:gd name="connsiteY2" fmla="*/ 387522 h 775043"/>
              <a:gd name="connsiteX3" fmla="*/ 1805921 w 2225522"/>
              <a:gd name="connsiteY3" fmla="*/ 775043 h 775043"/>
              <a:gd name="connsiteX4" fmla="*/ 0 w 2225522"/>
              <a:gd name="connsiteY4" fmla="*/ 775043 h 775043"/>
              <a:gd name="connsiteX5" fmla="*/ 0 w 2225522"/>
              <a:gd name="connsiteY5" fmla="*/ 0 h 77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25522" h="775043" fill="none" extrusionOk="0">
                <a:moveTo>
                  <a:pt x="0" y="0"/>
                </a:moveTo>
                <a:cubicBezTo>
                  <a:pt x="392043" y="-151702"/>
                  <a:pt x="999238" y="146904"/>
                  <a:pt x="1805921" y="0"/>
                </a:cubicBezTo>
                <a:cubicBezTo>
                  <a:pt x="1885148" y="76921"/>
                  <a:pt x="2134490" y="372378"/>
                  <a:pt x="2225522" y="387522"/>
                </a:cubicBezTo>
                <a:cubicBezTo>
                  <a:pt x="2138562" y="446827"/>
                  <a:pt x="1979010" y="650268"/>
                  <a:pt x="1805921" y="775043"/>
                </a:cubicBezTo>
                <a:cubicBezTo>
                  <a:pt x="1164527" y="667560"/>
                  <a:pt x="232100" y="625527"/>
                  <a:pt x="0" y="775043"/>
                </a:cubicBezTo>
                <a:cubicBezTo>
                  <a:pt x="34774" y="565007"/>
                  <a:pt x="55805" y="136291"/>
                  <a:pt x="0" y="0"/>
                </a:cubicBezTo>
                <a:close/>
              </a:path>
              <a:path w="2225522" h="775043" stroke="0" extrusionOk="0">
                <a:moveTo>
                  <a:pt x="0" y="0"/>
                </a:moveTo>
                <a:cubicBezTo>
                  <a:pt x="601877" y="-12782"/>
                  <a:pt x="1592555" y="92937"/>
                  <a:pt x="1805921" y="0"/>
                </a:cubicBezTo>
                <a:cubicBezTo>
                  <a:pt x="1956074" y="84725"/>
                  <a:pt x="2090284" y="283927"/>
                  <a:pt x="2225522" y="387522"/>
                </a:cubicBezTo>
                <a:cubicBezTo>
                  <a:pt x="2075591" y="552827"/>
                  <a:pt x="1970430" y="625114"/>
                  <a:pt x="1805921" y="775043"/>
                </a:cubicBezTo>
                <a:cubicBezTo>
                  <a:pt x="953939" y="761224"/>
                  <a:pt x="451829" y="692644"/>
                  <a:pt x="0" y="775043"/>
                </a:cubicBezTo>
                <a:cubicBezTo>
                  <a:pt x="-33438" y="676595"/>
                  <a:pt x="-30800" y="326315"/>
                  <a:pt x="0" y="0"/>
                </a:cubicBezTo>
                <a:close/>
              </a:path>
            </a:pathLst>
          </a:custGeom>
          <a:solidFill>
            <a:srgbClr val="C55A11"/>
          </a:solidFill>
          <a:ln w="12700" cap="flat" cmpd="sng" algn="ctr">
            <a:solidFill>
              <a:schemeClr val="accent5">
                <a:lumMod val="50000"/>
              </a:schemeClr>
            </a:solidFill>
            <a:prstDash val="solid"/>
            <a:miter lim="800000"/>
            <a:extLst>
              <a:ext uri="{C807C97D-BFC1-408E-A445-0C87EB9F89A2}">
                <ask:lineSketchStyleProps xmlns:ask="http://schemas.microsoft.com/office/drawing/2018/sketchyshapes" sd="380318463">
                  <a:prstGeom prst="homePlate">
                    <a:avLst>
                      <a:gd name="adj" fmla="val 54139"/>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ysClr val="window" lastClr="FFFFFF"/>
                </a:solidFill>
                <a:latin typeface="Calibri" panose="020F0502020204030204"/>
              </a:defRPr>
            </a:lvl1pPr>
            <a:lvl2pPr marL="457200" algn="l" defTabSz="914400" rtl="0" eaLnBrk="1" latinLnBrk="0" hangingPunct="1">
              <a:defRPr sz="1800" kern="1200">
                <a:solidFill>
                  <a:sysClr val="window" lastClr="FFFFFF"/>
                </a:solidFill>
                <a:latin typeface="Calibri" panose="020F0502020204030204"/>
              </a:defRPr>
            </a:lvl2pPr>
            <a:lvl3pPr marL="914400" algn="l" defTabSz="914400" rtl="0" eaLnBrk="1" latinLnBrk="0" hangingPunct="1">
              <a:defRPr sz="1800" kern="1200">
                <a:solidFill>
                  <a:sysClr val="window" lastClr="FFFFFF"/>
                </a:solidFill>
                <a:latin typeface="Calibri" panose="020F0502020204030204"/>
              </a:defRPr>
            </a:lvl3pPr>
            <a:lvl4pPr marL="1371600" algn="l" defTabSz="914400" rtl="0" eaLnBrk="1" latinLnBrk="0" hangingPunct="1">
              <a:defRPr sz="1800" kern="1200">
                <a:solidFill>
                  <a:sysClr val="window" lastClr="FFFFFF"/>
                </a:solidFill>
                <a:latin typeface="Calibri" panose="020F0502020204030204"/>
              </a:defRPr>
            </a:lvl4pPr>
            <a:lvl5pPr marL="1828800" algn="l" defTabSz="914400" rtl="0" eaLnBrk="1" latinLnBrk="0" hangingPunct="1">
              <a:defRPr sz="1800" kern="1200">
                <a:solidFill>
                  <a:sysClr val="window" lastClr="FFFFFF"/>
                </a:solidFill>
                <a:latin typeface="Calibri" panose="020F0502020204030204"/>
              </a:defRPr>
            </a:lvl5pPr>
            <a:lvl6pPr marL="2286000" algn="l" defTabSz="914400" rtl="0" eaLnBrk="1" latinLnBrk="0" hangingPunct="1">
              <a:defRPr sz="1800" kern="1200">
                <a:solidFill>
                  <a:sysClr val="window" lastClr="FFFFFF"/>
                </a:solidFill>
                <a:latin typeface="Calibri" panose="020F0502020204030204"/>
              </a:defRPr>
            </a:lvl6pPr>
            <a:lvl7pPr marL="2743200" algn="l" defTabSz="914400" rtl="0" eaLnBrk="1" latinLnBrk="0" hangingPunct="1">
              <a:defRPr sz="1800" kern="1200">
                <a:solidFill>
                  <a:sysClr val="window" lastClr="FFFFFF"/>
                </a:solidFill>
                <a:latin typeface="Calibri" panose="020F0502020204030204"/>
              </a:defRPr>
            </a:lvl7pPr>
            <a:lvl8pPr marL="3200400" algn="l" defTabSz="914400" rtl="0" eaLnBrk="1" latinLnBrk="0" hangingPunct="1">
              <a:defRPr sz="1800" kern="1200">
                <a:solidFill>
                  <a:sysClr val="window" lastClr="FFFFFF"/>
                </a:solidFill>
                <a:latin typeface="Calibri" panose="020F0502020204030204"/>
              </a:defRPr>
            </a:lvl8pPr>
            <a:lvl9pPr marL="3657600" algn="l" defTabSz="914400" rtl="0" eaLnBrk="1" latinLnBrk="0" hangingPunct="1">
              <a:defRPr sz="1800" kern="1200">
                <a:solidFill>
                  <a:sysClr val="window" lastClr="FFFFFF"/>
                </a:solidFill>
                <a:latin typeface="Calibri" panose="020F0502020204030204"/>
              </a:defRPr>
            </a:lvl9pPr>
          </a:lstStyle>
          <a:p>
            <a:pPr lvl="0" algn="ctr">
              <a:defRPr/>
            </a:pPr>
            <a:r>
              <a:rPr lang="ja-JP" altLang="en-US" sz="1600" b="1">
                <a:latin typeface="UD Digi Kyokasho NK-B" panose="02020700000000000000" pitchFamily="18" charset="-128"/>
                <a:ea typeface="UD Digi Kyokasho NK-B" panose="02020700000000000000" pitchFamily="18" charset="-128"/>
              </a:rPr>
              <a:t>知っていること を シェアしましょう。</a:t>
            </a:r>
            <a:r>
              <a:rPr lang="ja-JP" altLang="en-US" sz="1600">
                <a:latin typeface="UD Digi Kyokasho NK-B" panose="02020700000000000000" pitchFamily="18" charset="-128"/>
                <a:ea typeface="UD Digi Kyokasho NK-B" panose="02020700000000000000" pitchFamily="18" charset="-128"/>
              </a:rPr>
              <a:t> </a:t>
            </a:r>
            <a:endParaRPr kumimoji="0" lang="en-US" sz="1600" b="1" i="0" u="none" strike="noStrike" kern="1200" normalizeH="0" baseline="0" noProof="0">
              <a:solidFill>
                <a:schemeClr val="bg1"/>
              </a:solidFill>
              <a:uLnTx/>
              <a:uFillTx/>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3128717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176588" y="431923"/>
            <a:ext cx="9015412" cy="1325563"/>
          </a:xfrm>
        </p:spPr>
        <p:txBody>
          <a:bodyPr>
            <a:noAutofit/>
          </a:bodyPr>
          <a:lstStyle/>
          <a:p>
            <a:br>
              <a:rPr lang="th-TH" altLang="ja-JP" sz="3600" dirty="0">
                <a:latin typeface="UD Digi Kyokasho NK-B" panose="02020700000000000000" pitchFamily="18" charset="-128"/>
                <a:ea typeface="UD Digi Kyokasho NK-B" panose="02020700000000000000" pitchFamily="18" charset="-128"/>
                <a:cs typeface="+mn-cs"/>
              </a:rPr>
            </a:br>
            <a:r>
              <a:rPr kumimoji="1" lang="ja-JP" altLang="en-US" sz="3600" dirty="0">
                <a:latin typeface="UD Digi Kyokasho NK-B" panose="02020700000000000000" pitchFamily="18" charset="-128"/>
                <a:ea typeface="UD Digi Kyokasho NK-B" panose="02020700000000000000" pitchFamily="18" charset="-128"/>
              </a:rPr>
              <a:t>日本の高校の制服は季節によっていくつ</a:t>
            </a:r>
            <a:br>
              <a:rPr kumimoji="1" lang="en-US" altLang="ja-JP" sz="3600" dirty="0">
                <a:latin typeface="UD Digi Kyokasho NK-B" panose="02020700000000000000" pitchFamily="18" charset="-128"/>
                <a:ea typeface="UD Digi Kyokasho NK-B" panose="02020700000000000000" pitchFamily="18" charset="-128"/>
              </a:rPr>
            </a:br>
            <a:r>
              <a:rPr kumimoji="1" lang="ja-JP" altLang="en-US" sz="3600" dirty="0">
                <a:latin typeface="UD Digi Kyokasho NK-B" panose="02020700000000000000" pitchFamily="18" charset="-128"/>
                <a:ea typeface="UD Digi Kyokasho NK-B" panose="02020700000000000000" pitchFamily="18" charset="-128"/>
              </a:rPr>
              <a:t>分かれていますか。</a:t>
            </a:r>
            <a:br>
              <a:rPr lang="th-TH" altLang="ja-JP" sz="3600" dirty="0">
                <a:latin typeface="UD Digi Kyokasho NK-B" panose="02020700000000000000" pitchFamily="18" charset="-128"/>
                <a:ea typeface="UD Digi Kyokasho NK-B" panose="02020700000000000000" pitchFamily="18" charset="-128"/>
                <a:cs typeface="+mn-cs"/>
              </a:rPr>
            </a:br>
            <a:endParaRPr kumimoji="1" lang="en-US" sz="3600" dirty="0">
              <a:latin typeface="UD Digi Kyokasho NK-B" panose="02020700000000000000" pitchFamily="18" charset="-128"/>
              <a:ea typeface="UD Digi Kyokasho NK-B" panose="02020700000000000000" pitchFamily="18" charset="-128"/>
              <a:cs typeface="+mn-cs"/>
            </a:endParaRPr>
          </a:p>
        </p:txBody>
      </p:sp>
      <p:sp>
        <p:nvSpPr>
          <p:cNvPr id="6" name="角丸四角形吹き出し 5"/>
          <p:cNvSpPr/>
          <p:nvPr/>
        </p:nvSpPr>
        <p:spPr>
          <a:xfrm>
            <a:off x="1140653" y="484821"/>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latin typeface="UD Digi Kyokasho NK-B" panose="02020700000000000000" pitchFamily="18" charset="-128"/>
                <a:ea typeface="UD Digi Kyokasho NK-B" panose="02020700000000000000" pitchFamily="18" charset="-128"/>
              </a:rPr>
              <a:t>クイズ</a:t>
            </a:r>
            <a:endParaRPr kumimoji="1" lang="en-US" sz="4000" b="1" dirty="0">
              <a:latin typeface="UD Digi Kyokasho NK-B" panose="02020700000000000000" pitchFamily="18" charset="-128"/>
              <a:ea typeface="UD Digi Kyokasho NK-B" panose="02020700000000000000" pitchFamily="18" charset="-128"/>
            </a:endParaRPr>
          </a:p>
        </p:txBody>
      </p:sp>
      <p:sp>
        <p:nvSpPr>
          <p:cNvPr id="7" name="AutoShape 2" descr="コミックポップアートスタイルでクイズクイズの脳のゲームワードベクトルイラストデザイン - 疑問符のベクターアート素材や画像を多数ご用意 - iStoc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円形吹き出し 12"/>
          <p:cNvSpPr/>
          <p:nvPr/>
        </p:nvSpPr>
        <p:spPr>
          <a:xfrm>
            <a:off x="345799" y="747816"/>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dirty="0">
                <a:latin typeface="UD Digi Kyokasho NK-B" panose="02020700000000000000" pitchFamily="18" charset="-128"/>
                <a:ea typeface="UD Digi Kyokasho NK-B" panose="02020700000000000000" pitchFamily="18" charset="-128"/>
              </a:rPr>
              <a:t>❓</a:t>
            </a:r>
            <a:endParaRPr kumimoji="1" lang="en-US" sz="3200" dirty="0">
              <a:latin typeface="UD Digi Kyokasho NK-B" panose="02020700000000000000" pitchFamily="18" charset="-128"/>
              <a:ea typeface="UD Digi Kyokasho NK-B" panose="02020700000000000000" pitchFamily="18" charset="-128"/>
            </a:endParaRPr>
          </a:p>
        </p:txBody>
      </p:sp>
      <p:sp>
        <p:nvSpPr>
          <p:cNvPr id="8" name="コンテンツ プレースホルダー 2"/>
          <p:cNvSpPr>
            <a:spLocks noGrp="1"/>
          </p:cNvSpPr>
          <p:nvPr>
            <p:ph idx="1"/>
          </p:nvPr>
        </p:nvSpPr>
        <p:spPr>
          <a:xfrm>
            <a:off x="1053118" y="1810385"/>
            <a:ext cx="10515600" cy="4351338"/>
          </a:xfrm>
        </p:spPr>
        <p:txBody>
          <a:bodyPr>
            <a:normAutofit/>
          </a:bodyPr>
          <a:lstStyle/>
          <a:p>
            <a:pPr marL="0" indent="0">
              <a:buNone/>
            </a:pPr>
            <a:endParaRPr lang="th-TH" sz="4000" dirty="0">
              <a:latin typeface="UD Digi Kyokasho NK-R" panose="02020400000000000000" pitchFamily="18" charset="-128"/>
              <a:ea typeface="UD Digi Kyokasho NK-R" panose="02020400000000000000" pitchFamily="18" charset="-128"/>
            </a:endParaRPr>
          </a:p>
          <a:p>
            <a:pPr marL="742950" indent="-742950">
              <a:buAutoNum type="alphaLcPeriod"/>
            </a:pPr>
            <a:r>
              <a:rPr lang="ja-JP" altLang="en-US" sz="4000" dirty="0">
                <a:latin typeface="UD Digi Kyokasho NK-R" panose="02020400000000000000" pitchFamily="18" charset="-128"/>
                <a:ea typeface="UD Digi Kyokasho NK-R" panose="02020400000000000000" pitchFamily="18" charset="-128"/>
              </a:rPr>
              <a:t>２つ</a:t>
            </a:r>
            <a:endParaRPr lang="th-TH" sz="4000" dirty="0">
              <a:latin typeface="UD Digi Kyokasho NK-R" panose="02020400000000000000" pitchFamily="18" charset="-128"/>
              <a:ea typeface="UD Digi Kyokasho NK-R" panose="02020400000000000000" pitchFamily="18" charset="-128"/>
            </a:endParaRPr>
          </a:p>
          <a:p>
            <a:pPr marL="742950" indent="-742950">
              <a:buAutoNum type="alphaLcPeriod"/>
            </a:pPr>
            <a:endParaRPr kumimoji="1" lang="th-TH" sz="4000" dirty="0">
              <a:latin typeface="UD Digi Kyokasho NK-R" panose="02020400000000000000" pitchFamily="18" charset="-128"/>
              <a:ea typeface="UD Digi Kyokasho NK-R" panose="02020400000000000000" pitchFamily="18" charset="-128"/>
            </a:endParaRPr>
          </a:p>
          <a:p>
            <a:pPr marL="742950" indent="-742950">
              <a:buAutoNum type="alphaLcPeriod"/>
            </a:pPr>
            <a:r>
              <a:rPr kumimoji="1" lang="ja-JP" altLang="en-US" sz="4000" dirty="0">
                <a:latin typeface="UD Digi Kyokasho NK-R" panose="02020400000000000000" pitchFamily="18" charset="-128"/>
                <a:ea typeface="UD Digi Kyokasho NK-R" panose="02020400000000000000" pitchFamily="18" charset="-128"/>
              </a:rPr>
              <a:t>４つ</a:t>
            </a:r>
            <a:endParaRPr kumimoji="1" lang="th-TH" sz="4000" dirty="0">
              <a:latin typeface="UD Digi Kyokasho NK-R" panose="02020400000000000000" pitchFamily="18" charset="-128"/>
              <a:ea typeface="UD Digi Kyokasho NK-R" panose="02020400000000000000" pitchFamily="18" charset="-128"/>
            </a:endParaRPr>
          </a:p>
        </p:txBody>
      </p:sp>
      <p:sp>
        <p:nvSpPr>
          <p:cNvPr id="3" name="楕円 2"/>
          <p:cNvSpPr/>
          <p:nvPr/>
        </p:nvSpPr>
        <p:spPr>
          <a:xfrm>
            <a:off x="1053118" y="2516823"/>
            <a:ext cx="548640" cy="5334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pic>
        <p:nvPicPr>
          <p:cNvPr id="4" name="Picture 3">
            <a:extLst>
              <a:ext uri="{FF2B5EF4-FFF2-40B4-BE49-F238E27FC236}">
                <a16:creationId xmlns:a16="http://schemas.microsoft.com/office/drawing/2014/main" id="{6D96C3FE-F865-5543-8FDF-26ECD2B333B6}"/>
              </a:ext>
            </a:extLst>
          </p:cNvPr>
          <p:cNvPicPr>
            <a:picLocks noChangeAspect="1"/>
          </p:cNvPicPr>
          <p:nvPr/>
        </p:nvPicPr>
        <p:blipFill>
          <a:blip r:embed="rId3"/>
          <a:stretch>
            <a:fillRect/>
          </a:stretch>
        </p:blipFill>
        <p:spPr>
          <a:xfrm>
            <a:off x="7315200" y="2143889"/>
            <a:ext cx="3518534" cy="3684329"/>
          </a:xfrm>
          <a:prstGeom prst="rect">
            <a:avLst/>
          </a:prstGeom>
        </p:spPr>
      </p:pic>
    </p:spTree>
    <p:extLst>
      <p:ext uri="{BB962C8B-B14F-4D97-AF65-F5344CB8AC3E}">
        <p14:creationId xmlns:p14="http://schemas.microsoft.com/office/powerpoint/2010/main" val="1390804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in a school uniform&#10;&#10;Description automatically generated with low confidence">
            <a:extLst>
              <a:ext uri="{FF2B5EF4-FFF2-40B4-BE49-F238E27FC236}">
                <a16:creationId xmlns:a16="http://schemas.microsoft.com/office/drawing/2014/main" id="{06381756-2A85-16D5-6AD0-28BDA10AE2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6481" y="1698828"/>
            <a:ext cx="3116082" cy="4670473"/>
          </a:xfrm>
          <a:prstGeom prst="rect">
            <a:avLst/>
          </a:prstGeom>
        </p:spPr>
      </p:pic>
      <p:sp>
        <p:nvSpPr>
          <p:cNvPr id="4" name="Speech Bubble: Rectangle with Corners Rounded 3">
            <a:extLst>
              <a:ext uri="{FF2B5EF4-FFF2-40B4-BE49-F238E27FC236}">
                <a16:creationId xmlns:a16="http://schemas.microsoft.com/office/drawing/2014/main" id="{79F2EEE1-6620-5EF3-ABCA-CE9F85733D22}"/>
              </a:ext>
            </a:extLst>
          </p:cNvPr>
          <p:cNvSpPr/>
          <p:nvPr/>
        </p:nvSpPr>
        <p:spPr>
          <a:xfrm>
            <a:off x="8667987" y="2969894"/>
            <a:ext cx="3239959" cy="1438276"/>
          </a:xfrm>
          <a:prstGeom prst="wedgeRoundRectCallout">
            <a:avLst>
              <a:gd name="adj1" fmla="val 2671"/>
              <a:gd name="adj2" fmla="val 93400"/>
              <a:gd name="adj3" fmla="val 16667"/>
            </a:avLst>
          </a:prstGeom>
          <a:ln>
            <a:solidFill>
              <a:schemeClr val="accent5">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r>
              <a:rPr lang="ja-JP" altLang="en-US" sz="2800" dirty="0">
                <a:solidFill>
                  <a:srgbClr val="000000"/>
                </a:solidFill>
                <a:latin typeface="UD Digi Kyokasho NK-R" panose="02020400000000000000" pitchFamily="18" charset="-128"/>
                <a:ea typeface="UD Digi Kyokasho NK-R" panose="02020400000000000000" pitchFamily="18" charset="-128"/>
              </a:rPr>
              <a:t>日本の制服には</a:t>
            </a:r>
            <a:endParaRPr lang="en-US" altLang="ja-JP" sz="2800" dirty="0">
              <a:solidFill>
                <a:srgbClr val="000000"/>
              </a:solidFill>
              <a:latin typeface="UD Digi Kyokasho NK-R" panose="02020400000000000000" pitchFamily="18" charset="-128"/>
              <a:ea typeface="UD Digi Kyokasho NK-R" panose="02020400000000000000" pitchFamily="18" charset="-128"/>
            </a:endParaRPr>
          </a:p>
          <a:p>
            <a:r>
              <a:rPr lang="ja-JP" altLang="en-US" sz="2800" dirty="0">
                <a:solidFill>
                  <a:srgbClr val="000000"/>
                </a:solidFill>
                <a:latin typeface="UD Digi Kyokasho NK-R" panose="02020400000000000000" pitchFamily="18" charset="-128"/>
                <a:ea typeface="UD Digi Kyokasho NK-R" panose="02020400000000000000" pitchFamily="18" charset="-128"/>
              </a:rPr>
              <a:t>冬服と夏服が</a:t>
            </a:r>
            <a:endParaRPr lang="en-US" altLang="ja-JP" sz="2800" dirty="0">
              <a:solidFill>
                <a:srgbClr val="000000"/>
              </a:solidFill>
              <a:latin typeface="UD Digi Kyokasho NK-R" panose="02020400000000000000" pitchFamily="18" charset="-128"/>
              <a:ea typeface="UD Digi Kyokasho NK-R" panose="02020400000000000000" pitchFamily="18" charset="-128"/>
            </a:endParaRPr>
          </a:p>
          <a:p>
            <a:r>
              <a:rPr lang="ja-JP" altLang="en-US" sz="2800" dirty="0">
                <a:solidFill>
                  <a:srgbClr val="000000"/>
                </a:solidFill>
                <a:latin typeface="UD Digi Kyokasho NK-R" panose="02020400000000000000" pitchFamily="18" charset="-128"/>
                <a:ea typeface="UD Digi Kyokasho NK-R" panose="02020400000000000000" pitchFamily="18" charset="-128"/>
              </a:rPr>
              <a:t>あります。</a:t>
            </a:r>
            <a:endParaRPr lang="th-TH" altLang="ja-JP" sz="2800" dirty="0">
              <a:solidFill>
                <a:srgbClr val="000000"/>
              </a:solidFill>
              <a:latin typeface="UD Digi Kyokasho NK-R" panose="02020400000000000000" pitchFamily="18" charset="-128"/>
              <a:ea typeface="UD Digi Kyokasho NK-R" panose="02020400000000000000" pitchFamily="18" charset="-128"/>
            </a:endParaRPr>
          </a:p>
        </p:txBody>
      </p:sp>
      <p:pic>
        <p:nvPicPr>
          <p:cNvPr id="9" name="Picture 26">
            <a:extLst>
              <a:ext uri="{FF2B5EF4-FFF2-40B4-BE49-F238E27FC236}">
                <a16:creationId xmlns:a16="http://schemas.microsoft.com/office/drawing/2014/main" id="{94D8108C-B31C-6F2A-6255-0A5624764F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97343" y="4966911"/>
            <a:ext cx="1190624" cy="1400175"/>
          </a:xfrm>
          <a:prstGeom prst="rect">
            <a:avLst/>
          </a:prstGeom>
        </p:spPr>
      </p:pic>
      <p:pic>
        <p:nvPicPr>
          <p:cNvPr id="10" name="Picture 2">
            <a:extLst>
              <a:ext uri="{FF2B5EF4-FFF2-40B4-BE49-F238E27FC236}">
                <a16:creationId xmlns:a16="http://schemas.microsoft.com/office/drawing/2014/main" id="{DFE7F1CD-B74E-A830-9BDB-69B3BBB267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499276" y="263917"/>
            <a:ext cx="1114425" cy="1438275"/>
          </a:xfrm>
          <a:prstGeom prst="rect">
            <a:avLst/>
          </a:prstGeom>
        </p:spPr>
      </p:pic>
      <p:sp>
        <p:nvSpPr>
          <p:cNvPr id="11" name="Speech Bubble: Oval 10">
            <a:extLst>
              <a:ext uri="{FF2B5EF4-FFF2-40B4-BE49-F238E27FC236}">
                <a16:creationId xmlns:a16="http://schemas.microsoft.com/office/drawing/2014/main" id="{83E3845B-F036-8A0B-9887-D03B72E6A3DD}"/>
              </a:ext>
            </a:extLst>
          </p:cNvPr>
          <p:cNvSpPr/>
          <p:nvPr/>
        </p:nvSpPr>
        <p:spPr>
          <a:xfrm>
            <a:off x="6173417" y="110340"/>
            <a:ext cx="4325859" cy="1745428"/>
          </a:xfrm>
          <a:prstGeom prst="wedgeEllipseCallout">
            <a:avLst>
              <a:gd name="adj1" fmla="val -24171"/>
              <a:gd name="adj2" fmla="val 59956"/>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dirty="0">
                <a:solidFill>
                  <a:srgbClr val="000000"/>
                </a:solidFill>
                <a:latin typeface="UD Digi Kyokasho NK-R" panose="02020400000000000000" pitchFamily="18" charset="-128"/>
                <a:ea typeface="UD Digi Kyokasho NK-R" panose="02020400000000000000" pitchFamily="18" charset="-128"/>
              </a:rPr>
              <a:t>冬服は体が温まるように生地が厚くて黒い</a:t>
            </a:r>
            <a:r>
              <a:rPr lang="en-US" sz="2400" dirty="0">
                <a:solidFill>
                  <a:srgbClr val="000000"/>
                </a:solidFill>
                <a:latin typeface="UD Digi Kyokasho NK-R" panose="02020400000000000000" pitchFamily="18" charset="-128"/>
                <a:ea typeface="UD Digi Kyokasho NK-R" panose="02020400000000000000" pitchFamily="18" charset="-128"/>
              </a:rPr>
              <a:t>。</a:t>
            </a:r>
            <a:endParaRPr lang="en-US" sz="2400" dirty="0">
              <a:latin typeface="UD Digi Kyokasho NK-R" panose="02020400000000000000" pitchFamily="18" charset="-128"/>
              <a:ea typeface="UD Digi Kyokasho NK-R" panose="02020400000000000000" pitchFamily="18" charset="-128"/>
            </a:endParaRPr>
          </a:p>
        </p:txBody>
      </p:sp>
      <p:pic>
        <p:nvPicPr>
          <p:cNvPr id="12" name="Picture 11" descr="A person in a white shirt and grey skirt holding a red folder&#10;&#10;Description automatically generated">
            <a:extLst>
              <a:ext uri="{FF2B5EF4-FFF2-40B4-BE49-F238E27FC236}">
                <a16:creationId xmlns:a16="http://schemas.microsoft.com/office/drawing/2014/main" id="{ECDA7479-C4D6-6F8A-97A8-240AE0B117CA}"/>
              </a:ext>
            </a:extLst>
          </p:cNvPr>
          <p:cNvPicPr>
            <a:picLocks noChangeAspect="1"/>
          </p:cNvPicPr>
          <p:nvPr/>
        </p:nvPicPr>
        <p:blipFill rotWithShape="1">
          <a:blip r:embed="rId7">
            <a:extLst>
              <a:ext uri="{28A0092B-C50C-407E-A947-70E740481C1C}">
                <a14:useLocalDpi xmlns:a14="http://schemas.microsoft.com/office/drawing/2010/main" val="0"/>
              </a:ext>
            </a:extLst>
          </a:blip>
          <a:srcRect l="40000" t="2412" r="10385"/>
          <a:stretch/>
        </p:blipFill>
        <p:spPr>
          <a:xfrm>
            <a:off x="936722" y="483284"/>
            <a:ext cx="3559047" cy="4670473"/>
          </a:xfrm>
          <a:prstGeom prst="rect">
            <a:avLst/>
          </a:prstGeom>
        </p:spPr>
      </p:pic>
      <p:sp>
        <p:nvSpPr>
          <p:cNvPr id="8" name="Speech Bubble: Oval 7">
            <a:extLst>
              <a:ext uri="{FF2B5EF4-FFF2-40B4-BE49-F238E27FC236}">
                <a16:creationId xmlns:a16="http://schemas.microsoft.com/office/drawing/2014/main" id="{05709DAF-1974-7746-AA22-F91F09A170CF}"/>
              </a:ext>
            </a:extLst>
          </p:cNvPr>
          <p:cNvSpPr/>
          <p:nvPr/>
        </p:nvSpPr>
        <p:spPr>
          <a:xfrm>
            <a:off x="70104" y="5148774"/>
            <a:ext cx="3024554" cy="1589650"/>
          </a:xfrm>
          <a:prstGeom prst="wedgeEllipseCallout">
            <a:avLst>
              <a:gd name="adj1" fmla="val 58275"/>
              <a:gd name="adj2" fmla="val -42958"/>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dirty="0">
                <a:solidFill>
                  <a:srgbClr val="000000"/>
                </a:solidFill>
                <a:latin typeface="UD Digi Kyokasho NK-R" panose="02020400000000000000" pitchFamily="18" charset="-128"/>
                <a:ea typeface="UD Digi Kyokasho NK-R" panose="02020400000000000000" pitchFamily="18" charset="-128"/>
              </a:rPr>
              <a:t>夏服は季節に合わせ、生地も色も薄い。</a:t>
            </a:r>
            <a:endParaRPr lang="en-US" sz="24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4032005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8" grpId="0" animBg="1"/>
    </p:bldLst>
  </p:timing>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กล่องข้อความ 4">
            <a:extLst>
              <a:ext uri="{FF2B5EF4-FFF2-40B4-BE49-F238E27FC236}">
                <a16:creationId xmlns:a16="http://schemas.microsoft.com/office/drawing/2014/main" id="{BA6C8D90-82BC-4C09-84D9-D0D7269F58B3}"/>
              </a:ext>
            </a:extLst>
          </p:cNvPr>
          <p:cNvSpPr txBox="1"/>
          <p:nvPr/>
        </p:nvSpPr>
        <p:spPr>
          <a:xfrm>
            <a:off x="940064" y="476809"/>
            <a:ext cx="2082621" cy="646331"/>
          </a:xfrm>
          <a:prstGeom prst="rect">
            <a:avLst/>
          </a:prstGeom>
          <a:noFill/>
          <a:ln>
            <a:solidFill>
              <a:schemeClr val="tx1"/>
            </a:solidFill>
          </a:ln>
        </p:spPr>
        <p:txBody>
          <a:bodyPr wrap="none" rtlCol="0">
            <a:spAutoFit/>
          </a:bodyPr>
          <a:lstStyle/>
          <a:p>
            <a:r>
              <a:rPr lang="en-US" sz="3600" dirty="0">
                <a:latin typeface="UD Digi Kyokasho NK-R" panose="02020400000000000000" pitchFamily="18" charset="-128"/>
                <a:ea typeface="UD Digi Kyokasho NK-R" panose="02020400000000000000" pitchFamily="18" charset="-128"/>
              </a:rPr>
              <a:t>3</a:t>
            </a:r>
            <a:r>
              <a:rPr lang="ja-JP" altLang="en-US" sz="3600" dirty="0">
                <a:latin typeface="UD Digi Kyokasho NK-R" panose="02020400000000000000" pitchFamily="18" charset="-128"/>
                <a:ea typeface="UD Digi Kyokasho NK-R" panose="02020400000000000000" pitchFamily="18" charset="-128"/>
              </a:rPr>
              <a:t>月～</a:t>
            </a:r>
            <a:r>
              <a:rPr lang="en-US" altLang="ja-JP" sz="3600" dirty="0">
                <a:latin typeface="UD Digi Kyokasho NK-R" panose="02020400000000000000" pitchFamily="18" charset="-128"/>
                <a:ea typeface="UD Digi Kyokasho NK-R" panose="02020400000000000000" pitchFamily="18" charset="-128"/>
              </a:rPr>
              <a:t>5</a:t>
            </a:r>
            <a:r>
              <a:rPr lang="ja-JP" altLang="en-US" sz="3600" dirty="0">
                <a:latin typeface="UD Digi Kyokasho NK-R" panose="02020400000000000000" pitchFamily="18" charset="-128"/>
                <a:ea typeface="UD Digi Kyokasho NK-R" panose="02020400000000000000" pitchFamily="18" charset="-128"/>
              </a:rPr>
              <a:t>月</a:t>
            </a:r>
            <a:endParaRPr lang="en-US" sz="3600" dirty="0">
              <a:latin typeface="UD Digi Kyokasho NK-R" panose="02020400000000000000" pitchFamily="18" charset="-128"/>
              <a:ea typeface="UD Digi Kyokasho NK-R" panose="02020400000000000000" pitchFamily="18" charset="-128"/>
            </a:endParaRPr>
          </a:p>
        </p:txBody>
      </p:sp>
      <p:sp>
        <p:nvSpPr>
          <p:cNvPr id="6" name="กล่องข้อความ 5">
            <a:extLst>
              <a:ext uri="{FF2B5EF4-FFF2-40B4-BE49-F238E27FC236}">
                <a16:creationId xmlns:a16="http://schemas.microsoft.com/office/drawing/2014/main" id="{FDC5E69D-4AAC-432A-BF96-CC84DAE4A505}"/>
              </a:ext>
            </a:extLst>
          </p:cNvPr>
          <p:cNvSpPr txBox="1"/>
          <p:nvPr/>
        </p:nvSpPr>
        <p:spPr>
          <a:xfrm>
            <a:off x="3587470" y="476809"/>
            <a:ext cx="2082621" cy="646331"/>
          </a:xfrm>
          <a:prstGeom prst="rect">
            <a:avLst/>
          </a:prstGeom>
          <a:noFill/>
          <a:ln>
            <a:solidFill>
              <a:schemeClr val="tx1"/>
            </a:solidFill>
          </a:ln>
        </p:spPr>
        <p:txBody>
          <a:bodyPr wrap="none" rtlCol="0">
            <a:spAutoFit/>
          </a:bodyPr>
          <a:lstStyle/>
          <a:p>
            <a:r>
              <a:rPr lang="en-US" altLang="ja-JP" sz="3600" dirty="0">
                <a:latin typeface="UD Digi Kyokasho NK-R" panose="02020400000000000000" pitchFamily="18" charset="-128"/>
                <a:ea typeface="UD Digi Kyokasho NK-R" panose="02020400000000000000" pitchFamily="18" charset="-128"/>
              </a:rPr>
              <a:t>6</a:t>
            </a:r>
            <a:r>
              <a:rPr lang="ja-JP" altLang="en-US" sz="3600" dirty="0">
                <a:latin typeface="UD Digi Kyokasho NK-R" panose="02020400000000000000" pitchFamily="18" charset="-128"/>
                <a:ea typeface="UD Digi Kyokasho NK-R" panose="02020400000000000000" pitchFamily="18" charset="-128"/>
              </a:rPr>
              <a:t>月～</a:t>
            </a:r>
            <a:r>
              <a:rPr lang="en-US" altLang="ja-JP" sz="3600" dirty="0">
                <a:latin typeface="UD Digi Kyokasho NK-R" panose="02020400000000000000" pitchFamily="18" charset="-128"/>
                <a:ea typeface="UD Digi Kyokasho NK-R" panose="02020400000000000000" pitchFamily="18" charset="-128"/>
              </a:rPr>
              <a:t>8</a:t>
            </a:r>
            <a:r>
              <a:rPr lang="ja-JP" altLang="en-US" sz="3600" dirty="0">
                <a:latin typeface="UD Digi Kyokasho NK-R" panose="02020400000000000000" pitchFamily="18" charset="-128"/>
                <a:ea typeface="UD Digi Kyokasho NK-R" panose="02020400000000000000" pitchFamily="18" charset="-128"/>
              </a:rPr>
              <a:t>月</a:t>
            </a:r>
            <a:endParaRPr lang="en-US" sz="3600" dirty="0">
              <a:latin typeface="UD Digi Kyokasho NK-R" panose="02020400000000000000" pitchFamily="18" charset="-128"/>
              <a:ea typeface="UD Digi Kyokasho NK-R" panose="02020400000000000000" pitchFamily="18" charset="-128"/>
            </a:endParaRPr>
          </a:p>
        </p:txBody>
      </p:sp>
      <p:sp>
        <p:nvSpPr>
          <p:cNvPr id="7" name="กล่องข้อความ 6">
            <a:extLst>
              <a:ext uri="{FF2B5EF4-FFF2-40B4-BE49-F238E27FC236}">
                <a16:creationId xmlns:a16="http://schemas.microsoft.com/office/drawing/2014/main" id="{BF023DEC-25F9-420A-842F-2CAB0EDB54B1}"/>
              </a:ext>
            </a:extLst>
          </p:cNvPr>
          <p:cNvSpPr txBox="1"/>
          <p:nvPr/>
        </p:nvSpPr>
        <p:spPr>
          <a:xfrm>
            <a:off x="6091184" y="476808"/>
            <a:ext cx="2400016" cy="646331"/>
          </a:xfrm>
          <a:prstGeom prst="rect">
            <a:avLst/>
          </a:prstGeom>
          <a:noFill/>
          <a:ln>
            <a:solidFill>
              <a:schemeClr val="tx1"/>
            </a:solidFill>
          </a:ln>
        </p:spPr>
        <p:txBody>
          <a:bodyPr wrap="none" rtlCol="0">
            <a:spAutoFit/>
          </a:bodyPr>
          <a:lstStyle/>
          <a:p>
            <a:r>
              <a:rPr lang="en-US" altLang="ja-JP" sz="3600">
                <a:latin typeface="UD Digi Kyokasho NK-R" panose="02020400000000000000" pitchFamily="18" charset="-128"/>
                <a:ea typeface="UD Digi Kyokasho NK-R" panose="02020400000000000000" pitchFamily="18" charset="-128"/>
              </a:rPr>
              <a:t>9</a:t>
            </a:r>
            <a:r>
              <a:rPr lang="ja-JP" altLang="en-US" sz="3600">
                <a:latin typeface="UD Digi Kyokasho NK-R" panose="02020400000000000000" pitchFamily="18" charset="-128"/>
                <a:ea typeface="UD Digi Kyokasho NK-R" panose="02020400000000000000" pitchFamily="18" charset="-128"/>
              </a:rPr>
              <a:t>月～</a:t>
            </a:r>
            <a:r>
              <a:rPr lang="en-US" altLang="ja-JP" sz="3600">
                <a:latin typeface="UD Digi Kyokasho NK-R" panose="02020400000000000000" pitchFamily="18" charset="-128"/>
                <a:ea typeface="UD Digi Kyokasho NK-R" panose="02020400000000000000" pitchFamily="18" charset="-128"/>
              </a:rPr>
              <a:t>11</a:t>
            </a:r>
            <a:r>
              <a:rPr lang="ja-JP" altLang="en-US" sz="3600">
                <a:latin typeface="UD Digi Kyokasho NK-R" panose="02020400000000000000" pitchFamily="18" charset="-128"/>
                <a:ea typeface="UD Digi Kyokasho NK-R" panose="02020400000000000000" pitchFamily="18" charset="-128"/>
              </a:rPr>
              <a:t>月</a:t>
            </a:r>
            <a:endParaRPr lang="en-US" sz="3600">
              <a:latin typeface="UD Digi Kyokasho NK-R" panose="02020400000000000000" pitchFamily="18" charset="-128"/>
              <a:ea typeface="UD Digi Kyokasho NK-R" panose="02020400000000000000" pitchFamily="18" charset="-128"/>
            </a:endParaRPr>
          </a:p>
        </p:txBody>
      </p:sp>
      <p:sp>
        <p:nvSpPr>
          <p:cNvPr id="8" name="กล่องข้อความ 7">
            <a:extLst>
              <a:ext uri="{FF2B5EF4-FFF2-40B4-BE49-F238E27FC236}">
                <a16:creationId xmlns:a16="http://schemas.microsoft.com/office/drawing/2014/main" id="{633D3D4C-5208-463D-9105-502E0B00855D}"/>
              </a:ext>
            </a:extLst>
          </p:cNvPr>
          <p:cNvSpPr txBox="1"/>
          <p:nvPr/>
        </p:nvSpPr>
        <p:spPr>
          <a:xfrm>
            <a:off x="8738590" y="476807"/>
            <a:ext cx="2400016" cy="646331"/>
          </a:xfrm>
          <a:prstGeom prst="rect">
            <a:avLst/>
          </a:prstGeom>
          <a:noFill/>
          <a:ln>
            <a:solidFill>
              <a:schemeClr val="tx1"/>
            </a:solidFill>
          </a:ln>
        </p:spPr>
        <p:txBody>
          <a:bodyPr wrap="none" rtlCol="0">
            <a:spAutoFit/>
          </a:bodyPr>
          <a:lstStyle/>
          <a:p>
            <a:r>
              <a:rPr lang="en-US" altLang="ja-JP" sz="3600">
                <a:latin typeface="UD Digi Kyokasho NK-R" panose="02020400000000000000" pitchFamily="18" charset="-128"/>
                <a:ea typeface="UD Digi Kyokasho NK-R" panose="02020400000000000000" pitchFamily="18" charset="-128"/>
              </a:rPr>
              <a:t>12</a:t>
            </a:r>
            <a:r>
              <a:rPr lang="ja-JP" altLang="en-US" sz="3600">
                <a:latin typeface="UD Digi Kyokasho NK-R" panose="02020400000000000000" pitchFamily="18" charset="-128"/>
                <a:ea typeface="UD Digi Kyokasho NK-R" panose="02020400000000000000" pitchFamily="18" charset="-128"/>
              </a:rPr>
              <a:t>月～</a:t>
            </a:r>
            <a:r>
              <a:rPr lang="en-US" altLang="ja-JP" sz="3600">
                <a:latin typeface="UD Digi Kyokasho NK-R" panose="02020400000000000000" pitchFamily="18" charset="-128"/>
                <a:ea typeface="UD Digi Kyokasho NK-R" panose="02020400000000000000" pitchFamily="18" charset="-128"/>
              </a:rPr>
              <a:t>2</a:t>
            </a:r>
            <a:r>
              <a:rPr lang="ja-JP" altLang="en-US" sz="3600">
                <a:latin typeface="UD Digi Kyokasho NK-R" panose="02020400000000000000" pitchFamily="18" charset="-128"/>
                <a:ea typeface="UD Digi Kyokasho NK-R" panose="02020400000000000000" pitchFamily="18" charset="-128"/>
              </a:rPr>
              <a:t>月</a:t>
            </a:r>
            <a:endParaRPr lang="en-US" sz="3600">
              <a:latin typeface="UD Digi Kyokasho NK-R" panose="02020400000000000000" pitchFamily="18" charset="-128"/>
              <a:ea typeface="UD Digi Kyokasho NK-R" panose="02020400000000000000" pitchFamily="18" charset="-128"/>
            </a:endParaRPr>
          </a:p>
        </p:txBody>
      </p:sp>
      <p:grpSp>
        <p:nvGrpSpPr>
          <p:cNvPr id="3" name="กลุ่ม 2">
            <a:extLst>
              <a:ext uri="{FF2B5EF4-FFF2-40B4-BE49-F238E27FC236}">
                <a16:creationId xmlns:a16="http://schemas.microsoft.com/office/drawing/2014/main" id="{DDEBC840-6F06-4A37-8726-6ED1604D41D2}"/>
              </a:ext>
            </a:extLst>
          </p:cNvPr>
          <p:cNvGrpSpPr/>
          <p:nvPr/>
        </p:nvGrpSpPr>
        <p:grpSpPr>
          <a:xfrm>
            <a:off x="8738590" y="1611331"/>
            <a:ext cx="1995808" cy="1749519"/>
            <a:chOff x="3116106" y="4373687"/>
            <a:chExt cx="2558814" cy="2243049"/>
          </a:xfrm>
        </p:grpSpPr>
        <p:pic>
          <p:nvPicPr>
            <p:cNvPr id="28" name="รูปภาพ 27">
              <a:extLst>
                <a:ext uri="{FF2B5EF4-FFF2-40B4-BE49-F238E27FC236}">
                  <a16:creationId xmlns:a16="http://schemas.microsoft.com/office/drawing/2014/main" id="{AFDE6A81-7B89-40E2-8AC1-CCE04A1D9B33}"/>
                </a:ext>
              </a:extLst>
            </p:cNvPr>
            <p:cNvPicPr>
              <a:picLocks noChangeAspect="1"/>
            </p:cNvPicPr>
            <p:nvPr/>
          </p:nvPicPr>
          <p:blipFill rotWithShape="1">
            <a:blip r:embed="rId3">
              <a:extLst>
                <a:ext uri="{28A0092B-C50C-407E-A947-70E740481C1C}">
                  <a14:useLocalDpi xmlns:a14="http://schemas.microsoft.com/office/drawing/2010/main" val="0"/>
                </a:ext>
              </a:extLst>
            </a:blip>
            <a:srcRect l="767" t="-701" r="42401" b="701"/>
            <a:stretch/>
          </p:blipFill>
          <p:spPr>
            <a:xfrm>
              <a:off x="3975235" y="4373687"/>
              <a:ext cx="1699685" cy="2243049"/>
            </a:xfrm>
            <a:prstGeom prst="rect">
              <a:avLst/>
            </a:prstGeom>
          </p:spPr>
        </p:pic>
        <p:sp>
          <p:nvSpPr>
            <p:cNvPr id="10" name="กล่องข้อความ 9">
              <a:extLst>
                <a:ext uri="{FF2B5EF4-FFF2-40B4-BE49-F238E27FC236}">
                  <a16:creationId xmlns:a16="http://schemas.microsoft.com/office/drawing/2014/main" id="{15D72F56-0948-4CDB-B73B-5E94B407DBBC}"/>
                </a:ext>
              </a:extLst>
            </p:cNvPr>
            <p:cNvSpPr txBox="1"/>
            <p:nvPr/>
          </p:nvSpPr>
          <p:spPr>
            <a:xfrm>
              <a:off x="3116106" y="4863852"/>
              <a:ext cx="771414" cy="1262716"/>
            </a:xfrm>
            <a:prstGeom prst="rect">
              <a:avLst/>
            </a:prstGeom>
            <a:noFill/>
          </p:spPr>
          <p:txBody>
            <a:bodyPr wrap="square" rtlCol="0">
              <a:spAutoFit/>
            </a:bodyPr>
            <a:lstStyle/>
            <a:p>
              <a:pPr algn="ctr"/>
              <a:r>
                <a:rPr lang="ja-JP" altLang="en-US" sz="1400">
                  <a:latin typeface="UD Digi Kyokasho NK-R" panose="02020400000000000000" pitchFamily="18" charset="-128"/>
                  <a:ea typeface="UD Digi Kyokasho NK-R" panose="02020400000000000000" pitchFamily="18" charset="-128"/>
                </a:rPr>
                <a:t>ふゆ</a:t>
              </a:r>
              <a:endParaRPr lang="th-TH" sz="1400">
                <a:latin typeface="UD Digi Kyokasho NK-R" panose="02020400000000000000" pitchFamily="18" charset="-128"/>
                <a:ea typeface="UD Digi Kyokasho NK-R" panose="02020400000000000000" pitchFamily="18" charset="-128"/>
              </a:endParaRPr>
            </a:p>
            <a:p>
              <a:pPr algn="ctr"/>
              <a:r>
                <a:rPr lang="ja-JP" altLang="en-US" sz="4400">
                  <a:latin typeface="UD Digi Kyokasho NK-R" panose="02020400000000000000" pitchFamily="18" charset="-128"/>
                  <a:ea typeface="UD Digi Kyokasho NK-R" panose="02020400000000000000" pitchFamily="18" charset="-128"/>
                </a:rPr>
                <a:t>冬</a:t>
              </a:r>
              <a:endParaRPr lang="en-US" sz="4400">
                <a:latin typeface="UD Digi Kyokasho NK-R" panose="02020400000000000000" pitchFamily="18" charset="-128"/>
                <a:ea typeface="UD Digi Kyokasho NK-R" panose="02020400000000000000" pitchFamily="18" charset="-128"/>
              </a:endParaRPr>
            </a:p>
          </p:txBody>
        </p:sp>
      </p:grpSp>
      <p:grpSp>
        <p:nvGrpSpPr>
          <p:cNvPr id="30" name="กลุ่ม 29">
            <a:extLst>
              <a:ext uri="{FF2B5EF4-FFF2-40B4-BE49-F238E27FC236}">
                <a16:creationId xmlns:a16="http://schemas.microsoft.com/office/drawing/2014/main" id="{1F25A13F-A2D3-44D5-B936-8F28983F1918}"/>
              </a:ext>
            </a:extLst>
          </p:cNvPr>
          <p:cNvGrpSpPr/>
          <p:nvPr/>
        </p:nvGrpSpPr>
        <p:grpSpPr>
          <a:xfrm>
            <a:off x="5999038" y="1611331"/>
            <a:ext cx="2221355" cy="1749519"/>
            <a:chOff x="8758370" y="4195272"/>
            <a:chExt cx="2483644" cy="2092045"/>
          </a:xfrm>
        </p:grpSpPr>
        <p:pic>
          <p:nvPicPr>
            <p:cNvPr id="24" name="รูปภาพ 23" descr="รูปภาพประกอบด้วย ต้นไม้, กลางแจ้ง, ปลูก, หญ้า&#10;&#10;คำอธิบายที่สร้างโดยอัตโนมัติ">
              <a:extLst>
                <a:ext uri="{FF2B5EF4-FFF2-40B4-BE49-F238E27FC236}">
                  <a16:creationId xmlns:a16="http://schemas.microsoft.com/office/drawing/2014/main" id="{98764D04-3D27-42F0-9CFC-4F955E29029E}"/>
                </a:ext>
              </a:extLst>
            </p:cNvPr>
            <p:cNvPicPr>
              <a:picLocks noChangeAspect="1"/>
            </p:cNvPicPr>
            <p:nvPr/>
          </p:nvPicPr>
          <p:blipFill rotWithShape="1">
            <a:blip r:embed="rId4">
              <a:extLst>
                <a:ext uri="{28A0092B-C50C-407E-A947-70E740481C1C}">
                  <a14:useLocalDpi xmlns:a14="http://schemas.microsoft.com/office/drawing/2010/main" val="0"/>
                </a:ext>
              </a:extLst>
            </a:blip>
            <a:srcRect r="-2" b="1021"/>
            <a:stretch/>
          </p:blipFill>
          <p:spPr>
            <a:xfrm>
              <a:off x="9656753" y="4195272"/>
              <a:ext cx="1585261" cy="2092045"/>
            </a:xfrm>
            <a:prstGeom prst="rect">
              <a:avLst/>
            </a:prstGeom>
          </p:spPr>
        </p:pic>
        <p:sp>
          <p:nvSpPr>
            <p:cNvPr id="12" name="กล่องข้อความ 11">
              <a:extLst>
                <a:ext uri="{FF2B5EF4-FFF2-40B4-BE49-F238E27FC236}">
                  <a16:creationId xmlns:a16="http://schemas.microsoft.com/office/drawing/2014/main" id="{1081E6FE-063F-4500-85DE-DD7D7D681C50}"/>
                </a:ext>
              </a:extLst>
            </p:cNvPr>
            <p:cNvSpPr txBox="1"/>
            <p:nvPr/>
          </p:nvSpPr>
          <p:spPr>
            <a:xfrm>
              <a:off x="8758370" y="4652439"/>
              <a:ext cx="771414" cy="1177709"/>
            </a:xfrm>
            <a:prstGeom prst="rect">
              <a:avLst/>
            </a:prstGeom>
            <a:noFill/>
            <a:effectLst>
              <a:outerShdw blurRad="63500" sx="102000" sy="102000" algn="ctr" rotWithShape="0">
                <a:schemeClr val="bg1">
                  <a:alpha val="40000"/>
                </a:schemeClr>
              </a:outerShdw>
            </a:effectLst>
          </p:spPr>
          <p:txBody>
            <a:bodyPr wrap="square" rtlCol="0">
              <a:spAutoFit/>
            </a:bodyPr>
            <a:lstStyle/>
            <a:p>
              <a:pPr algn="ctr"/>
              <a:r>
                <a:rPr lang="ja-JP" altLang="en-US" sz="1400">
                  <a:latin typeface="UD Digi Kyokasho NK-R" panose="02020400000000000000" pitchFamily="18" charset="-128"/>
                  <a:ea typeface="UD Digi Kyokasho NK-R" panose="02020400000000000000" pitchFamily="18" charset="-128"/>
                </a:rPr>
                <a:t>あき</a:t>
              </a:r>
              <a:endParaRPr lang="th-TH" sz="1400">
                <a:latin typeface="UD Digi Kyokasho NK-R" panose="02020400000000000000" pitchFamily="18" charset="-128"/>
                <a:ea typeface="UD Digi Kyokasho NK-R" panose="02020400000000000000" pitchFamily="18" charset="-128"/>
              </a:endParaRPr>
            </a:p>
            <a:p>
              <a:pPr algn="ctr"/>
              <a:r>
                <a:rPr lang="ja-JP" altLang="en-US" sz="4400">
                  <a:latin typeface="UD Digi Kyokasho NK-R" panose="02020400000000000000" pitchFamily="18" charset="-128"/>
                  <a:ea typeface="UD Digi Kyokasho NK-R" panose="02020400000000000000" pitchFamily="18" charset="-128"/>
                </a:rPr>
                <a:t>秋</a:t>
              </a:r>
              <a:endParaRPr lang="en-US" sz="4400">
                <a:latin typeface="UD Digi Kyokasho NK-R" panose="02020400000000000000" pitchFamily="18" charset="-128"/>
                <a:ea typeface="UD Digi Kyokasho NK-R" panose="02020400000000000000" pitchFamily="18" charset="-128"/>
              </a:endParaRPr>
            </a:p>
          </p:txBody>
        </p:sp>
      </p:grpSp>
      <p:grpSp>
        <p:nvGrpSpPr>
          <p:cNvPr id="14" name="กลุ่ม 13">
            <a:extLst>
              <a:ext uri="{FF2B5EF4-FFF2-40B4-BE49-F238E27FC236}">
                <a16:creationId xmlns:a16="http://schemas.microsoft.com/office/drawing/2014/main" id="{5B9893BD-793D-E5ED-90E5-A50B26F2288D}"/>
              </a:ext>
            </a:extLst>
          </p:cNvPr>
          <p:cNvGrpSpPr/>
          <p:nvPr/>
        </p:nvGrpSpPr>
        <p:grpSpPr>
          <a:xfrm>
            <a:off x="552583" y="1586151"/>
            <a:ext cx="2124393" cy="1799876"/>
            <a:chOff x="5871349" y="4341815"/>
            <a:chExt cx="2124393" cy="1799876"/>
          </a:xfrm>
        </p:grpSpPr>
        <p:sp>
          <p:nvSpPr>
            <p:cNvPr id="11" name="กล่องข้อความ 10">
              <a:extLst>
                <a:ext uri="{FF2B5EF4-FFF2-40B4-BE49-F238E27FC236}">
                  <a16:creationId xmlns:a16="http://schemas.microsoft.com/office/drawing/2014/main" id="{E94550F7-7E6A-41CC-A775-F737BB4F7030}"/>
                </a:ext>
              </a:extLst>
            </p:cNvPr>
            <p:cNvSpPr txBox="1"/>
            <p:nvPr/>
          </p:nvSpPr>
          <p:spPr>
            <a:xfrm>
              <a:off x="5871349" y="4747947"/>
              <a:ext cx="771414" cy="984885"/>
            </a:xfrm>
            <a:prstGeom prst="rect">
              <a:avLst/>
            </a:prstGeom>
            <a:noFill/>
          </p:spPr>
          <p:txBody>
            <a:bodyPr wrap="square" rtlCol="0">
              <a:spAutoFit/>
            </a:bodyPr>
            <a:lstStyle/>
            <a:p>
              <a:pPr algn="ctr"/>
              <a:r>
                <a:rPr lang="ja-JP" altLang="en-US" sz="1400" dirty="0">
                  <a:latin typeface="UD Digi Kyokasho NK-R" panose="02020400000000000000" pitchFamily="18" charset="-128"/>
                  <a:ea typeface="UD Digi Kyokasho NK-R" panose="02020400000000000000" pitchFamily="18" charset="-128"/>
                </a:rPr>
                <a:t>はる</a:t>
              </a:r>
              <a:endParaRPr lang="th-TH" sz="1400" dirty="0">
                <a:latin typeface="UD Digi Kyokasho NK-R" panose="02020400000000000000" pitchFamily="18" charset="-128"/>
                <a:ea typeface="UD Digi Kyokasho NK-R" panose="02020400000000000000" pitchFamily="18" charset="-128"/>
              </a:endParaRPr>
            </a:p>
            <a:p>
              <a:pPr algn="ctr"/>
              <a:r>
                <a:rPr lang="ja-JP" altLang="en-US" sz="4400" dirty="0">
                  <a:latin typeface="UD Digi Kyokasho NK-R" panose="02020400000000000000" pitchFamily="18" charset="-128"/>
                  <a:ea typeface="UD Digi Kyokasho NK-R" panose="02020400000000000000" pitchFamily="18" charset="-128"/>
                </a:rPr>
                <a:t>春</a:t>
              </a:r>
              <a:endParaRPr lang="en-US" sz="4400" dirty="0">
                <a:latin typeface="UD Digi Kyokasho NK-R" panose="02020400000000000000" pitchFamily="18" charset="-128"/>
                <a:ea typeface="UD Digi Kyokasho NK-R" panose="02020400000000000000" pitchFamily="18" charset="-128"/>
              </a:endParaRPr>
            </a:p>
          </p:txBody>
        </p:sp>
        <p:pic>
          <p:nvPicPr>
            <p:cNvPr id="2" name="รูปภาพ 1">
              <a:extLst>
                <a:ext uri="{FF2B5EF4-FFF2-40B4-BE49-F238E27FC236}">
                  <a16:creationId xmlns:a16="http://schemas.microsoft.com/office/drawing/2014/main" id="{CC9E0844-F9A2-0915-5B89-98D6DFCFD0EC}"/>
                </a:ext>
              </a:extLst>
            </p:cNvPr>
            <p:cNvPicPr>
              <a:picLocks noChangeAspect="1"/>
            </p:cNvPicPr>
            <p:nvPr/>
          </p:nvPicPr>
          <p:blipFill rotWithShape="1">
            <a:blip r:embed="rId5">
              <a:extLst>
                <a:ext uri="{28A0092B-C50C-407E-A947-70E740481C1C}">
                  <a14:useLocalDpi xmlns:a14="http://schemas.microsoft.com/office/drawing/2010/main" val="0"/>
                </a:ext>
              </a:extLst>
            </a:blip>
            <a:srcRect l="48255" r="2854" b="511"/>
            <a:stretch/>
          </p:blipFill>
          <p:spPr>
            <a:xfrm>
              <a:off x="6670033" y="4341815"/>
              <a:ext cx="1325709" cy="1799876"/>
            </a:xfrm>
            <a:prstGeom prst="rect">
              <a:avLst/>
            </a:prstGeom>
          </p:spPr>
        </p:pic>
      </p:grpSp>
      <p:grpSp>
        <p:nvGrpSpPr>
          <p:cNvPr id="16" name="กลุ่ม 15">
            <a:extLst>
              <a:ext uri="{FF2B5EF4-FFF2-40B4-BE49-F238E27FC236}">
                <a16:creationId xmlns:a16="http://schemas.microsoft.com/office/drawing/2014/main" id="{1846768E-239F-C820-94C1-B5819B491E19}"/>
              </a:ext>
            </a:extLst>
          </p:cNvPr>
          <p:cNvGrpSpPr/>
          <p:nvPr/>
        </p:nvGrpSpPr>
        <p:grpSpPr>
          <a:xfrm>
            <a:off x="3369430" y="1615581"/>
            <a:ext cx="2048209" cy="1749519"/>
            <a:chOff x="554357" y="4367659"/>
            <a:chExt cx="2048209" cy="1749519"/>
          </a:xfrm>
        </p:grpSpPr>
        <p:sp>
          <p:nvSpPr>
            <p:cNvPr id="9" name="กล่องข้อความ 8">
              <a:extLst>
                <a:ext uri="{FF2B5EF4-FFF2-40B4-BE49-F238E27FC236}">
                  <a16:creationId xmlns:a16="http://schemas.microsoft.com/office/drawing/2014/main" id="{D9B02305-3266-4F41-B511-7834AA92DD65}"/>
                </a:ext>
              </a:extLst>
            </p:cNvPr>
            <p:cNvSpPr txBox="1"/>
            <p:nvPr/>
          </p:nvSpPr>
          <p:spPr>
            <a:xfrm>
              <a:off x="554357" y="4749975"/>
              <a:ext cx="771414" cy="984885"/>
            </a:xfrm>
            <a:prstGeom prst="rect">
              <a:avLst/>
            </a:prstGeom>
            <a:noFill/>
          </p:spPr>
          <p:txBody>
            <a:bodyPr wrap="square" rtlCol="0">
              <a:spAutoFit/>
            </a:bodyPr>
            <a:lstStyle/>
            <a:p>
              <a:pPr algn="ctr"/>
              <a:r>
                <a:rPr lang="ja-JP" altLang="en-US" sz="1400" dirty="0">
                  <a:latin typeface="UD Digi Kyokasho NK-R" panose="02020400000000000000" pitchFamily="18" charset="-128"/>
                  <a:ea typeface="UD Digi Kyokasho NK-R" panose="02020400000000000000" pitchFamily="18" charset="-128"/>
                </a:rPr>
                <a:t>なつ</a:t>
              </a:r>
              <a:endParaRPr lang="th-TH" sz="1400" dirty="0">
                <a:latin typeface="UD Digi Kyokasho NK-R" panose="02020400000000000000" pitchFamily="18" charset="-128"/>
                <a:ea typeface="UD Digi Kyokasho NK-R" panose="02020400000000000000" pitchFamily="18" charset="-128"/>
              </a:endParaRPr>
            </a:p>
            <a:p>
              <a:pPr algn="ctr"/>
              <a:r>
                <a:rPr lang="ja-JP" altLang="en-US" sz="4400" dirty="0">
                  <a:latin typeface="UD Digi Kyokasho NK-R" panose="02020400000000000000" pitchFamily="18" charset="-128"/>
                  <a:ea typeface="UD Digi Kyokasho NK-R" panose="02020400000000000000" pitchFamily="18" charset="-128"/>
                </a:rPr>
                <a:t>夏</a:t>
              </a:r>
              <a:endParaRPr lang="en-US" sz="4400" dirty="0">
                <a:latin typeface="UD Digi Kyokasho NK-R" panose="02020400000000000000" pitchFamily="18" charset="-128"/>
                <a:ea typeface="UD Digi Kyokasho NK-R" panose="02020400000000000000" pitchFamily="18" charset="-128"/>
              </a:endParaRPr>
            </a:p>
          </p:txBody>
        </p:sp>
        <p:pic>
          <p:nvPicPr>
            <p:cNvPr id="15" name="รูปภาพ 14" descr="รูปภาพประกอบด้วย ท้องฟ้า, ปลูก, ดอกไม้, ดอกทานตะวัน&#10;&#10;คำอธิบายที่สร้างโดยอัตโนมัติ">
              <a:extLst>
                <a:ext uri="{FF2B5EF4-FFF2-40B4-BE49-F238E27FC236}">
                  <a16:creationId xmlns:a16="http://schemas.microsoft.com/office/drawing/2014/main" id="{7AD419D6-98F0-EDCE-9393-7F2F08223838}"/>
                </a:ext>
              </a:extLst>
            </p:cNvPr>
            <p:cNvPicPr>
              <a:picLocks noChangeAspect="1"/>
            </p:cNvPicPr>
            <p:nvPr/>
          </p:nvPicPr>
          <p:blipFill rotWithShape="1">
            <a:blip r:embed="rId6">
              <a:extLst>
                <a:ext uri="{28A0092B-C50C-407E-A947-70E740481C1C}">
                  <a14:useLocalDpi xmlns:a14="http://schemas.microsoft.com/office/drawing/2010/main" val="0"/>
                </a:ext>
              </a:extLst>
            </a:blip>
            <a:srcRect l="29482" t="6153" r="27272"/>
            <a:stretch/>
          </p:blipFill>
          <p:spPr>
            <a:xfrm>
              <a:off x="1394186" y="4367659"/>
              <a:ext cx="1208380" cy="1749519"/>
            </a:xfrm>
            <a:prstGeom prst="rect">
              <a:avLst/>
            </a:prstGeom>
          </p:spPr>
        </p:pic>
      </p:grpSp>
      <p:pic>
        <p:nvPicPr>
          <p:cNvPr id="17" name="Picture 16" descr="A person in a school uniform&#10;&#10;Description automatically generated with low confidence">
            <a:extLst>
              <a:ext uri="{FF2B5EF4-FFF2-40B4-BE49-F238E27FC236}">
                <a16:creationId xmlns:a16="http://schemas.microsoft.com/office/drawing/2014/main" id="{B2853A6C-5FF2-505A-E623-D25444E7BB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95416" y="3696390"/>
            <a:ext cx="1789533" cy="2682204"/>
          </a:xfrm>
          <a:prstGeom prst="rect">
            <a:avLst/>
          </a:prstGeom>
        </p:spPr>
      </p:pic>
      <p:pic>
        <p:nvPicPr>
          <p:cNvPr id="18" name="Picture 17" descr="A person in a white shirt and grey skirt holding a red folder&#10;&#10;Description automatically generated">
            <a:extLst>
              <a:ext uri="{FF2B5EF4-FFF2-40B4-BE49-F238E27FC236}">
                <a16:creationId xmlns:a16="http://schemas.microsoft.com/office/drawing/2014/main" id="{0751DF34-AFC5-D648-C1C3-5091384F5FB1}"/>
              </a:ext>
            </a:extLst>
          </p:cNvPr>
          <p:cNvPicPr>
            <a:picLocks noChangeAspect="1"/>
          </p:cNvPicPr>
          <p:nvPr/>
        </p:nvPicPr>
        <p:blipFill rotWithShape="1">
          <a:blip r:embed="rId8">
            <a:extLst>
              <a:ext uri="{28A0092B-C50C-407E-A947-70E740481C1C}">
                <a14:useLocalDpi xmlns:a14="http://schemas.microsoft.com/office/drawing/2010/main" val="0"/>
              </a:ext>
            </a:extLst>
          </a:blip>
          <a:srcRect l="40000" t="2412" r="10385"/>
          <a:stretch/>
        </p:blipFill>
        <p:spPr>
          <a:xfrm>
            <a:off x="2347468" y="3766816"/>
            <a:ext cx="2043924" cy="2682204"/>
          </a:xfrm>
          <a:prstGeom prst="rect">
            <a:avLst/>
          </a:prstGeom>
        </p:spPr>
      </p:pic>
    </p:spTree>
    <p:extLst>
      <p:ext uri="{BB962C8B-B14F-4D97-AF65-F5344CB8AC3E}">
        <p14:creationId xmlns:p14="http://schemas.microsoft.com/office/powerpoint/2010/main" val="3993637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93F66-0B4C-C1E8-8814-3B038BEB3EF3}"/>
              </a:ext>
            </a:extLst>
          </p:cNvPr>
          <p:cNvSpPr txBox="1">
            <a:spLocks/>
          </p:cNvSpPr>
          <p:nvPr/>
        </p:nvSpPr>
        <p:spPr>
          <a:xfrm>
            <a:off x="410357" y="278254"/>
            <a:ext cx="5820273" cy="771073"/>
          </a:xfrm>
          <a:prstGeom prst="rect">
            <a:avLst/>
          </a:prstGeom>
          <a:solidFill>
            <a:schemeClr val="accent2">
              <a:lumMod val="40000"/>
              <a:lumOff val="60000"/>
            </a:schemeClr>
          </a:solidFill>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ja-JP" altLang="en-US" sz="2600" dirty="0">
                <a:latin typeface="UD Digi Kyokasho NK-B" panose="02020700000000000000" pitchFamily="18" charset="-128"/>
                <a:ea typeface="UD Digi Kyokasho NK-B" panose="02020700000000000000" pitchFamily="18" charset="-128"/>
              </a:rPr>
              <a:t>日本の学校制服の歴史を見てみましょう</a:t>
            </a:r>
            <a:endParaRPr lang="en-US" sz="2600" dirty="0">
              <a:latin typeface="UD Digi Kyokasho NK-B" panose="02020700000000000000" pitchFamily="18" charset="-128"/>
              <a:ea typeface="UD Digi Kyokasho NK-B" panose="02020700000000000000" pitchFamily="18" charset="-128"/>
            </a:endParaRPr>
          </a:p>
        </p:txBody>
      </p:sp>
      <p:sp>
        <p:nvSpPr>
          <p:cNvPr id="3" name="Rectangle: Rounded Corners 2">
            <a:extLst>
              <a:ext uri="{FF2B5EF4-FFF2-40B4-BE49-F238E27FC236}">
                <a16:creationId xmlns:a16="http://schemas.microsoft.com/office/drawing/2014/main" id="{B6D8BA6B-9065-C3A6-B3B5-DC3528C2F929}"/>
              </a:ext>
            </a:extLst>
          </p:cNvPr>
          <p:cNvSpPr/>
          <p:nvPr/>
        </p:nvSpPr>
        <p:spPr>
          <a:xfrm>
            <a:off x="282174" y="3320170"/>
            <a:ext cx="5579967" cy="3323517"/>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latin typeface="UD Digi Kyokasho NK-R" panose="02020400000000000000" pitchFamily="18" charset="-128"/>
                <a:ea typeface="UD Digi Kyokasho NK-R" panose="02020400000000000000" pitchFamily="18" charset="-128"/>
              </a:rPr>
              <a:t>日本の学生制服は明治時代（</a:t>
            </a:r>
            <a:r>
              <a:rPr lang="en-US" altLang="ja-JP" sz="2400" dirty="0">
                <a:solidFill>
                  <a:schemeClr val="tx1"/>
                </a:solidFill>
                <a:latin typeface="UD Digi Kyokasho NK-R" panose="02020400000000000000" pitchFamily="18" charset="-128"/>
                <a:ea typeface="UD Digi Kyokasho NK-R" panose="02020400000000000000" pitchFamily="18" charset="-128"/>
              </a:rPr>
              <a:t>1879</a:t>
            </a:r>
            <a:r>
              <a:rPr lang="ja-JP" altLang="en-US" sz="2400" dirty="0">
                <a:solidFill>
                  <a:schemeClr val="tx1"/>
                </a:solidFill>
                <a:latin typeface="UD Digi Kyokasho NK-R" panose="02020400000000000000" pitchFamily="18" charset="-128"/>
                <a:ea typeface="UD Digi Kyokasho NK-R" panose="02020400000000000000" pitchFamily="18" charset="-128"/>
              </a:rPr>
              <a:t>）約</a:t>
            </a:r>
            <a:r>
              <a:rPr lang="en-US" altLang="ja-JP" sz="2400" dirty="0">
                <a:solidFill>
                  <a:schemeClr val="tx1"/>
                </a:solidFill>
                <a:latin typeface="UD Digi Kyokasho NK-R" panose="02020400000000000000" pitchFamily="18" charset="-128"/>
                <a:ea typeface="UD Digi Kyokasho NK-R" panose="02020400000000000000" pitchFamily="18" charset="-128"/>
              </a:rPr>
              <a:t>100</a:t>
            </a:r>
            <a:r>
              <a:rPr lang="ja-JP" altLang="en-US" sz="2400" dirty="0">
                <a:solidFill>
                  <a:schemeClr val="tx1"/>
                </a:solidFill>
                <a:latin typeface="UD Digi Kyokasho NK-R" panose="02020400000000000000" pitchFamily="18" charset="-128"/>
                <a:ea typeface="UD Digi Kyokasho NK-R" panose="02020400000000000000" pitchFamily="18" charset="-128"/>
              </a:rPr>
              <a:t>年以上前に始まりました。和服から洋服へ変わった時代。</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r>
              <a:rPr lang="ja-JP" altLang="en-US" sz="2400" dirty="0">
                <a:solidFill>
                  <a:schemeClr val="tx1"/>
                </a:solidFill>
                <a:latin typeface="UD Digi Kyokasho NK-R" panose="02020400000000000000" pitchFamily="18" charset="-128"/>
                <a:ea typeface="UD Digi Kyokasho NK-R" panose="02020400000000000000" pitchFamily="18" charset="-128"/>
              </a:rPr>
              <a:t>学習院</a:t>
            </a:r>
            <a:r>
              <a:rPr lang="ja-JP" altLang="en-US" dirty="0">
                <a:solidFill>
                  <a:schemeClr val="tx1"/>
                </a:solidFill>
                <a:latin typeface="UD Digi Kyokasho NK-R" panose="02020400000000000000" pitchFamily="18" charset="-128"/>
                <a:ea typeface="UD Digi Kyokasho NK-R" panose="02020400000000000000" pitchFamily="18" charset="-128"/>
              </a:rPr>
              <a:t>（華族の学校として創立された学校）</a:t>
            </a:r>
            <a:r>
              <a:rPr lang="ja-JP" altLang="en-US" sz="2400" dirty="0">
                <a:solidFill>
                  <a:schemeClr val="tx1"/>
                </a:solidFill>
                <a:latin typeface="UD Digi Kyokasho NK-R" panose="02020400000000000000" pitchFamily="18" charset="-128"/>
                <a:ea typeface="UD Digi Kyokasho NK-R" panose="02020400000000000000" pitchFamily="18" charset="-128"/>
              </a:rPr>
              <a:t>で</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r>
              <a:rPr lang="ja-JP" altLang="en-US" sz="2400" dirty="0">
                <a:solidFill>
                  <a:schemeClr val="tx1"/>
                </a:solidFill>
                <a:latin typeface="UD Digi Kyokasho NK-R" panose="02020400000000000000" pitchFamily="18" charset="-128"/>
                <a:ea typeface="UD Digi Kyokasho NK-R" panose="02020400000000000000" pitchFamily="18" charset="-128"/>
              </a:rPr>
              <a:t>男子制服が導入されたのが始まりで、軍服のように詰襟が特徴的です。</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r>
              <a:rPr lang="ja-JP" altLang="en-US" sz="2400" dirty="0">
                <a:solidFill>
                  <a:schemeClr val="tx1"/>
                </a:solidFill>
                <a:latin typeface="UD Digi Kyokasho NK-R" panose="02020400000000000000" pitchFamily="18" charset="-128"/>
                <a:ea typeface="UD Digi Kyokasho NK-R" panose="02020400000000000000" pitchFamily="18" charset="-128"/>
              </a:rPr>
              <a:t>当時、制服や洋服を着た人は上流階級または裕福な人たちに限られていました。</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p:txBody>
      </p:sp>
      <p:sp>
        <p:nvSpPr>
          <p:cNvPr id="4" name="Rectangle: Rounded Corners 3">
            <a:extLst>
              <a:ext uri="{FF2B5EF4-FFF2-40B4-BE49-F238E27FC236}">
                <a16:creationId xmlns:a16="http://schemas.microsoft.com/office/drawing/2014/main" id="{6139DDBE-5D51-846E-1D48-38B1673A6883}"/>
              </a:ext>
            </a:extLst>
          </p:cNvPr>
          <p:cNvSpPr/>
          <p:nvPr/>
        </p:nvSpPr>
        <p:spPr>
          <a:xfrm>
            <a:off x="6442682" y="620759"/>
            <a:ext cx="5239732" cy="300795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latin typeface="UD Digi Kyokasho NK-R" panose="02020400000000000000" pitchFamily="18" charset="-128"/>
                <a:ea typeface="UD Digi Kyokasho NK-R" panose="02020400000000000000" pitchFamily="18" charset="-128"/>
              </a:rPr>
              <a:t>女子制服は明治後期に始まり、着物より動きやすい袴が導入されました。袴は高貴なイメージがあったため、</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r>
              <a:rPr lang="ja-JP" altLang="en-US" sz="2400" dirty="0">
                <a:solidFill>
                  <a:schemeClr val="tx1"/>
                </a:solidFill>
                <a:latin typeface="UD Digi Kyokasho NK-R" panose="02020400000000000000" pitchFamily="18" charset="-128"/>
                <a:ea typeface="UD Digi Kyokasho NK-R" panose="02020400000000000000" pitchFamily="18" charset="-128"/>
              </a:rPr>
              <a:t>人気がありました。女子学生たちは、西洋小物を西洋小物をコーディネート</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r>
              <a:rPr lang="ja-JP" altLang="en-US" sz="2400" dirty="0">
                <a:solidFill>
                  <a:schemeClr val="tx1"/>
                </a:solidFill>
                <a:latin typeface="UD Digi Kyokasho NK-R" panose="02020400000000000000" pitchFamily="18" charset="-128"/>
                <a:ea typeface="UD Digi Kyokasho NK-R" panose="02020400000000000000" pitchFamily="18" charset="-128"/>
              </a:rPr>
              <a:t>しておしゃれを楽しみました。</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p:txBody>
      </p:sp>
      <p:pic>
        <p:nvPicPr>
          <p:cNvPr id="6" name="Picture 5">
            <a:extLst>
              <a:ext uri="{FF2B5EF4-FFF2-40B4-BE49-F238E27FC236}">
                <a16:creationId xmlns:a16="http://schemas.microsoft.com/office/drawing/2014/main" id="{026C1C04-FA07-B1A1-8ABA-E99F5CBF4498}"/>
              </a:ext>
            </a:extLst>
          </p:cNvPr>
          <p:cNvPicPr>
            <a:picLocks noChangeAspect="1"/>
          </p:cNvPicPr>
          <p:nvPr/>
        </p:nvPicPr>
        <p:blipFill>
          <a:blip r:embed="rId3"/>
          <a:stretch>
            <a:fillRect/>
          </a:stretch>
        </p:blipFill>
        <p:spPr>
          <a:xfrm>
            <a:off x="2150458" y="1142476"/>
            <a:ext cx="1180794" cy="2177694"/>
          </a:xfrm>
          <a:prstGeom prst="rect">
            <a:avLst/>
          </a:prstGeom>
        </p:spPr>
      </p:pic>
      <p:pic>
        <p:nvPicPr>
          <p:cNvPr id="7" name="Picture 6">
            <a:hlinkClick r:id="rId4"/>
            <a:extLst>
              <a:ext uri="{FF2B5EF4-FFF2-40B4-BE49-F238E27FC236}">
                <a16:creationId xmlns:a16="http://schemas.microsoft.com/office/drawing/2014/main" id="{7E811DC2-3BEE-CDB2-E139-2F694799E853}"/>
              </a:ext>
            </a:extLst>
          </p:cNvPr>
          <p:cNvPicPr>
            <a:picLocks noChangeAspect="1"/>
          </p:cNvPicPr>
          <p:nvPr/>
        </p:nvPicPr>
        <p:blipFill>
          <a:blip r:embed="rId5"/>
          <a:stretch>
            <a:fillRect/>
          </a:stretch>
        </p:blipFill>
        <p:spPr>
          <a:xfrm>
            <a:off x="9951320" y="3886144"/>
            <a:ext cx="1182532" cy="2608528"/>
          </a:xfrm>
          <a:prstGeom prst="rect">
            <a:avLst/>
          </a:prstGeom>
        </p:spPr>
      </p:pic>
      <p:sp>
        <p:nvSpPr>
          <p:cNvPr id="10" name="Arrow: Curved Right 9">
            <a:extLst>
              <a:ext uri="{FF2B5EF4-FFF2-40B4-BE49-F238E27FC236}">
                <a16:creationId xmlns:a16="http://schemas.microsoft.com/office/drawing/2014/main" id="{724B08B5-BA03-BE6F-A8BC-CC996F711C15}"/>
              </a:ext>
            </a:extLst>
          </p:cNvPr>
          <p:cNvSpPr/>
          <p:nvPr/>
        </p:nvSpPr>
        <p:spPr>
          <a:xfrm rot="17369508">
            <a:off x="8731162" y="4802233"/>
            <a:ext cx="828746" cy="1566177"/>
          </a:xfrm>
          <a:prstGeom prst="curvedRightArrow">
            <a:avLst>
              <a:gd name="adj1" fmla="val 25000"/>
              <a:gd name="adj2" fmla="val 50000"/>
              <a:gd name="adj3" fmla="val 285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B7FF15C4-D163-E2F7-83C8-DEF99F806BDF}"/>
              </a:ext>
            </a:extLst>
          </p:cNvPr>
          <p:cNvSpPr txBox="1"/>
          <p:nvPr/>
        </p:nvSpPr>
        <p:spPr>
          <a:xfrm>
            <a:off x="6329859" y="3968425"/>
            <a:ext cx="2978764" cy="1015663"/>
          </a:xfrm>
          <a:prstGeom prst="rect">
            <a:avLst/>
          </a:prstGeom>
          <a:noFill/>
        </p:spPr>
        <p:txBody>
          <a:bodyPr wrap="square" rtlCol="0">
            <a:spAutoFit/>
          </a:bodyPr>
          <a:lstStyle/>
          <a:p>
            <a:r>
              <a:rPr lang="ja-JP" altLang="en-US" sz="2000" dirty="0">
                <a:latin typeface="UD Digi Kyokasho NK-R" panose="02020400000000000000" pitchFamily="18" charset="-128"/>
                <a:ea typeface="UD Digi Kyokasho NK-R" panose="02020400000000000000" pitchFamily="18" charset="-128"/>
              </a:rPr>
              <a:t>画像をクリックするとウェブサイトから学生制服の写真が見られます</a:t>
            </a:r>
            <a:endParaRPr lang="en-US" sz="20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287125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peech Bubble: Rectangle with Corners Rounded 2">
            <a:extLst>
              <a:ext uri="{FF2B5EF4-FFF2-40B4-BE49-F238E27FC236}">
                <a16:creationId xmlns:a16="http://schemas.microsoft.com/office/drawing/2014/main" id="{DC15206D-062E-BC68-4070-7B080F5C40CA}"/>
              </a:ext>
            </a:extLst>
          </p:cNvPr>
          <p:cNvSpPr/>
          <p:nvPr/>
        </p:nvSpPr>
        <p:spPr>
          <a:xfrm>
            <a:off x="663350" y="448370"/>
            <a:ext cx="4210378" cy="1943100"/>
          </a:xfrm>
          <a:prstGeom prst="wedgeRoundRectCallout">
            <a:avLst>
              <a:gd name="adj1" fmla="val 5221"/>
              <a:gd name="adj2" fmla="val 75735"/>
              <a:gd name="adj3" fmla="val 16667"/>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chemeClr val="tx1"/>
                </a:solidFill>
                <a:latin typeface="UD Digi Kyokasho NK-R" panose="02020400000000000000" pitchFamily="18" charset="-128"/>
                <a:ea typeface="UD Digi Kyokasho NK-R" panose="02020400000000000000" pitchFamily="18" charset="-128"/>
              </a:rPr>
              <a:t>大正後期にセーラー服が誕生し、人気を集めました。</a:t>
            </a:r>
            <a:endParaRPr lang="en-US" altLang="ja-JP" sz="2800" dirty="0">
              <a:solidFill>
                <a:schemeClr val="tx1"/>
              </a:solidFill>
              <a:latin typeface="UD Digi Kyokasho NK-R" panose="02020400000000000000" pitchFamily="18" charset="-128"/>
              <a:ea typeface="UD Digi Kyokasho NK-R" panose="02020400000000000000" pitchFamily="18" charset="-128"/>
            </a:endParaRPr>
          </a:p>
        </p:txBody>
      </p:sp>
      <p:pic>
        <p:nvPicPr>
          <p:cNvPr id="9" name="Picture 8" descr="A person in a uniform&#10;&#10;Description automatically generated">
            <a:extLst>
              <a:ext uri="{FF2B5EF4-FFF2-40B4-BE49-F238E27FC236}">
                <a16:creationId xmlns:a16="http://schemas.microsoft.com/office/drawing/2014/main" id="{3A74D82B-4F81-77AA-5808-163EAF59E55C}"/>
              </a:ext>
            </a:extLst>
          </p:cNvPr>
          <p:cNvPicPr>
            <a:picLocks noChangeAspect="1"/>
          </p:cNvPicPr>
          <p:nvPr/>
        </p:nvPicPr>
        <p:blipFill rotWithShape="1">
          <a:blip r:embed="rId3">
            <a:extLst>
              <a:ext uri="{28A0092B-C50C-407E-A947-70E740481C1C}">
                <a14:useLocalDpi xmlns:a14="http://schemas.microsoft.com/office/drawing/2010/main" val="0"/>
              </a:ext>
            </a:extLst>
          </a:blip>
          <a:srcRect l="18826" t="-107" r="14652" b="-1"/>
          <a:stretch/>
        </p:blipFill>
        <p:spPr>
          <a:xfrm>
            <a:off x="10192126" y="1386460"/>
            <a:ext cx="1999874" cy="4510837"/>
          </a:xfrm>
          <a:prstGeom prst="rect">
            <a:avLst/>
          </a:prstGeom>
        </p:spPr>
      </p:pic>
      <p:sp>
        <p:nvSpPr>
          <p:cNvPr id="2" name="Rectangle: Rounded Corners 1">
            <a:extLst>
              <a:ext uri="{FF2B5EF4-FFF2-40B4-BE49-F238E27FC236}">
                <a16:creationId xmlns:a16="http://schemas.microsoft.com/office/drawing/2014/main" id="{3FDAFF55-798F-B1A7-2EA2-167440F5E103}"/>
              </a:ext>
            </a:extLst>
          </p:cNvPr>
          <p:cNvSpPr/>
          <p:nvPr/>
        </p:nvSpPr>
        <p:spPr>
          <a:xfrm>
            <a:off x="5176157" y="1448265"/>
            <a:ext cx="5323114" cy="4082366"/>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latin typeface="UD Digi Kyokasho NK-R" panose="02020400000000000000" pitchFamily="18" charset="-128"/>
                <a:ea typeface="UD Digi Kyokasho NK-R" panose="02020400000000000000" pitchFamily="18" charset="-128"/>
              </a:rPr>
              <a:t>大正から昭和にかけて、中学・高校に進学する学生が多かったため、</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r>
              <a:rPr lang="ja-JP" altLang="en-US" sz="2400" dirty="0">
                <a:solidFill>
                  <a:schemeClr val="tx1"/>
                </a:solidFill>
                <a:latin typeface="UD Digi Kyokasho NK-R" panose="02020400000000000000" pitchFamily="18" charset="-128"/>
                <a:ea typeface="UD Digi Kyokasho NK-R" panose="02020400000000000000" pitchFamily="18" charset="-128"/>
              </a:rPr>
              <a:t>制服が大量に生産されました。</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r>
              <a:rPr lang="ja-JP" altLang="en-US" sz="2400" dirty="0">
                <a:solidFill>
                  <a:schemeClr val="tx1"/>
                </a:solidFill>
                <a:latin typeface="UD Digi Kyokasho NK-R" panose="02020400000000000000" pitchFamily="18" charset="-128"/>
                <a:ea typeface="UD Digi Kyokasho NK-R" panose="02020400000000000000" pitchFamily="18" charset="-128"/>
              </a:rPr>
              <a:t>それによって、制服は上流階級の</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r>
              <a:rPr lang="ja-JP" altLang="en-US" sz="2400" dirty="0">
                <a:solidFill>
                  <a:schemeClr val="tx1"/>
                </a:solidFill>
                <a:latin typeface="UD Digi Kyokasho NK-R" panose="02020400000000000000" pitchFamily="18" charset="-128"/>
                <a:ea typeface="UD Digi Kyokasho NK-R" panose="02020400000000000000" pitchFamily="18" charset="-128"/>
              </a:rPr>
              <a:t>ものではなくなり、皆が同じものを</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r>
              <a:rPr lang="ja-JP" altLang="en-US" sz="2400" dirty="0">
                <a:solidFill>
                  <a:schemeClr val="tx1"/>
                </a:solidFill>
                <a:latin typeface="UD Digi Kyokasho NK-R" panose="02020400000000000000" pitchFamily="18" charset="-128"/>
                <a:ea typeface="UD Digi Kyokasho NK-R" panose="02020400000000000000" pitchFamily="18" charset="-128"/>
              </a:rPr>
              <a:t>着ることが「平等」ともつながりました。</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r>
              <a:rPr lang="ja-JP" altLang="en-US" sz="2400" dirty="0">
                <a:solidFill>
                  <a:schemeClr val="tx1"/>
                </a:solidFill>
                <a:latin typeface="UD Digi Kyokasho NK-R" panose="02020400000000000000" pitchFamily="18" charset="-128"/>
                <a:ea typeface="UD Digi Kyokasho NK-R" panose="02020400000000000000" pitchFamily="18" charset="-128"/>
              </a:rPr>
              <a:t>次第に制服のデザイン性も多様化し、現在に至っています。</a:t>
            </a:r>
            <a:endParaRPr lang="en-US" sz="2400" dirty="0">
              <a:solidFill>
                <a:schemeClr val="tx1"/>
              </a:solidFill>
              <a:latin typeface="UD Digi Kyokasho NK-R" panose="02020400000000000000" pitchFamily="18" charset="-128"/>
              <a:ea typeface="UD Digi Kyokasho NK-R" panose="02020400000000000000" pitchFamily="18" charset="-128"/>
            </a:endParaRPr>
          </a:p>
        </p:txBody>
      </p:sp>
      <p:sp>
        <p:nvSpPr>
          <p:cNvPr id="6" name="Flowchart: Preparation 5">
            <a:extLst>
              <a:ext uri="{FF2B5EF4-FFF2-40B4-BE49-F238E27FC236}">
                <a16:creationId xmlns:a16="http://schemas.microsoft.com/office/drawing/2014/main" id="{E1E29320-3B9B-1C50-1449-C36FB7A84110}"/>
              </a:ext>
            </a:extLst>
          </p:cNvPr>
          <p:cNvSpPr/>
          <p:nvPr/>
        </p:nvSpPr>
        <p:spPr>
          <a:xfrm>
            <a:off x="9486901" y="457200"/>
            <a:ext cx="2531684" cy="726281"/>
          </a:xfrm>
          <a:prstGeom prst="flowChartPreparation">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ysClr val="windowText" lastClr="000000"/>
                </a:solidFill>
                <a:latin typeface="UD Digi Kyokasho NK-R" panose="02020400000000000000" pitchFamily="18" charset="-128"/>
                <a:ea typeface="UD Digi Kyokasho NK-R" panose="02020400000000000000" pitchFamily="18" charset="-128"/>
              </a:rPr>
              <a:t>現在の</a:t>
            </a:r>
            <a:endParaRPr lang="en-US" altLang="ja-JP" dirty="0">
              <a:solidFill>
                <a:sysClr val="windowText" lastClr="000000"/>
              </a:solidFill>
              <a:latin typeface="UD Digi Kyokasho NK-R" panose="02020400000000000000" pitchFamily="18" charset="-128"/>
              <a:ea typeface="UD Digi Kyokasho NK-R" panose="02020400000000000000" pitchFamily="18" charset="-128"/>
            </a:endParaRPr>
          </a:p>
          <a:p>
            <a:pPr algn="ctr"/>
            <a:r>
              <a:rPr lang="ja-JP" altLang="en-US" dirty="0">
                <a:solidFill>
                  <a:sysClr val="windowText" lastClr="000000"/>
                </a:solidFill>
                <a:latin typeface="UD Digi Kyokasho NK-R" panose="02020400000000000000" pitchFamily="18" charset="-128"/>
                <a:ea typeface="UD Digi Kyokasho NK-R" panose="02020400000000000000" pitchFamily="18" charset="-128"/>
              </a:rPr>
              <a:t>セーラー服</a:t>
            </a:r>
            <a:endParaRPr lang="en-US" dirty="0">
              <a:solidFill>
                <a:sysClr val="windowText" lastClr="000000"/>
              </a:solidFill>
              <a:latin typeface="UD Digi Kyokasho NK-R" panose="02020400000000000000" pitchFamily="18" charset="-128"/>
              <a:ea typeface="UD Digi Kyokasho NK-R" panose="02020400000000000000" pitchFamily="18" charset="-128"/>
            </a:endParaRPr>
          </a:p>
        </p:txBody>
      </p:sp>
      <p:pic>
        <p:nvPicPr>
          <p:cNvPr id="11" name="Picture 10" descr="A blue uniform with white collar&#10;&#10;Description automatically generated">
            <a:hlinkClick r:id="rId4"/>
            <a:extLst>
              <a:ext uri="{FF2B5EF4-FFF2-40B4-BE49-F238E27FC236}">
                <a16:creationId xmlns:a16="http://schemas.microsoft.com/office/drawing/2014/main" id="{AB04B73C-DFCC-8DD8-7ADC-0BB0B36712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2122" y="2730308"/>
            <a:ext cx="2314575" cy="3275415"/>
          </a:xfrm>
          <a:prstGeom prst="rect">
            <a:avLst/>
          </a:prstGeom>
        </p:spPr>
      </p:pic>
      <p:sp>
        <p:nvSpPr>
          <p:cNvPr id="4" name="Flowchart: Preparation 3">
            <a:extLst>
              <a:ext uri="{FF2B5EF4-FFF2-40B4-BE49-F238E27FC236}">
                <a16:creationId xmlns:a16="http://schemas.microsoft.com/office/drawing/2014/main" id="{40AD297D-8103-31A6-AD23-DE166B20A143}"/>
              </a:ext>
            </a:extLst>
          </p:cNvPr>
          <p:cNvSpPr/>
          <p:nvPr/>
        </p:nvSpPr>
        <p:spPr>
          <a:xfrm>
            <a:off x="2118947" y="4466530"/>
            <a:ext cx="3544961" cy="1430767"/>
          </a:xfrm>
          <a:prstGeom prst="flowChartPreparation">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ysClr val="windowText" lastClr="000000"/>
                </a:solidFill>
                <a:latin typeface="UD Digi Kyokasho NK-R" panose="02020400000000000000" pitchFamily="18" charset="-128"/>
                <a:ea typeface="UD Digi Kyokasho NK-R" panose="02020400000000000000" pitchFamily="18" charset="-128"/>
              </a:rPr>
              <a:t>画像をクリックすると、</a:t>
            </a:r>
            <a:endParaRPr lang="en-US" altLang="ja-JP" dirty="0">
              <a:solidFill>
                <a:sysClr val="windowText" lastClr="000000"/>
              </a:solidFill>
              <a:latin typeface="UD Digi Kyokasho NK-R" panose="02020400000000000000" pitchFamily="18" charset="-128"/>
              <a:ea typeface="UD Digi Kyokasho NK-R" panose="02020400000000000000" pitchFamily="18" charset="-128"/>
            </a:endParaRPr>
          </a:p>
          <a:p>
            <a:pPr algn="ctr"/>
            <a:r>
              <a:rPr lang="ja-JP" altLang="en-US" dirty="0">
                <a:solidFill>
                  <a:sysClr val="windowText" lastClr="000000"/>
                </a:solidFill>
                <a:latin typeface="UD Digi Kyokasho NK-R" panose="02020400000000000000" pitchFamily="18" charset="-128"/>
                <a:ea typeface="UD Digi Kyokasho NK-R" panose="02020400000000000000" pitchFamily="18" charset="-128"/>
              </a:rPr>
              <a:t>当時のセーラー服が見られます。</a:t>
            </a:r>
            <a:endParaRPr lang="en-US" dirty="0">
              <a:solidFill>
                <a:sysClr val="windowText" lastClr="000000"/>
              </a:solidFill>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2275576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6"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170453" y="632653"/>
            <a:ext cx="9015412" cy="1325563"/>
          </a:xfrm>
        </p:spPr>
        <p:txBody>
          <a:bodyPr>
            <a:noAutofit/>
          </a:bodyPr>
          <a:lstStyle/>
          <a:p>
            <a:br>
              <a:rPr lang="th-TH" altLang="ja-JP" sz="4000" dirty="0">
                <a:latin typeface="UD Digi Kyokasho NK-B" panose="02020700000000000000" pitchFamily="18" charset="-128"/>
                <a:ea typeface="UD Digi Kyokasho NK-B" panose="02020700000000000000" pitchFamily="18" charset="-128"/>
                <a:cs typeface="+mn-cs"/>
              </a:rPr>
            </a:br>
            <a:r>
              <a:rPr kumimoji="1" lang="ja-JP" altLang="en-US" sz="4000" dirty="0">
                <a:latin typeface="UD Digi Kyokasho NK-B" panose="02020700000000000000" pitchFamily="18" charset="-128"/>
                <a:ea typeface="UD Digi Kyokasho NK-B" panose="02020700000000000000" pitchFamily="18" charset="-128"/>
              </a:rPr>
              <a:t>制服について、正しいのはどれですか。</a:t>
            </a:r>
            <a:br>
              <a:rPr lang="th-TH" altLang="ja-JP" sz="4000" dirty="0">
                <a:latin typeface="UD Digi Kyokasho NK-B" panose="02020700000000000000" pitchFamily="18" charset="-128"/>
                <a:ea typeface="UD Digi Kyokasho NK-B" panose="02020700000000000000" pitchFamily="18" charset="-128"/>
                <a:cs typeface="+mn-cs"/>
              </a:rPr>
            </a:br>
            <a:endParaRPr kumimoji="1" lang="en-US" sz="4000" dirty="0">
              <a:latin typeface="UD Digi Kyokasho NK-B" panose="02020700000000000000" pitchFamily="18" charset="-128"/>
              <a:ea typeface="UD Digi Kyokasho NK-B" panose="02020700000000000000" pitchFamily="18" charset="-128"/>
              <a:cs typeface="+mn-cs"/>
            </a:endParaRPr>
          </a:p>
        </p:txBody>
      </p:sp>
      <p:sp>
        <p:nvSpPr>
          <p:cNvPr id="6" name="角丸四角形吹き出し 5"/>
          <p:cNvSpPr/>
          <p:nvPr/>
        </p:nvSpPr>
        <p:spPr>
          <a:xfrm>
            <a:off x="1255229" y="660440"/>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latin typeface="UD Digi Kyokasho NK-B" panose="02020700000000000000" pitchFamily="18" charset="-128"/>
                <a:ea typeface="UD Digi Kyokasho NK-B" panose="02020700000000000000" pitchFamily="18" charset="-128"/>
              </a:rPr>
              <a:t>クイズ</a:t>
            </a:r>
            <a:endParaRPr kumimoji="1" lang="en-US" sz="4000" b="1" dirty="0">
              <a:latin typeface="UD Digi Kyokasho NK-B" panose="02020700000000000000" pitchFamily="18" charset="-128"/>
              <a:ea typeface="UD Digi Kyokasho NK-B" panose="02020700000000000000" pitchFamily="18" charset="-128"/>
            </a:endParaRPr>
          </a:p>
        </p:txBody>
      </p:sp>
      <p:sp>
        <p:nvSpPr>
          <p:cNvPr id="7" name="AutoShape 2" descr="コミックポップアートスタイルでクイズクイズの脳のゲームワードベクトルイラストデザイン - 疑問符のベクターアート素材や画像を多数ご用意 - iStoc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円形吹き出し 12"/>
          <p:cNvSpPr/>
          <p:nvPr/>
        </p:nvSpPr>
        <p:spPr>
          <a:xfrm>
            <a:off x="460375" y="923435"/>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dirty="0">
                <a:latin typeface="UD Digi Kyokasho NK-B" panose="02020700000000000000" pitchFamily="18" charset="-128"/>
                <a:ea typeface="UD Digi Kyokasho NK-B" panose="02020700000000000000" pitchFamily="18" charset="-128"/>
              </a:rPr>
              <a:t>❓</a:t>
            </a:r>
            <a:endParaRPr kumimoji="1" lang="en-US" sz="3200" dirty="0">
              <a:latin typeface="UD Digi Kyokasho NK-B" panose="02020700000000000000" pitchFamily="18" charset="-128"/>
              <a:ea typeface="UD Digi Kyokasho NK-B" panose="02020700000000000000" pitchFamily="18" charset="-128"/>
            </a:endParaRPr>
          </a:p>
        </p:txBody>
      </p:sp>
      <p:sp>
        <p:nvSpPr>
          <p:cNvPr id="8" name="コンテンツ プレースホルダー 2"/>
          <p:cNvSpPr>
            <a:spLocks noGrp="1"/>
          </p:cNvSpPr>
          <p:nvPr>
            <p:ph idx="1"/>
          </p:nvPr>
        </p:nvSpPr>
        <p:spPr>
          <a:xfrm>
            <a:off x="882181" y="1405997"/>
            <a:ext cx="10515600" cy="4351338"/>
          </a:xfrm>
        </p:spPr>
        <p:txBody>
          <a:bodyPr>
            <a:normAutofit/>
          </a:bodyPr>
          <a:lstStyle/>
          <a:p>
            <a:pPr marL="0" indent="0">
              <a:lnSpc>
                <a:spcPct val="150000"/>
              </a:lnSpc>
              <a:buNone/>
            </a:pPr>
            <a:endParaRPr lang="th-TH" sz="4000" dirty="0">
              <a:latin typeface="UD Digi Kyokasho NK-R" panose="02020400000000000000" pitchFamily="18" charset="-128"/>
              <a:ea typeface="UD Digi Kyokasho NK-R" panose="02020400000000000000" pitchFamily="18" charset="-128"/>
            </a:endParaRPr>
          </a:p>
          <a:p>
            <a:pPr>
              <a:lnSpc>
                <a:spcPct val="150000"/>
              </a:lnSpc>
              <a:buAutoNum type="alphaLcPeriod"/>
            </a:pPr>
            <a:r>
              <a:rPr kumimoji="1" lang="ja-JP" altLang="en-US" sz="4000" dirty="0">
                <a:latin typeface="UD Digi Kyokasho NK-R" panose="02020400000000000000" pitchFamily="18" charset="-128"/>
                <a:ea typeface="UD Digi Kyokasho NK-R" panose="02020400000000000000" pitchFamily="18" charset="-128"/>
              </a:rPr>
              <a:t>日本の学生はみんな制服を着て登校します。</a:t>
            </a:r>
            <a:endParaRPr kumimoji="1" lang="en-US" altLang="ja-JP" sz="4000" dirty="0">
              <a:latin typeface="UD Digi Kyokasho NK-R" panose="02020400000000000000" pitchFamily="18" charset="-128"/>
              <a:ea typeface="UD Digi Kyokasho NK-R" panose="02020400000000000000" pitchFamily="18" charset="-128"/>
            </a:endParaRPr>
          </a:p>
          <a:p>
            <a:pPr>
              <a:lnSpc>
                <a:spcPct val="150000"/>
              </a:lnSpc>
              <a:buAutoNum type="alphaLcPeriod"/>
            </a:pPr>
            <a:r>
              <a:rPr kumimoji="1" lang="ja-JP" altLang="en-US" sz="4000" dirty="0">
                <a:latin typeface="UD Digi Kyokasho NK-R" panose="02020400000000000000" pitchFamily="18" charset="-128"/>
                <a:ea typeface="UD Digi Kyokasho NK-R" panose="02020400000000000000" pitchFamily="18" charset="-128"/>
              </a:rPr>
              <a:t>制服がなくて私服で登校する高校があります。</a:t>
            </a:r>
            <a:endParaRPr kumimoji="1" lang="en-US" altLang="ja-JP" sz="4000" dirty="0">
              <a:latin typeface="UD Digi Kyokasho NK-R" panose="02020400000000000000" pitchFamily="18" charset="-128"/>
              <a:ea typeface="UD Digi Kyokasho NK-R" panose="02020400000000000000" pitchFamily="18" charset="-128"/>
            </a:endParaRPr>
          </a:p>
        </p:txBody>
      </p:sp>
      <p:sp>
        <p:nvSpPr>
          <p:cNvPr id="3" name="楕円 2"/>
          <p:cNvSpPr/>
          <p:nvPr/>
        </p:nvSpPr>
        <p:spPr>
          <a:xfrm>
            <a:off x="856478" y="3835998"/>
            <a:ext cx="548640" cy="5334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pic>
        <p:nvPicPr>
          <p:cNvPr id="4" name="Picture 3">
            <a:extLst>
              <a:ext uri="{FF2B5EF4-FFF2-40B4-BE49-F238E27FC236}">
                <a16:creationId xmlns:a16="http://schemas.microsoft.com/office/drawing/2014/main" id="{E4801231-07D3-B46A-8579-A0B82D0B868B}"/>
              </a:ext>
            </a:extLst>
          </p:cNvPr>
          <p:cNvPicPr>
            <a:picLocks noChangeAspect="1"/>
          </p:cNvPicPr>
          <p:nvPr/>
        </p:nvPicPr>
        <p:blipFill>
          <a:blip r:embed="rId4"/>
          <a:stretch>
            <a:fillRect/>
          </a:stretch>
        </p:blipFill>
        <p:spPr>
          <a:xfrm>
            <a:off x="10178994" y="4847413"/>
            <a:ext cx="1528141" cy="1850249"/>
          </a:xfrm>
          <a:prstGeom prst="rect">
            <a:avLst/>
          </a:prstGeom>
        </p:spPr>
      </p:pic>
    </p:spTree>
    <p:extLst>
      <p:ext uri="{BB962C8B-B14F-4D97-AF65-F5344CB8AC3E}">
        <p14:creationId xmlns:p14="http://schemas.microsoft.com/office/powerpoint/2010/main" val="238894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8" grpId="1" uiExpand="1" build="p"/>
      <p:bldP spid="3" grpId="0" animBg="1"/>
    </p:bldLst>
  </p:timing>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4CFE1-01AC-4170-A901-C75917721289}"/>
              </a:ext>
            </a:extLst>
          </p:cNvPr>
          <p:cNvSpPr>
            <a:spLocks noGrp="1"/>
          </p:cNvSpPr>
          <p:nvPr>
            <p:ph type="title"/>
          </p:nvPr>
        </p:nvSpPr>
        <p:spPr>
          <a:xfrm>
            <a:off x="838201" y="363141"/>
            <a:ext cx="2349540" cy="825773"/>
          </a:xfrm>
          <a:solidFill>
            <a:schemeClr val="accent2">
              <a:lumMod val="40000"/>
              <a:lumOff val="60000"/>
            </a:schemeClr>
          </a:solidFill>
        </p:spPr>
        <p:txBody>
          <a:bodyPr>
            <a:normAutofit/>
          </a:bodyPr>
          <a:lstStyle/>
          <a:p>
            <a:r>
              <a:rPr lang="ja-JP" altLang="en-US" sz="3200" dirty="0">
                <a:latin typeface="UD Digi Kyokasho NK-B" panose="02020700000000000000" pitchFamily="18" charset="-128"/>
                <a:ea typeface="UD Digi Kyokasho NK-B" panose="02020700000000000000" pitchFamily="18" charset="-128"/>
              </a:rPr>
              <a:t>知ってる</a:t>
            </a:r>
            <a:r>
              <a:rPr lang="en-US" sz="3200" dirty="0">
                <a:latin typeface="UD Digi Kyokasho NK-B" panose="02020700000000000000" pitchFamily="18" charset="-128"/>
                <a:ea typeface="UD Digi Kyokasho NK-B" panose="02020700000000000000" pitchFamily="18" charset="-128"/>
                <a:cs typeface="FreesiaUPC" panose="020B0604020202020204" pitchFamily="34" charset="-34"/>
              </a:rPr>
              <a:t>?! </a:t>
            </a:r>
          </a:p>
        </p:txBody>
      </p:sp>
      <p:sp>
        <p:nvSpPr>
          <p:cNvPr id="3" name="Content Placeholder 2">
            <a:extLst>
              <a:ext uri="{FF2B5EF4-FFF2-40B4-BE49-F238E27FC236}">
                <a16:creationId xmlns:a16="http://schemas.microsoft.com/office/drawing/2014/main" id="{E600C73C-1409-7E42-8123-08D4C09B0A96}"/>
              </a:ext>
            </a:extLst>
          </p:cNvPr>
          <p:cNvSpPr>
            <a:spLocks noGrp="1"/>
          </p:cNvSpPr>
          <p:nvPr>
            <p:ph idx="1"/>
          </p:nvPr>
        </p:nvSpPr>
        <p:spPr/>
        <p:txBody>
          <a:bodyPr/>
          <a:lstStyle/>
          <a:p>
            <a:endParaRPr lang="en-US" dirty="0"/>
          </a:p>
          <a:p>
            <a:endParaRPr lang="th-TH" dirty="0"/>
          </a:p>
        </p:txBody>
      </p:sp>
      <p:sp>
        <p:nvSpPr>
          <p:cNvPr id="4" name="Speech Bubble: Oval 3">
            <a:extLst>
              <a:ext uri="{FF2B5EF4-FFF2-40B4-BE49-F238E27FC236}">
                <a16:creationId xmlns:a16="http://schemas.microsoft.com/office/drawing/2014/main" id="{D2740886-7A34-63D8-48CA-30C7E8C908E7}"/>
              </a:ext>
            </a:extLst>
          </p:cNvPr>
          <p:cNvSpPr/>
          <p:nvPr/>
        </p:nvSpPr>
        <p:spPr>
          <a:xfrm>
            <a:off x="4815840" y="226219"/>
            <a:ext cx="6637020" cy="3063875"/>
          </a:xfrm>
          <a:prstGeom prst="wedgeEllipseCallout">
            <a:avLst>
              <a:gd name="adj1" fmla="val 50046"/>
              <a:gd name="adj2" fmla="val 54235"/>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solidFill>
                  <a:schemeClr val="tx1"/>
                </a:solidFill>
                <a:latin typeface="UD Digi Kyokasho NK-R" panose="02020400000000000000" pitchFamily="18" charset="-128"/>
                <a:ea typeface="UD Digi Kyokasho NK-R" panose="02020400000000000000" pitchFamily="18" charset="-128"/>
              </a:rPr>
              <a:t>日本の中学校はほとんどの学校が制服を採用していますが、高校は制服の</a:t>
            </a:r>
            <a:endParaRPr lang="en-US" altLang="ja-JP" sz="3200" dirty="0">
              <a:solidFill>
                <a:schemeClr val="tx1"/>
              </a:solidFill>
              <a:latin typeface="UD Digi Kyokasho NK-R" panose="02020400000000000000" pitchFamily="18" charset="-128"/>
              <a:ea typeface="UD Digi Kyokasho NK-R" panose="02020400000000000000" pitchFamily="18" charset="-128"/>
            </a:endParaRPr>
          </a:p>
          <a:p>
            <a:r>
              <a:rPr lang="ja-JP" altLang="en-US" sz="3200" dirty="0">
                <a:solidFill>
                  <a:schemeClr val="tx1"/>
                </a:solidFill>
                <a:latin typeface="UD Digi Kyokasho NK-R" panose="02020400000000000000" pitchFamily="18" charset="-128"/>
                <a:ea typeface="UD Digi Kyokasho NK-R" panose="02020400000000000000" pitchFamily="18" charset="-128"/>
              </a:rPr>
              <a:t>ない学校もあります。</a:t>
            </a:r>
            <a:endParaRPr lang="en-US" altLang="ja-JP" sz="3200" dirty="0">
              <a:solidFill>
                <a:schemeClr val="tx1"/>
              </a:solidFill>
              <a:latin typeface="UD Digi Kyokasho NK-R" panose="02020400000000000000" pitchFamily="18" charset="-128"/>
              <a:ea typeface="UD Digi Kyokasho NK-R" panose="02020400000000000000" pitchFamily="18" charset="-128"/>
            </a:endParaRPr>
          </a:p>
        </p:txBody>
      </p:sp>
      <p:pic>
        <p:nvPicPr>
          <p:cNvPr id="9" name="図 6">
            <a:extLst>
              <a:ext uri="{FF2B5EF4-FFF2-40B4-BE49-F238E27FC236}">
                <a16:creationId xmlns:a16="http://schemas.microsoft.com/office/drawing/2014/main" id="{F163F8FA-DCF8-1034-CECF-8A36F2F1A1A1}"/>
              </a:ext>
            </a:extLst>
          </p:cNvPr>
          <p:cNvPicPr>
            <a:picLocks noChangeAspect="1"/>
          </p:cNvPicPr>
          <p:nvPr/>
        </p:nvPicPr>
        <p:blipFill>
          <a:blip r:embed="rId3"/>
          <a:stretch>
            <a:fillRect/>
          </a:stretch>
        </p:blipFill>
        <p:spPr>
          <a:xfrm flipH="1">
            <a:off x="286675" y="4929681"/>
            <a:ext cx="1287102" cy="1712842"/>
          </a:xfrm>
          <a:prstGeom prst="rect">
            <a:avLst/>
          </a:prstGeom>
        </p:spPr>
      </p:pic>
      <p:pic>
        <p:nvPicPr>
          <p:cNvPr id="12" name="Picture 11" descr="A young child in a suit sitting at a desk&#10;&#10;Description automatically generated with low confidence">
            <a:extLst>
              <a:ext uri="{FF2B5EF4-FFF2-40B4-BE49-F238E27FC236}">
                <a16:creationId xmlns:a16="http://schemas.microsoft.com/office/drawing/2014/main" id="{4586729C-20EB-EDC0-D405-B841B6BE96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5012" y="3816227"/>
            <a:ext cx="4220034" cy="2815554"/>
          </a:xfrm>
          <a:prstGeom prst="rect">
            <a:avLst/>
          </a:prstGeom>
        </p:spPr>
      </p:pic>
      <p:pic>
        <p:nvPicPr>
          <p:cNvPr id="14" name="Picture 13" descr="A child smiling at the camera&#10;&#10;Description automatically generated with low confidence">
            <a:extLst>
              <a:ext uri="{FF2B5EF4-FFF2-40B4-BE49-F238E27FC236}">
                <a16:creationId xmlns:a16="http://schemas.microsoft.com/office/drawing/2014/main" id="{61068F7A-93FF-849A-1FE7-22AD944D17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7740" y="4459286"/>
            <a:ext cx="3256199" cy="2172495"/>
          </a:xfrm>
          <a:prstGeom prst="rect">
            <a:avLst/>
          </a:prstGeom>
        </p:spPr>
      </p:pic>
      <p:sp>
        <p:nvSpPr>
          <p:cNvPr id="5" name="Speech Bubble: Oval 4">
            <a:extLst>
              <a:ext uri="{FF2B5EF4-FFF2-40B4-BE49-F238E27FC236}">
                <a16:creationId xmlns:a16="http://schemas.microsoft.com/office/drawing/2014/main" id="{125EAAE4-D351-4A1B-F668-7EC0BCDA6607}"/>
              </a:ext>
            </a:extLst>
          </p:cNvPr>
          <p:cNvSpPr/>
          <p:nvPr/>
        </p:nvSpPr>
        <p:spPr>
          <a:xfrm>
            <a:off x="0" y="1688464"/>
            <a:ext cx="5220873" cy="2633661"/>
          </a:xfrm>
          <a:prstGeom prst="wedgeEllipseCallou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solidFill>
                  <a:schemeClr val="tx1"/>
                </a:solidFill>
                <a:latin typeface="UD Digi Kyokasho NK-R" panose="02020400000000000000" pitchFamily="18" charset="-128"/>
                <a:ea typeface="UD Digi Kyokasho NK-R" panose="02020400000000000000" pitchFamily="18" charset="-128"/>
              </a:rPr>
              <a:t>制服がない高校は私服で登校します。</a:t>
            </a:r>
            <a:endParaRPr lang="en-US" sz="3200" dirty="0">
              <a:solidFill>
                <a:schemeClr val="tx1"/>
              </a:solidFill>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2210295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d831380-f772-4d0a-86be-ca519d40c5a8" xsi:nil="true"/>
    <lcf76f155ced4ddcb4097134ff3c332f xmlns="b0c4f587-39ca-41af-b763-ad6198fafdf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BB0A11A2231C944A97F3CA5C2E8BE01" ma:contentTypeVersion="16" ma:contentTypeDescription="新しいドキュメントを作成します。" ma:contentTypeScope="" ma:versionID="b571397f1bfc9213b97b4bd25671e55f">
  <xsd:schema xmlns:xsd="http://www.w3.org/2001/XMLSchema" xmlns:xs="http://www.w3.org/2001/XMLSchema" xmlns:p="http://schemas.microsoft.com/office/2006/metadata/properties" xmlns:ns2="dd831380-f772-4d0a-86be-ca519d40c5a8" xmlns:ns3="b0c4f587-39ca-41af-b763-ad6198fafdf1" targetNamespace="http://schemas.microsoft.com/office/2006/metadata/properties" ma:root="true" ma:fieldsID="a96f8175d241023c110063f5b18f8eb8" ns2:_="" ns3:_="">
    <xsd:import namespace="dd831380-f772-4d0a-86be-ca519d40c5a8"/>
    <xsd:import namespace="b0c4f587-39ca-41af-b763-ad6198fafdf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831380-f772-4d0a-86be-ca519d40c5a8"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TaxCatchAll" ma:index="14" nillable="true" ma:displayName="Taxonomy Catch All Column" ma:hidden="true" ma:list="{0afaffd2-f4f9-4246-913e-6686bc10e01b}" ma:internalName="TaxCatchAll" ma:showField="CatchAllData" ma:web="dd831380-f772-4d0a-86be-ca519d40c5a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c4f587-39ca-41af-b763-ad6198fafdf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a9872b46-498f-4fc2-91d4-a744c164aaf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F0CDFD-6F36-4D87-A400-889F59C8BA95}">
  <ds:schemaRefs>
    <ds:schemaRef ds:uri="http://schemas.microsoft.com/sharepoint/v3/contenttype/forms"/>
  </ds:schemaRefs>
</ds:datastoreItem>
</file>

<file path=customXml/itemProps2.xml><?xml version="1.0" encoding="utf-8"?>
<ds:datastoreItem xmlns:ds="http://schemas.openxmlformats.org/officeDocument/2006/customXml" ds:itemID="{86DF2457-7C31-4EA1-B289-E86698FA41CD}">
  <ds:schemaRefs>
    <ds:schemaRef ds:uri="http://www.w3.org/XML/1998/namespace"/>
    <ds:schemaRef ds:uri="dd831380-f772-4d0a-86be-ca519d40c5a8"/>
    <ds:schemaRef ds:uri="b0c4f587-39ca-41af-b763-ad6198fafdf1"/>
    <ds:schemaRef ds:uri="http://purl.org/dc/elements/1.1/"/>
    <ds:schemaRef ds:uri="http://purl.org/dc/dcmitype/"/>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7039C408-9819-4E3E-BDEF-D25FBBABCF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831380-f772-4d0a-86be-ca519d40c5a8"/>
    <ds:schemaRef ds:uri="b0c4f587-39ca-41af-b763-ad6198fafd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5350</TotalTime>
  <Words>1848</Words>
  <Application>Microsoft Office PowerPoint</Application>
  <PresentationFormat>Widescreen</PresentationFormat>
  <Paragraphs>165</Paragraphs>
  <Slides>17</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UD Digi Kyokasho NK-B</vt:lpstr>
      <vt:lpstr>UD Digi Kyokasho NK-R</vt:lpstr>
      <vt:lpstr>ADLaM Display</vt:lpstr>
      <vt:lpstr>Angsana New</vt:lpstr>
      <vt:lpstr>Arial</vt:lpstr>
      <vt:lpstr>Calibri</vt:lpstr>
      <vt:lpstr>Calibri Light</vt:lpstr>
      <vt:lpstr>Segoe UI</vt:lpstr>
      <vt:lpstr>Office Theme</vt:lpstr>
      <vt:lpstr>だい22か　制服</vt:lpstr>
      <vt:lpstr>制服</vt:lpstr>
      <vt:lpstr> 日本の高校の制服は季節によっていくつ 分かれていますか。 </vt:lpstr>
      <vt:lpstr>PowerPoint Presentation</vt:lpstr>
      <vt:lpstr>PowerPoint Presentation</vt:lpstr>
      <vt:lpstr>PowerPoint Presentation</vt:lpstr>
      <vt:lpstr>PowerPoint Presentation</vt:lpstr>
      <vt:lpstr> 制服について、正しいのはどれですか。 </vt:lpstr>
      <vt:lpstr>知ってる?! </vt:lpstr>
      <vt:lpstr>PowerPoint Presentation</vt:lpstr>
      <vt:lpstr>PowerPoint Presentation</vt:lpstr>
      <vt:lpstr>菅公学生服株式会社（カンコ―学生服）は2021年に1099人の高校生を対象に「学校制服の必要性」 に関する調査を行いました。</vt:lpstr>
      <vt:lpstr>「あったほうがいい」と回答した理由は・・・</vt:lpstr>
      <vt:lpstr>PowerPoint Presentation</vt:lpstr>
      <vt:lpstr>PowerPoint Presentation</vt:lpstr>
      <vt:lpstr>PowerPoint Presentation</vt:lpstr>
      <vt:lpstr>日本との類似・相違点</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だい22か　เครื่องแบบนักเรียน</dc:title>
  <dc:creator>Arpaporn Naosaran</dc:creator>
  <cp:lastModifiedBy>Jldstaff3</cp:lastModifiedBy>
  <cp:revision>16</cp:revision>
  <cp:lastPrinted>2024-09-20T07:27:02Z</cp:lastPrinted>
  <dcterms:created xsi:type="dcterms:W3CDTF">2023-06-07T02:34:07Z</dcterms:created>
  <dcterms:modified xsi:type="dcterms:W3CDTF">2026-05-22T08:05:26Z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0x0101004BB0A11A2231C944A97F3CA5C2E8BE01</vt:lpwstr>
  </property>
  <property fmtid="{D5CDD505-2E9C-101B-9397-08002B2CF9AE}" pid="3" name="MediaServiceImageTags">
    <vt:lpwstr/>
  </property>
</Properties>
</file>