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64" r:id="rId5"/>
    <p:sldId id="260" r:id="rId6"/>
    <p:sldId id="261" r:id="rId7"/>
    <p:sldId id="265" r:id="rId8"/>
    <p:sldId id="270" r:id="rId9"/>
    <p:sldId id="258" r:id="rId10"/>
    <p:sldId id="274" r:id="rId11"/>
    <p:sldId id="268" r:id="rId12"/>
    <p:sldId id="271" r:id="rId13"/>
    <p:sldId id="273" r:id="rId14"/>
    <p:sldId id="280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E76604-74A9-4AA8-E780-A9C2D0991143}" name="Narisara Thongmee" initials="NT" userId="S::Narisara@jpf.go.jp::6757c35e-10a4-4930-b694-0eb276fcf2f1" providerId="AD"/>
  <p188:author id="{FE726F17-E774-0F7B-8126-361C176D9964}" name="Preyawan Phositlimpagul" initials="PP" userId="S::Preyawan@jpf.go.jp::516c888d-eece-4e06-ad99-7b467d4b00d5" providerId="AD"/>
  <p188:author id="{A0E60F25-E15B-1BB5-A3B5-98D5C94F71E1}" name="Minami Matsumoto" initials="MM" userId="S::Minami_Matsumoto@jpf.go.jp::b9d35e60-235c-42a5-9b0d-0a39d28f23c9" providerId="AD"/>
  <p188:author id="{2778F25A-0217-1956-F08D-B90D3FEF60B9}" name="Yuka Ichimaru" initials="YI" userId="S::Yuka_Ichimaru@jpf.go.jp::62276e7c-db92-415b-b9ae-97277e573f73" providerId="AD"/>
  <p188:author id="{55822285-4AC6-A1A2-9F07-F9A00FD4F891}" name="Maiko Kondo" initials="MK" userId="S::Maiko_Kondo@jpf.go.jp::08723079-52d7-44d4-b094-d03874e15015" providerId="AD"/>
  <p188:author id="{310538F0-7995-8A3A-6400-5E116EDE4009}" name="Arpaporn Naosaran" initials="AN" userId="S::Arpaporn@jpf.go.jp::d4b4372d-2302-4eb5-9e3f-7814eb01fc0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5BC2D3"/>
    <a:srgbClr val="D4EBF1"/>
    <a:srgbClr val="DEEDC4"/>
    <a:srgbClr val="FCE2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7CBE61-FB94-4CBB-92FE-97D07CE3F173}" v="18" dt="2026-05-21T09:27:27.4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298" autoAdjust="0"/>
  </p:normalViewPr>
  <p:slideViewPr>
    <p:cSldViewPr snapToGrid="0">
      <p:cViewPr varScale="1">
        <p:scale>
          <a:sx n="70" d="100"/>
          <a:sy n="70" d="100"/>
        </p:scale>
        <p:origin x="1138" y="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eyawan Phositlimpagul" userId="516c888d-eece-4e06-ad99-7b467d4b00d5" providerId="ADAL" clId="{AF075701-124E-41C8-9CF9-2D50F7CA2F87}"/>
    <pc:docChg chg="undo custSel modSld">
      <pc:chgData name="Preyawan Phositlimpagul" userId="516c888d-eece-4e06-ad99-7b467d4b00d5" providerId="ADAL" clId="{AF075701-124E-41C8-9CF9-2D50F7CA2F87}" dt="2024-09-18T08:17:13.494" v="472"/>
      <pc:docMkLst>
        <pc:docMk/>
      </pc:docMkLst>
      <pc:sldChg chg="addSp delSp modSp mod modNotesTx">
        <pc:chgData name="Preyawan Phositlimpagul" userId="516c888d-eece-4e06-ad99-7b467d4b00d5" providerId="ADAL" clId="{AF075701-124E-41C8-9CF9-2D50F7CA2F87}" dt="2024-09-18T07:50:01.472" v="340"/>
        <pc:sldMkLst>
          <pc:docMk/>
          <pc:sldMk cId="3924393739" sldId="258"/>
        </pc:sldMkLst>
      </pc:sldChg>
      <pc:sldChg chg="modNotesTx">
        <pc:chgData name="Preyawan Phositlimpagul" userId="516c888d-eece-4e06-ad99-7b467d4b00d5" providerId="ADAL" clId="{AF075701-124E-41C8-9CF9-2D50F7CA2F87}" dt="2024-09-18T07:17:48.841" v="149" actId="20577"/>
        <pc:sldMkLst>
          <pc:docMk/>
          <pc:sldMk cId="3278354456" sldId="260"/>
        </pc:sldMkLst>
      </pc:sldChg>
      <pc:sldChg chg="modNotesTx">
        <pc:chgData name="Preyawan Phositlimpagul" userId="516c888d-eece-4e06-ad99-7b467d4b00d5" providerId="ADAL" clId="{AF075701-124E-41C8-9CF9-2D50F7CA2F87}" dt="2024-09-18T07:19:18.116" v="151"/>
        <pc:sldMkLst>
          <pc:docMk/>
          <pc:sldMk cId="2911569974" sldId="261"/>
        </pc:sldMkLst>
      </pc:sldChg>
      <pc:sldChg chg="modNotesTx">
        <pc:chgData name="Preyawan Phositlimpagul" userId="516c888d-eece-4e06-ad99-7b467d4b00d5" providerId="ADAL" clId="{AF075701-124E-41C8-9CF9-2D50F7CA2F87}" dt="2024-09-18T06:06:10.586" v="0" actId="6549"/>
        <pc:sldMkLst>
          <pc:docMk/>
          <pc:sldMk cId="2839816084" sldId="264"/>
        </pc:sldMkLst>
      </pc:sldChg>
      <pc:sldChg chg="addSp modSp mod modNotesTx">
        <pc:chgData name="Preyawan Phositlimpagul" userId="516c888d-eece-4e06-ad99-7b467d4b00d5" providerId="ADAL" clId="{AF075701-124E-41C8-9CF9-2D50F7CA2F87}" dt="2024-09-18T07:22:46.342" v="209" actId="1036"/>
        <pc:sldMkLst>
          <pc:docMk/>
          <pc:sldMk cId="2112376270" sldId="265"/>
        </pc:sldMkLst>
      </pc:sldChg>
      <pc:sldChg chg="modSp mod modNotesTx">
        <pc:chgData name="Preyawan Phositlimpagul" userId="516c888d-eece-4e06-ad99-7b467d4b00d5" providerId="ADAL" clId="{AF075701-124E-41C8-9CF9-2D50F7CA2F87}" dt="2024-09-18T07:56:37.747" v="377"/>
        <pc:sldMkLst>
          <pc:docMk/>
          <pc:sldMk cId="4144650430" sldId="268"/>
        </pc:sldMkLst>
      </pc:sldChg>
      <pc:sldChg chg="modNotesTx">
        <pc:chgData name="Preyawan Phositlimpagul" userId="516c888d-eece-4e06-ad99-7b467d4b00d5" providerId="ADAL" clId="{AF075701-124E-41C8-9CF9-2D50F7CA2F87}" dt="2024-09-18T07:32:31.952" v="328" actId="20577"/>
        <pc:sldMkLst>
          <pc:docMk/>
          <pc:sldMk cId="2340200506" sldId="270"/>
        </pc:sldMkLst>
      </pc:sldChg>
      <pc:sldChg chg="addSp delSp modSp mod modNotesTx">
        <pc:chgData name="Preyawan Phositlimpagul" userId="516c888d-eece-4e06-ad99-7b467d4b00d5" providerId="ADAL" clId="{AF075701-124E-41C8-9CF9-2D50F7CA2F87}" dt="2024-09-18T08:03:28.098" v="460"/>
        <pc:sldMkLst>
          <pc:docMk/>
          <pc:sldMk cId="2059473316" sldId="271"/>
        </pc:sldMkLst>
      </pc:sldChg>
      <pc:sldChg chg="addSp delSp modSp mod modNotesTx">
        <pc:chgData name="Preyawan Phositlimpagul" userId="516c888d-eece-4e06-ad99-7b467d4b00d5" providerId="ADAL" clId="{AF075701-124E-41C8-9CF9-2D50F7CA2F87}" dt="2024-09-18T08:17:13.494" v="472"/>
        <pc:sldMkLst>
          <pc:docMk/>
          <pc:sldMk cId="3896705382" sldId="273"/>
        </pc:sldMkLst>
      </pc:sldChg>
      <pc:sldChg chg="addSp delSp modSp mod modNotesTx">
        <pc:chgData name="Preyawan Phositlimpagul" userId="516c888d-eece-4e06-ad99-7b467d4b00d5" providerId="ADAL" clId="{AF075701-124E-41C8-9CF9-2D50F7CA2F87}" dt="2024-09-18T07:55:43.728" v="356" actId="1076"/>
        <pc:sldMkLst>
          <pc:docMk/>
          <pc:sldMk cId="1454895866" sldId="274"/>
        </pc:sldMkLst>
      </pc:sldChg>
    </pc:docChg>
  </pc:docChgLst>
  <pc:docChgLst>
    <pc:chgData name="Jldstaff3" userId="a05ea172-e8dc-4df0-ae92-caa84018ac31" providerId="ADAL" clId="{17C4C389-83B7-4D05-8482-0EC327EC6B34}"/>
    <pc:docChg chg="undo redo custSel modSld">
      <pc:chgData name="Jldstaff3" userId="a05ea172-e8dc-4df0-ae92-caa84018ac31" providerId="ADAL" clId="{17C4C389-83B7-4D05-8482-0EC327EC6B34}" dt="2026-05-21T09:27:53.785" v="150" actId="14100"/>
      <pc:docMkLst>
        <pc:docMk/>
      </pc:docMkLst>
      <pc:sldChg chg="modSp mod">
        <pc:chgData name="Jldstaff3" userId="a05ea172-e8dc-4df0-ae92-caa84018ac31" providerId="ADAL" clId="{17C4C389-83B7-4D05-8482-0EC327EC6B34}" dt="2026-05-21T09:22:02.969" v="85" actId="20577"/>
        <pc:sldMkLst>
          <pc:docMk/>
          <pc:sldMk cId="3924393739" sldId="258"/>
        </pc:sldMkLst>
        <pc:spChg chg="mod">
          <ac:chgData name="Jldstaff3" userId="a05ea172-e8dc-4df0-ae92-caa84018ac31" providerId="ADAL" clId="{17C4C389-83B7-4D05-8482-0EC327EC6B34}" dt="2026-05-21T09:21:59.471" v="84" actId="20577"/>
          <ac:spMkLst>
            <pc:docMk/>
            <pc:sldMk cId="3924393739" sldId="258"/>
            <ac:spMk id="15" creationId="{12728350-ED98-9DFE-FEC1-432E92365158}"/>
          </ac:spMkLst>
        </pc:spChg>
        <pc:spChg chg="mod">
          <ac:chgData name="Jldstaff3" userId="a05ea172-e8dc-4df0-ae92-caa84018ac31" providerId="ADAL" clId="{17C4C389-83B7-4D05-8482-0EC327EC6B34}" dt="2026-05-21T09:22:02.969" v="85" actId="20577"/>
          <ac:spMkLst>
            <pc:docMk/>
            <pc:sldMk cId="3924393739" sldId="258"/>
            <ac:spMk id="22" creationId="{A02035D0-1730-4B3B-F732-90FCC9004B8C}"/>
          </ac:spMkLst>
        </pc:spChg>
      </pc:sldChg>
      <pc:sldChg chg="modSp mod">
        <pc:chgData name="Jldstaff3" userId="a05ea172-e8dc-4df0-ae92-caa84018ac31" providerId="ADAL" clId="{17C4C389-83B7-4D05-8482-0EC327EC6B34}" dt="2026-05-21T09:18:43.277" v="54" actId="2711"/>
        <pc:sldMkLst>
          <pc:docMk/>
          <pc:sldMk cId="3278354456" sldId="260"/>
        </pc:sldMkLst>
        <pc:spChg chg="mod">
          <ac:chgData name="Jldstaff3" userId="a05ea172-e8dc-4df0-ae92-caa84018ac31" providerId="ADAL" clId="{17C4C389-83B7-4D05-8482-0EC327EC6B34}" dt="2026-05-21T09:18:25.940" v="50" actId="1076"/>
          <ac:spMkLst>
            <pc:docMk/>
            <pc:sldMk cId="3278354456" sldId="260"/>
            <ac:spMk id="2" creationId="{7C57E5D3-65E5-ADC3-FA62-CC44408D8036}"/>
          </ac:spMkLst>
        </pc:spChg>
        <pc:spChg chg="mod">
          <ac:chgData name="Jldstaff3" userId="a05ea172-e8dc-4df0-ae92-caa84018ac31" providerId="ADAL" clId="{17C4C389-83B7-4D05-8482-0EC327EC6B34}" dt="2026-05-21T09:18:19.946" v="49" actId="1076"/>
          <ac:spMkLst>
            <pc:docMk/>
            <pc:sldMk cId="3278354456" sldId="260"/>
            <ac:spMk id="3" creationId="{D7198160-133E-982D-CD8C-0027BA5A2EB3}"/>
          </ac:spMkLst>
        </pc:spChg>
        <pc:spChg chg="mod">
          <ac:chgData name="Jldstaff3" userId="a05ea172-e8dc-4df0-ae92-caa84018ac31" providerId="ADAL" clId="{17C4C389-83B7-4D05-8482-0EC327EC6B34}" dt="2026-05-21T09:18:19.946" v="49" actId="1076"/>
          <ac:spMkLst>
            <pc:docMk/>
            <pc:sldMk cId="3278354456" sldId="260"/>
            <ac:spMk id="5" creationId="{03063D43-EB02-3660-A95E-DF76F6771CA1}"/>
          </ac:spMkLst>
        </pc:spChg>
        <pc:spChg chg="mod">
          <ac:chgData name="Jldstaff3" userId="a05ea172-e8dc-4df0-ae92-caa84018ac31" providerId="ADAL" clId="{17C4C389-83B7-4D05-8482-0EC327EC6B34}" dt="2026-05-21T09:18:38.990" v="53" actId="2711"/>
          <ac:spMkLst>
            <pc:docMk/>
            <pc:sldMk cId="3278354456" sldId="260"/>
            <ac:spMk id="6" creationId="{6F8970A9-8B8A-8766-D78B-9C765D44C286}"/>
          </ac:spMkLst>
        </pc:spChg>
        <pc:spChg chg="mod">
          <ac:chgData name="Jldstaff3" userId="a05ea172-e8dc-4df0-ae92-caa84018ac31" providerId="ADAL" clId="{17C4C389-83B7-4D05-8482-0EC327EC6B34}" dt="2026-05-21T09:18:43.277" v="54" actId="2711"/>
          <ac:spMkLst>
            <pc:docMk/>
            <pc:sldMk cId="3278354456" sldId="260"/>
            <ac:spMk id="10" creationId="{E3789B46-BE9B-FCBD-4A5B-BE8C098653EA}"/>
          </ac:spMkLst>
        </pc:spChg>
      </pc:sldChg>
      <pc:sldChg chg="modSp mod">
        <pc:chgData name="Jldstaff3" userId="a05ea172-e8dc-4df0-ae92-caa84018ac31" providerId="ADAL" clId="{17C4C389-83B7-4D05-8482-0EC327EC6B34}" dt="2026-05-21T09:18:50.548" v="55" actId="2711"/>
        <pc:sldMkLst>
          <pc:docMk/>
          <pc:sldMk cId="2911569974" sldId="261"/>
        </pc:sldMkLst>
        <pc:spChg chg="mod">
          <ac:chgData name="Jldstaff3" userId="a05ea172-e8dc-4df0-ae92-caa84018ac31" providerId="ADAL" clId="{17C4C389-83B7-4D05-8482-0EC327EC6B34}" dt="2026-05-21T09:18:50.548" v="55" actId="2711"/>
          <ac:spMkLst>
            <pc:docMk/>
            <pc:sldMk cId="2911569974" sldId="261"/>
            <ac:spMk id="5" creationId="{6D646D4D-2B0E-A595-EDCE-F3EF0243550D}"/>
          </ac:spMkLst>
        </pc:spChg>
      </pc:sldChg>
      <pc:sldChg chg="modSp mod">
        <pc:chgData name="Jldstaff3" userId="a05ea172-e8dc-4df0-ae92-caa84018ac31" providerId="ADAL" clId="{17C4C389-83B7-4D05-8482-0EC327EC6B34}" dt="2026-05-21T09:18:00.094" v="46" actId="1076"/>
        <pc:sldMkLst>
          <pc:docMk/>
          <pc:sldMk cId="2839816084" sldId="264"/>
        </pc:sldMkLst>
        <pc:spChg chg="mod">
          <ac:chgData name="Jldstaff3" userId="a05ea172-e8dc-4df0-ae92-caa84018ac31" providerId="ADAL" clId="{17C4C389-83B7-4D05-8482-0EC327EC6B34}" dt="2026-05-21T09:17:52.306" v="44" actId="1076"/>
          <ac:spMkLst>
            <pc:docMk/>
            <pc:sldMk cId="2839816084" sldId="264"/>
            <ac:spMk id="2" creationId="{1123C212-B7CB-3DC3-BC32-E6EDA3B60140}"/>
          </ac:spMkLst>
        </pc:spChg>
        <pc:spChg chg="mod">
          <ac:chgData name="Jldstaff3" userId="a05ea172-e8dc-4df0-ae92-caa84018ac31" providerId="ADAL" clId="{17C4C389-83B7-4D05-8482-0EC327EC6B34}" dt="2026-05-21T09:17:25.767" v="6" actId="255"/>
          <ac:spMkLst>
            <pc:docMk/>
            <pc:sldMk cId="2839816084" sldId="264"/>
            <ac:spMk id="3" creationId="{DE483741-6C14-8154-A5B6-CEFED7BFC5FF}"/>
          </ac:spMkLst>
        </pc:spChg>
        <pc:spChg chg="mod">
          <ac:chgData name="Jldstaff3" userId="a05ea172-e8dc-4df0-ae92-caa84018ac31" providerId="ADAL" clId="{17C4C389-83B7-4D05-8482-0EC327EC6B34}" dt="2026-05-21T09:17:17.312" v="5" actId="2711"/>
          <ac:spMkLst>
            <pc:docMk/>
            <pc:sldMk cId="2839816084" sldId="264"/>
            <ac:spMk id="5" creationId="{6634E519-B75E-A0E9-B55A-8D712319C56D}"/>
          </ac:spMkLst>
        </pc:spChg>
        <pc:spChg chg="mod">
          <ac:chgData name="Jldstaff3" userId="a05ea172-e8dc-4df0-ae92-caa84018ac31" providerId="ADAL" clId="{17C4C389-83B7-4D05-8482-0EC327EC6B34}" dt="2026-05-21T09:18:00.094" v="46" actId="1076"/>
          <ac:spMkLst>
            <pc:docMk/>
            <pc:sldMk cId="2839816084" sldId="264"/>
            <ac:spMk id="6" creationId="{7D937A8F-760F-22D0-7B6E-110B06E750AB}"/>
          </ac:spMkLst>
        </pc:spChg>
        <pc:spChg chg="mod">
          <ac:chgData name="Jldstaff3" userId="a05ea172-e8dc-4df0-ae92-caa84018ac31" providerId="ADAL" clId="{17C4C389-83B7-4D05-8482-0EC327EC6B34}" dt="2026-05-21T09:17:56.322" v="45" actId="1076"/>
          <ac:spMkLst>
            <pc:docMk/>
            <pc:sldMk cId="2839816084" sldId="264"/>
            <ac:spMk id="7" creationId="{147C822D-1B74-4993-E94F-AA9AF171C9E4}"/>
          </ac:spMkLst>
        </pc:spChg>
        <pc:picChg chg="mod">
          <ac:chgData name="Jldstaff3" userId="a05ea172-e8dc-4df0-ae92-caa84018ac31" providerId="ADAL" clId="{17C4C389-83B7-4D05-8482-0EC327EC6B34}" dt="2026-05-21T09:17:44.281" v="41" actId="1037"/>
          <ac:picMkLst>
            <pc:docMk/>
            <pc:sldMk cId="2839816084" sldId="264"/>
            <ac:picMk id="8" creationId="{B1EAE56E-87FB-2460-232C-BB1D0F7C9444}"/>
          </ac:picMkLst>
        </pc:picChg>
      </pc:sldChg>
      <pc:sldChg chg="modSp mod">
        <pc:chgData name="Jldstaff3" userId="a05ea172-e8dc-4df0-ae92-caa84018ac31" providerId="ADAL" clId="{17C4C389-83B7-4D05-8482-0EC327EC6B34}" dt="2026-05-21T09:20:40.942" v="64" actId="1076"/>
        <pc:sldMkLst>
          <pc:docMk/>
          <pc:sldMk cId="2112376270" sldId="265"/>
        </pc:sldMkLst>
        <pc:spChg chg="mod">
          <ac:chgData name="Jldstaff3" userId="a05ea172-e8dc-4df0-ae92-caa84018ac31" providerId="ADAL" clId="{17C4C389-83B7-4D05-8482-0EC327EC6B34}" dt="2026-05-21T09:20:40.942" v="64" actId="1076"/>
          <ac:spMkLst>
            <pc:docMk/>
            <pc:sldMk cId="2112376270" sldId="265"/>
            <ac:spMk id="8" creationId="{C49B7777-2F9E-0918-82EC-BF1BD6093C53}"/>
          </ac:spMkLst>
        </pc:spChg>
        <pc:spChg chg="mod">
          <ac:chgData name="Jldstaff3" userId="a05ea172-e8dc-4df0-ae92-caa84018ac31" providerId="ADAL" clId="{17C4C389-83B7-4D05-8482-0EC327EC6B34}" dt="2026-05-21T09:19:52.884" v="57" actId="20577"/>
          <ac:spMkLst>
            <pc:docMk/>
            <pc:sldMk cId="2112376270" sldId="265"/>
            <ac:spMk id="10" creationId="{6BE45344-6D8F-26B8-2678-6744251A97D3}"/>
          </ac:spMkLst>
        </pc:spChg>
        <pc:grpChg chg="mod">
          <ac:chgData name="Jldstaff3" userId="a05ea172-e8dc-4df0-ae92-caa84018ac31" providerId="ADAL" clId="{17C4C389-83B7-4D05-8482-0EC327EC6B34}" dt="2026-05-21T09:19:04.379" v="56" actId="2711"/>
          <ac:grpSpMkLst>
            <pc:docMk/>
            <pc:sldMk cId="2112376270" sldId="265"/>
            <ac:grpSpMk id="6" creationId="{9A87CCFC-17F9-76C4-FFA3-1C4BF1A1EEC2}"/>
          </ac:grpSpMkLst>
        </pc:grpChg>
      </pc:sldChg>
      <pc:sldChg chg="addSp delSp modSp mod delAnim modAnim">
        <pc:chgData name="Jldstaff3" userId="a05ea172-e8dc-4df0-ae92-caa84018ac31" providerId="ADAL" clId="{17C4C389-83B7-4D05-8482-0EC327EC6B34}" dt="2026-05-21T09:27:53.785" v="150" actId="14100"/>
        <pc:sldMkLst>
          <pc:docMk/>
          <pc:sldMk cId="4144650430" sldId="268"/>
        </pc:sldMkLst>
        <pc:spChg chg="mod">
          <ac:chgData name="Jldstaff3" userId="a05ea172-e8dc-4df0-ae92-caa84018ac31" providerId="ADAL" clId="{17C4C389-83B7-4D05-8482-0EC327EC6B34}" dt="2026-05-21T09:22:49.538" v="93" actId="20577"/>
          <ac:spMkLst>
            <pc:docMk/>
            <pc:sldMk cId="4144650430" sldId="268"/>
            <ac:spMk id="3" creationId="{D9564921-2B8E-9573-5D6E-7316459155E3}"/>
          </ac:spMkLst>
        </pc:spChg>
        <pc:spChg chg="mod">
          <ac:chgData name="Jldstaff3" userId="a05ea172-e8dc-4df0-ae92-caa84018ac31" providerId="ADAL" clId="{17C4C389-83B7-4D05-8482-0EC327EC6B34}" dt="2026-05-21T09:22:41.702" v="90" actId="2711"/>
          <ac:spMkLst>
            <pc:docMk/>
            <pc:sldMk cId="4144650430" sldId="268"/>
            <ac:spMk id="4" creationId="{DEFCC357-D6AD-EE4D-A6DD-7F7061CC383C}"/>
          </ac:spMkLst>
        </pc:spChg>
        <pc:spChg chg="mod">
          <ac:chgData name="Jldstaff3" userId="a05ea172-e8dc-4df0-ae92-caa84018ac31" providerId="ADAL" clId="{17C4C389-83B7-4D05-8482-0EC327EC6B34}" dt="2026-05-21T09:27:11.578" v="142" actId="14100"/>
          <ac:spMkLst>
            <pc:docMk/>
            <pc:sldMk cId="4144650430" sldId="268"/>
            <ac:spMk id="6" creationId="{EAE7DBD8-98CF-F691-DD62-A0F2B35E014E}"/>
          </ac:spMkLst>
        </pc:spChg>
        <pc:spChg chg="mod">
          <ac:chgData name="Jldstaff3" userId="a05ea172-e8dc-4df0-ae92-caa84018ac31" providerId="ADAL" clId="{17C4C389-83B7-4D05-8482-0EC327EC6B34}" dt="2026-05-21T09:27:25.381" v="145" actId="2711"/>
          <ac:spMkLst>
            <pc:docMk/>
            <pc:sldMk cId="4144650430" sldId="268"/>
            <ac:spMk id="7" creationId="{4E092D41-78DB-1134-62CC-AFB5C427C557}"/>
          </ac:spMkLst>
        </pc:spChg>
        <pc:spChg chg="mod">
          <ac:chgData name="Jldstaff3" userId="a05ea172-e8dc-4df0-ae92-caa84018ac31" providerId="ADAL" clId="{17C4C389-83B7-4D05-8482-0EC327EC6B34}" dt="2026-05-21T09:27:53.785" v="150" actId="14100"/>
          <ac:spMkLst>
            <pc:docMk/>
            <pc:sldMk cId="4144650430" sldId="268"/>
            <ac:spMk id="8" creationId="{1A274276-ABE0-11B5-DDA4-86BCFB3BFE06}"/>
          </ac:spMkLst>
        </pc:spChg>
        <pc:spChg chg="del mod">
          <ac:chgData name="Jldstaff3" userId="a05ea172-e8dc-4df0-ae92-caa84018ac31" providerId="ADAL" clId="{17C4C389-83B7-4D05-8482-0EC327EC6B34}" dt="2026-05-21T09:26:40.270" v="137" actId="478"/>
          <ac:spMkLst>
            <pc:docMk/>
            <pc:sldMk cId="4144650430" sldId="268"/>
            <ac:spMk id="9" creationId="{6648C0E4-2B8A-6AEE-F960-AFC232E97847}"/>
          </ac:spMkLst>
        </pc:spChg>
        <pc:spChg chg="del mod">
          <ac:chgData name="Jldstaff3" userId="a05ea172-e8dc-4df0-ae92-caa84018ac31" providerId="ADAL" clId="{17C4C389-83B7-4D05-8482-0EC327EC6B34}" dt="2026-05-21T09:27:19.709" v="144" actId="478"/>
          <ac:spMkLst>
            <pc:docMk/>
            <pc:sldMk cId="4144650430" sldId="268"/>
            <ac:spMk id="10" creationId="{A8E1AAC2-B5EB-F19A-22E8-14E1ABA05088}"/>
          </ac:spMkLst>
        </pc:spChg>
        <pc:spChg chg="mod">
          <ac:chgData name="Jldstaff3" userId="a05ea172-e8dc-4df0-ae92-caa84018ac31" providerId="ADAL" clId="{17C4C389-83B7-4D05-8482-0EC327EC6B34}" dt="2026-05-21T09:22:41.702" v="90" actId="2711"/>
          <ac:spMkLst>
            <pc:docMk/>
            <pc:sldMk cId="4144650430" sldId="268"/>
            <ac:spMk id="11" creationId="{D9D44C32-48AC-5DF0-1C5C-6A710168B48B}"/>
          </ac:spMkLst>
        </pc:spChg>
        <pc:spChg chg="add mod">
          <ac:chgData name="Jldstaff3" userId="a05ea172-e8dc-4df0-ae92-caa84018ac31" providerId="ADAL" clId="{17C4C389-83B7-4D05-8482-0EC327EC6B34}" dt="2026-05-21T09:27:14.047" v="143"/>
          <ac:spMkLst>
            <pc:docMk/>
            <pc:sldMk cId="4144650430" sldId="268"/>
            <ac:spMk id="12" creationId="{DD893501-B60E-2A18-4A14-4ED1C8C2A3CB}"/>
          </ac:spMkLst>
        </pc:spChg>
        <pc:spChg chg="add mod">
          <ac:chgData name="Jldstaff3" userId="a05ea172-e8dc-4df0-ae92-caa84018ac31" providerId="ADAL" clId="{17C4C389-83B7-4D05-8482-0EC327EC6B34}" dt="2026-05-21T09:27:27.497" v="146"/>
          <ac:spMkLst>
            <pc:docMk/>
            <pc:sldMk cId="4144650430" sldId="268"/>
            <ac:spMk id="13" creationId="{99D18ECA-0C4C-745B-A78D-D44D3C03550B}"/>
          </ac:spMkLst>
        </pc:spChg>
      </pc:sldChg>
      <pc:sldChg chg="modSp mod">
        <pc:chgData name="Jldstaff3" userId="a05ea172-e8dc-4df0-ae92-caa84018ac31" providerId="ADAL" clId="{17C4C389-83B7-4D05-8482-0EC327EC6B34}" dt="2026-05-21T09:26:11.532" v="136" actId="14100"/>
        <pc:sldMkLst>
          <pc:docMk/>
          <pc:sldMk cId="1582303595" sldId="269"/>
        </pc:sldMkLst>
        <pc:spChg chg="mod">
          <ac:chgData name="Jldstaff3" userId="a05ea172-e8dc-4df0-ae92-caa84018ac31" providerId="ADAL" clId="{17C4C389-83B7-4D05-8482-0EC327EC6B34}" dt="2026-05-21T09:25:57.353" v="132" actId="1076"/>
          <ac:spMkLst>
            <pc:docMk/>
            <pc:sldMk cId="1582303595" sldId="269"/>
            <ac:spMk id="2" creationId="{460A7A88-994C-6863-6B12-809028186F6B}"/>
          </ac:spMkLst>
        </pc:spChg>
        <pc:spChg chg="mod">
          <ac:chgData name="Jldstaff3" userId="a05ea172-e8dc-4df0-ae92-caa84018ac31" providerId="ADAL" clId="{17C4C389-83B7-4D05-8482-0EC327EC6B34}" dt="2026-05-21T09:26:07.075" v="135" actId="20577"/>
          <ac:spMkLst>
            <pc:docMk/>
            <pc:sldMk cId="1582303595" sldId="269"/>
            <ac:spMk id="6" creationId="{A1A5F8CF-092A-5F2E-8286-A7D4281010AC}"/>
          </ac:spMkLst>
        </pc:spChg>
        <pc:spChg chg="mod">
          <ac:chgData name="Jldstaff3" userId="a05ea172-e8dc-4df0-ae92-caa84018ac31" providerId="ADAL" clId="{17C4C389-83B7-4D05-8482-0EC327EC6B34}" dt="2026-05-21T09:26:03.854" v="134" actId="2711"/>
          <ac:spMkLst>
            <pc:docMk/>
            <pc:sldMk cId="1582303595" sldId="269"/>
            <ac:spMk id="7" creationId="{2244A605-D8C4-4829-19B1-B33B7B864443}"/>
          </ac:spMkLst>
        </pc:spChg>
        <pc:spChg chg="mod">
          <ac:chgData name="Jldstaff3" userId="a05ea172-e8dc-4df0-ae92-caa84018ac31" providerId="ADAL" clId="{17C4C389-83B7-4D05-8482-0EC327EC6B34}" dt="2026-05-21T09:26:11.532" v="136" actId="14100"/>
          <ac:spMkLst>
            <pc:docMk/>
            <pc:sldMk cId="1582303595" sldId="269"/>
            <ac:spMk id="8" creationId="{31B0BC96-E774-8151-5F06-114F39DC8D04}"/>
          </ac:spMkLst>
        </pc:spChg>
        <pc:spChg chg="mod">
          <ac:chgData name="Jldstaff3" userId="a05ea172-e8dc-4df0-ae92-caa84018ac31" providerId="ADAL" clId="{17C4C389-83B7-4D05-8482-0EC327EC6B34}" dt="2026-05-21T09:25:47.889" v="130" actId="14100"/>
          <ac:spMkLst>
            <pc:docMk/>
            <pc:sldMk cId="1582303595" sldId="269"/>
            <ac:spMk id="10" creationId="{B4BB7DBC-5CD8-9346-DE67-44BB0A04FB12}"/>
          </ac:spMkLst>
        </pc:spChg>
        <pc:spChg chg="mod">
          <ac:chgData name="Jldstaff3" userId="a05ea172-e8dc-4df0-ae92-caa84018ac31" providerId="ADAL" clId="{17C4C389-83B7-4D05-8482-0EC327EC6B34}" dt="2026-05-21T09:25:53.062" v="131" actId="1076"/>
          <ac:spMkLst>
            <pc:docMk/>
            <pc:sldMk cId="1582303595" sldId="269"/>
            <ac:spMk id="11" creationId="{35D16115-4BAE-73AB-F3D9-D3D6DDF29C82}"/>
          </ac:spMkLst>
        </pc:spChg>
        <pc:grpChg chg="mod">
          <ac:chgData name="Jldstaff3" userId="a05ea172-e8dc-4df0-ae92-caa84018ac31" providerId="ADAL" clId="{17C4C389-83B7-4D05-8482-0EC327EC6B34}" dt="2026-05-21T09:25:36.225" v="125" actId="14100"/>
          <ac:grpSpMkLst>
            <pc:docMk/>
            <pc:sldMk cId="1582303595" sldId="269"/>
            <ac:grpSpMk id="9" creationId="{805CEA02-D6E4-966E-5408-831E5387EE58}"/>
          </ac:grpSpMkLst>
        </pc:grpChg>
      </pc:sldChg>
      <pc:sldChg chg="modSp mod">
        <pc:chgData name="Jldstaff3" userId="a05ea172-e8dc-4df0-ae92-caa84018ac31" providerId="ADAL" clId="{17C4C389-83B7-4D05-8482-0EC327EC6B34}" dt="2026-05-21T09:21:37.582" v="79" actId="1035"/>
        <pc:sldMkLst>
          <pc:docMk/>
          <pc:sldMk cId="2340200506" sldId="270"/>
        </pc:sldMkLst>
        <pc:spChg chg="mod">
          <ac:chgData name="Jldstaff3" userId="a05ea172-e8dc-4df0-ae92-caa84018ac31" providerId="ADAL" clId="{17C4C389-83B7-4D05-8482-0EC327EC6B34}" dt="2026-05-21T09:21:24.465" v="71" actId="1076"/>
          <ac:spMkLst>
            <pc:docMk/>
            <pc:sldMk cId="2340200506" sldId="270"/>
            <ac:spMk id="6" creationId="{3FC8D65D-1DD5-2F03-C068-B95D8E7C279E}"/>
          </ac:spMkLst>
        </pc:spChg>
        <pc:picChg chg="mod">
          <ac:chgData name="Jldstaff3" userId="a05ea172-e8dc-4df0-ae92-caa84018ac31" providerId="ADAL" clId="{17C4C389-83B7-4D05-8482-0EC327EC6B34}" dt="2026-05-21T09:21:30.770" v="74" actId="1076"/>
          <ac:picMkLst>
            <pc:docMk/>
            <pc:sldMk cId="2340200506" sldId="270"/>
            <ac:picMk id="2" creationId="{8F83A7D7-34D6-D341-8B1C-565DEAB0FAC5}"/>
          </ac:picMkLst>
        </pc:picChg>
        <pc:picChg chg="mod">
          <ac:chgData name="Jldstaff3" userId="a05ea172-e8dc-4df0-ae92-caa84018ac31" providerId="ADAL" clId="{17C4C389-83B7-4D05-8482-0EC327EC6B34}" dt="2026-05-21T09:21:37.582" v="79" actId="1035"/>
          <ac:picMkLst>
            <pc:docMk/>
            <pc:sldMk cId="2340200506" sldId="270"/>
            <ac:picMk id="8" creationId="{5A307866-027C-9FFD-4FF6-10D5D4C4B7E4}"/>
          </ac:picMkLst>
        </pc:picChg>
      </pc:sldChg>
      <pc:sldChg chg="modSp mod">
        <pc:chgData name="Jldstaff3" userId="a05ea172-e8dc-4df0-ae92-caa84018ac31" providerId="ADAL" clId="{17C4C389-83B7-4D05-8482-0EC327EC6B34}" dt="2026-05-21T09:24:03.939" v="106" actId="20577"/>
        <pc:sldMkLst>
          <pc:docMk/>
          <pc:sldMk cId="2059473316" sldId="271"/>
        </pc:sldMkLst>
        <pc:spChg chg="mod">
          <ac:chgData name="Jldstaff3" userId="a05ea172-e8dc-4df0-ae92-caa84018ac31" providerId="ADAL" clId="{17C4C389-83B7-4D05-8482-0EC327EC6B34}" dt="2026-05-21T09:23:48.470" v="102" actId="14100"/>
          <ac:spMkLst>
            <pc:docMk/>
            <pc:sldMk cId="2059473316" sldId="271"/>
            <ac:spMk id="3" creationId="{672A1A7A-2C1B-57D0-DAC6-1A5D3B49F142}"/>
          </ac:spMkLst>
        </pc:spChg>
        <pc:spChg chg="mod">
          <ac:chgData name="Jldstaff3" userId="a05ea172-e8dc-4df0-ae92-caa84018ac31" providerId="ADAL" clId="{17C4C389-83B7-4D05-8482-0EC327EC6B34}" dt="2026-05-21T09:24:01.310" v="105" actId="20577"/>
          <ac:spMkLst>
            <pc:docMk/>
            <pc:sldMk cId="2059473316" sldId="271"/>
            <ac:spMk id="7" creationId="{E0A981E5-7E61-45B5-8E1D-AB6DD320D4D7}"/>
          </ac:spMkLst>
        </pc:spChg>
        <pc:spChg chg="mod">
          <ac:chgData name="Jldstaff3" userId="a05ea172-e8dc-4df0-ae92-caa84018ac31" providerId="ADAL" clId="{17C4C389-83B7-4D05-8482-0EC327EC6B34}" dt="2026-05-21T09:24:03.939" v="106" actId="20577"/>
          <ac:spMkLst>
            <pc:docMk/>
            <pc:sldMk cId="2059473316" sldId="271"/>
            <ac:spMk id="11" creationId="{E19BBDBC-8BB9-F3F8-A7B8-32BD42198083}"/>
          </ac:spMkLst>
        </pc:spChg>
      </pc:sldChg>
      <pc:sldChg chg="modSp mod">
        <pc:chgData name="Jldstaff3" userId="a05ea172-e8dc-4df0-ae92-caa84018ac31" providerId="ADAL" clId="{17C4C389-83B7-4D05-8482-0EC327EC6B34}" dt="2026-05-21T09:24:31.194" v="112" actId="1076"/>
        <pc:sldMkLst>
          <pc:docMk/>
          <pc:sldMk cId="3896705382" sldId="273"/>
        </pc:sldMkLst>
        <pc:spChg chg="mod">
          <ac:chgData name="Jldstaff3" userId="a05ea172-e8dc-4df0-ae92-caa84018ac31" providerId="ADAL" clId="{17C4C389-83B7-4D05-8482-0EC327EC6B34}" dt="2026-05-21T09:24:18.917" v="110" actId="255"/>
          <ac:spMkLst>
            <pc:docMk/>
            <pc:sldMk cId="3896705382" sldId="273"/>
            <ac:spMk id="4" creationId="{B7385F4F-49BB-6EE9-3637-C37A5C2CC6A1}"/>
          </ac:spMkLst>
        </pc:spChg>
        <pc:spChg chg="mod">
          <ac:chgData name="Jldstaff3" userId="a05ea172-e8dc-4df0-ae92-caa84018ac31" providerId="ADAL" clId="{17C4C389-83B7-4D05-8482-0EC327EC6B34}" dt="2026-05-21T09:24:31.194" v="112" actId="1076"/>
          <ac:spMkLst>
            <pc:docMk/>
            <pc:sldMk cId="3896705382" sldId="273"/>
            <ac:spMk id="6" creationId="{9C89CB6B-264F-4928-F839-8774636119B4}"/>
          </ac:spMkLst>
        </pc:spChg>
        <pc:spChg chg="mod">
          <ac:chgData name="Jldstaff3" userId="a05ea172-e8dc-4df0-ae92-caa84018ac31" providerId="ADAL" clId="{17C4C389-83B7-4D05-8482-0EC327EC6B34}" dt="2026-05-21T09:24:26.122" v="111" actId="2711"/>
          <ac:spMkLst>
            <pc:docMk/>
            <pc:sldMk cId="3896705382" sldId="273"/>
            <ac:spMk id="9" creationId="{34A65508-8ED7-2E68-B3ED-FD219CC2B4FF}"/>
          </ac:spMkLst>
        </pc:spChg>
      </pc:sldChg>
      <pc:sldChg chg="modSp mod">
        <pc:chgData name="Jldstaff3" userId="a05ea172-e8dc-4df0-ae92-caa84018ac31" providerId="ADAL" clId="{17C4C389-83B7-4D05-8482-0EC327EC6B34}" dt="2026-05-21T09:22:31.509" v="89" actId="255"/>
        <pc:sldMkLst>
          <pc:docMk/>
          <pc:sldMk cId="1454895866" sldId="274"/>
        </pc:sldMkLst>
        <pc:spChg chg="mod">
          <ac:chgData name="Jldstaff3" userId="a05ea172-e8dc-4df0-ae92-caa84018ac31" providerId="ADAL" clId="{17C4C389-83B7-4D05-8482-0EC327EC6B34}" dt="2026-05-21T09:22:31.509" v="89" actId="255"/>
          <ac:spMkLst>
            <pc:docMk/>
            <pc:sldMk cId="1454895866" sldId="274"/>
            <ac:spMk id="3" creationId="{D8F62885-C338-13F0-6E32-4F2BF3FDC580}"/>
          </ac:spMkLst>
        </pc:spChg>
        <pc:spChg chg="mod">
          <ac:chgData name="Jldstaff3" userId="a05ea172-e8dc-4df0-ae92-caa84018ac31" providerId="ADAL" clId="{17C4C389-83B7-4D05-8482-0EC327EC6B34}" dt="2026-05-21T09:22:17.470" v="87" actId="20577"/>
          <ac:spMkLst>
            <pc:docMk/>
            <pc:sldMk cId="1454895866" sldId="274"/>
            <ac:spMk id="9" creationId="{0B8C6AEE-CA61-AA82-3838-0B946A223B12}"/>
          </ac:spMkLst>
        </pc:spChg>
      </pc:sldChg>
      <pc:sldChg chg="modSp mod">
        <pc:chgData name="Jldstaff3" userId="a05ea172-e8dc-4df0-ae92-caa84018ac31" providerId="ADAL" clId="{17C4C389-83B7-4D05-8482-0EC327EC6B34}" dt="2026-05-21T09:25:23.290" v="122" actId="14100"/>
        <pc:sldMkLst>
          <pc:docMk/>
          <pc:sldMk cId="1825250739" sldId="280"/>
        </pc:sldMkLst>
        <pc:spChg chg="mod">
          <ac:chgData name="Jldstaff3" userId="a05ea172-e8dc-4df0-ae92-caa84018ac31" providerId="ADAL" clId="{17C4C389-83B7-4D05-8482-0EC327EC6B34}" dt="2026-05-21T09:24:42.350" v="113" actId="2711"/>
          <ac:spMkLst>
            <pc:docMk/>
            <pc:sldMk cId="1825250739" sldId="280"/>
            <ac:spMk id="2" creationId="{F8722135-F28D-841B-F247-2ED9B64A1B91}"/>
          </ac:spMkLst>
        </pc:spChg>
        <pc:spChg chg="mod">
          <ac:chgData name="Jldstaff3" userId="a05ea172-e8dc-4df0-ae92-caa84018ac31" providerId="ADAL" clId="{17C4C389-83B7-4D05-8482-0EC327EC6B34}" dt="2026-05-21T09:25:10.015" v="117" actId="14100"/>
          <ac:spMkLst>
            <pc:docMk/>
            <pc:sldMk cId="1825250739" sldId="280"/>
            <ac:spMk id="3" creationId="{FC05D661-6E65-6D58-7889-B46051A86E96}"/>
          </ac:spMkLst>
        </pc:spChg>
        <pc:spChg chg="mod">
          <ac:chgData name="Jldstaff3" userId="a05ea172-e8dc-4df0-ae92-caa84018ac31" providerId="ADAL" clId="{17C4C389-83B7-4D05-8482-0EC327EC6B34}" dt="2026-05-21T09:25:18.784" v="120" actId="1076"/>
          <ac:spMkLst>
            <pc:docMk/>
            <pc:sldMk cId="1825250739" sldId="280"/>
            <ac:spMk id="4" creationId="{E83B583F-C16B-2A1E-3D58-2B6435E7147E}"/>
          </ac:spMkLst>
        </pc:spChg>
        <pc:spChg chg="mod">
          <ac:chgData name="Jldstaff3" userId="a05ea172-e8dc-4df0-ae92-caa84018ac31" providerId="ADAL" clId="{17C4C389-83B7-4D05-8482-0EC327EC6B34}" dt="2026-05-21T09:25:23.290" v="122" actId="14100"/>
          <ac:spMkLst>
            <pc:docMk/>
            <pc:sldMk cId="1825250739" sldId="280"/>
            <ac:spMk id="10" creationId="{AFFE83D1-532A-2791-DE31-8CC3F463E6F6}"/>
          </ac:spMkLst>
        </pc:spChg>
        <pc:picChg chg="mod">
          <ac:chgData name="Jldstaff3" userId="a05ea172-e8dc-4df0-ae92-caa84018ac31" providerId="ADAL" clId="{17C4C389-83B7-4D05-8482-0EC327EC6B34}" dt="2026-05-21T09:25:18.784" v="120" actId="1076"/>
          <ac:picMkLst>
            <pc:docMk/>
            <pc:sldMk cId="1825250739" sldId="280"/>
            <ac:picMk id="5" creationId="{0A1BA873-8A07-B7EB-1E0B-7B78E17B3531}"/>
          </ac:picMkLst>
        </pc:picChg>
      </pc:sldChg>
    </pc:docChg>
  </pc:docChgLst>
  <pc:docChgLst>
    <pc:chgData name="Jldstaff3" userId="a05ea172-e8dc-4df0-ae92-caa84018ac31" providerId="ADAL" clId="{3C12C4D5-818B-49E0-B93C-4976C8389BF8}"/>
    <pc:docChg chg="custSel modSld">
      <pc:chgData name="Jldstaff3" userId="a05ea172-e8dc-4df0-ae92-caa84018ac31" providerId="ADAL" clId="{3C12C4D5-818B-49E0-B93C-4976C8389BF8}" dt="2024-05-24T03:16:16.189" v="3" actId="1076"/>
      <pc:docMkLst>
        <pc:docMk/>
      </pc:docMkLst>
      <pc:sldChg chg="addSp delSp modSp mod">
        <pc:chgData name="Jldstaff3" userId="a05ea172-e8dc-4df0-ae92-caa84018ac31" providerId="ADAL" clId="{3C12C4D5-818B-49E0-B93C-4976C8389BF8}" dt="2024-05-24T03:16:16.189" v="3" actId="1076"/>
        <pc:sldMkLst>
          <pc:docMk/>
          <pc:sldMk cId="2839816084" sldId="264"/>
        </pc:sldMkLst>
      </pc:sldChg>
    </pc:docChg>
  </pc:docChgLst>
  <pc:docChgLst>
    <pc:chgData name="Arpaporn Naosaran" userId="d4b4372d-2302-4eb5-9e3f-7814eb01fc00" providerId="ADAL" clId="{17AB5A7C-022C-4CD1-8349-BF8D52976149}"/>
    <pc:docChg chg="">
      <pc:chgData name="Arpaporn Naosaran" userId="d4b4372d-2302-4eb5-9e3f-7814eb01fc00" providerId="ADAL" clId="{17AB5A7C-022C-4CD1-8349-BF8D52976149}" dt="2024-04-27T04:09:37.681" v="2"/>
      <pc:docMkLst>
        <pc:docMk/>
      </pc:docMkLst>
      <pc:sldChg chg="addCm">
        <pc:chgData name="Arpaporn Naosaran" userId="d4b4372d-2302-4eb5-9e3f-7814eb01fc00" providerId="ADAL" clId="{17AB5A7C-022C-4CD1-8349-BF8D52976149}" dt="2024-04-27T04:09:37.681" v="2"/>
        <pc:sldMkLst>
          <pc:docMk/>
          <pc:sldMk cId="1582303595" sldId="269"/>
        </pc:sldMkLst>
      </pc:sldChg>
      <pc:sldChg chg="addCm">
        <pc:chgData name="Arpaporn Naosaran" userId="d4b4372d-2302-4eb5-9e3f-7814eb01fc00" providerId="ADAL" clId="{17AB5A7C-022C-4CD1-8349-BF8D52976149}" dt="2024-04-27T04:01:30.325" v="0"/>
        <pc:sldMkLst>
          <pc:docMk/>
          <pc:sldMk cId="2340200506" sldId="270"/>
        </pc:sldMkLst>
      </pc:sldChg>
    </pc:docChg>
  </pc:docChgLst>
  <pc:docChgLst>
    <pc:chgData name="Preyawan Phositlimpagul" userId="516c888d-eece-4e06-ad99-7b467d4b00d5" providerId="ADAL" clId="{46197FBB-0991-4BAD-B1C6-011786272218}"/>
    <pc:docChg chg="undo custSel addSld delSld modSld">
      <pc:chgData name="Preyawan Phositlimpagul" userId="516c888d-eece-4e06-ad99-7b467d4b00d5" providerId="ADAL" clId="{46197FBB-0991-4BAD-B1C6-011786272218}" dt="2024-04-30T03:23:18.871" v="1070" actId="20577"/>
      <pc:docMkLst>
        <pc:docMk/>
      </pc:docMkLst>
      <pc:sldChg chg="addSp modSp mod modCm modNotesTx">
        <pc:chgData name="Preyawan Phositlimpagul" userId="516c888d-eece-4e06-ad99-7b467d4b00d5" providerId="ADAL" clId="{46197FBB-0991-4BAD-B1C6-011786272218}" dt="2024-04-30T03:20:40.977" v="930" actId="11529"/>
        <pc:sldMkLst>
          <pc:docMk/>
          <pc:sldMk cId="3278354456" sldId="260"/>
        </pc:sldMkLst>
      </pc:sldChg>
      <pc:sldChg chg="addSp modSp">
        <pc:chgData name="Preyawan Phositlimpagul" userId="516c888d-eece-4e06-ad99-7b467d4b00d5" providerId="ADAL" clId="{46197FBB-0991-4BAD-B1C6-011786272218}" dt="2024-04-30T03:20:43.983" v="931"/>
        <pc:sldMkLst>
          <pc:docMk/>
          <pc:sldMk cId="2911569974" sldId="261"/>
        </pc:sldMkLst>
      </pc:sldChg>
      <pc:sldChg chg="del modCm">
        <pc:chgData name="Preyawan Phositlimpagul" userId="516c888d-eece-4e06-ad99-7b467d4b00d5" providerId="ADAL" clId="{46197FBB-0991-4BAD-B1C6-011786272218}" dt="2024-04-18T00:40:30.253" v="52" actId="47"/>
        <pc:sldMkLst>
          <pc:docMk/>
          <pc:sldMk cId="172866395" sldId="266"/>
        </pc:sldMkLst>
      </pc:sldChg>
      <pc:sldChg chg="modSp mod">
        <pc:chgData name="Preyawan Phositlimpagul" userId="516c888d-eece-4e06-ad99-7b467d4b00d5" providerId="ADAL" clId="{46197FBB-0991-4BAD-B1C6-011786272218}" dt="2024-04-30T02:29:59.997" v="846" actId="20577"/>
        <pc:sldMkLst>
          <pc:docMk/>
          <pc:sldMk cId="2655927768" sldId="267"/>
        </pc:sldMkLst>
      </pc:sldChg>
      <pc:sldChg chg="delSp modSp mod delAnim modCm">
        <pc:chgData name="Preyawan Phositlimpagul" userId="516c888d-eece-4e06-ad99-7b467d4b00d5" providerId="ADAL" clId="{46197FBB-0991-4BAD-B1C6-011786272218}" dt="2024-04-18T00:54:06.774" v="303" actId="1076"/>
        <pc:sldMkLst>
          <pc:docMk/>
          <pc:sldMk cId="4144650430" sldId="268"/>
        </pc:sldMkLst>
      </pc:sldChg>
      <pc:sldChg chg="addSp delSp modSp mod delAnim modAnim modNotesTx">
        <pc:chgData name="Preyawan Phositlimpagul" userId="516c888d-eece-4e06-ad99-7b467d4b00d5" providerId="ADAL" clId="{46197FBB-0991-4BAD-B1C6-011786272218}" dt="2024-04-29T02:29:17.083" v="827" actId="20577"/>
        <pc:sldMkLst>
          <pc:docMk/>
          <pc:sldMk cId="1582303595" sldId="269"/>
        </pc:sldMkLst>
      </pc:sldChg>
      <pc:sldChg chg="addSp delSp modSp add mod modCm">
        <pc:chgData name="Preyawan Phositlimpagul" userId="516c888d-eece-4e06-ad99-7b467d4b00d5" providerId="ADAL" clId="{46197FBB-0991-4BAD-B1C6-011786272218}" dt="2024-04-29T02:29:33.320" v="828"/>
        <pc:sldMkLst>
          <pc:docMk/>
          <pc:sldMk cId="2340200506" sldId="270"/>
        </pc:sldMkLst>
      </pc:sldChg>
      <pc:sldChg chg="addSp modSp new mod modAnim">
        <pc:chgData name="Preyawan Phositlimpagul" userId="516c888d-eece-4e06-ad99-7b467d4b00d5" providerId="ADAL" clId="{46197FBB-0991-4BAD-B1C6-011786272218}" dt="2024-04-18T01:21:07.830" v="561" actId="20577"/>
        <pc:sldMkLst>
          <pc:docMk/>
          <pc:sldMk cId="2059473316" sldId="271"/>
        </pc:sldMkLst>
      </pc:sldChg>
      <pc:sldChg chg="delSp add del mod delAnim">
        <pc:chgData name="Preyawan Phositlimpagul" userId="516c888d-eece-4e06-ad99-7b467d4b00d5" providerId="ADAL" clId="{46197FBB-0991-4BAD-B1C6-011786272218}" dt="2024-04-18T01:08:30.422" v="365" actId="47"/>
        <pc:sldMkLst>
          <pc:docMk/>
          <pc:sldMk cId="2301010533" sldId="272"/>
        </pc:sldMkLst>
      </pc:sldChg>
      <pc:sldChg chg="addSp modSp new mod modAnim">
        <pc:chgData name="Preyawan Phositlimpagul" userId="516c888d-eece-4e06-ad99-7b467d4b00d5" providerId="ADAL" clId="{46197FBB-0991-4BAD-B1C6-011786272218}" dt="2024-04-18T01:28:34.159" v="648" actId="20577"/>
        <pc:sldMkLst>
          <pc:docMk/>
          <pc:sldMk cId="3896705382" sldId="273"/>
        </pc:sldMkLst>
      </pc:sldChg>
      <pc:sldChg chg="addSp modSp new mod modAnim">
        <pc:chgData name="Preyawan Phositlimpagul" userId="516c888d-eece-4e06-ad99-7b467d4b00d5" providerId="ADAL" clId="{46197FBB-0991-4BAD-B1C6-011786272218}" dt="2024-04-18T01:55:48.695" v="731"/>
        <pc:sldMkLst>
          <pc:docMk/>
          <pc:sldMk cId="1454895866" sldId="274"/>
        </pc:sldMkLst>
      </pc:sldChg>
      <pc:sldChg chg="addSp modSp new modNotesTx">
        <pc:chgData name="Preyawan Phositlimpagul" userId="516c888d-eece-4e06-ad99-7b467d4b00d5" providerId="ADAL" clId="{46197FBB-0991-4BAD-B1C6-011786272218}" dt="2024-04-30T03:23:18.871" v="1070" actId="20577"/>
        <pc:sldMkLst>
          <pc:docMk/>
          <pc:sldMk cId="534590013" sldId="275"/>
        </pc:sldMkLst>
      </pc:sldChg>
      <pc:sldChg chg="new modNotesTx">
        <pc:chgData name="Preyawan Phositlimpagul" userId="516c888d-eece-4e06-ad99-7b467d4b00d5" providerId="ADAL" clId="{46197FBB-0991-4BAD-B1C6-011786272218}" dt="2024-04-30T03:22:37.415" v="1050" actId="20577"/>
        <pc:sldMkLst>
          <pc:docMk/>
          <pc:sldMk cId="914637852" sldId="276"/>
        </pc:sldMkLst>
      </pc:sldChg>
    </pc:docChg>
  </pc:docChgLst>
  <pc:docChgLst>
    <pc:chgData name="Maiko Kondo" userId="08723079-52d7-44d4-b094-d03874e15015" providerId="ADAL" clId="{EF921B2E-256D-4766-8106-CC58B4FF5C08}"/>
    <pc:docChg chg="">
      <pc:chgData name="Maiko Kondo" userId="08723079-52d7-44d4-b094-d03874e15015" providerId="ADAL" clId="{EF921B2E-256D-4766-8106-CC58B4FF5C08}" dt="2024-04-30T03:24:18.852" v="0"/>
      <pc:docMkLst>
        <pc:docMk/>
      </pc:docMkLst>
      <pc:sldChg chg="addCm">
        <pc:chgData name="Maiko Kondo" userId="08723079-52d7-44d4-b094-d03874e15015" providerId="ADAL" clId="{EF921B2E-256D-4766-8106-CC58B4FF5C08}" dt="2024-04-30T03:24:18.852" v="0"/>
        <pc:sldMkLst>
          <pc:docMk/>
          <pc:sldMk cId="2340200506" sldId="270"/>
        </pc:sldMkLst>
      </pc:sldChg>
    </pc:docChg>
  </pc:docChgLst>
  <pc:docChgLst>
    <pc:chgData name="Preyawan Phositlimpagul" userId="516c888d-eece-4e06-ad99-7b467d4b00d5" providerId="ADAL" clId="{5B633909-3292-455F-B422-B96A688571A7}"/>
    <pc:docChg chg="undo custSel modSld">
      <pc:chgData name="Preyawan Phositlimpagul" userId="516c888d-eece-4e06-ad99-7b467d4b00d5" providerId="ADAL" clId="{5B633909-3292-455F-B422-B96A688571A7}" dt="2026-02-12T05:34:19.054" v="40"/>
      <pc:docMkLst>
        <pc:docMk/>
      </pc:docMkLst>
      <pc:sldChg chg="modSp mod modCm">
        <pc:chgData name="Preyawan Phositlimpagul" userId="516c888d-eece-4e06-ad99-7b467d4b00d5" providerId="ADAL" clId="{5B633909-3292-455F-B422-B96A688571A7}" dt="2026-02-12T05:32:38.784" v="17"/>
        <pc:sldMkLst>
          <pc:docMk/>
          <pc:sldMk cId="3278354456" sldId="260"/>
        </pc:sldMkLst>
      </pc:sldChg>
      <pc:sldChg chg="modSp mod modCm">
        <pc:chgData name="Preyawan Phositlimpagul" userId="516c888d-eece-4e06-ad99-7b467d4b00d5" providerId="ADAL" clId="{5B633909-3292-455F-B422-B96A688571A7}" dt="2026-02-12T05:34:19.054" v="40"/>
        <pc:sldMkLst>
          <pc:docMk/>
          <pc:sldMk cId="3896705382" sldId="273"/>
        </pc:sldMkLst>
      </pc:sldChg>
    </pc:docChg>
  </pc:docChgLst>
  <pc:docChgLst>
    <pc:chgData name="Narisara Thongmee" userId="6757c35e-10a4-4930-b694-0eb276fcf2f1" providerId="ADAL" clId="{5A8A280E-C618-4055-8B74-2193B3A1C952}"/>
    <pc:docChg chg="">
      <pc:chgData name="Narisara Thongmee" userId="6757c35e-10a4-4930-b694-0eb276fcf2f1" providerId="ADAL" clId="{5A8A280E-C618-4055-8B74-2193B3A1C952}" dt="2024-04-09T10:05:07.526" v="2"/>
      <pc:docMkLst>
        <pc:docMk/>
      </pc:docMkLst>
      <pc:sldChg chg="addCm">
        <pc:chgData name="Narisara Thongmee" userId="6757c35e-10a4-4930-b694-0eb276fcf2f1" providerId="ADAL" clId="{5A8A280E-C618-4055-8B74-2193B3A1C952}" dt="2024-04-09T09:57:32.414" v="0"/>
        <pc:sldMkLst>
          <pc:docMk/>
          <pc:sldMk cId="3278354456" sldId="260"/>
        </pc:sldMkLst>
      </pc:sldChg>
      <pc:sldChg chg="addCm">
        <pc:chgData name="Narisara Thongmee" userId="6757c35e-10a4-4930-b694-0eb276fcf2f1" providerId="ADAL" clId="{5A8A280E-C618-4055-8B74-2193B3A1C952}" dt="2024-04-09T10:04:07.928" v="1"/>
        <pc:sldMkLst>
          <pc:docMk/>
          <pc:sldMk cId="4144650430" sldId="268"/>
        </pc:sldMkLst>
      </pc:sldChg>
      <pc:sldChg chg="addCm">
        <pc:chgData name="Narisara Thongmee" userId="6757c35e-10a4-4930-b694-0eb276fcf2f1" providerId="ADAL" clId="{5A8A280E-C618-4055-8B74-2193B3A1C952}" dt="2024-04-09T10:05:07.526" v="2"/>
        <pc:sldMkLst>
          <pc:docMk/>
          <pc:sldMk cId="1582303595" sldId="269"/>
        </pc:sldMkLst>
      </pc:sldChg>
    </pc:docChg>
  </pc:docChgLst>
  <pc:docChgLst>
    <pc:chgData name="Preyawan Phositlimpagul" userId="516c888d-eece-4e06-ad99-7b467d4b00d5" providerId="ADAL" clId="{52FB767B-390D-44E9-B1BA-A56A96D24B97}"/>
    <pc:docChg chg="undo custSel addSld delSld modSld sldOrd">
      <pc:chgData name="Preyawan Phositlimpagul" userId="516c888d-eece-4e06-ad99-7b467d4b00d5" providerId="ADAL" clId="{52FB767B-390D-44E9-B1BA-A56A96D24B97}" dt="2025-05-19T06:55:39.103" v="275" actId="20577"/>
      <pc:docMkLst>
        <pc:docMk/>
      </pc:docMkLst>
      <pc:sldChg chg="modNotesTx">
        <pc:chgData name="Preyawan Phositlimpagul" userId="516c888d-eece-4e06-ad99-7b467d4b00d5" providerId="ADAL" clId="{52FB767B-390D-44E9-B1BA-A56A96D24B97}" dt="2025-05-19T06:55:39.103" v="275" actId="20577"/>
        <pc:sldMkLst>
          <pc:docMk/>
          <pc:sldMk cId="3924393739" sldId="258"/>
        </pc:sldMkLst>
      </pc:sldChg>
      <pc:sldChg chg="modNotesTx">
        <pc:chgData name="Preyawan Phositlimpagul" userId="516c888d-eece-4e06-ad99-7b467d4b00d5" providerId="ADAL" clId="{52FB767B-390D-44E9-B1BA-A56A96D24B97}" dt="2025-05-19T06:53:43.394" v="173" actId="20577"/>
        <pc:sldMkLst>
          <pc:docMk/>
          <pc:sldMk cId="3278354456" sldId="260"/>
        </pc:sldMkLst>
      </pc:sldChg>
      <pc:sldChg chg="modNotesTx">
        <pc:chgData name="Preyawan Phositlimpagul" userId="516c888d-eece-4e06-ad99-7b467d4b00d5" providerId="ADAL" clId="{52FB767B-390D-44E9-B1BA-A56A96D24B97}" dt="2025-05-19T06:53:50.151" v="174" actId="20577"/>
        <pc:sldMkLst>
          <pc:docMk/>
          <pc:sldMk cId="2911569974" sldId="261"/>
        </pc:sldMkLst>
      </pc:sldChg>
      <pc:sldChg chg="modAnim">
        <pc:chgData name="Preyawan Phositlimpagul" userId="516c888d-eece-4e06-ad99-7b467d4b00d5" providerId="ADAL" clId="{52FB767B-390D-44E9-B1BA-A56A96D24B97}" dt="2025-05-07T08:36:09.194" v="1"/>
        <pc:sldMkLst>
          <pc:docMk/>
          <pc:sldMk cId="2839816084" sldId="264"/>
        </pc:sldMkLst>
      </pc:sldChg>
      <pc:sldChg chg="modSp mod modNotesTx">
        <pc:chgData name="Preyawan Phositlimpagul" userId="516c888d-eece-4e06-ad99-7b467d4b00d5" providerId="ADAL" clId="{52FB767B-390D-44E9-B1BA-A56A96D24B97}" dt="2025-05-19T06:53:57.847" v="175" actId="20577"/>
        <pc:sldMkLst>
          <pc:docMk/>
          <pc:sldMk cId="2112376270" sldId="265"/>
        </pc:sldMkLst>
      </pc:sldChg>
      <pc:sldChg chg="modNotesTx">
        <pc:chgData name="Preyawan Phositlimpagul" userId="516c888d-eece-4e06-ad99-7b467d4b00d5" providerId="ADAL" clId="{52FB767B-390D-44E9-B1BA-A56A96D24B97}" dt="2025-05-19T06:54:32.452" v="182" actId="6549"/>
        <pc:sldMkLst>
          <pc:docMk/>
          <pc:sldMk cId="4144650430" sldId="268"/>
        </pc:sldMkLst>
      </pc:sldChg>
      <pc:sldChg chg="modNotesTx">
        <pc:chgData name="Preyawan Phositlimpagul" userId="516c888d-eece-4e06-ad99-7b467d4b00d5" providerId="ADAL" clId="{52FB767B-390D-44E9-B1BA-A56A96D24B97}" dt="2025-05-19T06:54:52.606" v="186" actId="20577"/>
        <pc:sldMkLst>
          <pc:docMk/>
          <pc:sldMk cId="1582303595" sldId="269"/>
        </pc:sldMkLst>
      </pc:sldChg>
      <pc:sldChg chg="modNotesTx">
        <pc:chgData name="Preyawan Phositlimpagul" userId="516c888d-eece-4e06-ad99-7b467d4b00d5" providerId="ADAL" clId="{52FB767B-390D-44E9-B1BA-A56A96D24B97}" dt="2025-05-19T06:54:16.357" v="177" actId="20577"/>
        <pc:sldMkLst>
          <pc:docMk/>
          <pc:sldMk cId="2340200506" sldId="270"/>
        </pc:sldMkLst>
      </pc:sldChg>
      <pc:sldChg chg="modNotesTx">
        <pc:chgData name="Preyawan Phositlimpagul" userId="516c888d-eece-4e06-ad99-7b467d4b00d5" providerId="ADAL" clId="{52FB767B-390D-44E9-B1BA-A56A96D24B97}" dt="2025-05-19T06:54:36.181" v="183" actId="20577"/>
        <pc:sldMkLst>
          <pc:docMk/>
          <pc:sldMk cId="2059473316" sldId="271"/>
        </pc:sldMkLst>
      </pc:sldChg>
      <pc:sldChg chg="modNotesTx">
        <pc:chgData name="Preyawan Phositlimpagul" userId="516c888d-eece-4e06-ad99-7b467d4b00d5" providerId="ADAL" clId="{52FB767B-390D-44E9-B1BA-A56A96D24B97}" dt="2025-05-19T06:54:39.439" v="184" actId="20577"/>
        <pc:sldMkLst>
          <pc:docMk/>
          <pc:sldMk cId="3896705382" sldId="273"/>
        </pc:sldMkLst>
      </pc:sldChg>
      <pc:sldChg chg="modNotesTx">
        <pc:chgData name="Preyawan Phositlimpagul" userId="516c888d-eece-4e06-ad99-7b467d4b00d5" providerId="ADAL" clId="{52FB767B-390D-44E9-B1BA-A56A96D24B97}" dt="2025-05-19T06:54:25.831" v="180" actId="20577"/>
        <pc:sldMkLst>
          <pc:docMk/>
          <pc:sldMk cId="1454895866" sldId="274"/>
        </pc:sldMkLst>
      </pc:sldChg>
      <pc:sldChg chg="modNotesTx">
        <pc:chgData name="Preyawan Phositlimpagul" userId="516c888d-eece-4e06-ad99-7b467d4b00d5" providerId="ADAL" clId="{52FB767B-390D-44E9-B1BA-A56A96D24B97}" dt="2025-05-19T06:54:45.417" v="185" actId="20577"/>
        <pc:sldMkLst>
          <pc:docMk/>
          <pc:sldMk cId="1825250739" sldId="280"/>
        </pc:sldMkLst>
      </pc:sldChg>
      <pc:sldChg chg="addSp modSp new del mod ord">
        <pc:chgData name="Preyawan Phositlimpagul" userId="516c888d-eece-4e06-ad99-7b467d4b00d5" providerId="ADAL" clId="{52FB767B-390D-44E9-B1BA-A56A96D24B97}" dt="2025-05-07T08:41:50.735" v="154" actId="47"/>
        <pc:sldMkLst>
          <pc:docMk/>
          <pc:sldMk cId="1578587227" sldId="281"/>
        </pc:sldMkLst>
      </pc:sldChg>
    </pc:docChg>
  </pc:docChgLst>
  <pc:docChgLst>
    <pc:chgData name="jldintern1" userId="c239dbb3-80bf-437b-a6c1-5a5bf65cbf14" providerId="ADAL" clId="{B8ECC36D-41F6-4E24-9BD3-05191C2E178E}"/>
    <pc:docChg chg="undo custSel modSld">
      <pc:chgData name="jldintern1" userId="c239dbb3-80bf-437b-a6c1-5a5bf65cbf14" providerId="ADAL" clId="{B8ECC36D-41F6-4E24-9BD3-05191C2E178E}" dt="2025-11-20T04:17:09.096" v="12" actId="1076"/>
      <pc:docMkLst>
        <pc:docMk/>
      </pc:docMkLst>
      <pc:sldChg chg="addSp delSp modSp mod">
        <pc:chgData name="jldintern1" userId="c239dbb3-80bf-437b-a6c1-5a5bf65cbf14" providerId="ADAL" clId="{B8ECC36D-41F6-4E24-9BD3-05191C2E178E}" dt="2025-11-20T04:01:47.808" v="6"/>
        <pc:sldMkLst>
          <pc:docMk/>
          <pc:sldMk cId="2839816084" sldId="264"/>
        </pc:sldMkLst>
      </pc:sldChg>
      <pc:sldChg chg="addSp delSp modSp mod">
        <pc:chgData name="jldintern1" userId="c239dbb3-80bf-437b-a6c1-5a5bf65cbf14" providerId="ADAL" clId="{B8ECC36D-41F6-4E24-9BD3-05191C2E178E}" dt="2025-11-20T04:17:09.096" v="12" actId="1076"/>
        <pc:sldMkLst>
          <pc:docMk/>
          <pc:sldMk cId="1582303595" sldId="269"/>
        </pc:sldMkLst>
      </pc:sldChg>
    </pc:docChg>
  </pc:docChgLst>
  <pc:docChgLst>
    <pc:chgData name="Preyawan Phositlimpagul" userId="516c888d-eece-4e06-ad99-7b467d4b00d5" providerId="ADAL" clId="{01DB2AD4-32ED-4947-B1E2-2C5A30E87B55}"/>
    <pc:docChg chg="undo custSel addSld delSld modSld">
      <pc:chgData name="Preyawan Phositlimpagul" userId="516c888d-eece-4e06-ad99-7b467d4b00d5" providerId="ADAL" clId="{01DB2AD4-32ED-4947-B1E2-2C5A30E87B55}" dt="2024-03-20T08:48:37.384" v="5866" actId="20577"/>
      <pc:docMkLst>
        <pc:docMk/>
      </pc:docMkLst>
      <pc:sldChg chg="addSp delSp modSp mod delAnim modAnim modNotesTx">
        <pc:chgData name="Preyawan Phositlimpagul" userId="516c888d-eece-4e06-ad99-7b467d4b00d5" providerId="ADAL" clId="{01DB2AD4-32ED-4947-B1E2-2C5A30E87B55}" dt="2024-03-20T07:52:59.151" v="5049" actId="20577"/>
        <pc:sldMkLst>
          <pc:docMk/>
          <pc:sldMk cId="4227128683" sldId="256"/>
        </pc:sldMkLst>
      </pc:sldChg>
      <pc:sldChg chg="addSp modSp mod modAnim modNotesTx">
        <pc:chgData name="Preyawan Phositlimpagul" userId="516c888d-eece-4e06-ad99-7b467d4b00d5" providerId="ADAL" clId="{01DB2AD4-32ED-4947-B1E2-2C5A30E87B55}" dt="2024-03-20T08:37:48.506" v="5498" actId="20577"/>
        <pc:sldMkLst>
          <pc:docMk/>
          <pc:sldMk cId="3001870719" sldId="257"/>
        </pc:sldMkLst>
      </pc:sldChg>
      <pc:sldChg chg="addSp delSp modSp mod delAnim modAnim modNotesTx">
        <pc:chgData name="Preyawan Phositlimpagul" userId="516c888d-eece-4e06-ad99-7b467d4b00d5" providerId="ADAL" clId="{01DB2AD4-32ED-4947-B1E2-2C5A30E87B55}" dt="2024-03-20T08:21:48.894" v="5275" actId="20577"/>
        <pc:sldMkLst>
          <pc:docMk/>
          <pc:sldMk cId="3924393739" sldId="258"/>
        </pc:sldMkLst>
      </pc:sldChg>
      <pc:sldChg chg="addSp delSp modSp mod addAnim delAnim modAnim modNotesTx">
        <pc:chgData name="Preyawan Phositlimpagul" userId="516c888d-eece-4e06-ad99-7b467d4b00d5" providerId="ADAL" clId="{01DB2AD4-32ED-4947-B1E2-2C5A30E87B55}" dt="2024-03-20T08:24:55.728" v="5426" actId="20577"/>
        <pc:sldMkLst>
          <pc:docMk/>
          <pc:sldMk cId="1612913987" sldId="259"/>
        </pc:sldMkLst>
      </pc:sldChg>
      <pc:sldChg chg="addSp modSp mod modNotesTx">
        <pc:chgData name="Preyawan Phositlimpagul" userId="516c888d-eece-4e06-ad99-7b467d4b00d5" providerId="ADAL" clId="{01DB2AD4-32ED-4947-B1E2-2C5A30E87B55}" dt="2024-03-20T07:38:09.418" v="4663" actId="20577"/>
        <pc:sldMkLst>
          <pc:docMk/>
          <pc:sldMk cId="3278354456" sldId="260"/>
        </pc:sldMkLst>
      </pc:sldChg>
      <pc:sldChg chg="addSp modSp mod modAnim modNotesTx">
        <pc:chgData name="Preyawan Phositlimpagul" userId="516c888d-eece-4e06-ad99-7b467d4b00d5" providerId="ADAL" clId="{01DB2AD4-32ED-4947-B1E2-2C5A30E87B55}" dt="2024-03-20T07:40:55.170" v="4700" actId="20577"/>
        <pc:sldMkLst>
          <pc:docMk/>
          <pc:sldMk cId="2911569974" sldId="261"/>
        </pc:sldMkLst>
      </pc:sldChg>
      <pc:sldChg chg="addSp delSp modSp new del mod modClrScheme chgLayout">
        <pc:chgData name="Preyawan Phositlimpagul" userId="516c888d-eece-4e06-ad99-7b467d4b00d5" providerId="ADAL" clId="{01DB2AD4-32ED-4947-B1E2-2C5A30E87B55}" dt="2024-03-20T06:26:39.604" v="3508" actId="47"/>
        <pc:sldMkLst>
          <pc:docMk/>
          <pc:sldMk cId="3097790474" sldId="262"/>
        </pc:sldMkLst>
      </pc:sldChg>
      <pc:sldChg chg="addSp modSp new del">
        <pc:chgData name="Preyawan Phositlimpagul" userId="516c888d-eece-4e06-ad99-7b467d4b00d5" providerId="ADAL" clId="{01DB2AD4-32ED-4947-B1E2-2C5A30E87B55}" dt="2024-03-20T06:26:41.829" v="3509" actId="47"/>
        <pc:sldMkLst>
          <pc:docMk/>
          <pc:sldMk cId="1785154655" sldId="263"/>
        </pc:sldMkLst>
      </pc:sldChg>
      <pc:sldChg chg="modSp new del mod">
        <pc:chgData name="Preyawan Phositlimpagul" userId="516c888d-eece-4e06-ad99-7b467d4b00d5" providerId="ADAL" clId="{01DB2AD4-32ED-4947-B1E2-2C5A30E87B55}" dt="2024-03-20T02:52:07" v="527" actId="47"/>
        <pc:sldMkLst>
          <pc:docMk/>
          <pc:sldMk cId="315516415" sldId="264"/>
        </pc:sldMkLst>
      </pc:sldChg>
      <pc:sldChg chg="addSp modSp new mod modNotesTx">
        <pc:chgData name="Preyawan Phositlimpagul" userId="516c888d-eece-4e06-ad99-7b467d4b00d5" providerId="ADAL" clId="{01DB2AD4-32ED-4947-B1E2-2C5A30E87B55}" dt="2024-03-20T07:43:01.468" v="4815" actId="20577"/>
        <pc:sldMkLst>
          <pc:docMk/>
          <pc:sldMk cId="2839816084" sldId="264"/>
        </pc:sldMkLst>
      </pc:sldChg>
      <pc:sldChg chg="addSp modSp new mod modAnim modNotesTx">
        <pc:chgData name="Preyawan Phositlimpagul" userId="516c888d-eece-4e06-ad99-7b467d4b00d5" providerId="ADAL" clId="{01DB2AD4-32ED-4947-B1E2-2C5A30E87B55}" dt="2024-03-20T07:47:44.045" v="4956" actId="20577"/>
        <pc:sldMkLst>
          <pc:docMk/>
          <pc:sldMk cId="2112376270" sldId="265"/>
        </pc:sldMkLst>
      </pc:sldChg>
      <pc:sldChg chg="addSp delSp modSp add mod delAnim modNotesTx">
        <pc:chgData name="Preyawan Phositlimpagul" userId="516c888d-eece-4e06-ad99-7b467d4b00d5" providerId="ADAL" clId="{01DB2AD4-32ED-4947-B1E2-2C5A30E87B55}" dt="2024-03-20T08:09:02.143" v="5242" actId="20577"/>
        <pc:sldMkLst>
          <pc:docMk/>
          <pc:sldMk cId="172866395" sldId="266"/>
        </pc:sldMkLst>
      </pc:sldChg>
      <pc:sldChg chg="addSp modSp new mod modAnim modNotesTx">
        <pc:chgData name="Preyawan Phositlimpagul" userId="516c888d-eece-4e06-ad99-7b467d4b00d5" providerId="ADAL" clId="{01DB2AD4-32ED-4947-B1E2-2C5A30E87B55}" dt="2024-03-20T08:26:01.884" v="5458" actId="20577"/>
        <pc:sldMkLst>
          <pc:docMk/>
          <pc:sldMk cId="2655927768" sldId="267"/>
        </pc:sldMkLst>
      </pc:sldChg>
      <pc:sldChg chg="addSp delSp modSp new mod modClrScheme modAnim chgLayout modNotesTx">
        <pc:chgData name="Preyawan Phositlimpagul" userId="516c888d-eece-4e06-ad99-7b467d4b00d5" providerId="ADAL" clId="{01DB2AD4-32ED-4947-B1E2-2C5A30E87B55}" dt="2024-03-20T08:45:28.884" v="5628" actId="20577"/>
        <pc:sldMkLst>
          <pc:docMk/>
          <pc:sldMk cId="4144650430" sldId="268"/>
        </pc:sldMkLst>
      </pc:sldChg>
      <pc:sldChg chg="addSp delSp modSp new mod delAnim modAnim modNotesTx">
        <pc:chgData name="Preyawan Phositlimpagul" userId="516c888d-eece-4e06-ad99-7b467d4b00d5" providerId="ADAL" clId="{01DB2AD4-32ED-4947-B1E2-2C5A30E87B55}" dt="2024-03-20T08:48:37.384" v="5866" actId="20577"/>
        <pc:sldMkLst>
          <pc:docMk/>
          <pc:sldMk cId="1582303595" sldId="269"/>
        </pc:sldMkLst>
      </pc:sldChg>
      <pc:sldChg chg="modSp add del mod modNotesTx">
        <pc:chgData name="Preyawan Phositlimpagul" userId="516c888d-eece-4e06-ad99-7b467d4b00d5" providerId="ADAL" clId="{01DB2AD4-32ED-4947-B1E2-2C5A30E87B55}" dt="2024-03-20T07:06:31.407" v="4495" actId="47"/>
        <pc:sldMkLst>
          <pc:docMk/>
          <pc:sldMk cId="981511424" sldId="285"/>
        </pc:sldMkLst>
      </pc:sldChg>
    </pc:docChg>
  </pc:docChgLst>
  <pc:docChgLst>
    <pc:chgData name="Preyawan Phositlimpagul" userId="516c888d-eece-4e06-ad99-7b467d4b00d5" providerId="ADAL" clId="{997FF6E5-EFBA-4B28-8BF5-9A1AC97B874E}"/>
    <pc:docChg chg="modSld">
      <pc:chgData name="Preyawan Phositlimpagul" userId="516c888d-eece-4e06-ad99-7b467d4b00d5" providerId="ADAL" clId="{997FF6E5-EFBA-4B28-8BF5-9A1AC97B874E}" dt="2024-10-25T05:54:12.752" v="55"/>
      <pc:docMkLst>
        <pc:docMk/>
      </pc:docMkLst>
      <pc:sldChg chg="addSp modSp">
        <pc:chgData name="Preyawan Phositlimpagul" userId="516c888d-eece-4e06-ad99-7b467d4b00d5" providerId="ADAL" clId="{997FF6E5-EFBA-4B28-8BF5-9A1AC97B874E}" dt="2024-10-25T05:54:12.752" v="55"/>
        <pc:sldMkLst>
          <pc:docMk/>
          <pc:sldMk cId="2112376270" sldId="265"/>
        </pc:sldMkLst>
      </pc:sldChg>
    </pc:docChg>
  </pc:docChgLst>
  <pc:docChgLst>
    <pc:chgData name="Yuka Ichimaru" userId="62276e7c-db92-415b-b9ae-97277e573f73" providerId="ADAL" clId="{0941ADE9-96CA-462E-9CCF-782B3E49F42C}"/>
    <pc:docChg chg="">
      <pc:chgData name="Yuka Ichimaru" userId="62276e7c-db92-415b-b9ae-97277e573f73" providerId="ADAL" clId="{0941ADE9-96CA-462E-9CCF-782B3E49F42C}" dt="2024-03-26T08:17:42.799" v="0"/>
      <pc:docMkLst>
        <pc:docMk/>
      </pc:docMkLst>
      <pc:sldChg chg="addCm">
        <pc:chgData name="Yuka Ichimaru" userId="62276e7c-db92-415b-b9ae-97277e573f73" providerId="ADAL" clId="{0941ADE9-96CA-462E-9CCF-782B3E49F42C}" dt="2024-03-26T08:17:42.799" v="0"/>
        <pc:sldMkLst>
          <pc:docMk/>
          <pc:sldMk cId="172866395" sldId="266"/>
        </pc:sldMkLst>
      </pc:sldChg>
    </pc:docChg>
  </pc:docChgLst>
  <pc:docChgLst>
    <pc:chgData name="Preyawan Phositlimpagul" userId="516c888d-eece-4e06-ad99-7b467d4b00d5" providerId="ADAL" clId="{AB7A5F9B-B58F-416D-B9A4-706963A44F74}"/>
    <pc:docChg chg="undo redo custSel modSld">
      <pc:chgData name="Preyawan Phositlimpagul" userId="516c888d-eece-4e06-ad99-7b467d4b00d5" providerId="ADAL" clId="{AB7A5F9B-B58F-416D-B9A4-706963A44F74}" dt="2026-01-06T07:33:20.349" v="877" actId="14100"/>
      <pc:docMkLst>
        <pc:docMk/>
      </pc:docMkLst>
      <pc:sldChg chg="modSp mod modNotesTx">
        <pc:chgData name="Preyawan Phositlimpagul" userId="516c888d-eece-4e06-ad99-7b467d4b00d5" providerId="ADAL" clId="{AB7A5F9B-B58F-416D-B9A4-706963A44F74}" dt="2026-01-06T06:16:31.293" v="668" actId="20577"/>
        <pc:sldMkLst>
          <pc:docMk/>
          <pc:sldMk cId="3924393739" sldId="258"/>
        </pc:sldMkLst>
      </pc:sldChg>
      <pc:sldChg chg="modSp mod modNotesTx">
        <pc:chgData name="Preyawan Phositlimpagul" userId="516c888d-eece-4e06-ad99-7b467d4b00d5" providerId="ADAL" clId="{AB7A5F9B-B58F-416D-B9A4-706963A44F74}" dt="2026-01-05T09:04:47.479" v="107" actId="6549"/>
        <pc:sldMkLst>
          <pc:docMk/>
          <pc:sldMk cId="3278354456" sldId="260"/>
        </pc:sldMkLst>
      </pc:sldChg>
      <pc:sldChg chg="modSp mod">
        <pc:chgData name="Preyawan Phositlimpagul" userId="516c888d-eece-4e06-ad99-7b467d4b00d5" providerId="ADAL" clId="{AB7A5F9B-B58F-416D-B9A4-706963A44F74}" dt="2026-01-05T09:10:26.251" v="202" actId="20577"/>
        <pc:sldMkLst>
          <pc:docMk/>
          <pc:sldMk cId="2911569974" sldId="261"/>
        </pc:sldMkLst>
      </pc:sldChg>
      <pc:sldChg chg="modSp mod modAnim">
        <pc:chgData name="Preyawan Phositlimpagul" userId="516c888d-eece-4e06-ad99-7b467d4b00d5" providerId="ADAL" clId="{AB7A5F9B-B58F-416D-B9A4-706963A44F74}" dt="2026-01-05T08:26:17.088" v="92" actId="1076"/>
        <pc:sldMkLst>
          <pc:docMk/>
          <pc:sldMk cId="2839816084" sldId="264"/>
        </pc:sldMkLst>
      </pc:sldChg>
      <pc:sldChg chg="addSp delSp modSp mod modAnim modNotesTx">
        <pc:chgData name="Preyawan Phositlimpagul" userId="516c888d-eece-4e06-ad99-7b467d4b00d5" providerId="ADAL" clId="{AB7A5F9B-B58F-416D-B9A4-706963A44F74}" dt="2026-01-05T09:31:49.534" v="331" actId="20577"/>
        <pc:sldMkLst>
          <pc:docMk/>
          <pc:sldMk cId="2112376270" sldId="265"/>
        </pc:sldMkLst>
      </pc:sldChg>
      <pc:sldChg chg="modSp mod">
        <pc:chgData name="Preyawan Phositlimpagul" userId="516c888d-eece-4e06-ad99-7b467d4b00d5" providerId="ADAL" clId="{AB7A5F9B-B58F-416D-B9A4-706963A44F74}" dt="2026-01-06T07:20:06.246" v="758" actId="1076"/>
        <pc:sldMkLst>
          <pc:docMk/>
          <pc:sldMk cId="4144650430" sldId="268"/>
        </pc:sldMkLst>
      </pc:sldChg>
      <pc:sldChg chg="modSp mod">
        <pc:chgData name="Preyawan Phositlimpagul" userId="516c888d-eece-4e06-ad99-7b467d4b00d5" providerId="ADAL" clId="{AB7A5F9B-B58F-416D-B9A4-706963A44F74}" dt="2026-01-06T07:33:20.349" v="877" actId="14100"/>
        <pc:sldMkLst>
          <pc:docMk/>
          <pc:sldMk cId="1582303595" sldId="269"/>
        </pc:sldMkLst>
      </pc:sldChg>
      <pc:sldChg chg="addSp modSp mod modNotesTx">
        <pc:chgData name="Preyawan Phositlimpagul" userId="516c888d-eece-4e06-ad99-7b467d4b00d5" providerId="ADAL" clId="{AB7A5F9B-B58F-416D-B9A4-706963A44F74}" dt="2026-01-05T09:35:48.795" v="392"/>
        <pc:sldMkLst>
          <pc:docMk/>
          <pc:sldMk cId="2340200506" sldId="270"/>
        </pc:sldMkLst>
      </pc:sldChg>
      <pc:sldChg chg="modSp mod modAnim">
        <pc:chgData name="Preyawan Phositlimpagul" userId="516c888d-eece-4e06-ad99-7b467d4b00d5" providerId="ADAL" clId="{AB7A5F9B-B58F-416D-B9A4-706963A44F74}" dt="2026-01-06T07:22:14.005" v="837"/>
        <pc:sldMkLst>
          <pc:docMk/>
          <pc:sldMk cId="2059473316" sldId="271"/>
        </pc:sldMkLst>
      </pc:sldChg>
      <pc:sldChg chg="modSp mod modAnim">
        <pc:chgData name="Preyawan Phositlimpagul" userId="516c888d-eece-4e06-ad99-7b467d4b00d5" providerId="ADAL" clId="{AB7A5F9B-B58F-416D-B9A4-706963A44F74}" dt="2026-01-06T07:21:13.339" v="815" actId="20577"/>
        <pc:sldMkLst>
          <pc:docMk/>
          <pc:sldMk cId="3896705382" sldId="273"/>
        </pc:sldMkLst>
      </pc:sldChg>
      <pc:sldChg chg="modSp mod">
        <pc:chgData name="Preyawan Phositlimpagul" userId="516c888d-eece-4e06-ad99-7b467d4b00d5" providerId="ADAL" clId="{AB7A5F9B-B58F-416D-B9A4-706963A44F74}" dt="2026-01-06T07:12:25.820" v="681" actId="20577"/>
        <pc:sldMkLst>
          <pc:docMk/>
          <pc:sldMk cId="1454895866" sldId="274"/>
        </pc:sldMkLst>
      </pc:sldChg>
      <pc:sldChg chg="modSp mod">
        <pc:chgData name="Preyawan Phositlimpagul" userId="516c888d-eece-4e06-ad99-7b467d4b00d5" providerId="ADAL" clId="{AB7A5F9B-B58F-416D-B9A4-706963A44F74}" dt="2026-01-06T07:31:20.571" v="852" actId="404"/>
        <pc:sldMkLst>
          <pc:docMk/>
          <pc:sldMk cId="1825250739" sldId="280"/>
        </pc:sldMkLst>
      </pc:sldChg>
    </pc:docChg>
  </pc:docChgLst>
  <pc:docChgLst>
    <pc:chgData name="Preyawan Phositlimpagul" userId="516c888d-eece-4e06-ad99-7b467d4b00d5" providerId="ADAL" clId="{BA4D4034-9BE5-4FFD-8B13-400F874BDCED}"/>
    <pc:docChg chg="undo custSel addSld delSld modSld sldOrd">
      <pc:chgData name="Preyawan Phositlimpagul" userId="516c888d-eece-4e06-ad99-7b467d4b00d5" providerId="ADAL" clId="{BA4D4034-9BE5-4FFD-8B13-400F874BDCED}" dt="2024-05-15T04:27:03.376" v="1961" actId="1076"/>
      <pc:docMkLst>
        <pc:docMk/>
      </pc:docMkLst>
      <pc:sldChg chg="del">
        <pc:chgData name="Preyawan Phositlimpagul" userId="516c888d-eece-4e06-ad99-7b467d4b00d5" providerId="ADAL" clId="{BA4D4034-9BE5-4FFD-8B13-400F874BDCED}" dt="2024-05-14T08:35:37.339" v="772" actId="47"/>
        <pc:sldMkLst>
          <pc:docMk/>
          <pc:sldMk cId="4227128683" sldId="256"/>
        </pc:sldMkLst>
      </pc:sldChg>
      <pc:sldChg chg="del">
        <pc:chgData name="Preyawan Phositlimpagul" userId="516c888d-eece-4e06-ad99-7b467d4b00d5" providerId="ADAL" clId="{BA4D4034-9BE5-4FFD-8B13-400F874BDCED}" dt="2024-05-14T09:19:41.476" v="1198" actId="47"/>
        <pc:sldMkLst>
          <pc:docMk/>
          <pc:sldMk cId="3001870719" sldId="257"/>
        </pc:sldMkLst>
      </pc:sldChg>
      <pc:sldChg chg="modSp mod ord modNotesTx">
        <pc:chgData name="Preyawan Phositlimpagul" userId="516c888d-eece-4e06-ad99-7b467d4b00d5" providerId="ADAL" clId="{BA4D4034-9BE5-4FFD-8B13-400F874BDCED}" dt="2024-05-15T04:27:03.376" v="1961" actId="1076"/>
        <pc:sldMkLst>
          <pc:docMk/>
          <pc:sldMk cId="3924393739" sldId="258"/>
        </pc:sldMkLst>
      </pc:sldChg>
      <pc:sldChg chg="del mod modShow">
        <pc:chgData name="Preyawan Phositlimpagul" userId="516c888d-eece-4e06-ad99-7b467d4b00d5" providerId="ADAL" clId="{BA4D4034-9BE5-4FFD-8B13-400F874BDCED}" dt="2024-05-14T09:20:04.728" v="1204" actId="47"/>
        <pc:sldMkLst>
          <pc:docMk/>
          <pc:sldMk cId="1612913987" sldId="259"/>
        </pc:sldMkLst>
      </pc:sldChg>
      <pc:sldChg chg="addSp delSp modSp mod delCm modCm modNotesTx">
        <pc:chgData name="Preyawan Phositlimpagul" userId="516c888d-eece-4e06-ad99-7b467d4b00d5" providerId="ADAL" clId="{BA4D4034-9BE5-4FFD-8B13-400F874BDCED}" dt="2024-05-14T08:30:00.057" v="652"/>
        <pc:sldMkLst>
          <pc:docMk/>
          <pc:sldMk cId="3278354456" sldId="260"/>
        </pc:sldMkLst>
      </pc:sldChg>
      <pc:sldChg chg="addSp delSp modSp mod delAnim modNotesTx">
        <pc:chgData name="Preyawan Phositlimpagul" userId="516c888d-eece-4e06-ad99-7b467d4b00d5" providerId="ADAL" clId="{BA4D4034-9BE5-4FFD-8B13-400F874BDCED}" dt="2024-05-14T08:30:38.763" v="698" actId="1076"/>
        <pc:sldMkLst>
          <pc:docMk/>
          <pc:sldMk cId="2911569974" sldId="261"/>
        </pc:sldMkLst>
      </pc:sldChg>
      <pc:sldChg chg="addSp delSp modSp mod ord">
        <pc:chgData name="Preyawan Phositlimpagul" userId="516c888d-eece-4e06-ad99-7b467d4b00d5" providerId="ADAL" clId="{BA4D4034-9BE5-4FFD-8B13-400F874BDCED}" dt="2024-05-15T04:15:25.116" v="1498" actId="1076"/>
        <pc:sldMkLst>
          <pc:docMk/>
          <pc:sldMk cId="2839816084" sldId="264"/>
        </pc:sldMkLst>
      </pc:sldChg>
      <pc:sldChg chg="del">
        <pc:chgData name="Preyawan Phositlimpagul" userId="516c888d-eece-4e06-ad99-7b467d4b00d5" providerId="ADAL" clId="{BA4D4034-9BE5-4FFD-8B13-400F874BDCED}" dt="2024-05-15T04:21:51.726" v="1807" actId="47"/>
        <pc:sldMkLst>
          <pc:docMk/>
          <pc:sldMk cId="2655927768" sldId="267"/>
        </pc:sldMkLst>
      </pc:sldChg>
      <pc:sldChg chg="addSp delSp modSp mod ord addAnim delAnim modAnim delCm modNotesTx">
        <pc:chgData name="Preyawan Phositlimpagul" userId="516c888d-eece-4e06-ad99-7b467d4b00d5" providerId="ADAL" clId="{BA4D4034-9BE5-4FFD-8B13-400F874BDCED}" dt="2024-05-15T04:23:15.530" v="1820" actId="20577"/>
        <pc:sldMkLst>
          <pc:docMk/>
          <pc:sldMk cId="4144650430" sldId="268"/>
        </pc:sldMkLst>
      </pc:sldChg>
      <pc:sldChg chg="modSp modAnim delCm modNotesTx">
        <pc:chgData name="Preyawan Phositlimpagul" userId="516c888d-eece-4e06-ad99-7b467d4b00d5" providerId="ADAL" clId="{BA4D4034-9BE5-4FFD-8B13-400F874BDCED}" dt="2024-05-15T04:21:10.645" v="1805" actId="20577"/>
        <pc:sldMkLst>
          <pc:docMk/>
          <pc:sldMk cId="1582303595" sldId="269"/>
        </pc:sldMkLst>
      </pc:sldChg>
      <pc:sldChg chg="addSp delSp modSp mod ord delCm modNotesTx">
        <pc:chgData name="Preyawan Phositlimpagul" userId="516c888d-eece-4e06-ad99-7b467d4b00d5" providerId="ADAL" clId="{BA4D4034-9BE5-4FFD-8B13-400F874BDCED}" dt="2024-05-14T08:35:01.814" v="771" actId="20577"/>
        <pc:sldMkLst>
          <pc:docMk/>
          <pc:sldMk cId="2340200506" sldId="270"/>
        </pc:sldMkLst>
      </pc:sldChg>
      <pc:sldChg chg="delSp mod ord modAnim">
        <pc:chgData name="Preyawan Phositlimpagul" userId="516c888d-eece-4e06-ad99-7b467d4b00d5" providerId="ADAL" clId="{BA4D4034-9BE5-4FFD-8B13-400F874BDCED}" dt="2024-05-14T09:19:58.783" v="1203"/>
        <pc:sldMkLst>
          <pc:docMk/>
          <pc:sldMk cId="2059473316" sldId="271"/>
        </pc:sldMkLst>
      </pc:sldChg>
      <pc:sldChg chg="ord">
        <pc:chgData name="Preyawan Phositlimpagul" userId="516c888d-eece-4e06-ad99-7b467d4b00d5" providerId="ADAL" clId="{BA4D4034-9BE5-4FFD-8B13-400F874BDCED}" dt="2024-05-14T09:20:09.615" v="1206"/>
        <pc:sldMkLst>
          <pc:docMk/>
          <pc:sldMk cId="3896705382" sldId="273"/>
        </pc:sldMkLst>
      </pc:sldChg>
      <pc:sldChg chg="addSp delSp modSp mod ord delAnim modNotesTx">
        <pc:chgData name="Preyawan Phositlimpagul" userId="516c888d-eece-4e06-ad99-7b467d4b00d5" providerId="ADAL" clId="{BA4D4034-9BE5-4FFD-8B13-400F874BDCED}" dt="2024-05-14T09:13:22.958" v="983" actId="20577"/>
        <pc:sldMkLst>
          <pc:docMk/>
          <pc:sldMk cId="1454895866" sldId="274"/>
        </pc:sldMkLst>
      </pc:sldChg>
      <pc:sldChg chg="del">
        <pc:chgData name="Preyawan Phositlimpagul" userId="516c888d-eece-4e06-ad99-7b467d4b00d5" providerId="ADAL" clId="{BA4D4034-9BE5-4FFD-8B13-400F874BDCED}" dt="2024-05-14T09:28:10.804" v="1208" actId="47"/>
        <pc:sldMkLst>
          <pc:docMk/>
          <pc:sldMk cId="534590013" sldId="275"/>
        </pc:sldMkLst>
      </pc:sldChg>
      <pc:sldChg chg="del">
        <pc:chgData name="Preyawan Phositlimpagul" userId="516c888d-eece-4e06-ad99-7b467d4b00d5" providerId="ADAL" clId="{BA4D4034-9BE5-4FFD-8B13-400F874BDCED}" dt="2024-05-15T04:21:27.043" v="1806" actId="47"/>
        <pc:sldMkLst>
          <pc:docMk/>
          <pc:sldMk cId="914637852" sldId="276"/>
        </pc:sldMkLst>
      </pc:sldChg>
      <pc:sldChg chg="modSp add modNotesTx">
        <pc:chgData name="Preyawan Phositlimpagul" userId="516c888d-eece-4e06-ad99-7b467d4b00d5" providerId="ADAL" clId="{BA4D4034-9BE5-4FFD-8B13-400F874BDCED}" dt="2024-05-15T04:14:48.419" v="1495" actId="20577"/>
        <pc:sldMkLst>
          <pc:docMk/>
          <pc:sldMk cId="1825250739" sldId="280"/>
        </pc:sldMkLst>
      </pc:sldChg>
    </pc:docChg>
  </pc:docChgLst>
  <pc:docChgLst>
    <pc:chgData name="Preyawan Phositlimpagul" userId="516c888d-eece-4e06-ad99-7b467d4b00d5" providerId="ADAL" clId="{714BE4CF-61C9-4924-8D6C-6B9BAA554570}"/>
    <pc:docChg chg="undo custSel modSld">
      <pc:chgData name="Preyawan Phositlimpagul" userId="516c888d-eece-4e06-ad99-7b467d4b00d5" providerId="ADAL" clId="{714BE4CF-61C9-4924-8D6C-6B9BAA554570}" dt="2024-09-27T03:23:54.602" v="154" actId="1076"/>
      <pc:docMkLst>
        <pc:docMk/>
      </pc:docMkLst>
      <pc:sldChg chg="addSp delSp modSp mod modNotesTx">
        <pc:chgData name="Preyawan Phositlimpagul" userId="516c888d-eece-4e06-ad99-7b467d4b00d5" providerId="ADAL" clId="{714BE4CF-61C9-4924-8D6C-6B9BAA554570}" dt="2024-09-27T03:23:54.602" v="154" actId="1076"/>
        <pc:sldMkLst>
          <pc:docMk/>
          <pc:sldMk cId="2112376270" sldId="2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3CDCA-A00F-4A9D-B6D3-AE391F7AAF42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BE044-2689-4C13-ACCA-C8BC6077F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482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17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624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3244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b="0" i="0" dirty="0">
              <a:solidFill>
                <a:srgbClr val="0D0D0D"/>
              </a:solidFill>
              <a:effectLst/>
              <a:latin typeface="Söhne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70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619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330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100" b="0" i="0" dirty="0">
                <a:solidFill>
                  <a:srgbClr val="000000"/>
                </a:solidFill>
                <a:effectLst/>
                <a:latin typeface="Noto Sans JP"/>
              </a:rPr>
              <a:t>教師用メモ：指導の際は、以下のリンクにあるゴミ袋の画像をスライドに引用してください。</a:t>
            </a:r>
            <a:endParaRPr lang="en-US" altLang="ja-JP" sz="1100" b="0" i="0" dirty="0">
              <a:solidFill>
                <a:srgbClr val="000000"/>
              </a:solidFill>
              <a:effectLst/>
              <a:latin typeface="Noto Sans JP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100" b="0" i="0" dirty="0">
                <a:solidFill>
                  <a:srgbClr val="000000"/>
                </a:solidFill>
                <a:effectLst/>
                <a:latin typeface="Noto Sans JP"/>
              </a:rPr>
              <a:t>ゴミ袋の画像：</a:t>
            </a:r>
            <a:r>
              <a:rPr lang="en-US" altLang="ja-JP" sz="1100" b="0" i="0" dirty="0">
                <a:solidFill>
                  <a:srgbClr val="000000"/>
                </a:solidFill>
                <a:effectLst/>
                <a:latin typeface="Noto Sans JP"/>
              </a:rPr>
              <a:t>https://www.city.kobe.lg.jp/documents/39621/nihongoyaku1.pdf</a:t>
            </a:r>
            <a:endParaRPr lang="th-TH" altLang="ja-JP" sz="1100" b="0" i="0" dirty="0">
              <a:solidFill>
                <a:srgbClr val="000000"/>
              </a:solidFill>
              <a:effectLst/>
              <a:latin typeface="Noto Sans JP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100" b="0" i="0" dirty="0">
                <a:solidFill>
                  <a:srgbClr val="000000"/>
                </a:solidFill>
                <a:effectLst/>
                <a:latin typeface="Noto Sans JP"/>
              </a:rPr>
              <a:t>地域によって、燃えるゴミ、燃えないゴミ、資源ゴミの分別ルールは異なります。</a:t>
            </a:r>
            <a:endParaRPr lang="en-US" altLang="ja-JP" sz="1100" b="0" i="0" dirty="0">
              <a:solidFill>
                <a:srgbClr val="000000"/>
              </a:solidFill>
              <a:effectLst/>
              <a:latin typeface="Noto Sans JP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100" b="0" i="0" dirty="0">
                <a:solidFill>
                  <a:srgbClr val="000000"/>
                </a:solidFill>
                <a:effectLst/>
                <a:latin typeface="Noto Sans JP"/>
              </a:rPr>
              <a:t>また、粗大ゴミ（大型ゴミ）については、別途回収を依頼する必要があります。</a:t>
            </a:r>
            <a:endParaRPr lang="en-US" altLang="ja-JP" sz="1100" b="0" i="0" dirty="0">
              <a:solidFill>
                <a:srgbClr val="000000"/>
              </a:solidFill>
              <a:effectLst/>
              <a:latin typeface="Noto Sans JP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100" b="0" i="0" dirty="0">
              <a:solidFill>
                <a:srgbClr val="000000"/>
              </a:solidFill>
              <a:effectLst/>
              <a:latin typeface="Noto Sans JP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100" b="0" i="0" dirty="0">
                <a:solidFill>
                  <a:srgbClr val="000000"/>
                </a:solidFill>
                <a:effectLst/>
                <a:latin typeface="Noto Sans JP"/>
              </a:rPr>
              <a:t>神戸市</a:t>
            </a:r>
            <a:r>
              <a:rPr lang="ja-JP" altLang="en-US" sz="1100" b="0" i="0" dirty="0">
                <a:solidFill>
                  <a:srgbClr val="FFFFFF"/>
                </a:solidFill>
                <a:effectLst/>
                <a:latin typeface="Noto Sans JP"/>
              </a:rPr>
              <a:t>外国人向けごみ出しルール情報</a:t>
            </a:r>
            <a:br>
              <a:rPr lang="en-US" altLang="ja-JP" sz="1100" b="0" i="0" dirty="0">
                <a:solidFill>
                  <a:srgbClr val="FFFFFF"/>
                </a:solidFill>
                <a:effectLst/>
                <a:latin typeface="Noto Sans JP"/>
              </a:rPr>
            </a:br>
            <a:r>
              <a:rPr lang="en-US" altLang="ja-JP" sz="1100" b="0" i="0" dirty="0">
                <a:solidFill>
                  <a:srgbClr val="FFFFFF"/>
                </a:solidFill>
                <a:effectLst/>
                <a:latin typeface="Noto Sans JP"/>
              </a:rPr>
              <a:t>https://www.city.kobe.lg.jp/a04164/kurashi/recycle/gomi/gaikokujin.html</a:t>
            </a:r>
            <a:endParaRPr lang="ja-JP" altLang="en-US" sz="1100" b="0" i="0" dirty="0">
              <a:solidFill>
                <a:srgbClr val="FFFFFF"/>
              </a:solidFill>
              <a:effectLst/>
              <a:latin typeface="Noto Sans JP"/>
            </a:endParaRPr>
          </a:p>
          <a:p>
            <a:pPr algn="l"/>
            <a:r>
              <a:rPr lang="ja-JP" altLang="en-US" sz="1600" b="0" i="0" dirty="0">
                <a:solidFill>
                  <a:srgbClr val="000000"/>
                </a:solidFill>
                <a:effectLst/>
                <a:latin typeface="Noto Sans JP"/>
              </a:rPr>
              <a:t>「やさしい日本語」ごみ出しルールちらし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100" b="0" i="0" dirty="0">
                <a:solidFill>
                  <a:srgbClr val="000000"/>
                </a:solidFill>
                <a:effectLst/>
                <a:latin typeface="Noto Sans JP"/>
              </a:rPr>
              <a:t>https://www.city.kobe.lg.jp/documents/39621/yasashiinihonngo.pdf</a:t>
            </a:r>
            <a:endParaRPr lang="ja-JP" altLang="en-US" sz="1100" b="0" i="0" dirty="0">
              <a:solidFill>
                <a:srgbClr val="000000"/>
              </a:solidFill>
              <a:effectLst/>
              <a:latin typeface="Noto Sans JP"/>
            </a:endParaRPr>
          </a:p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24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349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タイでも、粗大ゴミを捨てる際は、市役所や区役所に連絡して回収に来てもらう必要があります。</a:t>
            </a: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604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151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altLang="ja-JP" b="0" i="0" dirty="0">
                <a:solidFill>
                  <a:srgbClr val="0D0D0D"/>
                </a:solidFill>
                <a:effectLst/>
                <a:latin typeface="Söhne"/>
              </a:rPr>
              <a:t>คำตอบ</a:t>
            </a:r>
            <a:r>
              <a:rPr lang="ja-JP" altLang="en-US" b="0" i="0" dirty="0">
                <a:solidFill>
                  <a:srgbClr val="0D0D0D"/>
                </a:solidFill>
                <a:effectLst/>
                <a:latin typeface="Söhne"/>
              </a:rPr>
              <a:t>：</a:t>
            </a:r>
            <a:r>
              <a:rPr lang="en-US" altLang="ja-JP" b="0" i="0" dirty="0">
                <a:solidFill>
                  <a:srgbClr val="0D0D0D"/>
                </a:solidFill>
                <a:effectLst/>
                <a:latin typeface="Söhne"/>
              </a:rPr>
              <a:t>Reduce</a:t>
            </a:r>
            <a:r>
              <a:rPr lang="th-TH" altLang="ja-JP" b="0" i="0" dirty="0">
                <a:solidFill>
                  <a:srgbClr val="0D0D0D"/>
                </a:solidFill>
                <a:effectLst/>
                <a:latin typeface="Söhne"/>
              </a:rPr>
              <a:t> และ </a:t>
            </a:r>
            <a:r>
              <a:rPr lang="en-US" altLang="ja-JP" b="0" i="0" dirty="0">
                <a:solidFill>
                  <a:srgbClr val="0D0D0D"/>
                </a:solidFill>
                <a:effectLst/>
                <a:latin typeface="Söhne"/>
              </a:rPr>
              <a:t>Reuse</a:t>
            </a:r>
            <a:endParaRPr lang="en-US" altLang="ja-JP" b="0" i="0" dirty="0">
              <a:solidFill>
                <a:srgbClr val="00001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282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246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6BD2A2E-D76A-B31E-AA34-AE0421D1C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B9F0D8B1-3BEF-DFBB-0DB4-57D98DD58D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CDB8948C-B697-6BF9-ED58-9F5BE70A8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D612B43A-6629-D3D3-7922-DC7659A6E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6538192-4C08-7EC0-37AB-855DE6F9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23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F9FDE4B-ED0E-8612-C3FB-C5BEA6514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94058360-D8E9-9971-9004-D6B4F926A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7D0E053-61C0-4C90-1114-2D672C30F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16D4287-7723-C083-4123-66F9CAE74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8B5C8FC-95DF-92CB-BB34-5C4E4112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269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76A3601B-C3BB-FBAC-E92B-1E76A98D20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25976F8C-4974-0227-68E6-5396F2F0B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2893B94-E925-C62B-C87C-D9942B922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F467A38-017A-A66E-D144-B7F00CE4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DDEFA609-16D8-F07F-C762-9C51A15D0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27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DD7F7E0-3435-DCA5-BE06-F41CEC38F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A3635EC-AA8D-4145-DAAD-1B546A287A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33F678C-FEDA-82AA-8C34-E782FDB70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26CD789-229E-0D85-29F8-6034187FD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F820D0B9-35F9-E500-6161-6AB890C94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490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B9FAB9A-D988-8DA6-1A7E-12471E6D5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FED7B9A1-7F76-6951-3FB0-A248F3188D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8218687-C43B-665A-781B-17B0902D0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D88F7E7-1DEB-379F-24B0-DD2A5FE3F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79E5459-2F64-F269-39FA-BBC01D750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50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92E186B-C8F3-B9AF-286F-318FE59A8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CA0A9856-ED46-A64C-6BE3-6EADE0832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9E4EAE7E-BD03-CFA0-803E-158C54E6D1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02AF041-0B27-EFE9-C5E2-17E8EAE0F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27E8109-C00B-CBEF-6306-39003692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A3E9F4C9-0F33-8F3C-9A91-3C3CC1AA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940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C60118A-59B2-314F-8119-115ADD6CB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5E6879CD-0EFB-7D7F-4C0A-E1B5335214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03982108-4406-FAF6-5691-A311057344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FDA4F713-56BF-E63F-0C7F-2B19E20D5D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5977B503-D268-6CE5-C690-1328841C7D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02A5645E-0D87-93CD-F06F-D9F570956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824ED7FD-85FF-F942-D447-28E2C0A1F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82EEBE3D-3476-8471-D5A4-1FED21F42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78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75D2B90-754F-191F-40C8-BE732D0FD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209F0C19-4C05-C316-0014-67FFA29FD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72879D5C-7BFB-1FB1-804E-C1AFB1463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E6E1CFDE-4BAD-3AA8-C5B9-B455ABDD5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705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4BF5F006-63D3-35BD-3A86-05B2C99E4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E1BEC377-324A-1621-F22A-421342F0E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A8BAD5CD-9836-ED52-4125-38D20FB0E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172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DFDFDA3-989B-AC36-6E3F-1FD50A552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998744B-F593-473A-4ACB-FB1C0249BD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C8F48F5-3C4A-4A83-4C97-6435DAE2B0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0051ED90-9C3A-ED84-2D94-BF7C3E525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399C076B-BA3A-C926-A02C-259E5814D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E261A674-B8AB-149D-E14F-CC397B5B4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68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97F22D7-7369-2E2A-33FE-48CE146A8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2D096339-E667-12A8-86F7-4610A6A209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382FC8B-50CC-5364-6BA2-A78D08BA6F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5136154D-367E-2983-9C1E-3E83F632E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AFE5ECA3-AC45-3B9E-114E-62DCBC7BE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1113802D-86F6-F368-D27E-7345F043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EB8BDF98-345C-E0CE-6F2B-6B630BF52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4A7F598A-98D5-A04E-D0EB-C6C78C5FD1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8E94E24-B42E-D59E-78CE-0E197A3707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C125B-A7D5-4FC3-A83E-380E9AB10FA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9E97E523-562A-EF28-7FC2-DC10944F76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67332CEB-1C64-994F-5785-08FDA641A6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587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hyperlink" Target="https://www.city.kobe.lg.jp/documents/39621/nihongoyaku1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矢印: 五方向 6">
            <a:extLst>
              <a:ext uri="{FF2B5EF4-FFF2-40B4-BE49-F238E27FC236}">
                <a16:creationId xmlns:a16="http://schemas.microsoft.com/office/drawing/2014/main" id="{1123C212-B7CB-3DC3-BC32-E6EDA3B60140}"/>
              </a:ext>
            </a:extLst>
          </p:cNvPr>
          <p:cNvSpPr/>
          <p:nvPr/>
        </p:nvSpPr>
        <p:spPr>
          <a:xfrm>
            <a:off x="410267" y="370838"/>
            <a:ext cx="2225522" cy="775043"/>
          </a:xfrm>
          <a:custGeom>
            <a:avLst/>
            <a:gdLst>
              <a:gd name="connsiteX0" fmla="*/ 0 w 2225522"/>
              <a:gd name="connsiteY0" fmla="*/ 0 h 775043"/>
              <a:gd name="connsiteX1" fmla="*/ 1805921 w 2225522"/>
              <a:gd name="connsiteY1" fmla="*/ 0 h 775043"/>
              <a:gd name="connsiteX2" fmla="*/ 2225522 w 2225522"/>
              <a:gd name="connsiteY2" fmla="*/ 387522 h 775043"/>
              <a:gd name="connsiteX3" fmla="*/ 1805921 w 2225522"/>
              <a:gd name="connsiteY3" fmla="*/ 775043 h 775043"/>
              <a:gd name="connsiteX4" fmla="*/ 0 w 2225522"/>
              <a:gd name="connsiteY4" fmla="*/ 775043 h 775043"/>
              <a:gd name="connsiteX5" fmla="*/ 0 w 2225522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25522" h="775043" fill="none" extrusionOk="0">
                <a:moveTo>
                  <a:pt x="0" y="0"/>
                </a:moveTo>
                <a:cubicBezTo>
                  <a:pt x="392043" y="-151702"/>
                  <a:pt x="999238" y="146904"/>
                  <a:pt x="1805921" y="0"/>
                </a:cubicBezTo>
                <a:cubicBezTo>
                  <a:pt x="1885148" y="76921"/>
                  <a:pt x="2134490" y="372378"/>
                  <a:pt x="2225522" y="387522"/>
                </a:cubicBezTo>
                <a:cubicBezTo>
                  <a:pt x="2138562" y="446827"/>
                  <a:pt x="1979010" y="650268"/>
                  <a:pt x="1805921" y="775043"/>
                </a:cubicBezTo>
                <a:cubicBezTo>
                  <a:pt x="1164527" y="667560"/>
                  <a:pt x="232100" y="625527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25522" h="775043" stroke="0" extrusionOk="0">
                <a:moveTo>
                  <a:pt x="0" y="0"/>
                </a:moveTo>
                <a:cubicBezTo>
                  <a:pt x="601877" y="-12782"/>
                  <a:pt x="1592555" y="92937"/>
                  <a:pt x="1805921" y="0"/>
                </a:cubicBezTo>
                <a:cubicBezTo>
                  <a:pt x="1956074" y="84725"/>
                  <a:pt x="2090284" y="283927"/>
                  <a:pt x="2225522" y="387522"/>
                </a:cubicBezTo>
                <a:cubicBezTo>
                  <a:pt x="2075591" y="552827"/>
                  <a:pt x="1970430" y="625114"/>
                  <a:pt x="1805921" y="775043"/>
                </a:cubicBezTo>
                <a:cubicBezTo>
                  <a:pt x="953939" y="761224"/>
                  <a:pt x="451829" y="692644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>
                      <a:gd name="adj" fmla="val 54139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9pPr>
          </a:lstStyle>
          <a:p>
            <a:pPr lvl="0" algn="ctr">
              <a:defRPr/>
            </a:pPr>
            <a:r>
              <a:rPr lang="ja-JP" altLang="en-US" sz="16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知っていること を シェアしましょう。</a:t>
            </a:r>
            <a:r>
              <a:rPr lang="ja-JP" altLang="en-US" sz="16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 </a:t>
            </a:r>
            <a:endParaRPr kumimoji="0" lang="en-US" sz="1600" b="1" i="0" u="none" strike="noStrike" kern="1200" normalizeH="0" baseline="0" noProof="0" dirty="0">
              <a:solidFill>
                <a:schemeClr val="bg1"/>
              </a:solidFill>
              <a:uLnTx/>
              <a:uFillTx/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634E519-B75E-A0E9-B55A-8D712319C56D}"/>
              </a:ext>
            </a:extLst>
          </p:cNvPr>
          <p:cNvSpPr txBox="1">
            <a:spLocks/>
          </p:cNvSpPr>
          <p:nvPr/>
        </p:nvSpPr>
        <p:spPr>
          <a:xfrm>
            <a:off x="1054467" y="4566709"/>
            <a:ext cx="10083065" cy="161057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日本のゴミ処理について、何か見たり聞いたりしたことはありますか。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もしあれば、どんな情報だったか、友だちに共有してみてください。</a:t>
            </a:r>
            <a:endParaRPr kumimoji="1"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6" name="角丸四角形吹き出し 7">
            <a:extLst>
              <a:ext uri="{FF2B5EF4-FFF2-40B4-BE49-F238E27FC236}">
                <a16:creationId xmlns:a16="http://schemas.microsoft.com/office/drawing/2014/main" id="{7D937A8F-760F-22D0-7B6E-110B06E750AB}"/>
              </a:ext>
            </a:extLst>
          </p:cNvPr>
          <p:cNvSpPr/>
          <p:nvPr/>
        </p:nvSpPr>
        <p:spPr>
          <a:xfrm>
            <a:off x="8463680" y="1490766"/>
            <a:ext cx="2957395" cy="972390"/>
          </a:xfrm>
          <a:custGeom>
            <a:avLst/>
            <a:gdLst>
              <a:gd name="connsiteX0" fmla="*/ 0 w 2957395"/>
              <a:gd name="connsiteY0" fmla="*/ 162068 h 972390"/>
              <a:gd name="connsiteX1" fmla="*/ 162068 w 2957395"/>
              <a:gd name="connsiteY1" fmla="*/ 0 h 972390"/>
              <a:gd name="connsiteX2" fmla="*/ 492899 w 2957395"/>
              <a:gd name="connsiteY2" fmla="*/ 0 h 972390"/>
              <a:gd name="connsiteX3" fmla="*/ 492899 w 2957395"/>
              <a:gd name="connsiteY3" fmla="*/ 0 h 972390"/>
              <a:gd name="connsiteX4" fmla="*/ 855180 w 2957395"/>
              <a:gd name="connsiteY4" fmla="*/ 0 h 972390"/>
              <a:gd name="connsiteX5" fmla="*/ 1232248 w 2957395"/>
              <a:gd name="connsiteY5" fmla="*/ 0 h 972390"/>
              <a:gd name="connsiteX6" fmla="*/ 1784536 w 2957395"/>
              <a:gd name="connsiteY6" fmla="*/ 0 h 972390"/>
              <a:gd name="connsiteX7" fmla="*/ 2305562 w 2957395"/>
              <a:gd name="connsiteY7" fmla="*/ 0 h 972390"/>
              <a:gd name="connsiteX8" fmla="*/ 2795327 w 2957395"/>
              <a:gd name="connsiteY8" fmla="*/ 0 h 972390"/>
              <a:gd name="connsiteX9" fmla="*/ 2957395 w 2957395"/>
              <a:gd name="connsiteY9" fmla="*/ 162068 h 972390"/>
              <a:gd name="connsiteX10" fmla="*/ 2957395 w 2957395"/>
              <a:gd name="connsiteY10" fmla="*/ 567228 h 972390"/>
              <a:gd name="connsiteX11" fmla="*/ 2957395 w 2957395"/>
              <a:gd name="connsiteY11" fmla="*/ 567228 h 972390"/>
              <a:gd name="connsiteX12" fmla="*/ 2957395 w 2957395"/>
              <a:gd name="connsiteY12" fmla="*/ 810325 h 972390"/>
              <a:gd name="connsiteX13" fmla="*/ 2957395 w 2957395"/>
              <a:gd name="connsiteY13" fmla="*/ 810322 h 972390"/>
              <a:gd name="connsiteX14" fmla="*/ 2795327 w 2957395"/>
              <a:gd name="connsiteY14" fmla="*/ 972390 h 972390"/>
              <a:gd name="connsiteX15" fmla="*/ 2274301 w 2957395"/>
              <a:gd name="connsiteY15" fmla="*/ 972390 h 972390"/>
              <a:gd name="connsiteX16" fmla="*/ 1768905 w 2957395"/>
              <a:gd name="connsiteY16" fmla="*/ 972390 h 972390"/>
              <a:gd name="connsiteX17" fmla="*/ 1232248 w 2957395"/>
              <a:gd name="connsiteY17" fmla="*/ 972390 h 972390"/>
              <a:gd name="connsiteX18" fmla="*/ 855180 w 2957395"/>
              <a:gd name="connsiteY18" fmla="*/ 972390 h 972390"/>
              <a:gd name="connsiteX19" fmla="*/ 492899 w 2957395"/>
              <a:gd name="connsiteY19" fmla="*/ 972390 h 972390"/>
              <a:gd name="connsiteX20" fmla="*/ 492899 w 2957395"/>
              <a:gd name="connsiteY20" fmla="*/ 972390 h 972390"/>
              <a:gd name="connsiteX21" fmla="*/ 162068 w 2957395"/>
              <a:gd name="connsiteY21" fmla="*/ 972390 h 972390"/>
              <a:gd name="connsiteX22" fmla="*/ 0 w 2957395"/>
              <a:gd name="connsiteY22" fmla="*/ 810322 h 972390"/>
              <a:gd name="connsiteX23" fmla="*/ 0 w 2957395"/>
              <a:gd name="connsiteY23" fmla="*/ 810325 h 972390"/>
              <a:gd name="connsiteX24" fmla="*/ -567583 w 2957395"/>
              <a:gd name="connsiteY24" fmla="*/ 815475 h 972390"/>
              <a:gd name="connsiteX25" fmla="*/ -300819 w 2957395"/>
              <a:gd name="connsiteY25" fmla="*/ 698799 h 972390"/>
              <a:gd name="connsiteX26" fmla="*/ 0 w 2957395"/>
              <a:gd name="connsiteY26" fmla="*/ 567228 h 972390"/>
              <a:gd name="connsiteX27" fmla="*/ 0 w 2957395"/>
              <a:gd name="connsiteY27" fmla="*/ 162068 h 972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57395" h="972390" fill="none" extrusionOk="0">
                <a:moveTo>
                  <a:pt x="0" y="162068"/>
                </a:moveTo>
                <a:cubicBezTo>
                  <a:pt x="-18366" y="69794"/>
                  <a:pt x="58707" y="-18112"/>
                  <a:pt x="162068" y="0"/>
                </a:cubicBezTo>
                <a:cubicBezTo>
                  <a:pt x="313025" y="-25048"/>
                  <a:pt x="404704" y="30406"/>
                  <a:pt x="492899" y="0"/>
                </a:cubicBezTo>
                <a:lnTo>
                  <a:pt x="492899" y="0"/>
                </a:lnTo>
                <a:cubicBezTo>
                  <a:pt x="587380" y="-11146"/>
                  <a:pt x="751814" y="36824"/>
                  <a:pt x="855180" y="0"/>
                </a:cubicBezTo>
                <a:cubicBezTo>
                  <a:pt x="958546" y="-36824"/>
                  <a:pt x="1086474" y="1879"/>
                  <a:pt x="1232248" y="0"/>
                </a:cubicBezTo>
                <a:cubicBezTo>
                  <a:pt x="1403771" y="-54528"/>
                  <a:pt x="1522124" y="4888"/>
                  <a:pt x="1784536" y="0"/>
                </a:cubicBezTo>
                <a:cubicBezTo>
                  <a:pt x="2046948" y="-4888"/>
                  <a:pt x="2199298" y="7191"/>
                  <a:pt x="2305562" y="0"/>
                </a:cubicBezTo>
                <a:cubicBezTo>
                  <a:pt x="2411826" y="-7191"/>
                  <a:pt x="2608821" y="51962"/>
                  <a:pt x="2795327" y="0"/>
                </a:cubicBezTo>
                <a:cubicBezTo>
                  <a:pt x="2883057" y="-13156"/>
                  <a:pt x="2938585" y="67251"/>
                  <a:pt x="2957395" y="162068"/>
                </a:cubicBezTo>
                <a:cubicBezTo>
                  <a:pt x="2994799" y="330748"/>
                  <a:pt x="2911052" y="440918"/>
                  <a:pt x="2957395" y="567228"/>
                </a:cubicBezTo>
                <a:lnTo>
                  <a:pt x="2957395" y="567228"/>
                </a:lnTo>
                <a:cubicBezTo>
                  <a:pt x="2972803" y="668951"/>
                  <a:pt x="2952062" y="728028"/>
                  <a:pt x="2957395" y="810325"/>
                </a:cubicBezTo>
                <a:lnTo>
                  <a:pt x="2957395" y="810322"/>
                </a:lnTo>
                <a:cubicBezTo>
                  <a:pt x="2957506" y="903230"/>
                  <a:pt x="2876022" y="983628"/>
                  <a:pt x="2795327" y="972390"/>
                </a:cubicBezTo>
                <a:cubicBezTo>
                  <a:pt x="2551382" y="1010992"/>
                  <a:pt x="2380141" y="967249"/>
                  <a:pt x="2274301" y="972390"/>
                </a:cubicBezTo>
                <a:cubicBezTo>
                  <a:pt x="2168461" y="977531"/>
                  <a:pt x="1944052" y="941186"/>
                  <a:pt x="1768905" y="972390"/>
                </a:cubicBezTo>
                <a:cubicBezTo>
                  <a:pt x="1593758" y="1003594"/>
                  <a:pt x="1486011" y="954952"/>
                  <a:pt x="1232248" y="972390"/>
                </a:cubicBezTo>
                <a:cubicBezTo>
                  <a:pt x="1063885" y="1004451"/>
                  <a:pt x="948658" y="942455"/>
                  <a:pt x="855180" y="972390"/>
                </a:cubicBezTo>
                <a:cubicBezTo>
                  <a:pt x="761702" y="1002325"/>
                  <a:pt x="663433" y="957890"/>
                  <a:pt x="492899" y="972390"/>
                </a:cubicBezTo>
                <a:lnTo>
                  <a:pt x="492899" y="972390"/>
                </a:lnTo>
                <a:cubicBezTo>
                  <a:pt x="413670" y="1001686"/>
                  <a:pt x="290208" y="933047"/>
                  <a:pt x="162068" y="972390"/>
                </a:cubicBezTo>
                <a:cubicBezTo>
                  <a:pt x="80197" y="969452"/>
                  <a:pt x="-4490" y="911261"/>
                  <a:pt x="0" y="810322"/>
                </a:cubicBezTo>
                <a:lnTo>
                  <a:pt x="0" y="810325"/>
                </a:lnTo>
                <a:cubicBezTo>
                  <a:pt x="-197887" y="840113"/>
                  <a:pt x="-440420" y="773606"/>
                  <a:pt x="-567583" y="815475"/>
                </a:cubicBezTo>
                <a:cubicBezTo>
                  <a:pt x="-444973" y="759508"/>
                  <a:pt x="-364663" y="760990"/>
                  <a:pt x="-300819" y="698799"/>
                </a:cubicBezTo>
                <a:cubicBezTo>
                  <a:pt x="-236975" y="636608"/>
                  <a:pt x="-74483" y="635165"/>
                  <a:pt x="0" y="567228"/>
                </a:cubicBezTo>
                <a:cubicBezTo>
                  <a:pt x="-30162" y="438097"/>
                  <a:pt x="11980" y="335202"/>
                  <a:pt x="0" y="162068"/>
                </a:cubicBezTo>
                <a:close/>
              </a:path>
              <a:path w="2957395" h="972390" stroke="0" extrusionOk="0">
                <a:moveTo>
                  <a:pt x="0" y="162068"/>
                </a:moveTo>
                <a:cubicBezTo>
                  <a:pt x="12237" y="78325"/>
                  <a:pt x="53192" y="15651"/>
                  <a:pt x="162068" y="0"/>
                </a:cubicBezTo>
                <a:cubicBezTo>
                  <a:pt x="302297" y="-5555"/>
                  <a:pt x="415648" y="36827"/>
                  <a:pt x="492899" y="0"/>
                </a:cubicBezTo>
                <a:lnTo>
                  <a:pt x="492899" y="0"/>
                </a:lnTo>
                <a:cubicBezTo>
                  <a:pt x="597074" y="-34959"/>
                  <a:pt x="765370" y="28775"/>
                  <a:pt x="862574" y="0"/>
                </a:cubicBezTo>
                <a:cubicBezTo>
                  <a:pt x="959779" y="-28775"/>
                  <a:pt x="1082358" y="35206"/>
                  <a:pt x="1232248" y="0"/>
                </a:cubicBezTo>
                <a:cubicBezTo>
                  <a:pt x="1387475" y="-13819"/>
                  <a:pt x="1580750" y="39913"/>
                  <a:pt x="1737644" y="0"/>
                </a:cubicBezTo>
                <a:cubicBezTo>
                  <a:pt x="1894538" y="-39913"/>
                  <a:pt x="2134803" y="49547"/>
                  <a:pt x="2274301" y="0"/>
                </a:cubicBezTo>
                <a:cubicBezTo>
                  <a:pt x="2413799" y="-49547"/>
                  <a:pt x="2580002" y="35867"/>
                  <a:pt x="2795327" y="0"/>
                </a:cubicBezTo>
                <a:cubicBezTo>
                  <a:pt x="2871498" y="872"/>
                  <a:pt x="2938863" y="62610"/>
                  <a:pt x="2957395" y="162068"/>
                </a:cubicBezTo>
                <a:cubicBezTo>
                  <a:pt x="2960150" y="354563"/>
                  <a:pt x="2917607" y="452551"/>
                  <a:pt x="2957395" y="567228"/>
                </a:cubicBezTo>
                <a:lnTo>
                  <a:pt x="2957395" y="567228"/>
                </a:lnTo>
                <a:cubicBezTo>
                  <a:pt x="2960845" y="641559"/>
                  <a:pt x="2945386" y="729724"/>
                  <a:pt x="2957395" y="810325"/>
                </a:cubicBezTo>
                <a:lnTo>
                  <a:pt x="2957395" y="810322"/>
                </a:lnTo>
                <a:cubicBezTo>
                  <a:pt x="2971929" y="891380"/>
                  <a:pt x="2887170" y="974355"/>
                  <a:pt x="2795327" y="972390"/>
                </a:cubicBezTo>
                <a:cubicBezTo>
                  <a:pt x="2575752" y="1006727"/>
                  <a:pt x="2369320" y="929401"/>
                  <a:pt x="2258670" y="972390"/>
                </a:cubicBezTo>
                <a:cubicBezTo>
                  <a:pt x="2148020" y="1015379"/>
                  <a:pt x="1979000" y="928590"/>
                  <a:pt x="1722013" y="972390"/>
                </a:cubicBezTo>
                <a:cubicBezTo>
                  <a:pt x="1465026" y="1016190"/>
                  <a:pt x="1429109" y="928063"/>
                  <a:pt x="1232248" y="972390"/>
                </a:cubicBezTo>
                <a:cubicBezTo>
                  <a:pt x="1143488" y="997428"/>
                  <a:pt x="1022009" y="940877"/>
                  <a:pt x="877360" y="972390"/>
                </a:cubicBezTo>
                <a:cubicBezTo>
                  <a:pt x="732711" y="1003903"/>
                  <a:pt x="609913" y="965121"/>
                  <a:pt x="492899" y="972390"/>
                </a:cubicBezTo>
                <a:lnTo>
                  <a:pt x="492899" y="972390"/>
                </a:lnTo>
                <a:cubicBezTo>
                  <a:pt x="377711" y="992337"/>
                  <a:pt x="312844" y="969239"/>
                  <a:pt x="162068" y="972390"/>
                </a:cubicBezTo>
                <a:cubicBezTo>
                  <a:pt x="64023" y="962618"/>
                  <a:pt x="-17860" y="917960"/>
                  <a:pt x="0" y="810322"/>
                </a:cubicBezTo>
                <a:lnTo>
                  <a:pt x="0" y="810325"/>
                </a:lnTo>
                <a:cubicBezTo>
                  <a:pt x="-164832" y="861825"/>
                  <a:pt x="-419216" y="792388"/>
                  <a:pt x="-567583" y="815475"/>
                </a:cubicBezTo>
                <a:cubicBezTo>
                  <a:pt x="-483534" y="768965"/>
                  <a:pt x="-406622" y="769377"/>
                  <a:pt x="-289467" y="693834"/>
                </a:cubicBezTo>
                <a:cubicBezTo>
                  <a:pt x="-172312" y="618290"/>
                  <a:pt x="-85084" y="628040"/>
                  <a:pt x="0" y="567228"/>
                </a:cubicBezTo>
                <a:cubicBezTo>
                  <a:pt x="-3833" y="371537"/>
                  <a:pt x="39471" y="301827"/>
                  <a:pt x="0" y="162068"/>
                </a:cubicBezTo>
                <a:close/>
              </a:path>
            </a:pathLst>
          </a:custGeom>
          <a:ln w="19050">
            <a:solidFill>
              <a:schemeClr val="tx1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3211780792">
                  <a:prstGeom prst="wedgeRoundRectCallout">
                    <a:avLst>
                      <a:gd name="adj1" fmla="val -69192"/>
                      <a:gd name="adj2" fmla="val 33863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日本では、ゴミを捨てる前に分別しなければならない</a:t>
            </a:r>
            <a:endParaRPr lang="en-US" altLang="ja-JP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そうですよ。</a:t>
            </a:r>
            <a:endParaRPr kumimoji="1"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147C822D-1B74-4993-E94F-AA9AF171C9E4}"/>
              </a:ext>
            </a:extLst>
          </p:cNvPr>
          <p:cNvSpPr txBox="1">
            <a:spLocks/>
          </p:cNvSpPr>
          <p:nvPr/>
        </p:nvSpPr>
        <p:spPr>
          <a:xfrm>
            <a:off x="3486406" y="474241"/>
            <a:ext cx="7651126" cy="6551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ja-JP" altLang="en-US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だい</a:t>
            </a:r>
            <a:r>
              <a:rPr kumimoji="1" lang="en-US" altLang="ja-JP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23</a:t>
            </a:r>
            <a:r>
              <a:rPr lang="ja-JP" altLang="en-US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か</a:t>
            </a:r>
            <a:r>
              <a:rPr kumimoji="1" lang="ja-JP" altLang="en-US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　</a:t>
            </a:r>
            <a:r>
              <a:rPr lang="ja-JP" altLang="en-US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ごみしょり</a:t>
            </a:r>
            <a:endParaRPr kumimoji="1" lang="en-US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pic>
        <p:nvPicPr>
          <p:cNvPr id="8" name="図 6">
            <a:extLst>
              <a:ext uri="{FF2B5EF4-FFF2-40B4-BE49-F238E27FC236}">
                <a16:creationId xmlns:a16="http://schemas.microsoft.com/office/drawing/2014/main" id="{B1EAE56E-87FB-2460-232C-BB1D0F7C9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6337" y="1532649"/>
            <a:ext cx="3740260" cy="25097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E483741-6C14-8154-A5B6-CEFED7BFC5FF}"/>
              </a:ext>
            </a:extLst>
          </p:cNvPr>
          <p:cNvSpPr txBox="1"/>
          <p:nvPr/>
        </p:nvSpPr>
        <p:spPr>
          <a:xfrm>
            <a:off x="0" y="630893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※</a:t>
            </a:r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本</a:t>
            </a:r>
            <a:r>
              <a:rPr lang="en-US" altLang="ja-JP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PowerPoint</a:t>
            </a:r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（日本語版）は、日本人教師がタイ語版の内容を把握するために制作しました。</a:t>
            </a:r>
            <a:endParaRPr lang="en-US" altLang="ja-JP" sz="1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r"/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参考資料としてご利用ください。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83981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วงรี 2">
            <a:extLst>
              <a:ext uri="{FF2B5EF4-FFF2-40B4-BE49-F238E27FC236}">
                <a16:creationId xmlns:a16="http://schemas.microsoft.com/office/drawing/2014/main" id="{7836DE34-C0FA-7BB4-7AF3-C812D5E84C36}"/>
              </a:ext>
            </a:extLst>
          </p:cNvPr>
          <p:cNvSpPr/>
          <p:nvPr/>
        </p:nvSpPr>
        <p:spPr>
          <a:xfrm>
            <a:off x="5454626" y="445063"/>
            <a:ext cx="617838" cy="40777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角丸四角形吹き出し 17">
            <a:extLst>
              <a:ext uri="{FF2B5EF4-FFF2-40B4-BE49-F238E27FC236}">
                <a16:creationId xmlns:a16="http://schemas.microsoft.com/office/drawing/2014/main" id="{9C89CB6B-264F-4928-F839-8774636119B4}"/>
              </a:ext>
            </a:extLst>
          </p:cNvPr>
          <p:cNvSpPr/>
          <p:nvPr/>
        </p:nvSpPr>
        <p:spPr>
          <a:xfrm>
            <a:off x="1064088" y="2213378"/>
            <a:ext cx="6309012" cy="679622"/>
          </a:xfrm>
          <a:prstGeom prst="wedgeRoundRectCallout">
            <a:avLst>
              <a:gd name="adj1" fmla="val 56443"/>
              <a:gd name="adj2" fmla="val 50138"/>
              <a:gd name="adj3" fmla="val 1666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日本人が行う「</a:t>
            </a: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繰り返し使うこと」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の例</a:t>
            </a:r>
            <a:endParaRPr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B16F7151-1ACF-85FF-A4D6-C1717563FB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6075" y="2846844"/>
            <a:ext cx="4452550" cy="3339413"/>
          </a:xfrm>
          <a:prstGeom prst="rect">
            <a:avLst/>
          </a:prstGeom>
        </p:spPr>
      </p:pic>
      <p:sp>
        <p:nvSpPr>
          <p:cNvPr id="9" name="角丸四角形吹き出し 17">
            <a:extLst>
              <a:ext uri="{FF2B5EF4-FFF2-40B4-BE49-F238E27FC236}">
                <a16:creationId xmlns:a16="http://schemas.microsoft.com/office/drawing/2014/main" id="{34A65508-8ED7-2E68-B3ED-FD219CC2B4FF}"/>
              </a:ext>
            </a:extLst>
          </p:cNvPr>
          <p:cNvSpPr/>
          <p:nvPr/>
        </p:nvSpPr>
        <p:spPr>
          <a:xfrm>
            <a:off x="6727710" y="4011157"/>
            <a:ext cx="4627338" cy="1433280"/>
          </a:xfrm>
          <a:prstGeom prst="wedgeRoundRectCallout">
            <a:avLst>
              <a:gd name="adj1" fmla="val -67188"/>
              <a:gd name="adj2" fmla="val -4627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リサイクルショップで古着や</a:t>
            </a:r>
            <a:b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日用品を買うこと</a:t>
            </a:r>
            <a:endParaRPr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0" name="รูปภาพ 9" descr="รูปภาพประกอบด้วย ขวด, ข้อความ, ดื่ม, น้ำอัดลม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2A3EBDA0-CA4F-D99E-C9AD-317918230D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29" b="35047"/>
          <a:stretch/>
        </p:blipFill>
        <p:spPr>
          <a:xfrm>
            <a:off x="4358421" y="526649"/>
            <a:ext cx="4315316" cy="1444344"/>
          </a:xfrm>
          <a:prstGeom prst="rect">
            <a:avLst/>
          </a:prstGeom>
        </p:spPr>
      </p:pic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B7385F4F-49BB-6EE9-3637-C37A5C2CC6A1}"/>
              </a:ext>
            </a:extLst>
          </p:cNvPr>
          <p:cNvSpPr/>
          <p:nvPr/>
        </p:nvSpPr>
        <p:spPr>
          <a:xfrm>
            <a:off x="5475720" y="243702"/>
            <a:ext cx="1897380" cy="50292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繰り返し使うこと</a:t>
            </a:r>
          </a:p>
        </p:txBody>
      </p:sp>
    </p:spTree>
    <p:extLst>
      <p:ext uri="{BB962C8B-B14F-4D97-AF65-F5344CB8AC3E}">
        <p14:creationId xmlns:p14="http://schemas.microsoft.com/office/powerpoint/2010/main" val="389670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722135-F28D-841B-F247-2ED9B64A1B91}"/>
              </a:ext>
            </a:extLst>
          </p:cNvPr>
          <p:cNvSpPr txBox="1">
            <a:spLocks/>
          </p:cNvSpPr>
          <p:nvPr/>
        </p:nvSpPr>
        <p:spPr>
          <a:xfrm>
            <a:off x="2888009" y="382704"/>
            <a:ext cx="9015412" cy="1325563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th-TH" altLang="ja-JP" sz="36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</a:br>
            <a:r>
              <a:rPr lang="ja-JP" altLang="en-US" sz="36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日常生活の中で、どうすればゴミの量を</a:t>
            </a:r>
            <a:br>
              <a:rPr lang="en-US" altLang="ja-JP" sz="36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sz="36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減らせるか、一緒に考えてみましょう。</a:t>
            </a:r>
            <a:endParaRPr kumimoji="1" lang="en-US" sz="36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3" name="角丸四角形吹き出し 5">
            <a:extLst>
              <a:ext uri="{FF2B5EF4-FFF2-40B4-BE49-F238E27FC236}">
                <a16:creationId xmlns:a16="http://schemas.microsoft.com/office/drawing/2014/main" id="{FC05D661-6E65-6D58-7889-B46051A86E96}"/>
              </a:ext>
            </a:extLst>
          </p:cNvPr>
          <p:cNvSpPr/>
          <p:nvPr/>
        </p:nvSpPr>
        <p:spPr>
          <a:xfrm>
            <a:off x="364779" y="745319"/>
            <a:ext cx="2338243" cy="899338"/>
          </a:xfrm>
          <a:prstGeom prst="wedgeRoundRectCallout">
            <a:avLst>
              <a:gd name="adj1" fmla="val 65334"/>
              <a:gd name="adj2" fmla="val 1142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グループで話し合ってみましょう。</a:t>
            </a:r>
            <a:endParaRPr kumimoji="1" lang="en-US" sz="20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円形吹き出し 12">
            <a:extLst>
              <a:ext uri="{FF2B5EF4-FFF2-40B4-BE49-F238E27FC236}">
                <a16:creationId xmlns:a16="http://schemas.microsoft.com/office/drawing/2014/main" id="{E83B583F-C16B-2A1E-3D58-2B6435E7147E}"/>
              </a:ext>
            </a:extLst>
          </p:cNvPr>
          <p:cNvSpPr/>
          <p:nvPr/>
        </p:nvSpPr>
        <p:spPr>
          <a:xfrm>
            <a:off x="8400718" y="2057017"/>
            <a:ext cx="897543" cy="693778"/>
          </a:xfrm>
          <a:prstGeom prst="wedgeEllipseCallout">
            <a:avLst>
              <a:gd name="adj1" fmla="val -64122"/>
              <a:gd name="adj2" fmla="val 6263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10" name="角丸四角形吹き出し 5">
            <a:extLst>
              <a:ext uri="{FF2B5EF4-FFF2-40B4-BE49-F238E27FC236}">
                <a16:creationId xmlns:a16="http://schemas.microsoft.com/office/drawing/2014/main" id="{AFFE83D1-532A-2791-DE31-8CC3F463E6F6}"/>
              </a:ext>
            </a:extLst>
          </p:cNvPr>
          <p:cNvSpPr/>
          <p:nvPr/>
        </p:nvSpPr>
        <p:spPr>
          <a:xfrm>
            <a:off x="8268797" y="4781372"/>
            <a:ext cx="3435523" cy="1483438"/>
          </a:xfrm>
          <a:prstGeom prst="wedgeRoundRectCallout">
            <a:avLst>
              <a:gd name="adj1" fmla="val -66327"/>
              <a:gd name="adj2" fmla="val -447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他のグループの友達とも</a:t>
            </a:r>
            <a:endParaRPr lang="en-US" altLang="ja-JP" sz="20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シェアしてみましょう。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endParaRPr kumimoji="1" lang="en-US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5" name="図 6">
            <a:extLst>
              <a:ext uri="{FF2B5EF4-FFF2-40B4-BE49-F238E27FC236}">
                <a16:creationId xmlns:a16="http://schemas.microsoft.com/office/drawing/2014/main" id="{0A1BA873-8A07-B7EB-1E0B-7B78E17B3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870" y="2271644"/>
            <a:ext cx="3740260" cy="25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5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0A7A88-994C-6863-6B12-809028186F6B}"/>
              </a:ext>
            </a:extLst>
          </p:cNvPr>
          <p:cNvSpPr txBox="1">
            <a:spLocks/>
          </p:cNvSpPr>
          <p:nvPr/>
        </p:nvSpPr>
        <p:spPr>
          <a:xfrm>
            <a:off x="3050356" y="593807"/>
            <a:ext cx="6764867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日本との類似・相違点</a:t>
            </a:r>
            <a:endParaRPr lang="en-US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882D0C5-1C6C-6209-9E4C-65EABCB2CC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103" y="3321910"/>
            <a:ext cx="2029883" cy="2121081"/>
          </a:xfrm>
          <a:prstGeom prst="rect">
            <a:avLst/>
          </a:prstGeom>
        </p:spPr>
      </p:pic>
      <p:sp>
        <p:nvSpPr>
          <p:cNvPr id="7" name="円形吹き出し 8">
            <a:extLst>
              <a:ext uri="{FF2B5EF4-FFF2-40B4-BE49-F238E27FC236}">
                <a16:creationId xmlns:a16="http://schemas.microsoft.com/office/drawing/2014/main" id="{2244A605-D8C4-4829-19B1-B33B7B864443}"/>
              </a:ext>
            </a:extLst>
          </p:cNvPr>
          <p:cNvSpPr/>
          <p:nvPr/>
        </p:nvSpPr>
        <p:spPr>
          <a:xfrm>
            <a:off x="6432790" y="1741561"/>
            <a:ext cx="5358157" cy="1885551"/>
          </a:xfrm>
          <a:prstGeom prst="wedgeEllipseCallout">
            <a:avLst>
              <a:gd name="adj1" fmla="val -42011"/>
              <a:gd name="adj2" fmla="val 5008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もし分別しているなら、何種類に、どのように分けていますか。</a:t>
            </a:r>
            <a:endParaRPr lang="th-TH" sz="20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6" name="円形吹き出し 8">
            <a:extLst>
              <a:ext uri="{FF2B5EF4-FFF2-40B4-BE49-F238E27FC236}">
                <a16:creationId xmlns:a16="http://schemas.microsoft.com/office/drawing/2014/main" id="{A1A5F8CF-092A-5F2E-8286-A7D4281010AC}"/>
              </a:ext>
            </a:extLst>
          </p:cNvPr>
          <p:cNvSpPr/>
          <p:nvPr/>
        </p:nvSpPr>
        <p:spPr>
          <a:xfrm>
            <a:off x="267069" y="2046763"/>
            <a:ext cx="4460190" cy="1885551"/>
          </a:xfrm>
          <a:prstGeom prst="wedgeEllipseCallout">
            <a:avLst>
              <a:gd name="adj1" fmla="val 47751"/>
              <a:gd name="adj2" fmla="val 3763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普段、捨てる前にゴミを</a:t>
            </a:r>
            <a:endParaRPr lang="en-US" altLang="ja-JP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>
              <a:lnSpc>
                <a:spcPct val="100000"/>
              </a:lnSpc>
            </a:pP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分別していますか。</a:t>
            </a:r>
            <a:endParaRPr lang="th-TH" sz="20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円形吹き出し 8">
            <a:extLst>
              <a:ext uri="{FF2B5EF4-FFF2-40B4-BE49-F238E27FC236}">
                <a16:creationId xmlns:a16="http://schemas.microsoft.com/office/drawing/2014/main" id="{31B0BC96-E774-8151-5F06-114F39DC8D04}"/>
              </a:ext>
            </a:extLst>
          </p:cNvPr>
          <p:cNvSpPr/>
          <p:nvPr/>
        </p:nvSpPr>
        <p:spPr>
          <a:xfrm>
            <a:off x="7153600" y="3935793"/>
            <a:ext cx="4886000" cy="1885551"/>
          </a:xfrm>
          <a:prstGeom prst="wedgeEllipseCallout">
            <a:avLst>
              <a:gd name="adj1" fmla="val -59742"/>
              <a:gd name="adj2" fmla="val -28559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「分別しても、結局ゴミ収集車の中で一緒になる」というのは、本当でしょうか。</a:t>
            </a:r>
            <a:endParaRPr lang="th-TH" sz="20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05CEA02-D6E4-966E-5408-831E5387EE58}"/>
              </a:ext>
            </a:extLst>
          </p:cNvPr>
          <p:cNvGrpSpPr/>
          <p:nvPr/>
        </p:nvGrpSpPr>
        <p:grpSpPr>
          <a:xfrm>
            <a:off x="-594673" y="166296"/>
            <a:ext cx="5147910" cy="1567254"/>
            <a:chOff x="-594673" y="166296"/>
            <a:chExt cx="5147910" cy="1567254"/>
          </a:xfrm>
        </p:grpSpPr>
        <p:sp>
          <p:nvSpPr>
            <p:cNvPr id="10" name="雲形吹き出し 5">
              <a:extLst>
                <a:ext uri="{FF2B5EF4-FFF2-40B4-BE49-F238E27FC236}">
                  <a16:creationId xmlns:a16="http://schemas.microsoft.com/office/drawing/2014/main" id="{B4BB7DBC-5CD8-9346-DE67-44BB0A04FB12}"/>
                </a:ext>
              </a:extLst>
            </p:cNvPr>
            <p:cNvSpPr/>
            <p:nvPr/>
          </p:nvSpPr>
          <p:spPr>
            <a:xfrm>
              <a:off x="228600" y="166296"/>
              <a:ext cx="3276599" cy="1567254"/>
            </a:xfrm>
            <a:prstGeom prst="cloudCallout">
              <a:avLst>
                <a:gd name="adj1" fmla="val 52724"/>
                <a:gd name="adj2" fmla="val 56815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sp>
          <p:nvSpPr>
            <p:cNvPr id="11" name="テキスト ボックス 6">
              <a:extLst>
                <a:ext uri="{FF2B5EF4-FFF2-40B4-BE49-F238E27FC236}">
                  <a16:creationId xmlns:a16="http://schemas.microsoft.com/office/drawing/2014/main" id="{35D16115-4BAE-73AB-F3D9-D3D6DDF29C82}"/>
                </a:ext>
              </a:extLst>
            </p:cNvPr>
            <p:cNvSpPr txBox="1"/>
            <p:nvPr/>
          </p:nvSpPr>
          <p:spPr>
            <a:xfrm>
              <a:off x="-594673" y="466414"/>
              <a:ext cx="51479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ja-JP" altLang="en-US" sz="2400" dirty="0"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自分のことを</a:t>
              </a:r>
              <a:endParaRPr lang="en-US" altLang="ja-JP" sz="2400" dirty="0"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  <a:p>
              <a:pPr lvl="0" algn="ctr"/>
              <a:r>
                <a:rPr lang="ja-JP" altLang="en-US" sz="2400" dirty="0"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振り返りましょう。</a:t>
              </a:r>
              <a:endParaRPr kumimoji="1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230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8">
            <a:extLst>
              <a:ext uri="{FF2B5EF4-FFF2-40B4-BE49-F238E27FC236}">
                <a16:creationId xmlns:a16="http://schemas.microsoft.com/office/drawing/2014/main" id="{3E5F1B45-3031-DBC2-4B90-2A88B2432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2067" y="4282498"/>
            <a:ext cx="1324770" cy="185104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7C57E5D3-65E5-ADC3-FA62-CC44408D8036}"/>
              </a:ext>
            </a:extLst>
          </p:cNvPr>
          <p:cNvSpPr txBox="1">
            <a:spLocks/>
          </p:cNvSpPr>
          <p:nvPr/>
        </p:nvSpPr>
        <p:spPr>
          <a:xfrm>
            <a:off x="2930675" y="348485"/>
            <a:ext cx="8869440" cy="16109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ja-JP" altLang="en-US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タイでは、</a:t>
            </a:r>
            <a:r>
              <a:rPr kumimoji="1" lang="en-US" altLang="ja-JP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1</a:t>
            </a:r>
            <a:r>
              <a:rPr kumimoji="1" lang="ja-JP" altLang="en-US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人あたり</a:t>
            </a:r>
            <a:r>
              <a:rPr kumimoji="1" lang="en-US" altLang="ja-JP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1</a:t>
            </a:r>
            <a:r>
              <a:rPr kumimoji="1" lang="ja-JP" altLang="en-US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日平均約</a:t>
            </a:r>
            <a:r>
              <a:rPr kumimoji="1" lang="en-US" altLang="ja-JP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1kg</a:t>
            </a:r>
            <a:r>
              <a:rPr kumimoji="1" lang="ja-JP" altLang="en-US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のゴミを出しています。では、日本人は</a:t>
            </a:r>
            <a:r>
              <a:rPr kumimoji="1" lang="en-US" altLang="ja-JP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1</a:t>
            </a:r>
            <a:r>
              <a:rPr kumimoji="1" lang="ja-JP" altLang="en-US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人</a:t>
            </a:r>
            <a:r>
              <a:rPr kumimoji="1" lang="en-US" altLang="ja-JP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1</a:t>
            </a:r>
            <a:r>
              <a:rPr kumimoji="1" lang="ja-JP" altLang="en-US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日あたり平均でどれくらいの</a:t>
            </a:r>
            <a:endParaRPr kumimoji="1" lang="en-US" altLang="ja-JP" sz="28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  <a:p>
            <a:pPr algn="l"/>
            <a:r>
              <a:rPr kumimoji="1" lang="ja-JP" altLang="en-US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量のゴミを出しているか、予想してみましょう。</a:t>
            </a:r>
            <a:endParaRPr kumimoji="1" lang="en-US" sz="28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3" name="角丸四角形吹き出し 5">
            <a:extLst>
              <a:ext uri="{FF2B5EF4-FFF2-40B4-BE49-F238E27FC236}">
                <a16:creationId xmlns:a16="http://schemas.microsoft.com/office/drawing/2014/main" id="{D7198160-133E-982D-CD8C-0027BA5A2EB3}"/>
              </a:ext>
            </a:extLst>
          </p:cNvPr>
          <p:cNvSpPr/>
          <p:nvPr/>
        </p:nvSpPr>
        <p:spPr>
          <a:xfrm>
            <a:off x="1040731" y="400872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クイズ</a:t>
            </a:r>
            <a:endParaRPr kumimoji="1" lang="en-US" sz="4000" b="1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5" name="円形吹き出し 12">
            <a:extLst>
              <a:ext uri="{FF2B5EF4-FFF2-40B4-BE49-F238E27FC236}">
                <a16:creationId xmlns:a16="http://schemas.microsoft.com/office/drawing/2014/main" id="{03063D43-EB02-3660-A95E-DF76F6771CA1}"/>
              </a:ext>
            </a:extLst>
          </p:cNvPr>
          <p:cNvSpPr/>
          <p:nvPr/>
        </p:nvSpPr>
        <p:spPr>
          <a:xfrm>
            <a:off x="245877" y="663867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❓</a:t>
            </a:r>
            <a:endParaRPr kumimoji="1" lang="en-US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テキスト ボックス 4">
            <a:extLst>
              <a:ext uri="{FF2B5EF4-FFF2-40B4-BE49-F238E27FC236}">
                <a16:creationId xmlns:a16="http://schemas.microsoft.com/office/drawing/2014/main" id="{6F8970A9-8B8A-8766-D78B-9C765D44C286}"/>
              </a:ext>
            </a:extLst>
          </p:cNvPr>
          <p:cNvSpPr txBox="1"/>
          <p:nvPr/>
        </p:nvSpPr>
        <p:spPr>
          <a:xfrm>
            <a:off x="5504762" y="2038710"/>
            <a:ext cx="46542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AutoNum type="alphaLcPeriod"/>
            </a:pPr>
            <a:r>
              <a:rPr lang="en-US" altLang="ja-JP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</a:t>
            </a:r>
            <a:r>
              <a:rPr lang="ja-JP" alt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人</a:t>
            </a:r>
            <a:r>
              <a:rPr lang="en-US" altLang="ja-JP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</a:t>
            </a:r>
            <a:r>
              <a:rPr lang="ja-JP" alt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</a:t>
            </a:r>
            <a:r>
              <a:rPr 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0.5 Kg</a:t>
            </a:r>
            <a:endParaRPr lang="th-TH" sz="4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742950" indent="-742950">
              <a:lnSpc>
                <a:spcPct val="150000"/>
              </a:lnSpc>
              <a:buFontTx/>
              <a:buAutoNum type="alphaLcPeriod"/>
            </a:pPr>
            <a:r>
              <a:rPr lang="en-US" altLang="ja-JP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</a:t>
            </a:r>
            <a:r>
              <a:rPr lang="ja-JP" alt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人</a:t>
            </a:r>
            <a:r>
              <a:rPr lang="en-US" altLang="ja-JP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</a:t>
            </a:r>
            <a:r>
              <a:rPr lang="ja-JP" alt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</a:t>
            </a:r>
            <a:r>
              <a:rPr 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 Kg</a:t>
            </a:r>
          </a:p>
          <a:p>
            <a:pPr marL="742950" indent="-742950">
              <a:lnSpc>
                <a:spcPct val="150000"/>
              </a:lnSpc>
              <a:buFontTx/>
              <a:buAutoNum type="alphaLcPeriod"/>
            </a:pPr>
            <a:r>
              <a:rPr lang="en-US" altLang="ja-JP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</a:t>
            </a:r>
            <a:r>
              <a:rPr lang="ja-JP" alt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人</a:t>
            </a:r>
            <a:r>
              <a:rPr lang="en-US" altLang="ja-JP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</a:t>
            </a:r>
            <a:r>
              <a:rPr lang="ja-JP" alt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</a:t>
            </a:r>
            <a:r>
              <a:rPr 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th-TH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Kg</a:t>
            </a:r>
            <a:endParaRPr lang="th-TH" sz="4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9" name="楕円 10">
            <a:extLst>
              <a:ext uri="{FF2B5EF4-FFF2-40B4-BE49-F238E27FC236}">
                <a16:creationId xmlns:a16="http://schemas.microsoft.com/office/drawing/2014/main" id="{040075E6-23D3-3603-998E-48E994E36C26}"/>
              </a:ext>
            </a:extLst>
          </p:cNvPr>
          <p:cNvSpPr/>
          <p:nvPr/>
        </p:nvSpPr>
        <p:spPr>
          <a:xfrm>
            <a:off x="5357822" y="3167631"/>
            <a:ext cx="665824" cy="6675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12" name="รูปภาพ 11" descr="รูปภาพประกอบด้วย กลางแจ้ง, ถังขยะ, พื้น, ถัง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07CA103E-E862-27CE-49C2-606D1C4BAC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74" y="2320199"/>
            <a:ext cx="3964886" cy="2645322"/>
          </a:xfrm>
          <a:prstGeom prst="rect">
            <a:avLst/>
          </a:prstGeom>
        </p:spPr>
      </p:pic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E3789B46-BE9B-FCBD-4A5B-BE8C098653EA}"/>
              </a:ext>
            </a:extLst>
          </p:cNvPr>
          <p:cNvSpPr txBox="1"/>
          <p:nvPr/>
        </p:nvSpPr>
        <p:spPr>
          <a:xfrm>
            <a:off x="794554" y="5848874"/>
            <a:ext cx="73321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出典：タイ汚染管理局（</a:t>
            </a:r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2022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年）、日本環境省（</a:t>
            </a:r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2023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年）</a:t>
            </a:r>
            <a:endParaRPr lang="en-US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835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 descr="รูปภาพประกอบด้วย ภาพตัดปะ, การวาดภาพ, ร่าง, การ์ตู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A729276D-C263-C611-66B8-5BEDC3720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718" y="2769567"/>
            <a:ext cx="4572310" cy="3120601"/>
          </a:xfrm>
          <a:prstGeom prst="rect">
            <a:avLst/>
          </a:prstGeom>
        </p:spPr>
      </p:pic>
      <p:pic>
        <p:nvPicPr>
          <p:cNvPr id="2" name="図 8">
            <a:extLst>
              <a:ext uri="{FF2B5EF4-FFF2-40B4-BE49-F238E27FC236}">
                <a16:creationId xmlns:a16="http://schemas.microsoft.com/office/drawing/2014/main" id="{3EB999D3-FA21-1DC8-BC29-DC228BFC4B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515" y="3070503"/>
            <a:ext cx="1324770" cy="1851049"/>
          </a:xfrm>
          <a:prstGeom prst="rect">
            <a:avLst/>
          </a:prstGeom>
        </p:spPr>
      </p:pic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6D646D4D-2B0E-A595-EDCE-F3EF0243550D}"/>
              </a:ext>
            </a:extLst>
          </p:cNvPr>
          <p:cNvSpPr txBox="1"/>
          <p:nvPr/>
        </p:nvSpPr>
        <p:spPr>
          <a:xfrm>
            <a:off x="849086" y="626007"/>
            <a:ext cx="992777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ゴミ問題は、日本の社会問題の一つです。</a:t>
            </a:r>
            <a:br>
              <a:rPr lang="th-TH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ゴミの量を減らすために、ゴミ出しに関する様々な対策が</a:t>
            </a:r>
            <a:br>
              <a:rPr lang="th-TH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行われています。</a:t>
            </a:r>
            <a:endParaRPr lang="th-TH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6" name="คำบรรยายภาพ: สี่เหลี่ยมมุมมน 5">
            <a:extLst>
              <a:ext uri="{FF2B5EF4-FFF2-40B4-BE49-F238E27FC236}">
                <a16:creationId xmlns:a16="http://schemas.microsoft.com/office/drawing/2014/main" id="{7F8C36CF-648B-70F8-1DD5-E07ECB3941B5}"/>
              </a:ext>
            </a:extLst>
          </p:cNvPr>
          <p:cNvSpPr/>
          <p:nvPr/>
        </p:nvSpPr>
        <p:spPr>
          <a:xfrm>
            <a:off x="849086" y="352697"/>
            <a:ext cx="9797143" cy="1939338"/>
          </a:xfrm>
          <a:prstGeom prst="wedgeRoundRectCallout">
            <a:avLst>
              <a:gd name="adj1" fmla="val -30300"/>
              <a:gd name="adj2" fmla="val 7260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569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DE9F2D8E-B96E-AA2F-22F1-D3422AD690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51460" y="4607442"/>
            <a:ext cx="1182207" cy="1651851"/>
          </a:xfrm>
          <a:prstGeom prst="rect">
            <a:avLst/>
          </a:prstGeom>
        </p:spPr>
      </p:pic>
      <p:sp>
        <p:nvSpPr>
          <p:cNvPr id="10" name="角丸四角形吹き出し 17">
            <a:extLst>
              <a:ext uri="{FF2B5EF4-FFF2-40B4-BE49-F238E27FC236}">
                <a16:creationId xmlns:a16="http://schemas.microsoft.com/office/drawing/2014/main" id="{6BE45344-6D8F-26B8-2678-6744251A97D3}"/>
              </a:ext>
            </a:extLst>
          </p:cNvPr>
          <p:cNvSpPr/>
          <p:nvPr/>
        </p:nvSpPr>
        <p:spPr>
          <a:xfrm>
            <a:off x="2151016" y="5030536"/>
            <a:ext cx="6897748" cy="1214061"/>
          </a:xfrm>
          <a:prstGeom prst="wedgeRoundRectCallout">
            <a:avLst>
              <a:gd name="adj1" fmla="val -59260"/>
              <a:gd name="adj2" fmla="val -3582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画像をクリックして、兵庫県神戸市のゴミ袋を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見てみましょう。どの袋にどの種類のゴミを</a:t>
            </a:r>
            <a:b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入れるか、わかりますか？</a:t>
            </a:r>
            <a:r>
              <a:rPr lang="th-TH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6590B80B-FF35-B679-0FC4-D0F9936B733C}"/>
              </a:ext>
            </a:extLst>
          </p:cNvPr>
          <p:cNvSpPr txBox="1"/>
          <p:nvPr/>
        </p:nvSpPr>
        <p:spPr>
          <a:xfrm>
            <a:off x="4246502" y="6398307"/>
            <a:ext cx="8193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800" b="0" i="0" dirty="0">
                <a:solidFill>
                  <a:srgbClr val="000000"/>
                </a:solidFill>
                <a:effectLst/>
                <a:latin typeface="Noto Sans JP"/>
              </a:rPr>
              <a:t>出典：</a:t>
            </a:r>
            <a:r>
              <a:rPr lang="en-US" altLang="ja-JP" sz="1800" b="0" i="0" dirty="0">
                <a:solidFill>
                  <a:srgbClr val="000000"/>
                </a:solidFill>
                <a:effectLst/>
                <a:latin typeface="Noto Sans JP"/>
              </a:rPr>
              <a:t>https://www.city.kobe.lg.jp/documents/39621/nihongoyaku1.pdf</a:t>
            </a:r>
            <a:endParaRPr lang="en-US" dirty="0"/>
          </a:p>
        </p:txBody>
      </p: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9A87CCFC-17F9-76C4-FFA3-1C4BF1A1EEC2}"/>
              </a:ext>
            </a:extLst>
          </p:cNvPr>
          <p:cNvGrpSpPr/>
          <p:nvPr/>
        </p:nvGrpSpPr>
        <p:grpSpPr>
          <a:xfrm>
            <a:off x="2175521" y="2103857"/>
            <a:ext cx="7840958" cy="2503586"/>
            <a:chOff x="2175521" y="2103857"/>
            <a:chExt cx="7840958" cy="2503586"/>
          </a:xfrm>
        </p:grpSpPr>
        <p:pic>
          <p:nvPicPr>
            <p:cNvPr id="4" name="รูปภาพ 3">
              <a:hlinkClick r:id="rId4"/>
              <a:extLst>
                <a:ext uri="{FF2B5EF4-FFF2-40B4-BE49-F238E27FC236}">
                  <a16:creationId xmlns:a16="http://schemas.microsoft.com/office/drawing/2014/main" id="{E8EFA8A2-4598-268B-717B-A9C921E256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85" t="29905" r="81419" b="54451"/>
            <a:stretch/>
          </p:blipFill>
          <p:spPr>
            <a:xfrm>
              <a:off x="7903620" y="2140036"/>
              <a:ext cx="2112859" cy="2431227"/>
            </a:xfrm>
            <a:prstGeom prst="rect">
              <a:avLst/>
            </a:prstGeom>
          </p:spPr>
        </p:pic>
        <p:pic>
          <p:nvPicPr>
            <p:cNvPr id="3" name="รูปภาพ 2">
              <a:hlinkClick r:id="rId4"/>
              <a:extLst>
                <a:ext uri="{FF2B5EF4-FFF2-40B4-BE49-F238E27FC236}">
                  <a16:creationId xmlns:a16="http://schemas.microsoft.com/office/drawing/2014/main" id="{C0C7CC36-5524-000E-B511-81420050A3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2" t="7236" r="80795" b="77035"/>
            <a:stretch/>
          </p:blipFill>
          <p:spPr>
            <a:xfrm>
              <a:off x="4901586" y="2103857"/>
              <a:ext cx="2335237" cy="2503586"/>
            </a:xfrm>
            <a:prstGeom prst="rect">
              <a:avLst/>
            </a:prstGeom>
          </p:spPr>
        </p:pic>
        <p:pic>
          <p:nvPicPr>
            <p:cNvPr id="7" name="รูปภาพ 6">
              <a:hlinkClick r:id="rId4"/>
              <a:extLst>
                <a:ext uri="{FF2B5EF4-FFF2-40B4-BE49-F238E27FC236}">
                  <a16:creationId xmlns:a16="http://schemas.microsoft.com/office/drawing/2014/main" id="{B33CE73B-693C-51A5-926A-836219779B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56" t="51290" r="83066" b="35234"/>
            <a:stretch/>
          </p:blipFill>
          <p:spPr>
            <a:xfrm>
              <a:off x="2175521" y="2350505"/>
              <a:ext cx="1740607" cy="2156989"/>
            </a:xfrm>
            <a:prstGeom prst="rect">
              <a:avLst/>
            </a:prstGeom>
          </p:spPr>
        </p:pic>
      </p:grp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C49B7777-2F9E-0918-82EC-BF1BD6093C53}"/>
              </a:ext>
            </a:extLst>
          </p:cNvPr>
          <p:cNvSpPr txBox="1"/>
          <p:nvPr/>
        </p:nvSpPr>
        <p:spPr>
          <a:xfrm>
            <a:off x="392430" y="534801"/>
            <a:ext cx="1140714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2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その対策の一つが、捨てる前の</a:t>
            </a:r>
            <a:r>
              <a:rPr lang="ja-JP" altLang="en-US" sz="2600" dirty="0">
                <a:solidFill>
                  <a:srgbClr val="FF3399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ゴミの分別</a:t>
            </a:r>
            <a:r>
              <a:rPr lang="ja-JP" altLang="en-US" sz="2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です。</a:t>
            </a:r>
            <a:endParaRPr lang="th-TH" altLang="ja-JP" sz="2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一般的には、</a:t>
            </a:r>
            <a:r>
              <a:rPr lang="ja-JP" altLang="en-US" sz="2600" dirty="0">
                <a:solidFill>
                  <a:srgbClr val="FF3399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燃えるゴミ</a:t>
            </a:r>
            <a:r>
              <a:rPr lang="ja-JP" altLang="en-US" sz="2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、</a:t>
            </a:r>
            <a:r>
              <a:rPr lang="ja-JP" altLang="en-US" sz="2600" dirty="0">
                <a:solidFill>
                  <a:srgbClr val="FF3399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燃えないゴミ</a:t>
            </a:r>
            <a:r>
              <a:rPr lang="ja-JP" altLang="en-US" sz="2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、</a:t>
            </a:r>
            <a:r>
              <a:rPr lang="ja-JP" altLang="en-US" sz="2600" dirty="0">
                <a:solidFill>
                  <a:srgbClr val="FF3399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資源ゴミ（リサイクル）</a:t>
            </a:r>
            <a:r>
              <a:rPr lang="ja-JP" altLang="en-US" sz="2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に分けられます。</a:t>
            </a:r>
            <a:endParaRPr lang="th-TH" altLang="ja-JP" sz="2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多くの地域では、指定のゴミ袋を使用しなければなりません</a:t>
            </a:r>
            <a:endParaRPr lang="th-TH" sz="2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237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3FC8D65D-1DD5-2F03-C068-B95D8E7C279E}"/>
              </a:ext>
            </a:extLst>
          </p:cNvPr>
          <p:cNvSpPr txBox="1"/>
          <p:nvPr/>
        </p:nvSpPr>
        <p:spPr>
          <a:xfrm>
            <a:off x="633004" y="142849"/>
            <a:ext cx="11176735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資源ゴミには、ポリエチレンテレフタレートを意味する　　　マークがついたペットボトルなどがあります。これらはリサイクルのために、分けて捨てなければなりません。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lnSpc>
                <a:spcPct val="200000"/>
              </a:lnSpc>
            </a:pPr>
            <a:r>
              <a:rPr lang="ja-JP" altLang="en-US" sz="2400" dirty="0">
                <a:solidFill>
                  <a:srgbClr val="040C28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キャップやラベルなど　　　　マークがついたその他のプラスチックは、地域によっては</a:t>
            </a:r>
            <a:br>
              <a:rPr lang="en-US" altLang="ja-JP" sz="2400" dirty="0">
                <a:solidFill>
                  <a:srgbClr val="040C28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solidFill>
                  <a:srgbClr val="040C28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「燃えるゴミ」として分別することがあります。</a:t>
            </a:r>
            <a:endParaRPr lang="th-TH" sz="2400" dirty="0">
              <a:solidFill>
                <a:srgbClr val="040C28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5A307866-027C-9FFD-4FF6-10D5D4C4B7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16" y="1817914"/>
            <a:ext cx="537029" cy="504871"/>
          </a:xfrm>
          <a:prstGeom prst="rect">
            <a:avLst/>
          </a:prstGeom>
        </p:spPr>
      </p:pic>
      <p:pic>
        <p:nvPicPr>
          <p:cNvPr id="7" name="รูปภาพ 6" descr="รูปภาพประกอบด้วย ข้อความ, ในร่ม, น้ำอัดลม, ขวด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50EA3754-5F23-FDB0-520E-F9E926AE8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51396" y="2616198"/>
            <a:ext cx="3386155" cy="4513855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ABBA47C2-43A6-5B73-D5A2-AC17A20F2D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9683" y="5188099"/>
            <a:ext cx="807721" cy="920426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40065390-D9A6-1D1E-7F3D-037865C4A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4255" y="4068391"/>
            <a:ext cx="654728" cy="615523"/>
          </a:xfrm>
          <a:prstGeom prst="rect">
            <a:avLst/>
          </a:prstGeom>
        </p:spPr>
      </p:pic>
      <p:pic>
        <p:nvPicPr>
          <p:cNvPr id="25" name="รูปภาพ 24" descr="รูปภาพประกอบด้วย ขวด, ขวดพลาสติก, ขวดน้ำ, น้ำดื่ม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501B3639-941C-D7E9-8997-8AB100A3D6E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4"/>
          <a:stretch/>
        </p:blipFill>
        <p:spPr>
          <a:xfrm>
            <a:off x="7252401" y="2817125"/>
            <a:ext cx="3759698" cy="3749078"/>
          </a:xfrm>
          <a:prstGeom prst="rect">
            <a:avLst/>
          </a:prstGeom>
        </p:spPr>
      </p:pic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8F83A7D7-34D6-D341-8B1C-565DEAB0FA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2401" y="368933"/>
            <a:ext cx="476456" cy="54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00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8">
            <a:extLst>
              <a:ext uri="{FF2B5EF4-FFF2-40B4-BE49-F238E27FC236}">
                <a16:creationId xmlns:a16="http://schemas.microsoft.com/office/drawing/2014/main" id="{E1A31566-C6CB-6084-F35B-4C7C805EA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3420" y="219320"/>
            <a:ext cx="1324770" cy="1851049"/>
          </a:xfrm>
          <a:prstGeom prst="rect">
            <a:avLst/>
          </a:prstGeom>
        </p:spPr>
      </p:pic>
      <p:sp>
        <p:nvSpPr>
          <p:cNvPr id="15" name="角丸四角形吹き出し 17">
            <a:extLst>
              <a:ext uri="{FF2B5EF4-FFF2-40B4-BE49-F238E27FC236}">
                <a16:creationId xmlns:a16="http://schemas.microsoft.com/office/drawing/2014/main" id="{12728350-ED98-9DFE-FEC1-432E92365158}"/>
              </a:ext>
            </a:extLst>
          </p:cNvPr>
          <p:cNvSpPr/>
          <p:nvPr/>
        </p:nvSpPr>
        <p:spPr>
          <a:xfrm>
            <a:off x="2480489" y="449487"/>
            <a:ext cx="7886521" cy="1353187"/>
          </a:xfrm>
          <a:prstGeom prst="wedgeRoundRectCallout">
            <a:avLst>
              <a:gd name="adj1" fmla="val -59660"/>
              <a:gd name="adj2" fmla="val -1116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分別したゴミは、決められた場所に、決められた曜日に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出さなければなりません。ゴミの捨て場や収集日は、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各地域によって異なります。</a:t>
            </a:r>
            <a:endParaRPr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:a16="http://schemas.microsoft.com/office/drawing/2014/main" id="{A02035D0-1730-4B3B-F732-90FCC9004B8C}"/>
              </a:ext>
            </a:extLst>
          </p:cNvPr>
          <p:cNvSpPr txBox="1"/>
          <p:nvPr/>
        </p:nvSpPr>
        <p:spPr>
          <a:xfrm>
            <a:off x="670066" y="5561462"/>
            <a:ext cx="111910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普通の家庭ゴミの回収は無料です。ただし、家具や布団などの粗大ゴミについては、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粗大ゴミ受付センターに連絡して回収を依頼する必要があります。</a:t>
            </a:r>
            <a:endParaRPr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รูปภาพ 2" descr="รูปภาพประกอบด้วย เสื้อผ้า, การ์ตูน, การวาดภาพ, การ์ตูนแอนิเมชั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10BBAA92-F930-2386-FF42-46B3C968C9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487" y="1881783"/>
            <a:ext cx="4657025" cy="341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393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วงรี 3">
            <a:extLst>
              <a:ext uri="{FF2B5EF4-FFF2-40B4-BE49-F238E27FC236}">
                <a16:creationId xmlns:a16="http://schemas.microsoft.com/office/drawing/2014/main" id="{A28622CA-AA5C-7B4D-86D8-5E7AF8609AE1}"/>
              </a:ext>
            </a:extLst>
          </p:cNvPr>
          <p:cNvSpPr/>
          <p:nvPr/>
        </p:nvSpPr>
        <p:spPr>
          <a:xfrm>
            <a:off x="2440679" y="2797779"/>
            <a:ext cx="617838" cy="40777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図 8">
            <a:extLst>
              <a:ext uri="{FF2B5EF4-FFF2-40B4-BE49-F238E27FC236}">
                <a16:creationId xmlns:a16="http://schemas.microsoft.com/office/drawing/2014/main" id="{90B13B99-D6BE-CC56-D06C-5BE7A6196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4508" y="1341062"/>
            <a:ext cx="1324770" cy="1851049"/>
          </a:xfrm>
          <a:prstGeom prst="rect">
            <a:avLst/>
          </a:prstGeom>
        </p:spPr>
      </p:pic>
      <p:sp>
        <p:nvSpPr>
          <p:cNvPr id="9" name="角丸四角形吹き出し 17">
            <a:extLst>
              <a:ext uri="{FF2B5EF4-FFF2-40B4-BE49-F238E27FC236}">
                <a16:creationId xmlns:a16="http://schemas.microsoft.com/office/drawing/2014/main" id="{0B8C6AEE-CA61-AA82-3838-0B946A223B12}"/>
              </a:ext>
            </a:extLst>
          </p:cNvPr>
          <p:cNvSpPr/>
          <p:nvPr/>
        </p:nvSpPr>
        <p:spPr>
          <a:xfrm>
            <a:off x="1149532" y="4060221"/>
            <a:ext cx="10267406" cy="1620881"/>
          </a:xfrm>
          <a:prstGeom prst="wedgeRoundRectCallout">
            <a:avLst>
              <a:gd name="adj1" fmla="val -44256"/>
              <a:gd name="adj2" fmla="val -10384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しかし、ゴミの分別とリサイクルだけでは、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ゴミの量は減りません。</a:t>
            </a:r>
            <a:endParaRPr lang="th-TH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8" name="รูปภาพ 7" descr="รูปภาพประกอบด้วย ขวด, ข้อความ, ดื่ม, น้ำอัดลม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0B55084F-F4F8-64D1-443B-54276BDE15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71"/>
          <a:stretch/>
        </p:blipFill>
        <p:spPr>
          <a:xfrm>
            <a:off x="3058517" y="479215"/>
            <a:ext cx="6868990" cy="2429691"/>
          </a:xfrm>
          <a:prstGeom prst="rect">
            <a:avLst/>
          </a:prstGeom>
        </p:spPr>
      </p:pic>
      <p:sp>
        <p:nvSpPr>
          <p:cNvPr id="3" name="สี่เหลี่ยมผืนผ้า: มุมมน 2">
            <a:extLst>
              <a:ext uri="{FF2B5EF4-FFF2-40B4-BE49-F238E27FC236}">
                <a16:creationId xmlns:a16="http://schemas.microsoft.com/office/drawing/2014/main" id="{D8F62885-C338-13F0-6E32-4F2BF3FDC580}"/>
              </a:ext>
            </a:extLst>
          </p:cNvPr>
          <p:cNvSpPr/>
          <p:nvPr/>
        </p:nvSpPr>
        <p:spPr>
          <a:xfrm>
            <a:off x="5348107" y="2704354"/>
            <a:ext cx="2289810" cy="642176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再利用</a:t>
            </a:r>
            <a:endParaRPr lang="en-US" sz="2400" dirty="0">
              <a:solidFill>
                <a:schemeClr val="tx1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4895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รูปภาพประกอบด้วย ข้อความ, ภาพตัดปะ, ศิลปะเด็ก, ออกแบ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F2B971CC-B500-C4E6-81F9-89591D4677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" t="8834" r="5723" b="8834"/>
          <a:stretch/>
        </p:blipFill>
        <p:spPr>
          <a:xfrm>
            <a:off x="3733675" y="1929243"/>
            <a:ext cx="4780197" cy="4463927"/>
          </a:xfrm>
          <a:prstGeom prst="rect">
            <a:avLst/>
          </a:prstGeom>
        </p:spPr>
      </p:pic>
      <p:sp>
        <p:nvSpPr>
          <p:cNvPr id="6" name="สี่เหลี่ยมผืนผ้า: มุมมน 5">
            <a:extLst>
              <a:ext uri="{FF2B5EF4-FFF2-40B4-BE49-F238E27FC236}">
                <a16:creationId xmlns:a16="http://schemas.microsoft.com/office/drawing/2014/main" id="{EAE7DBD8-98CF-F691-DD62-A0F2B35E014E}"/>
              </a:ext>
            </a:extLst>
          </p:cNvPr>
          <p:cNvSpPr/>
          <p:nvPr/>
        </p:nvSpPr>
        <p:spPr>
          <a:xfrm>
            <a:off x="5161069" y="3262417"/>
            <a:ext cx="1897380" cy="591126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ゴミそのものを</a:t>
            </a:r>
            <a:br>
              <a:rPr lang="th-TH" altLang="ja-JP" sz="16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sz="16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減らすこと</a:t>
            </a:r>
            <a:endParaRPr lang="en-US" sz="1600" dirty="0">
              <a:solidFill>
                <a:schemeClr val="tx1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4E092D41-78DB-1134-62CC-AFB5C427C557}"/>
              </a:ext>
            </a:extLst>
          </p:cNvPr>
          <p:cNvSpPr/>
          <p:nvPr/>
        </p:nvSpPr>
        <p:spPr>
          <a:xfrm>
            <a:off x="3524709" y="6003442"/>
            <a:ext cx="1897380" cy="50292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繰り返し使うこと</a:t>
            </a:r>
            <a:endParaRPr lang="en-US" sz="1600" dirty="0">
              <a:solidFill>
                <a:schemeClr val="tx1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สี่เหลี่ยมผืนผ้า: มุมมน 7">
            <a:extLst>
              <a:ext uri="{FF2B5EF4-FFF2-40B4-BE49-F238E27FC236}">
                <a16:creationId xmlns:a16="http://schemas.microsoft.com/office/drawing/2014/main" id="{1A274276-ABE0-11B5-DDA4-86BCFB3BFE06}"/>
              </a:ext>
            </a:extLst>
          </p:cNvPr>
          <p:cNvSpPr/>
          <p:nvPr/>
        </p:nvSpPr>
        <p:spPr>
          <a:xfrm>
            <a:off x="6694714" y="5889170"/>
            <a:ext cx="1819158" cy="617191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再利用</a:t>
            </a:r>
            <a:endParaRPr lang="en-US" sz="1600" dirty="0">
              <a:solidFill>
                <a:schemeClr val="tx1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図 8">
            <a:extLst>
              <a:ext uri="{FF2B5EF4-FFF2-40B4-BE49-F238E27FC236}">
                <a16:creationId xmlns:a16="http://schemas.microsoft.com/office/drawing/2014/main" id="{F6DA27C6-BEC9-9AC0-142A-1BCD960837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1273" y="147575"/>
            <a:ext cx="1324770" cy="1851049"/>
          </a:xfrm>
          <a:prstGeom prst="rect">
            <a:avLst/>
          </a:prstGeom>
        </p:spPr>
      </p:pic>
      <p:sp>
        <p:nvSpPr>
          <p:cNvPr id="3" name="角丸四角形吹き出し 17">
            <a:extLst>
              <a:ext uri="{FF2B5EF4-FFF2-40B4-BE49-F238E27FC236}">
                <a16:creationId xmlns:a16="http://schemas.microsoft.com/office/drawing/2014/main" id="{D9564921-2B8E-9573-5D6E-7316459155E3}"/>
              </a:ext>
            </a:extLst>
          </p:cNvPr>
          <p:cNvSpPr/>
          <p:nvPr/>
        </p:nvSpPr>
        <p:spPr>
          <a:xfrm>
            <a:off x="2620014" y="87447"/>
            <a:ext cx="7982210" cy="1580688"/>
          </a:xfrm>
          <a:prstGeom prst="wedgeRoundRectCallout">
            <a:avLst>
              <a:gd name="adj1" fmla="val -59660"/>
              <a:gd name="adj2" fmla="val -11169"/>
              <a:gd name="adj3" fmla="val 16667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日本では、ゴミの量を減らすために「</a:t>
            </a:r>
            <a:r>
              <a:rPr lang="en-US" altLang="ja-JP" sz="2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3R</a:t>
            </a:r>
            <a:r>
              <a:rPr lang="ja-JP" altLang="en-US" sz="2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」という考え方が</a:t>
            </a:r>
            <a:endParaRPr lang="en-US" altLang="ja-JP" sz="20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  <a:p>
            <a:pPr algn="ctr"/>
            <a:r>
              <a:rPr lang="ja-JP" altLang="en-US" sz="2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取り入れられています。そのうちの一つが、リサイクルの「</a:t>
            </a:r>
            <a:r>
              <a:rPr lang="en-US" altLang="ja-JP" sz="2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R</a:t>
            </a:r>
            <a:r>
              <a:rPr lang="ja-JP" altLang="en-US" sz="2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」です。</a:t>
            </a:r>
            <a:endParaRPr lang="en-US" altLang="ja-JP" sz="20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  <a:p>
            <a:pPr algn="ctr"/>
            <a:r>
              <a:rPr lang="ja-JP" altLang="en-US" sz="2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残りの</a:t>
            </a:r>
            <a:r>
              <a:rPr lang="en-US" altLang="ja-JP" sz="2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2</a:t>
            </a:r>
            <a:r>
              <a:rPr lang="ja-JP" altLang="en-US" sz="2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つの「</a:t>
            </a:r>
            <a:r>
              <a:rPr lang="en-US" altLang="ja-JP" sz="2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R</a:t>
            </a:r>
            <a:r>
              <a:rPr lang="ja-JP" altLang="en-US" sz="2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」が何か、皆さんは知っていますか？</a:t>
            </a:r>
            <a:endParaRPr lang="th-TH" sz="20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角丸四角形吹き出し 5">
            <a:extLst>
              <a:ext uri="{FF2B5EF4-FFF2-40B4-BE49-F238E27FC236}">
                <a16:creationId xmlns:a16="http://schemas.microsoft.com/office/drawing/2014/main" id="{DEFCC357-D6AD-EE4D-A6DD-7F7061CC383C}"/>
              </a:ext>
            </a:extLst>
          </p:cNvPr>
          <p:cNvSpPr/>
          <p:nvPr/>
        </p:nvSpPr>
        <p:spPr>
          <a:xfrm>
            <a:off x="1018959" y="254642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クイズ</a:t>
            </a:r>
            <a:endParaRPr kumimoji="1" lang="en-US" sz="40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1" name="円形吹き出し 12">
            <a:extLst>
              <a:ext uri="{FF2B5EF4-FFF2-40B4-BE49-F238E27FC236}">
                <a16:creationId xmlns:a16="http://schemas.microsoft.com/office/drawing/2014/main" id="{D9D44C32-48AC-5DF0-1C5C-6A710168B48B}"/>
              </a:ext>
            </a:extLst>
          </p:cNvPr>
          <p:cNvSpPr/>
          <p:nvPr/>
        </p:nvSpPr>
        <p:spPr>
          <a:xfrm>
            <a:off x="224105" y="517637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❓</a:t>
            </a:r>
            <a:endParaRPr kumimoji="1" lang="en-US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วงรี 8">
            <a:extLst>
              <a:ext uri="{FF2B5EF4-FFF2-40B4-BE49-F238E27FC236}">
                <a16:creationId xmlns:a16="http://schemas.microsoft.com/office/drawing/2014/main" id="{DD893501-B60E-2A18-4A14-4ED1C8C2A3CB}"/>
              </a:ext>
            </a:extLst>
          </p:cNvPr>
          <p:cNvSpPr/>
          <p:nvPr/>
        </p:nvSpPr>
        <p:spPr>
          <a:xfrm>
            <a:off x="4838276" y="1731455"/>
            <a:ext cx="2515448" cy="2149798"/>
          </a:xfrm>
          <a:prstGeom prst="ellipse">
            <a:avLst/>
          </a:prstGeom>
          <a:solidFill>
            <a:srgbClr val="FCE2C7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?</a:t>
            </a:r>
          </a:p>
        </p:txBody>
      </p:sp>
      <p:sp>
        <p:nvSpPr>
          <p:cNvPr id="13" name="วงรี 9">
            <a:extLst>
              <a:ext uri="{FF2B5EF4-FFF2-40B4-BE49-F238E27FC236}">
                <a16:creationId xmlns:a16="http://schemas.microsoft.com/office/drawing/2014/main" id="{99D18ECA-0C4C-745B-A78D-D44D3C03550B}"/>
              </a:ext>
            </a:extLst>
          </p:cNvPr>
          <p:cNvSpPr/>
          <p:nvPr/>
        </p:nvSpPr>
        <p:spPr>
          <a:xfrm>
            <a:off x="3119435" y="4522143"/>
            <a:ext cx="2707928" cy="2248410"/>
          </a:xfrm>
          <a:prstGeom prst="ellipse">
            <a:avLst/>
          </a:prstGeom>
          <a:solidFill>
            <a:srgbClr val="DEEDC4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4465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 descr="รูปภาพประกอบด้วย คน, ยิ้ม, ใบหน้าของมนุษย์, เสื้อผ้า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D6E2084F-B080-D031-C533-37DCF5EB6F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76" t="9304" r="25540"/>
          <a:stretch/>
        </p:blipFill>
        <p:spPr>
          <a:xfrm>
            <a:off x="8625632" y="339810"/>
            <a:ext cx="3126261" cy="3688758"/>
          </a:xfrm>
          <a:prstGeom prst="rect">
            <a:avLst/>
          </a:prstGeom>
        </p:spPr>
      </p:pic>
      <p:sp>
        <p:nvSpPr>
          <p:cNvPr id="7" name="角丸四角形吹き出し 17">
            <a:extLst>
              <a:ext uri="{FF2B5EF4-FFF2-40B4-BE49-F238E27FC236}">
                <a16:creationId xmlns:a16="http://schemas.microsoft.com/office/drawing/2014/main" id="{E0A981E5-7E61-45B5-8E1D-AB6DD320D4D7}"/>
              </a:ext>
            </a:extLst>
          </p:cNvPr>
          <p:cNvSpPr/>
          <p:nvPr/>
        </p:nvSpPr>
        <p:spPr>
          <a:xfrm>
            <a:off x="3247755" y="2225760"/>
            <a:ext cx="4627338" cy="1390712"/>
          </a:xfrm>
          <a:prstGeom prst="wedgeRoundRectCallout">
            <a:avLst>
              <a:gd name="adj1" fmla="val 64065"/>
              <a:gd name="adj2" fmla="val 411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プラスチック袋の代わりに、</a:t>
            </a:r>
            <a:b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マイバッグを持って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買い物に行くこと</a:t>
            </a:r>
            <a:endParaRPr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0" name="รูปภาพ 9" descr="รูปภาพประกอบด้วย เล็บ, คน, ในร่ม, ชั้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A673E71A-ECFA-3F63-490A-29D11D7B25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35" y="3822882"/>
            <a:ext cx="4104627" cy="2738556"/>
          </a:xfrm>
          <a:prstGeom prst="rect">
            <a:avLst/>
          </a:prstGeom>
        </p:spPr>
      </p:pic>
      <p:sp>
        <p:nvSpPr>
          <p:cNvPr id="11" name="角丸四角形吹き出し 17">
            <a:extLst>
              <a:ext uri="{FF2B5EF4-FFF2-40B4-BE49-F238E27FC236}">
                <a16:creationId xmlns:a16="http://schemas.microsoft.com/office/drawing/2014/main" id="{E19BBDBC-8BB9-F3F8-A7B8-32BD42198083}"/>
              </a:ext>
            </a:extLst>
          </p:cNvPr>
          <p:cNvSpPr/>
          <p:nvPr/>
        </p:nvSpPr>
        <p:spPr>
          <a:xfrm>
            <a:off x="5561424" y="4768652"/>
            <a:ext cx="4627338" cy="1390712"/>
          </a:xfrm>
          <a:prstGeom prst="wedgeRoundRectCallout">
            <a:avLst>
              <a:gd name="adj1" fmla="val -62389"/>
              <a:gd name="adj2" fmla="val -3160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使い捨ての割り箸の代わりに、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マイ箸を使うこと</a:t>
            </a:r>
            <a:endParaRPr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8" name="รูปภาพ 7" descr="รูปภาพประกอบด้วย ขวด, ข้อความ, ดื่ม, น้ำอัดลม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AB43ACE2-9D2C-CCA7-52A3-0D896BA818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34"/>
          <a:stretch/>
        </p:blipFill>
        <p:spPr>
          <a:xfrm>
            <a:off x="3507235" y="369829"/>
            <a:ext cx="4627338" cy="1407502"/>
          </a:xfrm>
          <a:prstGeom prst="rect">
            <a:avLst/>
          </a:prstGeom>
        </p:spPr>
      </p:pic>
      <p:sp>
        <p:nvSpPr>
          <p:cNvPr id="3" name="สี่เหลี่ยมผืนผ้า: มุมมน 2">
            <a:extLst>
              <a:ext uri="{FF2B5EF4-FFF2-40B4-BE49-F238E27FC236}">
                <a16:creationId xmlns:a16="http://schemas.microsoft.com/office/drawing/2014/main" id="{672A1A7A-2C1B-57D0-DAC6-1A5D3B49F142}"/>
              </a:ext>
            </a:extLst>
          </p:cNvPr>
          <p:cNvSpPr/>
          <p:nvPr/>
        </p:nvSpPr>
        <p:spPr>
          <a:xfrm>
            <a:off x="4890162" y="118368"/>
            <a:ext cx="1897380" cy="580267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ゴミそのものを</a:t>
            </a:r>
            <a:br>
              <a:rPr lang="ja-JP" altLang="en-US" sz="16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sz="16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減らすこと</a:t>
            </a:r>
          </a:p>
        </p:txBody>
      </p:sp>
    </p:spTree>
    <p:extLst>
      <p:ext uri="{BB962C8B-B14F-4D97-AF65-F5344CB8AC3E}">
        <p14:creationId xmlns:p14="http://schemas.microsoft.com/office/powerpoint/2010/main" val="205947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B8DF025-EA09-40A6-B82D-AEFFB5740348}"/>
</file>

<file path=customXml/itemProps2.xml><?xml version="1.0" encoding="utf-8"?>
<ds:datastoreItem xmlns:ds="http://schemas.openxmlformats.org/officeDocument/2006/customXml" ds:itemID="{1A49F9A0-32F9-4023-B1E1-84C66E695C1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0B0B7DA-97F3-4E87-BD03-39DEDB6B8CF9}">
  <ds:schemaRefs>
    <ds:schemaRef ds:uri="dd831380-f772-4d0a-86be-ca519d40c5a8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office/2006/metadata/properties"/>
    <ds:schemaRef ds:uri="b0c4f587-39ca-41af-b763-ad6198fafdf1"/>
    <ds:schemaRef ds:uri="http://purl.org/dc/dcmitype/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845</Words>
  <Application>Microsoft Office PowerPoint</Application>
  <PresentationFormat>Widescreen</PresentationFormat>
  <Paragraphs>85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Noto Sans JP</vt:lpstr>
      <vt:lpstr>Söhne</vt:lpstr>
      <vt:lpstr>UD Digi Kyokasho NK-B</vt:lpstr>
      <vt:lpstr>UD Digi Kyokasho NK-R</vt:lpstr>
      <vt:lpstr>Arial</vt:lpstr>
      <vt:lpstr>Calibri</vt:lpstr>
      <vt:lpstr>Calibri Light</vt:lpstr>
      <vt:lpstr>Times New Roman</vt:lpstr>
      <vt:lpstr>ธีมของ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だい23か　การกำจัดขยะ（ごみのしょり）</dc:title>
  <dc:creator>Preyawan Phositlimpagul</dc:creator>
  <cp:lastModifiedBy>Jldstaff3</cp:lastModifiedBy>
  <cp:revision>1</cp:revision>
  <dcterms:created xsi:type="dcterms:W3CDTF">2024-01-05T05:43:57Z</dcterms:created>
  <dcterms:modified xsi:type="dcterms:W3CDTF">2026-05-21T09:27:59Z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