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256" r:id="rId5"/>
    <p:sldId id="274" r:id="rId6"/>
    <p:sldId id="276" r:id="rId7"/>
    <p:sldId id="275" r:id="rId8"/>
    <p:sldId id="278" r:id="rId9"/>
    <p:sldId id="292" r:id="rId10"/>
    <p:sldId id="280" r:id="rId11"/>
    <p:sldId id="281" r:id="rId12"/>
    <p:sldId id="291" r:id="rId13"/>
    <p:sldId id="293" r:id="rId14"/>
    <p:sldId id="283" r:id="rId15"/>
    <p:sldId id="282" r:id="rId16"/>
    <p:sldId id="286" r:id="rId17"/>
    <p:sldId id="284" r:id="rId18"/>
    <p:sldId id="277" r:id="rId19"/>
    <p:sldId id="288" r:id="rId20"/>
    <p:sldId id="287" r:id="rId21"/>
    <p:sldId id="289" r:id="rId22"/>
    <p:sldId id="285" r:id="rId23"/>
    <p:sldId id="295" r:id="rId24"/>
    <p:sldId id="264" r:id="rId25"/>
    <p:sldId id="290" r:id="rId26"/>
    <p:sldId id="294"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E76604-74A9-4AA8-E780-A9C2D0991143}" name="Narisara Thongmee" initials="NT" userId="S::Narisara@jpf.go.jp::6757c35e-10a4-4930-b694-0eb276fcf2f1" providerId="AD"/>
  <p188:author id="{A0E60F25-E15B-1BB5-A3B5-98D5C94F71E1}" name="Minami Matsumoto" initials="MM" userId="S::Minami_Matsumoto@jpf.go.jp::b9d35e60-235c-42a5-9b0d-0a39d28f23c9" providerId="AD"/>
  <p188:author id="{2778F25A-0217-1956-F08D-B90D3FEF60B9}" name="Yuka Ichimaru" initials="YI" userId="S::Yuka_Ichimaru@jpf.go.jp::62276e7c-db92-415b-b9ae-97277e573f73" providerId="AD"/>
  <p188:author id="{71AE82AE-B78F-0576-7F91-CBA7695AA4B7}" name="Minami Matsumoto" initials="MM" userId="S::minami_matsumoto@jpf.go.jp::b9d35e60-235c-42a5-9b0d-0a39d28f23c9" providerId="AD"/>
  <p188:author id="{9B8BAEDE-372F-D90E-2A16-2993720FD859}" name="Mamoru Morita" initials="MM" userId="S::Mamoru_Morita@jpf.go.jp::b316f9a2-466f-4386-b773-14e71cf6b1c0" providerId="AD"/>
  <p188:author id="{310538F0-7995-8A3A-6400-5E116EDE4009}" name="Arpaporn Naosaran" initials="AN" userId="S::Arpaporn@jpf.go.jp::d4b4372d-2302-4eb5-9e3f-7814eb01fc0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4112C8-6693-4167-A25B-7E26794723CB}" v="191" dt="2026-05-22T07:23:53.9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183" autoAdjust="0"/>
  </p:normalViewPr>
  <p:slideViewPr>
    <p:cSldViewPr snapToGrid="0">
      <p:cViewPr varScale="1">
        <p:scale>
          <a:sx n="72" d="100"/>
          <a:sy n="72" d="100"/>
        </p:scale>
        <p:origin x="41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nami Matsumoto" userId="S::minami_matsumoto@jpf.go.jp::b9d35e60-235c-42a5-9b0d-0a39d28f23c9" providerId="AD" clId="Web-{261B8375-9E1F-9E0E-BEF8-2E5ABA37E493}"/>
    <pc:docChg chg="mod modSld">
      <pc:chgData name="Minami Matsumoto" userId="S::minami_matsumoto@jpf.go.jp::b9d35e60-235c-42a5-9b0d-0a39d28f23c9" providerId="AD" clId="Web-{261B8375-9E1F-9E0E-BEF8-2E5ABA37E493}" dt="2026-02-27T06:57:13.542" v="10"/>
      <pc:docMkLst>
        <pc:docMk/>
      </pc:docMkLst>
      <pc:sldChg chg="modSp modCm">
        <pc:chgData name="Minami Matsumoto" userId="S::minami_matsumoto@jpf.go.jp::b9d35e60-235c-42a5-9b0d-0a39d28f23c9" providerId="AD" clId="Web-{261B8375-9E1F-9E0E-BEF8-2E5ABA37E493}" dt="2026-02-27T06:56:58.557" v="9" actId="20577"/>
        <pc:sldMkLst>
          <pc:docMk/>
          <pc:sldMk cId="3982994855" sldId="288"/>
        </pc:sldMkLst>
      </pc:sldChg>
    </pc:docChg>
  </pc:docChgLst>
  <pc:docChgLst>
    <pc:chgData name="Arpaporn Naosaran" userId="d4b4372d-2302-4eb5-9e3f-7814eb01fc00" providerId="ADAL" clId="{BAB0D303-E995-4C2D-B32D-FF7484CA18FD}"/>
    <pc:docChg chg="undo custSel modSld">
      <pc:chgData name="Arpaporn Naosaran" userId="d4b4372d-2302-4eb5-9e3f-7814eb01fc00" providerId="ADAL" clId="{BAB0D303-E995-4C2D-B32D-FF7484CA18FD}" dt="2026-03-04T03:55:02.514" v="10" actId="1076"/>
      <pc:docMkLst>
        <pc:docMk/>
      </pc:docMkLst>
      <pc:sldChg chg="modSp mod">
        <pc:chgData name="Arpaporn Naosaran" userId="d4b4372d-2302-4eb5-9e3f-7814eb01fc00" providerId="ADAL" clId="{BAB0D303-E995-4C2D-B32D-FF7484CA18FD}" dt="2026-03-04T03:55:02.514" v="10" actId="1076"/>
        <pc:sldMkLst>
          <pc:docMk/>
          <pc:sldMk cId="1295551486" sldId="277"/>
        </pc:sldMkLst>
      </pc:sldChg>
      <pc:sldChg chg="addSp delSp modSp mod delAnim modNotesTx">
        <pc:chgData name="Arpaporn Naosaran" userId="d4b4372d-2302-4eb5-9e3f-7814eb01fc00" providerId="ADAL" clId="{BAB0D303-E995-4C2D-B32D-FF7484CA18FD}" dt="2026-03-04T03:54:34.364" v="4"/>
        <pc:sldMkLst>
          <pc:docMk/>
          <pc:sldMk cId="2561527814" sldId="286"/>
        </pc:sldMkLst>
      </pc:sldChg>
    </pc:docChg>
  </pc:docChgLst>
  <pc:docChgLst>
    <pc:chgData name="Arpaporn Naosaran" userId="d4b4372d-2302-4eb5-9e3f-7814eb01fc00" providerId="ADAL" clId="{315F78FC-1ABA-48F4-B149-97C2329789AD}"/>
    <pc:docChg chg="modSld">
      <pc:chgData name="Arpaporn Naosaran" userId="d4b4372d-2302-4eb5-9e3f-7814eb01fc00" providerId="ADAL" clId="{315F78FC-1ABA-48F4-B149-97C2329789AD}" dt="2026-05-06T06:14:36.417" v="23"/>
      <pc:docMkLst>
        <pc:docMk/>
      </pc:docMkLst>
      <pc:sldChg chg="delCm">
        <pc:chgData name="Arpaporn Naosaran" userId="d4b4372d-2302-4eb5-9e3f-7814eb01fc00" providerId="ADAL" clId="{315F78FC-1ABA-48F4-B149-97C2329789AD}" dt="2026-05-06T06:11:07.585" v="0"/>
        <pc:sldMkLst>
          <pc:docMk/>
          <pc:sldMk cId="1278456832" sldId="256"/>
        </pc:sldMkLst>
      </pc:sldChg>
      <pc:sldChg chg="delCm">
        <pc:chgData name="Arpaporn Naosaran" userId="d4b4372d-2302-4eb5-9e3f-7814eb01fc00" providerId="ADAL" clId="{315F78FC-1ABA-48F4-B149-97C2329789AD}" dt="2026-05-06T06:12:17.643" v="3"/>
        <pc:sldMkLst>
          <pc:docMk/>
          <pc:sldMk cId="1389336532" sldId="281"/>
        </pc:sldMkLst>
      </pc:sldChg>
      <pc:sldChg chg="delCm">
        <pc:chgData name="Arpaporn Naosaran" userId="d4b4372d-2302-4eb5-9e3f-7814eb01fc00" providerId="ADAL" clId="{315F78FC-1ABA-48F4-B149-97C2329789AD}" dt="2026-05-06T06:12:43.993" v="6"/>
        <pc:sldMkLst>
          <pc:docMk/>
          <pc:sldMk cId="878347152" sldId="283"/>
        </pc:sldMkLst>
      </pc:sldChg>
      <pc:sldChg chg="delCm">
        <pc:chgData name="Arpaporn Naosaran" userId="d4b4372d-2302-4eb5-9e3f-7814eb01fc00" providerId="ADAL" clId="{315F78FC-1ABA-48F4-B149-97C2329789AD}" dt="2026-05-06T06:13:41.641" v="18"/>
        <pc:sldMkLst>
          <pc:docMk/>
          <pc:sldMk cId="257064651" sldId="284"/>
        </pc:sldMkLst>
      </pc:sldChg>
      <pc:sldChg chg="modSp delCm">
        <pc:chgData name="Arpaporn Naosaran" userId="d4b4372d-2302-4eb5-9e3f-7814eb01fc00" providerId="ADAL" clId="{315F78FC-1ABA-48F4-B149-97C2329789AD}" dt="2026-05-06T06:13:09.928" v="15"/>
        <pc:sldMkLst>
          <pc:docMk/>
          <pc:sldMk cId="2561527814" sldId="286"/>
        </pc:sldMkLst>
        <pc:spChg chg="mod">
          <ac:chgData name="Arpaporn Naosaran" userId="d4b4372d-2302-4eb5-9e3f-7814eb01fc00" providerId="ADAL" clId="{315F78FC-1ABA-48F4-B149-97C2329789AD}" dt="2026-05-06T06:13:06.045" v="14"/>
          <ac:spMkLst>
            <pc:docMk/>
            <pc:sldMk cId="2561527814" sldId="286"/>
            <ac:spMk id="12" creationId="{A791315B-667E-5299-3FCB-67921E84A8CA}"/>
          </ac:spMkLst>
        </pc:spChg>
      </pc:sldChg>
      <pc:sldChg chg="delCm">
        <pc:chgData name="Arpaporn Naosaran" userId="d4b4372d-2302-4eb5-9e3f-7814eb01fc00" providerId="ADAL" clId="{315F78FC-1ABA-48F4-B149-97C2329789AD}" dt="2026-05-06T06:14:20.355" v="21"/>
        <pc:sldMkLst>
          <pc:docMk/>
          <pc:sldMk cId="3982994855" sldId="288"/>
        </pc:sldMkLst>
      </pc:sldChg>
      <pc:sldChg chg="delCm">
        <pc:chgData name="Arpaporn Naosaran" userId="d4b4372d-2302-4eb5-9e3f-7814eb01fc00" providerId="ADAL" clId="{315F78FC-1ABA-48F4-B149-97C2329789AD}" dt="2026-05-06T06:14:36.417" v="23"/>
        <pc:sldMkLst>
          <pc:docMk/>
          <pc:sldMk cId="572803634" sldId="289"/>
        </pc:sldMkLst>
      </pc:sldChg>
      <pc:sldChg chg="delCm">
        <pc:chgData name="Arpaporn Naosaran" userId="d4b4372d-2302-4eb5-9e3f-7814eb01fc00" providerId="ADAL" clId="{315F78FC-1ABA-48F4-B149-97C2329789AD}" dt="2026-05-06T06:11:45.260" v="2"/>
        <pc:sldMkLst>
          <pc:docMk/>
          <pc:sldMk cId="3402904846" sldId="292"/>
        </pc:sldMkLst>
      </pc:sldChg>
      <pc:sldChg chg="delCm">
        <pc:chgData name="Arpaporn Naosaran" userId="d4b4372d-2302-4eb5-9e3f-7814eb01fc00" providerId="ADAL" clId="{315F78FC-1ABA-48F4-B149-97C2329789AD}" dt="2026-05-06T06:11:29.689" v="1"/>
        <pc:sldMkLst>
          <pc:docMk/>
          <pc:sldMk cId="2690560108" sldId="293"/>
        </pc:sldMkLst>
      </pc:sldChg>
    </pc:docChg>
  </pc:docChgLst>
  <pc:docChgLst>
    <pc:chgData name="Minami Matsumoto" userId="b9d35e60-235c-42a5-9b0d-0a39d28f23c9" providerId="ADAL" clId="{592AA4E7-7559-4E69-9339-CF0D808BD4E6}"/>
    <pc:docChg chg="modSld">
      <pc:chgData name="Minami Matsumoto" userId="b9d35e60-235c-42a5-9b0d-0a39d28f23c9" providerId="ADAL" clId="{592AA4E7-7559-4E69-9339-CF0D808BD4E6}" dt="2026-02-11T17:04:40.089" v="125" actId="20577"/>
      <pc:docMkLst>
        <pc:docMk/>
      </pc:docMkLst>
      <pc:sldChg chg="modSp mod">
        <pc:chgData name="Minami Matsumoto" userId="b9d35e60-235c-42a5-9b0d-0a39d28f23c9" providerId="ADAL" clId="{592AA4E7-7559-4E69-9339-CF0D808BD4E6}" dt="2026-02-11T16:19:34.578" v="3" actId="20577"/>
        <pc:sldMkLst>
          <pc:docMk/>
          <pc:sldMk cId="1278456832" sldId="256"/>
        </pc:sldMkLst>
      </pc:sldChg>
      <pc:sldChg chg="modSp mod">
        <pc:chgData name="Minami Matsumoto" userId="b9d35e60-235c-42a5-9b0d-0a39d28f23c9" providerId="ADAL" clId="{592AA4E7-7559-4E69-9339-CF0D808BD4E6}" dt="2026-02-11T16:20:12.032" v="4" actId="14100"/>
        <pc:sldMkLst>
          <pc:docMk/>
          <pc:sldMk cId="3128717803" sldId="274"/>
        </pc:sldMkLst>
      </pc:sldChg>
      <pc:sldChg chg="modSp">
        <pc:chgData name="Minami Matsumoto" userId="b9d35e60-235c-42a5-9b0d-0a39d28f23c9" providerId="ADAL" clId="{592AA4E7-7559-4E69-9339-CF0D808BD4E6}" dt="2026-02-11T17:04:40.089" v="125" actId="20577"/>
        <pc:sldMkLst>
          <pc:docMk/>
          <pc:sldMk cId="1295551486" sldId="277"/>
        </pc:sldMkLst>
      </pc:sldChg>
      <pc:sldChg chg="modSp mod">
        <pc:chgData name="Minami Matsumoto" userId="b9d35e60-235c-42a5-9b0d-0a39d28f23c9" providerId="ADAL" clId="{592AA4E7-7559-4E69-9339-CF0D808BD4E6}" dt="2026-02-11T16:21:28.450" v="10" actId="14100"/>
        <pc:sldMkLst>
          <pc:docMk/>
          <pc:sldMk cId="4086738858" sldId="278"/>
        </pc:sldMkLst>
      </pc:sldChg>
      <pc:sldChg chg="modSp mod modCm">
        <pc:chgData name="Minami Matsumoto" userId="b9d35e60-235c-42a5-9b0d-0a39d28f23c9" providerId="ADAL" clId="{592AA4E7-7559-4E69-9339-CF0D808BD4E6}" dt="2026-02-11T16:47:32.478" v="82" actId="20577"/>
        <pc:sldMkLst>
          <pc:docMk/>
          <pc:sldMk cId="878347152" sldId="283"/>
        </pc:sldMkLst>
      </pc:sldChg>
      <pc:sldChg chg="modSp mod">
        <pc:chgData name="Minami Matsumoto" userId="b9d35e60-235c-42a5-9b0d-0a39d28f23c9" providerId="ADAL" clId="{592AA4E7-7559-4E69-9339-CF0D808BD4E6}" dt="2026-02-11T16:30:24.250" v="23" actId="20577"/>
        <pc:sldMkLst>
          <pc:docMk/>
          <pc:sldMk cId="1561811326" sldId="291"/>
        </pc:sldMkLst>
      </pc:sldChg>
      <pc:sldChg chg="modSp mod">
        <pc:chgData name="Minami Matsumoto" userId="b9d35e60-235c-42a5-9b0d-0a39d28f23c9" providerId="ADAL" clId="{592AA4E7-7559-4E69-9339-CF0D808BD4E6}" dt="2026-02-11T16:34:19.599" v="44" actId="1076"/>
        <pc:sldMkLst>
          <pc:docMk/>
          <pc:sldMk cId="2690560108" sldId="293"/>
        </pc:sldMkLst>
      </pc:sldChg>
    </pc:docChg>
  </pc:docChgLst>
  <pc:docChgLst>
    <pc:chgData name="Jldstaff3" userId="a05ea172-e8dc-4df0-ae92-caa84018ac31" providerId="ADAL" clId="{17C4C389-83B7-4D05-8482-0EC327EC6B34}"/>
    <pc:docChg chg="undo redo custSel modSld">
      <pc:chgData name="Jldstaff3" userId="a05ea172-e8dc-4df0-ae92-caa84018ac31" providerId="ADAL" clId="{17C4C389-83B7-4D05-8482-0EC327EC6B34}" dt="2026-05-22T07:24:33.372" v="459" actId="14100"/>
      <pc:docMkLst>
        <pc:docMk/>
      </pc:docMkLst>
      <pc:sldChg chg="modSp mod">
        <pc:chgData name="Jldstaff3" userId="a05ea172-e8dc-4df0-ae92-caa84018ac31" providerId="ADAL" clId="{17C4C389-83B7-4D05-8482-0EC327EC6B34}" dt="2026-05-22T07:17:06.700" v="434" actId="14100"/>
        <pc:sldMkLst>
          <pc:docMk/>
          <pc:sldMk cId="1278456832" sldId="256"/>
        </pc:sldMkLst>
        <pc:spChg chg="mod">
          <ac:chgData name="Jldstaff3" userId="a05ea172-e8dc-4df0-ae92-caa84018ac31" providerId="ADAL" clId="{17C4C389-83B7-4D05-8482-0EC327EC6B34}" dt="2026-05-22T02:19:40.530" v="7" actId="1038"/>
          <ac:spMkLst>
            <pc:docMk/>
            <pc:sldMk cId="1278456832" sldId="256"/>
            <ac:spMk id="2" creationId="{2C6F55AD-CEE1-56F2-9FA9-6896D241B3D2}"/>
          </ac:spMkLst>
        </pc:spChg>
        <pc:spChg chg="mod">
          <ac:chgData name="Jldstaff3" userId="a05ea172-e8dc-4df0-ae92-caa84018ac31" providerId="ADAL" clId="{17C4C389-83B7-4D05-8482-0EC327EC6B34}" dt="2026-05-22T02:19:00.349" v="0" actId="2711"/>
          <ac:spMkLst>
            <pc:docMk/>
            <pc:sldMk cId="1278456832" sldId="256"/>
            <ac:spMk id="6" creationId="{825CC6A8-6C05-D11E-28F7-43168CA76063}"/>
          </ac:spMkLst>
        </pc:spChg>
        <pc:spChg chg="mod">
          <ac:chgData name="Jldstaff3" userId="a05ea172-e8dc-4df0-ae92-caa84018ac31" providerId="ADAL" clId="{17C4C389-83B7-4D05-8482-0EC327EC6B34}" dt="2026-05-22T07:16:51.107" v="430" actId="20577"/>
          <ac:spMkLst>
            <pc:docMk/>
            <pc:sldMk cId="1278456832" sldId="256"/>
            <ac:spMk id="7" creationId="{BB79B608-4C8D-17C2-5679-6CE911732718}"/>
          </ac:spMkLst>
        </pc:spChg>
        <pc:spChg chg="mod">
          <ac:chgData name="Jldstaff3" userId="a05ea172-e8dc-4df0-ae92-caa84018ac31" providerId="ADAL" clId="{17C4C389-83B7-4D05-8482-0EC327EC6B34}" dt="2026-05-22T07:17:06.700" v="434" actId="14100"/>
          <ac:spMkLst>
            <pc:docMk/>
            <pc:sldMk cId="1278456832" sldId="256"/>
            <ac:spMk id="8" creationId="{26D9FA83-F807-D1CF-6B1A-6F9760CAEB40}"/>
          </ac:spMkLst>
        </pc:spChg>
      </pc:sldChg>
      <pc:sldChg chg="modSp mod">
        <pc:chgData name="Jldstaff3" userId="a05ea172-e8dc-4df0-ae92-caa84018ac31" providerId="ADAL" clId="{17C4C389-83B7-4D05-8482-0EC327EC6B34}" dt="2026-05-22T07:24:33.372" v="459" actId="14100"/>
        <pc:sldMkLst>
          <pc:docMk/>
          <pc:sldMk cId="3104229892" sldId="264"/>
        </pc:sldMkLst>
        <pc:spChg chg="mod">
          <ac:chgData name="Jldstaff3" userId="a05ea172-e8dc-4df0-ae92-caa84018ac31" providerId="ADAL" clId="{17C4C389-83B7-4D05-8482-0EC327EC6B34}" dt="2026-05-22T07:13:45.991" v="381" actId="1076"/>
          <ac:spMkLst>
            <pc:docMk/>
            <pc:sldMk cId="3104229892" sldId="264"/>
            <ac:spMk id="2" creationId="{00000000-0000-0000-0000-000000000000}"/>
          </ac:spMkLst>
        </pc:spChg>
        <pc:spChg chg="mod">
          <ac:chgData name="Jldstaff3" userId="a05ea172-e8dc-4df0-ae92-caa84018ac31" providerId="ADAL" clId="{17C4C389-83B7-4D05-8482-0EC327EC6B34}" dt="2026-05-22T07:14:28.655" v="397" actId="14100"/>
          <ac:spMkLst>
            <pc:docMk/>
            <pc:sldMk cId="3104229892" sldId="264"/>
            <ac:spMk id="5" creationId="{D9DEAE8F-3A04-D930-4F2C-BA86FDD65D11}"/>
          </ac:spMkLst>
        </pc:spChg>
        <pc:spChg chg="mod">
          <ac:chgData name="Jldstaff3" userId="a05ea172-e8dc-4df0-ae92-caa84018ac31" providerId="ADAL" clId="{17C4C389-83B7-4D05-8482-0EC327EC6B34}" dt="2026-05-22T07:24:33.372" v="459" actId="14100"/>
          <ac:spMkLst>
            <pc:docMk/>
            <pc:sldMk cId="3104229892" sldId="264"/>
            <ac:spMk id="8" creationId="{00000000-0000-0000-0000-000000000000}"/>
          </ac:spMkLst>
        </pc:spChg>
        <pc:spChg chg="mod">
          <ac:chgData name="Jldstaff3" userId="a05ea172-e8dc-4df0-ae92-caa84018ac31" providerId="ADAL" clId="{17C4C389-83B7-4D05-8482-0EC327EC6B34}" dt="2026-05-22T07:14:12.659" v="392" actId="1076"/>
          <ac:spMkLst>
            <pc:docMk/>
            <pc:sldMk cId="3104229892" sldId="264"/>
            <ac:spMk id="9" creationId="{00000000-0000-0000-0000-000000000000}"/>
          </ac:spMkLst>
        </pc:spChg>
        <pc:spChg chg="mod">
          <ac:chgData name="Jldstaff3" userId="a05ea172-e8dc-4df0-ae92-caa84018ac31" providerId="ADAL" clId="{17C4C389-83B7-4D05-8482-0EC327EC6B34}" dt="2026-05-22T07:13:21.500" v="372" actId="2711"/>
          <ac:spMkLst>
            <pc:docMk/>
            <pc:sldMk cId="3104229892" sldId="264"/>
            <ac:spMk id="10" creationId="{9E944B8B-4720-D74F-C949-B3B43BDCE688}"/>
          </ac:spMkLst>
        </pc:spChg>
        <pc:spChg chg="mod">
          <ac:chgData name="Jldstaff3" userId="a05ea172-e8dc-4df0-ae92-caa84018ac31" providerId="ADAL" clId="{17C4C389-83B7-4D05-8482-0EC327EC6B34}" dt="2026-05-22T07:13:39.679" v="378" actId="1076"/>
          <ac:spMkLst>
            <pc:docMk/>
            <pc:sldMk cId="3104229892" sldId="264"/>
            <ac:spMk id="11" creationId="{F6EDA199-B49D-2F54-B507-06CCE02EFADB}"/>
          </ac:spMkLst>
        </pc:spChg>
        <pc:spChg chg="mod">
          <ac:chgData name="Jldstaff3" userId="a05ea172-e8dc-4df0-ae92-caa84018ac31" providerId="ADAL" clId="{17C4C389-83B7-4D05-8482-0EC327EC6B34}" dt="2026-05-22T07:14:53.238" v="402" actId="2711"/>
          <ac:spMkLst>
            <pc:docMk/>
            <pc:sldMk cId="3104229892" sldId="264"/>
            <ac:spMk id="12" creationId="{00000000-0000-0000-0000-000000000000}"/>
          </ac:spMkLst>
        </pc:spChg>
        <pc:grpChg chg="mod">
          <ac:chgData name="Jldstaff3" userId="a05ea172-e8dc-4df0-ae92-caa84018ac31" providerId="ADAL" clId="{17C4C389-83B7-4D05-8482-0EC327EC6B34}" dt="2026-05-22T07:13:37.038" v="377" actId="14100"/>
          <ac:grpSpMkLst>
            <pc:docMk/>
            <pc:sldMk cId="3104229892" sldId="264"/>
            <ac:grpSpMk id="4" creationId="{3175C5BE-329F-17EB-05EF-4537F54C6B46}"/>
          </ac:grpSpMkLst>
        </pc:grpChg>
        <pc:picChg chg="mod">
          <ac:chgData name="Jldstaff3" userId="a05ea172-e8dc-4df0-ae92-caa84018ac31" providerId="ADAL" clId="{17C4C389-83B7-4D05-8482-0EC327EC6B34}" dt="2026-05-22T07:14:30.585" v="398" actId="1076"/>
          <ac:picMkLst>
            <pc:docMk/>
            <pc:sldMk cId="3104229892" sldId="264"/>
            <ac:picMk id="3" creationId="{9EEA8498-17AC-DAE1-5041-F3FCA8E404DD}"/>
          </ac:picMkLst>
        </pc:picChg>
      </pc:sldChg>
      <pc:sldChg chg="modSp mod modAnim">
        <pc:chgData name="Jldstaff3" userId="a05ea172-e8dc-4df0-ae92-caa84018ac31" providerId="ADAL" clId="{17C4C389-83B7-4D05-8482-0EC327EC6B34}" dt="2026-05-22T07:20:32.670" v="448"/>
        <pc:sldMkLst>
          <pc:docMk/>
          <pc:sldMk cId="3128717803" sldId="274"/>
        </pc:sldMkLst>
        <pc:spChg chg="mod">
          <ac:chgData name="Jldstaff3" userId="a05ea172-e8dc-4df0-ae92-caa84018ac31" providerId="ADAL" clId="{17C4C389-83B7-4D05-8482-0EC327EC6B34}" dt="2026-05-22T02:21:17.261" v="28" actId="1076"/>
          <ac:spMkLst>
            <pc:docMk/>
            <pc:sldMk cId="3128717803" sldId="274"/>
            <ac:spMk id="2" creationId="{00000000-0000-0000-0000-000000000000}"/>
          </ac:spMkLst>
        </pc:spChg>
        <pc:spChg chg="mod">
          <ac:chgData name="Jldstaff3" userId="a05ea172-e8dc-4df0-ae92-caa84018ac31" providerId="ADAL" clId="{17C4C389-83B7-4D05-8482-0EC327EC6B34}" dt="2026-05-22T02:21:27.558" v="29" actId="14100"/>
          <ac:spMkLst>
            <pc:docMk/>
            <pc:sldMk cId="3128717803" sldId="274"/>
            <ac:spMk id="3" creationId="{00000000-0000-0000-0000-000000000000}"/>
          </ac:spMkLst>
        </pc:spChg>
        <pc:spChg chg="mod">
          <ac:chgData name="Jldstaff3" userId="a05ea172-e8dc-4df0-ae92-caa84018ac31" providerId="ADAL" clId="{17C4C389-83B7-4D05-8482-0EC327EC6B34}" dt="2026-05-22T02:20:03.132" v="15" actId="2711"/>
          <ac:spMkLst>
            <pc:docMk/>
            <pc:sldMk cId="3128717803" sldId="274"/>
            <ac:spMk id="4" creationId="{A0AEAD8E-F366-C849-A545-B15B9EF2AECF}"/>
          </ac:spMkLst>
        </pc:spChg>
        <pc:spChg chg="mod">
          <ac:chgData name="Jldstaff3" userId="a05ea172-e8dc-4df0-ae92-caa84018ac31" providerId="ADAL" clId="{17C4C389-83B7-4D05-8482-0EC327EC6B34}" dt="2026-05-22T02:21:12.490" v="27" actId="14100"/>
          <ac:spMkLst>
            <pc:docMk/>
            <pc:sldMk cId="3128717803" sldId="274"/>
            <ac:spMk id="8" creationId="{00000000-0000-0000-0000-000000000000}"/>
          </ac:spMkLst>
        </pc:spChg>
        <pc:picChg chg="mod">
          <ac:chgData name="Jldstaff3" userId="a05ea172-e8dc-4df0-ae92-caa84018ac31" providerId="ADAL" clId="{17C4C389-83B7-4D05-8482-0EC327EC6B34}" dt="2026-05-22T02:21:09.968" v="26" actId="1076"/>
          <ac:picMkLst>
            <pc:docMk/>
            <pc:sldMk cId="3128717803" sldId="274"/>
            <ac:picMk id="9" creationId="{4B6D3D39-2FAB-D2C8-1E2A-44F3FB42FDD1}"/>
          </ac:picMkLst>
        </pc:picChg>
      </pc:sldChg>
      <pc:sldChg chg="modSp mod modAnim">
        <pc:chgData name="Jldstaff3" userId="a05ea172-e8dc-4df0-ae92-caa84018ac31" providerId="ADAL" clId="{17C4C389-83B7-4D05-8482-0EC327EC6B34}" dt="2026-05-22T07:21:12.114" v="450"/>
        <pc:sldMkLst>
          <pc:docMk/>
          <pc:sldMk cId="224419523" sldId="275"/>
        </pc:sldMkLst>
        <pc:spChg chg="mod">
          <ac:chgData name="Jldstaff3" userId="a05ea172-e8dc-4df0-ae92-caa84018ac31" providerId="ADAL" clId="{17C4C389-83B7-4D05-8482-0EC327EC6B34}" dt="2026-05-22T02:21:57.275" v="32" actId="1076"/>
          <ac:spMkLst>
            <pc:docMk/>
            <pc:sldMk cId="224419523" sldId="275"/>
            <ac:spMk id="2" creationId="{F8722135-F28D-841B-F247-2ED9B64A1B91}"/>
          </ac:spMkLst>
        </pc:spChg>
        <pc:spChg chg="mod">
          <ac:chgData name="Jldstaff3" userId="a05ea172-e8dc-4df0-ae92-caa84018ac31" providerId="ADAL" clId="{17C4C389-83B7-4D05-8482-0EC327EC6B34}" dt="2026-05-22T02:22:04.671" v="33" actId="1076"/>
          <ac:spMkLst>
            <pc:docMk/>
            <pc:sldMk cId="224419523" sldId="275"/>
            <ac:spMk id="3" creationId="{FC05D661-6E65-6D58-7889-B46051A86E96}"/>
          </ac:spMkLst>
        </pc:spChg>
        <pc:spChg chg="mod">
          <ac:chgData name="Jldstaff3" userId="a05ea172-e8dc-4df0-ae92-caa84018ac31" providerId="ADAL" clId="{17C4C389-83B7-4D05-8482-0EC327EC6B34}" dt="2026-05-22T02:22:04.671" v="33" actId="1076"/>
          <ac:spMkLst>
            <pc:docMk/>
            <pc:sldMk cId="224419523" sldId="275"/>
            <ac:spMk id="4" creationId="{E83B583F-C16B-2A1E-3D58-2B6435E7147E}"/>
          </ac:spMkLst>
        </pc:spChg>
        <pc:spChg chg="mod">
          <ac:chgData name="Jldstaff3" userId="a05ea172-e8dc-4df0-ae92-caa84018ac31" providerId="ADAL" clId="{17C4C389-83B7-4D05-8482-0EC327EC6B34}" dt="2026-05-22T02:22:33.603" v="42" actId="1076"/>
          <ac:spMkLst>
            <pc:docMk/>
            <pc:sldMk cId="224419523" sldId="275"/>
            <ac:spMk id="5" creationId="{13F52CB5-4E57-D905-DD17-FEB627EA82E1}"/>
          </ac:spMkLst>
        </pc:spChg>
        <pc:spChg chg="mod">
          <ac:chgData name="Jldstaff3" userId="a05ea172-e8dc-4df0-ae92-caa84018ac31" providerId="ADAL" clId="{17C4C389-83B7-4D05-8482-0EC327EC6B34}" dt="2026-05-22T02:23:01.659" v="50" actId="1076"/>
          <ac:spMkLst>
            <pc:docMk/>
            <pc:sldMk cId="224419523" sldId="275"/>
            <ac:spMk id="8" creationId="{18102E16-A3C1-DEB5-CE71-77A4CDAE4A8E}"/>
          </ac:spMkLst>
        </pc:spChg>
        <pc:picChg chg="mod">
          <ac:chgData name="Jldstaff3" userId="a05ea172-e8dc-4df0-ae92-caa84018ac31" providerId="ADAL" clId="{17C4C389-83B7-4D05-8482-0EC327EC6B34}" dt="2026-05-22T02:22:36.869" v="43" actId="1076"/>
          <ac:picMkLst>
            <pc:docMk/>
            <pc:sldMk cId="224419523" sldId="275"/>
            <ac:picMk id="10" creationId="{8D0BFBEA-3ECB-B98A-1415-1C12CDADB2E1}"/>
          </ac:picMkLst>
        </pc:picChg>
      </pc:sldChg>
      <pc:sldChg chg="modSp">
        <pc:chgData name="Jldstaff3" userId="a05ea172-e8dc-4df0-ae92-caa84018ac31" providerId="ADAL" clId="{17C4C389-83B7-4D05-8482-0EC327EC6B34}" dt="2026-05-22T02:21:42.498" v="30" actId="2711"/>
        <pc:sldMkLst>
          <pc:docMk/>
          <pc:sldMk cId="486739869" sldId="276"/>
        </pc:sldMkLst>
        <pc:spChg chg="mod">
          <ac:chgData name="Jldstaff3" userId="a05ea172-e8dc-4df0-ae92-caa84018ac31" providerId="ADAL" clId="{17C4C389-83B7-4D05-8482-0EC327EC6B34}" dt="2026-05-22T02:21:42.498" v="30" actId="2711"/>
          <ac:spMkLst>
            <pc:docMk/>
            <pc:sldMk cId="486739869" sldId="276"/>
            <ac:spMk id="10" creationId="{A59BF30D-D3CF-988E-7E82-FA93B31C2CDB}"/>
          </ac:spMkLst>
        </pc:spChg>
        <pc:spChg chg="mod">
          <ac:chgData name="Jldstaff3" userId="a05ea172-e8dc-4df0-ae92-caa84018ac31" providerId="ADAL" clId="{17C4C389-83B7-4D05-8482-0EC327EC6B34}" dt="2026-05-22T02:21:42.498" v="30" actId="2711"/>
          <ac:spMkLst>
            <pc:docMk/>
            <pc:sldMk cId="486739869" sldId="276"/>
            <ac:spMk id="11" creationId="{BF3ACC7F-95DA-C0F2-A991-59DEA573F17E}"/>
          </ac:spMkLst>
        </pc:spChg>
        <pc:spChg chg="mod">
          <ac:chgData name="Jldstaff3" userId="a05ea172-e8dc-4df0-ae92-caa84018ac31" providerId="ADAL" clId="{17C4C389-83B7-4D05-8482-0EC327EC6B34}" dt="2026-05-22T02:21:42.498" v="30" actId="2711"/>
          <ac:spMkLst>
            <pc:docMk/>
            <pc:sldMk cId="486739869" sldId="276"/>
            <ac:spMk id="13" creationId="{3A9231BB-F3EE-0B73-C824-651CDDFF4D47}"/>
          </ac:spMkLst>
        </pc:spChg>
        <pc:spChg chg="mod">
          <ac:chgData name="Jldstaff3" userId="a05ea172-e8dc-4df0-ae92-caa84018ac31" providerId="ADAL" clId="{17C4C389-83B7-4D05-8482-0EC327EC6B34}" dt="2026-05-22T02:21:42.498" v="30" actId="2711"/>
          <ac:spMkLst>
            <pc:docMk/>
            <pc:sldMk cId="486739869" sldId="276"/>
            <ac:spMk id="15" creationId="{F980CF5A-16D2-243C-55A2-CAFDF6289090}"/>
          </ac:spMkLst>
        </pc:spChg>
      </pc:sldChg>
      <pc:sldChg chg="modSp modAnim">
        <pc:chgData name="Jldstaff3" userId="a05ea172-e8dc-4df0-ae92-caa84018ac31" providerId="ADAL" clId="{17C4C389-83B7-4D05-8482-0EC327EC6B34}" dt="2026-05-22T05:43:17.824" v="291" actId="20577"/>
        <pc:sldMkLst>
          <pc:docMk/>
          <pc:sldMk cId="1295551486" sldId="277"/>
        </pc:sldMkLst>
        <pc:spChg chg="mod">
          <ac:chgData name="Jldstaff3" userId="a05ea172-e8dc-4df0-ae92-caa84018ac31" providerId="ADAL" clId="{17C4C389-83B7-4D05-8482-0EC327EC6B34}" dt="2026-05-22T05:43:17.824" v="291" actId="20577"/>
          <ac:spMkLst>
            <pc:docMk/>
            <pc:sldMk cId="1295551486" sldId="277"/>
            <ac:spMk id="2" creationId="{ABE32F2C-88BF-AC4E-672D-BF46881041EA}"/>
          </ac:spMkLst>
        </pc:spChg>
      </pc:sldChg>
      <pc:sldChg chg="modSp mod modAnim">
        <pc:chgData name="Jldstaff3" userId="a05ea172-e8dc-4df0-ae92-caa84018ac31" providerId="ADAL" clId="{17C4C389-83B7-4D05-8482-0EC327EC6B34}" dt="2026-05-22T07:21:35.967" v="451"/>
        <pc:sldMkLst>
          <pc:docMk/>
          <pc:sldMk cId="4086738858" sldId="278"/>
        </pc:sldMkLst>
        <pc:spChg chg="mod">
          <ac:chgData name="Jldstaff3" userId="a05ea172-e8dc-4df0-ae92-caa84018ac31" providerId="ADAL" clId="{17C4C389-83B7-4D05-8482-0EC327EC6B34}" dt="2026-05-22T02:29:44.775" v="81" actId="14100"/>
          <ac:spMkLst>
            <pc:docMk/>
            <pc:sldMk cId="4086738858" sldId="278"/>
            <ac:spMk id="3" creationId="{72875732-E5DA-9AAE-5BE3-06D35E6822C6}"/>
          </ac:spMkLst>
        </pc:spChg>
        <pc:spChg chg="mod">
          <ac:chgData name="Jldstaff3" userId="a05ea172-e8dc-4df0-ae92-caa84018ac31" providerId="ADAL" clId="{17C4C389-83B7-4D05-8482-0EC327EC6B34}" dt="2026-05-22T02:27:42.770" v="64" actId="14100"/>
          <ac:spMkLst>
            <pc:docMk/>
            <pc:sldMk cId="4086738858" sldId="278"/>
            <ac:spMk id="5" creationId="{7EC5F113-30F4-ECD3-978C-8EEC206C82A9}"/>
          </ac:spMkLst>
        </pc:spChg>
        <pc:spChg chg="mod">
          <ac:chgData name="Jldstaff3" userId="a05ea172-e8dc-4df0-ae92-caa84018ac31" providerId="ADAL" clId="{17C4C389-83B7-4D05-8482-0EC327EC6B34}" dt="2026-05-22T02:28:06.586" v="69" actId="14100"/>
          <ac:spMkLst>
            <pc:docMk/>
            <pc:sldMk cId="4086738858" sldId="278"/>
            <ac:spMk id="6" creationId="{BF8CFE1C-CE0D-393E-B951-114C22C02CCE}"/>
          </ac:spMkLst>
        </pc:spChg>
        <pc:spChg chg="mod">
          <ac:chgData name="Jldstaff3" userId="a05ea172-e8dc-4df0-ae92-caa84018ac31" providerId="ADAL" clId="{17C4C389-83B7-4D05-8482-0EC327EC6B34}" dt="2026-05-22T02:28:34.593" v="77" actId="14100"/>
          <ac:spMkLst>
            <pc:docMk/>
            <pc:sldMk cId="4086738858" sldId="278"/>
            <ac:spMk id="7" creationId="{45C98DB9-8799-6DEC-51EF-6D720A0EE372}"/>
          </ac:spMkLst>
        </pc:spChg>
        <pc:spChg chg="mod">
          <ac:chgData name="Jldstaff3" userId="a05ea172-e8dc-4df0-ae92-caa84018ac31" providerId="ADAL" clId="{17C4C389-83B7-4D05-8482-0EC327EC6B34}" dt="2026-05-22T02:23:22.432" v="52" actId="2711"/>
          <ac:spMkLst>
            <pc:docMk/>
            <pc:sldMk cId="4086738858" sldId="278"/>
            <ac:spMk id="8" creationId="{AAF7F3DC-2172-E2C8-B3DE-C6A5737ECBF4}"/>
          </ac:spMkLst>
        </pc:spChg>
        <pc:spChg chg="mod">
          <ac:chgData name="Jldstaff3" userId="a05ea172-e8dc-4df0-ae92-caa84018ac31" providerId="ADAL" clId="{17C4C389-83B7-4D05-8482-0EC327EC6B34}" dt="2026-05-22T02:29:34.327" v="80" actId="2711"/>
          <ac:spMkLst>
            <pc:docMk/>
            <pc:sldMk cId="4086738858" sldId="278"/>
            <ac:spMk id="11" creationId="{B2A2BFE8-110B-CC5C-19BC-716DC4311906}"/>
          </ac:spMkLst>
        </pc:spChg>
      </pc:sldChg>
      <pc:sldChg chg="modSp">
        <pc:chgData name="Jldstaff3" userId="a05ea172-e8dc-4df0-ae92-caa84018ac31" providerId="ADAL" clId="{17C4C389-83B7-4D05-8482-0EC327EC6B34}" dt="2026-05-22T02:31:41.231" v="102" actId="2711"/>
        <pc:sldMkLst>
          <pc:docMk/>
          <pc:sldMk cId="1825250739" sldId="280"/>
        </pc:sldMkLst>
        <pc:spChg chg="mod">
          <ac:chgData name="Jldstaff3" userId="a05ea172-e8dc-4df0-ae92-caa84018ac31" providerId="ADAL" clId="{17C4C389-83B7-4D05-8482-0EC327EC6B34}" dt="2026-05-22T02:31:41.231" v="102" actId="2711"/>
          <ac:spMkLst>
            <pc:docMk/>
            <pc:sldMk cId="1825250739" sldId="280"/>
            <ac:spMk id="2" creationId="{F8722135-F28D-841B-F247-2ED9B64A1B91}"/>
          </ac:spMkLst>
        </pc:spChg>
        <pc:spChg chg="mod">
          <ac:chgData name="Jldstaff3" userId="a05ea172-e8dc-4df0-ae92-caa84018ac31" providerId="ADAL" clId="{17C4C389-83B7-4D05-8482-0EC327EC6B34}" dt="2026-05-22T02:31:26.295" v="100" actId="2711"/>
          <ac:spMkLst>
            <pc:docMk/>
            <pc:sldMk cId="1825250739" sldId="280"/>
            <ac:spMk id="3" creationId="{FC05D661-6E65-6D58-7889-B46051A86E96}"/>
          </ac:spMkLst>
        </pc:spChg>
        <pc:spChg chg="mod">
          <ac:chgData name="Jldstaff3" userId="a05ea172-e8dc-4df0-ae92-caa84018ac31" providerId="ADAL" clId="{17C4C389-83B7-4D05-8482-0EC327EC6B34}" dt="2026-05-22T02:31:26.295" v="100" actId="2711"/>
          <ac:spMkLst>
            <pc:docMk/>
            <pc:sldMk cId="1825250739" sldId="280"/>
            <ac:spMk id="4" creationId="{E83B583F-C16B-2A1E-3D58-2B6435E7147E}"/>
          </ac:spMkLst>
        </pc:spChg>
        <pc:spChg chg="mod">
          <ac:chgData name="Jldstaff3" userId="a05ea172-e8dc-4df0-ae92-caa84018ac31" providerId="ADAL" clId="{17C4C389-83B7-4D05-8482-0EC327EC6B34}" dt="2026-05-22T02:31:26.295" v="100" actId="2711"/>
          <ac:spMkLst>
            <pc:docMk/>
            <pc:sldMk cId="1825250739" sldId="280"/>
            <ac:spMk id="10" creationId="{AFFE83D1-532A-2791-DE31-8CC3F463E6F6}"/>
          </ac:spMkLst>
        </pc:spChg>
      </pc:sldChg>
      <pc:sldChg chg="modSp mod modAnim">
        <pc:chgData name="Jldstaff3" userId="a05ea172-e8dc-4df0-ae92-caa84018ac31" providerId="ADAL" clId="{17C4C389-83B7-4D05-8482-0EC327EC6B34}" dt="2026-05-22T02:36:04.511" v="199"/>
        <pc:sldMkLst>
          <pc:docMk/>
          <pc:sldMk cId="1389336532" sldId="281"/>
        </pc:sldMkLst>
        <pc:spChg chg="mod">
          <ac:chgData name="Jldstaff3" userId="a05ea172-e8dc-4df0-ae92-caa84018ac31" providerId="ADAL" clId="{17C4C389-83B7-4D05-8482-0EC327EC6B34}" dt="2026-05-22T02:32:54.882" v="121" actId="14100"/>
          <ac:spMkLst>
            <pc:docMk/>
            <pc:sldMk cId="1389336532" sldId="281"/>
            <ac:spMk id="2" creationId="{B0A9CFC6-AEF9-8E0E-A17C-7673E9555E6C}"/>
          </ac:spMkLst>
        </pc:spChg>
        <pc:spChg chg="mod">
          <ac:chgData name="Jldstaff3" userId="a05ea172-e8dc-4df0-ae92-caa84018ac31" providerId="ADAL" clId="{17C4C389-83B7-4D05-8482-0EC327EC6B34}" dt="2026-05-22T02:36:04.511" v="199"/>
          <ac:spMkLst>
            <pc:docMk/>
            <pc:sldMk cId="1389336532" sldId="281"/>
            <ac:spMk id="3" creationId="{23DE7294-3E4D-3094-3EB6-F8BD38197E5F}"/>
          </ac:spMkLst>
        </pc:spChg>
        <pc:spChg chg="mod">
          <ac:chgData name="Jldstaff3" userId="a05ea172-e8dc-4df0-ae92-caa84018ac31" providerId="ADAL" clId="{17C4C389-83B7-4D05-8482-0EC327EC6B34}" dt="2026-05-22T02:31:56.252" v="103" actId="2711"/>
          <ac:spMkLst>
            <pc:docMk/>
            <pc:sldMk cId="1389336532" sldId="281"/>
            <ac:spMk id="5" creationId="{42AA2988-F98B-6FA6-D7E8-219E3DD3B447}"/>
          </ac:spMkLst>
        </pc:spChg>
      </pc:sldChg>
      <pc:sldChg chg="modSp mod">
        <pc:chgData name="Jldstaff3" userId="a05ea172-e8dc-4df0-ae92-caa84018ac31" providerId="ADAL" clId="{17C4C389-83B7-4D05-8482-0EC327EC6B34}" dt="2026-05-22T05:41:01.829" v="258" actId="20577"/>
        <pc:sldMkLst>
          <pc:docMk/>
          <pc:sldMk cId="1273931316" sldId="282"/>
        </pc:sldMkLst>
        <pc:spChg chg="mod">
          <ac:chgData name="Jldstaff3" userId="a05ea172-e8dc-4df0-ae92-caa84018ac31" providerId="ADAL" clId="{17C4C389-83B7-4D05-8482-0EC327EC6B34}" dt="2026-05-22T05:40:31.944" v="253" actId="14100"/>
          <ac:spMkLst>
            <pc:docMk/>
            <pc:sldMk cId="1273931316" sldId="282"/>
            <ac:spMk id="4" creationId="{ADFBE931-CBE9-6EDB-8E6E-5D6FBBF5FCE4}"/>
          </ac:spMkLst>
        </pc:spChg>
        <pc:spChg chg="mod">
          <ac:chgData name="Jldstaff3" userId="a05ea172-e8dc-4df0-ae92-caa84018ac31" providerId="ADAL" clId="{17C4C389-83B7-4D05-8482-0EC327EC6B34}" dt="2026-05-22T05:40:54.400" v="256" actId="2711"/>
          <ac:spMkLst>
            <pc:docMk/>
            <pc:sldMk cId="1273931316" sldId="282"/>
            <ac:spMk id="5" creationId="{0D39F15F-F84A-9E4D-8DB3-4C35244F24C4}"/>
          </ac:spMkLst>
        </pc:spChg>
        <pc:spChg chg="mod">
          <ac:chgData name="Jldstaff3" userId="a05ea172-e8dc-4df0-ae92-caa84018ac31" providerId="ADAL" clId="{17C4C389-83B7-4D05-8482-0EC327EC6B34}" dt="2026-05-22T05:41:01.829" v="258" actId="20577"/>
          <ac:spMkLst>
            <pc:docMk/>
            <pc:sldMk cId="1273931316" sldId="282"/>
            <ac:spMk id="6" creationId="{94697A6F-9BDD-6655-D27A-F727B93188C4}"/>
          </ac:spMkLst>
        </pc:spChg>
      </pc:sldChg>
      <pc:sldChg chg="modSp mod modAnim">
        <pc:chgData name="Jldstaff3" userId="a05ea172-e8dc-4df0-ae92-caa84018ac31" providerId="ADAL" clId="{17C4C389-83B7-4D05-8482-0EC327EC6B34}" dt="2026-05-22T07:22:31.495" v="453"/>
        <pc:sldMkLst>
          <pc:docMk/>
          <pc:sldMk cId="878347152" sldId="283"/>
        </pc:sldMkLst>
        <pc:spChg chg="mod">
          <ac:chgData name="Jldstaff3" userId="a05ea172-e8dc-4df0-ae92-caa84018ac31" providerId="ADAL" clId="{17C4C389-83B7-4D05-8482-0EC327EC6B34}" dt="2026-05-22T05:40:42.368" v="254" actId="2711"/>
          <ac:spMkLst>
            <pc:docMk/>
            <pc:sldMk cId="878347152" sldId="283"/>
            <ac:spMk id="2" creationId="{F8722135-F28D-841B-F247-2ED9B64A1B91}"/>
          </ac:spMkLst>
        </pc:spChg>
        <pc:spChg chg="mod">
          <ac:chgData name="Jldstaff3" userId="a05ea172-e8dc-4df0-ae92-caa84018ac31" providerId="ADAL" clId="{17C4C389-83B7-4D05-8482-0EC327EC6B34}" dt="2026-05-22T05:40:42.368" v="254" actId="2711"/>
          <ac:spMkLst>
            <pc:docMk/>
            <pc:sldMk cId="878347152" sldId="283"/>
            <ac:spMk id="3" creationId="{FC05D661-6E65-6D58-7889-B46051A86E96}"/>
          </ac:spMkLst>
        </pc:spChg>
        <pc:spChg chg="mod">
          <ac:chgData name="Jldstaff3" userId="a05ea172-e8dc-4df0-ae92-caa84018ac31" providerId="ADAL" clId="{17C4C389-83B7-4D05-8482-0EC327EC6B34}" dt="2026-05-22T05:40:42.368" v="254" actId="2711"/>
          <ac:spMkLst>
            <pc:docMk/>
            <pc:sldMk cId="878347152" sldId="283"/>
            <ac:spMk id="4" creationId="{E83B583F-C16B-2A1E-3D58-2B6435E7147E}"/>
          </ac:spMkLst>
        </pc:spChg>
        <pc:spChg chg="mod">
          <ac:chgData name="Jldstaff3" userId="a05ea172-e8dc-4df0-ae92-caa84018ac31" providerId="ADAL" clId="{17C4C389-83B7-4D05-8482-0EC327EC6B34}" dt="2026-05-22T05:40:05.177" v="250" actId="2711"/>
          <ac:spMkLst>
            <pc:docMk/>
            <pc:sldMk cId="878347152" sldId="283"/>
            <ac:spMk id="5" creationId="{13F52CB5-4E57-D905-DD17-FEB627EA82E1}"/>
          </ac:spMkLst>
        </pc:spChg>
        <pc:spChg chg="mod">
          <ac:chgData name="Jldstaff3" userId="a05ea172-e8dc-4df0-ae92-caa84018ac31" providerId="ADAL" clId="{17C4C389-83B7-4D05-8482-0EC327EC6B34}" dt="2026-05-22T05:40:05.177" v="250" actId="2711"/>
          <ac:spMkLst>
            <pc:docMk/>
            <pc:sldMk cId="878347152" sldId="283"/>
            <ac:spMk id="8" creationId="{18102E16-A3C1-DEB5-CE71-77A4CDAE4A8E}"/>
          </ac:spMkLst>
        </pc:spChg>
      </pc:sldChg>
      <pc:sldChg chg="modSp mod">
        <pc:chgData name="Jldstaff3" userId="a05ea172-e8dc-4df0-ae92-caa84018ac31" providerId="ADAL" clId="{17C4C389-83B7-4D05-8482-0EC327EC6B34}" dt="2026-05-22T05:42:32.224" v="281" actId="20577"/>
        <pc:sldMkLst>
          <pc:docMk/>
          <pc:sldMk cId="257064651" sldId="284"/>
        </pc:sldMkLst>
        <pc:spChg chg="mod">
          <ac:chgData name="Jldstaff3" userId="a05ea172-e8dc-4df0-ae92-caa84018ac31" providerId="ADAL" clId="{17C4C389-83B7-4D05-8482-0EC327EC6B34}" dt="2026-05-22T05:42:32.224" v="281" actId="20577"/>
          <ac:spMkLst>
            <pc:docMk/>
            <pc:sldMk cId="257064651" sldId="284"/>
            <ac:spMk id="2" creationId="{107D04A0-3C5F-1951-4AA1-DDB387C9115B}"/>
          </ac:spMkLst>
        </pc:spChg>
        <pc:spChg chg="mod">
          <ac:chgData name="Jldstaff3" userId="a05ea172-e8dc-4df0-ae92-caa84018ac31" providerId="ADAL" clId="{17C4C389-83B7-4D05-8482-0EC327EC6B34}" dt="2026-05-22T05:42:29.234" v="280" actId="2711"/>
          <ac:spMkLst>
            <pc:docMk/>
            <pc:sldMk cId="257064651" sldId="284"/>
            <ac:spMk id="9" creationId="{B65EA59F-8DC7-357D-C32D-4A5F33A70EB6}"/>
          </ac:spMkLst>
        </pc:spChg>
      </pc:sldChg>
      <pc:sldChg chg="modSp mod">
        <pc:chgData name="Jldstaff3" userId="a05ea172-e8dc-4df0-ae92-caa84018ac31" providerId="ADAL" clId="{17C4C389-83B7-4D05-8482-0EC327EC6B34}" dt="2026-05-22T07:12:56.771" v="367" actId="20577"/>
        <pc:sldMkLst>
          <pc:docMk/>
          <pc:sldMk cId="981511424" sldId="285"/>
        </pc:sldMkLst>
        <pc:spChg chg="mod">
          <ac:chgData name="Jldstaff3" userId="a05ea172-e8dc-4df0-ae92-caa84018ac31" providerId="ADAL" clId="{17C4C389-83B7-4D05-8482-0EC327EC6B34}" dt="2026-05-22T07:12:22.086" v="361" actId="2711"/>
          <ac:spMkLst>
            <pc:docMk/>
            <pc:sldMk cId="981511424" sldId="285"/>
            <ac:spMk id="4" creationId="{93453B23-B111-C586-CD39-A09127281FC4}"/>
          </ac:spMkLst>
        </pc:spChg>
        <pc:spChg chg="mod">
          <ac:chgData name="Jldstaff3" userId="a05ea172-e8dc-4df0-ae92-caa84018ac31" providerId="ADAL" clId="{17C4C389-83B7-4D05-8482-0EC327EC6B34}" dt="2026-05-22T07:12:43.554" v="364" actId="20577"/>
          <ac:spMkLst>
            <pc:docMk/>
            <pc:sldMk cId="981511424" sldId="285"/>
            <ac:spMk id="5" creationId="{22DD2D62-BD05-C0E4-4C18-407B4F835C7B}"/>
          </ac:spMkLst>
        </pc:spChg>
        <pc:spChg chg="mod">
          <ac:chgData name="Jldstaff3" userId="a05ea172-e8dc-4df0-ae92-caa84018ac31" providerId="ADAL" clId="{17C4C389-83B7-4D05-8482-0EC327EC6B34}" dt="2026-05-22T07:12:48.617" v="365" actId="2711"/>
          <ac:spMkLst>
            <pc:docMk/>
            <pc:sldMk cId="981511424" sldId="285"/>
            <ac:spMk id="6" creationId="{D7B087D1-0CCD-D958-6CDF-B7B5BA3EEC7B}"/>
          </ac:spMkLst>
        </pc:spChg>
        <pc:spChg chg="mod">
          <ac:chgData name="Jldstaff3" userId="a05ea172-e8dc-4df0-ae92-caa84018ac31" providerId="ADAL" clId="{17C4C389-83B7-4D05-8482-0EC327EC6B34}" dt="2026-05-22T07:12:56.771" v="367" actId="20577"/>
          <ac:spMkLst>
            <pc:docMk/>
            <pc:sldMk cId="981511424" sldId="285"/>
            <ac:spMk id="8" creationId="{250A4DFD-A111-61AB-A705-3B52372E78A3}"/>
          </ac:spMkLst>
        </pc:spChg>
      </pc:sldChg>
      <pc:sldChg chg="modSp mod">
        <pc:chgData name="Jldstaff3" userId="a05ea172-e8dc-4df0-ae92-caa84018ac31" providerId="ADAL" clId="{17C4C389-83B7-4D05-8482-0EC327EC6B34}" dt="2026-05-22T05:42:21.401" v="279" actId="1076"/>
        <pc:sldMkLst>
          <pc:docMk/>
          <pc:sldMk cId="2561527814" sldId="286"/>
        </pc:sldMkLst>
        <pc:spChg chg="mod">
          <ac:chgData name="Jldstaff3" userId="a05ea172-e8dc-4df0-ae92-caa84018ac31" providerId="ADAL" clId="{17C4C389-83B7-4D05-8482-0EC327EC6B34}" dt="2026-05-22T05:42:21.401" v="279" actId="1076"/>
          <ac:spMkLst>
            <pc:docMk/>
            <pc:sldMk cId="2561527814" sldId="286"/>
            <ac:spMk id="2" creationId="{AD18CB13-FD6E-A320-DBCA-CEBC3FCB5B65}"/>
          </ac:spMkLst>
        </pc:spChg>
        <pc:spChg chg="mod">
          <ac:chgData name="Jldstaff3" userId="a05ea172-e8dc-4df0-ae92-caa84018ac31" providerId="ADAL" clId="{17C4C389-83B7-4D05-8482-0EC327EC6B34}" dt="2026-05-22T05:41:21.661" v="259" actId="2711"/>
          <ac:spMkLst>
            <pc:docMk/>
            <pc:sldMk cId="2561527814" sldId="286"/>
            <ac:spMk id="10" creationId="{F374ADD5-D8F4-D1FE-5F73-C00123B1EF99}"/>
          </ac:spMkLst>
        </pc:spChg>
        <pc:spChg chg="mod">
          <ac:chgData name="Jldstaff3" userId="a05ea172-e8dc-4df0-ae92-caa84018ac31" providerId="ADAL" clId="{17C4C389-83B7-4D05-8482-0EC327EC6B34}" dt="2026-05-22T05:41:21.661" v="259" actId="2711"/>
          <ac:spMkLst>
            <pc:docMk/>
            <pc:sldMk cId="2561527814" sldId="286"/>
            <ac:spMk id="11" creationId="{A00D1349-71FE-1C04-BA98-9D8D65FCDF54}"/>
          </ac:spMkLst>
        </pc:spChg>
        <pc:spChg chg="mod">
          <ac:chgData name="Jldstaff3" userId="a05ea172-e8dc-4df0-ae92-caa84018ac31" providerId="ADAL" clId="{17C4C389-83B7-4D05-8482-0EC327EC6B34}" dt="2026-05-22T05:41:21.661" v="259" actId="2711"/>
          <ac:spMkLst>
            <pc:docMk/>
            <pc:sldMk cId="2561527814" sldId="286"/>
            <ac:spMk id="12" creationId="{A791315B-667E-5299-3FCB-67921E84A8CA}"/>
          </ac:spMkLst>
        </pc:spChg>
      </pc:sldChg>
      <pc:sldChg chg="modSp mod">
        <pc:chgData name="Jldstaff3" userId="a05ea172-e8dc-4df0-ae92-caa84018ac31" providerId="ADAL" clId="{17C4C389-83B7-4D05-8482-0EC327EC6B34}" dt="2026-05-22T07:10:49.705" v="344" actId="14100"/>
        <pc:sldMkLst>
          <pc:docMk/>
          <pc:sldMk cId="950203011" sldId="287"/>
        </pc:sldMkLst>
        <pc:spChg chg="mod">
          <ac:chgData name="Jldstaff3" userId="a05ea172-e8dc-4df0-ae92-caa84018ac31" providerId="ADAL" clId="{17C4C389-83B7-4D05-8482-0EC327EC6B34}" dt="2026-05-22T07:10:49.705" v="344" actId="14100"/>
          <ac:spMkLst>
            <pc:docMk/>
            <pc:sldMk cId="950203011" sldId="287"/>
            <ac:spMk id="5" creationId="{00C3FBAC-7230-8777-8937-AD7B6533A4A6}"/>
          </ac:spMkLst>
        </pc:spChg>
      </pc:sldChg>
      <pc:sldChg chg="modSp mod modAnim">
        <pc:chgData name="Jldstaff3" userId="a05ea172-e8dc-4df0-ae92-caa84018ac31" providerId="ADAL" clId="{17C4C389-83B7-4D05-8482-0EC327EC6B34}" dt="2026-05-22T07:23:53.961" v="458"/>
        <pc:sldMkLst>
          <pc:docMk/>
          <pc:sldMk cId="3982994855" sldId="288"/>
        </pc:sldMkLst>
        <pc:spChg chg="mod">
          <ac:chgData name="Jldstaff3" userId="a05ea172-e8dc-4df0-ae92-caa84018ac31" providerId="ADAL" clId="{17C4C389-83B7-4D05-8482-0EC327EC6B34}" dt="2026-05-22T07:06:41.392" v="302" actId="1036"/>
          <ac:spMkLst>
            <pc:docMk/>
            <pc:sldMk cId="3982994855" sldId="288"/>
            <ac:spMk id="2" creationId="{F8722135-F28D-841B-F247-2ED9B64A1B91}"/>
          </ac:spMkLst>
        </pc:spChg>
        <pc:spChg chg="mod">
          <ac:chgData name="Jldstaff3" userId="a05ea172-e8dc-4df0-ae92-caa84018ac31" providerId="ADAL" clId="{17C4C389-83B7-4D05-8482-0EC327EC6B34}" dt="2026-05-22T07:06:41.392" v="302" actId="1036"/>
          <ac:spMkLst>
            <pc:docMk/>
            <pc:sldMk cId="3982994855" sldId="288"/>
            <ac:spMk id="3" creationId="{FC05D661-6E65-6D58-7889-B46051A86E96}"/>
          </ac:spMkLst>
        </pc:spChg>
        <pc:spChg chg="mod">
          <ac:chgData name="Jldstaff3" userId="a05ea172-e8dc-4df0-ae92-caa84018ac31" providerId="ADAL" clId="{17C4C389-83B7-4D05-8482-0EC327EC6B34}" dt="2026-05-22T07:06:41.392" v="302" actId="1036"/>
          <ac:spMkLst>
            <pc:docMk/>
            <pc:sldMk cId="3982994855" sldId="288"/>
            <ac:spMk id="4" creationId="{E83B583F-C16B-2A1E-3D58-2B6435E7147E}"/>
          </ac:spMkLst>
        </pc:spChg>
        <pc:spChg chg="mod">
          <ac:chgData name="Jldstaff3" userId="a05ea172-e8dc-4df0-ae92-caa84018ac31" providerId="ADAL" clId="{17C4C389-83B7-4D05-8482-0EC327EC6B34}" dt="2026-05-22T07:07:10.665" v="305" actId="1076"/>
          <ac:spMkLst>
            <pc:docMk/>
            <pc:sldMk cId="3982994855" sldId="288"/>
            <ac:spMk id="5" creationId="{13F52CB5-4E57-D905-DD17-FEB627EA82E1}"/>
          </ac:spMkLst>
        </pc:spChg>
        <pc:spChg chg="mod">
          <ac:chgData name="Jldstaff3" userId="a05ea172-e8dc-4df0-ae92-caa84018ac31" providerId="ADAL" clId="{17C4C389-83B7-4D05-8482-0EC327EC6B34}" dt="2026-05-22T07:07:01.298" v="304" actId="1076"/>
          <ac:spMkLst>
            <pc:docMk/>
            <pc:sldMk cId="3982994855" sldId="288"/>
            <ac:spMk id="8" creationId="{18102E16-A3C1-DEB5-CE71-77A4CDAE4A8E}"/>
          </ac:spMkLst>
        </pc:spChg>
        <pc:picChg chg="mod">
          <ac:chgData name="Jldstaff3" userId="a05ea172-e8dc-4df0-ae92-caa84018ac31" providerId="ADAL" clId="{17C4C389-83B7-4D05-8482-0EC327EC6B34}" dt="2026-05-22T07:23:15.748" v="454" actId="1076"/>
          <ac:picMkLst>
            <pc:docMk/>
            <pc:sldMk cId="3982994855" sldId="288"/>
            <ac:picMk id="9" creationId="{845EBC4C-FAAC-0468-E61A-8BBB487D5504}"/>
          </ac:picMkLst>
        </pc:picChg>
      </pc:sldChg>
      <pc:sldChg chg="modSp mod modAnim">
        <pc:chgData name="Jldstaff3" userId="a05ea172-e8dc-4df0-ae92-caa84018ac31" providerId="ADAL" clId="{17C4C389-83B7-4D05-8482-0EC327EC6B34}" dt="2026-05-22T07:12:12.419" v="360" actId="1076"/>
        <pc:sldMkLst>
          <pc:docMk/>
          <pc:sldMk cId="572803634" sldId="289"/>
        </pc:sldMkLst>
        <pc:spChg chg="mod">
          <ac:chgData name="Jldstaff3" userId="a05ea172-e8dc-4df0-ae92-caa84018ac31" providerId="ADAL" clId="{17C4C389-83B7-4D05-8482-0EC327EC6B34}" dt="2026-05-22T07:11:53.233" v="355" actId="14100"/>
          <ac:spMkLst>
            <pc:docMk/>
            <pc:sldMk cId="572803634" sldId="289"/>
            <ac:spMk id="9" creationId="{8E0D2453-6E90-22DB-7CE0-DA1A79D42076}"/>
          </ac:spMkLst>
        </pc:spChg>
        <pc:spChg chg="mod">
          <ac:chgData name="Jldstaff3" userId="a05ea172-e8dc-4df0-ae92-caa84018ac31" providerId="ADAL" clId="{17C4C389-83B7-4D05-8482-0EC327EC6B34}" dt="2026-05-22T07:12:05.789" v="359" actId="14100"/>
          <ac:spMkLst>
            <pc:docMk/>
            <pc:sldMk cId="572803634" sldId="289"/>
            <ac:spMk id="10" creationId="{6C9183EA-FAE3-022C-2981-374B9E0E072A}"/>
          </ac:spMkLst>
        </pc:spChg>
        <pc:picChg chg="mod">
          <ac:chgData name="Jldstaff3" userId="a05ea172-e8dc-4df0-ae92-caa84018ac31" providerId="ADAL" clId="{17C4C389-83B7-4D05-8482-0EC327EC6B34}" dt="2026-05-22T07:12:12.419" v="360" actId="1076"/>
          <ac:picMkLst>
            <pc:docMk/>
            <pc:sldMk cId="572803634" sldId="289"/>
            <ac:picMk id="2" creationId="{29DE31C7-EC72-0B4A-F975-25FB3C66C4CE}"/>
          </ac:picMkLst>
        </pc:picChg>
      </pc:sldChg>
      <pc:sldChg chg="modSp mod">
        <pc:chgData name="Jldstaff3" userId="a05ea172-e8dc-4df0-ae92-caa84018ac31" providerId="ADAL" clId="{17C4C389-83B7-4D05-8482-0EC327EC6B34}" dt="2026-05-22T07:15:09.931" v="404" actId="14100"/>
        <pc:sldMkLst>
          <pc:docMk/>
          <pc:sldMk cId="622410822" sldId="290"/>
        </pc:sldMkLst>
        <pc:spChg chg="mod">
          <ac:chgData name="Jldstaff3" userId="a05ea172-e8dc-4df0-ae92-caa84018ac31" providerId="ADAL" clId="{17C4C389-83B7-4D05-8482-0EC327EC6B34}" dt="2026-05-22T07:15:06.649" v="403" actId="2711"/>
          <ac:spMkLst>
            <pc:docMk/>
            <pc:sldMk cId="622410822" sldId="290"/>
            <ac:spMk id="10" creationId="{98884C05-4225-F547-C4FB-9A4B80CC2654}"/>
          </ac:spMkLst>
        </pc:spChg>
        <pc:spChg chg="mod">
          <ac:chgData name="Jldstaff3" userId="a05ea172-e8dc-4df0-ae92-caa84018ac31" providerId="ADAL" clId="{17C4C389-83B7-4D05-8482-0EC327EC6B34}" dt="2026-05-22T07:15:06.649" v="403" actId="2711"/>
          <ac:spMkLst>
            <pc:docMk/>
            <pc:sldMk cId="622410822" sldId="290"/>
            <ac:spMk id="11" creationId="{E09FE4CF-0FD3-FA9C-577D-5FF97A81BE0B}"/>
          </ac:spMkLst>
        </pc:spChg>
        <pc:grpChg chg="mod">
          <ac:chgData name="Jldstaff3" userId="a05ea172-e8dc-4df0-ae92-caa84018ac31" providerId="ADAL" clId="{17C4C389-83B7-4D05-8482-0EC327EC6B34}" dt="2026-05-22T07:15:09.931" v="404" actId="14100"/>
          <ac:grpSpMkLst>
            <pc:docMk/>
            <pc:sldMk cId="622410822" sldId="290"/>
            <ac:grpSpMk id="8" creationId="{DF35DDFD-C9B0-C831-3E32-DD3F1DB009A1}"/>
          </ac:grpSpMkLst>
        </pc:grpChg>
      </pc:sldChg>
      <pc:sldChg chg="modSp mod">
        <pc:chgData name="Jldstaff3" userId="a05ea172-e8dc-4df0-ae92-caa84018ac31" providerId="ADAL" clId="{17C4C389-83B7-4D05-8482-0EC327EC6B34}" dt="2026-05-22T05:37:26.532" v="210" actId="1076"/>
        <pc:sldMkLst>
          <pc:docMk/>
          <pc:sldMk cId="1561811326" sldId="291"/>
        </pc:sldMkLst>
        <pc:spChg chg="mod">
          <ac:chgData name="Jldstaff3" userId="a05ea172-e8dc-4df0-ae92-caa84018ac31" providerId="ADAL" clId="{17C4C389-83B7-4D05-8482-0EC327EC6B34}" dt="2026-05-22T05:36:22.853" v="201" actId="2711"/>
          <ac:spMkLst>
            <pc:docMk/>
            <pc:sldMk cId="1561811326" sldId="291"/>
            <ac:spMk id="2" creationId="{37C4594A-1E38-A7E9-06A5-0BC8E2D4D3B2}"/>
          </ac:spMkLst>
        </pc:spChg>
        <pc:spChg chg="mod">
          <ac:chgData name="Jldstaff3" userId="a05ea172-e8dc-4df0-ae92-caa84018ac31" providerId="ADAL" clId="{17C4C389-83B7-4D05-8482-0EC327EC6B34}" dt="2026-05-22T05:36:30.181" v="202" actId="2711"/>
          <ac:spMkLst>
            <pc:docMk/>
            <pc:sldMk cId="1561811326" sldId="291"/>
            <ac:spMk id="7" creationId="{4C897182-17E4-404C-CE8F-4D2AD3AC9B2C}"/>
          </ac:spMkLst>
        </pc:spChg>
        <pc:spChg chg="mod">
          <ac:chgData name="Jldstaff3" userId="a05ea172-e8dc-4df0-ae92-caa84018ac31" providerId="ADAL" clId="{17C4C389-83B7-4D05-8482-0EC327EC6B34}" dt="2026-05-22T05:36:30.181" v="202" actId="2711"/>
          <ac:spMkLst>
            <pc:docMk/>
            <pc:sldMk cId="1561811326" sldId="291"/>
            <ac:spMk id="8" creationId="{D5642844-9A34-C233-E5DA-A1894AF9D74A}"/>
          </ac:spMkLst>
        </pc:spChg>
        <pc:spChg chg="mod">
          <ac:chgData name="Jldstaff3" userId="a05ea172-e8dc-4df0-ae92-caa84018ac31" providerId="ADAL" clId="{17C4C389-83B7-4D05-8482-0EC327EC6B34}" dt="2026-05-22T05:36:49.932" v="203" actId="2711"/>
          <ac:spMkLst>
            <pc:docMk/>
            <pc:sldMk cId="1561811326" sldId="291"/>
            <ac:spMk id="10" creationId="{993C89B1-3883-9C00-18DD-EEDAADE77085}"/>
          </ac:spMkLst>
        </pc:spChg>
        <pc:spChg chg="mod">
          <ac:chgData name="Jldstaff3" userId="a05ea172-e8dc-4df0-ae92-caa84018ac31" providerId="ADAL" clId="{17C4C389-83B7-4D05-8482-0EC327EC6B34}" dt="2026-05-22T05:36:49.932" v="203" actId="2711"/>
          <ac:spMkLst>
            <pc:docMk/>
            <pc:sldMk cId="1561811326" sldId="291"/>
            <ac:spMk id="11" creationId="{751643BD-948D-E236-9199-F16F44CF7B99}"/>
          </ac:spMkLst>
        </pc:spChg>
        <pc:spChg chg="mod">
          <ac:chgData name="Jldstaff3" userId="a05ea172-e8dc-4df0-ae92-caa84018ac31" providerId="ADAL" clId="{17C4C389-83B7-4D05-8482-0EC327EC6B34}" dt="2026-05-22T05:36:49.932" v="203" actId="2711"/>
          <ac:spMkLst>
            <pc:docMk/>
            <pc:sldMk cId="1561811326" sldId="291"/>
            <ac:spMk id="12" creationId="{FE74146A-B6EA-D472-CA5D-C087D0C0A5B0}"/>
          </ac:spMkLst>
        </pc:spChg>
        <pc:spChg chg="mod">
          <ac:chgData name="Jldstaff3" userId="a05ea172-e8dc-4df0-ae92-caa84018ac31" providerId="ADAL" clId="{17C4C389-83B7-4D05-8482-0EC327EC6B34}" dt="2026-05-22T05:36:49.932" v="203" actId="2711"/>
          <ac:spMkLst>
            <pc:docMk/>
            <pc:sldMk cId="1561811326" sldId="291"/>
            <ac:spMk id="13" creationId="{9EB6F740-FCB8-4F5F-6965-F0C2A7512B7F}"/>
          </ac:spMkLst>
        </pc:spChg>
        <pc:grpChg chg="mod">
          <ac:chgData name="Jldstaff3" userId="a05ea172-e8dc-4df0-ae92-caa84018ac31" providerId="ADAL" clId="{17C4C389-83B7-4D05-8482-0EC327EC6B34}" dt="2026-05-22T05:36:49.932" v="203" actId="2711"/>
          <ac:grpSpMkLst>
            <pc:docMk/>
            <pc:sldMk cId="1561811326" sldId="291"/>
            <ac:grpSpMk id="6" creationId="{FD0B9CEB-BC58-71CB-E061-EF6E52F767A2}"/>
          </ac:grpSpMkLst>
        </pc:grpChg>
        <pc:graphicFrameChg chg="mod">
          <ac:chgData name="Jldstaff3" userId="a05ea172-e8dc-4df0-ae92-caa84018ac31" providerId="ADAL" clId="{17C4C389-83B7-4D05-8482-0EC327EC6B34}" dt="2026-05-22T05:37:26.532" v="210" actId="1076"/>
          <ac:graphicFrameMkLst>
            <pc:docMk/>
            <pc:sldMk cId="1561811326" sldId="291"/>
            <ac:graphicFrameMk id="5" creationId="{E01257C8-A06E-9CCB-7AD2-4FD6C76CE09E}"/>
          </ac:graphicFrameMkLst>
        </pc:graphicFrameChg>
      </pc:sldChg>
      <pc:sldChg chg="modSp mod">
        <pc:chgData name="Jldstaff3" userId="a05ea172-e8dc-4df0-ae92-caa84018ac31" providerId="ADAL" clId="{17C4C389-83B7-4D05-8482-0EC327EC6B34}" dt="2026-05-22T02:31:13.093" v="99" actId="1076"/>
        <pc:sldMkLst>
          <pc:docMk/>
          <pc:sldMk cId="3402904846" sldId="292"/>
        </pc:sldMkLst>
        <pc:spChg chg="mod">
          <ac:chgData name="Jldstaff3" userId="a05ea172-e8dc-4df0-ae92-caa84018ac31" providerId="ADAL" clId="{17C4C389-83B7-4D05-8482-0EC327EC6B34}" dt="2026-05-22T02:31:13.093" v="99" actId="1076"/>
          <ac:spMkLst>
            <pc:docMk/>
            <pc:sldMk cId="3402904846" sldId="292"/>
            <ac:spMk id="10" creationId="{CFD7822D-F7B0-85CA-1080-0E14ABF04823}"/>
          </ac:spMkLst>
        </pc:spChg>
        <pc:grpChg chg="mod">
          <ac:chgData name="Jldstaff3" userId="a05ea172-e8dc-4df0-ae92-caa84018ac31" providerId="ADAL" clId="{17C4C389-83B7-4D05-8482-0EC327EC6B34}" dt="2026-05-22T02:31:09.532" v="98" actId="14100"/>
          <ac:grpSpMkLst>
            <pc:docMk/>
            <pc:sldMk cId="3402904846" sldId="292"/>
            <ac:grpSpMk id="8" creationId="{DE6B4258-FFA1-046A-C1BD-3E399FA90BC2}"/>
          </ac:grpSpMkLst>
        </pc:grpChg>
        <pc:picChg chg="ord">
          <ac:chgData name="Jldstaff3" userId="a05ea172-e8dc-4df0-ae92-caa84018ac31" providerId="ADAL" clId="{17C4C389-83B7-4D05-8482-0EC327EC6B34}" dt="2026-05-22T02:30:46.042" v="93" actId="166"/>
          <ac:picMkLst>
            <pc:docMk/>
            <pc:sldMk cId="3402904846" sldId="292"/>
            <ac:picMk id="4" creationId="{3314BA3B-545D-3D34-0F6C-1B9B58B4A4B9}"/>
          </ac:picMkLst>
        </pc:picChg>
      </pc:sldChg>
      <pc:sldChg chg="modSp mod">
        <pc:chgData name="Jldstaff3" userId="a05ea172-e8dc-4df0-ae92-caa84018ac31" providerId="ADAL" clId="{17C4C389-83B7-4D05-8482-0EC327EC6B34}" dt="2026-05-22T05:39:43.527" v="245" actId="1076"/>
        <pc:sldMkLst>
          <pc:docMk/>
          <pc:sldMk cId="2690560108" sldId="293"/>
        </pc:sldMkLst>
        <pc:spChg chg="mod">
          <ac:chgData name="Jldstaff3" userId="a05ea172-e8dc-4df0-ae92-caa84018ac31" providerId="ADAL" clId="{17C4C389-83B7-4D05-8482-0EC327EC6B34}" dt="2026-05-22T05:39:03.622" v="234" actId="1076"/>
          <ac:spMkLst>
            <pc:docMk/>
            <pc:sldMk cId="2690560108" sldId="293"/>
            <ac:spMk id="4" creationId="{551F2E46-871F-CCCF-D978-702E32220092}"/>
          </ac:spMkLst>
        </pc:spChg>
        <pc:spChg chg="mod">
          <ac:chgData name="Jldstaff3" userId="a05ea172-e8dc-4df0-ae92-caa84018ac31" providerId="ADAL" clId="{17C4C389-83B7-4D05-8482-0EC327EC6B34}" dt="2026-05-22T05:39:43.527" v="245" actId="1076"/>
          <ac:spMkLst>
            <pc:docMk/>
            <pc:sldMk cId="2690560108" sldId="293"/>
            <ac:spMk id="5" creationId="{64FE94FF-7D79-9F20-9571-9A46BAFFFDCD}"/>
          </ac:spMkLst>
        </pc:spChg>
        <pc:spChg chg="mod">
          <ac:chgData name="Jldstaff3" userId="a05ea172-e8dc-4df0-ae92-caa84018ac31" providerId="ADAL" clId="{17C4C389-83B7-4D05-8482-0EC327EC6B34}" dt="2026-05-22T05:38:27.806" v="227" actId="14100"/>
          <ac:spMkLst>
            <pc:docMk/>
            <pc:sldMk cId="2690560108" sldId="293"/>
            <ac:spMk id="8" creationId="{324EDF92-0746-6DEB-969B-910E1FA168AC}"/>
          </ac:spMkLst>
        </pc:spChg>
        <pc:spChg chg="mod">
          <ac:chgData name="Jldstaff3" userId="a05ea172-e8dc-4df0-ae92-caa84018ac31" providerId="ADAL" clId="{17C4C389-83B7-4D05-8482-0EC327EC6B34}" dt="2026-05-22T05:38:36.830" v="229" actId="1076"/>
          <ac:spMkLst>
            <pc:docMk/>
            <pc:sldMk cId="2690560108" sldId="293"/>
            <ac:spMk id="9" creationId="{7FA53B6C-C0BC-C9BD-8E3E-1BF9E4FEB31C}"/>
          </ac:spMkLst>
        </pc:spChg>
        <pc:grpChg chg="mod">
          <ac:chgData name="Jldstaff3" userId="a05ea172-e8dc-4df0-ae92-caa84018ac31" providerId="ADAL" clId="{17C4C389-83B7-4D05-8482-0EC327EC6B34}" dt="2026-05-22T05:39:37.228" v="244" actId="14100"/>
          <ac:grpSpMkLst>
            <pc:docMk/>
            <pc:sldMk cId="2690560108" sldId="293"/>
            <ac:grpSpMk id="3" creationId="{216CAA8B-094A-000A-5460-6546FC208B80}"/>
          </ac:grpSpMkLst>
        </pc:grpChg>
        <pc:grpChg chg="mod">
          <ac:chgData name="Jldstaff3" userId="a05ea172-e8dc-4df0-ae92-caa84018ac31" providerId="ADAL" clId="{17C4C389-83B7-4D05-8482-0EC327EC6B34}" dt="2026-05-22T05:38:31.852" v="228" actId="14100"/>
          <ac:grpSpMkLst>
            <pc:docMk/>
            <pc:sldMk cId="2690560108" sldId="293"/>
            <ac:grpSpMk id="7" creationId="{BC6327AE-D31B-F0D6-7E6D-751C03A98572}"/>
          </ac:grpSpMkLst>
        </pc:grpChg>
      </pc:sldChg>
      <pc:sldChg chg="modSp mod">
        <pc:chgData name="Jldstaff3" userId="a05ea172-e8dc-4df0-ae92-caa84018ac31" providerId="ADAL" clId="{17C4C389-83B7-4D05-8482-0EC327EC6B34}" dt="2026-05-22T07:16:27.998" v="429" actId="14100"/>
        <pc:sldMkLst>
          <pc:docMk/>
          <pc:sldMk cId="3293517529" sldId="294"/>
        </pc:sldMkLst>
        <pc:spChg chg="mod">
          <ac:chgData name="Jldstaff3" userId="a05ea172-e8dc-4df0-ae92-caa84018ac31" providerId="ADAL" clId="{17C4C389-83B7-4D05-8482-0EC327EC6B34}" dt="2026-05-22T07:15:44.858" v="414" actId="1076"/>
          <ac:spMkLst>
            <pc:docMk/>
            <pc:sldMk cId="3293517529" sldId="294"/>
            <ac:spMk id="2" creationId="{00000000-0000-0000-0000-000000000000}"/>
          </ac:spMkLst>
        </pc:spChg>
        <pc:spChg chg="mod">
          <ac:chgData name="Jldstaff3" userId="a05ea172-e8dc-4df0-ae92-caa84018ac31" providerId="ADAL" clId="{17C4C389-83B7-4D05-8482-0EC327EC6B34}" dt="2026-05-22T07:16:06.872" v="419" actId="14100"/>
          <ac:spMkLst>
            <pc:docMk/>
            <pc:sldMk cId="3293517529" sldId="294"/>
            <ac:spMk id="5" creationId="{D9DEAE8F-3A04-D930-4F2C-BA86FDD65D11}"/>
          </ac:spMkLst>
        </pc:spChg>
        <pc:spChg chg="mod">
          <ac:chgData name="Jldstaff3" userId="a05ea172-e8dc-4df0-ae92-caa84018ac31" providerId="ADAL" clId="{17C4C389-83B7-4D05-8482-0EC327EC6B34}" dt="2026-05-22T07:15:37.060" v="412" actId="1076"/>
          <ac:spMkLst>
            <pc:docMk/>
            <pc:sldMk cId="3293517529" sldId="294"/>
            <ac:spMk id="8" creationId="{0542AB74-A210-DF70-A98F-D5003F03CFE1}"/>
          </ac:spMkLst>
        </pc:spChg>
        <pc:spChg chg="mod">
          <ac:chgData name="Jldstaff3" userId="a05ea172-e8dc-4df0-ae92-caa84018ac31" providerId="ADAL" clId="{17C4C389-83B7-4D05-8482-0EC327EC6B34}" dt="2026-05-22T07:16:27.998" v="429" actId="14100"/>
          <ac:spMkLst>
            <pc:docMk/>
            <pc:sldMk cId="3293517529" sldId="294"/>
            <ac:spMk id="9" creationId="{00000000-0000-0000-0000-000000000000}"/>
          </ac:spMkLst>
        </pc:spChg>
        <pc:spChg chg="mod">
          <ac:chgData name="Jldstaff3" userId="a05ea172-e8dc-4df0-ae92-caa84018ac31" providerId="ADAL" clId="{17C4C389-83B7-4D05-8482-0EC327EC6B34}" dt="2026-05-22T07:15:41.603" v="413" actId="1076"/>
          <ac:spMkLst>
            <pc:docMk/>
            <pc:sldMk cId="3293517529" sldId="294"/>
            <ac:spMk id="10" creationId="{2A2BCE5C-1F9F-37DE-60F7-9D68521FED65}"/>
          </ac:spMkLst>
        </pc:spChg>
        <pc:spChg chg="mod">
          <ac:chgData name="Jldstaff3" userId="a05ea172-e8dc-4df0-ae92-caa84018ac31" providerId="ADAL" clId="{17C4C389-83B7-4D05-8482-0EC327EC6B34}" dt="2026-05-22T07:15:51.537" v="415" actId="2711"/>
          <ac:spMkLst>
            <pc:docMk/>
            <pc:sldMk cId="3293517529" sldId="294"/>
            <ac:spMk id="12" creationId="{00000000-0000-0000-0000-000000000000}"/>
          </ac:spMkLst>
        </pc:spChg>
        <pc:grpChg chg="mod">
          <ac:chgData name="Jldstaff3" userId="a05ea172-e8dc-4df0-ae92-caa84018ac31" providerId="ADAL" clId="{17C4C389-83B7-4D05-8482-0EC327EC6B34}" dt="2026-05-22T07:15:34.500" v="410" actId="14100"/>
          <ac:grpSpMkLst>
            <pc:docMk/>
            <pc:sldMk cId="3293517529" sldId="294"/>
            <ac:grpSpMk id="4" creationId="{94B33D39-CDE6-4825-AE49-D62DE9BBE626}"/>
          </ac:grpSpMkLst>
        </pc:grpChg>
        <pc:picChg chg="mod">
          <ac:chgData name="Jldstaff3" userId="a05ea172-e8dc-4df0-ae92-caa84018ac31" providerId="ADAL" clId="{17C4C389-83B7-4D05-8482-0EC327EC6B34}" dt="2026-05-22T07:16:17.179" v="425" actId="1076"/>
          <ac:picMkLst>
            <pc:docMk/>
            <pc:sldMk cId="3293517529" sldId="294"/>
            <ac:picMk id="3" creationId="{F8E3380A-C6D5-FFDE-D41D-49A9141732D1}"/>
          </ac:picMkLst>
        </pc:picChg>
      </pc:sldChg>
      <pc:sldChg chg="modSp mod">
        <pc:chgData name="Jldstaff3" userId="a05ea172-e8dc-4df0-ae92-caa84018ac31" providerId="ADAL" clId="{17C4C389-83B7-4D05-8482-0EC327EC6B34}" dt="2026-05-22T07:13:14.152" v="371" actId="1076"/>
        <pc:sldMkLst>
          <pc:docMk/>
          <pc:sldMk cId="3552018837" sldId="295"/>
        </pc:sldMkLst>
        <pc:spChg chg="mod">
          <ac:chgData name="Jldstaff3" userId="a05ea172-e8dc-4df0-ae92-caa84018ac31" providerId="ADAL" clId="{17C4C389-83B7-4D05-8482-0EC327EC6B34}" dt="2026-05-22T07:13:04.694" v="368" actId="2711"/>
          <ac:spMkLst>
            <pc:docMk/>
            <pc:sldMk cId="3552018837" sldId="295"/>
            <ac:spMk id="4" creationId="{42E3A762-C489-97D8-4809-CEFE21E47FE6}"/>
          </ac:spMkLst>
        </pc:spChg>
        <pc:spChg chg="mod">
          <ac:chgData name="Jldstaff3" userId="a05ea172-e8dc-4df0-ae92-caa84018ac31" providerId="ADAL" clId="{17C4C389-83B7-4D05-8482-0EC327EC6B34}" dt="2026-05-22T07:13:14.152" v="371" actId="1076"/>
          <ac:spMkLst>
            <pc:docMk/>
            <pc:sldMk cId="3552018837" sldId="295"/>
            <ac:spMk id="5" creationId="{837452C7-652A-25ED-8DD3-0956FDD3F48A}"/>
          </ac:spMkLst>
        </pc:spChg>
      </pc:sldChg>
    </pc:docChg>
  </pc:docChgLst>
  <pc:docChgLst>
    <pc:chgData name="Arpaporn Naosaran" userId="d4b4372d-2302-4eb5-9e3f-7814eb01fc00" providerId="ADAL" clId="{C60A99C4-C682-4437-8A35-0FFEE0DDA7F7}"/>
    <pc:docChg chg="custSel modSld">
      <pc:chgData name="Arpaporn Naosaran" userId="d4b4372d-2302-4eb5-9e3f-7814eb01fc00" providerId="ADAL" clId="{C60A99C4-C682-4437-8A35-0FFEE0DDA7F7}" dt="2026-02-12T04:34:26.886" v="196" actId="123"/>
      <pc:docMkLst>
        <pc:docMk/>
      </pc:docMkLst>
      <pc:sldChg chg="modSp modCm">
        <pc:chgData name="Arpaporn Naosaran" userId="d4b4372d-2302-4eb5-9e3f-7814eb01fc00" providerId="ADAL" clId="{C60A99C4-C682-4437-8A35-0FFEE0DDA7F7}" dt="2026-02-12T04:07:08.150" v="18"/>
        <pc:sldMkLst>
          <pc:docMk/>
          <pc:sldMk cId="1278456832" sldId="256"/>
        </pc:sldMkLst>
      </pc:sldChg>
      <pc:sldChg chg="modSp mod modCm">
        <pc:chgData name="Arpaporn Naosaran" userId="d4b4372d-2302-4eb5-9e3f-7814eb01fc00" providerId="ADAL" clId="{C60A99C4-C682-4437-8A35-0FFEE0DDA7F7}" dt="2026-02-12T04:12:42.602" v="38"/>
        <pc:sldMkLst>
          <pc:docMk/>
          <pc:sldMk cId="1389336532" sldId="281"/>
        </pc:sldMkLst>
      </pc:sldChg>
      <pc:sldChg chg="modSp mod modCm">
        <pc:chgData name="Arpaporn Naosaran" userId="d4b4372d-2302-4eb5-9e3f-7814eb01fc00" providerId="ADAL" clId="{C60A99C4-C682-4437-8A35-0FFEE0DDA7F7}" dt="2026-02-12T04:16:29.083" v="86"/>
        <pc:sldMkLst>
          <pc:docMk/>
          <pc:sldMk cId="878347152" sldId="283"/>
        </pc:sldMkLst>
      </pc:sldChg>
      <pc:sldChg chg="modSp mod modCm">
        <pc:chgData name="Arpaporn Naosaran" userId="d4b4372d-2302-4eb5-9e3f-7814eb01fc00" providerId="ADAL" clId="{C60A99C4-C682-4437-8A35-0FFEE0DDA7F7}" dt="2026-02-12T04:20:25.255" v="143" actId="1076"/>
        <pc:sldMkLst>
          <pc:docMk/>
          <pc:sldMk cId="257064651" sldId="284"/>
        </pc:sldMkLst>
      </pc:sldChg>
      <pc:sldChg chg="modSp">
        <pc:chgData name="Arpaporn Naosaran" userId="d4b4372d-2302-4eb5-9e3f-7814eb01fc00" providerId="ADAL" clId="{C60A99C4-C682-4437-8A35-0FFEE0DDA7F7}" dt="2026-02-12T04:18:00.941" v="103"/>
        <pc:sldMkLst>
          <pc:docMk/>
          <pc:sldMk cId="2561527814" sldId="286"/>
        </pc:sldMkLst>
      </pc:sldChg>
      <pc:sldChg chg="modSp mod modCm">
        <pc:chgData name="Arpaporn Naosaran" userId="d4b4372d-2302-4eb5-9e3f-7814eb01fc00" providerId="ADAL" clId="{C60A99C4-C682-4437-8A35-0FFEE0DDA7F7}" dt="2026-02-12T04:33:36.231" v="161"/>
        <pc:sldMkLst>
          <pc:docMk/>
          <pc:sldMk cId="3982994855" sldId="288"/>
        </pc:sldMkLst>
      </pc:sldChg>
      <pc:sldChg chg="modSp mod modCm">
        <pc:chgData name="Arpaporn Naosaran" userId="d4b4372d-2302-4eb5-9e3f-7814eb01fc00" providerId="ADAL" clId="{C60A99C4-C682-4437-8A35-0FFEE0DDA7F7}" dt="2026-02-12T04:34:26.886" v="196" actId="123"/>
        <pc:sldMkLst>
          <pc:docMk/>
          <pc:sldMk cId="572803634" sldId="289"/>
        </pc:sldMkLst>
      </pc:sldChg>
      <pc:sldChg chg="modSp mod modCm">
        <pc:chgData name="Arpaporn Naosaran" userId="d4b4372d-2302-4eb5-9e3f-7814eb01fc00" providerId="ADAL" clId="{C60A99C4-C682-4437-8A35-0FFEE0DDA7F7}" dt="2026-02-12T04:08:47.813" v="21"/>
        <pc:sldMkLst>
          <pc:docMk/>
          <pc:sldMk cId="3402904846" sldId="292"/>
        </pc:sldMkLst>
      </pc:sldChg>
      <pc:sldChg chg="modSp mod modCm">
        <pc:chgData name="Arpaporn Naosaran" userId="d4b4372d-2302-4eb5-9e3f-7814eb01fc00" providerId="ADAL" clId="{C60A99C4-C682-4437-8A35-0FFEE0DDA7F7}" dt="2026-02-12T04:13:49.564" v="47" actId="1076"/>
        <pc:sldMkLst>
          <pc:docMk/>
          <pc:sldMk cId="2690560108" sldId="29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6.4997929242993135E-2"/>
          <c:y val="0.16396831735912148"/>
          <c:w val="0.93500207075700681"/>
          <c:h val="0.49083952666342384"/>
        </c:manualLayout>
      </c:layout>
      <c:barChart>
        <c:barDir val="col"/>
        <c:grouping val="clustered"/>
        <c:varyColors val="0"/>
        <c:ser>
          <c:idx val="0"/>
          <c:order val="0"/>
          <c:tx>
            <c:strRef>
              <c:f>Sheet1!$B$1</c:f>
              <c:strCache>
                <c:ptCount val="1"/>
                <c:pt idx="0">
                  <c:v>ทั้งหมด N=623</c:v>
                </c:pt>
              </c:strCache>
            </c:strRef>
          </c:tx>
          <c:spPr>
            <a:solidFill>
              <a:schemeClr val="accent2">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ja-JP"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5"/>
                <c:pt idx="0">
                  <c:v>職場</c:v>
                </c:pt>
                <c:pt idx="1">
                  <c:v>道路沿い</c:v>
                </c:pt>
                <c:pt idx="2">
                  <c:v>駅構内</c:v>
                </c:pt>
                <c:pt idx="3">
                  <c:v>学校</c:v>
                </c:pt>
                <c:pt idx="4">
                  <c:v>デパート</c:v>
                </c:pt>
              </c:strCache>
            </c:strRef>
          </c:cat>
          <c:val>
            <c:numRef>
              <c:f>Sheet1!$B$2:$B$7</c:f>
              <c:numCache>
                <c:formatCode>General</c:formatCode>
                <c:ptCount val="6"/>
                <c:pt idx="0">
                  <c:v>150</c:v>
                </c:pt>
                <c:pt idx="1">
                  <c:v>121</c:v>
                </c:pt>
                <c:pt idx="2">
                  <c:v>91</c:v>
                </c:pt>
                <c:pt idx="3">
                  <c:v>75</c:v>
                </c:pt>
                <c:pt idx="4">
                  <c:v>52</c:v>
                </c:pt>
              </c:numCache>
            </c:numRef>
          </c:val>
          <c:extLst>
            <c:ext xmlns:c16="http://schemas.microsoft.com/office/drawing/2014/chart" uri="{C3380CC4-5D6E-409C-BE32-E72D297353CC}">
              <c16:uniqueId val="{00000000-52E6-4942-BBDF-FC3D636FFB9F}"/>
            </c:ext>
          </c:extLst>
        </c:ser>
        <c:ser>
          <c:idx val="1"/>
          <c:order val="1"/>
          <c:tx>
            <c:strRef>
              <c:f>Sheet1!$C$1</c:f>
              <c:strCache>
                <c:ptCount val="1"/>
                <c:pt idx="0">
                  <c:v>Column1</c:v>
                </c:pt>
              </c:strCache>
            </c:strRef>
          </c:tx>
          <c:spPr>
            <a:solidFill>
              <a:schemeClr val="accent2"/>
            </a:solidFill>
            <a:ln>
              <a:noFill/>
            </a:ln>
            <a:effectLst/>
          </c:spPr>
          <c:invertIfNegative val="0"/>
          <c:cat>
            <c:strRef>
              <c:f>Sheet1!$A$2:$A$7</c:f>
              <c:strCache>
                <c:ptCount val="5"/>
                <c:pt idx="0">
                  <c:v>職場</c:v>
                </c:pt>
                <c:pt idx="1">
                  <c:v>道路沿い</c:v>
                </c:pt>
                <c:pt idx="2">
                  <c:v>駅構内</c:v>
                </c:pt>
                <c:pt idx="3">
                  <c:v>学校</c:v>
                </c:pt>
                <c:pt idx="4">
                  <c:v>デパート</c:v>
                </c:pt>
              </c:strCache>
            </c:strRef>
          </c:cat>
          <c:val>
            <c:numRef>
              <c:f>Sheet1!$C$2:$C$7</c:f>
              <c:numCache>
                <c:formatCode>General</c:formatCode>
                <c:ptCount val="6"/>
              </c:numCache>
            </c:numRef>
          </c:val>
          <c:extLst>
            <c:ext xmlns:c16="http://schemas.microsoft.com/office/drawing/2014/chart" uri="{C3380CC4-5D6E-409C-BE32-E72D297353CC}">
              <c16:uniqueId val="{00000001-52E6-4942-BBDF-FC3D636FFB9F}"/>
            </c:ext>
          </c:extLst>
        </c:ser>
        <c:dLbls>
          <c:showLegendKey val="0"/>
          <c:showVal val="0"/>
          <c:showCatName val="0"/>
          <c:showSerName val="0"/>
          <c:showPercent val="0"/>
          <c:showBubbleSize val="0"/>
        </c:dLbls>
        <c:gapWidth val="182"/>
        <c:axId val="1316544400"/>
        <c:axId val="1971615744"/>
      </c:barChart>
      <c:lineChart>
        <c:grouping val="standard"/>
        <c:varyColors val="0"/>
        <c:ser>
          <c:idx val="2"/>
          <c:order val="2"/>
          <c:tx>
            <c:strRef>
              <c:f>Sheet1!$D$1</c:f>
              <c:strCache>
                <c:ptCount val="1"/>
                <c:pt idx="0">
                  <c:v>Column2</c:v>
                </c:pt>
              </c:strCache>
            </c:strRef>
          </c:tx>
          <c:spPr>
            <a:ln w="28575" cap="rnd">
              <a:solidFill>
                <a:schemeClr val="accent2">
                  <a:shade val="65000"/>
                </a:schemeClr>
              </a:solidFill>
              <a:round/>
            </a:ln>
            <a:effectLst/>
          </c:spPr>
          <c:marker>
            <c:symbol val="none"/>
          </c:marker>
          <c:cat>
            <c:strRef>
              <c:f>Sheet1!$A$2:$A$7</c:f>
              <c:strCache>
                <c:ptCount val="5"/>
                <c:pt idx="0">
                  <c:v>職場</c:v>
                </c:pt>
                <c:pt idx="1">
                  <c:v>道路沿い</c:v>
                </c:pt>
                <c:pt idx="2">
                  <c:v>駅構内</c:v>
                </c:pt>
                <c:pt idx="3">
                  <c:v>学校</c:v>
                </c:pt>
                <c:pt idx="4">
                  <c:v>デパート</c:v>
                </c:pt>
              </c:strCache>
            </c:strRef>
          </c:cat>
          <c:val>
            <c:numRef>
              <c:f>Sheet1!$D$2:$D$7</c:f>
              <c:numCache>
                <c:formatCode>General</c:formatCode>
                <c:ptCount val="6"/>
              </c:numCache>
            </c:numRef>
          </c:val>
          <c:smooth val="0"/>
          <c:extLst>
            <c:ext xmlns:c16="http://schemas.microsoft.com/office/drawing/2014/chart" uri="{C3380CC4-5D6E-409C-BE32-E72D297353CC}">
              <c16:uniqueId val="{00000002-52E6-4942-BBDF-FC3D636FFB9F}"/>
            </c:ext>
          </c:extLst>
        </c:ser>
        <c:dLbls>
          <c:showLegendKey val="0"/>
          <c:showVal val="0"/>
          <c:showCatName val="0"/>
          <c:showSerName val="0"/>
          <c:showPercent val="0"/>
          <c:showBubbleSize val="0"/>
        </c:dLbls>
        <c:marker val="1"/>
        <c:smooth val="0"/>
        <c:axId val="1316544400"/>
        <c:axId val="1971615744"/>
      </c:lineChart>
      <c:catAx>
        <c:axId val="1316544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2000" b="0" i="0" u="none" strike="noStrike" kern="1200" baseline="0">
                <a:solidFill>
                  <a:schemeClr val="tx1">
                    <a:lumMod val="65000"/>
                    <a:lumOff val="35000"/>
                  </a:schemeClr>
                </a:solidFill>
                <a:latin typeface="UD Digi Kyokasho NK-R" panose="02020400000000000000" pitchFamily="18" charset="-128"/>
                <a:ea typeface="UD Digi Kyokasho NK-R" panose="02020400000000000000" pitchFamily="18" charset="-128"/>
                <a:cs typeface="+mn-cs"/>
              </a:defRPr>
            </a:pPr>
            <a:endParaRPr lang="en-US"/>
          </a:p>
        </c:txPr>
        <c:crossAx val="1971615744"/>
        <c:crosses val="autoZero"/>
        <c:auto val="1"/>
        <c:lblAlgn val="ctr"/>
        <c:lblOffset val="100"/>
        <c:noMultiLvlLbl val="0"/>
      </c:catAx>
      <c:valAx>
        <c:axId val="1971615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n-lt"/>
                <a:ea typeface="+mn-ea"/>
                <a:cs typeface="+mn-cs"/>
              </a:defRPr>
            </a:pPr>
            <a:endParaRPr lang="en-US"/>
          </a:p>
        </c:txPr>
        <c:crossAx val="131654440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16.png"/></Relationships>
</file>

<file path=ppt/drawings/drawing1.xml><?xml version="1.0" encoding="utf-8"?>
<c:userShapes xmlns:c="http://schemas.openxmlformats.org/drawingml/2006/chart">
  <cdr:relSizeAnchor xmlns:cdr="http://schemas.openxmlformats.org/drawingml/2006/chartDrawing">
    <cdr:from>
      <cdr:x>0.20947</cdr:x>
      <cdr:y>0.06367</cdr:y>
    </cdr:from>
    <cdr:to>
      <cdr:x>0.33611</cdr:x>
      <cdr:y>0.21594</cdr:y>
    </cdr:to>
    <cdr:pic>
      <cdr:nvPicPr>
        <cdr:cNvPr id="2" name="chart">
          <a:extLst xmlns:a="http://schemas.openxmlformats.org/drawingml/2006/main">
            <a:ext uri="{FF2B5EF4-FFF2-40B4-BE49-F238E27FC236}">
              <a16:creationId xmlns:a16="http://schemas.microsoft.com/office/drawing/2014/main" id="{FE465AA1-030E-4815-3AF1-47EFEF6914C2}"/>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954155" y="370018"/>
          <a:ext cx="1181459" cy="884954"/>
        </a:xfrm>
        <a:prstGeom xmlns:a="http://schemas.openxmlformats.org/drawingml/2006/main" prst="rect">
          <a:avLst/>
        </a:prstGeom>
      </cdr:spPr>
    </cdr:pic>
  </cdr:relSizeAnchor>
  <cdr:relSizeAnchor xmlns:cdr="http://schemas.openxmlformats.org/drawingml/2006/chartDrawing">
    <cdr:from>
      <cdr:x>0.40238</cdr:x>
      <cdr:y>0.48039</cdr:y>
    </cdr:from>
    <cdr:to>
      <cdr:x>0.5144</cdr:x>
      <cdr:y>0.53335</cdr:y>
    </cdr:to>
    <cdr:sp macro="" textlink="">
      <cdr:nvSpPr>
        <cdr:cNvPr id="3" name="TextBox 9">
          <a:extLst xmlns:a="http://schemas.openxmlformats.org/drawingml/2006/main">
            <a:ext uri="{FF2B5EF4-FFF2-40B4-BE49-F238E27FC236}">
              <a16:creationId xmlns:a16="http://schemas.microsoft.com/office/drawing/2014/main" id="{993C89B1-3883-9C00-18DD-EEDAADE77085}"/>
            </a:ext>
          </a:extLst>
        </cdr:cNvPr>
        <cdr:cNvSpPr txBox="1"/>
      </cdr:nvSpPr>
      <cdr:spPr>
        <a:xfrm xmlns:a="http://schemas.openxmlformats.org/drawingml/2006/main">
          <a:off x="3753857" y="2791925"/>
          <a:ext cx="1045029"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dirty="0">
              <a:latin typeface="UD Digi Kyokasho NK-R" panose="02020400000000000000" pitchFamily="18" charset="-128"/>
              <a:ea typeface="UD Digi Kyokasho NK-R" panose="02020400000000000000" pitchFamily="18" charset="-128"/>
            </a:rPr>
            <a:t>14.6</a:t>
          </a:r>
          <a:r>
            <a:rPr lang="en-US" sz="1400" dirty="0"/>
            <a:t>%</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E1DA53-35AE-437D-809C-1851456F6A80}" type="datetimeFigureOut">
              <a:rPr lang="en-US" smtClean="0"/>
              <a:t>5/22/2026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3407EC-1255-465D-B76A-8BFD1D8DE42D}" type="slidenum">
              <a:rPr lang="en-US" smtClean="0"/>
              <a:t>‹#›</a:t>
            </a:fld>
            <a:endParaRPr lang="en-US"/>
          </a:p>
        </p:txBody>
      </p:sp>
    </p:spTree>
    <p:extLst>
      <p:ext uri="{BB962C8B-B14F-4D97-AF65-F5344CB8AC3E}">
        <p14:creationId xmlns:p14="http://schemas.microsoft.com/office/powerpoint/2010/main" val="1999151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1</a:t>
            </a:fld>
            <a:endParaRPr lang="en-US"/>
          </a:p>
        </p:txBody>
      </p:sp>
    </p:spTree>
    <p:extLst>
      <p:ext uri="{BB962C8B-B14F-4D97-AF65-F5344CB8AC3E}">
        <p14:creationId xmlns:p14="http://schemas.microsoft.com/office/powerpoint/2010/main" val="2353304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altLang="en-US" dirty="0"/>
              <a:t>イラスト</a:t>
            </a:r>
            <a:r>
              <a:rPr lang="en-US" altLang="ja-JP" dirty="0"/>
              <a:t>AC</a:t>
            </a:r>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10</a:t>
            </a:fld>
            <a:endParaRPr lang="en-US"/>
          </a:p>
        </p:txBody>
      </p:sp>
    </p:spTree>
    <p:extLst>
      <p:ext uri="{BB962C8B-B14F-4D97-AF65-F5344CB8AC3E}">
        <p14:creationId xmlns:p14="http://schemas.microsoft.com/office/powerpoint/2010/main" val="3756255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11</a:t>
            </a:fld>
            <a:endParaRPr lang="en-US"/>
          </a:p>
        </p:txBody>
      </p:sp>
    </p:spTree>
    <p:extLst>
      <p:ext uri="{BB962C8B-B14F-4D97-AF65-F5344CB8AC3E}">
        <p14:creationId xmlns:p14="http://schemas.microsoft.com/office/powerpoint/2010/main" val="1789300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https://ja.wikipedia.org/wiki/%E8%87%AA%E5%8B%95%E8%B2%A9%E5%A3%B2%E6%A9%9F</a:t>
            </a:r>
            <a:r>
              <a:rPr lang="ja-JP" altLang="en-US" dirty="0"/>
              <a:t>　</a:t>
            </a:r>
            <a:br>
              <a:rPr lang="en-US" altLang="ja-JP" dirty="0"/>
            </a:br>
            <a:r>
              <a:rPr lang="en-US" altLang="ja-JP" dirty="0"/>
              <a:t>https://www.postalmuseum.jp/column/collection/post.html</a:t>
            </a:r>
            <a:br>
              <a:rPr lang="en-US" altLang="ja-JP" dirty="0"/>
            </a:br>
            <a:br>
              <a:rPr lang="en-US" altLang="ja-JP" dirty="0"/>
            </a:br>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12</a:t>
            </a:fld>
            <a:endParaRPr lang="en-US"/>
          </a:p>
        </p:txBody>
      </p:sp>
    </p:spTree>
    <p:extLst>
      <p:ext uri="{BB962C8B-B14F-4D97-AF65-F5344CB8AC3E}">
        <p14:creationId xmlns:p14="http://schemas.microsoft.com/office/powerpoint/2010/main" val="189231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altLang="en-US" dirty="0"/>
              <a:t>画像：知人の提供</a:t>
            </a:r>
            <a:endParaRPr lang="en-US" altLang="ja-JP" dirty="0"/>
          </a:p>
          <a:p>
            <a:r>
              <a:rPr lang="en-US" dirty="0"/>
              <a:t>https://www.photo-ac.com/main/detail/536291&amp;title=%E3%83%AC%E3%83%88%E3%83%AD%E8%87%AA%E8%B2%A9%E6%A9%9F</a:t>
            </a:r>
            <a:br>
              <a:rPr lang="en-US" dirty="0"/>
            </a:br>
            <a:r>
              <a:rPr lang="en-US" dirty="0"/>
              <a:t>https://www.photo-ac.com/main/detail/737435/1</a:t>
            </a:r>
          </a:p>
        </p:txBody>
      </p:sp>
      <p:sp>
        <p:nvSpPr>
          <p:cNvPr id="4" name="Slide Number Placeholder 3"/>
          <p:cNvSpPr>
            <a:spLocks noGrp="1"/>
          </p:cNvSpPr>
          <p:nvPr>
            <p:ph type="sldNum" sz="quarter" idx="5"/>
          </p:nvPr>
        </p:nvSpPr>
        <p:spPr/>
        <p:txBody>
          <a:bodyPr/>
          <a:lstStyle/>
          <a:p>
            <a:fld id="{7F3407EC-1255-465D-B76A-8BFD1D8DE42D}" type="slidenum">
              <a:rPr lang="en-US" smtClean="0"/>
              <a:t>13</a:t>
            </a:fld>
            <a:endParaRPr lang="en-US"/>
          </a:p>
        </p:txBody>
      </p:sp>
    </p:spTree>
    <p:extLst>
      <p:ext uri="{BB962C8B-B14F-4D97-AF65-F5344CB8AC3E}">
        <p14:creationId xmlns:p14="http://schemas.microsoft.com/office/powerpoint/2010/main" val="1954371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https://www.photo-ac.com/main/detail/27751456&amp;title=%E3%83%95%E3%83%BC%E3%83%89%E3%82%B3%E3%83%BC%E3%83%88%E3%81%A7%E9%A3%9F%E4%BA%8B%E3%82%92%E3%83%A2%E3%83%90%E3%82%A4%E3%83%AB%E3%82%AA%E3%83%BC%E3%83%80%E3%83%BC </a:t>
            </a:r>
            <a:br>
              <a:rPr lang="en-US" dirty="0"/>
            </a:br>
            <a:r>
              <a:rPr lang="en-US" dirty="0"/>
              <a:t>https://www.photo-ac.com/main/detail/24036380</a:t>
            </a:r>
            <a:r>
              <a:rPr lang="th-TH" dirty="0"/>
              <a:t> </a:t>
            </a:r>
            <a:br>
              <a:rPr lang="th-TH" dirty="0"/>
            </a:br>
            <a:br>
              <a:rPr lang="th-TH" dirty="0"/>
            </a:br>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14</a:t>
            </a:fld>
            <a:endParaRPr lang="en-US"/>
          </a:p>
        </p:txBody>
      </p:sp>
    </p:spTree>
    <p:extLst>
      <p:ext uri="{BB962C8B-B14F-4D97-AF65-F5344CB8AC3E}">
        <p14:creationId xmlns:p14="http://schemas.microsoft.com/office/powerpoint/2010/main" val="3067987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altLang="en-US" dirty="0"/>
              <a:t>画像：知人の提供</a:t>
            </a:r>
            <a:br>
              <a:rPr lang="th-TH" dirty="0"/>
            </a:br>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15</a:t>
            </a:fld>
            <a:endParaRPr lang="en-US"/>
          </a:p>
        </p:txBody>
      </p:sp>
    </p:spTree>
    <p:extLst>
      <p:ext uri="{BB962C8B-B14F-4D97-AF65-F5344CB8AC3E}">
        <p14:creationId xmlns:p14="http://schemas.microsoft.com/office/powerpoint/2010/main" val="14931268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https://photo-ac.com/photo/23624994</a:t>
            </a:r>
          </a:p>
        </p:txBody>
      </p:sp>
      <p:sp>
        <p:nvSpPr>
          <p:cNvPr id="4" name="Slide Number Placeholder 3"/>
          <p:cNvSpPr>
            <a:spLocks noGrp="1"/>
          </p:cNvSpPr>
          <p:nvPr>
            <p:ph type="sldNum" sz="quarter" idx="5"/>
          </p:nvPr>
        </p:nvSpPr>
        <p:spPr/>
        <p:txBody>
          <a:bodyPr/>
          <a:lstStyle/>
          <a:p>
            <a:fld id="{7F3407EC-1255-465D-B76A-8BFD1D8DE42D}" type="slidenum">
              <a:rPr lang="en-US" smtClean="0"/>
              <a:t>16</a:t>
            </a:fld>
            <a:endParaRPr lang="en-US"/>
          </a:p>
        </p:txBody>
      </p:sp>
    </p:spTree>
    <p:extLst>
      <p:ext uri="{BB962C8B-B14F-4D97-AF65-F5344CB8AC3E}">
        <p14:creationId xmlns:p14="http://schemas.microsoft.com/office/powerpoint/2010/main" val="26405163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17</a:t>
            </a:fld>
            <a:endParaRPr lang="en-US"/>
          </a:p>
        </p:txBody>
      </p:sp>
    </p:spTree>
    <p:extLst>
      <p:ext uri="{BB962C8B-B14F-4D97-AF65-F5344CB8AC3E}">
        <p14:creationId xmlns:p14="http://schemas.microsoft.com/office/powerpoint/2010/main" val="31222204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https://www.photo-ac.com/main/detail/2033601&amp;title=%E8%87%AA%E5%8B%95%E8%B2%A9%E5%A3%B2%E6%A9%9F</a:t>
            </a:r>
            <a:br>
              <a:rPr lang="en-US" dirty="0"/>
            </a:br>
            <a:r>
              <a:rPr lang="en-US" dirty="0"/>
              <a:t>https://www.photo-ac.com/main/detail/24798863&amp;title=%E3%82%B3%E3%82%A4%E3%83%B3%E3%83%91%E3%83%BC%E3%82%AD%E3%83%B3%E3%82%B0%E3%83%BB%E9%A7%90%E8%BB%8A%E5%A0%B4%E3%81%AE%E7%B2%BE%E7%AE%97%E3%82%92%E3%81%99%E3%82%8B%E5%A5%B3%E6%80%A7</a:t>
            </a:r>
            <a:br>
              <a:rPr lang="en-US" dirty="0"/>
            </a:br>
            <a:r>
              <a:rPr lang="en-US" dirty="0"/>
              <a:t>https://www.photo-ac.com/main/detail/26713682&amp;title=%E8%87%AA%E5%8B%95%E8%B2%A9%E5%A3%B2%E6%A9%9F%E3%81%A7QR%E3%82%B3%E3%83%BC%E3%83%89%E6%B1%BA%E6%B8%88</a:t>
            </a:r>
          </a:p>
        </p:txBody>
      </p:sp>
      <p:sp>
        <p:nvSpPr>
          <p:cNvPr id="4" name="Slide Number Placeholder 3"/>
          <p:cNvSpPr>
            <a:spLocks noGrp="1"/>
          </p:cNvSpPr>
          <p:nvPr>
            <p:ph type="sldNum" sz="quarter" idx="5"/>
          </p:nvPr>
        </p:nvSpPr>
        <p:spPr/>
        <p:txBody>
          <a:bodyPr/>
          <a:lstStyle/>
          <a:p>
            <a:fld id="{7F3407EC-1255-465D-B76A-8BFD1D8DE42D}" type="slidenum">
              <a:rPr lang="en-US" smtClean="0"/>
              <a:t>18</a:t>
            </a:fld>
            <a:endParaRPr lang="en-US"/>
          </a:p>
        </p:txBody>
      </p:sp>
    </p:spTree>
    <p:extLst>
      <p:ext uri="{BB962C8B-B14F-4D97-AF65-F5344CB8AC3E}">
        <p14:creationId xmlns:p14="http://schemas.microsoft.com/office/powerpoint/2010/main" val="28237845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19</a:t>
            </a:fld>
            <a:endParaRPr lang="en-US"/>
          </a:p>
        </p:txBody>
      </p:sp>
    </p:spTree>
    <p:extLst>
      <p:ext uri="{BB962C8B-B14F-4D97-AF65-F5344CB8AC3E}">
        <p14:creationId xmlns:p14="http://schemas.microsoft.com/office/powerpoint/2010/main" val="3987287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dirty="0">
              <a:cs typeface="Angsana New" panose="02020603050405020304" pitchFamily="18" charset="-34"/>
            </a:endParaRPr>
          </a:p>
        </p:txBody>
      </p:sp>
      <p:sp>
        <p:nvSpPr>
          <p:cNvPr id="4" name="スライド番号プレースホルダー 3"/>
          <p:cNvSpPr>
            <a:spLocks noGrp="1"/>
          </p:cNvSpPr>
          <p:nvPr>
            <p:ph type="sldNum" sz="quarter" idx="10"/>
          </p:nvPr>
        </p:nvSpPr>
        <p:spPr/>
        <p:txBody>
          <a:bodyPr/>
          <a:lstStyle/>
          <a:p>
            <a:fld id="{AA19D6E9-E63E-4267-B018-F3A48A3AC498}" type="slidenum">
              <a:rPr kumimoji="1" lang="en-US" smtClean="0"/>
              <a:t>2</a:t>
            </a:fld>
            <a:endParaRPr kumimoji="1" lang="en-US"/>
          </a:p>
        </p:txBody>
      </p:sp>
    </p:spTree>
    <p:extLst>
      <p:ext uri="{BB962C8B-B14F-4D97-AF65-F5344CB8AC3E}">
        <p14:creationId xmlns:p14="http://schemas.microsoft.com/office/powerpoint/2010/main" val="2359673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rPr>
              <a:t>https://jihanki.sagase.com/search/</a:t>
            </a:r>
            <a:br>
              <a:rPr lang="th-TH" sz="1200" dirty="0">
                <a:effectLst/>
                <a:latin typeface="Segoe UI" panose="020B0502040204020203" pitchFamily="34" charset="0"/>
              </a:rPr>
            </a:br>
            <a:br>
              <a:rPr lang="th-TH" sz="1200" dirty="0">
                <a:effectLst/>
                <a:latin typeface="Segoe UI" panose="020B0502040204020203" pitchFamily="34" charset="0"/>
              </a:rPr>
            </a:br>
            <a:endParaRPr lang="en-US" sz="1200" dirty="0">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7F3407EC-1255-465D-B76A-8BFD1D8DE42D}" type="slidenum">
              <a:rPr lang="en-US" smtClean="0"/>
              <a:t>20</a:t>
            </a:fld>
            <a:endParaRPr lang="en-US"/>
          </a:p>
        </p:txBody>
      </p:sp>
    </p:spTree>
    <p:extLst>
      <p:ext uri="{BB962C8B-B14F-4D97-AF65-F5344CB8AC3E}">
        <p14:creationId xmlns:p14="http://schemas.microsoft.com/office/powerpoint/2010/main" val="3493490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rtl="0" fontAlgn="base"/>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21</a:t>
            </a:fld>
            <a:endParaRPr kumimoji="1" lang="en-US"/>
          </a:p>
        </p:txBody>
      </p:sp>
    </p:spTree>
    <p:extLst>
      <p:ext uri="{BB962C8B-B14F-4D97-AF65-F5344CB8AC3E}">
        <p14:creationId xmlns:p14="http://schemas.microsoft.com/office/powerpoint/2010/main" val="6812550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https://images.app.goo.gl/RpBnPcdLDDGQVufE8</a:t>
            </a:r>
            <a:br>
              <a:rPr lang="th-TH" dirty="0"/>
            </a:br>
            <a:r>
              <a:rPr lang="en-US" dirty="0"/>
              <a:t>https://images.app.goo.gl/PhNNPhgq4Nzd6jxu8</a:t>
            </a:r>
          </a:p>
        </p:txBody>
      </p:sp>
      <p:sp>
        <p:nvSpPr>
          <p:cNvPr id="4" name="Slide Number Placeholder 3"/>
          <p:cNvSpPr>
            <a:spLocks noGrp="1"/>
          </p:cNvSpPr>
          <p:nvPr>
            <p:ph type="sldNum" sz="quarter" idx="5"/>
          </p:nvPr>
        </p:nvSpPr>
        <p:spPr/>
        <p:txBody>
          <a:bodyPr/>
          <a:lstStyle/>
          <a:p>
            <a:fld id="{7F3407EC-1255-465D-B76A-8BFD1D8DE42D}" type="slidenum">
              <a:rPr lang="en-US" smtClean="0"/>
              <a:t>22</a:t>
            </a:fld>
            <a:endParaRPr lang="en-US"/>
          </a:p>
        </p:txBody>
      </p:sp>
    </p:spTree>
    <p:extLst>
      <p:ext uri="{BB962C8B-B14F-4D97-AF65-F5344CB8AC3E}">
        <p14:creationId xmlns:p14="http://schemas.microsoft.com/office/powerpoint/2010/main" val="9167263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rtl="0" fontAlgn="base"/>
            <a:r>
              <a:rPr kumimoji="1" lang="th-TH" sz="1200" dirty="0">
                <a:cs typeface="+mn-cs"/>
              </a:rPr>
              <a:t>(หาก</a:t>
            </a:r>
            <a:r>
              <a:rPr kumimoji="1" lang="th-TH" sz="1200">
                <a:cs typeface="+mn-cs"/>
              </a:rPr>
              <a:t>มีเวลาลองให้นักเรียนพูดคุย</a:t>
            </a:r>
            <a:r>
              <a:rPr kumimoji="1" lang="th-TH" sz="1200" dirty="0">
                <a:cs typeface="+mn-cs"/>
              </a:rPr>
              <a:t>เพิ่มเติม)</a:t>
            </a:r>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23</a:t>
            </a:fld>
            <a:endParaRPr kumimoji="1" lang="en-US"/>
          </a:p>
        </p:txBody>
      </p:sp>
    </p:spTree>
    <p:extLst>
      <p:ext uri="{BB962C8B-B14F-4D97-AF65-F5344CB8AC3E}">
        <p14:creationId xmlns:p14="http://schemas.microsoft.com/office/powerpoint/2010/main" val="1133140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altLang="ja-JP" dirty="0"/>
              <a:t>ที่ญี่ปุ่นมีตู้ขายสินค้าอัตโนมัติหลากหลาย</a:t>
            </a:r>
            <a:endParaRPr lang="en-US" altLang="ja-JP" dirty="0"/>
          </a:p>
          <a:p>
            <a:r>
              <a:rPr lang="en-US" dirty="0"/>
              <a:t>https://www.photo-ac.com/main/detail/268123&amp;title=%E3%82%AC%E3%82%B7%E3%83%A3%E3%83%9D%E3%83%B3</a:t>
            </a:r>
            <a:br>
              <a:rPr lang="en-US" dirty="0"/>
            </a:br>
            <a:r>
              <a:rPr lang="en-US" dirty="0"/>
              <a:t>https://www.pakutaso.com/20220130012bitcoinatm-5.html</a:t>
            </a:r>
          </a:p>
          <a:p>
            <a:r>
              <a:rPr lang="en-US" dirty="0"/>
              <a:t>https://www.photo-ac.com/main/detail/3491003</a:t>
            </a:r>
            <a:endParaRPr lang="th-TH" dirty="0"/>
          </a:p>
          <a:p>
            <a:r>
              <a:rPr lang="en-US" dirty="0"/>
              <a:t>https://www.photo-ac.com/main/detail/27788072&amp;title=%E7%85%A7%E6%98%8E%E3%81%8C%E5%85%89%E3%82%8B%E5%A4%9C%E3%81%AE%E3%82%BF%E3%83%90%E3%82%B3%E8%87%AA%E5%8B%95%E8%B2%A9%E5%A3%B2%E6%A9%9F</a:t>
            </a:r>
            <a:r>
              <a:rPr lang="th-TH" dirty="0"/>
              <a:t> </a:t>
            </a:r>
            <a:endParaRPr lang="en-US" dirty="0"/>
          </a:p>
          <a:p>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3</a:t>
            </a:fld>
            <a:endParaRPr lang="en-US"/>
          </a:p>
        </p:txBody>
      </p:sp>
    </p:spTree>
    <p:extLst>
      <p:ext uri="{BB962C8B-B14F-4D97-AF65-F5344CB8AC3E}">
        <p14:creationId xmlns:p14="http://schemas.microsoft.com/office/powerpoint/2010/main" val="814368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4</a:t>
            </a:fld>
            <a:endParaRPr lang="en-US"/>
          </a:p>
        </p:txBody>
      </p:sp>
    </p:spTree>
    <p:extLst>
      <p:ext uri="{BB962C8B-B14F-4D97-AF65-F5344CB8AC3E}">
        <p14:creationId xmlns:p14="http://schemas.microsoft.com/office/powerpoint/2010/main" val="2315049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www.j-sda.or.jp/sp/qa_view.php?id=5cat=7#:~:text=%E3%80%90%E8%87%AA%E8%B2%A9%E6%A9%9F%E3%80%91-,%E6%97%A5%E6%9C%AC%E3%81%AB%E3%81%AF%E3%81%A9%E3%81%AE%E3%81%90%E3%82%89%E3%81%84%E3%81%AE%E6%95%B0%E3%81%AE%E8%87%AA%E8%B2%A9%E6%A9%9F%E3%81%8C,%E3%81%8C15%E4%B8%874%2C000%E5%8F%B0%E3%80%82</a:t>
            </a:r>
            <a:br>
              <a:rPr lang="en-US" dirty="0"/>
            </a:br>
            <a:r>
              <a:rPr lang="en-US" dirty="0"/>
              <a:t>https://publicdomainq.net/shocked-child-boy-0043649/</a:t>
            </a:r>
          </a:p>
          <a:p>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5</a:t>
            </a:fld>
            <a:endParaRPr lang="en-US"/>
          </a:p>
        </p:txBody>
      </p:sp>
    </p:spTree>
    <p:extLst>
      <p:ext uri="{BB962C8B-B14F-4D97-AF65-F5344CB8AC3E}">
        <p14:creationId xmlns:p14="http://schemas.microsoft.com/office/powerpoint/2010/main" val="3130543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https://www.photo-ac.com/main/detail/4189139&amp;title=%E8%87%AA%E5%8B%95%E8%B2%A9%E5%A3%B2%E6%A9%9F%E3%81%AE%E6%8A%BC%E3%83%9C%E3%82%BF%E3%83%B3</a:t>
            </a:r>
            <a:br>
              <a:rPr lang="en-US" dirty="0"/>
            </a:br>
            <a:r>
              <a:rPr lang="en-US" dirty="0"/>
              <a:t>https://www.photo-ac.com/main/detail/4774795&amp;title=%E8%87%AA%E5%8B%95%E8%B2%A9%E5%A3%B2%E6%A9%9F</a:t>
            </a:r>
            <a:br>
              <a:rPr lang="en-US" dirty="0"/>
            </a:br>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6</a:t>
            </a:fld>
            <a:endParaRPr lang="en-US"/>
          </a:p>
        </p:txBody>
      </p:sp>
    </p:spTree>
    <p:extLst>
      <p:ext uri="{BB962C8B-B14F-4D97-AF65-F5344CB8AC3E}">
        <p14:creationId xmlns:p14="http://schemas.microsoft.com/office/powerpoint/2010/main" val="816893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7</a:t>
            </a:fld>
            <a:endParaRPr lang="en-US"/>
          </a:p>
        </p:txBody>
      </p:sp>
    </p:spTree>
    <p:extLst>
      <p:ext uri="{BB962C8B-B14F-4D97-AF65-F5344CB8AC3E}">
        <p14:creationId xmlns:p14="http://schemas.microsoft.com/office/powerpoint/2010/main" val="778324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ja-JP" dirty="0"/>
              <a:t>https://www.photo-ac.com/main/detail/28912718&amp;title=%E6%B8%8B%E8%B0%B7%E3%82%B9%E3%82%AF%E3%83%A9%E3%83%B3%E3%83%96%E3%83%AB%E3%83%BB%E9%BB%84%E6%98%8F%E6%99%82</a:t>
            </a:r>
            <a:br>
              <a:rPr lang="en-US" altLang="ja-JP" dirty="0"/>
            </a:br>
            <a:br>
              <a:rPr lang="en-US" altLang="ja-JP" dirty="0"/>
            </a:br>
            <a:r>
              <a:rPr lang="en-US" altLang="ja-JP" dirty="0"/>
              <a:t>https://livejapan.com/ja/in-tokyo/in-pref-tokyo/in-shibuya/article-a0000372/</a:t>
            </a:r>
            <a:br>
              <a:rPr lang="en-US" altLang="ja-JP" dirty="0"/>
            </a:br>
            <a:endParaRPr lang="en-US" dirty="0"/>
          </a:p>
        </p:txBody>
      </p:sp>
      <p:sp>
        <p:nvSpPr>
          <p:cNvPr id="4" name="Slide Number Placeholder 3"/>
          <p:cNvSpPr>
            <a:spLocks noGrp="1"/>
          </p:cNvSpPr>
          <p:nvPr>
            <p:ph type="sldNum" sz="quarter" idx="5"/>
          </p:nvPr>
        </p:nvSpPr>
        <p:spPr/>
        <p:txBody>
          <a:bodyPr/>
          <a:lstStyle/>
          <a:p>
            <a:fld id="{7F3407EC-1255-465D-B76A-8BFD1D8DE42D}" type="slidenum">
              <a:rPr lang="en-US" smtClean="0"/>
              <a:t>8</a:t>
            </a:fld>
            <a:endParaRPr lang="en-US"/>
          </a:p>
        </p:txBody>
      </p:sp>
    </p:spTree>
    <p:extLst>
      <p:ext uri="{BB962C8B-B14F-4D97-AF65-F5344CB8AC3E}">
        <p14:creationId xmlns:p14="http://schemas.microsoft.com/office/powerpoint/2010/main" val="3635973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ja-JP" dirty="0"/>
              <a:t>https://www.ryutsuu.biz/strategy/l012923.html#:~:text=%E3%80%8C%E3%82%AA%E3%83%95%E3%82%A3%E3%82%B9%E3%83%93%E3%83%AB%E3%83%BB%E8%81%B7%E5%A0%B4%E3%80%8D%E3%81%A7,%EF%BC%85%E3%81%A7%E7%B6%9A%E3%81%84%E3%81%A6%E3%81%84%E3%82%8B%E3%80%82</a:t>
            </a:r>
            <a:endParaRPr lang="th-TH" altLang="ja-JP" dirty="0"/>
          </a:p>
          <a:p>
            <a:endParaRPr lang="th-TH" altLang="ja-JP" dirty="0"/>
          </a:p>
        </p:txBody>
      </p:sp>
      <p:sp>
        <p:nvSpPr>
          <p:cNvPr id="4" name="Slide Number Placeholder 3"/>
          <p:cNvSpPr>
            <a:spLocks noGrp="1"/>
          </p:cNvSpPr>
          <p:nvPr>
            <p:ph type="sldNum" sz="quarter" idx="5"/>
          </p:nvPr>
        </p:nvSpPr>
        <p:spPr/>
        <p:txBody>
          <a:bodyPr/>
          <a:lstStyle/>
          <a:p>
            <a:fld id="{7F3407EC-1255-465D-B76A-8BFD1D8DE42D}" type="slidenum">
              <a:rPr lang="en-US" smtClean="0"/>
              <a:t>9</a:t>
            </a:fld>
            <a:endParaRPr lang="en-US"/>
          </a:p>
        </p:txBody>
      </p:sp>
    </p:spTree>
    <p:extLst>
      <p:ext uri="{BB962C8B-B14F-4D97-AF65-F5344CB8AC3E}">
        <p14:creationId xmlns:p14="http://schemas.microsoft.com/office/powerpoint/2010/main" val="2650457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41578-23CC-A49D-380C-5600A990E9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C3AF9BC-3ACB-B2EE-B18C-21A3EDE38E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279A41B-D4ED-D135-D1C3-F69AC55DFF35}"/>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5" name="Footer Placeholder 4">
            <a:extLst>
              <a:ext uri="{FF2B5EF4-FFF2-40B4-BE49-F238E27FC236}">
                <a16:creationId xmlns:a16="http://schemas.microsoft.com/office/drawing/2014/main" id="{2320D800-47A1-C116-5739-7489D96A6C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737A6F-0588-212F-F959-D0CB0FE18B15}"/>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1946660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E7D81-C017-9D18-FA08-F26FF97001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B2402D8-0927-EE82-D92C-E627D2B195C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6C2D45-0008-D7DE-E0FF-F581E74A787A}"/>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5" name="Footer Placeholder 4">
            <a:extLst>
              <a:ext uri="{FF2B5EF4-FFF2-40B4-BE49-F238E27FC236}">
                <a16:creationId xmlns:a16="http://schemas.microsoft.com/office/drawing/2014/main" id="{7406300B-9F8B-F51B-854B-A1AC7A5E67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124143-1015-2501-5794-7D7FC00187BE}"/>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2022698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2CEDAB-5257-E223-F945-B433F6E7368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4CAA34-02EB-C0CD-24F6-04A75088B73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C57DA5-5278-BB4A-DB2A-40F567224296}"/>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5" name="Footer Placeholder 4">
            <a:extLst>
              <a:ext uri="{FF2B5EF4-FFF2-40B4-BE49-F238E27FC236}">
                <a16:creationId xmlns:a16="http://schemas.microsoft.com/office/drawing/2014/main" id="{BB2F7A1F-2F46-8F42-69C9-1991873AF1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31F11D-140E-3BAE-97FA-205DE64EC7D5}"/>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691360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E388-1841-8308-0C45-44F3A9A489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EAD594-A9D3-9A13-D797-BD3D6908678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14B997-F931-CE38-7F14-E9A081884E98}"/>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5" name="Footer Placeholder 4">
            <a:extLst>
              <a:ext uri="{FF2B5EF4-FFF2-40B4-BE49-F238E27FC236}">
                <a16:creationId xmlns:a16="http://schemas.microsoft.com/office/drawing/2014/main" id="{2034AD0B-F0CA-273A-1806-28B5411DFB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9BA562-4376-0FF8-5400-448952E1CEC3}"/>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1105820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36B53-D206-9BC1-B282-5534985B30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7146E8C-99E7-70A7-7A17-512697B61C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8F027C-E36F-B346-254B-E1F30EE87150}"/>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5" name="Footer Placeholder 4">
            <a:extLst>
              <a:ext uri="{FF2B5EF4-FFF2-40B4-BE49-F238E27FC236}">
                <a16:creationId xmlns:a16="http://schemas.microsoft.com/office/drawing/2014/main" id="{F04E0D07-802C-AE98-5547-F46B312BE9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8BB593-6428-B0ED-EC4D-504638BB128A}"/>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4038937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D3710-B8C1-99D4-2CA2-FE2F63DE03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754D7A-A450-AF91-36D8-BF7BFBAF7A8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6A591F3-AA2B-084C-7002-CE906B04E5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44E1DD-5728-6891-F345-10F857BB74D8}"/>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6" name="Footer Placeholder 5">
            <a:extLst>
              <a:ext uri="{FF2B5EF4-FFF2-40B4-BE49-F238E27FC236}">
                <a16:creationId xmlns:a16="http://schemas.microsoft.com/office/drawing/2014/main" id="{E09DCD3B-0FB0-0BFF-804A-ACD350700D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4DE462-B5DA-7060-5052-6A682A8450A6}"/>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246179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6B588-77AB-77AF-E649-4618B95778E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E91192-C1F0-4F3B-7671-6C324ACD19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26DB97E-42AD-8987-10BF-335EB9B3E1C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BDF44D-0BCE-14A0-4865-41C93453E3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FAE3FE-FCFE-8D47-5AAC-EF2D5DB4C72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7AC206A-58B3-018B-338C-5771CA18D07C}"/>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8" name="Footer Placeholder 7">
            <a:extLst>
              <a:ext uri="{FF2B5EF4-FFF2-40B4-BE49-F238E27FC236}">
                <a16:creationId xmlns:a16="http://schemas.microsoft.com/office/drawing/2014/main" id="{C8AF3CAF-25F0-5580-D4F1-C614901C30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92B358-333F-C28A-3B26-7C8F1CDBCD5D}"/>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920281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5BA74-8427-9CE4-C812-BCC46AEA66F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4BC9B24-14AA-30D7-6F4E-647273E1C566}"/>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4" name="Footer Placeholder 3">
            <a:extLst>
              <a:ext uri="{FF2B5EF4-FFF2-40B4-BE49-F238E27FC236}">
                <a16:creationId xmlns:a16="http://schemas.microsoft.com/office/drawing/2014/main" id="{6D4162C6-2DCE-F9B5-D6FA-EF23E747D41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CBCF1D2-90FC-233C-AF68-3A45677BA820}"/>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2587320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E2C3AF-3A0B-F310-8E4C-D32B57F5D4EC}"/>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3" name="Footer Placeholder 2">
            <a:extLst>
              <a:ext uri="{FF2B5EF4-FFF2-40B4-BE49-F238E27FC236}">
                <a16:creationId xmlns:a16="http://schemas.microsoft.com/office/drawing/2014/main" id="{337CB09B-A1C2-3494-6E79-17B50F89192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E23225-C6FD-0E6C-E5FF-20E9A75432F4}"/>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93317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085C8-966D-A43C-BFF9-489D1C2173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BA8724-E863-4656-7A08-0EF8184D8B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F856EF0-3273-96BF-4D07-70294A267E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0E5C63-0B2D-CE89-5C87-E1AF491A8654}"/>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6" name="Footer Placeholder 5">
            <a:extLst>
              <a:ext uri="{FF2B5EF4-FFF2-40B4-BE49-F238E27FC236}">
                <a16:creationId xmlns:a16="http://schemas.microsoft.com/office/drawing/2014/main" id="{F4030396-C467-CA9D-D168-F2E69B0B7B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1EF992-AC20-F0C2-A333-40BDADFC5BEA}"/>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4010934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E403D-9045-CEBF-FD30-7A0557375F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A0AC62-6603-754C-6FF7-EDC1FD65B4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F052ED-A243-FA4C-A5BD-5D22844EF2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0E0C2B-80B6-D0C9-A08E-129990ED0379}"/>
              </a:ext>
            </a:extLst>
          </p:cNvPr>
          <p:cNvSpPr>
            <a:spLocks noGrp="1"/>
          </p:cNvSpPr>
          <p:nvPr>
            <p:ph type="dt" sz="half" idx="10"/>
          </p:nvPr>
        </p:nvSpPr>
        <p:spPr/>
        <p:txBody>
          <a:bodyPr/>
          <a:lstStyle/>
          <a:p>
            <a:fld id="{EB360F64-006D-462A-B787-10EF24047384}" type="datetimeFigureOut">
              <a:rPr lang="en-US" smtClean="0"/>
              <a:t>5/22/2026</a:t>
            </a:fld>
            <a:endParaRPr lang="en-US"/>
          </a:p>
        </p:txBody>
      </p:sp>
      <p:sp>
        <p:nvSpPr>
          <p:cNvPr id="6" name="Footer Placeholder 5">
            <a:extLst>
              <a:ext uri="{FF2B5EF4-FFF2-40B4-BE49-F238E27FC236}">
                <a16:creationId xmlns:a16="http://schemas.microsoft.com/office/drawing/2014/main" id="{65E19223-FDA9-600B-EA6F-1F8A9406AB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C30683-FDF6-6900-66F0-74693F26FA39}"/>
              </a:ext>
            </a:extLst>
          </p:cNvPr>
          <p:cNvSpPr>
            <a:spLocks noGrp="1"/>
          </p:cNvSpPr>
          <p:nvPr>
            <p:ph type="sldNum" sz="quarter" idx="12"/>
          </p:nvPr>
        </p:nvSpPr>
        <p:spPr/>
        <p:txBody>
          <a:bodyPr/>
          <a:lstStyle/>
          <a:p>
            <a:fld id="{A8175B90-667D-4838-BBCB-4CDD7CAC631A}" type="slidenum">
              <a:rPr lang="en-US" smtClean="0"/>
              <a:t>‹#›</a:t>
            </a:fld>
            <a:endParaRPr lang="en-US"/>
          </a:p>
        </p:txBody>
      </p:sp>
    </p:spTree>
    <p:extLst>
      <p:ext uri="{BB962C8B-B14F-4D97-AF65-F5344CB8AC3E}">
        <p14:creationId xmlns:p14="http://schemas.microsoft.com/office/powerpoint/2010/main" val="51316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48850E-9DC8-03DF-7F8E-E564F61F01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78949C-64B9-184D-D0AC-2CB849928D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A25AF0-1ACD-68DF-2BFD-D5541ECBA7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360F64-006D-462A-B787-10EF24047384}" type="datetimeFigureOut">
              <a:rPr lang="en-US" smtClean="0"/>
              <a:t>5/22/2026</a:t>
            </a:fld>
            <a:endParaRPr lang="en-US"/>
          </a:p>
        </p:txBody>
      </p:sp>
      <p:sp>
        <p:nvSpPr>
          <p:cNvPr id="5" name="Footer Placeholder 4">
            <a:extLst>
              <a:ext uri="{FF2B5EF4-FFF2-40B4-BE49-F238E27FC236}">
                <a16:creationId xmlns:a16="http://schemas.microsoft.com/office/drawing/2014/main" id="{FF63534D-0405-587E-4157-EE281E6BDD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6AA8D48-7E5E-C544-F8BB-6AD70DC79E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175B90-667D-4838-BBCB-4CDD7CAC631A}" type="slidenum">
              <a:rPr lang="en-US" smtClean="0"/>
              <a:t>‹#›</a:t>
            </a:fld>
            <a:endParaRPr lang="en-US"/>
          </a:p>
        </p:txBody>
      </p:sp>
    </p:spTree>
    <p:extLst>
      <p:ext uri="{BB962C8B-B14F-4D97-AF65-F5344CB8AC3E}">
        <p14:creationId xmlns:p14="http://schemas.microsoft.com/office/powerpoint/2010/main" val="11450581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tiff"/></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hyperlink" Target="https://www.postalmuseum.jp/column/collection/post.html"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31.jpg"/><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89B7BFD-8F45-4093-AD9C-91B15B050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タイトル 1">
            <a:extLst>
              <a:ext uri="{FF2B5EF4-FFF2-40B4-BE49-F238E27FC236}">
                <a16:creationId xmlns:a16="http://schemas.microsoft.com/office/drawing/2014/main" id="{825CC6A8-6C05-D11E-28F7-43168CA76063}"/>
              </a:ext>
            </a:extLst>
          </p:cNvPr>
          <p:cNvSpPr>
            <a:spLocks noGrp="1"/>
          </p:cNvSpPr>
          <p:nvPr>
            <p:ph type="ctrTitle"/>
          </p:nvPr>
        </p:nvSpPr>
        <p:spPr>
          <a:xfrm>
            <a:off x="1610060" y="525733"/>
            <a:ext cx="3626231" cy="1620753"/>
          </a:xfrm>
        </p:spPr>
        <p:txBody>
          <a:bodyPr>
            <a:normAutofit/>
          </a:bodyPr>
          <a:lstStyle/>
          <a:p>
            <a:r>
              <a:rPr kumimoji="1" lang="ja-JP" altLang="en-US" sz="5400" b="1" dirty="0">
                <a:solidFill>
                  <a:schemeClr val="bg1"/>
                </a:solidFill>
                <a:latin typeface="UD Digi Kyokasho NK-B" panose="02020700000000000000" pitchFamily="18" charset="-128"/>
                <a:ea typeface="UD Digi Kyokasho NK-B" panose="02020700000000000000" pitchFamily="18" charset="-128"/>
                <a:cs typeface="+mn-cs"/>
              </a:rPr>
              <a:t>だい</a:t>
            </a:r>
            <a:r>
              <a:rPr kumimoji="1" lang="en-US" altLang="ja-JP" sz="5400" b="1" dirty="0">
                <a:solidFill>
                  <a:schemeClr val="bg1"/>
                </a:solidFill>
                <a:latin typeface="UD Digi Kyokasho NK-B" panose="02020700000000000000" pitchFamily="18" charset="-128"/>
                <a:ea typeface="UD Digi Kyokasho NK-B" panose="02020700000000000000" pitchFamily="18" charset="-128"/>
                <a:cs typeface="+mn-cs"/>
              </a:rPr>
              <a:t>25</a:t>
            </a:r>
            <a:r>
              <a:rPr lang="ja-JP" altLang="en-US" sz="5400" b="1" dirty="0">
                <a:solidFill>
                  <a:schemeClr val="bg1"/>
                </a:solidFill>
                <a:latin typeface="UD Digi Kyokasho NK-B" panose="02020700000000000000" pitchFamily="18" charset="-128"/>
                <a:ea typeface="UD Digi Kyokasho NK-B" panose="02020700000000000000" pitchFamily="18" charset="-128"/>
                <a:cs typeface="+mn-cs"/>
              </a:rPr>
              <a:t>か</a:t>
            </a:r>
            <a:r>
              <a:rPr kumimoji="1" lang="ja-JP" altLang="en-US" sz="5400" b="1" dirty="0">
                <a:solidFill>
                  <a:schemeClr val="bg1"/>
                </a:solidFill>
                <a:latin typeface="UD Digi Kyokasho NK-B" panose="02020700000000000000" pitchFamily="18" charset="-128"/>
                <a:ea typeface="UD Digi Kyokasho NK-B" panose="02020700000000000000" pitchFamily="18" charset="-128"/>
                <a:cs typeface="+mn-cs"/>
              </a:rPr>
              <a:t>　自動販売機</a:t>
            </a:r>
            <a:endParaRPr kumimoji="1" lang="en-US" sz="5400" b="1" dirty="0">
              <a:solidFill>
                <a:schemeClr val="bg1"/>
              </a:solidFill>
              <a:latin typeface="UD Digi Kyokasho NK-B" panose="02020700000000000000" pitchFamily="18" charset="-128"/>
              <a:ea typeface="UD Digi Kyokasho NK-B" panose="02020700000000000000" pitchFamily="18" charset="-128"/>
              <a:cs typeface="+mn-cs"/>
            </a:endParaRPr>
          </a:p>
        </p:txBody>
      </p:sp>
      <p:sp>
        <p:nvSpPr>
          <p:cNvPr id="13" name="Freeform: Shape 12">
            <a:extLst>
              <a:ext uri="{FF2B5EF4-FFF2-40B4-BE49-F238E27FC236}">
                <a16:creationId xmlns:a16="http://schemas.microsoft.com/office/drawing/2014/main" id="{64856DF8-E786-4A2B-BCE9-1D3AA7C5D0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065353"/>
            <a:ext cx="1297983" cy="277779"/>
          </a:xfrm>
          <a:custGeom>
            <a:avLst/>
            <a:gdLst>
              <a:gd name="connsiteX0" fmla="*/ 94113 w 1297983"/>
              <a:gd name="connsiteY0" fmla="*/ 0 h 277779"/>
              <a:gd name="connsiteX1" fmla="*/ 332874 w 1297983"/>
              <a:gd name="connsiteY1" fmla="*/ 238761 h 277779"/>
              <a:gd name="connsiteX2" fmla="*/ 571883 w 1297983"/>
              <a:gd name="connsiteY2" fmla="*/ 0 h 277779"/>
              <a:gd name="connsiteX3" fmla="*/ 810645 w 1297983"/>
              <a:gd name="connsiteY3" fmla="*/ 238761 h 277779"/>
              <a:gd name="connsiteX4" fmla="*/ 1049406 w 1297983"/>
              <a:gd name="connsiteY4" fmla="*/ 0 h 277779"/>
              <a:gd name="connsiteX5" fmla="*/ 1297983 w 1297983"/>
              <a:gd name="connsiteY5" fmla="*/ 248577 h 277779"/>
              <a:gd name="connsiteX6" fmla="*/ 1278599 w 1297983"/>
              <a:gd name="connsiteY6" fmla="*/ 267963 h 277779"/>
              <a:gd name="connsiteX7" fmla="*/ 1049406 w 1297983"/>
              <a:gd name="connsiteY7" fmla="*/ 39017 h 277779"/>
              <a:gd name="connsiteX8" fmla="*/ 810645 w 1297983"/>
              <a:gd name="connsiteY8" fmla="*/ 277779 h 277779"/>
              <a:gd name="connsiteX9" fmla="*/ 571883 w 1297983"/>
              <a:gd name="connsiteY9" fmla="*/ 39017 h 277779"/>
              <a:gd name="connsiteX10" fmla="*/ 332874 w 1297983"/>
              <a:gd name="connsiteY10" fmla="*/ 277779 h 277779"/>
              <a:gd name="connsiteX11" fmla="*/ 94113 w 1297983"/>
              <a:gd name="connsiteY11" fmla="*/ 39017 h 277779"/>
              <a:gd name="connsiteX12" fmla="*/ 0 w 1297983"/>
              <a:gd name="connsiteY12" fmla="*/ 133130 h 277779"/>
              <a:gd name="connsiteX13" fmla="*/ 0 w 1297983"/>
              <a:gd name="connsiteY13" fmla="*/ 94113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7983" h="277779">
                <a:moveTo>
                  <a:pt x="94113" y="0"/>
                </a:moveTo>
                <a:lnTo>
                  <a:pt x="332874" y="238761"/>
                </a:lnTo>
                <a:lnTo>
                  <a:pt x="571883" y="0"/>
                </a:lnTo>
                <a:lnTo>
                  <a:pt x="810645" y="238761"/>
                </a:lnTo>
                <a:lnTo>
                  <a:pt x="1049406" y="0"/>
                </a:lnTo>
                <a:lnTo>
                  <a:pt x="1297983" y="248577"/>
                </a:lnTo>
                <a:lnTo>
                  <a:pt x="1278599" y="267963"/>
                </a:lnTo>
                <a:lnTo>
                  <a:pt x="1049406" y="39017"/>
                </a:lnTo>
                <a:lnTo>
                  <a:pt x="810645" y="277779"/>
                </a:lnTo>
                <a:lnTo>
                  <a:pt x="571883" y="39017"/>
                </a:lnTo>
                <a:lnTo>
                  <a:pt x="332874" y="277779"/>
                </a:lnTo>
                <a:lnTo>
                  <a:pt x="94113" y="39017"/>
                </a:lnTo>
                <a:lnTo>
                  <a:pt x="0" y="133130"/>
                </a:lnTo>
                <a:lnTo>
                  <a:pt x="0" y="94113"/>
                </a:lnTo>
                <a:close/>
              </a:path>
            </a:pathLst>
          </a:custGeom>
          <a:solidFill>
            <a:schemeClr val="bg1"/>
          </a:solidFill>
          <a:ln w="9525" cap="flat">
            <a:noFill/>
            <a:prstDash val="solid"/>
            <a:miter/>
          </a:ln>
        </p:spPr>
        <p:txBody>
          <a:bodyPr wrap="square" rtlCol="0" anchor="ctr">
            <a:noAutofit/>
          </a:bodyPr>
          <a:lstStyle/>
          <a:p>
            <a:endParaRPr lang="en-US"/>
          </a:p>
        </p:txBody>
      </p:sp>
      <p:sp>
        <p:nvSpPr>
          <p:cNvPr id="15" name="Freeform: Shape 14">
            <a:extLst>
              <a:ext uri="{FF2B5EF4-FFF2-40B4-BE49-F238E27FC236}">
                <a16:creationId xmlns:a16="http://schemas.microsoft.com/office/drawing/2014/main" id="{E646A872-7F34-4E27-B0A7-9720177E37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505088"/>
            <a:ext cx="1297983" cy="277779"/>
          </a:xfrm>
          <a:custGeom>
            <a:avLst/>
            <a:gdLst>
              <a:gd name="connsiteX0" fmla="*/ 94113 w 1297983"/>
              <a:gd name="connsiteY0" fmla="*/ 0 h 277779"/>
              <a:gd name="connsiteX1" fmla="*/ 332874 w 1297983"/>
              <a:gd name="connsiteY1" fmla="*/ 238761 h 277779"/>
              <a:gd name="connsiteX2" fmla="*/ 571883 w 1297983"/>
              <a:gd name="connsiteY2" fmla="*/ 0 h 277779"/>
              <a:gd name="connsiteX3" fmla="*/ 810645 w 1297983"/>
              <a:gd name="connsiteY3" fmla="*/ 238761 h 277779"/>
              <a:gd name="connsiteX4" fmla="*/ 1049406 w 1297983"/>
              <a:gd name="connsiteY4" fmla="*/ 0 h 277779"/>
              <a:gd name="connsiteX5" fmla="*/ 1297983 w 1297983"/>
              <a:gd name="connsiteY5" fmla="*/ 248577 h 277779"/>
              <a:gd name="connsiteX6" fmla="*/ 1278599 w 1297983"/>
              <a:gd name="connsiteY6" fmla="*/ 268208 h 277779"/>
              <a:gd name="connsiteX7" fmla="*/ 1049406 w 1297983"/>
              <a:gd name="connsiteY7" fmla="*/ 39017 h 277779"/>
              <a:gd name="connsiteX8" fmla="*/ 810645 w 1297983"/>
              <a:gd name="connsiteY8" fmla="*/ 277779 h 277779"/>
              <a:gd name="connsiteX9" fmla="*/ 571883 w 1297983"/>
              <a:gd name="connsiteY9" fmla="*/ 39017 h 277779"/>
              <a:gd name="connsiteX10" fmla="*/ 332874 w 1297983"/>
              <a:gd name="connsiteY10" fmla="*/ 277779 h 277779"/>
              <a:gd name="connsiteX11" fmla="*/ 94113 w 1297983"/>
              <a:gd name="connsiteY11" fmla="*/ 39017 h 277779"/>
              <a:gd name="connsiteX12" fmla="*/ 0 w 1297983"/>
              <a:gd name="connsiteY12" fmla="*/ 133130 h 277779"/>
              <a:gd name="connsiteX13" fmla="*/ 0 w 1297983"/>
              <a:gd name="connsiteY13" fmla="*/ 94113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7983" h="277779">
                <a:moveTo>
                  <a:pt x="94113" y="0"/>
                </a:moveTo>
                <a:lnTo>
                  <a:pt x="332874" y="238761"/>
                </a:lnTo>
                <a:lnTo>
                  <a:pt x="571883" y="0"/>
                </a:lnTo>
                <a:lnTo>
                  <a:pt x="810645" y="238761"/>
                </a:lnTo>
                <a:lnTo>
                  <a:pt x="1049406" y="0"/>
                </a:lnTo>
                <a:lnTo>
                  <a:pt x="1297983" y="248577"/>
                </a:lnTo>
                <a:lnTo>
                  <a:pt x="1278599" y="268208"/>
                </a:lnTo>
                <a:lnTo>
                  <a:pt x="1049406" y="39017"/>
                </a:lnTo>
                <a:lnTo>
                  <a:pt x="810645" y="277779"/>
                </a:lnTo>
                <a:lnTo>
                  <a:pt x="571883" y="39017"/>
                </a:lnTo>
                <a:lnTo>
                  <a:pt x="332874" y="277779"/>
                </a:lnTo>
                <a:lnTo>
                  <a:pt x="94113" y="39017"/>
                </a:lnTo>
                <a:lnTo>
                  <a:pt x="0" y="133130"/>
                </a:lnTo>
                <a:lnTo>
                  <a:pt x="0" y="94113"/>
                </a:lnTo>
                <a:close/>
              </a:path>
            </a:pathLst>
          </a:custGeom>
          <a:solidFill>
            <a:schemeClr val="bg1"/>
          </a:solidFill>
          <a:ln w="9525" cap="flat">
            <a:noFill/>
            <a:prstDash val="solid"/>
            <a:miter/>
          </a:ln>
        </p:spPr>
        <p:txBody>
          <a:bodyPr wrap="square" rtlCol="0" anchor="ctr">
            <a:noAutofit/>
          </a:bodyPr>
          <a:lstStyle/>
          <a:p>
            <a:endParaRPr lang="en-US"/>
          </a:p>
        </p:txBody>
      </p:sp>
      <p:sp>
        <p:nvSpPr>
          <p:cNvPr id="17" name="Oval 16">
            <a:extLst>
              <a:ext uri="{FF2B5EF4-FFF2-40B4-BE49-F238E27FC236}">
                <a16:creationId xmlns:a16="http://schemas.microsoft.com/office/drawing/2014/main" id="{AE689860-A291-4B0F-AB65-421F8C20E2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83640" y="2714402"/>
            <a:ext cx="3938846" cy="3938846"/>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82BEF57-041E-4DE3-B65C-CBE71211B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83640" y="2714402"/>
            <a:ext cx="3938846" cy="3938846"/>
          </a:xfrm>
          <a:prstGeom prst="ellipse">
            <a:avLst/>
          </a:pr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D9DFE8A5-DCEC-4A43-B613-D62AC8C57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6438" y="267945"/>
            <a:ext cx="3055711" cy="3055711"/>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5E0BF71-78CD-4FD9-BB54-48CD141589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6438" y="267945"/>
            <a:ext cx="3055711" cy="3055711"/>
          </a:xfrm>
          <a:prstGeom prst="ellipse">
            <a:avLst/>
          </a:pr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26B7664A-BE61-4A65-B937-A31E08B8B9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90042" y="201891"/>
            <a:ext cx="3055711" cy="3055711"/>
          </a:xfrm>
          <a:prstGeom prst="ellipse">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raphic 212">
            <a:extLst>
              <a:ext uri="{FF2B5EF4-FFF2-40B4-BE49-F238E27FC236}">
                <a16:creationId xmlns:a16="http://schemas.microsoft.com/office/drawing/2014/main" id="{279CAF82-0ECF-42BE-8F37-F71941E5D4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05044" y="529755"/>
            <a:ext cx="413564" cy="413564"/>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9" name="Graphic 212">
            <a:extLst>
              <a:ext uri="{FF2B5EF4-FFF2-40B4-BE49-F238E27FC236}">
                <a16:creationId xmlns:a16="http://schemas.microsoft.com/office/drawing/2014/main" id="{0AE773EE-DD7B-4F25-945A-3F59DEE680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05044" y="529755"/>
            <a:ext cx="413564" cy="413564"/>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31" name="Graphic 185">
            <a:extLst>
              <a:ext uri="{FF2B5EF4-FFF2-40B4-BE49-F238E27FC236}">
                <a16:creationId xmlns:a16="http://schemas.microsoft.com/office/drawing/2014/main" id="{FB9739EB-7F66-433D-841F-AB3CD18700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61467" y="1770675"/>
            <a:ext cx="1054466" cy="469689"/>
            <a:chOff x="9841624" y="4115729"/>
            <a:chExt cx="602169" cy="268223"/>
          </a:xfrm>
          <a:solidFill>
            <a:schemeClr val="bg1"/>
          </a:solidFill>
        </p:grpSpPr>
        <p:sp>
          <p:nvSpPr>
            <p:cNvPr id="32" name="Freeform: Shape 31">
              <a:extLst>
                <a:ext uri="{FF2B5EF4-FFF2-40B4-BE49-F238E27FC236}">
                  <a16:creationId xmlns:a16="http://schemas.microsoft.com/office/drawing/2014/main" id="{104F2BBD-A005-4DCB-9566-F2351050B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8B00DEC7-198B-49D1-98FD-018F3ECFC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14DFC82-B3B3-468E-91B3-1302CFC684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D3250EFE-214E-4B8E-AF96-036A514FFB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AD058EBE-D4A5-4C43-B170-6A451F87A7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38" name="Oval 37">
            <a:extLst>
              <a:ext uri="{FF2B5EF4-FFF2-40B4-BE49-F238E27FC236}">
                <a16:creationId xmlns:a16="http://schemas.microsoft.com/office/drawing/2014/main" id="{033BC44A-0661-43B4-9C14-FD5963C226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5735" y="4917084"/>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Oval 39">
            <a:extLst>
              <a:ext uri="{FF2B5EF4-FFF2-40B4-BE49-F238E27FC236}">
                <a16:creationId xmlns:a16="http://schemas.microsoft.com/office/drawing/2014/main" id="{2A7F3B2F-8A53-4176-8D77-ECA28FF4D6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5735" y="4917084"/>
            <a:ext cx="319941" cy="319941"/>
          </a:xfrm>
          <a:prstGeom prst="ellipse">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Oval 41">
            <a:extLst>
              <a:ext uri="{FF2B5EF4-FFF2-40B4-BE49-F238E27FC236}">
                <a16:creationId xmlns:a16="http://schemas.microsoft.com/office/drawing/2014/main" id="{87045360-A428-4E4B-989C-E4EF4D920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70947" y="2618037"/>
            <a:ext cx="3938846" cy="3938846"/>
          </a:xfrm>
          <a:prstGeom prst="ellipse">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A cartoon of a child&#10;&#10;Description automatically generated">
            <a:extLst>
              <a:ext uri="{FF2B5EF4-FFF2-40B4-BE49-F238E27FC236}">
                <a16:creationId xmlns:a16="http://schemas.microsoft.com/office/drawing/2014/main" id="{66A97BE9-6279-3AB9-A988-AAA9446467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9242" y="699636"/>
            <a:ext cx="1630303" cy="2104795"/>
          </a:xfrm>
          <a:prstGeom prst="rect">
            <a:avLst/>
          </a:prstGeom>
        </p:spPr>
      </p:pic>
      <p:pic>
        <p:nvPicPr>
          <p:cNvPr id="4" name="Picture 26" descr="A cartoon of a child&#10;&#10;Description automatically generated">
            <a:extLst>
              <a:ext uri="{FF2B5EF4-FFF2-40B4-BE49-F238E27FC236}">
                <a16:creationId xmlns:a16="http://schemas.microsoft.com/office/drawing/2014/main" id="{9F7AF97F-F3C5-E447-4F9E-5DB32E9D23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9949" y="3319261"/>
            <a:ext cx="2180841" cy="2560781"/>
          </a:xfrm>
          <a:prstGeom prst="rect">
            <a:avLst/>
          </a:prstGeom>
        </p:spPr>
      </p:pic>
      <p:sp>
        <p:nvSpPr>
          <p:cNvPr id="7" name="角丸四角形吹き出し 6">
            <a:extLst>
              <a:ext uri="{FF2B5EF4-FFF2-40B4-BE49-F238E27FC236}">
                <a16:creationId xmlns:a16="http://schemas.microsoft.com/office/drawing/2014/main" id="{BB79B608-4C8D-17C2-5679-6CE911732718}"/>
              </a:ext>
            </a:extLst>
          </p:cNvPr>
          <p:cNvSpPr/>
          <p:nvPr/>
        </p:nvSpPr>
        <p:spPr>
          <a:xfrm>
            <a:off x="1145754" y="2497062"/>
            <a:ext cx="4357892" cy="1620753"/>
          </a:xfrm>
          <a:prstGeom prst="wedgeRoundRectCallout">
            <a:avLst>
              <a:gd name="adj1" fmla="val 70026"/>
              <a:gd name="adj2" fmla="val -4075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ja-JP" altLang="en-US" sz="2400" dirty="0">
                <a:latin typeface="UD Digi Kyokasho NK-R" panose="02020400000000000000" pitchFamily="18" charset="-128"/>
                <a:ea typeface="UD Digi Kyokasho NK-R" panose="02020400000000000000" pitchFamily="18" charset="-128"/>
              </a:rPr>
              <a:t>日本の自動販売機を見たことがありますか。どんな商品を</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売っているか知っていますか。</a:t>
            </a:r>
            <a:endParaRPr kumimoji="1" lang="en-US" sz="2400" dirty="0">
              <a:latin typeface="UD Digi Kyokasho NK-R" panose="02020400000000000000" pitchFamily="18" charset="-128"/>
              <a:ea typeface="UD Digi Kyokasho NK-R" panose="02020400000000000000" pitchFamily="18" charset="-128"/>
            </a:endParaRPr>
          </a:p>
        </p:txBody>
      </p:sp>
      <p:sp>
        <p:nvSpPr>
          <p:cNvPr id="8" name="角丸四角形吹き出し 6">
            <a:extLst>
              <a:ext uri="{FF2B5EF4-FFF2-40B4-BE49-F238E27FC236}">
                <a16:creationId xmlns:a16="http://schemas.microsoft.com/office/drawing/2014/main" id="{26D9FA83-F807-D1CF-6B1A-6F9760CAEB40}"/>
              </a:ext>
            </a:extLst>
          </p:cNvPr>
          <p:cNvSpPr/>
          <p:nvPr/>
        </p:nvSpPr>
        <p:spPr>
          <a:xfrm>
            <a:off x="3157869" y="4268284"/>
            <a:ext cx="4156257" cy="1959739"/>
          </a:xfrm>
          <a:prstGeom prst="wedgeRoundRectCallout">
            <a:avLst>
              <a:gd name="adj1" fmla="val 69422"/>
              <a:gd name="adj2" fmla="val -3302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ja-JP" altLang="en-US" sz="2400" dirty="0">
                <a:latin typeface="UD Digi Kyokasho NK-R" panose="02020400000000000000" pitchFamily="18" charset="-128"/>
                <a:ea typeface="UD Digi Kyokasho NK-R" panose="02020400000000000000" pitchFamily="18" charset="-128"/>
              </a:rPr>
              <a:t>自動販売機のほかに、</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いろいろな便利な</a:t>
            </a:r>
            <a:r>
              <a:rPr lang="ja-JP" altLang="en-US" sz="2400" dirty="0">
                <a:solidFill>
                  <a:srgbClr val="374151"/>
                </a:solidFill>
                <a:latin typeface="UD Digi Kyokasho NK-R" panose="02020400000000000000" pitchFamily="18" charset="-128"/>
                <a:ea typeface="UD Digi Kyokasho NK-R" panose="02020400000000000000" pitchFamily="18" charset="-128"/>
              </a:rPr>
              <a:t>機器</a:t>
            </a:r>
            <a:r>
              <a:rPr lang="ja-JP" altLang="en-US" sz="2400" dirty="0">
                <a:latin typeface="UD Digi Kyokasho NK-R" panose="02020400000000000000" pitchFamily="18" charset="-128"/>
                <a:ea typeface="UD Digi Kyokasho NK-R" panose="02020400000000000000" pitchFamily="18" charset="-128"/>
              </a:rPr>
              <a:t>が</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あります。さあ、見てみましょう！</a:t>
            </a:r>
            <a:endParaRPr kumimoji="1" lang="en-US" sz="2400" dirty="0">
              <a:latin typeface="UD Digi Kyokasho NK-R" panose="02020400000000000000" pitchFamily="18" charset="-128"/>
              <a:ea typeface="UD Digi Kyokasho NK-R" panose="02020400000000000000" pitchFamily="18" charset="-128"/>
            </a:endParaRPr>
          </a:p>
        </p:txBody>
      </p:sp>
      <p:sp>
        <p:nvSpPr>
          <p:cNvPr id="2" name="TextBox 1">
            <a:extLst>
              <a:ext uri="{FF2B5EF4-FFF2-40B4-BE49-F238E27FC236}">
                <a16:creationId xmlns:a16="http://schemas.microsoft.com/office/drawing/2014/main" id="{2C6F55AD-CEE1-56F2-9FA9-6896D241B3D2}"/>
              </a:ext>
            </a:extLst>
          </p:cNvPr>
          <p:cNvSpPr txBox="1"/>
          <p:nvPr/>
        </p:nvSpPr>
        <p:spPr>
          <a:xfrm>
            <a:off x="10633" y="6287668"/>
            <a:ext cx="12192000" cy="584775"/>
          </a:xfrm>
          <a:prstGeom prst="rect">
            <a:avLst/>
          </a:prstGeom>
          <a:noFill/>
        </p:spPr>
        <p:txBody>
          <a:bodyPr wrap="square" rtlCol="0">
            <a:spAutoFit/>
          </a:bodyPr>
          <a:lstStyle/>
          <a:p>
            <a:r>
              <a:rPr lang="en-US" altLang="ja-JP" sz="1600" dirty="0">
                <a:solidFill>
                  <a:schemeClr val="bg1"/>
                </a:solidFill>
                <a:latin typeface="UD Digi Kyokasho NK-R" panose="02020400000000000000" pitchFamily="18" charset="-128"/>
                <a:ea typeface="UD Digi Kyokasho NK-R" panose="02020400000000000000" pitchFamily="18" charset="-128"/>
              </a:rPr>
              <a:t>※</a:t>
            </a:r>
            <a:r>
              <a:rPr lang="ja-JP" altLang="en-US" sz="1600" dirty="0">
                <a:solidFill>
                  <a:schemeClr val="bg1"/>
                </a:solidFill>
                <a:latin typeface="UD Digi Kyokasho NK-R" panose="02020400000000000000" pitchFamily="18" charset="-128"/>
                <a:ea typeface="UD Digi Kyokasho NK-R" panose="02020400000000000000" pitchFamily="18" charset="-128"/>
              </a:rPr>
              <a:t>本</a:t>
            </a:r>
            <a:r>
              <a:rPr lang="en-US" altLang="ja-JP" sz="1600" dirty="0">
                <a:solidFill>
                  <a:schemeClr val="bg1"/>
                </a:solidFill>
                <a:latin typeface="UD Digi Kyokasho NK-R" panose="02020400000000000000" pitchFamily="18" charset="-128"/>
                <a:ea typeface="UD Digi Kyokasho NK-R" panose="02020400000000000000" pitchFamily="18" charset="-128"/>
              </a:rPr>
              <a:t>PowerPoint</a:t>
            </a:r>
            <a:r>
              <a:rPr lang="ja-JP" altLang="en-US" sz="1600" dirty="0">
                <a:solidFill>
                  <a:schemeClr val="bg1"/>
                </a:solidFill>
                <a:latin typeface="UD Digi Kyokasho NK-R" panose="02020400000000000000" pitchFamily="18" charset="-128"/>
                <a:ea typeface="UD Digi Kyokasho NK-R" panose="02020400000000000000" pitchFamily="18" charset="-128"/>
              </a:rPr>
              <a:t>（日本語版）は、日本人教師がタイ語版の内容を把握するために制作しました。</a:t>
            </a:r>
            <a:endParaRPr lang="en-US" altLang="ja-JP" sz="1600" dirty="0">
              <a:solidFill>
                <a:schemeClr val="bg1"/>
              </a:solidFill>
              <a:latin typeface="UD Digi Kyokasho NK-R" panose="02020400000000000000" pitchFamily="18" charset="-128"/>
              <a:ea typeface="UD Digi Kyokasho NK-R" panose="02020400000000000000" pitchFamily="18" charset="-128"/>
            </a:endParaRPr>
          </a:p>
          <a:p>
            <a:r>
              <a:rPr lang="ja-JP" altLang="en-US" sz="1600" dirty="0">
                <a:solidFill>
                  <a:schemeClr val="bg1"/>
                </a:solidFill>
                <a:latin typeface="UD Digi Kyokasho NK-R" panose="02020400000000000000" pitchFamily="18" charset="-128"/>
                <a:ea typeface="UD Digi Kyokasho NK-R" panose="02020400000000000000" pitchFamily="18" charset="-128"/>
              </a:rPr>
              <a:t>参考資料としてご利用ください。</a:t>
            </a:r>
          </a:p>
        </p:txBody>
      </p:sp>
    </p:spTree>
    <p:extLst>
      <p:ext uri="{BB962C8B-B14F-4D97-AF65-F5344CB8AC3E}">
        <p14:creationId xmlns:p14="http://schemas.microsoft.com/office/powerpoint/2010/main" val="1278456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6">
            <a:extLst>
              <a:ext uri="{FF2B5EF4-FFF2-40B4-BE49-F238E27FC236}">
                <a16:creationId xmlns:a16="http://schemas.microsoft.com/office/drawing/2014/main" id="{7C0C9378-B453-E030-8BED-D756946C6EF4}"/>
              </a:ext>
            </a:extLst>
          </p:cNvPr>
          <p:cNvPicPr>
            <a:picLocks noChangeAspect="1"/>
          </p:cNvPicPr>
          <p:nvPr/>
        </p:nvPicPr>
        <p:blipFill>
          <a:blip r:embed="rId3"/>
          <a:stretch>
            <a:fillRect/>
          </a:stretch>
        </p:blipFill>
        <p:spPr>
          <a:xfrm>
            <a:off x="10692876" y="797718"/>
            <a:ext cx="1135170" cy="1586129"/>
          </a:xfrm>
          <a:prstGeom prst="rect">
            <a:avLst/>
          </a:prstGeom>
        </p:spPr>
      </p:pic>
      <p:grpSp>
        <p:nvGrpSpPr>
          <p:cNvPr id="3" name="グループ化 2">
            <a:extLst>
              <a:ext uri="{FF2B5EF4-FFF2-40B4-BE49-F238E27FC236}">
                <a16:creationId xmlns:a16="http://schemas.microsoft.com/office/drawing/2014/main" id="{216CAA8B-094A-000A-5460-6546FC208B80}"/>
              </a:ext>
            </a:extLst>
          </p:cNvPr>
          <p:cNvGrpSpPr/>
          <p:nvPr/>
        </p:nvGrpSpPr>
        <p:grpSpPr>
          <a:xfrm>
            <a:off x="3677346" y="340243"/>
            <a:ext cx="7132487" cy="2120118"/>
            <a:chOff x="6953663" y="5383514"/>
            <a:chExt cx="4411336" cy="1318743"/>
          </a:xfrm>
        </p:grpSpPr>
        <p:sp>
          <p:nvSpPr>
            <p:cNvPr id="4" name="吹き出し: 円形 6">
              <a:extLst>
                <a:ext uri="{FF2B5EF4-FFF2-40B4-BE49-F238E27FC236}">
                  <a16:creationId xmlns:a16="http://schemas.microsoft.com/office/drawing/2014/main" id="{551F2E46-871F-CCCF-D978-702E32220092}"/>
                </a:ext>
              </a:extLst>
            </p:cNvPr>
            <p:cNvSpPr/>
            <p:nvPr/>
          </p:nvSpPr>
          <p:spPr>
            <a:xfrm>
              <a:off x="6953663" y="5383514"/>
              <a:ext cx="4076700" cy="1318743"/>
            </a:xfrm>
            <a:custGeom>
              <a:avLst/>
              <a:gdLst>
                <a:gd name="connsiteX0" fmla="*/ 6946444 w 6591430"/>
                <a:gd name="connsiteY0" fmla="*/ 1549933 h 2120118"/>
                <a:gd name="connsiteX1" fmla="*/ 6039353 w 6591430"/>
                <a:gd name="connsiteY1" fmla="*/ 1647380 h 2120118"/>
                <a:gd name="connsiteX2" fmla="*/ 3108904 w 6591430"/>
                <a:gd name="connsiteY2" fmla="*/ 2118414 h 2120118"/>
                <a:gd name="connsiteX3" fmla="*/ 271883 w 6591430"/>
                <a:gd name="connsiteY3" fmla="*/ 638445 h 2120118"/>
                <a:gd name="connsiteX4" fmla="*/ 3404547 w 6591430"/>
                <a:gd name="connsiteY4" fmla="*/ 578 h 2120118"/>
                <a:gd name="connsiteX5" fmla="*/ 6523594 w 6591430"/>
                <a:gd name="connsiteY5" fmla="*/ 1274028 h 2120118"/>
                <a:gd name="connsiteX6" fmla="*/ 6946444 w 6591430"/>
                <a:gd name="connsiteY6" fmla="*/ 1549933 h 21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91430" h="2120118" fill="none" extrusionOk="0">
                  <a:moveTo>
                    <a:pt x="6946444" y="1549933"/>
                  </a:moveTo>
                  <a:cubicBezTo>
                    <a:pt x="6770193" y="1623835"/>
                    <a:pt x="6227878" y="1615571"/>
                    <a:pt x="6039353" y="1647380"/>
                  </a:cubicBezTo>
                  <a:cubicBezTo>
                    <a:pt x="5470663" y="2044591"/>
                    <a:pt x="4202373" y="2135427"/>
                    <a:pt x="3108904" y="2118414"/>
                  </a:cubicBezTo>
                  <a:cubicBezTo>
                    <a:pt x="750569" y="2106121"/>
                    <a:pt x="-661645" y="1324504"/>
                    <a:pt x="271883" y="638445"/>
                  </a:cubicBezTo>
                  <a:cubicBezTo>
                    <a:pt x="574070" y="328010"/>
                    <a:pt x="2054740" y="-57863"/>
                    <a:pt x="3404547" y="578"/>
                  </a:cubicBezTo>
                  <a:cubicBezTo>
                    <a:pt x="5451634" y="30228"/>
                    <a:pt x="6910640" y="653023"/>
                    <a:pt x="6523594" y="1274028"/>
                  </a:cubicBezTo>
                  <a:cubicBezTo>
                    <a:pt x="6742385" y="1395509"/>
                    <a:pt x="6775088" y="1428876"/>
                    <a:pt x="6946444" y="1549933"/>
                  </a:cubicBezTo>
                  <a:close/>
                </a:path>
                <a:path w="6591430" h="2120118" stroke="0" extrusionOk="0">
                  <a:moveTo>
                    <a:pt x="6946444" y="1549933"/>
                  </a:moveTo>
                  <a:cubicBezTo>
                    <a:pt x="6845841" y="1540793"/>
                    <a:pt x="6366407" y="1536983"/>
                    <a:pt x="6039353" y="1647380"/>
                  </a:cubicBezTo>
                  <a:cubicBezTo>
                    <a:pt x="5391245" y="1935841"/>
                    <a:pt x="4275085" y="2209980"/>
                    <a:pt x="3108904" y="2118414"/>
                  </a:cubicBezTo>
                  <a:cubicBezTo>
                    <a:pt x="646464" y="1970193"/>
                    <a:pt x="-603889" y="1478524"/>
                    <a:pt x="271883" y="638445"/>
                  </a:cubicBezTo>
                  <a:cubicBezTo>
                    <a:pt x="805324" y="208261"/>
                    <a:pt x="2045495" y="12774"/>
                    <a:pt x="3404547" y="578"/>
                  </a:cubicBezTo>
                  <a:cubicBezTo>
                    <a:pt x="5472638" y="-46117"/>
                    <a:pt x="6839056" y="582874"/>
                    <a:pt x="6523594" y="1274028"/>
                  </a:cubicBezTo>
                  <a:cubicBezTo>
                    <a:pt x="6700412" y="1354881"/>
                    <a:pt x="6779983" y="1404081"/>
                    <a:pt x="6946444" y="1549933"/>
                  </a:cubicBezTo>
                  <a:close/>
                </a:path>
              </a:pathLst>
            </a:custGeom>
            <a:solidFill>
              <a:schemeClr val="bg1"/>
            </a:solidFill>
            <a:ln w="11430" cap="flat" cmpd="sng" algn="ctr">
              <a:solidFill>
                <a:srgbClr val="C830CC"/>
              </a:solidFill>
              <a:prstDash val="solid"/>
              <a:extLst>
                <a:ext uri="{C807C97D-BFC1-408E-A445-0C87EB9F89A2}">
                  <ask:lineSketchStyleProps xmlns:ask="http://schemas.microsoft.com/office/drawing/2018/sketchyshapes" sd="916794825">
                    <a:prstGeom prst="wedgeEllipseCallout">
                      <a:avLst>
                        <a:gd name="adj1" fmla="val 55386"/>
                        <a:gd name="adj2" fmla="val 23106"/>
                      </a:avLst>
                    </a:prstGeom>
                    <ask:type>
                      <ask:lineSketchCurved/>
                    </ask:type>
                  </ask:lineSketchStyleProps>
                </a:ext>
              </a:extLst>
            </a:ln>
            <a:effectLst>
              <a:outerShdw blurRad="50800" dist="25000" dir="5400000" rotWithShape="0">
                <a:srgbClr val="C830CC">
                  <a:shade val="30000"/>
                  <a:satMod val="15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sp>
          <p:nvSpPr>
            <p:cNvPr id="5" name="テキスト ボックス 8">
              <a:extLst>
                <a:ext uri="{FF2B5EF4-FFF2-40B4-BE49-F238E27FC236}">
                  <a16:creationId xmlns:a16="http://schemas.microsoft.com/office/drawing/2014/main" id="{64FE94FF-7D79-9F20-9571-9A46BAFFFDCD}"/>
                </a:ext>
              </a:extLst>
            </p:cNvPr>
            <p:cNvSpPr txBox="1"/>
            <p:nvPr/>
          </p:nvSpPr>
          <p:spPr>
            <a:xfrm>
              <a:off x="7036428" y="5821100"/>
              <a:ext cx="4328571" cy="499039"/>
            </a:xfrm>
            <a:prstGeom prst="rect">
              <a:avLst/>
            </a:prstGeom>
            <a:noFill/>
          </p:spPr>
          <p:txBody>
            <a:bodyPr wrap="square">
              <a:spAutoFit/>
            </a:bodyPr>
            <a:lstStyle/>
            <a:p>
              <a:r>
                <a:rPr lang="ja-JP" altLang="en-US" sz="2400" dirty="0">
                  <a:effectLst/>
                  <a:latin typeface="UD Digi Kyokasho NK-R" panose="02020400000000000000" pitchFamily="18" charset="-128"/>
                  <a:ea typeface="UD Digi Kyokasho NK-R" panose="02020400000000000000" pitchFamily="18" charset="-128"/>
                </a:rPr>
                <a:t>日本人の中には、自販機で物を買うことで、人との</a:t>
              </a:r>
              <a:endParaRPr lang="en-US" altLang="ja-JP" sz="2400" dirty="0">
                <a:effectLst/>
                <a:latin typeface="UD Digi Kyokasho NK-R" panose="02020400000000000000" pitchFamily="18" charset="-128"/>
                <a:ea typeface="UD Digi Kyokasho NK-R" panose="02020400000000000000" pitchFamily="18" charset="-128"/>
              </a:endParaRPr>
            </a:p>
            <a:p>
              <a:r>
                <a:rPr lang="ja-JP" altLang="en-US" sz="2400" dirty="0">
                  <a:effectLst/>
                  <a:latin typeface="UD Digi Kyokasho NK-R" panose="02020400000000000000" pitchFamily="18" charset="-128"/>
                  <a:ea typeface="UD Digi Kyokasho NK-R" panose="02020400000000000000" pitchFamily="18" charset="-128"/>
                </a:rPr>
                <a:t>接触を避けられるのが良いと考える人もいます</a:t>
              </a:r>
              <a:endParaRPr lang="en-US" altLang="ja-JP" sz="3200" dirty="0">
                <a:latin typeface="UD Digi Kyokasho NK-R" panose="02020400000000000000" pitchFamily="18" charset="-128"/>
                <a:ea typeface="UD Digi Kyokasho NK-R" panose="02020400000000000000" pitchFamily="18" charset="-128"/>
              </a:endParaRPr>
            </a:p>
          </p:txBody>
        </p:sp>
      </p:grpSp>
      <p:pic>
        <p:nvPicPr>
          <p:cNvPr id="6" name="Picture 26" descr="A cartoon of a child&#10;&#10;Description automatically generated">
            <a:extLst>
              <a:ext uri="{FF2B5EF4-FFF2-40B4-BE49-F238E27FC236}">
                <a16:creationId xmlns:a16="http://schemas.microsoft.com/office/drawing/2014/main" id="{12536425-A36F-8994-F1F6-DC0DBFCB65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92757"/>
            <a:ext cx="1503336" cy="1765243"/>
          </a:xfrm>
          <a:prstGeom prst="rect">
            <a:avLst/>
          </a:prstGeom>
        </p:spPr>
      </p:pic>
      <p:grpSp>
        <p:nvGrpSpPr>
          <p:cNvPr id="7" name="グループ化 5">
            <a:extLst>
              <a:ext uri="{FF2B5EF4-FFF2-40B4-BE49-F238E27FC236}">
                <a16:creationId xmlns:a16="http://schemas.microsoft.com/office/drawing/2014/main" id="{BC6327AE-D31B-F0D6-7E6D-751C03A98572}"/>
              </a:ext>
            </a:extLst>
          </p:cNvPr>
          <p:cNvGrpSpPr/>
          <p:nvPr/>
        </p:nvGrpSpPr>
        <p:grpSpPr>
          <a:xfrm>
            <a:off x="839972" y="2460361"/>
            <a:ext cx="4667091" cy="2952749"/>
            <a:chOff x="7174678" y="5179895"/>
            <a:chExt cx="3628199" cy="1391588"/>
          </a:xfrm>
        </p:grpSpPr>
        <p:sp>
          <p:nvSpPr>
            <p:cNvPr id="8" name="吹き出し: 円形 6">
              <a:extLst>
                <a:ext uri="{FF2B5EF4-FFF2-40B4-BE49-F238E27FC236}">
                  <a16:creationId xmlns:a16="http://schemas.microsoft.com/office/drawing/2014/main" id="{324EDF92-0746-6DEB-969B-910E1FA168AC}"/>
                </a:ext>
              </a:extLst>
            </p:cNvPr>
            <p:cNvSpPr/>
            <p:nvPr/>
          </p:nvSpPr>
          <p:spPr>
            <a:xfrm>
              <a:off x="7174678" y="5179895"/>
              <a:ext cx="3628199" cy="1391588"/>
            </a:xfrm>
            <a:custGeom>
              <a:avLst/>
              <a:gdLst>
                <a:gd name="connsiteX0" fmla="*/ 392689 w 4667091"/>
                <a:gd name="connsiteY0" fmla="*/ 3087188 h 2952749"/>
                <a:gd name="connsiteX1" fmla="*/ 590732 w 4667091"/>
                <a:gd name="connsiteY1" fmla="*/ 2458149 h 2952749"/>
                <a:gd name="connsiteX2" fmla="*/ 1387178 w 4667091"/>
                <a:gd name="connsiteY2" fmla="*/ 126860 h 2952749"/>
                <a:gd name="connsiteX3" fmla="*/ 3716625 w 4667091"/>
                <a:gd name="connsiteY3" fmla="*/ 287262 h 2952749"/>
                <a:gd name="connsiteX4" fmla="*/ 3622825 w 4667091"/>
                <a:gd name="connsiteY4" fmla="*/ 2706955 h 2952749"/>
                <a:gd name="connsiteX5" fmla="*/ 1298946 w 4667091"/>
                <a:gd name="connsiteY5" fmla="*/ 2799715 h 2952749"/>
                <a:gd name="connsiteX6" fmla="*/ 392689 w 4667091"/>
                <a:gd name="connsiteY6" fmla="*/ 3087188 h 295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7091" h="2952749" fill="none" extrusionOk="0">
                  <a:moveTo>
                    <a:pt x="392689" y="3087188"/>
                  </a:moveTo>
                  <a:cubicBezTo>
                    <a:pt x="529099" y="2805192"/>
                    <a:pt x="584916" y="2572893"/>
                    <a:pt x="590732" y="2458149"/>
                  </a:cubicBezTo>
                  <a:cubicBezTo>
                    <a:pt x="-355019" y="1823329"/>
                    <a:pt x="-279559" y="519667"/>
                    <a:pt x="1387178" y="126860"/>
                  </a:cubicBezTo>
                  <a:cubicBezTo>
                    <a:pt x="2074881" y="-55181"/>
                    <a:pt x="2941697" y="17239"/>
                    <a:pt x="3716625" y="287262"/>
                  </a:cubicBezTo>
                  <a:cubicBezTo>
                    <a:pt x="4958297" y="919619"/>
                    <a:pt x="4980084" y="2041192"/>
                    <a:pt x="3622825" y="2706955"/>
                  </a:cubicBezTo>
                  <a:cubicBezTo>
                    <a:pt x="2948673" y="3028572"/>
                    <a:pt x="1955446" y="3112462"/>
                    <a:pt x="1298946" y="2799715"/>
                  </a:cubicBezTo>
                  <a:cubicBezTo>
                    <a:pt x="1144281" y="2814896"/>
                    <a:pt x="534738" y="2995029"/>
                    <a:pt x="392689" y="3087188"/>
                  </a:cubicBezTo>
                  <a:close/>
                </a:path>
                <a:path w="4667091" h="2952749" stroke="0" extrusionOk="0">
                  <a:moveTo>
                    <a:pt x="392689" y="3087188"/>
                  </a:moveTo>
                  <a:cubicBezTo>
                    <a:pt x="534588" y="2805929"/>
                    <a:pt x="509933" y="2758800"/>
                    <a:pt x="590732" y="2458149"/>
                  </a:cubicBezTo>
                  <a:cubicBezTo>
                    <a:pt x="-461499" y="1635433"/>
                    <a:pt x="-61597" y="726223"/>
                    <a:pt x="1387178" y="126860"/>
                  </a:cubicBezTo>
                  <a:cubicBezTo>
                    <a:pt x="2111638" y="-113294"/>
                    <a:pt x="3057306" y="43334"/>
                    <a:pt x="3716625" y="287262"/>
                  </a:cubicBezTo>
                  <a:cubicBezTo>
                    <a:pt x="5000814" y="751246"/>
                    <a:pt x="4947482" y="2246375"/>
                    <a:pt x="3622825" y="2706955"/>
                  </a:cubicBezTo>
                  <a:cubicBezTo>
                    <a:pt x="2937594" y="2976690"/>
                    <a:pt x="1916835" y="2970581"/>
                    <a:pt x="1298946" y="2799715"/>
                  </a:cubicBezTo>
                  <a:cubicBezTo>
                    <a:pt x="1038813" y="2913769"/>
                    <a:pt x="563209" y="3061043"/>
                    <a:pt x="392689" y="3087188"/>
                  </a:cubicBezTo>
                  <a:close/>
                </a:path>
              </a:pathLst>
            </a:custGeom>
            <a:solidFill>
              <a:schemeClr val="bg1"/>
            </a:solidFill>
            <a:ln w="11430" cap="flat" cmpd="sng" algn="ctr">
              <a:solidFill>
                <a:schemeClr val="accent2">
                  <a:lumMod val="75000"/>
                </a:schemeClr>
              </a:solidFill>
              <a:prstDash val="solid"/>
              <a:extLst>
                <a:ext uri="{C807C97D-BFC1-408E-A445-0C87EB9F89A2}">
                  <ask:lineSketchStyleProps xmlns:ask="http://schemas.microsoft.com/office/drawing/2018/sketchyshapes" sd="916794825">
                    <a:prstGeom prst="wedgeEllipseCallout">
                      <a:avLst>
                        <a:gd name="adj1" fmla="val -41586"/>
                        <a:gd name="adj2" fmla="val 54553"/>
                      </a:avLst>
                    </a:prstGeom>
                    <ask:type>
                      <ask:lineSketchCurved/>
                    </ask:type>
                  </ask:lineSketchStyleProps>
                </a:ext>
              </a:extLst>
            </a:ln>
            <a:effectLst>
              <a:outerShdw blurRad="50800" dist="25000" dir="5400000" rotWithShape="0">
                <a:schemeClr val="accent5">
                  <a:alpha val="38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sp>
          <p:nvSpPr>
            <p:cNvPr id="9" name="テキスト ボックス 7">
              <a:extLst>
                <a:ext uri="{FF2B5EF4-FFF2-40B4-BE49-F238E27FC236}">
                  <a16:creationId xmlns:a16="http://schemas.microsoft.com/office/drawing/2014/main" id="{7FA53B6C-C0BC-C9BD-8E3E-1BF9E4FEB31C}"/>
                </a:ext>
              </a:extLst>
            </p:cNvPr>
            <p:cNvSpPr txBox="1"/>
            <p:nvPr/>
          </p:nvSpPr>
          <p:spPr>
            <a:xfrm>
              <a:off x="7492091" y="5505810"/>
              <a:ext cx="3229810" cy="739758"/>
            </a:xfrm>
            <a:prstGeom prst="rect">
              <a:avLst/>
            </a:prstGeom>
            <a:noFill/>
          </p:spPr>
          <p:txBody>
            <a:bodyPr wrap="square">
              <a:spAutoFit/>
            </a:bodyPr>
            <a:lstStyle/>
            <a:p>
              <a:r>
                <a:rPr lang="ja-JP" altLang="en-US" sz="2400" dirty="0">
                  <a:latin typeface="UD Digi Kyokasho NK-R" panose="02020400000000000000" pitchFamily="18" charset="-128"/>
                  <a:ea typeface="UD Digi Kyokasho NK-R" panose="02020400000000000000" pitchFamily="18" charset="-128"/>
                </a:rPr>
                <a:t>もし、電車の切符を買うなら、</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自販機と窓口とどちらを選ぶか、</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その理由について考え、</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グループで話してみましょう。</a:t>
              </a:r>
              <a:endParaRPr lang="en-US" altLang="ja-JP" sz="2400" dirty="0">
                <a:latin typeface="UD Digi Kyokasho NK-R" panose="02020400000000000000" pitchFamily="18" charset="-128"/>
                <a:ea typeface="UD Digi Kyokasho NK-R" panose="02020400000000000000" pitchFamily="18" charset="-128"/>
              </a:endParaRPr>
            </a:p>
          </p:txBody>
        </p:sp>
      </p:grpSp>
      <p:pic>
        <p:nvPicPr>
          <p:cNvPr id="10" name="Picture 9">
            <a:extLst>
              <a:ext uri="{FF2B5EF4-FFF2-40B4-BE49-F238E27FC236}">
                <a16:creationId xmlns:a16="http://schemas.microsoft.com/office/drawing/2014/main" id="{E3A1F520-A329-79BE-1201-E8BBD455F1C1}"/>
              </a:ext>
            </a:extLst>
          </p:cNvPr>
          <p:cNvPicPr>
            <a:picLocks noChangeAspect="1"/>
          </p:cNvPicPr>
          <p:nvPr/>
        </p:nvPicPr>
        <p:blipFill>
          <a:blip r:embed="rId5"/>
          <a:stretch>
            <a:fillRect/>
          </a:stretch>
        </p:blipFill>
        <p:spPr>
          <a:xfrm>
            <a:off x="5507063" y="3254700"/>
            <a:ext cx="1552575" cy="2952750"/>
          </a:xfrm>
          <a:prstGeom prst="rect">
            <a:avLst/>
          </a:prstGeom>
        </p:spPr>
      </p:pic>
      <p:pic>
        <p:nvPicPr>
          <p:cNvPr id="11" name="Picture 10">
            <a:extLst>
              <a:ext uri="{FF2B5EF4-FFF2-40B4-BE49-F238E27FC236}">
                <a16:creationId xmlns:a16="http://schemas.microsoft.com/office/drawing/2014/main" id="{E8A426E1-7244-EFBC-A4AC-283914DBDF87}"/>
              </a:ext>
            </a:extLst>
          </p:cNvPr>
          <p:cNvPicPr>
            <a:picLocks noChangeAspect="1"/>
          </p:cNvPicPr>
          <p:nvPr/>
        </p:nvPicPr>
        <p:blipFill>
          <a:blip r:embed="rId6"/>
          <a:stretch>
            <a:fillRect/>
          </a:stretch>
        </p:blipFill>
        <p:spPr>
          <a:xfrm>
            <a:off x="7997516" y="3225974"/>
            <a:ext cx="3942072" cy="2952749"/>
          </a:xfrm>
          <a:prstGeom prst="rect">
            <a:avLst/>
          </a:prstGeom>
        </p:spPr>
      </p:pic>
      <p:pic>
        <p:nvPicPr>
          <p:cNvPr id="12" name="Picture 11">
            <a:extLst>
              <a:ext uri="{FF2B5EF4-FFF2-40B4-BE49-F238E27FC236}">
                <a16:creationId xmlns:a16="http://schemas.microsoft.com/office/drawing/2014/main" id="{FD4BF56A-3109-A671-92AF-C04E857B1859}"/>
              </a:ext>
            </a:extLst>
          </p:cNvPr>
          <p:cNvPicPr>
            <a:picLocks noChangeAspect="1"/>
          </p:cNvPicPr>
          <p:nvPr/>
        </p:nvPicPr>
        <p:blipFill>
          <a:blip r:embed="rId7"/>
          <a:stretch>
            <a:fillRect/>
          </a:stretch>
        </p:blipFill>
        <p:spPr>
          <a:xfrm>
            <a:off x="8982810" y="4236918"/>
            <a:ext cx="1960917" cy="1738460"/>
          </a:xfrm>
          <a:prstGeom prst="rect">
            <a:avLst/>
          </a:prstGeom>
        </p:spPr>
      </p:pic>
    </p:spTree>
    <p:extLst>
      <p:ext uri="{BB962C8B-B14F-4D97-AF65-F5344CB8AC3E}">
        <p14:creationId xmlns:p14="http://schemas.microsoft.com/office/powerpoint/2010/main" val="2690560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722135-F28D-841B-F247-2ED9B64A1B91}"/>
              </a:ext>
            </a:extLst>
          </p:cNvPr>
          <p:cNvSpPr txBox="1">
            <a:spLocks/>
          </p:cNvSpPr>
          <p:nvPr/>
        </p:nvSpPr>
        <p:spPr>
          <a:xfrm>
            <a:off x="2872158" y="399663"/>
            <a:ext cx="9015412"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th-TH" altLang="ja-JP" sz="4000" dirty="0">
                <a:latin typeface="UD Digi Kyokasho NK-B" panose="02020700000000000000" pitchFamily="18" charset="-128"/>
                <a:ea typeface="UD Digi Kyokasho NK-B" panose="02020700000000000000" pitchFamily="18" charset="-128"/>
                <a:cs typeface="+mn-cs"/>
              </a:rPr>
            </a:br>
            <a:r>
              <a:rPr lang="ja-JP" altLang="en-US" sz="4000" dirty="0">
                <a:latin typeface="UD Digi Kyokasho NK-B" panose="02020700000000000000" pitchFamily="18" charset="-128"/>
                <a:ea typeface="UD Digi Kyokasho NK-B" panose="02020700000000000000" pitchFamily="18" charset="-128"/>
              </a:rPr>
              <a:t>日本で最も古い自動販売機は何ですか。</a:t>
            </a:r>
            <a:endParaRPr lang="en-US" altLang="ja-JP" sz="4000" dirty="0">
              <a:latin typeface="UD Digi Kyokasho NK-B" panose="02020700000000000000" pitchFamily="18" charset="-128"/>
              <a:ea typeface="UD Digi Kyokasho NK-B" panose="02020700000000000000" pitchFamily="18" charset="-128"/>
            </a:endParaRPr>
          </a:p>
          <a:p>
            <a:endParaRPr kumimoji="1" lang="en-US" sz="4000" dirty="0">
              <a:latin typeface="UD Digi Kyokasho NK-B" panose="02020700000000000000" pitchFamily="18" charset="-128"/>
              <a:ea typeface="UD Digi Kyokasho NK-B" panose="02020700000000000000" pitchFamily="18" charset="-128"/>
              <a:cs typeface="+mn-cs"/>
            </a:endParaRPr>
          </a:p>
        </p:txBody>
      </p:sp>
      <p:sp>
        <p:nvSpPr>
          <p:cNvPr id="3" name="角丸四角形吹き出し 5">
            <a:extLst>
              <a:ext uri="{FF2B5EF4-FFF2-40B4-BE49-F238E27FC236}">
                <a16:creationId xmlns:a16="http://schemas.microsoft.com/office/drawing/2014/main" id="{FC05D661-6E65-6D58-7889-B46051A86E96}"/>
              </a:ext>
            </a:extLst>
          </p:cNvPr>
          <p:cNvSpPr/>
          <p:nvPr/>
        </p:nvSpPr>
        <p:spPr>
          <a:xfrm>
            <a:off x="1099284" y="507073"/>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latin typeface="UD Digi Kyokasho NK-B" panose="02020700000000000000" pitchFamily="18" charset="-128"/>
                <a:ea typeface="UD Digi Kyokasho NK-B" panose="02020700000000000000" pitchFamily="18" charset="-128"/>
              </a:rPr>
              <a:t>クイズ</a:t>
            </a:r>
            <a:endParaRPr kumimoji="1" lang="en-US" sz="4000" b="1" dirty="0">
              <a:latin typeface="UD Digi Kyokasho NK-B" panose="02020700000000000000" pitchFamily="18" charset="-128"/>
              <a:ea typeface="UD Digi Kyokasho NK-B" panose="02020700000000000000" pitchFamily="18" charset="-128"/>
            </a:endParaRPr>
          </a:p>
        </p:txBody>
      </p:sp>
      <p:sp>
        <p:nvSpPr>
          <p:cNvPr id="4" name="円形吹き出し 12">
            <a:extLst>
              <a:ext uri="{FF2B5EF4-FFF2-40B4-BE49-F238E27FC236}">
                <a16:creationId xmlns:a16="http://schemas.microsoft.com/office/drawing/2014/main" id="{E83B583F-C16B-2A1E-3D58-2B6435E7147E}"/>
              </a:ext>
            </a:extLst>
          </p:cNvPr>
          <p:cNvSpPr/>
          <p:nvPr/>
        </p:nvSpPr>
        <p:spPr>
          <a:xfrm>
            <a:off x="304430" y="770068"/>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latin typeface="UD Digi Kyokasho NK-B" panose="02020700000000000000" pitchFamily="18" charset="-128"/>
                <a:ea typeface="UD Digi Kyokasho NK-B" panose="02020700000000000000" pitchFamily="18" charset="-128"/>
              </a:rPr>
              <a:t>❓</a:t>
            </a:r>
            <a:endParaRPr kumimoji="1" lang="en-US" sz="3200">
              <a:latin typeface="UD Digi Kyokasho NK-B" panose="02020700000000000000" pitchFamily="18" charset="-128"/>
              <a:ea typeface="UD Digi Kyokasho NK-B" panose="02020700000000000000" pitchFamily="18" charset="-128"/>
            </a:endParaRPr>
          </a:p>
        </p:txBody>
      </p:sp>
      <p:sp>
        <p:nvSpPr>
          <p:cNvPr id="5" name="コンテンツ プレースホルダー 2">
            <a:extLst>
              <a:ext uri="{FF2B5EF4-FFF2-40B4-BE49-F238E27FC236}">
                <a16:creationId xmlns:a16="http://schemas.microsoft.com/office/drawing/2014/main" id="{13F52CB5-4E57-D905-DD17-FEB627EA82E1}"/>
              </a:ext>
            </a:extLst>
          </p:cNvPr>
          <p:cNvSpPr txBox="1">
            <a:spLocks/>
          </p:cNvSpPr>
          <p:nvPr/>
        </p:nvSpPr>
        <p:spPr>
          <a:xfrm>
            <a:off x="950428" y="2004266"/>
            <a:ext cx="4041926" cy="238220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th-TH" sz="3600" dirty="0">
              <a:latin typeface="UD Digi Kyokasho NK-R" panose="02020400000000000000" pitchFamily="18" charset="-128"/>
              <a:ea typeface="UD Digi Kyokasho NK-R" panose="02020400000000000000" pitchFamily="18" charset="-128"/>
            </a:endParaRPr>
          </a:p>
          <a:p>
            <a:pPr>
              <a:buAutoNum type="alphaLcPeriod"/>
            </a:pPr>
            <a:r>
              <a:rPr lang="zh-TW" altLang="en-US" sz="3600" dirty="0">
                <a:solidFill>
                  <a:srgbClr val="202122"/>
                </a:solidFill>
                <a:latin typeface="UD Digi Kyokasho NK-R" panose="02020400000000000000" pitchFamily="18" charset="-128"/>
                <a:ea typeface="UD Digi Kyokasho NK-R" panose="02020400000000000000" pitchFamily="18" charset="-128"/>
              </a:rPr>
              <a:t>自</a:t>
            </a:r>
            <a:r>
              <a:rPr lang="ja-JP" altLang="en-US" sz="3600" dirty="0">
                <a:solidFill>
                  <a:srgbClr val="202122"/>
                </a:solidFill>
                <a:latin typeface="UD Digi Kyokasho NK-R" panose="02020400000000000000" pitchFamily="18" charset="-128"/>
                <a:ea typeface="UD Digi Kyokasho NK-R" panose="02020400000000000000" pitchFamily="18" charset="-128"/>
              </a:rPr>
              <a:t>働</a:t>
            </a:r>
            <a:r>
              <a:rPr lang="zh-TW" altLang="en-US" sz="3600" dirty="0">
                <a:solidFill>
                  <a:srgbClr val="202122"/>
                </a:solidFill>
                <a:latin typeface="UD Digi Kyokasho NK-R" panose="02020400000000000000" pitchFamily="18" charset="-128"/>
                <a:ea typeface="UD Digi Kyokasho NK-R" panose="02020400000000000000" pitchFamily="18" charset="-128"/>
              </a:rPr>
              <a:t>郵便切手 </a:t>
            </a:r>
            <a:endParaRPr lang="en-US" altLang="zh-TW" sz="3600" dirty="0">
              <a:solidFill>
                <a:srgbClr val="202122"/>
              </a:solidFill>
              <a:latin typeface="UD Digi Kyokasho NK-R" panose="02020400000000000000" pitchFamily="18" charset="-128"/>
              <a:ea typeface="UD Digi Kyokasho NK-R" panose="02020400000000000000" pitchFamily="18" charset="-128"/>
            </a:endParaRPr>
          </a:p>
          <a:p>
            <a:pPr marL="0" indent="0">
              <a:buNone/>
            </a:pPr>
            <a:r>
              <a:rPr lang="en-US" altLang="zh-TW" sz="3600" dirty="0">
                <a:solidFill>
                  <a:srgbClr val="202122"/>
                </a:solidFill>
                <a:latin typeface="UD Digi Kyokasho NK-R" panose="02020400000000000000" pitchFamily="18" charset="-128"/>
                <a:ea typeface="UD Digi Kyokasho NK-R" panose="02020400000000000000" pitchFamily="18" charset="-128"/>
              </a:rPr>
              <a:t>   </a:t>
            </a:r>
            <a:r>
              <a:rPr lang="zh-TW" altLang="en-US" sz="3600" dirty="0">
                <a:solidFill>
                  <a:srgbClr val="202122"/>
                </a:solidFill>
                <a:latin typeface="UD Digi Kyokasho NK-R" panose="02020400000000000000" pitchFamily="18" charset="-128"/>
                <a:ea typeface="UD Digi Kyokasho NK-R" panose="02020400000000000000" pitchFamily="18" charset="-128"/>
              </a:rPr>
              <a:t>葉書</a:t>
            </a:r>
            <a:r>
              <a:rPr lang="ja-JP" altLang="en-US" sz="3600" dirty="0">
                <a:solidFill>
                  <a:srgbClr val="202122"/>
                </a:solidFill>
                <a:latin typeface="UD Digi Kyokasho NK-R" panose="02020400000000000000" pitchFamily="18" charset="-128"/>
                <a:ea typeface="UD Digi Kyokasho NK-R" panose="02020400000000000000" pitchFamily="18" charset="-128"/>
              </a:rPr>
              <a:t>販売</a:t>
            </a:r>
            <a:r>
              <a:rPr lang="zh-TW" altLang="en-US" sz="3600" dirty="0">
                <a:solidFill>
                  <a:srgbClr val="202122"/>
                </a:solidFill>
                <a:latin typeface="UD Digi Kyokasho NK-R" panose="02020400000000000000" pitchFamily="18" charset="-128"/>
                <a:ea typeface="UD Digi Kyokasho NK-R" panose="02020400000000000000" pitchFamily="18" charset="-128"/>
              </a:rPr>
              <a:t>機</a:t>
            </a:r>
            <a:endParaRPr lang="en-US" altLang="zh-TW" sz="3600" dirty="0">
              <a:solidFill>
                <a:srgbClr val="202122"/>
              </a:solidFill>
              <a:latin typeface="UD Digi Kyokasho NK-R" panose="02020400000000000000" pitchFamily="18" charset="-128"/>
              <a:ea typeface="UD Digi Kyokasho NK-R" panose="02020400000000000000" pitchFamily="18" charset="-128"/>
            </a:endParaRPr>
          </a:p>
          <a:p>
            <a:pPr marL="742950" indent="-742950">
              <a:buFont typeface="Arial" panose="020B0604020202020204" pitchFamily="34" charset="0"/>
              <a:buAutoNum type="alphaLcPeriod"/>
            </a:pPr>
            <a:endParaRPr kumimoji="1" lang="en-US" sz="4000" dirty="0">
              <a:latin typeface="UD Digi Kyokasho NK-R" panose="02020400000000000000" pitchFamily="18" charset="-128"/>
              <a:ea typeface="UD Digi Kyokasho NK-R" panose="02020400000000000000" pitchFamily="18" charset="-128"/>
            </a:endParaRPr>
          </a:p>
          <a:p>
            <a:pPr marL="0" indent="0">
              <a:buNone/>
            </a:pPr>
            <a:endParaRPr kumimoji="1" lang="th-TH" sz="4000" dirty="0">
              <a:latin typeface="UD Digi Kyokasho NK-R" panose="02020400000000000000" pitchFamily="18" charset="-128"/>
              <a:ea typeface="UD Digi Kyokasho NK-R" panose="02020400000000000000" pitchFamily="18" charset="-128"/>
            </a:endParaRPr>
          </a:p>
        </p:txBody>
      </p:sp>
      <p:sp>
        <p:nvSpPr>
          <p:cNvPr id="6" name="楕円 2">
            <a:extLst>
              <a:ext uri="{FF2B5EF4-FFF2-40B4-BE49-F238E27FC236}">
                <a16:creationId xmlns:a16="http://schemas.microsoft.com/office/drawing/2014/main" id="{A04DC59C-84E1-6F95-C29C-2D82429A5BFD}"/>
              </a:ext>
            </a:extLst>
          </p:cNvPr>
          <p:cNvSpPr/>
          <p:nvPr/>
        </p:nvSpPr>
        <p:spPr>
          <a:xfrm>
            <a:off x="917771" y="2648579"/>
            <a:ext cx="548640" cy="5334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8" name="コンテンツ プレースホルダー 2">
            <a:extLst>
              <a:ext uri="{FF2B5EF4-FFF2-40B4-BE49-F238E27FC236}">
                <a16:creationId xmlns:a16="http://schemas.microsoft.com/office/drawing/2014/main" id="{18102E16-A3C1-DEB5-CE71-77A4CDAE4A8E}"/>
              </a:ext>
            </a:extLst>
          </p:cNvPr>
          <p:cNvSpPr txBox="1">
            <a:spLocks/>
          </p:cNvSpPr>
          <p:nvPr/>
        </p:nvSpPr>
        <p:spPr>
          <a:xfrm>
            <a:off x="7199647" y="1824147"/>
            <a:ext cx="4581914" cy="187867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42950" indent="-742950">
              <a:buFont typeface="Arial" panose="020B0604020202020204" pitchFamily="34" charset="0"/>
              <a:buAutoNum type="alphaLcPeriod"/>
            </a:pPr>
            <a:endParaRPr kumimoji="1" lang="th-TH" sz="4400" dirty="0">
              <a:latin typeface="UD Digi Kyokasho NK-R" panose="02020400000000000000" pitchFamily="18" charset="-128"/>
              <a:ea typeface="UD Digi Kyokasho NK-R" panose="02020400000000000000" pitchFamily="18" charset="-128"/>
            </a:endParaRPr>
          </a:p>
          <a:p>
            <a:pPr marL="0" indent="0">
              <a:buNone/>
            </a:pPr>
            <a:r>
              <a:rPr kumimoji="1" lang="en-US" sz="4400" dirty="0">
                <a:latin typeface="UD Digi Kyokasho NK-R" panose="02020400000000000000" pitchFamily="18" charset="-128"/>
                <a:ea typeface="UD Digi Kyokasho NK-R" panose="02020400000000000000" pitchFamily="18" charset="-128"/>
              </a:rPr>
              <a:t>b.</a:t>
            </a:r>
            <a:r>
              <a:rPr lang="ja-JP" altLang="en-US" sz="3600" dirty="0">
                <a:solidFill>
                  <a:srgbClr val="202122"/>
                </a:solidFill>
                <a:latin typeface="UD Digi Kyokasho NK-R" panose="02020400000000000000" pitchFamily="18" charset="-128"/>
                <a:ea typeface="UD Digi Kyokasho NK-R" panose="02020400000000000000" pitchFamily="18" charset="-128"/>
              </a:rPr>
              <a:t>切符の</a:t>
            </a:r>
            <a:r>
              <a:rPr lang="ja-JP" altLang="en-US" sz="3600" dirty="0">
                <a:latin typeface="UD Digi Kyokasho NK-R" panose="02020400000000000000" pitchFamily="18" charset="-128"/>
                <a:ea typeface="UD Digi Kyokasho NK-R" panose="02020400000000000000" pitchFamily="18" charset="-128"/>
              </a:rPr>
              <a:t>自動券売機</a:t>
            </a:r>
            <a:endParaRPr lang="en-US" sz="3600" dirty="0">
              <a:latin typeface="UD Digi Kyokasho NK-R" panose="02020400000000000000" pitchFamily="18" charset="-128"/>
              <a:ea typeface="UD Digi Kyokasho NK-R" panose="02020400000000000000" pitchFamily="18" charset="-128"/>
            </a:endParaRPr>
          </a:p>
          <a:p>
            <a:pPr marL="0" indent="0">
              <a:buNone/>
            </a:pPr>
            <a:endParaRPr kumimoji="1" lang="th-TH" sz="4400" dirty="0">
              <a:latin typeface="UD Digi Kyokasho NK-R" panose="02020400000000000000" pitchFamily="18" charset="-128"/>
              <a:ea typeface="UD Digi Kyokasho NK-R" panose="02020400000000000000" pitchFamily="18" charset="-128"/>
            </a:endParaRPr>
          </a:p>
        </p:txBody>
      </p:sp>
      <p:pic>
        <p:nvPicPr>
          <p:cNvPr id="9" name="Picture 8">
            <a:extLst>
              <a:ext uri="{FF2B5EF4-FFF2-40B4-BE49-F238E27FC236}">
                <a16:creationId xmlns:a16="http://schemas.microsoft.com/office/drawing/2014/main" id="{135DEC2B-3285-24D4-0EED-3175C3ECEB82}"/>
              </a:ext>
            </a:extLst>
          </p:cNvPr>
          <p:cNvPicPr>
            <a:picLocks noChangeAspect="1"/>
          </p:cNvPicPr>
          <p:nvPr/>
        </p:nvPicPr>
        <p:blipFill>
          <a:blip r:embed="rId3"/>
          <a:stretch>
            <a:fillRect/>
          </a:stretch>
        </p:blipFill>
        <p:spPr>
          <a:xfrm>
            <a:off x="2626800" y="4206349"/>
            <a:ext cx="1679193" cy="1677312"/>
          </a:xfrm>
          <a:prstGeom prst="rect">
            <a:avLst/>
          </a:prstGeom>
        </p:spPr>
      </p:pic>
      <p:pic>
        <p:nvPicPr>
          <p:cNvPr id="11" name="Picture 10">
            <a:extLst>
              <a:ext uri="{FF2B5EF4-FFF2-40B4-BE49-F238E27FC236}">
                <a16:creationId xmlns:a16="http://schemas.microsoft.com/office/drawing/2014/main" id="{591A0BA4-FC59-763C-7606-DCF872FAB128}"/>
              </a:ext>
            </a:extLst>
          </p:cNvPr>
          <p:cNvPicPr>
            <a:picLocks noChangeAspect="1"/>
          </p:cNvPicPr>
          <p:nvPr/>
        </p:nvPicPr>
        <p:blipFill>
          <a:blip r:embed="rId4"/>
          <a:stretch>
            <a:fillRect/>
          </a:stretch>
        </p:blipFill>
        <p:spPr>
          <a:xfrm>
            <a:off x="8036242" y="3702824"/>
            <a:ext cx="1971675" cy="2324100"/>
          </a:xfrm>
          <a:prstGeom prst="rect">
            <a:avLst/>
          </a:prstGeom>
        </p:spPr>
      </p:pic>
      <p:pic>
        <p:nvPicPr>
          <p:cNvPr id="7" name="Picture 6">
            <a:extLst>
              <a:ext uri="{FF2B5EF4-FFF2-40B4-BE49-F238E27FC236}">
                <a16:creationId xmlns:a16="http://schemas.microsoft.com/office/drawing/2014/main" id="{B622356E-BBCA-6239-B343-5B99A5A05217}"/>
              </a:ext>
            </a:extLst>
          </p:cNvPr>
          <p:cNvPicPr>
            <a:picLocks noChangeAspect="1"/>
          </p:cNvPicPr>
          <p:nvPr/>
        </p:nvPicPr>
        <p:blipFill>
          <a:blip r:embed="rId5"/>
          <a:stretch>
            <a:fillRect/>
          </a:stretch>
        </p:blipFill>
        <p:spPr>
          <a:xfrm>
            <a:off x="1179000" y="4077582"/>
            <a:ext cx="1447800" cy="1905000"/>
          </a:xfrm>
          <a:prstGeom prst="rect">
            <a:avLst/>
          </a:prstGeom>
        </p:spPr>
      </p:pic>
      <p:pic>
        <p:nvPicPr>
          <p:cNvPr id="13" name="Picture 12">
            <a:extLst>
              <a:ext uri="{FF2B5EF4-FFF2-40B4-BE49-F238E27FC236}">
                <a16:creationId xmlns:a16="http://schemas.microsoft.com/office/drawing/2014/main" id="{5995E7BC-6463-3373-1EEC-D108E40F271E}"/>
              </a:ext>
            </a:extLst>
          </p:cNvPr>
          <p:cNvPicPr>
            <a:picLocks noChangeAspect="1"/>
          </p:cNvPicPr>
          <p:nvPr/>
        </p:nvPicPr>
        <p:blipFill>
          <a:blip r:embed="rId6"/>
          <a:stretch>
            <a:fillRect/>
          </a:stretch>
        </p:blipFill>
        <p:spPr>
          <a:xfrm>
            <a:off x="10007917" y="4743847"/>
            <a:ext cx="1325564" cy="1325564"/>
          </a:xfrm>
          <a:prstGeom prst="rect">
            <a:avLst/>
          </a:prstGeom>
        </p:spPr>
      </p:pic>
    </p:spTree>
    <p:extLst>
      <p:ext uri="{BB962C8B-B14F-4D97-AF65-F5344CB8AC3E}">
        <p14:creationId xmlns:p14="http://schemas.microsoft.com/office/powerpoint/2010/main" val="87834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DFBE931-CBE9-6EDB-8E6E-5D6FBBF5FCE4}"/>
              </a:ext>
            </a:extLst>
          </p:cNvPr>
          <p:cNvSpPr/>
          <p:nvPr/>
        </p:nvSpPr>
        <p:spPr>
          <a:xfrm>
            <a:off x="5730949" y="1390264"/>
            <a:ext cx="5721708" cy="4627744"/>
          </a:xfrm>
          <a:custGeom>
            <a:avLst/>
            <a:gdLst>
              <a:gd name="connsiteX0" fmla="*/ 0 w 5721708"/>
              <a:gd name="connsiteY0" fmla="*/ 771306 h 4627744"/>
              <a:gd name="connsiteX1" fmla="*/ 771306 w 5721708"/>
              <a:gd name="connsiteY1" fmla="*/ 0 h 4627744"/>
              <a:gd name="connsiteX2" fmla="*/ 1242947 w 5721708"/>
              <a:gd name="connsiteY2" fmla="*/ 0 h 4627744"/>
              <a:gd name="connsiteX3" fmla="*/ 1798170 w 5721708"/>
              <a:gd name="connsiteY3" fmla="*/ 0 h 4627744"/>
              <a:gd name="connsiteX4" fmla="*/ 2353392 w 5721708"/>
              <a:gd name="connsiteY4" fmla="*/ 0 h 4627744"/>
              <a:gd name="connsiteX5" fmla="*/ 2866824 w 5721708"/>
              <a:gd name="connsiteY5" fmla="*/ 0 h 4627744"/>
              <a:gd name="connsiteX6" fmla="*/ 3422047 w 5721708"/>
              <a:gd name="connsiteY6" fmla="*/ 0 h 4627744"/>
              <a:gd name="connsiteX7" fmla="*/ 3893688 w 5721708"/>
              <a:gd name="connsiteY7" fmla="*/ 0 h 4627744"/>
              <a:gd name="connsiteX8" fmla="*/ 4950402 w 5721708"/>
              <a:gd name="connsiteY8" fmla="*/ 0 h 4627744"/>
              <a:gd name="connsiteX9" fmla="*/ 5721708 w 5721708"/>
              <a:gd name="connsiteY9" fmla="*/ 771306 h 4627744"/>
              <a:gd name="connsiteX10" fmla="*/ 5721708 w 5721708"/>
              <a:gd name="connsiteY10" fmla="*/ 1223792 h 4627744"/>
              <a:gd name="connsiteX11" fmla="*/ 5721708 w 5721708"/>
              <a:gd name="connsiteY11" fmla="*/ 1737981 h 4627744"/>
              <a:gd name="connsiteX12" fmla="*/ 5721708 w 5721708"/>
              <a:gd name="connsiteY12" fmla="*/ 2221318 h 4627744"/>
              <a:gd name="connsiteX13" fmla="*/ 5721708 w 5721708"/>
              <a:gd name="connsiteY13" fmla="*/ 2766358 h 4627744"/>
              <a:gd name="connsiteX14" fmla="*/ 5721708 w 5721708"/>
              <a:gd name="connsiteY14" fmla="*/ 3187993 h 4627744"/>
              <a:gd name="connsiteX15" fmla="*/ 5721708 w 5721708"/>
              <a:gd name="connsiteY15" fmla="*/ 3856438 h 4627744"/>
              <a:gd name="connsiteX16" fmla="*/ 4950402 w 5721708"/>
              <a:gd name="connsiteY16" fmla="*/ 4627744 h 4627744"/>
              <a:gd name="connsiteX17" fmla="*/ 4436970 w 5721708"/>
              <a:gd name="connsiteY17" fmla="*/ 4627744 h 4627744"/>
              <a:gd name="connsiteX18" fmla="*/ 3923538 w 5721708"/>
              <a:gd name="connsiteY18" fmla="*/ 4627744 h 4627744"/>
              <a:gd name="connsiteX19" fmla="*/ 3410107 w 5721708"/>
              <a:gd name="connsiteY19" fmla="*/ 4627744 h 4627744"/>
              <a:gd name="connsiteX20" fmla="*/ 2729511 w 5721708"/>
              <a:gd name="connsiteY20" fmla="*/ 4627744 h 4627744"/>
              <a:gd name="connsiteX21" fmla="*/ 2090706 w 5721708"/>
              <a:gd name="connsiteY21" fmla="*/ 4627744 h 4627744"/>
              <a:gd name="connsiteX22" fmla="*/ 1493693 w 5721708"/>
              <a:gd name="connsiteY22" fmla="*/ 4627744 h 4627744"/>
              <a:gd name="connsiteX23" fmla="*/ 771306 w 5721708"/>
              <a:gd name="connsiteY23" fmla="*/ 4627744 h 4627744"/>
              <a:gd name="connsiteX24" fmla="*/ 0 w 5721708"/>
              <a:gd name="connsiteY24" fmla="*/ 3856438 h 4627744"/>
              <a:gd name="connsiteX25" fmla="*/ 0 w 5721708"/>
              <a:gd name="connsiteY25" fmla="*/ 3311398 h 4627744"/>
              <a:gd name="connsiteX26" fmla="*/ 0 w 5721708"/>
              <a:gd name="connsiteY26" fmla="*/ 2889763 h 4627744"/>
              <a:gd name="connsiteX27" fmla="*/ 0 w 5721708"/>
              <a:gd name="connsiteY27" fmla="*/ 2313872 h 4627744"/>
              <a:gd name="connsiteX28" fmla="*/ 0 w 5721708"/>
              <a:gd name="connsiteY28" fmla="*/ 1861386 h 4627744"/>
              <a:gd name="connsiteX29" fmla="*/ 0 w 5721708"/>
              <a:gd name="connsiteY29" fmla="*/ 1439751 h 4627744"/>
              <a:gd name="connsiteX30" fmla="*/ 0 w 5721708"/>
              <a:gd name="connsiteY30" fmla="*/ 771306 h 462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721708" h="4627744" fill="none" extrusionOk="0">
                <a:moveTo>
                  <a:pt x="0" y="771306"/>
                </a:moveTo>
                <a:cubicBezTo>
                  <a:pt x="885" y="396197"/>
                  <a:pt x="279992" y="13202"/>
                  <a:pt x="771306" y="0"/>
                </a:cubicBezTo>
                <a:cubicBezTo>
                  <a:pt x="1001568" y="-12783"/>
                  <a:pt x="1023933" y="21215"/>
                  <a:pt x="1242947" y="0"/>
                </a:cubicBezTo>
                <a:cubicBezTo>
                  <a:pt x="1461961" y="-21215"/>
                  <a:pt x="1660090" y="58592"/>
                  <a:pt x="1798170" y="0"/>
                </a:cubicBezTo>
                <a:cubicBezTo>
                  <a:pt x="1936250" y="-58592"/>
                  <a:pt x="2207935" y="25399"/>
                  <a:pt x="2353392" y="0"/>
                </a:cubicBezTo>
                <a:cubicBezTo>
                  <a:pt x="2498849" y="-25399"/>
                  <a:pt x="2755236" y="49484"/>
                  <a:pt x="2866824" y="0"/>
                </a:cubicBezTo>
                <a:cubicBezTo>
                  <a:pt x="2978412" y="-49484"/>
                  <a:pt x="3150125" y="32248"/>
                  <a:pt x="3422047" y="0"/>
                </a:cubicBezTo>
                <a:cubicBezTo>
                  <a:pt x="3693969" y="-32248"/>
                  <a:pt x="3707122" y="47114"/>
                  <a:pt x="3893688" y="0"/>
                </a:cubicBezTo>
                <a:cubicBezTo>
                  <a:pt x="4080254" y="-47114"/>
                  <a:pt x="4706287" y="68811"/>
                  <a:pt x="4950402" y="0"/>
                </a:cubicBezTo>
                <a:cubicBezTo>
                  <a:pt x="5409825" y="68949"/>
                  <a:pt x="5732567" y="339265"/>
                  <a:pt x="5721708" y="771306"/>
                </a:cubicBezTo>
                <a:cubicBezTo>
                  <a:pt x="5721977" y="889679"/>
                  <a:pt x="5670321" y="1100163"/>
                  <a:pt x="5721708" y="1223792"/>
                </a:cubicBezTo>
                <a:cubicBezTo>
                  <a:pt x="5773095" y="1347421"/>
                  <a:pt x="5701529" y="1609335"/>
                  <a:pt x="5721708" y="1737981"/>
                </a:cubicBezTo>
                <a:cubicBezTo>
                  <a:pt x="5741887" y="1866627"/>
                  <a:pt x="5687817" y="1980901"/>
                  <a:pt x="5721708" y="2221318"/>
                </a:cubicBezTo>
                <a:cubicBezTo>
                  <a:pt x="5755599" y="2461735"/>
                  <a:pt x="5681180" y="2563962"/>
                  <a:pt x="5721708" y="2766358"/>
                </a:cubicBezTo>
                <a:cubicBezTo>
                  <a:pt x="5762236" y="2968754"/>
                  <a:pt x="5684317" y="3095446"/>
                  <a:pt x="5721708" y="3187993"/>
                </a:cubicBezTo>
                <a:cubicBezTo>
                  <a:pt x="5759099" y="3280541"/>
                  <a:pt x="5720089" y="3556373"/>
                  <a:pt x="5721708" y="3856438"/>
                </a:cubicBezTo>
                <a:cubicBezTo>
                  <a:pt x="5712434" y="4274847"/>
                  <a:pt x="5363188" y="4633983"/>
                  <a:pt x="4950402" y="4627744"/>
                </a:cubicBezTo>
                <a:cubicBezTo>
                  <a:pt x="4831903" y="4682749"/>
                  <a:pt x="4594064" y="4570531"/>
                  <a:pt x="4436970" y="4627744"/>
                </a:cubicBezTo>
                <a:cubicBezTo>
                  <a:pt x="4279876" y="4684957"/>
                  <a:pt x="4105999" y="4600657"/>
                  <a:pt x="3923538" y="4627744"/>
                </a:cubicBezTo>
                <a:cubicBezTo>
                  <a:pt x="3741077" y="4654831"/>
                  <a:pt x="3654111" y="4596717"/>
                  <a:pt x="3410107" y="4627744"/>
                </a:cubicBezTo>
                <a:cubicBezTo>
                  <a:pt x="3166103" y="4658771"/>
                  <a:pt x="2950125" y="4575715"/>
                  <a:pt x="2729511" y="4627744"/>
                </a:cubicBezTo>
                <a:cubicBezTo>
                  <a:pt x="2508897" y="4679773"/>
                  <a:pt x="2353087" y="4582781"/>
                  <a:pt x="2090706" y="4627744"/>
                </a:cubicBezTo>
                <a:cubicBezTo>
                  <a:pt x="1828325" y="4672707"/>
                  <a:pt x="1786540" y="4580300"/>
                  <a:pt x="1493693" y="4627744"/>
                </a:cubicBezTo>
                <a:cubicBezTo>
                  <a:pt x="1200846" y="4675188"/>
                  <a:pt x="1088713" y="4594773"/>
                  <a:pt x="771306" y="4627744"/>
                </a:cubicBezTo>
                <a:cubicBezTo>
                  <a:pt x="282439" y="4635745"/>
                  <a:pt x="-37300" y="4297259"/>
                  <a:pt x="0" y="3856438"/>
                </a:cubicBezTo>
                <a:cubicBezTo>
                  <a:pt x="-57431" y="3600713"/>
                  <a:pt x="29483" y="3518727"/>
                  <a:pt x="0" y="3311398"/>
                </a:cubicBezTo>
                <a:cubicBezTo>
                  <a:pt x="-29483" y="3104069"/>
                  <a:pt x="49938" y="3026402"/>
                  <a:pt x="0" y="2889763"/>
                </a:cubicBezTo>
                <a:cubicBezTo>
                  <a:pt x="-49938" y="2753125"/>
                  <a:pt x="16076" y="2590617"/>
                  <a:pt x="0" y="2313872"/>
                </a:cubicBezTo>
                <a:cubicBezTo>
                  <a:pt x="-16076" y="2037127"/>
                  <a:pt x="27713" y="2079626"/>
                  <a:pt x="0" y="1861386"/>
                </a:cubicBezTo>
                <a:cubicBezTo>
                  <a:pt x="-27713" y="1643146"/>
                  <a:pt x="33862" y="1524472"/>
                  <a:pt x="0" y="1439751"/>
                </a:cubicBezTo>
                <a:cubicBezTo>
                  <a:pt x="-33862" y="1355030"/>
                  <a:pt x="23912" y="980325"/>
                  <a:pt x="0" y="771306"/>
                </a:cubicBezTo>
                <a:close/>
              </a:path>
              <a:path w="5721708" h="4627744" stroke="0" extrusionOk="0">
                <a:moveTo>
                  <a:pt x="0" y="771306"/>
                </a:moveTo>
                <a:cubicBezTo>
                  <a:pt x="40731" y="367669"/>
                  <a:pt x="437493" y="-86885"/>
                  <a:pt x="771306" y="0"/>
                </a:cubicBezTo>
                <a:cubicBezTo>
                  <a:pt x="940094" y="-51755"/>
                  <a:pt x="1126715" y="32637"/>
                  <a:pt x="1410111" y="0"/>
                </a:cubicBezTo>
                <a:cubicBezTo>
                  <a:pt x="1693508" y="-32637"/>
                  <a:pt x="1764269" y="49745"/>
                  <a:pt x="1881752" y="0"/>
                </a:cubicBezTo>
                <a:cubicBezTo>
                  <a:pt x="1999235" y="-49745"/>
                  <a:pt x="2196362" y="29583"/>
                  <a:pt x="2436974" y="0"/>
                </a:cubicBezTo>
                <a:cubicBezTo>
                  <a:pt x="2677586" y="-29583"/>
                  <a:pt x="2824165" y="44712"/>
                  <a:pt x="3075779" y="0"/>
                </a:cubicBezTo>
                <a:cubicBezTo>
                  <a:pt x="3327394" y="-44712"/>
                  <a:pt x="3452835" y="48318"/>
                  <a:pt x="3589211" y="0"/>
                </a:cubicBezTo>
                <a:cubicBezTo>
                  <a:pt x="3725587" y="-48318"/>
                  <a:pt x="3907394" y="54811"/>
                  <a:pt x="4102643" y="0"/>
                </a:cubicBezTo>
                <a:cubicBezTo>
                  <a:pt x="4297892" y="-54811"/>
                  <a:pt x="4642473" y="32672"/>
                  <a:pt x="4950402" y="0"/>
                </a:cubicBezTo>
                <a:cubicBezTo>
                  <a:pt x="5422571" y="21778"/>
                  <a:pt x="5814171" y="335999"/>
                  <a:pt x="5721708" y="771306"/>
                </a:cubicBezTo>
                <a:cubicBezTo>
                  <a:pt x="5755668" y="962874"/>
                  <a:pt x="5670537" y="1082133"/>
                  <a:pt x="5721708" y="1223792"/>
                </a:cubicBezTo>
                <a:cubicBezTo>
                  <a:pt x="5772879" y="1365451"/>
                  <a:pt x="5714226" y="1601528"/>
                  <a:pt x="5721708" y="1799683"/>
                </a:cubicBezTo>
                <a:cubicBezTo>
                  <a:pt x="5729190" y="1997838"/>
                  <a:pt x="5670019" y="2085063"/>
                  <a:pt x="5721708" y="2344723"/>
                </a:cubicBezTo>
                <a:cubicBezTo>
                  <a:pt x="5773397" y="2604383"/>
                  <a:pt x="5663626" y="2772926"/>
                  <a:pt x="5721708" y="2889763"/>
                </a:cubicBezTo>
                <a:cubicBezTo>
                  <a:pt x="5779790" y="3006600"/>
                  <a:pt x="5636897" y="3614467"/>
                  <a:pt x="5721708" y="3856438"/>
                </a:cubicBezTo>
                <a:cubicBezTo>
                  <a:pt x="5802132" y="4228760"/>
                  <a:pt x="5341565" y="4690432"/>
                  <a:pt x="4950402" y="4627744"/>
                </a:cubicBezTo>
                <a:cubicBezTo>
                  <a:pt x="4682095" y="4681546"/>
                  <a:pt x="4595320" y="4605311"/>
                  <a:pt x="4395179" y="4627744"/>
                </a:cubicBezTo>
                <a:cubicBezTo>
                  <a:pt x="4195038" y="4650177"/>
                  <a:pt x="3947859" y="4613644"/>
                  <a:pt x="3756375" y="4627744"/>
                </a:cubicBezTo>
                <a:cubicBezTo>
                  <a:pt x="3564891" y="4641844"/>
                  <a:pt x="3399052" y="4563400"/>
                  <a:pt x="3117570" y="4627744"/>
                </a:cubicBezTo>
                <a:cubicBezTo>
                  <a:pt x="2836088" y="4692088"/>
                  <a:pt x="2775339" y="4575969"/>
                  <a:pt x="2562347" y="4627744"/>
                </a:cubicBezTo>
                <a:cubicBezTo>
                  <a:pt x="2349355" y="4679519"/>
                  <a:pt x="2191281" y="4567287"/>
                  <a:pt x="2048915" y="4627744"/>
                </a:cubicBezTo>
                <a:cubicBezTo>
                  <a:pt x="1906549" y="4688201"/>
                  <a:pt x="1792229" y="4603841"/>
                  <a:pt x="1577275" y="4627744"/>
                </a:cubicBezTo>
                <a:cubicBezTo>
                  <a:pt x="1362321" y="4651647"/>
                  <a:pt x="1111819" y="4586259"/>
                  <a:pt x="771306" y="4627744"/>
                </a:cubicBezTo>
                <a:cubicBezTo>
                  <a:pt x="332081" y="4654276"/>
                  <a:pt x="-16902" y="4309087"/>
                  <a:pt x="0" y="3856438"/>
                </a:cubicBezTo>
                <a:cubicBezTo>
                  <a:pt x="-32848" y="3697730"/>
                  <a:pt x="16264" y="3616720"/>
                  <a:pt x="0" y="3434803"/>
                </a:cubicBezTo>
                <a:cubicBezTo>
                  <a:pt x="-16264" y="3252886"/>
                  <a:pt x="19345" y="3087302"/>
                  <a:pt x="0" y="2889763"/>
                </a:cubicBezTo>
                <a:cubicBezTo>
                  <a:pt x="-19345" y="2692224"/>
                  <a:pt x="42410" y="2546725"/>
                  <a:pt x="0" y="2437277"/>
                </a:cubicBezTo>
                <a:cubicBezTo>
                  <a:pt x="-42410" y="2327829"/>
                  <a:pt x="29708" y="2101022"/>
                  <a:pt x="0" y="1892237"/>
                </a:cubicBezTo>
                <a:cubicBezTo>
                  <a:pt x="-29708" y="1683452"/>
                  <a:pt x="45947" y="1521043"/>
                  <a:pt x="0" y="1347197"/>
                </a:cubicBezTo>
                <a:cubicBezTo>
                  <a:pt x="-45947" y="1173351"/>
                  <a:pt x="11308" y="1044697"/>
                  <a:pt x="0" y="771306"/>
                </a:cubicBezTo>
                <a:close/>
              </a:path>
            </a:pathLst>
          </a:custGeom>
          <a:solidFill>
            <a:schemeClr val="accent4">
              <a:lumMod val="20000"/>
              <a:lumOff val="80000"/>
            </a:schemeClr>
          </a:solidFill>
          <a:ln w="28575">
            <a:solidFill>
              <a:schemeClr val="accent4"/>
            </a:solidFill>
            <a:extLst>
              <a:ext uri="{C807C97D-BFC1-408E-A445-0C87EB9F89A2}">
                <ask:lineSketchStyleProps xmlns:ask="http://schemas.microsoft.com/office/drawing/2018/sketchyshapes" sd="3183906440">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ja-JP" altLang="en-US" sz="2400" dirty="0">
                <a:solidFill>
                  <a:srgbClr val="374151"/>
                </a:solidFill>
                <a:latin typeface="UD Digi Kyokasho NK-R" panose="02020400000000000000" pitchFamily="18" charset="-128"/>
                <a:ea typeface="UD Digi Kyokasho NK-R" panose="02020400000000000000" pitchFamily="18" charset="-128"/>
              </a:rPr>
              <a:t>切手と</a:t>
            </a:r>
            <a:r>
              <a:rPr lang="ja-JP" altLang="en-US" sz="2400" b="0" dirty="0">
                <a:solidFill>
                  <a:srgbClr val="374151"/>
                </a:solidFill>
                <a:effectLst/>
                <a:latin typeface="UD Digi Kyokasho NK-R" panose="02020400000000000000" pitchFamily="18" charset="-128"/>
                <a:ea typeface="UD Digi Kyokasho NK-R" panose="02020400000000000000" pitchFamily="18" charset="-128"/>
              </a:rPr>
              <a:t>郵便はがきの自動販売機</a:t>
            </a:r>
            <a:br>
              <a:rPr lang="en-US" altLang="ja-JP" sz="2400" b="0" i="0" dirty="0">
                <a:solidFill>
                  <a:srgbClr val="374151"/>
                </a:solidFill>
                <a:effectLst/>
                <a:latin typeface="UD Digi Kyokasho NK-R" panose="02020400000000000000" pitchFamily="18" charset="-128"/>
                <a:ea typeface="UD Digi Kyokasho NK-R" panose="02020400000000000000" pitchFamily="18" charset="-128"/>
              </a:rPr>
            </a:br>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明治時代</a:t>
            </a:r>
            <a:r>
              <a:rPr lang="en-US" altLang="ja-JP" sz="2400" b="0" i="0" dirty="0">
                <a:solidFill>
                  <a:srgbClr val="374151"/>
                </a:solidFill>
                <a:effectLst/>
                <a:latin typeface="UD Digi Kyokasho NK-R" panose="02020400000000000000" pitchFamily="18" charset="-128"/>
                <a:ea typeface="UD Digi Kyokasho NK-R" panose="02020400000000000000" pitchFamily="18" charset="-128"/>
              </a:rPr>
              <a:t>37</a:t>
            </a:r>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年（</a:t>
            </a:r>
            <a:r>
              <a:rPr lang="en-US" altLang="ja-JP" sz="2400" b="0" i="0" dirty="0">
                <a:solidFill>
                  <a:srgbClr val="374151"/>
                </a:solidFill>
                <a:effectLst/>
                <a:latin typeface="UD Digi Kyokasho NK-R" panose="02020400000000000000" pitchFamily="18" charset="-128"/>
                <a:ea typeface="UD Digi Kyokasho NK-R" panose="02020400000000000000" pitchFamily="18" charset="-128"/>
              </a:rPr>
              <a:t>1904</a:t>
            </a:r>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）に製造され、現在は博物館で保存されています。</a:t>
            </a:r>
          </a:p>
          <a:p>
            <a:pPr algn="l"/>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明治時代には様々な種類の自動販売機が製造されましたが、ほとんどは実験用のものでした。</a:t>
            </a:r>
            <a:br>
              <a:rPr lang="en-US" altLang="ja-JP" sz="2400" b="0" i="0" dirty="0">
                <a:solidFill>
                  <a:srgbClr val="374151"/>
                </a:solidFill>
                <a:effectLst/>
                <a:latin typeface="UD Digi Kyokasho NK-R" panose="02020400000000000000" pitchFamily="18" charset="-128"/>
                <a:ea typeface="UD Digi Kyokasho NK-R" panose="02020400000000000000" pitchFamily="18" charset="-128"/>
              </a:rPr>
            </a:br>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大正時代に入ると、自動販売機がますます普及し、東京駅や上野駅などで電車の切符の自動販売が始まりました。</a:t>
            </a:r>
          </a:p>
        </p:txBody>
      </p:sp>
      <p:pic>
        <p:nvPicPr>
          <p:cNvPr id="2" name="Picture 1">
            <a:hlinkClick r:id="rId3"/>
            <a:extLst>
              <a:ext uri="{FF2B5EF4-FFF2-40B4-BE49-F238E27FC236}">
                <a16:creationId xmlns:a16="http://schemas.microsoft.com/office/drawing/2014/main" id="{07DA8D52-9714-4B36-9084-8F52FC8B6B5F}"/>
              </a:ext>
            </a:extLst>
          </p:cNvPr>
          <p:cNvPicPr>
            <a:picLocks noChangeAspect="1"/>
          </p:cNvPicPr>
          <p:nvPr/>
        </p:nvPicPr>
        <p:blipFill>
          <a:blip r:embed="rId4"/>
          <a:stretch>
            <a:fillRect/>
          </a:stretch>
        </p:blipFill>
        <p:spPr>
          <a:xfrm>
            <a:off x="885825" y="2301847"/>
            <a:ext cx="4300012" cy="3977510"/>
          </a:xfrm>
          <a:prstGeom prst="rect">
            <a:avLst/>
          </a:prstGeom>
        </p:spPr>
      </p:pic>
      <p:sp>
        <p:nvSpPr>
          <p:cNvPr id="5" name="TextBox 4">
            <a:extLst>
              <a:ext uri="{FF2B5EF4-FFF2-40B4-BE49-F238E27FC236}">
                <a16:creationId xmlns:a16="http://schemas.microsoft.com/office/drawing/2014/main" id="{0D39F15F-F84A-9E4D-8DB3-4C35244F24C4}"/>
              </a:ext>
            </a:extLst>
          </p:cNvPr>
          <p:cNvSpPr txBox="1"/>
          <p:nvPr/>
        </p:nvSpPr>
        <p:spPr>
          <a:xfrm>
            <a:off x="370669" y="193661"/>
            <a:ext cx="7637929" cy="461665"/>
          </a:xfrm>
          <a:prstGeom prst="rect">
            <a:avLst/>
          </a:prstGeom>
          <a:noFill/>
        </p:spPr>
        <p:txBody>
          <a:bodyPr wrap="square">
            <a:spAutoFit/>
          </a:bodyPr>
          <a:lstStyle/>
          <a:p>
            <a:r>
              <a:rPr lang="ja-JP" altLang="en-US" sz="2400" b="0" i="0" dirty="0">
                <a:solidFill>
                  <a:srgbClr val="374151"/>
                </a:solidFill>
                <a:effectLst/>
                <a:latin typeface="UD Digi Kyokasho NK-B" panose="02020700000000000000" pitchFamily="18" charset="-128"/>
                <a:ea typeface="UD Digi Kyokasho NK-B" panose="02020700000000000000" pitchFamily="18" charset="-128"/>
              </a:rPr>
              <a:t>日本で最も古い自動販売機は・・・</a:t>
            </a:r>
            <a:endParaRPr lang="en-US" sz="3600" b="1" dirty="0">
              <a:latin typeface="UD Digi Kyokasho NK-B" panose="02020700000000000000" pitchFamily="18" charset="-128"/>
              <a:ea typeface="UD Digi Kyokasho NK-B" panose="02020700000000000000" pitchFamily="18" charset="-128"/>
            </a:endParaRPr>
          </a:p>
        </p:txBody>
      </p:sp>
      <p:sp>
        <p:nvSpPr>
          <p:cNvPr id="6" name="Speech Bubble: Rectangle with Corners Rounded 5">
            <a:extLst>
              <a:ext uri="{FF2B5EF4-FFF2-40B4-BE49-F238E27FC236}">
                <a16:creationId xmlns:a16="http://schemas.microsoft.com/office/drawing/2014/main" id="{94697A6F-9BDD-6655-D27A-F727B93188C4}"/>
              </a:ext>
            </a:extLst>
          </p:cNvPr>
          <p:cNvSpPr/>
          <p:nvPr/>
        </p:nvSpPr>
        <p:spPr>
          <a:xfrm>
            <a:off x="370669" y="1157288"/>
            <a:ext cx="3329794" cy="1114425"/>
          </a:xfrm>
          <a:prstGeom prst="wedgeRoundRectCallout">
            <a:avLst>
              <a:gd name="adj1" fmla="val 37720"/>
              <a:gd name="adj2" fmla="val 75686"/>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latin typeface="UD Digi Kyokasho NK-R" panose="02020400000000000000" pitchFamily="18" charset="-128"/>
                <a:ea typeface="UD Digi Kyokasho NK-R" panose="02020400000000000000" pitchFamily="18" charset="-128"/>
              </a:rPr>
              <a:t>画像をクリックすると、サイトで</a:t>
            </a:r>
            <a:endParaRPr lang="en-US" altLang="ja-JP" dirty="0">
              <a:solidFill>
                <a:schemeClr val="tx1"/>
              </a:solidFill>
              <a:latin typeface="UD Digi Kyokasho NK-R" panose="02020400000000000000" pitchFamily="18" charset="-128"/>
              <a:ea typeface="UD Digi Kyokasho NK-R" panose="02020400000000000000" pitchFamily="18" charset="-128"/>
            </a:endParaRPr>
          </a:p>
          <a:p>
            <a:pPr algn="ctr"/>
            <a:r>
              <a:rPr lang="ja-JP" altLang="en-US" dirty="0">
                <a:solidFill>
                  <a:schemeClr val="tx1"/>
                </a:solidFill>
                <a:latin typeface="UD Digi Kyokasho NK-R" panose="02020400000000000000" pitchFamily="18" charset="-128"/>
                <a:ea typeface="UD Digi Kyokasho NK-R" panose="02020400000000000000" pitchFamily="18" charset="-128"/>
              </a:rPr>
              <a:t>本物の</a:t>
            </a:r>
            <a:r>
              <a:rPr lang="ja-JP" altLang="en-US" dirty="0">
                <a:solidFill>
                  <a:srgbClr val="374151"/>
                </a:solidFill>
                <a:latin typeface="UD Digi Kyokasho NK-R" panose="02020400000000000000" pitchFamily="18" charset="-128"/>
                <a:ea typeface="UD Digi Kyokasho NK-R" panose="02020400000000000000" pitchFamily="18" charset="-128"/>
              </a:rPr>
              <a:t>切手と</a:t>
            </a:r>
            <a:r>
              <a:rPr lang="ja-JP" altLang="en-US" b="0" dirty="0">
                <a:solidFill>
                  <a:srgbClr val="374151"/>
                </a:solidFill>
                <a:effectLst/>
                <a:latin typeface="UD Digi Kyokasho NK-R" panose="02020400000000000000" pitchFamily="18" charset="-128"/>
                <a:ea typeface="UD Digi Kyokasho NK-R" panose="02020400000000000000" pitchFamily="18" charset="-128"/>
              </a:rPr>
              <a:t>郵便はがきの</a:t>
            </a:r>
            <a:endParaRPr lang="en-US" altLang="ja-JP" b="0" dirty="0">
              <a:solidFill>
                <a:srgbClr val="374151"/>
              </a:solidFill>
              <a:effectLst/>
              <a:latin typeface="UD Digi Kyokasho NK-R" panose="02020400000000000000" pitchFamily="18" charset="-128"/>
              <a:ea typeface="UD Digi Kyokasho NK-R" panose="02020400000000000000" pitchFamily="18" charset="-128"/>
            </a:endParaRPr>
          </a:p>
          <a:p>
            <a:pPr algn="ctr"/>
            <a:r>
              <a:rPr lang="ja-JP" altLang="en-US" b="0" dirty="0">
                <a:solidFill>
                  <a:srgbClr val="374151"/>
                </a:solidFill>
                <a:effectLst/>
                <a:latin typeface="UD Digi Kyokasho NK-R" panose="02020400000000000000" pitchFamily="18" charset="-128"/>
                <a:ea typeface="UD Digi Kyokasho NK-R" panose="02020400000000000000" pitchFamily="18" charset="-128"/>
              </a:rPr>
              <a:t>自動販売機が見られます。</a:t>
            </a:r>
            <a:endParaRPr lang="en-US" dirty="0">
              <a:solidFill>
                <a:schemeClr val="tx1"/>
              </a:solidFill>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273931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8CB13-FD6E-A320-DBCA-CEBC3FCB5B65}"/>
              </a:ext>
            </a:extLst>
          </p:cNvPr>
          <p:cNvSpPr>
            <a:spLocks noGrp="1"/>
          </p:cNvSpPr>
          <p:nvPr>
            <p:ph type="title"/>
          </p:nvPr>
        </p:nvSpPr>
        <p:spPr>
          <a:xfrm>
            <a:off x="810328" y="423897"/>
            <a:ext cx="11528274" cy="1054279"/>
          </a:xfrm>
        </p:spPr>
        <p:txBody>
          <a:bodyPr>
            <a:noAutofit/>
          </a:bodyPr>
          <a:lstStyle/>
          <a:p>
            <a:r>
              <a:rPr lang="ja-JP" altLang="en-US" sz="2800" dirty="0">
                <a:latin typeface="UD Digi Kyokasho NK-R" panose="02020400000000000000" pitchFamily="18" charset="-128"/>
                <a:ea typeface="UD Digi Kyokasho NK-R" panose="02020400000000000000" pitchFamily="18" charset="-128"/>
              </a:rPr>
              <a:t>飲み物、お菓子、タバコの自動販売機のほか、現在、いろいろな</a:t>
            </a:r>
            <a:br>
              <a:rPr lang="en-US" altLang="ja-JP" sz="2800" dirty="0">
                <a:latin typeface="UD Digi Kyokasho NK-R" panose="02020400000000000000" pitchFamily="18" charset="-128"/>
                <a:ea typeface="UD Digi Kyokasho NK-R" panose="02020400000000000000" pitchFamily="18" charset="-128"/>
              </a:rPr>
            </a:br>
            <a:r>
              <a:rPr lang="ja-JP" altLang="en-US" sz="2800" dirty="0">
                <a:latin typeface="UD Digi Kyokasho NK-R" panose="02020400000000000000" pitchFamily="18" charset="-128"/>
                <a:ea typeface="UD Digi Kyokasho NK-R" panose="02020400000000000000" pitchFamily="18" charset="-128"/>
              </a:rPr>
              <a:t>自動販売機があります。</a:t>
            </a:r>
            <a:endParaRPr lang="en-US" sz="2800" dirty="0">
              <a:latin typeface="UD Digi Kyokasho NK-R" panose="02020400000000000000" pitchFamily="18" charset="-128"/>
              <a:ea typeface="UD Digi Kyokasho NK-R" panose="02020400000000000000" pitchFamily="18" charset="-128"/>
              <a:cs typeface="+mn-cs"/>
            </a:endParaRPr>
          </a:p>
        </p:txBody>
      </p:sp>
      <p:pic>
        <p:nvPicPr>
          <p:cNvPr id="6" name="Picture 5" descr="A vending machine with stickers and labels&#10;&#10;Description automatically generated">
            <a:extLst>
              <a:ext uri="{FF2B5EF4-FFF2-40B4-BE49-F238E27FC236}">
                <a16:creationId xmlns:a16="http://schemas.microsoft.com/office/drawing/2014/main" id="{C57F2204-5181-7171-1098-237A78398D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3963" y="1658197"/>
            <a:ext cx="3247006" cy="4328364"/>
          </a:xfrm>
          <a:prstGeom prst="rect">
            <a:avLst/>
          </a:prstGeom>
        </p:spPr>
      </p:pic>
      <p:sp>
        <p:nvSpPr>
          <p:cNvPr id="10" name="TextBox 9">
            <a:extLst>
              <a:ext uri="{FF2B5EF4-FFF2-40B4-BE49-F238E27FC236}">
                <a16:creationId xmlns:a16="http://schemas.microsoft.com/office/drawing/2014/main" id="{F374ADD5-D8F4-D1FE-5F73-C00123B1EF99}"/>
              </a:ext>
            </a:extLst>
          </p:cNvPr>
          <p:cNvSpPr txBox="1"/>
          <p:nvPr/>
        </p:nvSpPr>
        <p:spPr>
          <a:xfrm>
            <a:off x="-58991" y="5972438"/>
            <a:ext cx="4160520" cy="461665"/>
          </a:xfrm>
          <a:prstGeom prst="rect">
            <a:avLst/>
          </a:prstGeom>
          <a:noFill/>
        </p:spPr>
        <p:txBody>
          <a:bodyPr wrap="square" rtlCol="0">
            <a:spAutoFit/>
          </a:bodyPr>
          <a:lstStyle/>
          <a:p>
            <a:pPr algn="ctr"/>
            <a:r>
              <a:rPr lang="ja-JP" altLang="en-US" sz="2400" dirty="0">
                <a:latin typeface="UD Digi Kyokasho NK-R" panose="02020400000000000000" pitchFamily="18" charset="-128"/>
                <a:ea typeface="UD Digi Kyokasho NK-R" panose="02020400000000000000" pitchFamily="18" charset="-128"/>
              </a:rPr>
              <a:t>ラーメン自販機</a:t>
            </a:r>
            <a:endParaRPr lang="en-US" sz="2400" dirty="0">
              <a:latin typeface="UD Digi Kyokasho NK-R" panose="02020400000000000000" pitchFamily="18" charset="-128"/>
              <a:ea typeface="UD Digi Kyokasho NK-R" panose="02020400000000000000" pitchFamily="18" charset="-128"/>
            </a:endParaRPr>
          </a:p>
        </p:txBody>
      </p:sp>
      <p:sp>
        <p:nvSpPr>
          <p:cNvPr id="11" name="TextBox 10">
            <a:extLst>
              <a:ext uri="{FF2B5EF4-FFF2-40B4-BE49-F238E27FC236}">
                <a16:creationId xmlns:a16="http://schemas.microsoft.com/office/drawing/2014/main" id="{A00D1349-71FE-1C04-BA98-9D8D65FCDF54}"/>
              </a:ext>
            </a:extLst>
          </p:cNvPr>
          <p:cNvSpPr txBox="1"/>
          <p:nvPr/>
        </p:nvSpPr>
        <p:spPr>
          <a:xfrm>
            <a:off x="3692810" y="5970820"/>
            <a:ext cx="4160520" cy="461665"/>
          </a:xfrm>
          <a:prstGeom prst="rect">
            <a:avLst/>
          </a:prstGeom>
          <a:noFill/>
        </p:spPr>
        <p:txBody>
          <a:bodyPr wrap="square" rtlCol="0">
            <a:spAutoFit/>
          </a:bodyPr>
          <a:lstStyle/>
          <a:p>
            <a:pPr algn="ctr"/>
            <a:r>
              <a:rPr lang="ja-JP" altLang="en-US" sz="2400" dirty="0">
                <a:latin typeface="UD Digi Kyokasho NK-R" panose="02020400000000000000" pitchFamily="18" charset="-128"/>
                <a:ea typeface="UD Digi Kyokasho NK-R" panose="02020400000000000000" pitchFamily="18" charset="-128"/>
              </a:rPr>
              <a:t>ポップコーン自販機</a:t>
            </a:r>
            <a:endParaRPr lang="en-US" sz="2400" dirty="0">
              <a:latin typeface="UD Digi Kyokasho NK-R" panose="02020400000000000000" pitchFamily="18" charset="-128"/>
              <a:ea typeface="UD Digi Kyokasho NK-R" panose="02020400000000000000" pitchFamily="18" charset="-128"/>
            </a:endParaRPr>
          </a:p>
        </p:txBody>
      </p:sp>
      <p:sp>
        <p:nvSpPr>
          <p:cNvPr id="12" name="TextBox 11">
            <a:extLst>
              <a:ext uri="{FF2B5EF4-FFF2-40B4-BE49-F238E27FC236}">
                <a16:creationId xmlns:a16="http://schemas.microsoft.com/office/drawing/2014/main" id="{A791315B-667E-5299-3FCB-67921E84A8CA}"/>
              </a:ext>
            </a:extLst>
          </p:cNvPr>
          <p:cNvSpPr txBox="1"/>
          <p:nvPr/>
        </p:nvSpPr>
        <p:spPr>
          <a:xfrm>
            <a:off x="7853330" y="5986561"/>
            <a:ext cx="4160520" cy="461665"/>
          </a:xfrm>
          <a:prstGeom prst="rect">
            <a:avLst/>
          </a:prstGeom>
          <a:noFill/>
        </p:spPr>
        <p:txBody>
          <a:bodyPr wrap="square" rtlCol="0">
            <a:spAutoFit/>
          </a:bodyPr>
          <a:lstStyle/>
          <a:p>
            <a:pPr algn="ctr"/>
            <a:r>
              <a:rPr lang="ja-JP" altLang="en-US" sz="2400" dirty="0">
                <a:latin typeface="UD Digi Kyokasho NK-R" panose="02020400000000000000" pitchFamily="18" charset="-128"/>
                <a:ea typeface="UD Digi Kyokasho NK-R" panose="02020400000000000000" pitchFamily="18" charset="-128"/>
              </a:rPr>
              <a:t>昆虫食自販機</a:t>
            </a:r>
            <a:endParaRPr lang="en-US" sz="2400" dirty="0">
              <a:latin typeface="UD Digi Kyokasho NK-R" panose="02020400000000000000" pitchFamily="18" charset="-128"/>
              <a:ea typeface="UD Digi Kyokasho NK-R" panose="02020400000000000000" pitchFamily="18" charset="-128"/>
            </a:endParaRPr>
          </a:p>
        </p:txBody>
      </p:sp>
      <p:pic>
        <p:nvPicPr>
          <p:cNvPr id="9" name="Picture 8" descr="A vending machine with a fire extinguisher&#10;&#10;Description automatically generated">
            <a:extLst>
              <a:ext uri="{FF2B5EF4-FFF2-40B4-BE49-F238E27FC236}">
                <a16:creationId xmlns:a16="http://schemas.microsoft.com/office/drawing/2014/main" id="{F40A1660-7883-9236-C354-D783C67F0767}"/>
              </a:ext>
            </a:extLst>
          </p:cNvPr>
          <p:cNvPicPr>
            <a:picLocks noChangeAspect="1"/>
          </p:cNvPicPr>
          <p:nvPr/>
        </p:nvPicPr>
        <p:blipFill rotWithShape="1">
          <a:blip r:embed="rId4">
            <a:extLst>
              <a:ext uri="{28A0092B-C50C-407E-A947-70E740481C1C}">
                <a14:useLocalDpi xmlns:a14="http://schemas.microsoft.com/office/drawing/2010/main" val="0"/>
              </a:ext>
            </a:extLst>
          </a:blip>
          <a:srcRect l="9497" r="17864" b="21249"/>
          <a:stretch/>
        </p:blipFill>
        <p:spPr>
          <a:xfrm>
            <a:off x="4616336" y="1590899"/>
            <a:ext cx="2296340" cy="4425898"/>
          </a:xfrm>
          <a:prstGeom prst="rect">
            <a:avLst/>
          </a:prstGeom>
        </p:spPr>
      </p:pic>
      <p:pic>
        <p:nvPicPr>
          <p:cNvPr id="7" name="Picture 6" descr="A vending machine with a red and green screen&#10;&#10;Description automatically generated">
            <a:extLst>
              <a:ext uri="{FF2B5EF4-FFF2-40B4-BE49-F238E27FC236}">
                <a16:creationId xmlns:a16="http://schemas.microsoft.com/office/drawing/2014/main" id="{A1EACFE5-40CD-4166-2CAF-3201AB1DDA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727" y="1590899"/>
            <a:ext cx="2922228" cy="4379921"/>
          </a:xfrm>
          <a:prstGeom prst="rect">
            <a:avLst/>
          </a:prstGeom>
        </p:spPr>
      </p:pic>
    </p:spTree>
    <p:extLst>
      <p:ext uri="{BB962C8B-B14F-4D97-AF65-F5344CB8AC3E}">
        <p14:creationId xmlns:p14="http://schemas.microsoft.com/office/powerpoint/2010/main" val="2561527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D04A0-3C5F-1951-4AA1-DDB387C9115B}"/>
              </a:ext>
            </a:extLst>
          </p:cNvPr>
          <p:cNvSpPr>
            <a:spLocks noGrp="1"/>
          </p:cNvSpPr>
          <p:nvPr>
            <p:ph type="title"/>
          </p:nvPr>
        </p:nvSpPr>
        <p:spPr>
          <a:xfrm>
            <a:off x="696233" y="246362"/>
            <a:ext cx="10515600" cy="1646555"/>
          </a:xfrm>
        </p:spPr>
        <p:txBody>
          <a:bodyPr>
            <a:noAutofit/>
          </a:bodyPr>
          <a:lstStyle/>
          <a:p>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現在、自動販売機だけでなく、さまざまな便利な機器やシステムが増えています。</a:t>
            </a:r>
            <a:br>
              <a:rPr lang="th-TH" altLang="ja-JP" sz="2400" b="0" i="0" dirty="0">
                <a:solidFill>
                  <a:srgbClr val="374151"/>
                </a:solidFill>
                <a:effectLst/>
                <a:latin typeface="UD Digi Kyokasho NK-R" panose="02020400000000000000" pitchFamily="18" charset="-128"/>
                <a:ea typeface="UD Digi Kyokasho NK-R" panose="02020400000000000000" pitchFamily="18" charset="-128"/>
              </a:rPr>
            </a:br>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例えば、レストランの</a:t>
            </a:r>
            <a:r>
              <a:rPr lang="ja-JP" altLang="en-US" sz="2400" dirty="0">
                <a:solidFill>
                  <a:srgbClr val="374151"/>
                </a:solidFill>
                <a:latin typeface="UD Digi Kyokasho NK-R" panose="02020400000000000000" pitchFamily="18" charset="-128"/>
                <a:ea typeface="UD Digi Kyokasho NK-R" panose="02020400000000000000" pitchFamily="18" charset="-128"/>
              </a:rPr>
              <a:t>順番待ち</a:t>
            </a:r>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予約機や</a:t>
            </a:r>
            <a:r>
              <a:rPr lang="ja-JP" altLang="en-US" sz="2400" dirty="0">
                <a:effectLst/>
                <a:latin typeface="UD Digi Kyokasho NK-R" panose="02020400000000000000" pitchFamily="18" charset="-128"/>
                <a:ea typeface="UD Digi Kyokasho NK-R" panose="02020400000000000000" pitchFamily="18" charset="-128"/>
              </a:rPr>
              <a:t>セルフオーダー用タブレット</a:t>
            </a:r>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など、</a:t>
            </a:r>
            <a:br>
              <a:rPr lang="en-US" altLang="ja-JP" sz="2400" b="0" i="0" dirty="0">
                <a:solidFill>
                  <a:srgbClr val="374151"/>
                </a:solidFill>
                <a:effectLst/>
                <a:latin typeface="UD Digi Kyokasho NK-R" panose="02020400000000000000" pitchFamily="18" charset="-128"/>
                <a:ea typeface="UD Digi Kyokasho NK-R" panose="02020400000000000000" pitchFamily="18" charset="-128"/>
              </a:rPr>
            </a:br>
            <a:r>
              <a:rPr lang="ja-JP" altLang="en-US" sz="2400" b="0" i="0" dirty="0">
                <a:solidFill>
                  <a:srgbClr val="374151"/>
                </a:solidFill>
                <a:effectLst/>
                <a:latin typeface="UD Digi Kyokasho NK-R" panose="02020400000000000000" pitchFamily="18" charset="-128"/>
                <a:ea typeface="UD Digi Kyokasho NK-R" panose="02020400000000000000" pitchFamily="18" charset="-128"/>
              </a:rPr>
              <a:t>これらの機器は従業員の雇用を減らすために導入されています。</a:t>
            </a:r>
            <a:endParaRPr lang="en-US" sz="2400" dirty="0">
              <a:latin typeface="UD Digi Kyokasho NK-R" panose="02020400000000000000" pitchFamily="18" charset="-128"/>
              <a:ea typeface="UD Digi Kyokasho NK-R" panose="02020400000000000000" pitchFamily="18" charset="-128"/>
              <a:cs typeface="+mn-cs"/>
            </a:endParaRPr>
          </a:p>
        </p:txBody>
      </p:sp>
      <p:sp>
        <p:nvSpPr>
          <p:cNvPr id="9" name="TextBox 8">
            <a:extLst>
              <a:ext uri="{FF2B5EF4-FFF2-40B4-BE49-F238E27FC236}">
                <a16:creationId xmlns:a16="http://schemas.microsoft.com/office/drawing/2014/main" id="{B65EA59F-8DC7-357D-C32D-4A5F33A70EB6}"/>
              </a:ext>
            </a:extLst>
          </p:cNvPr>
          <p:cNvSpPr txBox="1"/>
          <p:nvPr/>
        </p:nvSpPr>
        <p:spPr>
          <a:xfrm>
            <a:off x="631276" y="5578829"/>
            <a:ext cx="8180135" cy="461665"/>
          </a:xfrm>
          <a:prstGeom prst="rect">
            <a:avLst/>
          </a:prstGeom>
          <a:noFill/>
        </p:spPr>
        <p:txBody>
          <a:bodyPr wrap="square" rtlCol="0">
            <a:spAutoFit/>
          </a:bodyPr>
          <a:lstStyle/>
          <a:p>
            <a:pPr algn="ctr"/>
            <a:r>
              <a:rPr lang="ja-JP" altLang="en-US" sz="2400" dirty="0">
                <a:solidFill>
                  <a:srgbClr val="374151"/>
                </a:solidFill>
                <a:latin typeface="UD Digi Kyokasho NK-R" panose="02020400000000000000" pitchFamily="18" charset="-128"/>
                <a:ea typeface="UD Digi Kyokasho NK-R" panose="02020400000000000000" pitchFamily="18" charset="-128"/>
              </a:rPr>
              <a:t>料理を注文するためのスマートフォン／タブレット</a:t>
            </a:r>
            <a:endParaRPr lang="en-US" sz="2400" dirty="0">
              <a:latin typeface="UD Digi Kyokasho NK-R" panose="02020400000000000000" pitchFamily="18" charset="-128"/>
              <a:ea typeface="UD Digi Kyokasho NK-R" panose="02020400000000000000" pitchFamily="18" charset="-128"/>
            </a:endParaRPr>
          </a:p>
        </p:txBody>
      </p:sp>
      <p:pic>
        <p:nvPicPr>
          <p:cNvPr id="11" name="Picture 10">
            <a:extLst>
              <a:ext uri="{FF2B5EF4-FFF2-40B4-BE49-F238E27FC236}">
                <a16:creationId xmlns:a16="http://schemas.microsoft.com/office/drawing/2014/main" id="{A6DD733E-DD23-1054-8E9A-88E5AFD93C73}"/>
              </a:ext>
            </a:extLst>
          </p:cNvPr>
          <p:cNvPicPr>
            <a:picLocks noChangeAspect="1"/>
          </p:cNvPicPr>
          <p:nvPr/>
        </p:nvPicPr>
        <p:blipFill rotWithShape="1">
          <a:blip r:embed="rId3"/>
          <a:srcRect l="12085" t="1091" r="16919"/>
          <a:stretch/>
        </p:blipFill>
        <p:spPr>
          <a:xfrm>
            <a:off x="696233" y="2022269"/>
            <a:ext cx="3564688" cy="3297857"/>
          </a:xfrm>
          <a:prstGeom prst="rect">
            <a:avLst/>
          </a:prstGeom>
        </p:spPr>
      </p:pic>
      <p:grpSp>
        <p:nvGrpSpPr>
          <p:cNvPr id="3" name="Group 2">
            <a:extLst>
              <a:ext uri="{FF2B5EF4-FFF2-40B4-BE49-F238E27FC236}">
                <a16:creationId xmlns:a16="http://schemas.microsoft.com/office/drawing/2014/main" id="{76DCC796-872A-1D41-F8F7-19F2780ECB51}"/>
              </a:ext>
            </a:extLst>
          </p:cNvPr>
          <p:cNvGrpSpPr/>
          <p:nvPr/>
        </p:nvGrpSpPr>
        <p:grpSpPr>
          <a:xfrm>
            <a:off x="4821381" y="1996438"/>
            <a:ext cx="7306710" cy="3323688"/>
            <a:chOff x="4821381" y="1996438"/>
            <a:chExt cx="7306710" cy="3323688"/>
          </a:xfrm>
        </p:grpSpPr>
        <p:pic>
          <p:nvPicPr>
            <p:cNvPr id="8" name="Picture 7">
              <a:extLst>
                <a:ext uri="{FF2B5EF4-FFF2-40B4-BE49-F238E27FC236}">
                  <a16:creationId xmlns:a16="http://schemas.microsoft.com/office/drawing/2014/main" id="{4D9F5D3B-F044-34E7-A544-B1B27FFF7EB9}"/>
                </a:ext>
              </a:extLst>
            </p:cNvPr>
            <p:cNvPicPr>
              <a:picLocks noChangeAspect="1"/>
            </p:cNvPicPr>
            <p:nvPr/>
          </p:nvPicPr>
          <p:blipFill>
            <a:blip r:embed="rId4"/>
            <a:stretch>
              <a:fillRect/>
            </a:stretch>
          </p:blipFill>
          <p:spPr>
            <a:xfrm>
              <a:off x="4821381" y="1996438"/>
              <a:ext cx="4422371" cy="3323688"/>
            </a:xfrm>
            <a:prstGeom prst="rect">
              <a:avLst/>
            </a:prstGeom>
          </p:spPr>
        </p:pic>
        <p:pic>
          <p:nvPicPr>
            <p:cNvPr id="6" name="Picture 5">
              <a:extLst>
                <a:ext uri="{FF2B5EF4-FFF2-40B4-BE49-F238E27FC236}">
                  <a16:creationId xmlns:a16="http://schemas.microsoft.com/office/drawing/2014/main" id="{9CD75781-913A-05FC-CAED-B13055918FAF}"/>
                </a:ext>
              </a:extLst>
            </p:cNvPr>
            <p:cNvPicPr>
              <a:picLocks noChangeAspect="1"/>
            </p:cNvPicPr>
            <p:nvPr/>
          </p:nvPicPr>
          <p:blipFill>
            <a:blip r:embed="rId5"/>
            <a:stretch>
              <a:fillRect/>
            </a:stretch>
          </p:blipFill>
          <p:spPr>
            <a:xfrm rot="736523">
              <a:off x="8601219" y="2353645"/>
              <a:ext cx="3526872" cy="2883218"/>
            </a:xfrm>
            <a:prstGeom prst="rect">
              <a:avLst/>
            </a:prstGeom>
          </p:spPr>
        </p:pic>
      </p:grpSp>
    </p:spTree>
    <p:extLst>
      <p:ext uri="{BB962C8B-B14F-4D97-AF65-F5344CB8AC3E}">
        <p14:creationId xmlns:p14="http://schemas.microsoft.com/office/powerpoint/2010/main" val="257064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vending machine with a price tag&#10;&#10;Description automatically generated">
            <a:extLst>
              <a:ext uri="{FF2B5EF4-FFF2-40B4-BE49-F238E27FC236}">
                <a16:creationId xmlns:a16="http://schemas.microsoft.com/office/drawing/2014/main" id="{0D34B600-855E-4175-AE7E-84C9A44F6945}"/>
              </a:ext>
            </a:extLst>
          </p:cNvPr>
          <p:cNvPicPr>
            <a:picLocks noChangeAspect="1"/>
          </p:cNvPicPr>
          <p:nvPr/>
        </p:nvPicPr>
        <p:blipFill rotWithShape="1">
          <a:blip r:embed="rId3">
            <a:extLst>
              <a:ext uri="{28A0092B-C50C-407E-A947-70E740481C1C}">
                <a14:useLocalDpi xmlns:a14="http://schemas.microsoft.com/office/drawing/2010/main" val="0"/>
              </a:ext>
            </a:extLst>
          </a:blip>
          <a:srcRect l="27883" t="15736" r="16993" b="25643"/>
          <a:stretch/>
        </p:blipFill>
        <p:spPr>
          <a:xfrm rot="5400000">
            <a:off x="-652204" y="986370"/>
            <a:ext cx="5098946" cy="3622150"/>
          </a:xfrm>
          <a:prstGeom prst="rect">
            <a:avLst/>
          </a:prstGeom>
        </p:spPr>
      </p:pic>
      <p:pic>
        <p:nvPicPr>
          <p:cNvPr id="3" name="Picture 2">
            <a:extLst>
              <a:ext uri="{FF2B5EF4-FFF2-40B4-BE49-F238E27FC236}">
                <a16:creationId xmlns:a16="http://schemas.microsoft.com/office/drawing/2014/main" id="{CA22E7B5-4FA6-56CA-F3D3-C5303B7D40D9}"/>
              </a:ext>
            </a:extLst>
          </p:cNvPr>
          <p:cNvPicPr>
            <a:picLocks noChangeAspect="1"/>
          </p:cNvPicPr>
          <p:nvPr/>
        </p:nvPicPr>
        <p:blipFill>
          <a:blip r:embed="rId4"/>
          <a:stretch>
            <a:fillRect/>
          </a:stretch>
        </p:blipFill>
        <p:spPr>
          <a:xfrm>
            <a:off x="3568859" y="1139290"/>
            <a:ext cx="3528565" cy="5718710"/>
          </a:xfrm>
          <a:prstGeom prst="rect">
            <a:avLst/>
          </a:prstGeom>
        </p:spPr>
      </p:pic>
      <p:sp>
        <p:nvSpPr>
          <p:cNvPr id="2" name="Speech Bubble: Oval 1">
            <a:extLst>
              <a:ext uri="{FF2B5EF4-FFF2-40B4-BE49-F238E27FC236}">
                <a16:creationId xmlns:a16="http://schemas.microsoft.com/office/drawing/2014/main" id="{ABE32F2C-88BF-AC4E-672D-BF46881041EA}"/>
              </a:ext>
            </a:extLst>
          </p:cNvPr>
          <p:cNvSpPr/>
          <p:nvPr/>
        </p:nvSpPr>
        <p:spPr>
          <a:xfrm>
            <a:off x="6573391" y="0"/>
            <a:ext cx="5532415" cy="4039392"/>
          </a:xfrm>
          <a:custGeom>
            <a:avLst/>
            <a:gdLst>
              <a:gd name="connsiteX0" fmla="*/ -201380 w 5532415"/>
              <a:gd name="connsiteY0" fmla="*/ 3693256 h 4039392"/>
              <a:gd name="connsiteX1" fmla="*/ 31716 w 5532415"/>
              <a:gd name="connsiteY1" fmla="*/ 3332938 h 4039392"/>
              <a:gd name="connsiteX2" fmla="*/ 294570 w 5532415"/>
              <a:gd name="connsiteY2" fmla="*/ 2926621 h 4039392"/>
              <a:gd name="connsiteX3" fmla="*/ 1873197 w 5532415"/>
              <a:gd name="connsiteY3" fmla="*/ 108139 h 4039392"/>
              <a:gd name="connsiteX4" fmla="*/ 4938337 w 5532415"/>
              <a:gd name="connsiteY4" fmla="*/ 769109 h 4039392"/>
              <a:gd name="connsiteX5" fmla="*/ 4018778 w 5532415"/>
              <a:gd name="connsiteY5" fmla="*/ 3820470 h 4039392"/>
              <a:gd name="connsiteX6" fmla="*/ 939859 w 5532415"/>
              <a:gd name="connsiteY6" fmla="*/ 3536605 h 4039392"/>
              <a:gd name="connsiteX7" fmla="*/ 357827 w 5532415"/>
              <a:gd name="connsiteY7" fmla="*/ 3616497 h 4039392"/>
              <a:gd name="connsiteX8" fmla="*/ -201380 w 5532415"/>
              <a:gd name="connsiteY8" fmla="*/ 3693256 h 403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2415" h="4039392" fill="none" extrusionOk="0">
                <a:moveTo>
                  <a:pt x="-201380" y="3693256"/>
                </a:moveTo>
                <a:cubicBezTo>
                  <a:pt x="-164344" y="3607489"/>
                  <a:pt x="-2214" y="3424516"/>
                  <a:pt x="31716" y="3332938"/>
                </a:cubicBezTo>
                <a:cubicBezTo>
                  <a:pt x="65646" y="3241360"/>
                  <a:pt x="262166" y="3074844"/>
                  <a:pt x="294570" y="2926621"/>
                </a:cubicBezTo>
                <a:cubicBezTo>
                  <a:pt x="-249918" y="2155788"/>
                  <a:pt x="66332" y="777620"/>
                  <a:pt x="1873197" y="108139"/>
                </a:cubicBezTo>
                <a:cubicBezTo>
                  <a:pt x="2966742" y="-66909"/>
                  <a:pt x="4290148" y="173661"/>
                  <a:pt x="4938337" y="769109"/>
                </a:cubicBezTo>
                <a:cubicBezTo>
                  <a:pt x="5865631" y="1705421"/>
                  <a:pt x="5962622" y="3146906"/>
                  <a:pt x="4018778" y="3820470"/>
                </a:cubicBezTo>
                <a:cubicBezTo>
                  <a:pt x="3070321" y="4388585"/>
                  <a:pt x="1952149" y="4293058"/>
                  <a:pt x="939859" y="3536605"/>
                </a:cubicBezTo>
                <a:cubicBezTo>
                  <a:pt x="754303" y="3577921"/>
                  <a:pt x="646399" y="3568080"/>
                  <a:pt x="357827" y="3616497"/>
                </a:cubicBezTo>
                <a:cubicBezTo>
                  <a:pt x="69255" y="3664914"/>
                  <a:pt x="-18907" y="3661395"/>
                  <a:pt x="-201380" y="3693256"/>
                </a:cubicBezTo>
                <a:close/>
              </a:path>
              <a:path w="5532415" h="4039392" stroke="0" extrusionOk="0">
                <a:moveTo>
                  <a:pt x="-201380" y="3693256"/>
                </a:moveTo>
                <a:cubicBezTo>
                  <a:pt x="-114045" y="3541402"/>
                  <a:pt x="-6738" y="3431888"/>
                  <a:pt x="36676" y="3325271"/>
                </a:cubicBezTo>
                <a:cubicBezTo>
                  <a:pt x="80090" y="3218654"/>
                  <a:pt x="188740" y="3103040"/>
                  <a:pt x="294570" y="2926621"/>
                </a:cubicBezTo>
                <a:cubicBezTo>
                  <a:pt x="-733138" y="1808357"/>
                  <a:pt x="-42608" y="672094"/>
                  <a:pt x="1873197" y="108139"/>
                </a:cubicBezTo>
                <a:cubicBezTo>
                  <a:pt x="3213115" y="-184457"/>
                  <a:pt x="4328150" y="217070"/>
                  <a:pt x="4938337" y="769109"/>
                </a:cubicBezTo>
                <a:cubicBezTo>
                  <a:pt x="5699201" y="1502054"/>
                  <a:pt x="5757415" y="3231031"/>
                  <a:pt x="4018778" y="3820470"/>
                </a:cubicBezTo>
                <a:cubicBezTo>
                  <a:pt x="3192401" y="4328901"/>
                  <a:pt x="1615673" y="4120865"/>
                  <a:pt x="939859" y="3536605"/>
                </a:cubicBezTo>
                <a:cubicBezTo>
                  <a:pt x="818936" y="3558042"/>
                  <a:pt x="661178" y="3563065"/>
                  <a:pt x="403477" y="3610231"/>
                </a:cubicBezTo>
                <a:cubicBezTo>
                  <a:pt x="145776" y="3657397"/>
                  <a:pt x="-52062" y="3622997"/>
                  <a:pt x="-201380" y="3693256"/>
                </a:cubicBezTo>
                <a:close/>
              </a:path>
            </a:pathLst>
          </a:custGeom>
          <a:solidFill>
            <a:schemeClr val="accent2">
              <a:lumMod val="20000"/>
              <a:lumOff val="80000"/>
            </a:schemeClr>
          </a:solidFill>
          <a:ln w="28575">
            <a:solidFill>
              <a:schemeClr val="accent2"/>
            </a:solidFill>
            <a:extLst>
              <a:ext uri="{C807C97D-BFC1-408E-A445-0C87EB9F89A2}">
                <ask:lineSketchStyleProps xmlns:ask="http://schemas.microsoft.com/office/drawing/2018/sketchyshapes" sd="2154979070">
                  <a:prstGeom prst="wedgeEllipseCallout">
                    <a:avLst>
                      <a:gd name="adj1" fmla="val -53640"/>
                      <a:gd name="adj2" fmla="val 41431"/>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2000" dirty="0">
              <a:solidFill>
                <a:schemeClr val="tx1"/>
              </a:solidFill>
              <a:latin typeface="UD Digi Kyokasho NK-R" panose="02020400000000000000" pitchFamily="18" charset="-128"/>
              <a:ea typeface="UD Digi Kyokasho NK-R" panose="02020400000000000000" pitchFamily="18" charset="-128"/>
            </a:endParaRPr>
          </a:p>
          <a:p>
            <a:r>
              <a:rPr lang="ja-JP" altLang="en-US" sz="2000" dirty="0">
                <a:solidFill>
                  <a:schemeClr val="tx1"/>
                </a:solidFill>
                <a:latin typeface="UD Digi Kyokasho NK-R" panose="02020400000000000000" pitchFamily="18" charset="-128"/>
                <a:ea typeface="UD Digi Kyokasho NK-R" panose="02020400000000000000" pitchFamily="18" charset="-128"/>
              </a:rPr>
              <a:t>食券販売機もあります。みなさん、</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r>
              <a:rPr lang="ja-JP" altLang="en-US" sz="2000" dirty="0">
                <a:solidFill>
                  <a:schemeClr val="tx1"/>
                </a:solidFill>
                <a:latin typeface="UD Digi Kyokasho NK-R" panose="02020400000000000000" pitchFamily="18" charset="-128"/>
                <a:ea typeface="UD Digi Kyokasho NK-R" panose="02020400000000000000" pitchFamily="18" charset="-128"/>
              </a:rPr>
              <a:t>タイでこのような機械を見たこと</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r>
              <a:rPr lang="ja-JP" altLang="en-US" sz="2000" dirty="0">
                <a:solidFill>
                  <a:schemeClr val="tx1"/>
                </a:solidFill>
                <a:latin typeface="UD Digi Kyokasho NK-R" panose="02020400000000000000" pitchFamily="18" charset="-128"/>
                <a:ea typeface="UD Digi Kyokasho NK-R" panose="02020400000000000000" pitchFamily="18" charset="-128"/>
              </a:rPr>
              <a:t>ありますか？</a:t>
            </a:r>
            <a:r>
              <a:rPr lang="en-US" altLang="ja-JP" sz="2000" dirty="0">
                <a:solidFill>
                  <a:schemeClr val="tx1"/>
                </a:solidFill>
                <a:latin typeface="UD Digi Kyokasho NK-R" panose="02020400000000000000" pitchFamily="18" charset="-128"/>
                <a:ea typeface="UD Digi Kyokasho NK-R" panose="02020400000000000000" pitchFamily="18" charset="-128"/>
              </a:rPr>
              <a:t> </a:t>
            </a:r>
            <a:r>
              <a:rPr lang="ja-JP" altLang="en-US" sz="2000" dirty="0">
                <a:solidFill>
                  <a:schemeClr val="tx1"/>
                </a:solidFill>
                <a:latin typeface="UD Digi Kyokasho NK-R" panose="02020400000000000000" pitchFamily="18" charset="-128"/>
                <a:ea typeface="UD Digi Kyokasho NK-R" panose="02020400000000000000" pitchFamily="18" charset="-128"/>
              </a:rPr>
              <a:t>日本では、駅や一般の小さな店でよく見かけます。</a:t>
            </a:r>
            <a:br>
              <a:rPr lang="th-TH" altLang="ja-JP" sz="2000" dirty="0">
                <a:solidFill>
                  <a:schemeClr val="tx1"/>
                </a:solidFill>
                <a:latin typeface="UD Digi Kyokasho NK-R" panose="02020400000000000000" pitchFamily="18" charset="-128"/>
                <a:ea typeface="UD Digi Kyokasho NK-R" panose="02020400000000000000" pitchFamily="18" charset="-128"/>
              </a:rPr>
            </a:br>
            <a:r>
              <a:rPr lang="ja-JP" altLang="en-US" sz="2000" dirty="0">
                <a:solidFill>
                  <a:schemeClr val="tx1"/>
                </a:solidFill>
                <a:latin typeface="UD Digi Kyokasho NK-R" panose="02020400000000000000" pitchFamily="18" charset="-128"/>
                <a:ea typeface="UD Digi Kyokasho NK-R" panose="02020400000000000000" pitchFamily="18" charset="-128"/>
              </a:rPr>
              <a:t>学校や職場の食堂にも</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r>
              <a:rPr lang="ja-JP" altLang="en-US" sz="2000" dirty="0">
                <a:solidFill>
                  <a:schemeClr val="tx1"/>
                </a:solidFill>
                <a:latin typeface="UD Digi Kyokasho NK-R" panose="02020400000000000000" pitchFamily="18" charset="-128"/>
                <a:ea typeface="UD Digi Kyokasho NK-R" panose="02020400000000000000" pitchFamily="18" charset="-128"/>
              </a:rPr>
              <a:t>設置されていることがあります。</a:t>
            </a:r>
            <a:br>
              <a:rPr lang="th-TH" altLang="ja-JP" sz="2000" dirty="0">
                <a:solidFill>
                  <a:schemeClr val="tx1"/>
                </a:solidFill>
                <a:latin typeface="UD Digi Kyokasho NK-R" panose="02020400000000000000" pitchFamily="18" charset="-128"/>
                <a:ea typeface="UD Digi Kyokasho NK-R" panose="02020400000000000000" pitchFamily="18" charset="-128"/>
              </a:rPr>
            </a:br>
            <a:r>
              <a:rPr lang="ja-JP" altLang="en-US" sz="2000" dirty="0">
                <a:solidFill>
                  <a:schemeClr val="tx1"/>
                </a:solidFill>
                <a:latin typeface="UD Digi Kyokasho NK-R" panose="02020400000000000000" pitchFamily="18" charset="-128"/>
                <a:ea typeface="UD Digi Kyokasho NK-R" panose="02020400000000000000" pitchFamily="18" charset="-128"/>
              </a:rPr>
              <a:t>お客さんはこの自動販売機から</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r>
              <a:rPr lang="ja-JP" altLang="en-US" sz="2000" dirty="0">
                <a:solidFill>
                  <a:schemeClr val="tx1"/>
                </a:solidFill>
                <a:latin typeface="UD Digi Kyokasho NK-R" panose="02020400000000000000" pitchFamily="18" charset="-128"/>
                <a:ea typeface="UD Digi Kyokasho NK-R" panose="02020400000000000000" pitchFamily="18" charset="-128"/>
              </a:rPr>
              <a:t>食券を買って、それを料理の</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r>
              <a:rPr lang="ja-JP" altLang="en-US" sz="2000" dirty="0">
                <a:solidFill>
                  <a:schemeClr val="tx1"/>
                </a:solidFill>
                <a:latin typeface="UD Digi Kyokasho NK-R" panose="02020400000000000000" pitchFamily="18" charset="-128"/>
                <a:ea typeface="UD Digi Kyokasho NK-R" panose="02020400000000000000" pitchFamily="18" charset="-128"/>
              </a:rPr>
              <a:t>注文として店員に渡します。</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29555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722135-F28D-841B-F247-2ED9B64A1B91}"/>
              </a:ext>
            </a:extLst>
          </p:cNvPr>
          <p:cNvSpPr txBox="1">
            <a:spLocks/>
          </p:cNvSpPr>
          <p:nvPr/>
        </p:nvSpPr>
        <p:spPr>
          <a:xfrm>
            <a:off x="2986364" y="245402"/>
            <a:ext cx="9015412"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th-TH" altLang="ja-JP" sz="4000" dirty="0">
                <a:latin typeface="UD Digi Kyokasho NK-B" panose="02020700000000000000" pitchFamily="18" charset="-128"/>
                <a:ea typeface="UD Digi Kyokasho NK-B" panose="02020700000000000000" pitchFamily="18" charset="-128"/>
                <a:cs typeface="+mn-cs"/>
              </a:rPr>
            </a:br>
            <a:r>
              <a:rPr lang="ja-JP" altLang="en-US" sz="4000" dirty="0">
                <a:latin typeface="UD Digi Kyokasho NK-B" panose="02020700000000000000" pitchFamily="18" charset="-128"/>
                <a:ea typeface="UD Digi Kyokasho NK-B" panose="02020700000000000000" pitchFamily="18" charset="-128"/>
              </a:rPr>
              <a:t>この自動機器は何だと思いますか。</a:t>
            </a:r>
            <a:br>
              <a:rPr lang="th-TH" altLang="ja-JP" sz="4000" dirty="0">
                <a:latin typeface="UD Digi Kyokasho NK-B" panose="02020700000000000000" pitchFamily="18" charset="-128"/>
                <a:ea typeface="UD Digi Kyokasho NK-B" panose="02020700000000000000" pitchFamily="18" charset="-128"/>
                <a:cs typeface="+mn-cs"/>
              </a:rPr>
            </a:br>
            <a:endParaRPr kumimoji="1" lang="en-US" sz="4000" dirty="0">
              <a:latin typeface="UD Digi Kyokasho NK-B" panose="02020700000000000000" pitchFamily="18" charset="-128"/>
              <a:ea typeface="UD Digi Kyokasho NK-B" panose="02020700000000000000" pitchFamily="18" charset="-128"/>
              <a:cs typeface="+mn-cs"/>
            </a:endParaRPr>
          </a:p>
        </p:txBody>
      </p:sp>
      <p:sp>
        <p:nvSpPr>
          <p:cNvPr id="3" name="角丸四角形吹き出し 5">
            <a:extLst>
              <a:ext uri="{FF2B5EF4-FFF2-40B4-BE49-F238E27FC236}">
                <a16:creationId xmlns:a16="http://schemas.microsoft.com/office/drawing/2014/main" id="{FC05D661-6E65-6D58-7889-B46051A86E96}"/>
              </a:ext>
            </a:extLst>
          </p:cNvPr>
          <p:cNvSpPr/>
          <p:nvPr/>
        </p:nvSpPr>
        <p:spPr>
          <a:xfrm>
            <a:off x="950429" y="245402"/>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a:latin typeface="UD Digi Kyokasho NK-B" panose="02020700000000000000" pitchFamily="18" charset="-128"/>
                <a:ea typeface="UD Digi Kyokasho NK-B" panose="02020700000000000000" pitchFamily="18" charset="-128"/>
              </a:rPr>
              <a:t>クイズ</a:t>
            </a:r>
            <a:endParaRPr kumimoji="1" lang="en-US" sz="4000" b="1">
              <a:latin typeface="UD Digi Kyokasho NK-B" panose="02020700000000000000" pitchFamily="18" charset="-128"/>
              <a:ea typeface="UD Digi Kyokasho NK-B" panose="02020700000000000000" pitchFamily="18" charset="-128"/>
            </a:endParaRPr>
          </a:p>
        </p:txBody>
      </p:sp>
      <p:sp>
        <p:nvSpPr>
          <p:cNvPr id="4" name="円形吹き出し 12">
            <a:extLst>
              <a:ext uri="{FF2B5EF4-FFF2-40B4-BE49-F238E27FC236}">
                <a16:creationId xmlns:a16="http://schemas.microsoft.com/office/drawing/2014/main" id="{E83B583F-C16B-2A1E-3D58-2B6435E7147E}"/>
              </a:ext>
            </a:extLst>
          </p:cNvPr>
          <p:cNvSpPr/>
          <p:nvPr/>
        </p:nvSpPr>
        <p:spPr>
          <a:xfrm>
            <a:off x="155575" y="508397"/>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latin typeface="UD Digi Kyokasho NK-B" panose="02020700000000000000" pitchFamily="18" charset="-128"/>
                <a:ea typeface="UD Digi Kyokasho NK-B" panose="02020700000000000000" pitchFamily="18" charset="-128"/>
              </a:rPr>
              <a:t>❓</a:t>
            </a:r>
            <a:endParaRPr kumimoji="1" lang="en-US" sz="3200">
              <a:latin typeface="UD Digi Kyokasho NK-B" panose="02020700000000000000" pitchFamily="18" charset="-128"/>
              <a:ea typeface="UD Digi Kyokasho NK-B" panose="02020700000000000000" pitchFamily="18" charset="-128"/>
            </a:endParaRPr>
          </a:p>
        </p:txBody>
      </p:sp>
      <p:sp>
        <p:nvSpPr>
          <p:cNvPr id="5" name="コンテンツ プレースホルダー 2">
            <a:extLst>
              <a:ext uri="{FF2B5EF4-FFF2-40B4-BE49-F238E27FC236}">
                <a16:creationId xmlns:a16="http://schemas.microsoft.com/office/drawing/2014/main" id="{13F52CB5-4E57-D905-DD17-FEB627EA82E1}"/>
              </a:ext>
            </a:extLst>
          </p:cNvPr>
          <p:cNvSpPr txBox="1">
            <a:spLocks/>
          </p:cNvSpPr>
          <p:nvPr/>
        </p:nvSpPr>
        <p:spPr>
          <a:xfrm>
            <a:off x="950429" y="1833960"/>
            <a:ext cx="4298135" cy="238220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th-TH" sz="4400" dirty="0">
              <a:latin typeface="UD Digi Kyokasho NK-R" panose="02020400000000000000" pitchFamily="18" charset="-128"/>
              <a:ea typeface="UD Digi Kyokasho NK-R" panose="02020400000000000000" pitchFamily="18" charset="-128"/>
            </a:endParaRPr>
          </a:p>
          <a:p>
            <a:pPr marL="742950" indent="-742950">
              <a:buFont typeface="Arial" panose="020B0604020202020204" pitchFamily="34" charset="0"/>
              <a:buAutoNum type="alphaLcPeriod"/>
            </a:pPr>
            <a:r>
              <a:rPr lang="ja-JP" altLang="en-US" sz="3600" dirty="0">
                <a:solidFill>
                  <a:srgbClr val="374151"/>
                </a:solidFill>
                <a:latin typeface="UD Digi Kyokasho NK-R" panose="02020400000000000000" pitchFamily="18" charset="-128"/>
                <a:ea typeface="UD Digi Kyokasho NK-R" panose="02020400000000000000" pitchFamily="18" charset="-128"/>
              </a:rPr>
              <a:t>車速検知機</a:t>
            </a:r>
            <a:endParaRPr kumimoji="1" lang="en-US" sz="3600" dirty="0">
              <a:latin typeface="UD Digi Kyokasho NK-R" panose="02020400000000000000" pitchFamily="18" charset="-128"/>
              <a:ea typeface="UD Digi Kyokasho NK-R" panose="02020400000000000000" pitchFamily="18" charset="-128"/>
            </a:endParaRPr>
          </a:p>
        </p:txBody>
      </p:sp>
      <p:sp>
        <p:nvSpPr>
          <p:cNvPr id="6" name="楕円 2">
            <a:extLst>
              <a:ext uri="{FF2B5EF4-FFF2-40B4-BE49-F238E27FC236}">
                <a16:creationId xmlns:a16="http://schemas.microsoft.com/office/drawing/2014/main" id="{A04DC59C-84E1-6F95-C29C-2D82429A5BFD}"/>
              </a:ext>
            </a:extLst>
          </p:cNvPr>
          <p:cNvSpPr/>
          <p:nvPr/>
        </p:nvSpPr>
        <p:spPr>
          <a:xfrm>
            <a:off x="881095" y="4516599"/>
            <a:ext cx="548640" cy="5334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8" name="コンテンツ プレースホルダー 2">
            <a:extLst>
              <a:ext uri="{FF2B5EF4-FFF2-40B4-BE49-F238E27FC236}">
                <a16:creationId xmlns:a16="http://schemas.microsoft.com/office/drawing/2014/main" id="{18102E16-A3C1-DEB5-CE71-77A4CDAE4A8E}"/>
              </a:ext>
            </a:extLst>
          </p:cNvPr>
          <p:cNvSpPr txBox="1">
            <a:spLocks/>
          </p:cNvSpPr>
          <p:nvPr/>
        </p:nvSpPr>
        <p:spPr>
          <a:xfrm>
            <a:off x="858421" y="3776555"/>
            <a:ext cx="4581914" cy="1878677"/>
          </a:xfrm>
          <a:prstGeom prst="rect">
            <a:avLst/>
          </a:prstGeom>
        </p:spPr>
        <p:txBody>
          <a:bodyPr lIns="91440" tIns="4572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42950" indent="-742950">
              <a:buFont typeface="Arial" panose="020B0604020202020204" pitchFamily="34" charset="0"/>
              <a:buAutoNum type="alphaLcPeriod"/>
            </a:pPr>
            <a:endParaRPr kumimoji="1" lang="th-TH" sz="4400" dirty="0">
              <a:latin typeface="UD Digi Kyokasho NK-R" panose="02020400000000000000" pitchFamily="18" charset="-128"/>
              <a:ea typeface="UD Digi Kyokasho NK-R" panose="02020400000000000000" pitchFamily="18" charset="-128"/>
            </a:endParaRPr>
          </a:p>
          <a:p>
            <a:pPr marL="0" indent="0">
              <a:buNone/>
            </a:pPr>
            <a:r>
              <a:rPr kumimoji="1" lang="en-US" sz="4400" dirty="0">
                <a:latin typeface="UD Digi Kyokasho NK-R" panose="02020400000000000000" pitchFamily="18" charset="-128"/>
                <a:ea typeface="UD Digi Kyokasho NK-R" panose="02020400000000000000" pitchFamily="18" charset="-128"/>
              </a:rPr>
              <a:t>b.</a:t>
            </a:r>
            <a:r>
              <a:rPr kumimoji="1" lang="th-TH" sz="4400" dirty="0">
                <a:latin typeface="UD Digi Kyokasho NK-R" panose="02020400000000000000" pitchFamily="18" charset="-128"/>
                <a:ea typeface="UD Digi Kyokasho NK-R" panose="02020400000000000000" pitchFamily="18" charset="-128"/>
                <a:cs typeface="Cordia New"/>
              </a:rPr>
              <a:t> </a:t>
            </a:r>
            <a:r>
              <a:rPr lang="ja-JP" altLang="en-US" sz="3600" dirty="0">
                <a:solidFill>
                  <a:srgbClr val="374151"/>
                </a:solidFill>
                <a:latin typeface="UD Digi Kyokasho NK-R" panose="02020400000000000000" pitchFamily="18" charset="-128"/>
                <a:ea typeface="UD Digi Kyokasho NK-R" panose="02020400000000000000" pitchFamily="18" charset="-128"/>
              </a:rPr>
              <a:t>駐車券発券機　</a:t>
            </a:r>
            <a:endParaRPr lang="th-TH" sz="4400" dirty="0">
              <a:latin typeface="UD Digi Kyokasho NK-R" panose="02020400000000000000" pitchFamily="18" charset="-128"/>
              <a:ea typeface="UD Digi Kyokasho NK-R" panose="02020400000000000000" pitchFamily="18" charset="-128"/>
            </a:endParaRPr>
          </a:p>
        </p:txBody>
      </p:sp>
      <p:pic>
        <p:nvPicPr>
          <p:cNvPr id="9" name="Picture 8" descr="A green parking meter on a street&#10;&#10;Description automatically generated">
            <a:extLst>
              <a:ext uri="{FF2B5EF4-FFF2-40B4-BE49-F238E27FC236}">
                <a16:creationId xmlns:a16="http://schemas.microsoft.com/office/drawing/2014/main" id="{845EBC4C-FAAC-0468-E61A-8BBB487D55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0335" y="1655905"/>
            <a:ext cx="6096000" cy="4057650"/>
          </a:xfrm>
          <a:prstGeom prst="rect">
            <a:avLst/>
          </a:prstGeom>
        </p:spPr>
      </p:pic>
    </p:spTree>
    <p:extLst>
      <p:ext uri="{BB962C8B-B14F-4D97-AF65-F5344CB8AC3E}">
        <p14:creationId xmlns:p14="http://schemas.microsoft.com/office/powerpoint/2010/main" val="398299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68DC6F0-7859-A8D1-5149-1D7782817011}"/>
              </a:ext>
            </a:extLst>
          </p:cNvPr>
          <p:cNvPicPr>
            <a:picLocks noChangeAspect="1"/>
          </p:cNvPicPr>
          <p:nvPr/>
        </p:nvPicPr>
        <p:blipFill>
          <a:blip r:embed="rId3"/>
          <a:stretch>
            <a:fillRect/>
          </a:stretch>
        </p:blipFill>
        <p:spPr>
          <a:xfrm>
            <a:off x="3894795" y="5188197"/>
            <a:ext cx="2415825" cy="1506100"/>
          </a:xfrm>
          <a:prstGeom prst="rect">
            <a:avLst/>
          </a:prstGeom>
        </p:spPr>
      </p:pic>
      <p:pic>
        <p:nvPicPr>
          <p:cNvPr id="7" name="Picture 6">
            <a:extLst>
              <a:ext uri="{FF2B5EF4-FFF2-40B4-BE49-F238E27FC236}">
                <a16:creationId xmlns:a16="http://schemas.microsoft.com/office/drawing/2014/main" id="{B72AAE68-559B-A53C-BB89-FB58D2D9224C}"/>
              </a:ext>
            </a:extLst>
          </p:cNvPr>
          <p:cNvPicPr>
            <a:picLocks noChangeAspect="1"/>
          </p:cNvPicPr>
          <p:nvPr/>
        </p:nvPicPr>
        <p:blipFill>
          <a:blip r:embed="rId4"/>
          <a:stretch>
            <a:fillRect/>
          </a:stretch>
        </p:blipFill>
        <p:spPr>
          <a:xfrm>
            <a:off x="198419" y="3902259"/>
            <a:ext cx="3479053" cy="2955741"/>
          </a:xfrm>
          <a:prstGeom prst="rect">
            <a:avLst/>
          </a:prstGeom>
        </p:spPr>
      </p:pic>
      <p:pic>
        <p:nvPicPr>
          <p:cNvPr id="2" name="Picture 1" descr="A green parking meter on a street&#10;&#10;Description automatically generated">
            <a:extLst>
              <a:ext uri="{FF2B5EF4-FFF2-40B4-BE49-F238E27FC236}">
                <a16:creationId xmlns:a16="http://schemas.microsoft.com/office/drawing/2014/main" id="{0A1C8316-9E62-91C0-135C-A56DEFE920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7552" y="937838"/>
            <a:ext cx="6096000" cy="4057650"/>
          </a:xfrm>
          <a:prstGeom prst="rect">
            <a:avLst/>
          </a:prstGeom>
        </p:spPr>
      </p:pic>
      <p:sp>
        <p:nvSpPr>
          <p:cNvPr id="5" name="Speech Bubble: Rectangle with Corners Rounded 4">
            <a:extLst>
              <a:ext uri="{FF2B5EF4-FFF2-40B4-BE49-F238E27FC236}">
                <a16:creationId xmlns:a16="http://schemas.microsoft.com/office/drawing/2014/main" id="{00C3FBAC-7230-8777-8937-AD7B6533A4A6}"/>
              </a:ext>
            </a:extLst>
          </p:cNvPr>
          <p:cNvSpPr/>
          <p:nvPr/>
        </p:nvSpPr>
        <p:spPr>
          <a:xfrm>
            <a:off x="859844" y="649063"/>
            <a:ext cx="5635255" cy="3380677"/>
          </a:xfrm>
          <a:custGeom>
            <a:avLst/>
            <a:gdLst>
              <a:gd name="connsiteX0" fmla="*/ 0 w 5635255"/>
              <a:gd name="connsiteY0" fmla="*/ 563457 h 3380677"/>
              <a:gd name="connsiteX1" fmla="*/ 563457 w 5635255"/>
              <a:gd name="connsiteY1" fmla="*/ 0 h 3380677"/>
              <a:gd name="connsiteX2" fmla="*/ 1271639 w 5635255"/>
              <a:gd name="connsiteY2" fmla="*/ 0 h 3380677"/>
              <a:gd name="connsiteX3" fmla="*/ 1898107 w 5635255"/>
              <a:gd name="connsiteY3" fmla="*/ 0 h 3380677"/>
              <a:gd name="connsiteX4" fmla="*/ 2497337 w 5635255"/>
              <a:gd name="connsiteY4" fmla="*/ 0 h 3380677"/>
              <a:gd name="connsiteX5" fmla="*/ 3287232 w 5635255"/>
              <a:gd name="connsiteY5" fmla="*/ 0 h 3380677"/>
              <a:gd name="connsiteX6" fmla="*/ 3287232 w 5635255"/>
              <a:gd name="connsiteY6" fmla="*/ 0 h 3380677"/>
              <a:gd name="connsiteX7" fmla="*/ 3714572 w 5635255"/>
              <a:gd name="connsiteY7" fmla="*/ 0 h 3380677"/>
              <a:gd name="connsiteX8" fmla="*/ 4212353 w 5635255"/>
              <a:gd name="connsiteY8" fmla="*/ 0 h 3380677"/>
              <a:gd name="connsiteX9" fmla="*/ 4696046 w 5635255"/>
              <a:gd name="connsiteY9" fmla="*/ 0 h 3380677"/>
              <a:gd name="connsiteX10" fmla="*/ 5071798 w 5635255"/>
              <a:gd name="connsiteY10" fmla="*/ 0 h 3380677"/>
              <a:gd name="connsiteX11" fmla="*/ 5635255 w 5635255"/>
              <a:gd name="connsiteY11" fmla="*/ 563457 h 3380677"/>
              <a:gd name="connsiteX12" fmla="*/ 5635255 w 5635255"/>
              <a:gd name="connsiteY12" fmla="*/ 1018906 h 3380677"/>
              <a:gd name="connsiteX13" fmla="*/ 5635255 w 5635255"/>
              <a:gd name="connsiteY13" fmla="*/ 1516613 h 3380677"/>
              <a:gd name="connsiteX14" fmla="*/ 5635255 w 5635255"/>
              <a:gd name="connsiteY14" fmla="*/ 1972062 h 3380677"/>
              <a:gd name="connsiteX15" fmla="*/ 5635255 w 5635255"/>
              <a:gd name="connsiteY15" fmla="*/ 1972062 h 3380677"/>
              <a:gd name="connsiteX16" fmla="*/ 5635255 w 5635255"/>
              <a:gd name="connsiteY16" fmla="*/ 2403098 h 3380677"/>
              <a:gd name="connsiteX17" fmla="*/ 5635255 w 5635255"/>
              <a:gd name="connsiteY17" fmla="*/ 2817231 h 3380677"/>
              <a:gd name="connsiteX18" fmla="*/ 5635255 w 5635255"/>
              <a:gd name="connsiteY18" fmla="*/ 2817220 h 3380677"/>
              <a:gd name="connsiteX19" fmla="*/ 5071798 w 5635255"/>
              <a:gd name="connsiteY19" fmla="*/ 3380677 h 3380677"/>
              <a:gd name="connsiteX20" fmla="*/ 4696046 w 5635255"/>
              <a:gd name="connsiteY20" fmla="*/ 3380677 h 3380677"/>
              <a:gd name="connsiteX21" fmla="*/ 4250780 w 5635255"/>
              <a:gd name="connsiteY21" fmla="*/ 3561125 h 3380677"/>
              <a:gd name="connsiteX22" fmla="*/ 3748672 w 5635255"/>
              <a:gd name="connsiteY22" fmla="*/ 3764609 h 3380677"/>
              <a:gd name="connsiteX23" fmla="*/ 3274985 w 5635255"/>
              <a:gd name="connsiteY23" fmla="*/ 3956575 h 3380677"/>
              <a:gd name="connsiteX24" fmla="*/ 3287232 w 5635255"/>
              <a:gd name="connsiteY24" fmla="*/ 3380677 h 3380677"/>
              <a:gd name="connsiteX25" fmla="*/ 2606288 w 5635255"/>
              <a:gd name="connsiteY25" fmla="*/ 3380677 h 3380677"/>
              <a:gd name="connsiteX26" fmla="*/ 1979820 w 5635255"/>
              <a:gd name="connsiteY26" fmla="*/ 3380677 h 3380677"/>
              <a:gd name="connsiteX27" fmla="*/ 1380590 w 5635255"/>
              <a:gd name="connsiteY27" fmla="*/ 3380677 h 3380677"/>
              <a:gd name="connsiteX28" fmla="*/ 563457 w 5635255"/>
              <a:gd name="connsiteY28" fmla="*/ 3380677 h 3380677"/>
              <a:gd name="connsiteX29" fmla="*/ 0 w 5635255"/>
              <a:gd name="connsiteY29" fmla="*/ 2817220 h 3380677"/>
              <a:gd name="connsiteX30" fmla="*/ 0 w 5635255"/>
              <a:gd name="connsiteY30" fmla="*/ 2817231 h 3380677"/>
              <a:gd name="connsiteX31" fmla="*/ 0 w 5635255"/>
              <a:gd name="connsiteY31" fmla="*/ 2394647 h 3380677"/>
              <a:gd name="connsiteX32" fmla="*/ 0 w 5635255"/>
              <a:gd name="connsiteY32" fmla="*/ 1972062 h 3380677"/>
              <a:gd name="connsiteX33" fmla="*/ 0 w 5635255"/>
              <a:gd name="connsiteY33" fmla="*/ 1972062 h 3380677"/>
              <a:gd name="connsiteX34" fmla="*/ 0 w 5635255"/>
              <a:gd name="connsiteY34" fmla="*/ 1530699 h 3380677"/>
              <a:gd name="connsiteX35" fmla="*/ 0 w 5635255"/>
              <a:gd name="connsiteY35" fmla="*/ 1061164 h 3380677"/>
              <a:gd name="connsiteX36" fmla="*/ 0 w 5635255"/>
              <a:gd name="connsiteY36" fmla="*/ 563457 h 338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635255" h="3380677" fill="none" extrusionOk="0">
                <a:moveTo>
                  <a:pt x="0" y="563457"/>
                </a:moveTo>
                <a:cubicBezTo>
                  <a:pt x="54413" y="236943"/>
                  <a:pt x="236630" y="22066"/>
                  <a:pt x="563457" y="0"/>
                </a:cubicBezTo>
                <a:cubicBezTo>
                  <a:pt x="737493" y="-19486"/>
                  <a:pt x="1123414" y="-14232"/>
                  <a:pt x="1271639" y="0"/>
                </a:cubicBezTo>
                <a:cubicBezTo>
                  <a:pt x="1419864" y="14232"/>
                  <a:pt x="1633532" y="4406"/>
                  <a:pt x="1898107" y="0"/>
                </a:cubicBezTo>
                <a:cubicBezTo>
                  <a:pt x="2162682" y="-4406"/>
                  <a:pt x="2211203" y="15649"/>
                  <a:pt x="2497337" y="0"/>
                </a:cubicBezTo>
                <a:cubicBezTo>
                  <a:pt x="2783471" y="-15649"/>
                  <a:pt x="3074541" y="-1789"/>
                  <a:pt x="3287232" y="0"/>
                </a:cubicBezTo>
                <a:lnTo>
                  <a:pt x="3287232" y="0"/>
                </a:lnTo>
                <a:cubicBezTo>
                  <a:pt x="3374526" y="5781"/>
                  <a:pt x="3544493" y="-10789"/>
                  <a:pt x="3714572" y="0"/>
                </a:cubicBezTo>
                <a:cubicBezTo>
                  <a:pt x="3884651" y="10789"/>
                  <a:pt x="4060017" y="8087"/>
                  <a:pt x="4212353" y="0"/>
                </a:cubicBezTo>
                <a:cubicBezTo>
                  <a:pt x="4364689" y="-8087"/>
                  <a:pt x="4556478" y="20729"/>
                  <a:pt x="4696046" y="0"/>
                </a:cubicBezTo>
                <a:cubicBezTo>
                  <a:pt x="4875075" y="-7698"/>
                  <a:pt x="4990605" y="-5394"/>
                  <a:pt x="5071798" y="0"/>
                </a:cubicBezTo>
                <a:cubicBezTo>
                  <a:pt x="5437256" y="50016"/>
                  <a:pt x="5652997" y="222313"/>
                  <a:pt x="5635255" y="563457"/>
                </a:cubicBezTo>
                <a:cubicBezTo>
                  <a:pt x="5628079" y="691484"/>
                  <a:pt x="5651787" y="891360"/>
                  <a:pt x="5635255" y="1018906"/>
                </a:cubicBezTo>
                <a:cubicBezTo>
                  <a:pt x="5618723" y="1146452"/>
                  <a:pt x="5649721" y="1364078"/>
                  <a:pt x="5635255" y="1516613"/>
                </a:cubicBezTo>
                <a:cubicBezTo>
                  <a:pt x="5620789" y="1669148"/>
                  <a:pt x="5613154" y="1877666"/>
                  <a:pt x="5635255" y="1972062"/>
                </a:cubicBezTo>
                <a:lnTo>
                  <a:pt x="5635255" y="1972062"/>
                </a:lnTo>
                <a:cubicBezTo>
                  <a:pt x="5646926" y="2108465"/>
                  <a:pt x="5639478" y="2283624"/>
                  <a:pt x="5635255" y="2403098"/>
                </a:cubicBezTo>
                <a:cubicBezTo>
                  <a:pt x="5631032" y="2522572"/>
                  <a:pt x="5637578" y="2693269"/>
                  <a:pt x="5635255" y="2817231"/>
                </a:cubicBezTo>
                <a:cubicBezTo>
                  <a:pt x="5635255" y="2817226"/>
                  <a:pt x="5635256" y="2817221"/>
                  <a:pt x="5635255" y="2817220"/>
                </a:cubicBezTo>
                <a:cubicBezTo>
                  <a:pt x="5631779" y="3118340"/>
                  <a:pt x="5390950" y="3368952"/>
                  <a:pt x="5071798" y="3380677"/>
                </a:cubicBezTo>
                <a:cubicBezTo>
                  <a:pt x="4919925" y="3380514"/>
                  <a:pt x="4778746" y="3373439"/>
                  <a:pt x="4696046" y="3380677"/>
                </a:cubicBezTo>
                <a:cubicBezTo>
                  <a:pt x="4551465" y="3457367"/>
                  <a:pt x="4409923" y="3502714"/>
                  <a:pt x="4250780" y="3561125"/>
                </a:cubicBezTo>
                <a:cubicBezTo>
                  <a:pt x="4091637" y="3619536"/>
                  <a:pt x="3937992" y="3716289"/>
                  <a:pt x="3748672" y="3764609"/>
                </a:cubicBezTo>
                <a:cubicBezTo>
                  <a:pt x="3559352" y="3812929"/>
                  <a:pt x="3451062" y="3901302"/>
                  <a:pt x="3274985" y="3956575"/>
                </a:cubicBezTo>
                <a:cubicBezTo>
                  <a:pt x="3271674" y="3683746"/>
                  <a:pt x="3294219" y="3631824"/>
                  <a:pt x="3287232" y="3380677"/>
                </a:cubicBezTo>
                <a:cubicBezTo>
                  <a:pt x="3147298" y="3358723"/>
                  <a:pt x="2779317" y="3355046"/>
                  <a:pt x="2606288" y="3380677"/>
                </a:cubicBezTo>
                <a:cubicBezTo>
                  <a:pt x="2433259" y="3406308"/>
                  <a:pt x="2181183" y="3363074"/>
                  <a:pt x="1979820" y="3380677"/>
                </a:cubicBezTo>
                <a:cubicBezTo>
                  <a:pt x="1778457" y="3398280"/>
                  <a:pt x="1560383" y="3382878"/>
                  <a:pt x="1380590" y="3380677"/>
                </a:cubicBezTo>
                <a:cubicBezTo>
                  <a:pt x="1200797" y="3378477"/>
                  <a:pt x="752548" y="3374263"/>
                  <a:pt x="563457" y="3380677"/>
                </a:cubicBezTo>
                <a:cubicBezTo>
                  <a:pt x="186752" y="3372779"/>
                  <a:pt x="-8410" y="3135423"/>
                  <a:pt x="0" y="2817220"/>
                </a:cubicBezTo>
                <a:cubicBezTo>
                  <a:pt x="0" y="2817224"/>
                  <a:pt x="0" y="2817226"/>
                  <a:pt x="0" y="2817231"/>
                </a:cubicBezTo>
                <a:cubicBezTo>
                  <a:pt x="10593" y="2622757"/>
                  <a:pt x="-19916" y="2553693"/>
                  <a:pt x="0" y="2394647"/>
                </a:cubicBezTo>
                <a:cubicBezTo>
                  <a:pt x="19916" y="2235601"/>
                  <a:pt x="14991" y="2146775"/>
                  <a:pt x="0" y="1972062"/>
                </a:cubicBezTo>
                <a:lnTo>
                  <a:pt x="0" y="1972062"/>
                </a:lnTo>
                <a:cubicBezTo>
                  <a:pt x="11335" y="1755391"/>
                  <a:pt x="2140" y="1703272"/>
                  <a:pt x="0" y="1530699"/>
                </a:cubicBezTo>
                <a:cubicBezTo>
                  <a:pt x="-2140" y="1358126"/>
                  <a:pt x="22448" y="1190916"/>
                  <a:pt x="0" y="1061164"/>
                </a:cubicBezTo>
                <a:cubicBezTo>
                  <a:pt x="-22448" y="931412"/>
                  <a:pt x="13590" y="710453"/>
                  <a:pt x="0" y="563457"/>
                </a:cubicBezTo>
                <a:close/>
              </a:path>
              <a:path w="5635255" h="3380677" stroke="0" extrusionOk="0">
                <a:moveTo>
                  <a:pt x="0" y="563457"/>
                </a:moveTo>
                <a:cubicBezTo>
                  <a:pt x="-58193" y="268742"/>
                  <a:pt x="249815" y="-10628"/>
                  <a:pt x="563457" y="0"/>
                </a:cubicBezTo>
                <a:cubicBezTo>
                  <a:pt x="713375" y="608"/>
                  <a:pt x="1032196" y="-850"/>
                  <a:pt x="1189925" y="0"/>
                </a:cubicBezTo>
                <a:cubicBezTo>
                  <a:pt x="1347654" y="850"/>
                  <a:pt x="1656830" y="-8468"/>
                  <a:pt x="1816394" y="0"/>
                </a:cubicBezTo>
                <a:cubicBezTo>
                  <a:pt x="1975958" y="8468"/>
                  <a:pt x="2272842" y="-24403"/>
                  <a:pt x="2497337" y="0"/>
                </a:cubicBezTo>
                <a:cubicBezTo>
                  <a:pt x="2721832" y="24403"/>
                  <a:pt x="3062203" y="-31047"/>
                  <a:pt x="3287232" y="0"/>
                </a:cubicBezTo>
                <a:lnTo>
                  <a:pt x="3287232" y="0"/>
                </a:lnTo>
                <a:cubicBezTo>
                  <a:pt x="3472007" y="18454"/>
                  <a:pt x="3535956" y="-10439"/>
                  <a:pt x="3742749" y="0"/>
                </a:cubicBezTo>
                <a:cubicBezTo>
                  <a:pt x="3949542" y="10439"/>
                  <a:pt x="4036484" y="18139"/>
                  <a:pt x="4170089" y="0"/>
                </a:cubicBezTo>
                <a:cubicBezTo>
                  <a:pt x="4303694" y="-18139"/>
                  <a:pt x="4565748" y="-6874"/>
                  <a:pt x="4696046" y="0"/>
                </a:cubicBezTo>
                <a:cubicBezTo>
                  <a:pt x="4796710" y="11107"/>
                  <a:pt x="4981525" y="8111"/>
                  <a:pt x="5071798" y="0"/>
                </a:cubicBezTo>
                <a:cubicBezTo>
                  <a:pt x="5338283" y="-27830"/>
                  <a:pt x="5620518" y="217226"/>
                  <a:pt x="5635255" y="563457"/>
                </a:cubicBezTo>
                <a:cubicBezTo>
                  <a:pt x="5634697" y="675332"/>
                  <a:pt x="5620607" y="904604"/>
                  <a:pt x="5635255" y="1004820"/>
                </a:cubicBezTo>
                <a:cubicBezTo>
                  <a:pt x="5649903" y="1105036"/>
                  <a:pt x="5617226" y="1324704"/>
                  <a:pt x="5635255" y="1488441"/>
                </a:cubicBezTo>
                <a:cubicBezTo>
                  <a:pt x="5653284" y="1652178"/>
                  <a:pt x="5615643" y="1862811"/>
                  <a:pt x="5635255" y="1972062"/>
                </a:cubicBezTo>
                <a:lnTo>
                  <a:pt x="5635255" y="1972062"/>
                </a:lnTo>
                <a:cubicBezTo>
                  <a:pt x="5620442" y="2100271"/>
                  <a:pt x="5616123" y="2281205"/>
                  <a:pt x="5635255" y="2403098"/>
                </a:cubicBezTo>
                <a:cubicBezTo>
                  <a:pt x="5654387" y="2524991"/>
                  <a:pt x="5640119" y="2662433"/>
                  <a:pt x="5635255" y="2817231"/>
                </a:cubicBezTo>
                <a:cubicBezTo>
                  <a:pt x="5635255" y="2817227"/>
                  <a:pt x="5635255" y="2817224"/>
                  <a:pt x="5635255" y="2817220"/>
                </a:cubicBezTo>
                <a:cubicBezTo>
                  <a:pt x="5652008" y="3079999"/>
                  <a:pt x="5414852" y="3378035"/>
                  <a:pt x="5071798" y="3380677"/>
                </a:cubicBezTo>
                <a:cubicBezTo>
                  <a:pt x="4955899" y="3367028"/>
                  <a:pt x="4778653" y="3378466"/>
                  <a:pt x="4696046" y="3380677"/>
                </a:cubicBezTo>
                <a:cubicBezTo>
                  <a:pt x="4607286" y="3438450"/>
                  <a:pt x="4460438" y="3486783"/>
                  <a:pt x="4222359" y="3572643"/>
                </a:cubicBezTo>
                <a:cubicBezTo>
                  <a:pt x="3984280" y="3658503"/>
                  <a:pt x="3975066" y="3697112"/>
                  <a:pt x="3748672" y="3764609"/>
                </a:cubicBezTo>
                <a:cubicBezTo>
                  <a:pt x="3522278" y="3832106"/>
                  <a:pt x="3488389" y="3842715"/>
                  <a:pt x="3274985" y="3956575"/>
                </a:cubicBezTo>
                <a:cubicBezTo>
                  <a:pt x="3250662" y="3807120"/>
                  <a:pt x="3286072" y="3660333"/>
                  <a:pt x="3287232" y="3380677"/>
                </a:cubicBezTo>
                <a:cubicBezTo>
                  <a:pt x="3045367" y="3381176"/>
                  <a:pt x="2882615" y="3361382"/>
                  <a:pt x="2606288" y="3380677"/>
                </a:cubicBezTo>
                <a:cubicBezTo>
                  <a:pt x="2329961" y="3399972"/>
                  <a:pt x="2273047" y="3397930"/>
                  <a:pt x="1952582" y="3380677"/>
                </a:cubicBezTo>
                <a:cubicBezTo>
                  <a:pt x="1632117" y="3363424"/>
                  <a:pt x="1412005" y="3391762"/>
                  <a:pt x="1271639" y="3380677"/>
                </a:cubicBezTo>
                <a:cubicBezTo>
                  <a:pt x="1131273" y="3369592"/>
                  <a:pt x="811691" y="3391414"/>
                  <a:pt x="563457" y="3380677"/>
                </a:cubicBezTo>
                <a:cubicBezTo>
                  <a:pt x="300103" y="3424573"/>
                  <a:pt x="64297" y="3098183"/>
                  <a:pt x="0" y="2817220"/>
                </a:cubicBezTo>
                <a:cubicBezTo>
                  <a:pt x="0" y="2817222"/>
                  <a:pt x="0" y="2817229"/>
                  <a:pt x="0" y="2817231"/>
                </a:cubicBezTo>
                <a:cubicBezTo>
                  <a:pt x="19627" y="2674520"/>
                  <a:pt x="-12860" y="2512995"/>
                  <a:pt x="0" y="2386195"/>
                </a:cubicBezTo>
                <a:cubicBezTo>
                  <a:pt x="12860" y="2259395"/>
                  <a:pt x="-1138" y="2093756"/>
                  <a:pt x="0" y="1972062"/>
                </a:cubicBezTo>
                <a:lnTo>
                  <a:pt x="0" y="1972062"/>
                </a:lnTo>
                <a:cubicBezTo>
                  <a:pt x="19744" y="1821213"/>
                  <a:pt x="16357" y="1755432"/>
                  <a:pt x="0" y="1544785"/>
                </a:cubicBezTo>
                <a:cubicBezTo>
                  <a:pt x="-16357" y="1334138"/>
                  <a:pt x="17569" y="1251131"/>
                  <a:pt x="0" y="1075250"/>
                </a:cubicBezTo>
                <a:cubicBezTo>
                  <a:pt x="-17569" y="899369"/>
                  <a:pt x="2534" y="789707"/>
                  <a:pt x="0" y="563457"/>
                </a:cubicBezTo>
                <a:close/>
              </a:path>
            </a:pathLst>
          </a:custGeom>
          <a:solidFill>
            <a:schemeClr val="accent5">
              <a:lumMod val="20000"/>
              <a:lumOff val="80000"/>
            </a:schemeClr>
          </a:solidFill>
          <a:ln w="28575">
            <a:solidFill>
              <a:srgbClr val="00B0F0"/>
            </a:solidFill>
            <a:extLst>
              <a:ext uri="{C807C97D-BFC1-408E-A445-0C87EB9F89A2}">
                <ask:lineSketchStyleProps xmlns:ask="http://schemas.microsoft.com/office/drawing/2018/sketchyshapes" sd="4050512542">
                  <a:prstGeom prst="wedgeRoundRectCallout">
                    <a:avLst>
                      <a:gd name="adj1" fmla="val 8116"/>
                      <a:gd name="adj2" fmla="val 67035"/>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900" dirty="0">
                <a:solidFill>
                  <a:schemeClr val="tx1"/>
                </a:solidFill>
                <a:latin typeface="UD Digi Kyokasho NK-R" panose="02020400000000000000" pitchFamily="18" charset="-128"/>
                <a:ea typeface="UD Digi Kyokasho NK-R" panose="02020400000000000000" pitchFamily="18" charset="-128"/>
              </a:rPr>
              <a:t>日本の大都市では、一般的には歩道などの路上で</a:t>
            </a:r>
            <a:endParaRPr lang="en-US" altLang="ja-JP" sz="1900" dirty="0">
              <a:solidFill>
                <a:schemeClr val="tx1"/>
              </a:solidFill>
              <a:latin typeface="UD Digi Kyokasho NK-R" panose="02020400000000000000" pitchFamily="18" charset="-128"/>
              <a:ea typeface="UD Digi Kyokasho NK-R" panose="02020400000000000000" pitchFamily="18" charset="-128"/>
            </a:endParaRPr>
          </a:p>
          <a:p>
            <a:r>
              <a:rPr lang="ja-JP" altLang="en-US" sz="1900" dirty="0">
                <a:solidFill>
                  <a:schemeClr val="tx1"/>
                </a:solidFill>
                <a:latin typeface="UD Digi Kyokasho NK-R" panose="02020400000000000000" pitchFamily="18" charset="-128"/>
                <a:ea typeface="UD Digi Kyokasho NK-R" panose="02020400000000000000" pitchFamily="18" charset="-128"/>
              </a:rPr>
              <a:t>無料で車を駐車することは許可されていません。</a:t>
            </a:r>
            <a:br>
              <a:rPr lang="en-US" altLang="ja-JP" sz="1900" dirty="0">
                <a:solidFill>
                  <a:schemeClr val="tx1"/>
                </a:solidFill>
                <a:latin typeface="UD Digi Kyokasho NK-R" panose="02020400000000000000" pitchFamily="18" charset="-128"/>
                <a:ea typeface="UD Digi Kyokasho NK-R" panose="02020400000000000000" pitchFamily="18" charset="-128"/>
              </a:rPr>
            </a:br>
            <a:r>
              <a:rPr lang="ja-JP" altLang="en-US" sz="1900" dirty="0">
                <a:solidFill>
                  <a:schemeClr val="tx1"/>
                </a:solidFill>
                <a:latin typeface="UD Digi Kyokasho NK-R" panose="02020400000000000000" pitchFamily="18" charset="-128"/>
                <a:ea typeface="UD Digi Kyokasho NK-R" panose="02020400000000000000" pitchFamily="18" charset="-128"/>
              </a:rPr>
              <a:t>そのため、いくつかの地域では自動販売機型の</a:t>
            </a:r>
            <a:endParaRPr lang="en-US" altLang="ja-JP" sz="1900" dirty="0">
              <a:solidFill>
                <a:schemeClr val="tx1"/>
              </a:solidFill>
              <a:latin typeface="UD Digi Kyokasho NK-R" panose="02020400000000000000" pitchFamily="18" charset="-128"/>
              <a:ea typeface="UD Digi Kyokasho NK-R" panose="02020400000000000000" pitchFamily="18" charset="-128"/>
            </a:endParaRPr>
          </a:p>
          <a:p>
            <a:r>
              <a:rPr lang="ja-JP" altLang="en-US" sz="1900" dirty="0">
                <a:solidFill>
                  <a:schemeClr val="tx1"/>
                </a:solidFill>
                <a:latin typeface="UD Digi Kyokasho NK-R" panose="02020400000000000000" pitchFamily="18" charset="-128"/>
                <a:ea typeface="UD Digi Kyokasho NK-R" panose="02020400000000000000" pitchFamily="18" charset="-128"/>
              </a:rPr>
              <a:t>自動駐車券発行機が導入されます。ちゃんとした</a:t>
            </a:r>
            <a:endParaRPr lang="en-US" altLang="ja-JP" sz="1900" dirty="0">
              <a:solidFill>
                <a:schemeClr val="tx1"/>
              </a:solidFill>
              <a:latin typeface="UD Digi Kyokasho NK-R" panose="02020400000000000000" pitchFamily="18" charset="-128"/>
              <a:ea typeface="UD Digi Kyokasho NK-R" panose="02020400000000000000" pitchFamily="18" charset="-128"/>
            </a:endParaRPr>
          </a:p>
          <a:p>
            <a:r>
              <a:rPr lang="ja-JP" altLang="en-US" sz="1900" dirty="0">
                <a:solidFill>
                  <a:schemeClr val="tx1"/>
                </a:solidFill>
                <a:latin typeface="UD Digi Kyokasho NK-R" panose="02020400000000000000" pitchFamily="18" charset="-128"/>
                <a:ea typeface="UD Digi Kyokasho NK-R" panose="02020400000000000000" pitchFamily="18" charset="-128"/>
              </a:rPr>
              <a:t>駐車場や路上駐車が許可されているエリアが</a:t>
            </a:r>
            <a:endParaRPr lang="en-US" altLang="ja-JP" sz="1900" dirty="0">
              <a:solidFill>
                <a:schemeClr val="tx1"/>
              </a:solidFill>
              <a:latin typeface="UD Digi Kyokasho NK-R" panose="02020400000000000000" pitchFamily="18" charset="-128"/>
              <a:ea typeface="UD Digi Kyokasho NK-R" panose="02020400000000000000" pitchFamily="18" charset="-128"/>
            </a:endParaRPr>
          </a:p>
          <a:p>
            <a:r>
              <a:rPr lang="ja-JP" altLang="en-US" sz="1900" dirty="0">
                <a:solidFill>
                  <a:schemeClr val="tx1"/>
                </a:solidFill>
                <a:latin typeface="UD Digi Kyokasho NK-R" panose="02020400000000000000" pitchFamily="18" charset="-128"/>
                <a:ea typeface="UD Digi Kyokasho NK-R" panose="02020400000000000000" pitchFamily="18" charset="-128"/>
              </a:rPr>
              <a:t>あります。駐車する際には指定された場所に</a:t>
            </a:r>
            <a:endParaRPr lang="en-US" altLang="ja-JP" sz="1900" dirty="0">
              <a:solidFill>
                <a:schemeClr val="tx1"/>
              </a:solidFill>
              <a:latin typeface="UD Digi Kyokasho NK-R" panose="02020400000000000000" pitchFamily="18" charset="-128"/>
              <a:ea typeface="UD Digi Kyokasho NK-R" panose="02020400000000000000" pitchFamily="18" charset="-128"/>
            </a:endParaRPr>
          </a:p>
          <a:p>
            <a:r>
              <a:rPr lang="ja-JP" altLang="en-US" sz="1900" dirty="0">
                <a:solidFill>
                  <a:schemeClr val="tx1"/>
                </a:solidFill>
                <a:latin typeface="UD Digi Kyokasho NK-R" panose="02020400000000000000" pitchFamily="18" charset="-128"/>
                <a:ea typeface="UD Digi Kyokasho NK-R" panose="02020400000000000000" pitchFamily="18" charset="-128"/>
              </a:rPr>
              <a:t>停めて自動販売機で駐車券を発行し、</a:t>
            </a:r>
            <a:endParaRPr lang="en-US" altLang="ja-JP" sz="1900" dirty="0">
              <a:solidFill>
                <a:schemeClr val="tx1"/>
              </a:solidFill>
              <a:latin typeface="UD Digi Kyokasho NK-R" panose="02020400000000000000" pitchFamily="18" charset="-128"/>
              <a:ea typeface="UD Digi Kyokasho NK-R" panose="02020400000000000000" pitchFamily="18" charset="-128"/>
            </a:endParaRPr>
          </a:p>
          <a:p>
            <a:r>
              <a:rPr lang="ja-JP" altLang="en-US" sz="1900" dirty="0">
                <a:solidFill>
                  <a:schemeClr val="tx1"/>
                </a:solidFill>
                <a:latin typeface="UD Digi Kyokasho NK-R" panose="02020400000000000000" pitchFamily="18" charset="-128"/>
                <a:ea typeface="UD Digi Kyokasho NK-R" panose="02020400000000000000" pitchFamily="18" charset="-128"/>
              </a:rPr>
              <a:t>それに基づいて料金を支払います。</a:t>
            </a:r>
            <a:br>
              <a:rPr lang="en-US" altLang="ja-JP" sz="1900" dirty="0">
                <a:solidFill>
                  <a:schemeClr val="tx1"/>
                </a:solidFill>
                <a:latin typeface="UD Digi Kyokasho NK-R" panose="02020400000000000000" pitchFamily="18" charset="-128"/>
                <a:ea typeface="UD Digi Kyokasho NK-R" panose="02020400000000000000" pitchFamily="18" charset="-128"/>
              </a:rPr>
            </a:br>
            <a:r>
              <a:rPr lang="ja-JP" altLang="en-US" sz="1900" dirty="0">
                <a:solidFill>
                  <a:schemeClr val="tx1"/>
                </a:solidFill>
                <a:latin typeface="UD Digi Kyokasho NK-R" panose="02020400000000000000" pitchFamily="18" charset="-128"/>
                <a:ea typeface="UD Digi Kyokasho NK-R" panose="02020400000000000000" pitchFamily="18" charset="-128"/>
              </a:rPr>
              <a:t>駐車時間に応じて支払いを行います。</a:t>
            </a:r>
            <a:endParaRPr lang="en-US" sz="1900" dirty="0">
              <a:solidFill>
                <a:schemeClr val="tx1"/>
              </a:solidFill>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95020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peech Bubble: Rectangle with Corners Rounded 8">
            <a:extLst>
              <a:ext uri="{FF2B5EF4-FFF2-40B4-BE49-F238E27FC236}">
                <a16:creationId xmlns:a16="http://schemas.microsoft.com/office/drawing/2014/main" id="{8E0D2453-6E90-22DB-7CE0-DA1A79D42076}"/>
              </a:ext>
            </a:extLst>
          </p:cNvPr>
          <p:cNvSpPr/>
          <p:nvPr/>
        </p:nvSpPr>
        <p:spPr>
          <a:xfrm>
            <a:off x="351732" y="4554136"/>
            <a:ext cx="4239921" cy="1813034"/>
          </a:xfrm>
          <a:prstGeom prst="wedgeRoundRectCallout">
            <a:avLst>
              <a:gd name="adj1" fmla="val -1085"/>
              <a:gd name="adj2" fmla="val -8014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sz="2400" dirty="0">
                <a:latin typeface="UD Digi Kyokasho NK-R" panose="02020400000000000000" pitchFamily="18" charset="-128"/>
                <a:ea typeface="UD Digi Kyokasho NK-R" panose="02020400000000000000" pitchFamily="18" charset="-128"/>
              </a:rPr>
              <a:t>自動販売機で支払いするとき、</a:t>
            </a:r>
            <a:endParaRPr lang="en-US" altLang="ja-JP" sz="2400" dirty="0">
              <a:latin typeface="UD Digi Kyokasho NK-R" panose="02020400000000000000" pitchFamily="18" charset="-128"/>
              <a:ea typeface="UD Digi Kyokasho NK-R" panose="02020400000000000000" pitchFamily="18" charset="-128"/>
            </a:endParaRPr>
          </a:p>
          <a:p>
            <a:pPr algn="just"/>
            <a:r>
              <a:rPr lang="ja-JP" altLang="en-US" sz="2400" dirty="0">
                <a:latin typeface="UD Digi Kyokasho NK-R" panose="02020400000000000000" pitchFamily="18" charset="-128"/>
                <a:ea typeface="UD Digi Kyokasho NK-R" panose="02020400000000000000" pitchFamily="18" charset="-128"/>
              </a:rPr>
              <a:t>小銭またはお札で払いますか。</a:t>
            </a:r>
            <a:endParaRPr lang="en-US" altLang="ja-JP" sz="2400" dirty="0">
              <a:latin typeface="UD Digi Kyokasho NK-R" panose="02020400000000000000" pitchFamily="18" charset="-128"/>
              <a:ea typeface="UD Digi Kyokasho NK-R" panose="02020400000000000000" pitchFamily="18" charset="-128"/>
            </a:endParaRPr>
          </a:p>
        </p:txBody>
      </p:sp>
      <p:sp>
        <p:nvSpPr>
          <p:cNvPr id="10" name="Speech Bubble: Rectangle with Corners Rounded 9">
            <a:extLst>
              <a:ext uri="{FF2B5EF4-FFF2-40B4-BE49-F238E27FC236}">
                <a16:creationId xmlns:a16="http://schemas.microsoft.com/office/drawing/2014/main" id="{6C9183EA-FAE3-022C-2981-374B9E0E072A}"/>
              </a:ext>
            </a:extLst>
          </p:cNvPr>
          <p:cNvSpPr/>
          <p:nvPr/>
        </p:nvSpPr>
        <p:spPr>
          <a:xfrm>
            <a:off x="6385087" y="4483288"/>
            <a:ext cx="5289462" cy="1933426"/>
          </a:xfrm>
          <a:prstGeom prst="wedgeRoundRectCallout">
            <a:avLst>
              <a:gd name="adj1" fmla="val 1912"/>
              <a:gd name="adj2" fmla="val -77248"/>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sz="2400" dirty="0">
                <a:solidFill>
                  <a:schemeClr val="bg1"/>
                </a:solidFill>
                <a:latin typeface="UD Digi Kyokasho NK-R" panose="02020400000000000000" pitchFamily="18" charset="-128"/>
                <a:ea typeface="UD Digi Kyokasho NK-R" panose="02020400000000000000" pitchFamily="18" charset="-128"/>
              </a:rPr>
              <a:t>小銭／お札以外にも、スマートフォンに結びついたさまざまな支払いアプリを使用して支払うことができます。</a:t>
            </a:r>
            <a:endParaRPr lang="en-US" sz="2400" dirty="0">
              <a:solidFill>
                <a:schemeClr val="bg1"/>
              </a:solidFill>
              <a:latin typeface="UD Digi Kyokasho NK-R" panose="02020400000000000000" pitchFamily="18" charset="-128"/>
              <a:ea typeface="UD Digi Kyokasho NK-R" panose="02020400000000000000" pitchFamily="18" charset="-128"/>
            </a:endParaRPr>
          </a:p>
        </p:txBody>
      </p:sp>
      <p:pic>
        <p:nvPicPr>
          <p:cNvPr id="2" name="図 16">
            <a:extLst>
              <a:ext uri="{FF2B5EF4-FFF2-40B4-BE49-F238E27FC236}">
                <a16:creationId xmlns:a16="http://schemas.microsoft.com/office/drawing/2014/main" id="{29DE31C7-EC72-0B4A-F975-25FB3C66C4CE}"/>
              </a:ext>
            </a:extLst>
          </p:cNvPr>
          <p:cNvPicPr>
            <a:picLocks noChangeAspect="1"/>
          </p:cNvPicPr>
          <p:nvPr/>
        </p:nvPicPr>
        <p:blipFill>
          <a:blip r:embed="rId3"/>
          <a:stretch>
            <a:fillRect/>
          </a:stretch>
        </p:blipFill>
        <p:spPr>
          <a:xfrm>
            <a:off x="4959114" y="4667588"/>
            <a:ext cx="1135170" cy="1586129"/>
          </a:xfrm>
          <a:prstGeom prst="rect">
            <a:avLst/>
          </a:prstGeom>
        </p:spPr>
      </p:pic>
      <p:pic>
        <p:nvPicPr>
          <p:cNvPr id="6" name="Picture 5" descr="A hand holding a cellphone with a qr code on the screen&#10;&#10;Description automatically generated">
            <a:extLst>
              <a:ext uri="{FF2B5EF4-FFF2-40B4-BE49-F238E27FC236}">
                <a16:creationId xmlns:a16="http://schemas.microsoft.com/office/drawing/2014/main" id="{AC192B00-7609-AE23-B6E0-8860357B6F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5087" y="441286"/>
            <a:ext cx="4943302" cy="3282661"/>
          </a:xfrm>
          <a:prstGeom prst="rect">
            <a:avLst/>
          </a:prstGeom>
        </p:spPr>
      </p:pic>
      <p:pic>
        <p:nvPicPr>
          <p:cNvPr id="12" name="Picture 11" descr="A person using a machine&#10;&#10;Description automatically generated">
            <a:extLst>
              <a:ext uri="{FF2B5EF4-FFF2-40B4-BE49-F238E27FC236}">
                <a16:creationId xmlns:a16="http://schemas.microsoft.com/office/drawing/2014/main" id="{8C8EC7F1-E603-1152-26F8-9F720ED8AD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922" y="373521"/>
            <a:ext cx="4099955" cy="2735439"/>
          </a:xfrm>
          <a:prstGeom prst="rect">
            <a:avLst/>
          </a:prstGeom>
        </p:spPr>
      </p:pic>
      <p:pic>
        <p:nvPicPr>
          <p:cNvPr id="14" name="Picture 13" descr="A person putting money into a machine&#10;&#10;Description automatically generated">
            <a:extLst>
              <a:ext uri="{FF2B5EF4-FFF2-40B4-BE49-F238E27FC236}">
                <a16:creationId xmlns:a16="http://schemas.microsoft.com/office/drawing/2014/main" id="{6AAF12DC-A7B4-BFEF-D1C1-BE16EE725616}"/>
              </a:ext>
            </a:extLst>
          </p:cNvPr>
          <p:cNvPicPr>
            <a:picLocks noChangeAspect="1"/>
          </p:cNvPicPr>
          <p:nvPr/>
        </p:nvPicPr>
        <p:blipFill rotWithShape="1">
          <a:blip r:embed="rId6">
            <a:extLst>
              <a:ext uri="{28A0092B-C50C-407E-A947-70E740481C1C}">
                <a14:useLocalDpi xmlns:a14="http://schemas.microsoft.com/office/drawing/2010/main" val="0"/>
              </a:ext>
            </a:extLst>
          </a:blip>
          <a:srcRect l="5031" r="4060" b="25249"/>
          <a:stretch/>
        </p:blipFill>
        <p:spPr>
          <a:xfrm>
            <a:off x="3461055" y="2218654"/>
            <a:ext cx="2065644" cy="2264634"/>
          </a:xfrm>
          <a:prstGeom prst="rect">
            <a:avLst/>
          </a:prstGeom>
        </p:spPr>
      </p:pic>
    </p:spTree>
    <p:extLst>
      <p:ext uri="{BB962C8B-B14F-4D97-AF65-F5344CB8AC3E}">
        <p14:creationId xmlns:p14="http://schemas.microsoft.com/office/powerpoint/2010/main" val="572803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5">
            <a:extLst>
              <a:ext uri="{FF2B5EF4-FFF2-40B4-BE49-F238E27FC236}">
                <a16:creationId xmlns:a16="http://schemas.microsoft.com/office/drawing/2014/main" id="{93453B23-B111-C586-CD39-A09127281FC4}"/>
              </a:ext>
            </a:extLst>
          </p:cNvPr>
          <p:cNvSpPr/>
          <p:nvPr/>
        </p:nvSpPr>
        <p:spPr>
          <a:xfrm>
            <a:off x="288579" y="382704"/>
            <a:ext cx="2338243" cy="899338"/>
          </a:xfrm>
          <a:prstGeom prst="wedgeRoundRectCallout">
            <a:avLst>
              <a:gd name="adj1" fmla="val 49505"/>
              <a:gd name="adj2" fmla="val 10334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latin typeface="UD Digi Kyokasho NK-R" panose="02020400000000000000" pitchFamily="18" charset="-128"/>
                <a:ea typeface="UD Digi Kyokasho NK-R" panose="02020400000000000000" pitchFamily="18" charset="-128"/>
              </a:rPr>
              <a:t>話してみましょう</a:t>
            </a:r>
            <a:endParaRPr kumimoji="1" lang="en-US" sz="4000" b="1" dirty="0">
              <a:latin typeface="UD Digi Kyokasho NK-R" panose="02020400000000000000" pitchFamily="18" charset="-128"/>
              <a:ea typeface="UD Digi Kyokasho NK-R" panose="02020400000000000000" pitchFamily="18" charset="-128"/>
            </a:endParaRPr>
          </a:p>
        </p:txBody>
      </p:sp>
      <p:sp>
        <p:nvSpPr>
          <p:cNvPr id="5" name="タイトル 1">
            <a:extLst>
              <a:ext uri="{FF2B5EF4-FFF2-40B4-BE49-F238E27FC236}">
                <a16:creationId xmlns:a16="http://schemas.microsoft.com/office/drawing/2014/main" id="{22DD2D62-BD05-C0E4-4C18-407B4F835C7B}"/>
              </a:ext>
            </a:extLst>
          </p:cNvPr>
          <p:cNvSpPr txBox="1">
            <a:spLocks/>
          </p:cNvSpPr>
          <p:nvPr/>
        </p:nvSpPr>
        <p:spPr>
          <a:xfrm>
            <a:off x="2888009" y="382704"/>
            <a:ext cx="9015412" cy="167431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th-TH" altLang="ja-JP" sz="3600" dirty="0">
                <a:latin typeface="UD Digi Kyokasho NK-B" panose="02020700000000000000" pitchFamily="18" charset="-128"/>
                <a:ea typeface="UD Digi Kyokasho NK-B" panose="02020700000000000000" pitchFamily="18" charset="-128"/>
                <a:cs typeface="+mn-cs"/>
              </a:rPr>
            </a:br>
            <a:r>
              <a:rPr lang="ja-JP" altLang="en-US" sz="3600" dirty="0">
                <a:solidFill>
                  <a:srgbClr val="374151"/>
                </a:solidFill>
                <a:latin typeface="UD Digi Kyokasho NK-B" panose="02020700000000000000" pitchFamily="18" charset="-128"/>
                <a:ea typeface="UD Digi Kyokasho NK-B" panose="02020700000000000000" pitchFamily="18" charset="-128"/>
              </a:rPr>
              <a:t>日本の自動販売機やサービス、または他に</a:t>
            </a:r>
            <a:endParaRPr lang="en-US" altLang="ja-JP" sz="3600" dirty="0">
              <a:solidFill>
                <a:srgbClr val="374151"/>
              </a:solidFill>
              <a:latin typeface="UD Digi Kyokasho NK-B" panose="02020700000000000000" pitchFamily="18" charset="-128"/>
              <a:ea typeface="UD Digi Kyokasho NK-B" panose="02020700000000000000" pitchFamily="18" charset="-128"/>
            </a:endParaRPr>
          </a:p>
          <a:p>
            <a:r>
              <a:rPr lang="ja-JP" altLang="en-US" sz="3600" dirty="0">
                <a:solidFill>
                  <a:srgbClr val="374151"/>
                </a:solidFill>
                <a:latin typeface="UD Digi Kyokasho NK-B" panose="02020700000000000000" pitchFamily="18" charset="-128"/>
                <a:ea typeface="UD Digi Kyokasho NK-B" panose="02020700000000000000" pitchFamily="18" charset="-128"/>
              </a:rPr>
              <a:t>どんな便利な機械を見たことがありますか。</a:t>
            </a:r>
            <a:endParaRPr lang="en-US" altLang="ja-JP" sz="3600" dirty="0">
              <a:solidFill>
                <a:srgbClr val="374151"/>
              </a:solidFill>
              <a:latin typeface="UD Digi Kyokasho NK-B" panose="02020700000000000000" pitchFamily="18" charset="-128"/>
              <a:ea typeface="UD Digi Kyokasho NK-B" panose="02020700000000000000" pitchFamily="18" charset="-128"/>
            </a:endParaRPr>
          </a:p>
          <a:p>
            <a:r>
              <a:rPr lang="ja-JP" altLang="en-US" sz="3600" dirty="0">
                <a:solidFill>
                  <a:srgbClr val="374151"/>
                </a:solidFill>
                <a:latin typeface="UD Digi Kyokasho NK-B" panose="02020700000000000000" pitchFamily="18" charset="-128"/>
                <a:ea typeface="UD Digi Kyokasho NK-B" panose="02020700000000000000" pitchFamily="18" charset="-128"/>
              </a:rPr>
              <a:t>または知っていますか。</a:t>
            </a:r>
            <a:br>
              <a:rPr lang="th-TH" altLang="ja-JP" sz="3600" dirty="0">
                <a:latin typeface="UD Digi Kyokasho NK-B" panose="02020700000000000000" pitchFamily="18" charset="-128"/>
                <a:ea typeface="UD Digi Kyokasho NK-B" panose="02020700000000000000" pitchFamily="18" charset="-128"/>
                <a:cs typeface="+mn-cs"/>
              </a:rPr>
            </a:br>
            <a:endParaRPr kumimoji="1" lang="en-US" sz="3600" dirty="0">
              <a:latin typeface="UD Digi Kyokasho NK-B" panose="02020700000000000000" pitchFamily="18" charset="-128"/>
              <a:ea typeface="UD Digi Kyokasho NK-B" panose="02020700000000000000" pitchFamily="18" charset="-128"/>
              <a:cs typeface="+mn-cs"/>
            </a:endParaRPr>
          </a:p>
        </p:txBody>
      </p:sp>
      <p:sp>
        <p:nvSpPr>
          <p:cNvPr id="6" name="円形吹き出し 12">
            <a:extLst>
              <a:ext uri="{FF2B5EF4-FFF2-40B4-BE49-F238E27FC236}">
                <a16:creationId xmlns:a16="http://schemas.microsoft.com/office/drawing/2014/main" id="{D7B087D1-0CCD-D958-6CDF-B7B5BA3EEC7B}"/>
              </a:ext>
            </a:extLst>
          </p:cNvPr>
          <p:cNvSpPr/>
          <p:nvPr/>
        </p:nvSpPr>
        <p:spPr>
          <a:xfrm>
            <a:off x="8081097" y="2060681"/>
            <a:ext cx="897543" cy="693778"/>
          </a:xfrm>
          <a:prstGeom prst="wedgeEllipseCallout">
            <a:avLst>
              <a:gd name="adj1" fmla="val -64122"/>
              <a:gd name="adj2" fmla="val 6263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latin typeface="UD Digi Kyokasho NK-B" panose="02020700000000000000" pitchFamily="18" charset="-128"/>
                <a:ea typeface="UD Digi Kyokasho NK-B" panose="02020700000000000000" pitchFamily="18" charset="-128"/>
              </a:rPr>
              <a:t>❓</a:t>
            </a:r>
            <a:endParaRPr kumimoji="1" lang="en-US" sz="3200">
              <a:latin typeface="UD Digi Kyokasho NK-B" panose="02020700000000000000" pitchFamily="18" charset="-128"/>
              <a:ea typeface="UD Digi Kyokasho NK-B" panose="02020700000000000000" pitchFamily="18" charset="-128"/>
            </a:endParaRPr>
          </a:p>
        </p:txBody>
      </p:sp>
      <p:sp>
        <p:nvSpPr>
          <p:cNvPr id="8" name="角丸四角形吹き出し 5">
            <a:extLst>
              <a:ext uri="{FF2B5EF4-FFF2-40B4-BE49-F238E27FC236}">
                <a16:creationId xmlns:a16="http://schemas.microsoft.com/office/drawing/2014/main" id="{250A4DFD-A111-61AB-A705-3B52372E78A3}"/>
              </a:ext>
            </a:extLst>
          </p:cNvPr>
          <p:cNvSpPr/>
          <p:nvPr/>
        </p:nvSpPr>
        <p:spPr>
          <a:xfrm>
            <a:off x="7969539" y="4800983"/>
            <a:ext cx="3740260" cy="1483438"/>
          </a:xfrm>
          <a:prstGeom prst="wedgeRoundRectCallout">
            <a:avLst>
              <a:gd name="adj1" fmla="val -73932"/>
              <a:gd name="adj2" fmla="val -4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ja-JP" altLang="en-US" sz="2400" dirty="0">
                <a:latin typeface="UD Digi Kyokasho NK-R" panose="02020400000000000000" pitchFamily="18" charset="-128"/>
                <a:ea typeface="UD Digi Kyokasho NK-R" panose="02020400000000000000" pitchFamily="18" charset="-128"/>
              </a:rPr>
              <a:t>話し終わってから、他の</a:t>
            </a:r>
            <a:endParaRPr lang="en-US" altLang="ja-JP" sz="2400" dirty="0">
              <a:latin typeface="UD Digi Kyokasho NK-R" panose="02020400000000000000" pitchFamily="18" charset="-128"/>
              <a:ea typeface="UD Digi Kyokasho NK-R" panose="02020400000000000000" pitchFamily="18" charset="-128"/>
            </a:endParaRPr>
          </a:p>
          <a:p>
            <a:pPr lvl="0">
              <a:defRPr/>
            </a:pPr>
            <a:r>
              <a:rPr lang="ja-JP" altLang="en-US" sz="2400" dirty="0">
                <a:latin typeface="UD Digi Kyokasho NK-R" panose="02020400000000000000" pitchFamily="18" charset="-128"/>
                <a:ea typeface="UD Digi Kyokasho NK-R" panose="02020400000000000000" pitchFamily="18" charset="-128"/>
              </a:rPr>
              <a:t>グループとシェアしましょう。</a:t>
            </a:r>
            <a:endParaRPr lang="en-US" altLang="ja-JP" sz="2400" dirty="0">
              <a:latin typeface="UD Digi Kyokasho NK-R" panose="02020400000000000000" pitchFamily="18" charset="-128"/>
              <a:ea typeface="UD Digi Kyokasho NK-R" panose="02020400000000000000" pitchFamily="18" charset="-128"/>
            </a:endParaRPr>
          </a:p>
        </p:txBody>
      </p:sp>
      <p:pic>
        <p:nvPicPr>
          <p:cNvPr id="2" name="図 6">
            <a:extLst>
              <a:ext uri="{FF2B5EF4-FFF2-40B4-BE49-F238E27FC236}">
                <a16:creationId xmlns:a16="http://schemas.microsoft.com/office/drawing/2014/main" id="{73350A65-A3E5-D418-B2AA-84626FED1BE2}"/>
              </a:ext>
            </a:extLst>
          </p:cNvPr>
          <p:cNvPicPr>
            <a:picLocks noChangeAspect="1"/>
          </p:cNvPicPr>
          <p:nvPr/>
        </p:nvPicPr>
        <p:blipFill>
          <a:blip r:embed="rId3"/>
          <a:stretch>
            <a:fillRect/>
          </a:stretch>
        </p:blipFill>
        <p:spPr>
          <a:xfrm>
            <a:off x="4079650" y="2291255"/>
            <a:ext cx="3740260" cy="2509728"/>
          </a:xfrm>
          <a:prstGeom prst="rect">
            <a:avLst/>
          </a:prstGeom>
        </p:spPr>
      </p:pic>
    </p:spTree>
    <p:extLst>
      <p:ext uri="{BB962C8B-B14F-4D97-AF65-F5344CB8AC3E}">
        <p14:creationId xmlns:p14="http://schemas.microsoft.com/office/powerpoint/2010/main" val="981511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886305" y="499379"/>
            <a:ext cx="3862980" cy="1325563"/>
          </a:xfrm>
        </p:spPr>
        <p:txBody>
          <a:bodyPr/>
          <a:lstStyle/>
          <a:p>
            <a:pPr algn="ctr"/>
            <a:r>
              <a:rPr kumimoji="1" lang="ja-JP" altLang="en-US" sz="4400" b="1" dirty="0">
                <a:latin typeface="UD Digi Kyokasho NK-B" panose="02020700000000000000" pitchFamily="18" charset="-128"/>
                <a:ea typeface="UD Digi Kyokasho NK-B" panose="02020700000000000000" pitchFamily="18" charset="-128"/>
                <a:cs typeface="+mn-cs"/>
              </a:rPr>
              <a:t>自動販売機</a:t>
            </a:r>
            <a:endParaRPr kumimoji="1" lang="en-US" b="1" dirty="0">
              <a:latin typeface="UD Digi Kyokasho NK-B" panose="02020700000000000000" pitchFamily="18" charset="-128"/>
              <a:ea typeface="UD Digi Kyokasho NK-B" panose="02020700000000000000" pitchFamily="18" charset="-128"/>
              <a:cs typeface="+mn-cs"/>
            </a:endParaRPr>
          </a:p>
        </p:txBody>
      </p:sp>
      <p:sp>
        <p:nvSpPr>
          <p:cNvPr id="3" name="コンテンツ プレースホルダー 2"/>
          <p:cNvSpPr>
            <a:spLocks noGrp="1"/>
          </p:cNvSpPr>
          <p:nvPr>
            <p:ph idx="1"/>
          </p:nvPr>
        </p:nvSpPr>
        <p:spPr>
          <a:xfrm>
            <a:off x="978195" y="4566709"/>
            <a:ext cx="10752392" cy="1610572"/>
          </a:xfrm>
        </p:spPr>
        <p:txBody>
          <a:bodyPr>
            <a:normAutofit/>
          </a:bodyPr>
          <a:lstStyle/>
          <a:p>
            <a:r>
              <a:rPr kumimoji="1" lang="ja-JP" altLang="en-US" dirty="0">
                <a:latin typeface="UD Digi Kyokasho NK-R" panose="02020400000000000000" pitchFamily="18" charset="-128"/>
                <a:ea typeface="UD Digi Kyokasho NK-R" panose="02020400000000000000" pitchFamily="18" charset="-128"/>
              </a:rPr>
              <a:t>自動販売機について、インターネットやテレビで見たり聞いたりしたことがありますか。</a:t>
            </a:r>
            <a:endParaRPr kumimoji="1" lang="en-US" altLang="ja-JP" dirty="0">
              <a:latin typeface="UD Digi Kyokasho NK-R" panose="02020400000000000000" pitchFamily="18" charset="-128"/>
              <a:ea typeface="UD Digi Kyokasho NK-R" panose="02020400000000000000" pitchFamily="18" charset="-128"/>
            </a:endParaRPr>
          </a:p>
          <a:p>
            <a:r>
              <a:rPr kumimoji="1" lang="ja-JP" altLang="en-US" dirty="0">
                <a:latin typeface="UD Digi Kyokasho NK-R" panose="02020400000000000000" pitchFamily="18" charset="-128"/>
                <a:ea typeface="UD Digi Kyokasho NK-R" panose="02020400000000000000" pitchFamily="18" charset="-128"/>
              </a:rPr>
              <a:t>知っている情報があったら、</a:t>
            </a:r>
            <a:r>
              <a:rPr lang="ja-JP" altLang="ja-JP" dirty="0">
                <a:latin typeface="UD Digi Kyokasho NK-R" panose="02020400000000000000" pitchFamily="18" charset="-128"/>
                <a:ea typeface="UD Digi Kyokasho NK-R" panose="02020400000000000000" pitchFamily="18" charset="-128"/>
                <a:cs typeface="Angsana New" panose="02020603050405020304" pitchFamily="18" charset="-34"/>
              </a:rPr>
              <a:t>みんなに話してください。</a:t>
            </a:r>
            <a:endParaRPr kumimoji="1" lang="en-US" dirty="0">
              <a:latin typeface="UD Digi Kyokasho NK-R" panose="02020400000000000000" pitchFamily="18" charset="-128"/>
              <a:ea typeface="UD Digi Kyokasho NK-R" panose="02020400000000000000" pitchFamily="18" charset="-128"/>
            </a:endParaRPr>
          </a:p>
        </p:txBody>
      </p:sp>
      <p:sp>
        <p:nvSpPr>
          <p:cNvPr id="8" name="角丸四角形吹き出し 7"/>
          <p:cNvSpPr/>
          <p:nvPr/>
        </p:nvSpPr>
        <p:spPr>
          <a:xfrm>
            <a:off x="8061231" y="1397749"/>
            <a:ext cx="3866504" cy="1435984"/>
          </a:xfrm>
          <a:custGeom>
            <a:avLst/>
            <a:gdLst>
              <a:gd name="connsiteX0" fmla="*/ 0 w 3866504"/>
              <a:gd name="connsiteY0" fmla="*/ 239335 h 1435984"/>
              <a:gd name="connsiteX1" fmla="*/ 239335 w 3866504"/>
              <a:gd name="connsiteY1" fmla="*/ 0 h 1435984"/>
              <a:gd name="connsiteX2" fmla="*/ 644417 w 3866504"/>
              <a:gd name="connsiteY2" fmla="*/ 0 h 1435984"/>
              <a:gd name="connsiteX3" fmla="*/ 644417 w 3866504"/>
              <a:gd name="connsiteY3" fmla="*/ 0 h 1435984"/>
              <a:gd name="connsiteX4" fmla="*/ 1098731 w 3866504"/>
              <a:gd name="connsiteY4" fmla="*/ 0 h 1435984"/>
              <a:gd name="connsiteX5" fmla="*/ 1611043 w 3866504"/>
              <a:gd name="connsiteY5" fmla="*/ 0 h 1435984"/>
              <a:gd name="connsiteX6" fmla="*/ 2094913 w 3866504"/>
              <a:gd name="connsiteY6" fmla="*/ 0 h 1435984"/>
              <a:gd name="connsiteX7" fmla="*/ 2639267 w 3866504"/>
              <a:gd name="connsiteY7" fmla="*/ 0 h 1435984"/>
              <a:gd name="connsiteX8" fmla="*/ 3143299 w 3866504"/>
              <a:gd name="connsiteY8" fmla="*/ 0 h 1435984"/>
              <a:gd name="connsiteX9" fmla="*/ 3627169 w 3866504"/>
              <a:gd name="connsiteY9" fmla="*/ 0 h 1435984"/>
              <a:gd name="connsiteX10" fmla="*/ 3866504 w 3866504"/>
              <a:gd name="connsiteY10" fmla="*/ 239335 h 1435984"/>
              <a:gd name="connsiteX11" fmla="*/ 3866504 w 3866504"/>
              <a:gd name="connsiteY11" fmla="*/ 837657 h 1435984"/>
              <a:gd name="connsiteX12" fmla="*/ 3866504 w 3866504"/>
              <a:gd name="connsiteY12" fmla="*/ 837657 h 1435984"/>
              <a:gd name="connsiteX13" fmla="*/ 3866504 w 3866504"/>
              <a:gd name="connsiteY13" fmla="*/ 1196653 h 1435984"/>
              <a:gd name="connsiteX14" fmla="*/ 3866504 w 3866504"/>
              <a:gd name="connsiteY14" fmla="*/ 1196649 h 1435984"/>
              <a:gd name="connsiteX15" fmla="*/ 3627169 w 3866504"/>
              <a:gd name="connsiteY15" fmla="*/ 1435984 h 1435984"/>
              <a:gd name="connsiteX16" fmla="*/ 3102976 w 3866504"/>
              <a:gd name="connsiteY16" fmla="*/ 1435984 h 1435984"/>
              <a:gd name="connsiteX17" fmla="*/ 2578783 w 3866504"/>
              <a:gd name="connsiteY17" fmla="*/ 1435984 h 1435984"/>
              <a:gd name="connsiteX18" fmla="*/ 2094913 w 3866504"/>
              <a:gd name="connsiteY18" fmla="*/ 1435984 h 1435984"/>
              <a:gd name="connsiteX19" fmla="*/ 1611043 w 3866504"/>
              <a:gd name="connsiteY19" fmla="*/ 1435984 h 1435984"/>
              <a:gd name="connsiteX20" fmla="*/ 1127730 w 3866504"/>
              <a:gd name="connsiteY20" fmla="*/ 1435984 h 1435984"/>
              <a:gd name="connsiteX21" fmla="*/ 644417 w 3866504"/>
              <a:gd name="connsiteY21" fmla="*/ 1435984 h 1435984"/>
              <a:gd name="connsiteX22" fmla="*/ 644417 w 3866504"/>
              <a:gd name="connsiteY22" fmla="*/ 1435984 h 1435984"/>
              <a:gd name="connsiteX23" fmla="*/ 239335 w 3866504"/>
              <a:gd name="connsiteY23" fmla="*/ 1435984 h 1435984"/>
              <a:gd name="connsiteX24" fmla="*/ 0 w 3866504"/>
              <a:gd name="connsiteY24" fmla="*/ 1196649 h 1435984"/>
              <a:gd name="connsiteX25" fmla="*/ 0 w 3866504"/>
              <a:gd name="connsiteY25" fmla="*/ 1196653 h 1435984"/>
              <a:gd name="connsiteX26" fmla="*/ -423073 w 3866504"/>
              <a:gd name="connsiteY26" fmla="*/ 1140458 h 1435984"/>
              <a:gd name="connsiteX27" fmla="*/ 0 w 3866504"/>
              <a:gd name="connsiteY27" fmla="*/ 837657 h 1435984"/>
              <a:gd name="connsiteX28" fmla="*/ 0 w 3866504"/>
              <a:gd name="connsiteY28" fmla="*/ 239335 h 1435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66504" h="1435984" fill="none" extrusionOk="0">
                <a:moveTo>
                  <a:pt x="0" y="239335"/>
                </a:moveTo>
                <a:cubicBezTo>
                  <a:pt x="6322" y="100995"/>
                  <a:pt x="96359" y="-2160"/>
                  <a:pt x="239335" y="0"/>
                </a:cubicBezTo>
                <a:cubicBezTo>
                  <a:pt x="346611" y="-15194"/>
                  <a:pt x="460485" y="12688"/>
                  <a:pt x="644417" y="0"/>
                </a:cubicBezTo>
                <a:lnTo>
                  <a:pt x="644417" y="0"/>
                </a:lnTo>
                <a:cubicBezTo>
                  <a:pt x="816610" y="-51867"/>
                  <a:pt x="957747" y="44491"/>
                  <a:pt x="1098731" y="0"/>
                </a:cubicBezTo>
                <a:cubicBezTo>
                  <a:pt x="1239715" y="-44491"/>
                  <a:pt x="1420924" y="8301"/>
                  <a:pt x="1611043" y="0"/>
                </a:cubicBezTo>
                <a:cubicBezTo>
                  <a:pt x="1817349" y="-35911"/>
                  <a:pt x="1991053" y="5365"/>
                  <a:pt x="2094913" y="0"/>
                </a:cubicBezTo>
                <a:cubicBezTo>
                  <a:pt x="2198773" y="-5365"/>
                  <a:pt x="2370573" y="27534"/>
                  <a:pt x="2639267" y="0"/>
                </a:cubicBezTo>
                <a:cubicBezTo>
                  <a:pt x="2907961" y="-27534"/>
                  <a:pt x="2997306" y="44941"/>
                  <a:pt x="3143299" y="0"/>
                </a:cubicBezTo>
                <a:cubicBezTo>
                  <a:pt x="3289292" y="-44941"/>
                  <a:pt x="3410444" y="11552"/>
                  <a:pt x="3627169" y="0"/>
                </a:cubicBezTo>
                <a:cubicBezTo>
                  <a:pt x="3774687" y="-4462"/>
                  <a:pt x="3843449" y="123302"/>
                  <a:pt x="3866504" y="239335"/>
                </a:cubicBezTo>
                <a:cubicBezTo>
                  <a:pt x="3898395" y="402451"/>
                  <a:pt x="3807192" y="675231"/>
                  <a:pt x="3866504" y="837657"/>
                </a:cubicBezTo>
                <a:lnTo>
                  <a:pt x="3866504" y="837657"/>
                </a:lnTo>
                <a:cubicBezTo>
                  <a:pt x="3890281" y="1011703"/>
                  <a:pt x="3855689" y="1120180"/>
                  <a:pt x="3866504" y="1196653"/>
                </a:cubicBezTo>
                <a:lnTo>
                  <a:pt x="3866504" y="1196649"/>
                </a:lnTo>
                <a:cubicBezTo>
                  <a:pt x="3887145" y="1339103"/>
                  <a:pt x="3774661" y="1447779"/>
                  <a:pt x="3627169" y="1435984"/>
                </a:cubicBezTo>
                <a:cubicBezTo>
                  <a:pt x="3410344" y="1442257"/>
                  <a:pt x="3255894" y="1431831"/>
                  <a:pt x="3102976" y="1435984"/>
                </a:cubicBezTo>
                <a:cubicBezTo>
                  <a:pt x="2950058" y="1440137"/>
                  <a:pt x="2715806" y="1415837"/>
                  <a:pt x="2578783" y="1435984"/>
                </a:cubicBezTo>
                <a:cubicBezTo>
                  <a:pt x="2441760" y="1456131"/>
                  <a:pt x="2243261" y="1392589"/>
                  <a:pt x="2094913" y="1435984"/>
                </a:cubicBezTo>
                <a:cubicBezTo>
                  <a:pt x="1946565" y="1479379"/>
                  <a:pt x="1714920" y="1399846"/>
                  <a:pt x="1611043" y="1435984"/>
                </a:cubicBezTo>
                <a:cubicBezTo>
                  <a:pt x="1400242" y="1490535"/>
                  <a:pt x="1239137" y="1389130"/>
                  <a:pt x="1127730" y="1435984"/>
                </a:cubicBezTo>
                <a:cubicBezTo>
                  <a:pt x="1016323" y="1482838"/>
                  <a:pt x="756033" y="1393858"/>
                  <a:pt x="644417" y="1435984"/>
                </a:cubicBezTo>
                <a:lnTo>
                  <a:pt x="644417" y="1435984"/>
                </a:lnTo>
                <a:cubicBezTo>
                  <a:pt x="507916" y="1483658"/>
                  <a:pt x="331566" y="1397265"/>
                  <a:pt x="239335" y="1435984"/>
                </a:cubicBezTo>
                <a:cubicBezTo>
                  <a:pt x="120959" y="1415932"/>
                  <a:pt x="2623" y="1307271"/>
                  <a:pt x="0" y="1196649"/>
                </a:cubicBezTo>
                <a:lnTo>
                  <a:pt x="0" y="1196653"/>
                </a:lnTo>
                <a:cubicBezTo>
                  <a:pt x="-185846" y="1176859"/>
                  <a:pt x="-287007" y="1120475"/>
                  <a:pt x="-423073" y="1140458"/>
                </a:cubicBezTo>
                <a:cubicBezTo>
                  <a:pt x="-262257" y="1002657"/>
                  <a:pt x="-86579" y="935101"/>
                  <a:pt x="0" y="837657"/>
                </a:cubicBezTo>
                <a:cubicBezTo>
                  <a:pt x="-2542" y="538605"/>
                  <a:pt x="59143" y="453207"/>
                  <a:pt x="0" y="239335"/>
                </a:cubicBezTo>
                <a:close/>
              </a:path>
              <a:path w="3866504" h="1435984" stroke="0" extrusionOk="0">
                <a:moveTo>
                  <a:pt x="0" y="239335"/>
                </a:moveTo>
                <a:cubicBezTo>
                  <a:pt x="19962" y="116557"/>
                  <a:pt x="95766" y="9203"/>
                  <a:pt x="239335" y="0"/>
                </a:cubicBezTo>
                <a:cubicBezTo>
                  <a:pt x="389662" y="-20564"/>
                  <a:pt x="490362" y="32244"/>
                  <a:pt x="644417" y="0"/>
                </a:cubicBezTo>
                <a:lnTo>
                  <a:pt x="644417" y="0"/>
                </a:lnTo>
                <a:cubicBezTo>
                  <a:pt x="798949" y="-18090"/>
                  <a:pt x="993085" y="6318"/>
                  <a:pt x="1127730" y="0"/>
                </a:cubicBezTo>
                <a:cubicBezTo>
                  <a:pt x="1262375" y="-6318"/>
                  <a:pt x="1510854" y="31444"/>
                  <a:pt x="1611043" y="0"/>
                </a:cubicBezTo>
                <a:cubicBezTo>
                  <a:pt x="1727493" y="-39547"/>
                  <a:pt x="1966510" y="36197"/>
                  <a:pt x="2094913" y="0"/>
                </a:cubicBezTo>
                <a:cubicBezTo>
                  <a:pt x="2223316" y="-36197"/>
                  <a:pt x="2473891" y="17183"/>
                  <a:pt x="2619106" y="0"/>
                </a:cubicBezTo>
                <a:cubicBezTo>
                  <a:pt x="2764321" y="-17183"/>
                  <a:pt x="2966385" y="61889"/>
                  <a:pt x="3143299" y="0"/>
                </a:cubicBezTo>
                <a:cubicBezTo>
                  <a:pt x="3320213" y="-61889"/>
                  <a:pt x="3451997" y="16376"/>
                  <a:pt x="3627169" y="0"/>
                </a:cubicBezTo>
                <a:cubicBezTo>
                  <a:pt x="3747502" y="14039"/>
                  <a:pt x="3871122" y="98281"/>
                  <a:pt x="3866504" y="239335"/>
                </a:cubicBezTo>
                <a:cubicBezTo>
                  <a:pt x="3935204" y="522958"/>
                  <a:pt x="3815060" y="672734"/>
                  <a:pt x="3866504" y="837657"/>
                </a:cubicBezTo>
                <a:lnTo>
                  <a:pt x="3866504" y="837657"/>
                </a:lnTo>
                <a:cubicBezTo>
                  <a:pt x="3886787" y="926159"/>
                  <a:pt x="3826367" y="1097832"/>
                  <a:pt x="3866504" y="1196653"/>
                </a:cubicBezTo>
                <a:lnTo>
                  <a:pt x="3866504" y="1196649"/>
                </a:lnTo>
                <a:cubicBezTo>
                  <a:pt x="3839783" y="1311244"/>
                  <a:pt x="3768198" y="1450031"/>
                  <a:pt x="3627169" y="1435984"/>
                </a:cubicBezTo>
                <a:cubicBezTo>
                  <a:pt x="3504109" y="1444888"/>
                  <a:pt x="3331124" y="1370719"/>
                  <a:pt x="3082815" y="1435984"/>
                </a:cubicBezTo>
                <a:cubicBezTo>
                  <a:pt x="2834506" y="1501249"/>
                  <a:pt x="2795815" y="1411761"/>
                  <a:pt x="2619106" y="1435984"/>
                </a:cubicBezTo>
                <a:cubicBezTo>
                  <a:pt x="2442397" y="1460207"/>
                  <a:pt x="2250576" y="1388509"/>
                  <a:pt x="2155397" y="1435984"/>
                </a:cubicBezTo>
                <a:cubicBezTo>
                  <a:pt x="2060218" y="1483459"/>
                  <a:pt x="1742601" y="1391192"/>
                  <a:pt x="1611043" y="1435984"/>
                </a:cubicBezTo>
                <a:cubicBezTo>
                  <a:pt x="1426855" y="1464694"/>
                  <a:pt x="1280246" y="1406476"/>
                  <a:pt x="1156729" y="1435984"/>
                </a:cubicBezTo>
                <a:cubicBezTo>
                  <a:pt x="1033212" y="1465492"/>
                  <a:pt x="784301" y="1424063"/>
                  <a:pt x="644417" y="1435984"/>
                </a:cubicBezTo>
                <a:lnTo>
                  <a:pt x="644417" y="1435984"/>
                </a:lnTo>
                <a:cubicBezTo>
                  <a:pt x="543034" y="1440818"/>
                  <a:pt x="353518" y="1424695"/>
                  <a:pt x="239335" y="1435984"/>
                </a:cubicBezTo>
                <a:cubicBezTo>
                  <a:pt x="89883" y="1413260"/>
                  <a:pt x="-16793" y="1326335"/>
                  <a:pt x="0" y="1196649"/>
                </a:cubicBezTo>
                <a:lnTo>
                  <a:pt x="0" y="1196653"/>
                </a:lnTo>
                <a:cubicBezTo>
                  <a:pt x="-194568" y="1209466"/>
                  <a:pt x="-334652" y="1148234"/>
                  <a:pt x="-423073" y="1140458"/>
                </a:cubicBezTo>
                <a:cubicBezTo>
                  <a:pt x="-247709" y="989138"/>
                  <a:pt x="-72184" y="940370"/>
                  <a:pt x="0" y="837657"/>
                </a:cubicBezTo>
                <a:cubicBezTo>
                  <a:pt x="-43885" y="599248"/>
                  <a:pt x="71264" y="522395"/>
                  <a:pt x="0" y="239335"/>
                </a:cubicBezTo>
                <a:close/>
              </a:path>
            </a:pathLst>
          </a:custGeom>
          <a:ln w="19050">
            <a:solidFill>
              <a:schemeClr val="tx1"/>
            </a:solidFill>
            <a:prstDash val="sysDot"/>
            <a:extLst>
              <a:ext uri="{C807C97D-BFC1-408E-A445-0C87EB9F89A2}">
                <ask:lineSketchStyleProps xmlns:ask="http://schemas.microsoft.com/office/drawing/2018/sketchyshapes" sd="3211780792">
                  <a:prstGeom prst="wedgeRoundRectCallout">
                    <a:avLst>
                      <a:gd name="adj1" fmla="val -60942"/>
                      <a:gd name="adj2" fmla="val 29420"/>
                      <a:gd name="adj3" fmla="val 16667"/>
                    </a:avLst>
                  </a:prstGeom>
                  <ask:type>
                    <ask:lineSketchScribble/>
                  </ask:type>
                </ask:lineSketchStyleProps>
              </a:ext>
            </a:extLst>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dirty="0">
                <a:latin typeface="UD Digi Kyokasho NK-R" panose="02020400000000000000" pitchFamily="18" charset="-128"/>
                <a:ea typeface="UD Digi Kyokasho NK-R" panose="02020400000000000000" pitchFamily="18" charset="-128"/>
                <a:cs typeface="Angsana New" panose="02020603050405020304" pitchFamily="18" charset="-34"/>
              </a:rPr>
              <a:t>Facebook</a:t>
            </a:r>
            <a:r>
              <a:rPr lang="ja-JP" altLang="en-US" dirty="0">
                <a:latin typeface="UD Digi Kyokasho NK-R" panose="02020400000000000000" pitchFamily="18" charset="-128"/>
                <a:ea typeface="UD Digi Kyokasho NK-R" panose="02020400000000000000" pitchFamily="18" charset="-128"/>
                <a:cs typeface="Angsana New" panose="02020603050405020304" pitchFamily="18" charset="-34"/>
              </a:rPr>
              <a:t>のニュースフィードでは、パクチーを売っている自動販売機もあると聞きました！</a:t>
            </a:r>
            <a:endParaRPr kumimoji="1" lang="en-US" sz="2800" dirty="0">
              <a:latin typeface="UD Digi Kyokasho NK-R" panose="02020400000000000000" pitchFamily="18" charset="-128"/>
              <a:ea typeface="UD Digi Kyokasho NK-R" panose="02020400000000000000" pitchFamily="18" charset="-128"/>
            </a:endParaRPr>
          </a:p>
        </p:txBody>
      </p:sp>
      <p:pic>
        <p:nvPicPr>
          <p:cNvPr id="6" name="Picture 5">
            <a:extLst>
              <a:ext uri="{FF2B5EF4-FFF2-40B4-BE49-F238E27FC236}">
                <a16:creationId xmlns:a16="http://schemas.microsoft.com/office/drawing/2014/main" id="{DCEC13A6-8CAA-7FB7-C852-6D9F7463E54E}"/>
              </a:ext>
            </a:extLst>
          </p:cNvPr>
          <p:cNvPicPr>
            <a:picLocks noChangeAspect="1"/>
          </p:cNvPicPr>
          <p:nvPr/>
        </p:nvPicPr>
        <p:blipFill>
          <a:blip r:embed="rId3"/>
          <a:stretch>
            <a:fillRect/>
          </a:stretch>
        </p:blipFill>
        <p:spPr>
          <a:xfrm>
            <a:off x="10063565" y="2864380"/>
            <a:ext cx="923925" cy="1238250"/>
          </a:xfrm>
          <a:prstGeom prst="rect">
            <a:avLst/>
          </a:prstGeom>
        </p:spPr>
      </p:pic>
      <p:pic>
        <p:nvPicPr>
          <p:cNvPr id="9" name="図 6">
            <a:extLst>
              <a:ext uri="{FF2B5EF4-FFF2-40B4-BE49-F238E27FC236}">
                <a16:creationId xmlns:a16="http://schemas.microsoft.com/office/drawing/2014/main" id="{4B6D3D39-2FAB-D2C8-1E2A-44F3FB42FDD1}"/>
              </a:ext>
            </a:extLst>
          </p:cNvPr>
          <p:cNvPicPr>
            <a:picLocks noChangeAspect="1"/>
          </p:cNvPicPr>
          <p:nvPr/>
        </p:nvPicPr>
        <p:blipFill>
          <a:blip r:embed="rId4"/>
          <a:stretch>
            <a:fillRect/>
          </a:stretch>
        </p:blipFill>
        <p:spPr>
          <a:xfrm>
            <a:off x="3947665" y="1824942"/>
            <a:ext cx="3740260" cy="2509728"/>
          </a:xfrm>
          <a:prstGeom prst="rect">
            <a:avLst/>
          </a:prstGeom>
        </p:spPr>
      </p:pic>
      <p:sp>
        <p:nvSpPr>
          <p:cNvPr id="4" name="矢印: 五方向 6">
            <a:extLst>
              <a:ext uri="{FF2B5EF4-FFF2-40B4-BE49-F238E27FC236}">
                <a16:creationId xmlns:a16="http://schemas.microsoft.com/office/drawing/2014/main" id="{A0AEAD8E-F366-C849-A545-B15B9EF2AECF}"/>
              </a:ext>
            </a:extLst>
          </p:cNvPr>
          <p:cNvSpPr/>
          <p:nvPr/>
        </p:nvSpPr>
        <p:spPr>
          <a:xfrm>
            <a:off x="479503" y="640384"/>
            <a:ext cx="2225522" cy="775043"/>
          </a:xfrm>
          <a:custGeom>
            <a:avLst/>
            <a:gdLst>
              <a:gd name="connsiteX0" fmla="*/ 0 w 2225522"/>
              <a:gd name="connsiteY0" fmla="*/ 0 h 775043"/>
              <a:gd name="connsiteX1" fmla="*/ 1805921 w 2225522"/>
              <a:gd name="connsiteY1" fmla="*/ 0 h 775043"/>
              <a:gd name="connsiteX2" fmla="*/ 2225522 w 2225522"/>
              <a:gd name="connsiteY2" fmla="*/ 387522 h 775043"/>
              <a:gd name="connsiteX3" fmla="*/ 1805921 w 2225522"/>
              <a:gd name="connsiteY3" fmla="*/ 775043 h 775043"/>
              <a:gd name="connsiteX4" fmla="*/ 0 w 2225522"/>
              <a:gd name="connsiteY4" fmla="*/ 775043 h 775043"/>
              <a:gd name="connsiteX5" fmla="*/ 0 w 2225522"/>
              <a:gd name="connsiteY5" fmla="*/ 0 h 77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25522" h="775043" fill="none" extrusionOk="0">
                <a:moveTo>
                  <a:pt x="0" y="0"/>
                </a:moveTo>
                <a:cubicBezTo>
                  <a:pt x="392043" y="-151702"/>
                  <a:pt x="999238" y="146904"/>
                  <a:pt x="1805921" y="0"/>
                </a:cubicBezTo>
                <a:cubicBezTo>
                  <a:pt x="1885148" y="76921"/>
                  <a:pt x="2134490" y="372378"/>
                  <a:pt x="2225522" y="387522"/>
                </a:cubicBezTo>
                <a:cubicBezTo>
                  <a:pt x="2138562" y="446827"/>
                  <a:pt x="1979010" y="650268"/>
                  <a:pt x="1805921" y="775043"/>
                </a:cubicBezTo>
                <a:cubicBezTo>
                  <a:pt x="1164527" y="667560"/>
                  <a:pt x="232100" y="625527"/>
                  <a:pt x="0" y="775043"/>
                </a:cubicBezTo>
                <a:cubicBezTo>
                  <a:pt x="34774" y="565007"/>
                  <a:pt x="55805" y="136291"/>
                  <a:pt x="0" y="0"/>
                </a:cubicBezTo>
                <a:close/>
              </a:path>
              <a:path w="2225522" h="775043" stroke="0" extrusionOk="0">
                <a:moveTo>
                  <a:pt x="0" y="0"/>
                </a:moveTo>
                <a:cubicBezTo>
                  <a:pt x="601877" y="-12782"/>
                  <a:pt x="1592555" y="92937"/>
                  <a:pt x="1805921" y="0"/>
                </a:cubicBezTo>
                <a:cubicBezTo>
                  <a:pt x="1956074" y="84725"/>
                  <a:pt x="2090284" y="283927"/>
                  <a:pt x="2225522" y="387522"/>
                </a:cubicBezTo>
                <a:cubicBezTo>
                  <a:pt x="2075591" y="552827"/>
                  <a:pt x="1970430" y="625114"/>
                  <a:pt x="1805921" y="775043"/>
                </a:cubicBezTo>
                <a:cubicBezTo>
                  <a:pt x="953939" y="761224"/>
                  <a:pt x="451829" y="692644"/>
                  <a:pt x="0" y="775043"/>
                </a:cubicBezTo>
                <a:cubicBezTo>
                  <a:pt x="-33438" y="676595"/>
                  <a:pt x="-30800" y="326315"/>
                  <a:pt x="0" y="0"/>
                </a:cubicBezTo>
                <a:close/>
              </a:path>
            </a:pathLst>
          </a:custGeom>
          <a:solidFill>
            <a:srgbClr val="C55A11"/>
          </a:solidFill>
          <a:ln w="12700" cap="flat" cmpd="sng" algn="ctr">
            <a:solidFill>
              <a:schemeClr val="accent5">
                <a:lumMod val="50000"/>
              </a:schemeClr>
            </a:solidFill>
            <a:prstDash val="solid"/>
            <a:miter lim="800000"/>
            <a:extLst>
              <a:ext uri="{C807C97D-BFC1-408E-A445-0C87EB9F89A2}">
                <ask:lineSketchStyleProps xmlns:ask="http://schemas.microsoft.com/office/drawing/2018/sketchyshapes" sd="380318463">
                  <a:prstGeom prst="homePlate">
                    <a:avLst>
                      <a:gd name="adj" fmla="val 54139"/>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Calibri" panose="020F0502020204030204"/>
              </a:defRPr>
            </a:lvl1pPr>
            <a:lvl2pPr marL="457200" algn="l" defTabSz="914400" rtl="0" eaLnBrk="1" latinLnBrk="0" hangingPunct="1">
              <a:defRPr sz="1800" kern="1200">
                <a:solidFill>
                  <a:sysClr val="window" lastClr="FFFFFF"/>
                </a:solidFill>
                <a:latin typeface="Calibri" panose="020F0502020204030204"/>
              </a:defRPr>
            </a:lvl2pPr>
            <a:lvl3pPr marL="914400" algn="l" defTabSz="914400" rtl="0" eaLnBrk="1" latinLnBrk="0" hangingPunct="1">
              <a:defRPr sz="1800" kern="1200">
                <a:solidFill>
                  <a:sysClr val="window" lastClr="FFFFFF"/>
                </a:solidFill>
                <a:latin typeface="Calibri" panose="020F0502020204030204"/>
              </a:defRPr>
            </a:lvl3pPr>
            <a:lvl4pPr marL="1371600" algn="l" defTabSz="914400" rtl="0" eaLnBrk="1" latinLnBrk="0" hangingPunct="1">
              <a:defRPr sz="1800" kern="1200">
                <a:solidFill>
                  <a:sysClr val="window" lastClr="FFFFFF"/>
                </a:solidFill>
                <a:latin typeface="Calibri" panose="020F0502020204030204"/>
              </a:defRPr>
            </a:lvl4pPr>
            <a:lvl5pPr marL="1828800" algn="l" defTabSz="914400" rtl="0" eaLnBrk="1" latinLnBrk="0" hangingPunct="1">
              <a:defRPr sz="1800" kern="1200">
                <a:solidFill>
                  <a:sysClr val="window" lastClr="FFFFFF"/>
                </a:solidFill>
                <a:latin typeface="Calibri" panose="020F0502020204030204"/>
              </a:defRPr>
            </a:lvl5pPr>
            <a:lvl6pPr marL="2286000" algn="l" defTabSz="914400" rtl="0" eaLnBrk="1" latinLnBrk="0" hangingPunct="1">
              <a:defRPr sz="1800" kern="1200">
                <a:solidFill>
                  <a:sysClr val="window" lastClr="FFFFFF"/>
                </a:solidFill>
                <a:latin typeface="Calibri" panose="020F0502020204030204"/>
              </a:defRPr>
            </a:lvl6pPr>
            <a:lvl7pPr marL="2743200" algn="l" defTabSz="914400" rtl="0" eaLnBrk="1" latinLnBrk="0" hangingPunct="1">
              <a:defRPr sz="1800" kern="1200">
                <a:solidFill>
                  <a:sysClr val="window" lastClr="FFFFFF"/>
                </a:solidFill>
                <a:latin typeface="Calibri" panose="020F0502020204030204"/>
              </a:defRPr>
            </a:lvl7pPr>
            <a:lvl8pPr marL="3200400" algn="l" defTabSz="914400" rtl="0" eaLnBrk="1" latinLnBrk="0" hangingPunct="1">
              <a:defRPr sz="1800" kern="1200">
                <a:solidFill>
                  <a:sysClr val="window" lastClr="FFFFFF"/>
                </a:solidFill>
                <a:latin typeface="Calibri" panose="020F0502020204030204"/>
              </a:defRPr>
            </a:lvl8pPr>
            <a:lvl9pPr marL="3657600" algn="l" defTabSz="914400" rtl="0" eaLnBrk="1" latinLnBrk="0" hangingPunct="1">
              <a:defRPr sz="1800" kern="1200">
                <a:solidFill>
                  <a:sysClr val="window" lastClr="FFFFFF"/>
                </a:solidFill>
                <a:latin typeface="Calibri" panose="020F0502020204030204"/>
              </a:defRPr>
            </a:lvl9pPr>
          </a:lstStyle>
          <a:p>
            <a:pPr lvl="0" algn="ctr">
              <a:defRPr/>
            </a:pPr>
            <a:r>
              <a:rPr lang="ja-JP" altLang="en-US" sz="1600" b="1">
                <a:latin typeface="UD Digi Kyokasho NK-B" panose="02020700000000000000" pitchFamily="18" charset="-128"/>
                <a:ea typeface="UD Digi Kyokasho NK-B" panose="02020700000000000000" pitchFamily="18" charset="-128"/>
              </a:rPr>
              <a:t>知っていること を シェアしましょう。</a:t>
            </a:r>
            <a:r>
              <a:rPr lang="ja-JP" altLang="en-US" sz="1600">
                <a:latin typeface="UD Digi Kyokasho NK-B" panose="02020700000000000000" pitchFamily="18" charset="-128"/>
                <a:ea typeface="UD Digi Kyokasho NK-B" panose="02020700000000000000" pitchFamily="18" charset="-128"/>
              </a:rPr>
              <a:t> </a:t>
            </a:r>
            <a:endParaRPr kumimoji="0" lang="en-US" sz="1600" b="1" i="0" u="none" strike="noStrike" kern="1200" normalizeH="0" baseline="0" noProof="0">
              <a:solidFill>
                <a:schemeClr val="bg1"/>
              </a:solidFill>
              <a:uLnTx/>
              <a:uFillTx/>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312871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2" name="図 16">
            <a:extLst>
              <a:ext uri="{FF2B5EF4-FFF2-40B4-BE49-F238E27FC236}">
                <a16:creationId xmlns:a16="http://schemas.microsoft.com/office/drawing/2014/main" id="{1CA3AFC9-442C-1F33-BAF8-25E04DE5630C}"/>
              </a:ext>
            </a:extLst>
          </p:cNvPr>
          <p:cNvPicPr>
            <a:picLocks noChangeAspect="1"/>
          </p:cNvPicPr>
          <p:nvPr/>
        </p:nvPicPr>
        <p:blipFill>
          <a:blip r:embed="rId3"/>
          <a:stretch>
            <a:fillRect/>
          </a:stretch>
        </p:blipFill>
        <p:spPr>
          <a:xfrm>
            <a:off x="384151" y="3581398"/>
            <a:ext cx="1135170" cy="1586129"/>
          </a:xfrm>
          <a:prstGeom prst="rect">
            <a:avLst/>
          </a:prstGeom>
        </p:spPr>
      </p:pic>
      <p:grpSp>
        <p:nvGrpSpPr>
          <p:cNvPr id="3" name="グループ化 2">
            <a:extLst>
              <a:ext uri="{FF2B5EF4-FFF2-40B4-BE49-F238E27FC236}">
                <a16:creationId xmlns:a16="http://schemas.microsoft.com/office/drawing/2014/main" id="{722A7ADD-A800-96DE-FFAC-91A65A426EF5}"/>
              </a:ext>
            </a:extLst>
          </p:cNvPr>
          <p:cNvGrpSpPr/>
          <p:nvPr/>
        </p:nvGrpSpPr>
        <p:grpSpPr>
          <a:xfrm>
            <a:off x="1519321" y="1698177"/>
            <a:ext cx="4576678" cy="1730823"/>
            <a:chOff x="7334857" y="5581917"/>
            <a:chExt cx="3462557" cy="1067963"/>
          </a:xfrm>
        </p:grpSpPr>
        <p:sp>
          <p:nvSpPr>
            <p:cNvPr id="4" name="吹き出し: 円形 6">
              <a:extLst>
                <a:ext uri="{FF2B5EF4-FFF2-40B4-BE49-F238E27FC236}">
                  <a16:creationId xmlns:a16="http://schemas.microsoft.com/office/drawing/2014/main" id="{42E3A762-C489-97D8-4809-CEFE21E47FE6}"/>
                </a:ext>
              </a:extLst>
            </p:cNvPr>
            <p:cNvSpPr/>
            <p:nvPr/>
          </p:nvSpPr>
          <p:spPr>
            <a:xfrm>
              <a:off x="7334857" y="5581917"/>
              <a:ext cx="3462557" cy="1067963"/>
            </a:xfrm>
            <a:custGeom>
              <a:avLst/>
              <a:gdLst>
                <a:gd name="connsiteX0" fmla="*/ 62361 w 3462557"/>
                <a:gd name="connsiteY0" fmla="*/ 1065816 h 1067963"/>
                <a:gd name="connsiteX1" fmla="*/ 311979 w 3462557"/>
                <a:gd name="connsiteY1" fmla="*/ 839767 h 1067963"/>
                <a:gd name="connsiteX2" fmla="*/ 1584164 w 3462557"/>
                <a:gd name="connsiteY2" fmla="*/ 1930 h 1067963"/>
                <a:gd name="connsiteX3" fmla="*/ 2895367 w 3462557"/>
                <a:gd name="connsiteY3" fmla="*/ 138727 h 1067963"/>
                <a:gd name="connsiteX4" fmla="*/ 1945920 w 3462557"/>
                <a:gd name="connsiteY4" fmla="*/ 1063843 h 1067963"/>
                <a:gd name="connsiteX5" fmla="*/ 786719 w 3462557"/>
                <a:gd name="connsiteY5" fmla="*/ 981487 h 1067963"/>
                <a:gd name="connsiteX6" fmla="*/ 62361 w 3462557"/>
                <a:gd name="connsiteY6" fmla="*/ 1065816 h 106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62557" h="1067963" fill="none" extrusionOk="0">
                  <a:moveTo>
                    <a:pt x="62361" y="1065816"/>
                  </a:moveTo>
                  <a:cubicBezTo>
                    <a:pt x="126903" y="1006382"/>
                    <a:pt x="292233" y="896510"/>
                    <a:pt x="311979" y="839767"/>
                  </a:cubicBezTo>
                  <a:cubicBezTo>
                    <a:pt x="-399887" y="557604"/>
                    <a:pt x="133170" y="29765"/>
                    <a:pt x="1584164" y="1930"/>
                  </a:cubicBezTo>
                  <a:cubicBezTo>
                    <a:pt x="2035294" y="1370"/>
                    <a:pt x="2531436" y="42199"/>
                    <a:pt x="2895367" y="138727"/>
                  </a:cubicBezTo>
                  <a:cubicBezTo>
                    <a:pt x="3935964" y="466084"/>
                    <a:pt x="3414724" y="994325"/>
                    <a:pt x="1945920" y="1063843"/>
                  </a:cubicBezTo>
                  <a:cubicBezTo>
                    <a:pt x="1555012" y="1103721"/>
                    <a:pt x="1109181" y="1068428"/>
                    <a:pt x="786719" y="981487"/>
                  </a:cubicBezTo>
                  <a:cubicBezTo>
                    <a:pt x="704739" y="1045184"/>
                    <a:pt x="286986" y="1082481"/>
                    <a:pt x="62361" y="1065816"/>
                  </a:cubicBezTo>
                  <a:close/>
                </a:path>
                <a:path w="3462557" h="1067963" stroke="0" extrusionOk="0">
                  <a:moveTo>
                    <a:pt x="62361" y="1065816"/>
                  </a:moveTo>
                  <a:cubicBezTo>
                    <a:pt x="187919" y="987565"/>
                    <a:pt x="248276" y="926772"/>
                    <a:pt x="311979" y="839767"/>
                  </a:cubicBezTo>
                  <a:cubicBezTo>
                    <a:pt x="-452081" y="463783"/>
                    <a:pt x="254870" y="68211"/>
                    <a:pt x="1584164" y="1930"/>
                  </a:cubicBezTo>
                  <a:cubicBezTo>
                    <a:pt x="2013062" y="-41770"/>
                    <a:pt x="2540048" y="43733"/>
                    <a:pt x="2895367" y="138727"/>
                  </a:cubicBezTo>
                  <a:cubicBezTo>
                    <a:pt x="3981248" y="384861"/>
                    <a:pt x="3394163" y="1085300"/>
                    <a:pt x="1945920" y="1063843"/>
                  </a:cubicBezTo>
                  <a:cubicBezTo>
                    <a:pt x="1553594" y="1043859"/>
                    <a:pt x="1124932" y="1048093"/>
                    <a:pt x="786719" y="981487"/>
                  </a:cubicBezTo>
                  <a:cubicBezTo>
                    <a:pt x="707661" y="980004"/>
                    <a:pt x="191936" y="1004831"/>
                    <a:pt x="62361" y="1065816"/>
                  </a:cubicBezTo>
                  <a:close/>
                </a:path>
              </a:pathLst>
            </a:custGeom>
            <a:solidFill>
              <a:schemeClr val="bg1"/>
            </a:solidFill>
            <a:ln w="11430" cap="flat" cmpd="sng" algn="ctr">
              <a:solidFill>
                <a:srgbClr val="C830CC"/>
              </a:solidFill>
              <a:prstDash val="solid"/>
              <a:extLst>
                <a:ext uri="{C807C97D-BFC1-408E-A445-0C87EB9F89A2}">
                  <ask:lineSketchStyleProps xmlns:ask="http://schemas.microsoft.com/office/drawing/2018/sketchyshapes" sd="916794825">
                    <a:prstGeom prst="wedgeEllipseCallout">
                      <a:avLst>
                        <a:gd name="adj1" fmla="val -48199"/>
                        <a:gd name="adj2" fmla="val 49799"/>
                      </a:avLst>
                    </a:prstGeom>
                    <ask:type>
                      <ask:lineSketchCurved/>
                    </ask:type>
                  </ask:lineSketchStyleProps>
                </a:ext>
              </a:extLst>
            </a:ln>
            <a:effectLst>
              <a:outerShdw blurRad="50800" dist="25000" dir="5400000" rotWithShape="0">
                <a:srgbClr val="C830CC">
                  <a:shade val="30000"/>
                  <a:satMod val="15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sp>
          <p:nvSpPr>
            <p:cNvPr id="5" name="テキスト ボックス 8">
              <a:extLst>
                <a:ext uri="{FF2B5EF4-FFF2-40B4-BE49-F238E27FC236}">
                  <a16:creationId xmlns:a16="http://schemas.microsoft.com/office/drawing/2014/main" id="{837452C7-652A-25ED-8DD3-0956FDD3F48A}"/>
                </a:ext>
              </a:extLst>
            </p:cNvPr>
            <p:cNvSpPr txBox="1"/>
            <p:nvPr/>
          </p:nvSpPr>
          <p:spPr>
            <a:xfrm>
              <a:off x="7715835" y="5859524"/>
              <a:ext cx="2979376" cy="512747"/>
            </a:xfrm>
            <a:prstGeom prst="rect">
              <a:avLst/>
            </a:prstGeom>
            <a:noFill/>
          </p:spPr>
          <p:txBody>
            <a:bodyPr wrap="square">
              <a:spAutoFit/>
            </a:bodyPr>
            <a:lstStyle/>
            <a:p>
              <a:r>
                <a:rPr lang="ja-JP" altLang="en-US" sz="2400" dirty="0">
                  <a:latin typeface="UD Digi Kyokasho NK-R" panose="02020400000000000000" pitchFamily="18" charset="-128"/>
                  <a:ea typeface="UD Digi Kyokasho NK-R" panose="02020400000000000000" pitchFamily="18" charset="-128"/>
                </a:rPr>
                <a:t>サイトで日本のおもしろい</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自販機を検索してみましょう。</a:t>
              </a:r>
              <a:endParaRPr lang="en-US" sz="2400" dirty="0">
                <a:latin typeface="UD Digi Kyokasho NK-R" panose="02020400000000000000" pitchFamily="18" charset="-128"/>
                <a:ea typeface="UD Digi Kyokasho NK-R" panose="02020400000000000000" pitchFamily="18" charset="-128"/>
              </a:endParaRPr>
            </a:p>
          </p:txBody>
        </p:sp>
      </p:grpSp>
      <p:pic>
        <p:nvPicPr>
          <p:cNvPr id="9" name="Picture 8" descr="A qr code on a white background&#10;&#10;Description automatically generated">
            <a:extLst>
              <a:ext uri="{FF2B5EF4-FFF2-40B4-BE49-F238E27FC236}">
                <a16:creationId xmlns:a16="http://schemas.microsoft.com/office/drawing/2014/main" id="{03A10A86-3430-A2E9-9C3D-CF1EFFA67A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9470" y="601719"/>
            <a:ext cx="3616428" cy="3616428"/>
          </a:xfrm>
          <a:custGeom>
            <a:avLst/>
            <a:gdLst>
              <a:gd name="connsiteX0" fmla="*/ 0 w 3616428"/>
              <a:gd name="connsiteY0" fmla="*/ 0 h 3616428"/>
              <a:gd name="connsiteX1" fmla="*/ 444304 w 3616428"/>
              <a:gd name="connsiteY1" fmla="*/ 0 h 3616428"/>
              <a:gd name="connsiteX2" fmla="*/ 924772 w 3616428"/>
              <a:gd name="connsiteY2" fmla="*/ 0 h 3616428"/>
              <a:gd name="connsiteX3" fmla="*/ 1369076 w 3616428"/>
              <a:gd name="connsiteY3" fmla="*/ 0 h 3616428"/>
              <a:gd name="connsiteX4" fmla="*/ 1849545 w 3616428"/>
              <a:gd name="connsiteY4" fmla="*/ 0 h 3616428"/>
              <a:gd name="connsiteX5" fmla="*/ 2257684 w 3616428"/>
              <a:gd name="connsiteY5" fmla="*/ 0 h 3616428"/>
              <a:gd name="connsiteX6" fmla="*/ 2738153 w 3616428"/>
              <a:gd name="connsiteY6" fmla="*/ 0 h 3616428"/>
              <a:gd name="connsiteX7" fmla="*/ 3616428 w 3616428"/>
              <a:gd name="connsiteY7" fmla="*/ 0 h 3616428"/>
              <a:gd name="connsiteX8" fmla="*/ 3616428 w 3616428"/>
              <a:gd name="connsiteY8" fmla="*/ 408140 h 3616428"/>
              <a:gd name="connsiteX9" fmla="*/ 3616428 w 3616428"/>
              <a:gd name="connsiteY9" fmla="*/ 816279 h 3616428"/>
              <a:gd name="connsiteX10" fmla="*/ 3616428 w 3616428"/>
              <a:gd name="connsiteY10" fmla="*/ 1260583 h 3616428"/>
              <a:gd name="connsiteX11" fmla="*/ 3616428 w 3616428"/>
              <a:gd name="connsiteY11" fmla="*/ 1813380 h 3616428"/>
              <a:gd name="connsiteX12" fmla="*/ 3616428 w 3616428"/>
              <a:gd name="connsiteY12" fmla="*/ 2221520 h 3616428"/>
              <a:gd name="connsiteX13" fmla="*/ 3616428 w 3616428"/>
              <a:gd name="connsiteY13" fmla="*/ 2629660 h 3616428"/>
              <a:gd name="connsiteX14" fmla="*/ 3616428 w 3616428"/>
              <a:gd name="connsiteY14" fmla="*/ 3073964 h 3616428"/>
              <a:gd name="connsiteX15" fmla="*/ 3616428 w 3616428"/>
              <a:gd name="connsiteY15" fmla="*/ 3616428 h 3616428"/>
              <a:gd name="connsiteX16" fmla="*/ 3099795 w 3616428"/>
              <a:gd name="connsiteY16" fmla="*/ 3616428 h 3616428"/>
              <a:gd name="connsiteX17" fmla="*/ 2583163 w 3616428"/>
              <a:gd name="connsiteY17" fmla="*/ 3616428 h 3616428"/>
              <a:gd name="connsiteX18" fmla="*/ 2102695 w 3616428"/>
              <a:gd name="connsiteY18" fmla="*/ 3616428 h 3616428"/>
              <a:gd name="connsiteX19" fmla="*/ 1622226 w 3616428"/>
              <a:gd name="connsiteY19" fmla="*/ 3616428 h 3616428"/>
              <a:gd name="connsiteX20" fmla="*/ 1214087 w 3616428"/>
              <a:gd name="connsiteY20" fmla="*/ 3616428 h 3616428"/>
              <a:gd name="connsiteX21" fmla="*/ 769783 w 3616428"/>
              <a:gd name="connsiteY21" fmla="*/ 3616428 h 3616428"/>
              <a:gd name="connsiteX22" fmla="*/ 0 w 3616428"/>
              <a:gd name="connsiteY22" fmla="*/ 3616428 h 3616428"/>
              <a:gd name="connsiteX23" fmla="*/ 0 w 3616428"/>
              <a:gd name="connsiteY23" fmla="*/ 3063631 h 3616428"/>
              <a:gd name="connsiteX24" fmla="*/ 0 w 3616428"/>
              <a:gd name="connsiteY24" fmla="*/ 2583163 h 3616428"/>
              <a:gd name="connsiteX25" fmla="*/ 0 w 3616428"/>
              <a:gd name="connsiteY25" fmla="*/ 2175023 h 3616428"/>
              <a:gd name="connsiteX26" fmla="*/ 0 w 3616428"/>
              <a:gd name="connsiteY26" fmla="*/ 1730719 h 3616428"/>
              <a:gd name="connsiteX27" fmla="*/ 0 w 3616428"/>
              <a:gd name="connsiteY27" fmla="*/ 1322579 h 3616428"/>
              <a:gd name="connsiteX28" fmla="*/ 0 w 3616428"/>
              <a:gd name="connsiteY28" fmla="*/ 842111 h 3616428"/>
              <a:gd name="connsiteX29" fmla="*/ 0 w 3616428"/>
              <a:gd name="connsiteY29" fmla="*/ 0 h 361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616428" h="3616428" fill="none" extrusionOk="0">
                <a:moveTo>
                  <a:pt x="0" y="0"/>
                </a:moveTo>
                <a:cubicBezTo>
                  <a:pt x="159884" y="-52237"/>
                  <a:pt x="280367" y="8288"/>
                  <a:pt x="444304" y="0"/>
                </a:cubicBezTo>
                <a:cubicBezTo>
                  <a:pt x="608241" y="-8288"/>
                  <a:pt x="801000" y="30089"/>
                  <a:pt x="924772" y="0"/>
                </a:cubicBezTo>
                <a:cubicBezTo>
                  <a:pt x="1048544" y="-30089"/>
                  <a:pt x="1223788" y="35861"/>
                  <a:pt x="1369076" y="0"/>
                </a:cubicBezTo>
                <a:cubicBezTo>
                  <a:pt x="1514364" y="-35861"/>
                  <a:pt x="1704866" y="27435"/>
                  <a:pt x="1849545" y="0"/>
                </a:cubicBezTo>
                <a:cubicBezTo>
                  <a:pt x="1994224" y="-27435"/>
                  <a:pt x="2148683" y="9350"/>
                  <a:pt x="2257684" y="0"/>
                </a:cubicBezTo>
                <a:cubicBezTo>
                  <a:pt x="2366685" y="-9350"/>
                  <a:pt x="2608802" y="18398"/>
                  <a:pt x="2738153" y="0"/>
                </a:cubicBezTo>
                <a:cubicBezTo>
                  <a:pt x="2867504" y="-18398"/>
                  <a:pt x="3237480" y="92489"/>
                  <a:pt x="3616428" y="0"/>
                </a:cubicBezTo>
                <a:cubicBezTo>
                  <a:pt x="3636702" y="165509"/>
                  <a:pt x="3615653" y="237985"/>
                  <a:pt x="3616428" y="408140"/>
                </a:cubicBezTo>
                <a:cubicBezTo>
                  <a:pt x="3617203" y="578295"/>
                  <a:pt x="3597154" y="714451"/>
                  <a:pt x="3616428" y="816279"/>
                </a:cubicBezTo>
                <a:cubicBezTo>
                  <a:pt x="3635702" y="918107"/>
                  <a:pt x="3587988" y="1060404"/>
                  <a:pt x="3616428" y="1260583"/>
                </a:cubicBezTo>
                <a:cubicBezTo>
                  <a:pt x="3644868" y="1460762"/>
                  <a:pt x="3615308" y="1692680"/>
                  <a:pt x="3616428" y="1813380"/>
                </a:cubicBezTo>
                <a:cubicBezTo>
                  <a:pt x="3617548" y="1934080"/>
                  <a:pt x="3571300" y="2131081"/>
                  <a:pt x="3616428" y="2221520"/>
                </a:cubicBezTo>
                <a:cubicBezTo>
                  <a:pt x="3661556" y="2311959"/>
                  <a:pt x="3593363" y="2506957"/>
                  <a:pt x="3616428" y="2629660"/>
                </a:cubicBezTo>
                <a:cubicBezTo>
                  <a:pt x="3639493" y="2752363"/>
                  <a:pt x="3591749" y="2983705"/>
                  <a:pt x="3616428" y="3073964"/>
                </a:cubicBezTo>
                <a:cubicBezTo>
                  <a:pt x="3641107" y="3164223"/>
                  <a:pt x="3596643" y="3396666"/>
                  <a:pt x="3616428" y="3616428"/>
                </a:cubicBezTo>
                <a:cubicBezTo>
                  <a:pt x="3420332" y="3644824"/>
                  <a:pt x="3206248" y="3599752"/>
                  <a:pt x="3099795" y="3616428"/>
                </a:cubicBezTo>
                <a:cubicBezTo>
                  <a:pt x="2993342" y="3633104"/>
                  <a:pt x="2692326" y="3577483"/>
                  <a:pt x="2583163" y="3616428"/>
                </a:cubicBezTo>
                <a:cubicBezTo>
                  <a:pt x="2474000" y="3655373"/>
                  <a:pt x="2270830" y="3579104"/>
                  <a:pt x="2102695" y="3616428"/>
                </a:cubicBezTo>
                <a:cubicBezTo>
                  <a:pt x="1934560" y="3653752"/>
                  <a:pt x="1722464" y="3568380"/>
                  <a:pt x="1622226" y="3616428"/>
                </a:cubicBezTo>
                <a:cubicBezTo>
                  <a:pt x="1521988" y="3664476"/>
                  <a:pt x="1332304" y="3602411"/>
                  <a:pt x="1214087" y="3616428"/>
                </a:cubicBezTo>
                <a:cubicBezTo>
                  <a:pt x="1095870" y="3630445"/>
                  <a:pt x="966965" y="3572200"/>
                  <a:pt x="769783" y="3616428"/>
                </a:cubicBezTo>
                <a:cubicBezTo>
                  <a:pt x="572601" y="3660656"/>
                  <a:pt x="308527" y="3555747"/>
                  <a:pt x="0" y="3616428"/>
                </a:cubicBezTo>
                <a:cubicBezTo>
                  <a:pt x="-62854" y="3392981"/>
                  <a:pt x="11965" y="3189873"/>
                  <a:pt x="0" y="3063631"/>
                </a:cubicBezTo>
                <a:cubicBezTo>
                  <a:pt x="-11965" y="2937389"/>
                  <a:pt x="8447" y="2754453"/>
                  <a:pt x="0" y="2583163"/>
                </a:cubicBezTo>
                <a:cubicBezTo>
                  <a:pt x="-8447" y="2411873"/>
                  <a:pt x="38415" y="2279530"/>
                  <a:pt x="0" y="2175023"/>
                </a:cubicBezTo>
                <a:cubicBezTo>
                  <a:pt x="-38415" y="2070516"/>
                  <a:pt x="21197" y="1838977"/>
                  <a:pt x="0" y="1730719"/>
                </a:cubicBezTo>
                <a:cubicBezTo>
                  <a:pt x="-21197" y="1622461"/>
                  <a:pt x="12649" y="1456001"/>
                  <a:pt x="0" y="1322579"/>
                </a:cubicBezTo>
                <a:cubicBezTo>
                  <a:pt x="-12649" y="1189157"/>
                  <a:pt x="48853" y="1017498"/>
                  <a:pt x="0" y="842111"/>
                </a:cubicBezTo>
                <a:cubicBezTo>
                  <a:pt x="-48853" y="666724"/>
                  <a:pt x="50006" y="360791"/>
                  <a:pt x="0" y="0"/>
                </a:cubicBezTo>
                <a:close/>
              </a:path>
              <a:path w="3616428" h="3616428" stroke="0" extrusionOk="0">
                <a:moveTo>
                  <a:pt x="0" y="0"/>
                </a:moveTo>
                <a:cubicBezTo>
                  <a:pt x="169618" y="-60447"/>
                  <a:pt x="332921" y="8304"/>
                  <a:pt x="552797" y="0"/>
                </a:cubicBezTo>
                <a:cubicBezTo>
                  <a:pt x="772673" y="-8304"/>
                  <a:pt x="877160" y="47550"/>
                  <a:pt x="1069429" y="0"/>
                </a:cubicBezTo>
                <a:cubicBezTo>
                  <a:pt x="1261698" y="-47550"/>
                  <a:pt x="1408456" y="41637"/>
                  <a:pt x="1513733" y="0"/>
                </a:cubicBezTo>
                <a:cubicBezTo>
                  <a:pt x="1619010" y="-41637"/>
                  <a:pt x="1851186" y="30167"/>
                  <a:pt x="2102695" y="0"/>
                </a:cubicBezTo>
                <a:cubicBezTo>
                  <a:pt x="2354204" y="-30167"/>
                  <a:pt x="2402917" y="18262"/>
                  <a:pt x="2583163" y="0"/>
                </a:cubicBezTo>
                <a:cubicBezTo>
                  <a:pt x="2763409" y="-18262"/>
                  <a:pt x="2939461" y="8885"/>
                  <a:pt x="3099795" y="0"/>
                </a:cubicBezTo>
                <a:cubicBezTo>
                  <a:pt x="3260129" y="-8885"/>
                  <a:pt x="3418386" y="13261"/>
                  <a:pt x="3616428" y="0"/>
                </a:cubicBezTo>
                <a:cubicBezTo>
                  <a:pt x="3633535" y="122181"/>
                  <a:pt x="3569087" y="216354"/>
                  <a:pt x="3616428" y="408140"/>
                </a:cubicBezTo>
                <a:cubicBezTo>
                  <a:pt x="3663769" y="599926"/>
                  <a:pt x="3614023" y="731509"/>
                  <a:pt x="3616428" y="816279"/>
                </a:cubicBezTo>
                <a:cubicBezTo>
                  <a:pt x="3618833" y="901049"/>
                  <a:pt x="3602947" y="1189941"/>
                  <a:pt x="3616428" y="1405241"/>
                </a:cubicBezTo>
                <a:cubicBezTo>
                  <a:pt x="3629909" y="1620541"/>
                  <a:pt x="3578502" y="1701212"/>
                  <a:pt x="3616428" y="1958037"/>
                </a:cubicBezTo>
                <a:cubicBezTo>
                  <a:pt x="3654354" y="2214862"/>
                  <a:pt x="3560203" y="2288622"/>
                  <a:pt x="3616428" y="2546999"/>
                </a:cubicBezTo>
                <a:cubicBezTo>
                  <a:pt x="3672653" y="2805376"/>
                  <a:pt x="3596932" y="2892538"/>
                  <a:pt x="3616428" y="2991303"/>
                </a:cubicBezTo>
                <a:cubicBezTo>
                  <a:pt x="3635924" y="3090068"/>
                  <a:pt x="3611157" y="3409489"/>
                  <a:pt x="3616428" y="3616428"/>
                </a:cubicBezTo>
                <a:cubicBezTo>
                  <a:pt x="3483893" y="3647948"/>
                  <a:pt x="3311857" y="3612641"/>
                  <a:pt x="3208288" y="3616428"/>
                </a:cubicBezTo>
                <a:cubicBezTo>
                  <a:pt x="3104719" y="3620215"/>
                  <a:pt x="2891410" y="3600201"/>
                  <a:pt x="2727820" y="3616428"/>
                </a:cubicBezTo>
                <a:cubicBezTo>
                  <a:pt x="2564230" y="3632655"/>
                  <a:pt x="2420799" y="3560367"/>
                  <a:pt x="2247352" y="3616428"/>
                </a:cubicBezTo>
                <a:cubicBezTo>
                  <a:pt x="2073905" y="3672489"/>
                  <a:pt x="1940738" y="3571660"/>
                  <a:pt x="1730719" y="3616428"/>
                </a:cubicBezTo>
                <a:cubicBezTo>
                  <a:pt x="1520700" y="3661196"/>
                  <a:pt x="1343134" y="3600131"/>
                  <a:pt x="1141758" y="3616428"/>
                </a:cubicBezTo>
                <a:cubicBezTo>
                  <a:pt x="940382" y="3632725"/>
                  <a:pt x="849376" y="3589490"/>
                  <a:pt x="661290" y="3616428"/>
                </a:cubicBezTo>
                <a:cubicBezTo>
                  <a:pt x="473204" y="3643366"/>
                  <a:pt x="159036" y="3549982"/>
                  <a:pt x="0" y="3616428"/>
                </a:cubicBezTo>
                <a:cubicBezTo>
                  <a:pt x="-26688" y="3434397"/>
                  <a:pt x="11815" y="3285144"/>
                  <a:pt x="0" y="3099795"/>
                </a:cubicBezTo>
                <a:cubicBezTo>
                  <a:pt x="-11815" y="2914446"/>
                  <a:pt x="47229" y="2717585"/>
                  <a:pt x="0" y="2546999"/>
                </a:cubicBezTo>
                <a:cubicBezTo>
                  <a:pt x="-47229" y="2376413"/>
                  <a:pt x="33994" y="2165813"/>
                  <a:pt x="0" y="1994202"/>
                </a:cubicBezTo>
                <a:cubicBezTo>
                  <a:pt x="-33994" y="1822591"/>
                  <a:pt x="23486" y="1769070"/>
                  <a:pt x="0" y="1586062"/>
                </a:cubicBezTo>
                <a:cubicBezTo>
                  <a:pt x="-23486" y="1403054"/>
                  <a:pt x="20838" y="1298705"/>
                  <a:pt x="0" y="1177922"/>
                </a:cubicBezTo>
                <a:cubicBezTo>
                  <a:pt x="-20838" y="1057139"/>
                  <a:pt x="65896" y="837893"/>
                  <a:pt x="0" y="588961"/>
                </a:cubicBezTo>
                <a:cubicBezTo>
                  <a:pt x="-65896" y="340029"/>
                  <a:pt x="13846" y="267283"/>
                  <a:pt x="0" y="0"/>
                </a:cubicBezTo>
                <a:close/>
              </a:path>
            </a:pathLst>
          </a:custGeom>
          <a:ln w="28575">
            <a:solidFill>
              <a:schemeClr val="tx1"/>
            </a:solidFill>
            <a:extLst>
              <a:ext uri="{C807C97D-BFC1-408E-A445-0C87EB9F89A2}">
                <ask:lineSketchStyleProps xmlns:ask="http://schemas.microsoft.com/office/drawing/2018/sketchyshapes" sd="2766095589">
                  <a:prstGeom prst="rect">
                    <a:avLst/>
                  </a:prstGeom>
                  <ask:type>
                    <ask:lineSketchScribble/>
                  </ask:type>
                </ask:lineSketchStyleProps>
              </a:ext>
            </a:extLst>
          </a:ln>
        </p:spPr>
      </p:pic>
      <p:grpSp>
        <p:nvGrpSpPr>
          <p:cNvPr id="8" name="Group 7">
            <a:extLst>
              <a:ext uri="{FF2B5EF4-FFF2-40B4-BE49-F238E27FC236}">
                <a16:creationId xmlns:a16="http://schemas.microsoft.com/office/drawing/2014/main" id="{BE145A44-94DF-6925-9CE1-45B21D0BAB46}"/>
              </a:ext>
            </a:extLst>
          </p:cNvPr>
          <p:cNvGrpSpPr/>
          <p:nvPr/>
        </p:nvGrpSpPr>
        <p:grpSpPr>
          <a:xfrm>
            <a:off x="3090842" y="3875090"/>
            <a:ext cx="1585799" cy="2484662"/>
            <a:chOff x="3090842" y="3875090"/>
            <a:chExt cx="1585799" cy="2484662"/>
          </a:xfrm>
        </p:grpSpPr>
        <p:pic>
          <p:nvPicPr>
            <p:cNvPr id="1026" name="Picture 2" descr="スマホ読み取りイラスト｜無料イラスト・フリー素材なら「イラストAC」">
              <a:extLst>
                <a:ext uri="{FF2B5EF4-FFF2-40B4-BE49-F238E27FC236}">
                  <a16:creationId xmlns:a16="http://schemas.microsoft.com/office/drawing/2014/main" id="{5FB85C89-E00A-5C1F-A4FF-0064E11AB1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0842" y="3875090"/>
              <a:ext cx="1585799" cy="248466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3E6FC8D6-58DE-9425-E9E6-192195CC41BC}"/>
                </a:ext>
              </a:extLst>
            </p:cNvPr>
            <p:cNvSpPr/>
            <p:nvPr/>
          </p:nvSpPr>
          <p:spPr>
            <a:xfrm>
              <a:off x="3677265" y="4218147"/>
              <a:ext cx="629264" cy="5308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5201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616766" y="231330"/>
            <a:ext cx="6764867" cy="1325563"/>
          </a:xfrm>
        </p:spPr>
        <p:txBody>
          <a:bodyPr/>
          <a:lstStyle/>
          <a:p>
            <a:pPr algn="ctr"/>
            <a:r>
              <a:rPr lang="ja-JP" altLang="en-US" dirty="0">
                <a:latin typeface="UD Digi Kyokasho NK-B" panose="02020700000000000000" pitchFamily="18" charset="-128"/>
                <a:ea typeface="UD Digi Kyokasho NK-B" panose="02020700000000000000" pitchFamily="18" charset="-128"/>
              </a:rPr>
              <a:t>日本との類似・相違点</a:t>
            </a:r>
            <a:endParaRPr lang="en-US" dirty="0">
              <a:latin typeface="UD Digi Kyokasho NK-B" panose="02020700000000000000" pitchFamily="18" charset="-128"/>
              <a:ea typeface="UD Digi Kyokasho NK-B" panose="02020700000000000000" pitchFamily="18" charset="-128"/>
            </a:endParaRPr>
          </a:p>
        </p:txBody>
      </p:sp>
      <p:sp>
        <p:nvSpPr>
          <p:cNvPr id="7" name="テキスト ボックス 6"/>
          <p:cNvSpPr txBox="1"/>
          <p:nvPr/>
        </p:nvSpPr>
        <p:spPr>
          <a:xfrm>
            <a:off x="1066017" y="301888"/>
            <a:ext cx="1634068" cy="954107"/>
          </a:xfrm>
          <a:prstGeom prst="rect">
            <a:avLst/>
          </a:prstGeom>
          <a:noFill/>
        </p:spPr>
        <p:txBody>
          <a:bodyPr wrap="square" rtlCol="0">
            <a:spAutoFit/>
          </a:bodyPr>
          <a:lstStyle/>
          <a:p>
            <a:pPr algn="ctr"/>
            <a:r>
              <a:rPr kumimoji="1" lang="th-TH" sz="2800" b="1">
                <a:solidFill>
                  <a:schemeClr val="bg1"/>
                </a:solidFill>
              </a:rPr>
              <a:t>ย้อนคิด</a:t>
            </a:r>
          </a:p>
          <a:p>
            <a:pPr algn="ctr"/>
            <a:r>
              <a:rPr lang="th-TH" sz="2800" b="1">
                <a:solidFill>
                  <a:schemeClr val="bg1"/>
                </a:solidFill>
              </a:rPr>
              <a:t>เรื่องของไทย</a:t>
            </a:r>
            <a:endParaRPr kumimoji="1" lang="en-US" sz="2800" b="1">
              <a:solidFill>
                <a:schemeClr val="bg1"/>
              </a:solidFill>
            </a:endParaRPr>
          </a:p>
        </p:txBody>
      </p:sp>
      <p:sp>
        <p:nvSpPr>
          <p:cNvPr id="8" name="円形吹き出し 7"/>
          <p:cNvSpPr/>
          <p:nvPr/>
        </p:nvSpPr>
        <p:spPr>
          <a:xfrm>
            <a:off x="382773" y="4514489"/>
            <a:ext cx="4132378" cy="1455069"/>
          </a:xfrm>
          <a:prstGeom prst="wedgeEllipseCallout">
            <a:avLst>
              <a:gd name="adj1" fmla="val 68143"/>
              <a:gd name="adj2" fmla="val -24322"/>
            </a:avLst>
          </a:prstGeom>
          <a:solidFill>
            <a:schemeClr val="accent6">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a:latin typeface="UD Digi Kyokasho NK-R" panose="02020400000000000000" pitchFamily="18" charset="-128"/>
                <a:ea typeface="UD Digi Kyokasho NK-R" panose="02020400000000000000" pitchFamily="18" charset="-128"/>
              </a:rPr>
              <a:t>どんな自動販売機がほしいと思いますか。</a:t>
            </a:r>
            <a:endParaRPr kumimoji="1" lang="en-US" sz="2400" dirty="0">
              <a:latin typeface="UD Digi Kyokasho NK-R" panose="02020400000000000000" pitchFamily="18" charset="-128"/>
              <a:ea typeface="UD Digi Kyokasho NK-R" panose="02020400000000000000" pitchFamily="18" charset="-128"/>
            </a:endParaRPr>
          </a:p>
        </p:txBody>
      </p:sp>
      <p:sp>
        <p:nvSpPr>
          <p:cNvPr id="12" name="円形吹き出し 11"/>
          <p:cNvSpPr/>
          <p:nvPr/>
        </p:nvSpPr>
        <p:spPr>
          <a:xfrm>
            <a:off x="6502762" y="5520825"/>
            <a:ext cx="2353733" cy="897466"/>
          </a:xfrm>
          <a:prstGeom prst="wedgeEllipseCallout">
            <a:avLst>
              <a:gd name="adj1" fmla="val -43122"/>
              <a:gd name="adj2" fmla="val -81417"/>
            </a:avLst>
          </a:prstGeom>
          <a:solidFill>
            <a:schemeClr val="accent6">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th-TH" sz="2800" b="1" dirty="0">
                <a:latin typeface="UD Digi Kyokasho NK-R" panose="02020400000000000000" pitchFamily="18" charset="-128"/>
                <a:ea typeface="UD Digi Kyokasho NK-R" panose="02020400000000000000" pitchFamily="18" charset="-128"/>
              </a:rPr>
              <a:t>........</a:t>
            </a:r>
            <a:endParaRPr kumimoji="1" lang="en-US" sz="2800" b="1" dirty="0">
              <a:latin typeface="UD Digi Kyokasho NK-R" panose="02020400000000000000" pitchFamily="18" charset="-128"/>
              <a:ea typeface="UD Digi Kyokasho NK-R" panose="02020400000000000000" pitchFamily="18" charset="-128"/>
            </a:endParaRPr>
          </a:p>
        </p:txBody>
      </p:sp>
      <p:sp>
        <p:nvSpPr>
          <p:cNvPr id="5" name="円形吹き出し 10">
            <a:extLst>
              <a:ext uri="{FF2B5EF4-FFF2-40B4-BE49-F238E27FC236}">
                <a16:creationId xmlns:a16="http://schemas.microsoft.com/office/drawing/2014/main" id="{D9DEAE8F-3A04-D930-4F2C-BA86FDD65D11}"/>
              </a:ext>
            </a:extLst>
          </p:cNvPr>
          <p:cNvSpPr/>
          <p:nvPr/>
        </p:nvSpPr>
        <p:spPr>
          <a:xfrm>
            <a:off x="7269425" y="1739901"/>
            <a:ext cx="4692203" cy="2405695"/>
          </a:xfrm>
          <a:prstGeom prst="wedgeEllipseCallout">
            <a:avLst>
              <a:gd name="adj1" fmla="val -57874"/>
              <a:gd name="adj2" fmla="val 49660"/>
            </a:avLst>
          </a:prstGeom>
          <a:solidFill>
            <a:schemeClr val="accent2">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a:latin typeface="UD Digi Kyokasho NK-R" panose="02020400000000000000" pitchFamily="18" charset="-128"/>
                <a:ea typeface="UD Digi Kyokasho NK-R" panose="02020400000000000000" pitchFamily="18" charset="-128"/>
              </a:rPr>
              <a:t>将来、人間の代わりに</a:t>
            </a:r>
            <a:endParaRPr kumimoji="1" lang="en-US" altLang="ja-JP" sz="2400" dirty="0">
              <a:latin typeface="UD Digi Kyokasho NK-R" panose="02020400000000000000" pitchFamily="18" charset="-128"/>
              <a:ea typeface="UD Digi Kyokasho NK-R" panose="02020400000000000000" pitchFamily="18" charset="-128"/>
            </a:endParaRPr>
          </a:p>
          <a:p>
            <a:pPr algn="ctr"/>
            <a:r>
              <a:rPr kumimoji="1" lang="ja-JP" altLang="en-US" sz="2400" dirty="0">
                <a:latin typeface="UD Digi Kyokasho NK-R" panose="02020400000000000000" pitchFamily="18" charset="-128"/>
                <a:ea typeface="UD Digi Kyokasho NK-R" panose="02020400000000000000" pitchFamily="18" charset="-128"/>
              </a:rPr>
              <a:t>どんな機械やサービスが誕生すると思いますか。</a:t>
            </a:r>
            <a:endParaRPr kumimoji="1" lang="en-US" sz="2400" dirty="0">
              <a:solidFill>
                <a:schemeClr val="tx1"/>
              </a:solidFill>
              <a:latin typeface="UD Digi Kyokasho NK-R" panose="02020400000000000000" pitchFamily="18" charset="-128"/>
              <a:ea typeface="UD Digi Kyokasho NK-R" panose="02020400000000000000" pitchFamily="18" charset="-128"/>
            </a:endParaRPr>
          </a:p>
        </p:txBody>
      </p:sp>
      <p:pic>
        <p:nvPicPr>
          <p:cNvPr id="3" name="図 37">
            <a:extLst>
              <a:ext uri="{FF2B5EF4-FFF2-40B4-BE49-F238E27FC236}">
                <a16:creationId xmlns:a16="http://schemas.microsoft.com/office/drawing/2014/main" id="{9EEA8498-17AC-DAE1-5041-F3FCA8E404DD}"/>
              </a:ext>
            </a:extLst>
          </p:cNvPr>
          <p:cNvPicPr>
            <a:picLocks noChangeAspect="1"/>
          </p:cNvPicPr>
          <p:nvPr/>
        </p:nvPicPr>
        <p:blipFill rotWithShape="1">
          <a:blip r:embed="rId3"/>
          <a:srcRect r="12848" b="31262"/>
          <a:stretch/>
        </p:blipFill>
        <p:spPr>
          <a:xfrm>
            <a:off x="5378034" y="2772531"/>
            <a:ext cx="1621165" cy="2432236"/>
          </a:xfrm>
          <a:prstGeom prst="rect">
            <a:avLst/>
          </a:prstGeom>
        </p:spPr>
      </p:pic>
      <p:grpSp>
        <p:nvGrpSpPr>
          <p:cNvPr id="4" name="Group 3">
            <a:extLst>
              <a:ext uri="{FF2B5EF4-FFF2-40B4-BE49-F238E27FC236}">
                <a16:creationId xmlns:a16="http://schemas.microsoft.com/office/drawing/2014/main" id="{3175C5BE-329F-17EB-05EF-4537F54C6B46}"/>
              </a:ext>
            </a:extLst>
          </p:cNvPr>
          <p:cNvGrpSpPr/>
          <p:nvPr/>
        </p:nvGrpSpPr>
        <p:grpSpPr>
          <a:xfrm>
            <a:off x="228601" y="166296"/>
            <a:ext cx="3909872" cy="1567254"/>
            <a:chOff x="228601" y="166296"/>
            <a:chExt cx="2971800" cy="1567254"/>
          </a:xfrm>
        </p:grpSpPr>
        <p:sp>
          <p:nvSpPr>
            <p:cNvPr id="10" name="雲形吹き出し 5">
              <a:extLst>
                <a:ext uri="{FF2B5EF4-FFF2-40B4-BE49-F238E27FC236}">
                  <a16:creationId xmlns:a16="http://schemas.microsoft.com/office/drawing/2014/main" id="{9E944B8B-4720-D74F-C949-B3B43BDCE688}"/>
                </a:ext>
              </a:extLst>
            </p:cNvPr>
            <p:cNvSpPr/>
            <p:nvPr/>
          </p:nvSpPr>
          <p:spPr>
            <a:xfrm>
              <a:off x="228601" y="166296"/>
              <a:ext cx="2971800" cy="1567254"/>
            </a:xfrm>
            <a:prstGeom prst="cloudCallout">
              <a:avLst>
                <a:gd name="adj1" fmla="val 52724"/>
                <a:gd name="adj2" fmla="val 56815"/>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black"/>
                </a:solidFill>
                <a:effectLst/>
                <a:uLnTx/>
                <a:uFillTx/>
                <a:latin typeface="UD Digi Kyokasho NK-B" panose="02020700000000000000" pitchFamily="18" charset="-128"/>
                <a:ea typeface="UD Digi Kyokasho NK-B" panose="02020700000000000000" pitchFamily="18" charset="-128"/>
              </a:endParaRPr>
            </a:p>
          </p:txBody>
        </p:sp>
        <p:sp>
          <p:nvSpPr>
            <p:cNvPr id="11" name="テキスト ボックス 6">
              <a:extLst>
                <a:ext uri="{FF2B5EF4-FFF2-40B4-BE49-F238E27FC236}">
                  <a16:creationId xmlns:a16="http://schemas.microsoft.com/office/drawing/2014/main" id="{F6EDA199-B49D-2F54-B507-06CCE02EFADB}"/>
                </a:ext>
              </a:extLst>
            </p:cNvPr>
            <p:cNvSpPr txBox="1"/>
            <p:nvPr/>
          </p:nvSpPr>
          <p:spPr>
            <a:xfrm>
              <a:off x="735197" y="478614"/>
              <a:ext cx="2068667" cy="830997"/>
            </a:xfrm>
            <a:prstGeom prst="rect">
              <a:avLst/>
            </a:prstGeom>
            <a:noFill/>
          </p:spPr>
          <p:txBody>
            <a:bodyPr wrap="square" rtlCol="0">
              <a:spAutoFit/>
            </a:bodyPr>
            <a:lstStyle/>
            <a:p>
              <a:pPr lvl="0" algn="ctr"/>
              <a:r>
                <a:rPr lang="ja-JP" altLang="en-US" sz="2400" dirty="0">
                  <a:latin typeface="UD Digi Kyokasho NK-B" panose="02020700000000000000" pitchFamily="18" charset="-128"/>
                  <a:ea typeface="UD Digi Kyokasho NK-B" panose="02020700000000000000" pitchFamily="18" charset="-128"/>
                </a:rPr>
                <a:t>自分のことを</a:t>
              </a:r>
              <a:endParaRPr lang="en-US" altLang="ja-JP" sz="2400" dirty="0">
                <a:latin typeface="UD Digi Kyokasho NK-B" panose="02020700000000000000" pitchFamily="18" charset="-128"/>
                <a:ea typeface="UD Digi Kyokasho NK-B" panose="02020700000000000000" pitchFamily="18" charset="-128"/>
              </a:endParaRPr>
            </a:p>
            <a:p>
              <a:pPr lvl="0" algn="ctr"/>
              <a:r>
                <a:rPr lang="ja-JP" altLang="en-US" sz="2400" dirty="0">
                  <a:latin typeface="UD Digi Kyokasho NK-B" panose="02020700000000000000" pitchFamily="18" charset="-128"/>
                  <a:ea typeface="UD Digi Kyokasho NK-B" panose="02020700000000000000" pitchFamily="18" charset="-128"/>
                </a:rPr>
                <a:t>振り返りましょう。</a:t>
              </a:r>
              <a:endParaRPr kumimoji="1" lang="en-US" sz="2400" b="0" i="0" u="none" strike="noStrike" kern="1200" cap="none" spc="0" normalizeH="0" baseline="0" noProof="0" dirty="0">
                <a:ln>
                  <a:noFill/>
                </a:ln>
                <a:solidFill>
                  <a:sysClr val="windowText" lastClr="000000"/>
                </a:solidFill>
                <a:effectLst/>
                <a:uLnTx/>
                <a:uFillTx/>
                <a:latin typeface="UD Digi Kyokasho NK-B" panose="02020700000000000000" pitchFamily="18" charset="-128"/>
                <a:ea typeface="UD Digi Kyokasho NK-B" panose="02020700000000000000" pitchFamily="18" charset="-128"/>
              </a:endParaRPr>
            </a:p>
          </p:txBody>
        </p:sp>
      </p:grpSp>
      <p:sp>
        <p:nvSpPr>
          <p:cNvPr id="9" name="円形吹き出し 8"/>
          <p:cNvSpPr/>
          <p:nvPr/>
        </p:nvSpPr>
        <p:spPr>
          <a:xfrm>
            <a:off x="501520" y="2045868"/>
            <a:ext cx="4783897" cy="1647465"/>
          </a:xfrm>
          <a:prstGeom prst="wedgeEllipseCallout">
            <a:avLst>
              <a:gd name="adj1" fmla="val 51353"/>
              <a:gd name="adj2" fmla="val 48116"/>
            </a:avLst>
          </a:prstGeom>
          <a:solidFill>
            <a:schemeClr val="accent2">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a:latin typeface="UD Digi Kyokasho NK-R" panose="02020400000000000000" pitchFamily="18" charset="-128"/>
                <a:ea typeface="UD Digi Kyokasho NK-R" panose="02020400000000000000" pitchFamily="18" charset="-128"/>
              </a:rPr>
              <a:t>タイでは、どんな</a:t>
            </a:r>
            <a:endParaRPr kumimoji="1" lang="en-US" altLang="ja-JP" sz="2400" dirty="0">
              <a:latin typeface="UD Digi Kyokasho NK-R" panose="02020400000000000000" pitchFamily="18" charset="-128"/>
              <a:ea typeface="UD Digi Kyokasho NK-R" panose="02020400000000000000" pitchFamily="18" charset="-128"/>
            </a:endParaRPr>
          </a:p>
          <a:p>
            <a:pPr algn="ctr"/>
            <a:r>
              <a:rPr kumimoji="1" lang="ja-JP" altLang="en-US" sz="2400" dirty="0">
                <a:latin typeface="UD Digi Kyokasho NK-R" panose="02020400000000000000" pitchFamily="18" charset="-128"/>
                <a:ea typeface="UD Digi Kyokasho NK-R" panose="02020400000000000000" pitchFamily="18" charset="-128"/>
              </a:rPr>
              <a:t>自動販売機がありますか。</a:t>
            </a:r>
            <a:endParaRPr kumimoji="1" lang="en-US" sz="24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310422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5"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yellow vending machine with a sign&#10;&#10;Description automatically generated">
            <a:extLst>
              <a:ext uri="{FF2B5EF4-FFF2-40B4-BE49-F238E27FC236}">
                <a16:creationId xmlns:a16="http://schemas.microsoft.com/office/drawing/2014/main" id="{302D731E-E53F-CF18-C58A-DB348184FC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08230" y="1554111"/>
            <a:ext cx="4527756" cy="3395817"/>
          </a:xfrm>
          <a:prstGeom prst="rect">
            <a:avLst/>
          </a:prstGeom>
        </p:spPr>
      </p:pic>
      <p:pic>
        <p:nvPicPr>
          <p:cNvPr id="5" name="Picture 4" descr="A hand holding a box of cards&#10;&#10;Description automatically generated">
            <a:extLst>
              <a:ext uri="{FF2B5EF4-FFF2-40B4-BE49-F238E27FC236}">
                <a16:creationId xmlns:a16="http://schemas.microsoft.com/office/drawing/2014/main" id="{9F85ACC8-69F5-0CA2-6B14-89388B27D8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513754">
            <a:off x="1556713" y="4703529"/>
            <a:ext cx="2166319" cy="1624739"/>
          </a:xfrm>
          <a:prstGeom prst="rect">
            <a:avLst/>
          </a:prstGeom>
        </p:spPr>
      </p:pic>
      <p:pic>
        <p:nvPicPr>
          <p:cNvPr id="4" name="Picture 3">
            <a:extLst>
              <a:ext uri="{FF2B5EF4-FFF2-40B4-BE49-F238E27FC236}">
                <a16:creationId xmlns:a16="http://schemas.microsoft.com/office/drawing/2014/main" id="{4AFFA8F6-FABB-96DA-578E-BF740307F94E}"/>
              </a:ext>
            </a:extLst>
          </p:cNvPr>
          <p:cNvPicPr>
            <a:picLocks noChangeAspect="1"/>
          </p:cNvPicPr>
          <p:nvPr/>
        </p:nvPicPr>
        <p:blipFill>
          <a:blip r:embed="rId5"/>
          <a:stretch>
            <a:fillRect/>
          </a:stretch>
        </p:blipFill>
        <p:spPr>
          <a:xfrm>
            <a:off x="6941053" y="120298"/>
            <a:ext cx="5139387" cy="3428999"/>
          </a:xfrm>
          <a:prstGeom prst="rect">
            <a:avLst/>
          </a:prstGeom>
        </p:spPr>
      </p:pic>
      <p:pic>
        <p:nvPicPr>
          <p:cNvPr id="6" name="Picture 5">
            <a:extLst>
              <a:ext uri="{FF2B5EF4-FFF2-40B4-BE49-F238E27FC236}">
                <a16:creationId xmlns:a16="http://schemas.microsoft.com/office/drawing/2014/main" id="{5EA4ED21-007B-F4D3-308E-8E2248C44F00}"/>
              </a:ext>
            </a:extLst>
          </p:cNvPr>
          <p:cNvPicPr>
            <a:picLocks noChangeAspect="1"/>
          </p:cNvPicPr>
          <p:nvPr/>
        </p:nvPicPr>
        <p:blipFill>
          <a:blip r:embed="rId6"/>
          <a:stretch>
            <a:fillRect/>
          </a:stretch>
        </p:blipFill>
        <p:spPr>
          <a:xfrm>
            <a:off x="7944570" y="4014940"/>
            <a:ext cx="1847850" cy="2466975"/>
          </a:xfrm>
          <a:prstGeom prst="rect">
            <a:avLst/>
          </a:prstGeom>
        </p:spPr>
      </p:pic>
      <p:pic>
        <p:nvPicPr>
          <p:cNvPr id="7" name="Picture 6">
            <a:extLst>
              <a:ext uri="{FF2B5EF4-FFF2-40B4-BE49-F238E27FC236}">
                <a16:creationId xmlns:a16="http://schemas.microsoft.com/office/drawing/2014/main" id="{BEEA7FA4-C5F7-7D16-9ECA-6342F2989D4F}"/>
              </a:ext>
            </a:extLst>
          </p:cNvPr>
          <p:cNvPicPr>
            <a:picLocks noChangeAspect="1"/>
          </p:cNvPicPr>
          <p:nvPr/>
        </p:nvPicPr>
        <p:blipFill>
          <a:blip r:embed="rId7"/>
          <a:stretch>
            <a:fillRect/>
          </a:stretch>
        </p:blipFill>
        <p:spPr>
          <a:xfrm>
            <a:off x="4084734" y="1734206"/>
            <a:ext cx="3529895" cy="4747709"/>
          </a:xfrm>
          <a:prstGeom prst="rect">
            <a:avLst/>
          </a:prstGeom>
        </p:spPr>
      </p:pic>
      <p:grpSp>
        <p:nvGrpSpPr>
          <p:cNvPr id="8" name="グループ化 40">
            <a:extLst>
              <a:ext uri="{FF2B5EF4-FFF2-40B4-BE49-F238E27FC236}">
                <a16:creationId xmlns:a16="http://schemas.microsoft.com/office/drawing/2014/main" id="{DF35DDFD-C9B0-C831-3E32-DD3F1DB009A1}"/>
              </a:ext>
            </a:extLst>
          </p:cNvPr>
          <p:cNvGrpSpPr/>
          <p:nvPr/>
        </p:nvGrpSpPr>
        <p:grpSpPr>
          <a:xfrm>
            <a:off x="767307" y="212603"/>
            <a:ext cx="4378852" cy="661952"/>
            <a:chOff x="1252410" y="473969"/>
            <a:chExt cx="5772503" cy="661952"/>
          </a:xfrm>
        </p:grpSpPr>
        <p:sp>
          <p:nvSpPr>
            <p:cNvPr id="10" name="矢印: 五方向 34">
              <a:extLst>
                <a:ext uri="{FF2B5EF4-FFF2-40B4-BE49-F238E27FC236}">
                  <a16:creationId xmlns:a16="http://schemas.microsoft.com/office/drawing/2014/main" id="{98884C05-4225-F547-C4FB-9A4B80CC2654}"/>
                </a:ext>
              </a:extLst>
            </p:cNvPr>
            <p:cNvSpPr/>
            <p:nvPr/>
          </p:nvSpPr>
          <p:spPr>
            <a:xfrm>
              <a:off x="1252410" y="473969"/>
              <a:ext cx="5772503" cy="584264"/>
            </a:xfrm>
            <a:custGeom>
              <a:avLst/>
              <a:gdLst>
                <a:gd name="connsiteX0" fmla="*/ 0 w 4378852"/>
                <a:gd name="connsiteY0" fmla="*/ 0 h 584264"/>
                <a:gd name="connsiteX1" fmla="*/ 4086720 w 4378852"/>
                <a:gd name="connsiteY1" fmla="*/ 0 h 584264"/>
                <a:gd name="connsiteX2" fmla="*/ 4378852 w 4378852"/>
                <a:gd name="connsiteY2" fmla="*/ 292132 h 584264"/>
                <a:gd name="connsiteX3" fmla="*/ 4086720 w 4378852"/>
                <a:gd name="connsiteY3" fmla="*/ 584264 h 584264"/>
                <a:gd name="connsiteX4" fmla="*/ 0 w 4378852"/>
                <a:gd name="connsiteY4" fmla="*/ 584264 h 584264"/>
                <a:gd name="connsiteX5" fmla="*/ 0 w 4378852"/>
                <a:gd name="connsiteY5" fmla="*/ 0 h 58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852" h="584264" fill="none" extrusionOk="0">
                  <a:moveTo>
                    <a:pt x="0" y="0"/>
                  </a:moveTo>
                  <a:cubicBezTo>
                    <a:pt x="1525158" y="-32626"/>
                    <a:pt x="2212261" y="-6805"/>
                    <a:pt x="4086720" y="0"/>
                  </a:cubicBezTo>
                  <a:cubicBezTo>
                    <a:pt x="4127765" y="27942"/>
                    <a:pt x="4354061" y="238357"/>
                    <a:pt x="4378852" y="292132"/>
                  </a:cubicBezTo>
                  <a:cubicBezTo>
                    <a:pt x="4262244" y="427459"/>
                    <a:pt x="4136955" y="541437"/>
                    <a:pt x="4086720" y="584264"/>
                  </a:cubicBezTo>
                  <a:cubicBezTo>
                    <a:pt x="3368104" y="585086"/>
                    <a:pt x="1401551" y="456044"/>
                    <a:pt x="0" y="584264"/>
                  </a:cubicBezTo>
                  <a:cubicBezTo>
                    <a:pt x="10296" y="507521"/>
                    <a:pt x="-9711" y="144903"/>
                    <a:pt x="0" y="0"/>
                  </a:cubicBezTo>
                  <a:close/>
                </a:path>
                <a:path w="4378852" h="584264" stroke="0" extrusionOk="0">
                  <a:moveTo>
                    <a:pt x="0" y="0"/>
                  </a:moveTo>
                  <a:cubicBezTo>
                    <a:pt x="1881370" y="-25156"/>
                    <a:pt x="2200510" y="-142152"/>
                    <a:pt x="4086720" y="0"/>
                  </a:cubicBezTo>
                  <a:cubicBezTo>
                    <a:pt x="4146068" y="99827"/>
                    <a:pt x="4262269" y="216969"/>
                    <a:pt x="4378852" y="292132"/>
                  </a:cubicBezTo>
                  <a:cubicBezTo>
                    <a:pt x="4330557" y="306950"/>
                    <a:pt x="4182987" y="531288"/>
                    <a:pt x="4086720" y="584264"/>
                  </a:cubicBezTo>
                  <a:cubicBezTo>
                    <a:pt x="2917829" y="634763"/>
                    <a:pt x="538575" y="674788"/>
                    <a:pt x="0" y="584264"/>
                  </a:cubicBezTo>
                  <a:cubicBezTo>
                    <a:pt x="10574" y="516855"/>
                    <a:pt x="20644" y="129517"/>
                    <a:pt x="0" y="0"/>
                  </a:cubicBezTo>
                  <a:close/>
                </a:path>
              </a:pathLst>
            </a:custGeom>
            <a:solidFill>
              <a:srgbClr val="FDEAE7"/>
            </a:solidFill>
            <a:ln>
              <a:solidFill>
                <a:schemeClr val="accent4"/>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latin typeface="UD Digi Kyokasho NK-B" panose="02020700000000000000" pitchFamily="18" charset="-128"/>
                <a:ea typeface="UD Digi Kyokasho NK-B" panose="02020700000000000000" pitchFamily="18" charset="-128"/>
              </a:endParaRPr>
            </a:p>
          </p:txBody>
        </p:sp>
        <p:sp>
          <p:nvSpPr>
            <p:cNvPr id="11" name="テキスト ボックス 33">
              <a:extLst>
                <a:ext uri="{FF2B5EF4-FFF2-40B4-BE49-F238E27FC236}">
                  <a16:creationId xmlns:a16="http://schemas.microsoft.com/office/drawing/2014/main" id="{E09FE4CF-0FD3-FA9C-577D-5FF97A81BE0B}"/>
                </a:ext>
              </a:extLst>
            </p:cNvPr>
            <p:cNvSpPr txBox="1"/>
            <p:nvPr/>
          </p:nvSpPr>
          <p:spPr>
            <a:xfrm>
              <a:off x="1252411" y="551146"/>
              <a:ext cx="5507950" cy="584775"/>
            </a:xfrm>
            <a:prstGeom prst="rect">
              <a:avLst/>
            </a:prstGeom>
            <a:noFill/>
          </p:spPr>
          <p:txBody>
            <a:bodyPr wrap="square">
              <a:spAutoFit/>
            </a:bodyPr>
            <a:lstStyle/>
            <a:p>
              <a:r>
                <a:rPr lang="ja-JP" altLang="en-US" sz="3200" dirty="0">
                  <a:latin typeface="UD Digi Kyokasho NK-B" panose="02020700000000000000" pitchFamily="18" charset="-128"/>
                  <a:ea typeface="UD Digi Kyokasho NK-B" panose="02020700000000000000" pitchFamily="18" charset="-128"/>
                </a:rPr>
                <a:t>タイの自動販売機の例</a:t>
              </a:r>
              <a:endParaRPr lang="th-TH" sz="3200" dirty="0">
                <a:latin typeface="UD Digi Kyokasho NK-B" panose="02020700000000000000" pitchFamily="18" charset="-128"/>
                <a:ea typeface="UD Digi Kyokasho NK-B" panose="02020700000000000000" pitchFamily="18" charset="-128"/>
              </a:endParaRPr>
            </a:p>
          </p:txBody>
        </p:sp>
      </p:grpSp>
    </p:spTree>
    <p:extLst>
      <p:ext uri="{BB962C8B-B14F-4D97-AF65-F5344CB8AC3E}">
        <p14:creationId xmlns:p14="http://schemas.microsoft.com/office/powerpoint/2010/main" val="6224108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159361" y="263873"/>
            <a:ext cx="8686802" cy="1325563"/>
          </a:xfrm>
        </p:spPr>
        <p:txBody>
          <a:bodyPr/>
          <a:lstStyle/>
          <a:p>
            <a:pPr algn="ctr"/>
            <a:r>
              <a:rPr lang="ja-JP" altLang="en-US" dirty="0">
                <a:latin typeface="UD Digi Kyokasho NK-B" panose="02020700000000000000" pitchFamily="18" charset="-128"/>
                <a:ea typeface="UD Digi Kyokasho NK-B" panose="02020700000000000000" pitchFamily="18" charset="-128"/>
              </a:rPr>
              <a:t>日本との類似・相違点</a:t>
            </a:r>
            <a:endParaRPr lang="en-US" dirty="0">
              <a:latin typeface="UD Digi Kyokasho NK-B" panose="02020700000000000000" pitchFamily="18" charset="-128"/>
              <a:ea typeface="UD Digi Kyokasho NK-B" panose="02020700000000000000" pitchFamily="18" charset="-128"/>
            </a:endParaRPr>
          </a:p>
        </p:txBody>
      </p:sp>
      <p:sp>
        <p:nvSpPr>
          <p:cNvPr id="7" name="テキスト ボックス 6"/>
          <p:cNvSpPr txBox="1"/>
          <p:nvPr/>
        </p:nvSpPr>
        <p:spPr>
          <a:xfrm>
            <a:off x="1066017" y="301888"/>
            <a:ext cx="1634068" cy="954107"/>
          </a:xfrm>
          <a:prstGeom prst="rect">
            <a:avLst/>
          </a:prstGeom>
          <a:noFill/>
        </p:spPr>
        <p:txBody>
          <a:bodyPr wrap="square" rtlCol="0">
            <a:spAutoFit/>
          </a:bodyPr>
          <a:lstStyle/>
          <a:p>
            <a:pPr algn="ctr"/>
            <a:r>
              <a:rPr kumimoji="1" lang="th-TH" sz="2800" b="1">
                <a:solidFill>
                  <a:schemeClr val="bg1"/>
                </a:solidFill>
              </a:rPr>
              <a:t>ย้อนคิด</a:t>
            </a:r>
          </a:p>
          <a:p>
            <a:pPr algn="ctr"/>
            <a:r>
              <a:rPr lang="th-TH" sz="2800" b="1">
                <a:solidFill>
                  <a:schemeClr val="bg1"/>
                </a:solidFill>
              </a:rPr>
              <a:t>เรื่องของไทย</a:t>
            </a:r>
            <a:endParaRPr kumimoji="1" lang="en-US" sz="2800" b="1">
              <a:solidFill>
                <a:schemeClr val="bg1"/>
              </a:solidFill>
            </a:endParaRPr>
          </a:p>
        </p:txBody>
      </p:sp>
      <p:sp>
        <p:nvSpPr>
          <p:cNvPr id="9" name="円形吹き出し 8"/>
          <p:cNvSpPr/>
          <p:nvPr/>
        </p:nvSpPr>
        <p:spPr>
          <a:xfrm>
            <a:off x="781007" y="3161550"/>
            <a:ext cx="3681883" cy="1776706"/>
          </a:xfrm>
          <a:prstGeom prst="wedgeEllipseCallout">
            <a:avLst>
              <a:gd name="adj1" fmla="val 59150"/>
              <a:gd name="adj2" fmla="val 18792"/>
            </a:avLst>
          </a:prstGeom>
          <a:solidFill>
            <a:schemeClr val="accent2">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latin typeface="UD Digi Kyokasho NK-R" panose="02020400000000000000" pitchFamily="18" charset="-128"/>
                <a:ea typeface="UD Digi Kyokasho NK-R" panose="02020400000000000000" pitchFamily="18" charset="-128"/>
              </a:rPr>
              <a:t>なぜ、タイでも</a:t>
            </a:r>
            <a:endParaRPr lang="en-US" altLang="ja-JP" sz="2400" dirty="0">
              <a:latin typeface="UD Digi Kyokasho NK-R" panose="02020400000000000000" pitchFamily="18" charset="-128"/>
              <a:ea typeface="UD Digi Kyokasho NK-R" panose="02020400000000000000" pitchFamily="18" charset="-128"/>
            </a:endParaRPr>
          </a:p>
          <a:p>
            <a:pPr algn="ctr"/>
            <a:r>
              <a:rPr lang="ja-JP" altLang="en-US" sz="2400" dirty="0">
                <a:latin typeface="UD Digi Kyokasho NK-R" panose="02020400000000000000" pitchFamily="18" charset="-128"/>
                <a:ea typeface="UD Digi Kyokasho NK-R" panose="02020400000000000000" pitchFamily="18" charset="-128"/>
              </a:rPr>
              <a:t>自動販売機が</a:t>
            </a:r>
            <a:endParaRPr lang="en-US" altLang="ja-JP" sz="2400" dirty="0">
              <a:latin typeface="UD Digi Kyokasho NK-R" panose="02020400000000000000" pitchFamily="18" charset="-128"/>
              <a:ea typeface="UD Digi Kyokasho NK-R" panose="02020400000000000000" pitchFamily="18" charset="-128"/>
            </a:endParaRPr>
          </a:p>
          <a:p>
            <a:pPr algn="ctr"/>
            <a:r>
              <a:rPr lang="ja-JP" altLang="en-US" sz="2400" dirty="0">
                <a:latin typeface="UD Digi Kyokasho NK-R" panose="02020400000000000000" pitchFamily="18" charset="-128"/>
                <a:ea typeface="UD Digi Kyokasho NK-R" panose="02020400000000000000" pitchFamily="18" charset="-128"/>
              </a:rPr>
              <a:t>増えていますか。</a:t>
            </a:r>
            <a:endParaRPr kumimoji="1" lang="en-US" sz="2400" dirty="0">
              <a:latin typeface="UD Digi Kyokasho NK-R" panose="02020400000000000000" pitchFamily="18" charset="-128"/>
              <a:ea typeface="UD Digi Kyokasho NK-R" panose="02020400000000000000" pitchFamily="18" charset="-128"/>
            </a:endParaRPr>
          </a:p>
        </p:txBody>
      </p:sp>
      <p:sp>
        <p:nvSpPr>
          <p:cNvPr id="12" name="円形吹き出し 11"/>
          <p:cNvSpPr/>
          <p:nvPr/>
        </p:nvSpPr>
        <p:spPr>
          <a:xfrm>
            <a:off x="6502762" y="5520825"/>
            <a:ext cx="2353733" cy="897466"/>
          </a:xfrm>
          <a:prstGeom prst="wedgeEllipseCallout">
            <a:avLst>
              <a:gd name="adj1" fmla="val -43122"/>
              <a:gd name="adj2" fmla="val -81417"/>
            </a:avLst>
          </a:prstGeom>
          <a:solidFill>
            <a:schemeClr val="accent6">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th-TH" sz="2800" b="1">
                <a:latin typeface="UD Digi Kyokasho NK-R" panose="02020400000000000000" pitchFamily="18" charset="-128"/>
                <a:ea typeface="UD Digi Kyokasho NK-R" panose="02020400000000000000" pitchFamily="18" charset="-128"/>
              </a:rPr>
              <a:t>........</a:t>
            </a:r>
            <a:endParaRPr kumimoji="1" lang="en-US" sz="2800" b="1">
              <a:latin typeface="UD Digi Kyokasho NK-R" panose="02020400000000000000" pitchFamily="18" charset="-128"/>
              <a:ea typeface="UD Digi Kyokasho NK-R" panose="02020400000000000000" pitchFamily="18" charset="-128"/>
            </a:endParaRPr>
          </a:p>
        </p:txBody>
      </p:sp>
      <p:sp>
        <p:nvSpPr>
          <p:cNvPr id="5" name="円形吹き出し 10">
            <a:extLst>
              <a:ext uri="{FF2B5EF4-FFF2-40B4-BE49-F238E27FC236}">
                <a16:creationId xmlns:a16="http://schemas.microsoft.com/office/drawing/2014/main" id="{D9DEAE8F-3A04-D930-4F2C-BA86FDD65D11}"/>
              </a:ext>
            </a:extLst>
          </p:cNvPr>
          <p:cNvSpPr/>
          <p:nvPr/>
        </p:nvSpPr>
        <p:spPr>
          <a:xfrm>
            <a:off x="7269426" y="1739901"/>
            <a:ext cx="5074974" cy="2405695"/>
          </a:xfrm>
          <a:prstGeom prst="wedgeEllipseCallout">
            <a:avLst>
              <a:gd name="adj1" fmla="val -57874"/>
              <a:gd name="adj2" fmla="val 49660"/>
            </a:avLst>
          </a:prstGeom>
          <a:solidFill>
            <a:schemeClr val="accent2">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2000" dirty="0">
                <a:latin typeface="UD Digi Kyokasho NK-R" panose="02020400000000000000" pitchFamily="18" charset="-128"/>
                <a:ea typeface="UD Digi Kyokasho NK-R" panose="02020400000000000000" pitchFamily="18" charset="-128"/>
              </a:rPr>
              <a:t>7-11</a:t>
            </a:r>
            <a:r>
              <a:rPr lang="ja-JP" altLang="en-US" sz="2000" dirty="0">
                <a:latin typeface="UD Digi Kyokasho NK-R" panose="02020400000000000000" pitchFamily="18" charset="-128"/>
                <a:ea typeface="UD Digi Kyokasho NK-R" panose="02020400000000000000" pitchFamily="18" charset="-128"/>
              </a:rPr>
              <a:t>のようにほぼ</a:t>
            </a:r>
            <a:r>
              <a:rPr lang="en-US" altLang="ja-JP" sz="2000" dirty="0">
                <a:latin typeface="UD Digi Kyokasho NK-R" panose="02020400000000000000" pitchFamily="18" charset="-128"/>
                <a:ea typeface="UD Digi Kyokasho NK-R" panose="02020400000000000000" pitchFamily="18" charset="-128"/>
              </a:rPr>
              <a:t>24</a:t>
            </a:r>
            <a:r>
              <a:rPr lang="ja-JP" altLang="en-US" sz="2000" dirty="0">
                <a:latin typeface="UD Digi Kyokasho NK-R" panose="02020400000000000000" pitchFamily="18" charset="-128"/>
                <a:ea typeface="UD Digi Kyokasho NK-R" panose="02020400000000000000" pitchFamily="18" charset="-128"/>
              </a:rPr>
              <a:t>時間営業しているコンビニもありますが、なぜ自動販売機は</a:t>
            </a:r>
            <a:endParaRPr lang="en-US" altLang="ja-JP" sz="2000" dirty="0">
              <a:latin typeface="UD Digi Kyokasho NK-R" panose="02020400000000000000" pitchFamily="18" charset="-128"/>
              <a:ea typeface="UD Digi Kyokasho NK-R" panose="02020400000000000000" pitchFamily="18" charset="-128"/>
            </a:endParaRPr>
          </a:p>
          <a:p>
            <a:pPr algn="ctr"/>
            <a:r>
              <a:rPr lang="ja-JP" altLang="en-US" sz="2000" dirty="0">
                <a:latin typeface="UD Digi Kyokasho NK-R" panose="02020400000000000000" pitchFamily="18" charset="-128"/>
                <a:ea typeface="UD Digi Kyokasho NK-R" panose="02020400000000000000" pitchFamily="18" charset="-128"/>
              </a:rPr>
              <a:t>日常生活にまだ必要でしょうか。</a:t>
            </a:r>
            <a:endParaRPr kumimoji="1" lang="en-US" sz="2000" dirty="0">
              <a:solidFill>
                <a:schemeClr val="tx1"/>
              </a:solidFill>
              <a:latin typeface="UD Digi Kyokasho NK-R" panose="02020400000000000000" pitchFamily="18" charset="-128"/>
              <a:ea typeface="UD Digi Kyokasho NK-R" panose="02020400000000000000" pitchFamily="18" charset="-128"/>
            </a:endParaRPr>
          </a:p>
        </p:txBody>
      </p:sp>
      <p:pic>
        <p:nvPicPr>
          <p:cNvPr id="3" name="図 37">
            <a:extLst>
              <a:ext uri="{FF2B5EF4-FFF2-40B4-BE49-F238E27FC236}">
                <a16:creationId xmlns:a16="http://schemas.microsoft.com/office/drawing/2014/main" id="{F8E3380A-C6D5-FFDE-D41D-49A9141732D1}"/>
              </a:ext>
            </a:extLst>
          </p:cNvPr>
          <p:cNvPicPr>
            <a:picLocks noChangeAspect="1"/>
          </p:cNvPicPr>
          <p:nvPr/>
        </p:nvPicPr>
        <p:blipFill rotWithShape="1">
          <a:blip r:embed="rId3"/>
          <a:srcRect r="12848" b="31262"/>
          <a:stretch/>
        </p:blipFill>
        <p:spPr>
          <a:xfrm>
            <a:off x="5126146" y="2730003"/>
            <a:ext cx="1621165" cy="2432236"/>
          </a:xfrm>
          <a:prstGeom prst="rect">
            <a:avLst/>
          </a:prstGeom>
        </p:spPr>
      </p:pic>
      <p:grpSp>
        <p:nvGrpSpPr>
          <p:cNvPr id="4" name="Group 3">
            <a:extLst>
              <a:ext uri="{FF2B5EF4-FFF2-40B4-BE49-F238E27FC236}">
                <a16:creationId xmlns:a16="http://schemas.microsoft.com/office/drawing/2014/main" id="{94B33D39-CDE6-4825-AE49-D62DE9BBE626}"/>
              </a:ext>
            </a:extLst>
          </p:cNvPr>
          <p:cNvGrpSpPr/>
          <p:nvPr/>
        </p:nvGrpSpPr>
        <p:grpSpPr>
          <a:xfrm>
            <a:off x="228601" y="166296"/>
            <a:ext cx="3365204" cy="1567254"/>
            <a:chOff x="228601" y="166296"/>
            <a:chExt cx="2971800" cy="1567254"/>
          </a:xfrm>
        </p:grpSpPr>
        <p:sp>
          <p:nvSpPr>
            <p:cNvPr id="8" name="雲形吹き出し 5">
              <a:extLst>
                <a:ext uri="{FF2B5EF4-FFF2-40B4-BE49-F238E27FC236}">
                  <a16:creationId xmlns:a16="http://schemas.microsoft.com/office/drawing/2014/main" id="{0542AB74-A210-DF70-A98F-D5003F03CFE1}"/>
                </a:ext>
              </a:extLst>
            </p:cNvPr>
            <p:cNvSpPr/>
            <p:nvPr/>
          </p:nvSpPr>
          <p:spPr>
            <a:xfrm>
              <a:off x="228601" y="166296"/>
              <a:ext cx="2971800" cy="1567254"/>
            </a:xfrm>
            <a:prstGeom prst="cloudCallout">
              <a:avLst>
                <a:gd name="adj1" fmla="val 52724"/>
                <a:gd name="adj2" fmla="val 56815"/>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black"/>
                </a:solidFill>
                <a:effectLst/>
                <a:uLnTx/>
                <a:uFillTx/>
                <a:latin typeface="UD Digi Kyokasho NK-B" panose="02020700000000000000" pitchFamily="18" charset="-128"/>
                <a:ea typeface="UD Digi Kyokasho NK-B" panose="02020700000000000000" pitchFamily="18" charset="-128"/>
              </a:endParaRPr>
            </a:p>
          </p:txBody>
        </p:sp>
        <p:sp>
          <p:nvSpPr>
            <p:cNvPr id="10" name="テキスト ボックス 6">
              <a:extLst>
                <a:ext uri="{FF2B5EF4-FFF2-40B4-BE49-F238E27FC236}">
                  <a16:creationId xmlns:a16="http://schemas.microsoft.com/office/drawing/2014/main" id="{2A2BCE5C-1F9F-37DE-60F7-9D68521FED65}"/>
                </a:ext>
              </a:extLst>
            </p:cNvPr>
            <p:cNvSpPr txBox="1"/>
            <p:nvPr/>
          </p:nvSpPr>
          <p:spPr>
            <a:xfrm>
              <a:off x="571242" y="534424"/>
              <a:ext cx="2286516" cy="830997"/>
            </a:xfrm>
            <a:prstGeom prst="rect">
              <a:avLst/>
            </a:prstGeom>
            <a:noFill/>
          </p:spPr>
          <p:txBody>
            <a:bodyPr wrap="square" rtlCol="0">
              <a:spAutoFit/>
            </a:bodyPr>
            <a:lstStyle/>
            <a:p>
              <a:pPr lvl="0" algn="ctr"/>
              <a:r>
                <a:rPr lang="ja-JP" altLang="en-US" sz="2400" dirty="0">
                  <a:latin typeface="UD Digi Kyokasho NK-B" panose="02020700000000000000" pitchFamily="18" charset="-128"/>
                  <a:ea typeface="UD Digi Kyokasho NK-B" panose="02020700000000000000" pitchFamily="18" charset="-128"/>
                </a:rPr>
                <a:t>自分のことを</a:t>
              </a:r>
              <a:endParaRPr lang="en-US" altLang="ja-JP" sz="2400" dirty="0">
                <a:latin typeface="UD Digi Kyokasho NK-B" panose="02020700000000000000" pitchFamily="18" charset="-128"/>
                <a:ea typeface="UD Digi Kyokasho NK-B" panose="02020700000000000000" pitchFamily="18" charset="-128"/>
              </a:endParaRPr>
            </a:p>
            <a:p>
              <a:pPr lvl="0" algn="ctr"/>
              <a:r>
                <a:rPr lang="ja-JP" altLang="en-US" sz="2400" dirty="0">
                  <a:latin typeface="UD Digi Kyokasho NK-B" panose="02020700000000000000" pitchFamily="18" charset="-128"/>
                  <a:ea typeface="UD Digi Kyokasho NK-B" panose="02020700000000000000" pitchFamily="18" charset="-128"/>
                </a:rPr>
                <a:t>振り返りましょう。</a:t>
              </a:r>
              <a:endParaRPr kumimoji="1" lang="en-US" sz="2400" b="0" i="0" u="none" strike="noStrike" kern="1200" cap="none" spc="0" normalizeH="0" baseline="0" noProof="0" dirty="0">
                <a:ln>
                  <a:noFill/>
                </a:ln>
                <a:solidFill>
                  <a:sysClr val="windowText" lastClr="000000"/>
                </a:solidFill>
                <a:effectLst/>
                <a:uLnTx/>
                <a:uFillTx/>
                <a:latin typeface="UD Digi Kyokasho NK-B" panose="02020700000000000000" pitchFamily="18" charset="-128"/>
                <a:ea typeface="UD Digi Kyokasho NK-B" panose="02020700000000000000" pitchFamily="18" charset="-128"/>
              </a:endParaRPr>
            </a:p>
          </p:txBody>
        </p:sp>
      </p:grpSp>
    </p:spTree>
    <p:extLst>
      <p:ext uri="{BB962C8B-B14F-4D97-AF65-F5344CB8AC3E}">
        <p14:creationId xmlns:p14="http://schemas.microsoft.com/office/powerpoint/2010/main" val="329351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group of toys on a shelf&#10;&#10;Description automatically generated">
            <a:extLst>
              <a:ext uri="{FF2B5EF4-FFF2-40B4-BE49-F238E27FC236}">
                <a16:creationId xmlns:a16="http://schemas.microsoft.com/office/drawing/2014/main" id="{FA0141C3-94DD-36F8-B450-0BDFB249B8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045" y="118070"/>
            <a:ext cx="4517229" cy="3233024"/>
          </a:xfrm>
          <a:prstGeom prst="rect">
            <a:avLst/>
          </a:prstGeom>
        </p:spPr>
      </p:pic>
      <p:pic>
        <p:nvPicPr>
          <p:cNvPr id="3" name="Picture 2">
            <a:extLst>
              <a:ext uri="{FF2B5EF4-FFF2-40B4-BE49-F238E27FC236}">
                <a16:creationId xmlns:a16="http://schemas.microsoft.com/office/drawing/2014/main" id="{BB4254A4-6C36-7291-F2F2-7AFDA1B15E9D}"/>
              </a:ext>
            </a:extLst>
          </p:cNvPr>
          <p:cNvPicPr>
            <a:picLocks noChangeAspect="1"/>
          </p:cNvPicPr>
          <p:nvPr/>
        </p:nvPicPr>
        <p:blipFill rotWithShape="1">
          <a:blip r:embed="rId4"/>
          <a:srcRect l="35936" r="17472" b="2930"/>
          <a:stretch/>
        </p:blipFill>
        <p:spPr>
          <a:xfrm>
            <a:off x="5176881" y="1945038"/>
            <a:ext cx="2517817" cy="3494865"/>
          </a:xfrm>
          <a:prstGeom prst="rect">
            <a:avLst/>
          </a:prstGeom>
        </p:spPr>
      </p:pic>
      <p:pic>
        <p:nvPicPr>
          <p:cNvPr id="5" name="Picture 4">
            <a:extLst>
              <a:ext uri="{FF2B5EF4-FFF2-40B4-BE49-F238E27FC236}">
                <a16:creationId xmlns:a16="http://schemas.microsoft.com/office/drawing/2014/main" id="{5803AB94-10CF-135D-34A7-3E078A8184A9}"/>
              </a:ext>
            </a:extLst>
          </p:cNvPr>
          <p:cNvPicPr>
            <a:picLocks noChangeAspect="1"/>
          </p:cNvPicPr>
          <p:nvPr/>
        </p:nvPicPr>
        <p:blipFill>
          <a:blip r:embed="rId5"/>
          <a:stretch>
            <a:fillRect/>
          </a:stretch>
        </p:blipFill>
        <p:spPr>
          <a:xfrm>
            <a:off x="7996695" y="712922"/>
            <a:ext cx="3957260" cy="5276345"/>
          </a:xfrm>
          <a:prstGeom prst="rect">
            <a:avLst/>
          </a:prstGeom>
          <a:ln w="57150">
            <a:solidFill>
              <a:srgbClr val="C00000"/>
            </a:solidFill>
            <a:prstDash val="sysDash"/>
            <a:extLst>
              <a:ext uri="{C807C97D-BFC1-408E-A445-0C87EB9F89A2}">
                <ask:lineSketchStyleProps xmlns:ask="http://schemas.microsoft.com/office/drawing/2018/sketchyshapes" sd="616120508">
                  <a:custGeom>
                    <a:avLst/>
                    <a:gdLst>
                      <a:gd name="connsiteX0" fmla="*/ 0 w 3957260"/>
                      <a:gd name="connsiteY0" fmla="*/ 0 h 5276345"/>
                      <a:gd name="connsiteX1" fmla="*/ 604895 w 3957260"/>
                      <a:gd name="connsiteY1" fmla="*/ 0 h 5276345"/>
                      <a:gd name="connsiteX2" fmla="*/ 1170218 w 3957260"/>
                      <a:gd name="connsiteY2" fmla="*/ 0 h 5276345"/>
                      <a:gd name="connsiteX3" fmla="*/ 1735541 w 3957260"/>
                      <a:gd name="connsiteY3" fmla="*/ 0 h 5276345"/>
                      <a:gd name="connsiteX4" fmla="*/ 2380009 w 3957260"/>
                      <a:gd name="connsiteY4" fmla="*/ 0 h 5276345"/>
                      <a:gd name="connsiteX5" fmla="*/ 3024477 w 3957260"/>
                      <a:gd name="connsiteY5" fmla="*/ 0 h 5276345"/>
                      <a:gd name="connsiteX6" fmla="*/ 3957260 w 3957260"/>
                      <a:gd name="connsiteY6" fmla="*/ 0 h 5276345"/>
                      <a:gd name="connsiteX7" fmla="*/ 3957260 w 3957260"/>
                      <a:gd name="connsiteY7" fmla="*/ 480734 h 5276345"/>
                      <a:gd name="connsiteX8" fmla="*/ 3957260 w 3957260"/>
                      <a:gd name="connsiteY8" fmla="*/ 908704 h 5276345"/>
                      <a:gd name="connsiteX9" fmla="*/ 3957260 w 3957260"/>
                      <a:gd name="connsiteY9" fmla="*/ 1336674 h 5276345"/>
                      <a:gd name="connsiteX10" fmla="*/ 3957260 w 3957260"/>
                      <a:gd name="connsiteY10" fmla="*/ 1870171 h 5276345"/>
                      <a:gd name="connsiteX11" fmla="*/ 3957260 w 3957260"/>
                      <a:gd name="connsiteY11" fmla="*/ 2509195 h 5276345"/>
                      <a:gd name="connsiteX12" fmla="*/ 3957260 w 3957260"/>
                      <a:gd name="connsiteY12" fmla="*/ 2989929 h 5276345"/>
                      <a:gd name="connsiteX13" fmla="*/ 3957260 w 3957260"/>
                      <a:gd name="connsiteY13" fmla="*/ 3523426 h 5276345"/>
                      <a:gd name="connsiteX14" fmla="*/ 3957260 w 3957260"/>
                      <a:gd name="connsiteY14" fmla="*/ 4004160 h 5276345"/>
                      <a:gd name="connsiteX15" fmla="*/ 3957260 w 3957260"/>
                      <a:gd name="connsiteY15" fmla="*/ 4643184 h 5276345"/>
                      <a:gd name="connsiteX16" fmla="*/ 3957260 w 3957260"/>
                      <a:gd name="connsiteY16" fmla="*/ 5276345 h 5276345"/>
                      <a:gd name="connsiteX17" fmla="*/ 3510655 w 3957260"/>
                      <a:gd name="connsiteY17" fmla="*/ 5276345 h 5276345"/>
                      <a:gd name="connsiteX18" fmla="*/ 3064050 w 3957260"/>
                      <a:gd name="connsiteY18" fmla="*/ 5276345 h 5276345"/>
                      <a:gd name="connsiteX19" fmla="*/ 2538300 w 3957260"/>
                      <a:gd name="connsiteY19" fmla="*/ 5276345 h 5276345"/>
                      <a:gd name="connsiteX20" fmla="*/ 1893832 w 3957260"/>
                      <a:gd name="connsiteY20" fmla="*/ 5276345 h 5276345"/>
                      <a:gd name="connsiteX21" fmla="*/ 1249364 w 3957260"/>
                      <a:gd name="connsiteY21" fmla="*/ 5276345 h 5276345"/>
                      <a:gd name="connsiteX22" fmla="*/ 644468 w 3957260"/>
                      <a:gd name="connsiteY22" fmla="*/ 5276345 h 5276345"/>
                      <a:gd name="connsiteX23" fmla="*/ 0 w 3957260"/>
                      <a:gd name="connsiteY23" fmla="*/ 5276345 h 5276345"/>
                      <a:gd name="connsiteX24" fmla="*/ 0 w 3957260"/>
                      <a:gd name="connsiteY24" fmla="*/ 4848375 h 5276345"/>
                      <a:gd name="connsiteX25" fmla="*/ 0 w 3957260"/>
                      <a:gd name="connsiteY25" fmla="*/ 4314878 h 5276345"/>
                      <a:gd name="connsiteX26" fmla="*/ 0 w 3957260"/>
                      <a:gd name="connsiteY26" fmla="*/ 3886907 h 5276345"/>
                      <a:gd name="connsiteX27" fmla="*/ 0 w 3957260"/>
                      <a:gd name="connsiteY27" fmla="*/ 3353410 h 5276345"/>
                      <a:gd name="connsiteX28" fmla="*/ 0 w 3957260"/>
                      <a:gd name="connsiteY28" fmla="*/ 2819913 h 5276345"/>
                      <a:gd name="connsiteX29" fmla="*/ 0 w 3957260"/>
                      <a:gd name="connsiteY29" fmla="*/ 2391943 h 5276345"/>
                      <a:gd name="connsiteX30" fmla="*/ 0 w 3957260"/>
                      <a:gd name="connsiteY30" fmla="*/ 1752919 h 5276345"/>
                      <a:gd name="connsiteX31" fmla="*/ 0 w 3957260"/>
                      <a:gd name="connsiteY31" fmla="*/ 1272185 h 5276345"/>
                      <a:gd name="connsiteX32" fmla="*/ 0 w 3957260"/>
                      <a:gd name="connsiteY32" fmla="*/ 633161 h 5276345"/>
                      <a:gd name="connsiteX33" fmla="*/ 0 w 3957260"/>
                      <a:gd name="connsiteY33" fmla="*/ 0 h 527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57260" h="5276345" fill="none" extrusionOk="0">
                        <a:moveTo>
                          <a:pt x="0" y="0"/>
                        </a:moveTo>
                        <a:cubicBezTo>
                          <a:pt x="156860" y="-59331"/>
                          <a:pt x="453399" y="7483"/>
                          <a:pt x="604895" y="0"/>
                        </a:cubicBezTo>
                        <a:cubicBezTo>
                          <a:pt x="756391" y="-7483"/>
                          <a:pt x="922773" y="65393"/>
                          <a:pt x="1170218" y="0"/>
                        </a:cubicBezTo>
                        <a:cubicBezTo>
                          <a:pt x="1417663" y="-65393"/>
                          <a:pt x="1477018" y="58071"/>
                          <a:pt x="1735541" y="0"/>
                        </a:cubicBezTo>
                        <a:cubicBezTo>
                          <a:pt x="1994064" y="-58071"/>
                          <a:pt x="2236564" y="42419"/>
                          <a:pt x="2380009" y="0"/>
                        </a:cubicBezTo>
                        <a:cubicBezTo>
                          <a:pt x="2523454" y="-42419"/>
                          <a:pt x="2871904" y="22872"/>
                          <a:pt x="3024477" y="0"/>
                        </a:cubicBezTo>
                        <a:cubicBezTo>
                          <a:pt x="3177050" y="-22872"/>
                          <a:pt x="3687149" y="18055"/>
                          <a:pt x="3957260" y="0"/>
                        </a:cubicBezTo>
                        <a:cubicBezTo>
                          <a:pt x="3981045" y="211979"/>
                          <a:pt x="3953235" y="311440"/>
                          <a:pt x="3957260" y="480734"/>
                        </a:cubicBezTo>
                        <a:cubicBezTo>
                          <a:pt x="3961285" y="650028"/>
                          <a:pt x="3919108" y="723558"/>
                          <a:pt x="3957260" y="908704"/>
                        </a:cubicBezTo>
                        <a:cubicBezTo>
                          <a:pt x="3995412" y="1093850"/>
                          <a:pt x="3945619" y="1244801"/>
                          <a:pt x="3957260" y="1336674"/>
                        </a:cubicBezTo>
                        <a:cubicBezTo>
                          <a:pt x="3968901" y="1428547"/>
                          <a:pt x="3907714" y="1657557"/>
                          <a:pt x="3957260" y="1870171"/>
                        </a:cubicBezTo>
                        <a:cubicBezTo>
                          <a:pt x="4006806" y="2082785"/>
                          <a:pt x="3944023" y="2222693"/>
                          <a:pt x="3957260" y="2509195"/>
                        </a:cubicBezTo>
                        <a:cubicBezTo>
                          <a:pt x="3970497" y="2795697"/>
                          <a:pt x="3928295" y="2840569"/>
                          <a:pt x="3957260" y="2989929"/>
                        </a:cubicBezTo>
                        <a:cubicBezTo>
                          <a:pt x="3986225" y="3139289"/>
                          <a:pt x="3945901" y="3362784"/>
                          <a:pt x="3957260" y="3523426"/>
                        </a:cubicBezTo>
                        <a:cubicBezTo>
                          <a:pt x="3968619" y="3684068"/>
                          <a:pt x="3940947" y="3817981"/>
                          <a:pt x="3957260" y="4004160"/>
                        </a:cubicBezTo>
                        <a:cubicBezTo>
                          <a:pt x="3973573" y="4190339"/>
                          <a:pt x="3934767" y="4332046"/>
                          <a:pt x="3957260" y="4643184"/>
                        </a:cubicBezTo>
                        <a:cubicBezTo>
                          <a:pt x="3979753" y="4954322"/>
                          <a:pt x="3889276" y="5133487"/>
                          <a:pt x="3957260" y="5276345"/>
                        </a:cubicBezTo>
                        <a:cubicBezTo>
                          <a:pt x="3748531" y="5293597"/>
                          <a:pt x="3702076" y="5263612"/>
                          <a:pt x="3510655" y="5276345"/>
                        </a:cubicBezTo>
                        <a:cubicBezTo>
                          <a:pt x="3319235" y="5289078"/>
                          <a:pt x="3222721" y="5253169"/>
                          <a:pt x="3064050" y="5276345"/>
                        </a:cubicBezTo>
                        <a:cubicBezTo>
                          <a:pt x="2905379" y="5299521"/>
                          <a:pt x="2678170" y="5240919"/>
                          <a:pt x="2538300" y="5276345"/>
                        </a:cubicBezTo>
                        <a:cubicBezTo>
                          <a:pt x="2398430" y="5311771"/>
                          <a:pt x="2037707" y="5252316"/>
                          <a:pt x="1893832" y="5276345"/>
                        </a:cubicBezTo>
                        <a:cubicBezTo>
                          <a:pt x="1749957" y="5300374"/>
                          <a:pt x="1447711" y="5219751"/>
                          <a:pt x="1249364" y="5276345"/>
                        </a:cubicBezTo>
                        <a:cubicBezTo>
                          <a:pt x="1051017" y="5332939"/>
                          <a:pt x="772831" y="5269762"/>
                          <a:pt x="644468" y="5276345"/>
                        </a:cubicBezTo>
                        <a:cubicBezTo>
                          <a:pt x="516105" y="5282928"/>
                          <a:pt x="133150" y="5232652"/>
                          <a:pt x="0" y="5276345"/>
                        </a:cubicBezTo>
                        <a:cubicBezTo>
                          <a:pt x="-8623" y="5073376"/>
                          <a:pt x="39241" y="5013796"/>
                          <a:pt x="0" y="4848375"/>
                        </a:cubicBezTo>
                        <a:cubicBezTo>
                          <a:pt x="-39241" y="4682954"/>
                          <a:pt x="44367" y="4430060"/>
                          <a:pt x="0" y="4314878"/>
                        </a:cubicBezTo>
                        <a:cubicBezTo>
                          <a:pt x="-44367" y="4199696"/>
                          <a:pt x="32953" y="4030366"/>
                          <a:pt x="0" y="3886907"/>
                        </a:cubicBezTo>
                        <a:cubicBezTo>
                          <a:pt x="-32953" y="3743448"/>
                          <a:pt x="51488" y="3603927"/>
                          <a:pt x="0" y="3353410"/>
                        </a:cubicBezTo>
                        <a:cubicBezTo>
                          <a:pt x="-51488" y="3102893"/>
                          <a:pt x="11564" y="3059114"/>
                          <a:pt x="0" y="2819913"/>
                        </a:cubicBezTo>
                        <a:cubicBezTo>
                          <a:pt x="-11564" y="2580712"/>
                          <a:pt x="12574" y="2489108"/>
                          <a:pt x="0" y="2391943"/>
                        </a:cubicBezTo>
                        <a:cubicBezTo>
                          <a:pt x="-12574" y="2294778"/>
                          <a:pt x="5409" y="1887018"/>
                          <a:pt x="0" y="1752919"/>
                        </a:cubicBezTo>
                        <a:cubicBezTo>
                          <a:pt x="-5409" y="1618820"/>
                          <a:pt x="54949" y="1453360"/>
                          <a:pt x="0" y="1272185"/>
                        </a:cubicBezTo>
                        <a:cubicBezTo>
                          <a:pt x="-54949" y="1091010"/>
                          <a:pt x="9750" y="863936"/>
                          <a:pt x="0" y="633161"/>
                        </a:cubicBezTo>
                        <a:cubicBezTo>
                          <a:pt x="-9750" y="402386"/>
                          <a:pt x="69728" y="234481"/>
                          <a:pt x="0" y="0"/>
                        </a:cubicBezTo>
                        <a:close/>
                      </a:path>
                      <a:path w="3957260" h="5276345" stroke="0" extrusionOk="0">
                        <a:moveTo>
                          <a:pt x="0" y="0"/>
                        </a:moveTo>
                        <a:cubicBezTo>
                          <a:pt x="132449" y="-46276"/>
                          <a:pt x="310846" y="26094"/>
                          <a:pt x="486178" y="0"/>
                        </a:cubicBezTo>
                        <a:cubicBezTo>
                          <a:pt x="661510" y="-26094"/>
                          <a:pt x="826670" y="8757"/>
                          <a:pt x="1051501" y="0"/>
                        </a:cubicBezTo>
                        <a:cubicBezTo>
                          <a:pt x="1276332" y="-8757"/>
                          <a:pt x="1423268" y="14919"/>
                          <a:pt x="1537678" y="0"/>
                        </a:cubicBezTo>
                        <a:cubicBezTo>
                          <a:pt x="1652088" y="-14919"/>
                          <a:pt x="1879903" y="45857"/>
                          <a:pt x="2063428" y="0"/>
                        </a:cubicBezTo>
                        <a:cubicBezTo>
                          <a:pt x="2246953" y="-45857"/>
                          <a:pt x="2409210" y="8715"/>
                          <a:pt x="2510033" y="0"/>
                        </a:cubicBezTo>
                        <a:cubicBezTo>
                          <a:pt x="2610856" y="-8715"/>
                          <a:pt x="2878314" y="43503"/>
                          <a:pt x="3154502" y="0"/>
                        </a:cubicBezTo>
                        <a:cubicBezTo>
                          <a:pt x="3430690" y="-43503"/>
                          <a:pt x="3721199" y="25747"/>
                          <a:pt x="3957260" y="0"/>
                        </a:cubicBezTo>
                        <a:cubicBezTo>
                          <a:pt x="4021025" y="179581"/>
                          <a:pt x="3956705" y="333642"/>
                          <a:pt x="3957260" y="533497"/>
                        </a:cubicBezTo>
                        <a:cubicBezTo>
                          <a:pt x="3957815" y="733352"/>
                          <a:pt x="3908483" y="782813"/>
                          <a:pt x="3957260" y="961467"/>
                        </a:cubicBezTo>
                        <a:cubicBezTo>
                          <a:pt x="4006037" y="1140121"/>
                          <a:pt x="3931266" y="1222478"/>
                          <a:pt x="3957260" y="1442201"/>
                        </a:cubicBezTo>
                        <a:cubicBezTo>
                          <a:pt x="3983254" y="1661924"/>
                          <a:pt x="3890075" y="1910802"/>
                          <a:pt x="3957260" y="2081225"/>
                        </a:cubicBezTo>
                        <a:cubicBezTo>
                          <a:pt x="4024445" y="2251648"/>
                          <a:pt x="3908572" y="2442128"/>
                          <a:pt x="3957260" y="2667486"/>
                        </a:cubicBezTo>
                        <a:cubicBezTo>
                          <a:pt x="4005948" y="2892844"/>
                          <a:pt x="3922408" y="3037953"/>
                          <a:pt x="3957260" y="3200983"/>
                        </a:cubicBezTo>
                        <a:cubicBezTo>
                          <a:pt x="3992112" y="3364013"/>
                          <a:pt x="3921858" y="3611951"/>
                          <a:pt x="3957260" y="3734480"/>
                        </a:cubicBezTo>
                        <a:cubicBezTo>
                          <a:pt x="3992662" y="3857009"/>
                          <a:pt x="3946006" y="4271707"/>
                          <a:pt x="3957260" y="4426267"/>
                        </a:cubicBezTo>
                        <a:cubicBezTo>
                          <a:pt x="3968514" y="4580827"/>
                          <a:pt x="3950020" y="5100700"/>
                          <a:pt x="3957260" y="5276345"/>
                        </a:cubicBezTo>
                        <a:cubicBezTo>
                          <a:pt x="3744683" y="5299155"/>
                          <a:pt x="3466203" y="5223984"/>
                          <a:pt x="3312792" y="5276345"/>
                        </a:cubicBezTo>
                        <a:cubicBezTo>
                          <a:pt x="3159381" y="5328706"/>
                          <a:pt x="2858569" y="5209472"/>
                          <a:pt x="2668324" y="5276345"/>
                        </a:cubicBezTo>
                        <a:cubicBezTo>
                          <a:pt x="2478079" y="5343218"/>
                          <a:pt x="2227631" y="5273910"/>
                          <a:pt x="2063428" y="5276345"/>
                        </a:cubicBezTo>
                        <a:cubicBezTo>
                          <a:pt x="1899225" y="5278780"/>
                          <a:pt x="1764993" y="5245755"/>
                          <a:pt x="1616823" y="5276345"/>
                        </a:cubicBezTo>
                        <a:cubicBezTo>
                          <a:pt x="1468653" y="5306935"/>
                          <a:pt x="1368811" y="5255478"/>
                          <a:pt x="1130646" y="5276345"/>
                        </a:cubicBezTo>
                        <a:cubicBezTo>
                          <a:pt x="892481" y="5297212"/>
                          <a:pt x="719218" y="5239170"/>
                          <a:pt x="604895" y="5276345"/>
                        </a:cubicBezTo>
                        <a:cubicBezTo>
                          <a:pt x="490572" y="5313520"/>
                          <a:pt x="132058" y="5211267"/>
                          <a:pt x="0" y="5276345"/>
                        </a:cubicBezTo>
                        <a:cubicBezTo>
                          <a:pt x="-15253" y="5050906"/>
                          <a:pt x="43246" y="4913600"/>
                          <a:pt x="0" y="4795611"/>
                        </a:cubicBezTo>
                        <a:cubicBezTo>
                          <a:pt x="-43246" y="4677622"/>
                          <a:pt x="36636" y="4560162"/>
                          <a:pt x="0" y="4367641"/>
                        </a:cubicBezTo>
                        <a:cubicBezTo>
                          <a:pt x="-36636" y="4175120"/>
                          <a:pt x="11690" y="4026482"/>
                          <a:pt x="0" y="3886907"/>
                        </a:cubicBezTo>
                        <a:cubicBezTo>
                          <a:pt x="-11690" y="3747332"/>
                          <a:pt x="57564" y="3469962"/>
                          <a:pt x="0" y="3247883"/>
                        </a:cubicBezTo>
                        <a:cubicBezTo>
                          <a:pt x="-57564" y="3025804"/>
                          <a:pt x="4178" y="2878152"/>
                          <a:pt x="0" y="2714386"/>
                        </a:cubicBezTo>
                        <a:cubicBezTo>
                          <a:pt x="-4178" y="2550620"/>
                          <a:pt x="30610" y="2406263"/>
                          <a:pt x="0" y="2286416"/>
                        </a:cubicBezTo>
                        <a:cubicBezTo>
                          <a:pt x="-30610" y="2166569"/>
                          <a:pt x="23646" y="1857489"/>
                          <a:pt x="0" y="1594629"/>
                        </a:cubicBezTo>
                        <a:cubicBezTo>
                          <a:pt x="-23646" y="1331769"/>
                          <a:pt x="31680" y="1338707"/>
                          <a:pt x="0" y="1113895"/>
                        </a:cubicBezTo>
                        <a:cubicBezTo>
                          <a:pt x="-31680" y="889083"/>
                          <a:pt x="101720" y="472964"/>
                          <a:pt x="0" y="0"/>
                        </a:cubicBezTo>
                        <a:close/>
                      </a:path>
                    </a:pathLst>
                  </a:custGeom>
                  <ask:type>
                    <ask:lineSketchNone/>
                  </ask:type>
                </ask:lineSketchStyleProps>
              </a:ext>
            </a:extLst>
          </a:ln>
        </p:spPr>
      </p:pic>
      <p:sp>
        <p:nvSpPr>
          <p:cNvPr id="10" name="Rectangle: Rounded Corners 9">
            <a:extLst>
              <a:ext uri="{FF2B5EF4-FFF2-40B4-BE49-F238E27FC236}">
                <a16:creationId xmlns:a16="http://schemas.microsoft.com/office/drawing/2014/main" id="{A59BF30D-D3CF-988E-7E82-FA93B31C2CDB}"/>
              </a:ext>
            </a:extLst>
          </p:cNvPr>
          <p:cNvSpPr/>
          <p:nvPr/>
        </p:nvSpPr>
        <p:spPr>
          <a:xfrm>
            <a:off x="1554083" y="1167179"/>
            <a:ext cx="2087188" cy="573437"/>
          </a:xfrm>
          <a:prstGeom prst="roundRect">
            <a:avLst/>
          </a:prstGeom>
          <a:solidFill>
            <a:schemeClr val="accent4">
              <a:lumMod val="20000"/>
              <a:lumOff val="80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800" dirty="0">
                <a:solidFill>
                  <a:sysClr val="windowText" lastClr="000000"/>
                </a:solidFill>
                <a:latin typeface="UD Digi Kyokasho NK-R" panose="02020400000000000000" pitchFamily="18" charset="-128"/>
                <a:ea typeface="UD Digi Kyokasho NK-R" panose="02020400000000000000" pitchFamily="18" charset="-128"/>
              </a:rPr>
              <a:t>ガチャポン</a:t>
            </a:r>
            <a:endParaRPr lang="en-US" sz="2800" dirty="0">
              <a:solidFill>
                <a:sysClr val="windowText" lastClr="000000"/>
              </a:solidFill>
              <a:latin typeface="UD Digi Kyokasho NK-R" panose="02020400000000000000" pitchFamily="18" charset="-128"/>
              <a:ea typeface="UD Digi Kyokasho NK-R" panose="02020400000000000000" pitchFamily="18" charset="-128"/>
            </a:endParaRPr>
          </a:p>
        </p:txBody>
      </p:sp>
      <p:sp>
        <p:nvSpPr>
          <p:cNvPr id="11" name="Rectangle: Rounded Corners 10">
            <a:extLst>
              <a:ext uri="{FF2B5EF4-FFF2-40B4-BE49-F238E27FC236}">
                <a16:creationId xmlns:a16="http://schemas.microsoft.com/office/drawing/2014/main" id="{BF3ACC7F-95DA-C0F2-A991-59DEA573F17E}"/>
              </a:ext>
            </a:extLst>
          </p:cNvPr>
          <p:cNvSpPr/>
          <p:nvPr/>
        </p:nvSpPr>
        <p:spPr>
          <a:xfrm>
            <a:off x="5325035" y="860156"/>
            <a:ext cx="2309858" cy="880460"/>
          </a:xfrm>
          <a:prstGeom prst="roundRect">
            <a:avLst/>
          </a:prstGeom>
          <a:solidFill>
            <a:schemeClr val="accent4">
              <a:lumMod val="20000"/>
              <a:lumOff val="80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200" dirty="0">
                <a:solidFill>
                  <a:sysClr val="windowText" lastClr="000000"/>
                </a:solidFill>
                <a:latin typeface="UD Digi Kyokasho NK-R" panose="02020400000000000000" pitchFamily="18" charset="-128"/>
                <a:ea typeface="UD Digi Kyokasho NK-R" panose="02020400000000000000" pitchFamily="18" charset="-128"/>
              </a:rPr>
              <a:t>マスク</a:t>
            </a:r>
            <a:endParaRPr lang="en-US" sz="3200" dirty="0">
              <a:solidFill>
                <a:sysClr val="windowText" lastClr="000000"/>
              </a:solidFill>
              <a:latin typeface="UD Digi Kyokasho NK-R" panose="02020400000000000000" pitchFamily="18" charset="-128"/>
              <a:ea typeface="UD Digi Kyokasho NK-R" panose="02020400000000000000" pitchFamily="18" charset="-128"/>
            </a:endParaRPr>
          </a:p>
        </p:txBody>
      </p:sp>
      <p:sp>
        <p:nvSpPr>
          <p:cNvPr id="15" name="Rectangle: Rounded Corners 14">
            <a:extLst>
              <a:ext uri="{FF2B5EF4-FFF2-40B4-BE49-F238E27FC236}">
                <a16:creationId xmlns:a16="http://schemas.microsoft.com/office/drawing/2014/main" id="{F980CF5A-16D2-243C-55A2-CAFDF6289090}"/>
              </a:ext>
            </a:extLst>
          </p:cNvPr>
          <p:cNvSpPr/>
          <p:nvPr/>
        </p:nvSpPr>
        <p:spPr>
          <a:xfrm>
            <a:off x="9038456" y="426203"/>
            <a:ext cx="2058330" cy="573437"/>
          </a:xfrm>
          <a:prstGeom prst="roundRect">
            <a:avLst/>
          </a:prstGeom>
          <a:solidFill>
            <a:schemeClr val="accent4">
              <a:lumMod val="20000"/>
              <a:lumOff val="80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200" dirty="0">
                <a:solidFill>
                  <a:sysClr val="windowText" lastClr="000000"/>
                </a:solidFill>
                <a:latin typeface="UD Digi Kyokasho NK-R" panose="02020400000000000000" pitchFamily="18" charset="-128"/>
                <a:ea typeface="UD Digi Kyokasho NK-R" panose="02020400000000000000" pitchFamily="18" charset="-128"/>
              </a:rPr>
              <a:t>飲み物</a:t>
            </a:r>
            <a:endParaRPr lang="en-US" sz="3200" dirty="0">
              <a:solidFill>
                <a:sysClr val="windowText" lastClr="000000"/>
              </a:solidFill>
              <a:latin typeface="UD Digi Kyokasho NK-R" panose="02020400000000000000" pitchFamily="18" charset="-128"/>
              <a:ea typeface="UD Digi Kyokasho NK-R" panose="02020400000000000000" pitchFamily="18" charset="-128"/>
            </a:endParaRPr>
          </a:p>
        </p:txBody>
      </p:sp>
      <p:pic>
        <p:nvPicPr>
          <p:cNvPr id="6" name="Picture 5" descr="A close-up of several cards&#10;&#10;Description automatically generated">
            <a:extLst>
              <a:ext uri="{FF2B5EF4-FFF2-40B4-BE49-F238E27FC236}">
                <a16:creationId xmlns:a16="http://schemas.microsoft.com/office/drawing/2014/main" id="{D1A879E7-711A-83C2-35DD-B338FC4B03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8383" y="3473484"/>
            <a:ext cx="4586891" cy="3097797"/>
          </a:xfrm>
          <a:prstGeom prst="rect">
            <a:avLst/>
          </a:prstGeom>
        </p:spPr>
      </p:pic>
      <p:sp>
        <p:nvSpPr>
          <p:cNvPr id="13" name="Rectangle: Rounded Corners 12">
            <a:extLst>
              <a:ext uri="{FF2B5EF4-FFF2-40B4-BE49-F238E27FC236}">
                <a16:creationId xmlns:a16="http://schemas.microsoft.com/office/drawing/2014/main" id="{3A9231BB-F3EE-0B73-C824-651CDDFF4D47}"/>
              </a:ext>
            </a:extLst>
          </p:cNvPr>
          <p:cNvSpPr/>
          <p:nvPr/>
        </p:nvSpPr>
        <p:spPr>
          <a:xfrm>
            <a:off x="4248660" y="5998687"/>
            <a:ext cx="1736832" cy="573437"/>
          </a:xfrm>
          <a:prstGeom prst="roundRect">
            <a:avLst/>
          </a:prstGeom>
          <a:solidFill>
            <a:schemeClr val="accent4">
              <a:lumMod val="20000"/>
              <a:lumOff val="80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200" dirty="0">
                <a:solidFill>
                  <a:sysClr val="windowText" lastClr="000000"/>
                </a:solidFill>
                <a:latin typeface="UD Digi Kyokasho NK-R" panose="02020400000000000000" pitchFamily="18" charset="-128"/>
                <a:ea typeface="UD Digi Kyokasho NK-R" panose="02020400000000000000" pitchFamily="18" charset="-128"/>
              </a:rPr>
              <a:t>タバコ</a:t>
            </a:r>
            <a:endParaRPr lang="en-US" sz="3200" dirty="0">
              <a:solidFill>
                <a:sysClr val="windowText" lastClr="000000"/>
              </a:solidFill>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486739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722135-F28D-841B-F247-2ED9B64A1B91}"/>
              </a:ext>
            </a:extLst>
          </p:cNvPr>
          <p:cNvSpPr txBox="1">
            <a:spLocks/>
          </p:cNvSpPr>
          <p:nvPr/>
        </p:nvSpPr>
        <p:spPr>
          <a:xfrm>
            <a:off x="2986364" y="304978"/>
            <a:ext cx="9015412"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th-TH" altLang="ja-JP" sz="4000" dirty="0">
                <a:latin typeface="UD Digi Kyokasho NK-B" panose="02020700000000000000" pitchFamily="18" charset="-128"/>
                <a:ea typeface="UD Digi Kyokasho NK-B" panose="02020700000000000000" pitchFamily="18" charset="-128"/>
                <a:cs typeface="+mn-cs"/>
              </a:rPr>
            </a:br>
            <a:r>
              <a:rPr lang="ja-JP" altLang="en-US" sz="4000" dirty="0">
                <a:latin typeface="UD Digi Kyokasho NK-B" panose="02020700000000000000" pitchFamily="18" charset="-128"/>
                <a:ea typeface="UD Digi Kyokasho NK-B" panose="02020700000000000000" pitchFamily="18" charset="-128"/>
              </a:rPr>
              <a:t>日本で最も多い自動販売機は何ですか。</a:t>
            </a:r>
            <a:br>
              <a:rPr lang="th-TH" altLang="ja-JP" sz="4000" dirty="0">
                <a:latin typeface="UD Digi Kyokasho NK-B" panose="02020700000000000000" pitchFamily="18" charset="-128"/>
                <a:ea typeface="UD Digi Kyokasho NK-B" panose="02020700000000000000" pitchFamily="18" charset="-128"/>
                <a:cs typeface="+mn-cs"/>
              </a:rPr>
            </a:br>
            <a:endParaRPr kumimoji="1" lang="en-US" sz="4000" dirty="0">
              <a:latin typeface="UD Digi Kyokasho NK-B" panose="02020700000000000000" pitchFamily="18" charset="-128"/>
              <a:ea typeface="UD Digi Kyokasho NK-B" panose="02020700000000000000" pitchFamily="18" charset="-128"/>
              <a:cs typeface="+mn-cs"/>
            </a:endParaRPr>
          </a:p>
        </p:txBody>
      </p:sp>
      <p:sp>
        <p:nvSpPr>
          <p:cNvPr id="3" name="角丸四角形吹き出し 5">
            <a:extLst>
              <a:ext uri="{FF2B5EF4-FFF2-40B4-BE49-F238E27FC236}">
                <a16:creationId xmlns:a16="http://schemas.microsoft.com/office/drawing/2014/main" id="{FC05D661-6E65-6D58-7889-B46051A86E96}"/>
              </a:ext>
            </a:extLst>
          </p:cNvPr>
          <p:cNvSpPr/>
          <p:nvPr/>
        </p:nvSpPr>
        <p:spPr>
          <a:xfrm>
            <a:off x="1141815" y="304978"/>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a:latin typeface="UD Digi Kyokasho NK-B" panose="02020700000000000000" pitchFamily="18" charset="-128"/>
                <a:ea typeface="UD Digi Kyokasho NK-B" panose="02020700000000000000" pitchFamily="18" charset="-128"/>
              </a:rPr>
              <a:t>クイズ</a:t>
            </a:r>
            <a:endParaRPr kumimoji="1" lang="en-US" sz="4000" b="1">
              <a:latin typeface="UD Digi Kyokasho NK-B" panose="02020700000000000000" pitchFamily="18" charset="-128"/>
              <a:ea typeface="UD Digi Kyokasho NK-B" panose="02020700000000000000" pitchFamily="18" charset="-128"/>
            </a:endParaRPr>
          </a:p>
        </p:txBody>
      </p:sp>
      <p:sp>
        <p:nvSpPr>
          <p:cNvPr id="4" name="円形吹き出し 12">
            <a:extLst>
              <a:ext uri="{FF2B5EF4-FFF2-40B4-BE49-F238E27FC236}">
                <a16:creationId xmlns:a16="http://schemas.microsoft.com/office/drawing/2014/main" id="{E83B583F-C16B-2A1E-3D58-2B6435E7147E}"/>
              </a:ext>
            </a:extLst>
          </p:cNvPr>
          <p:cNvSpPr/>
          <p:nvPr/>
        </p:nvSpPr>
        <p:spPr>
          <a:xfrm>
            <a:off x="346961" y="567973"/>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latin typeface="UD Digi Kyokasho NK-B" panose="02020700000000000000" pitchFamily="18" charset="-128"/>
                <a:ea typeface="UD Digi Kyokasho NK-B" panose="02020700000000000000" pitchFamily="18" charset="-128"/>
              </a:rPr>
              <a:t>❓</a:t>
            </a:r>
            <a:endParaRPr kumimoji="1" lang="en-US" sz="3200">
              <a:latin typeface="UD Digi Kyokasho NK-B" panose="02020700000000000000" pitchFamily="18" charset="-128"/>
              <a:ea typeface="UD Digi Kyokasho NK-B" panose="02020700000000000000" pitchFamily="18" charset="-128"/>
            </a:endParaRPr>
          </a:p>
        </p:txBody>
      </p:sp>
      <p:sp>
        <p:nvSpPr>
          <p:cNvPr id="5" name="コンテンツ プレースホルダー 2">
            <a:extLst>
              <a:ext uri="{FF2B5EF4-FFF2-40B4-BE49-F238E27FC236}">
                <a16:creationId xmlns:a16="http://schemas.microsoft.com/office/drawing/2014/main" id="{13F52CB5-4E57-D905-DD17-FEB627EA82E1}"/>
              </a:ext>
            </a:extLst>
          </p:cNvPr>
          <p:cNvSpPr txBox="1">
            <a:spLocks/>
          </p:cNvSpPr>
          <p:nvPr/>
        </p:nvSpPr>
        <p:spPr>
          <a:xfrm>
            <a:off x="330964" y="2653555"/>
            <a:ext cx="5285495" cy="238220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th-TH" sz="4000" dirty="0">
              <a:latin typeface="UD Digi Kyokasho NK-R" panose="02020400000000000000" pitchFamily="18" charset="-128"/>
              <a:ea typeface="UD Digi Kyokasho NK-R" panose="02020400000000000000" pitchFamily="18" charset="-128"/>
            </a:endParaRPr>
          </a:p>
          <a:p>
            <a:pPr>
              <a:buAutoNum type="alphaLcPeriod"/>
            </a:pPr>
            <a:r>
              <a:rPr lang="en-US" altLang="ja-JP" sz="4000" dirty="0">
                <a:latin typeface="UD Digi Kyokasho NK-R" panose="02020400000000000000" pitchFamily="18" charset="-128"/>
                <a:ea typeface="UD Digi Kyokasho NK-R" panose="02020400000000000000" pitchFamily="18" charset="-128"/>
              </a:rPr>
              <a:t> </a:t>
            </a:r>
            <a:r>
              <a:rPr lang="ja-JP" altLang="en-US" sz="4000" dirty="0">
                <a:latin typeface="UD Digi Kyokasho NK-R" panose="02020400000000000000" pitchFamily="18" charset="-128"/>
                <a:ea typeface="UD Digi Kyokasho NK-R" panose="02020400000000000000" pitchFamily="18" charset="-128"/>
              </a:rPr>
              <a:t>アイスクリーム</a:t>
            </a:r>
            <a:endParaRPr lang="en-US" altLang="ja-JP" sz="4000" dirty="0">
              <a:latin typeface="UD Digi Kyokasho NK-R" panose="02020400000000000000" pitchFamily="18" charset="-128"/>
              <a:ea typeface="UD Digi Kyokasho NK-R" panose="02020400000000000000" pitchFamily="18" charset="-128"/>
            </a:endParaRPr>
          </a:p>
        </p:txBody>
      </p:sp>
      <p:sp>
        <p:nvSpPr>
          <p:cNvPr id="6" name="楕円 2">
            <a:extLst>
              <a:ext uri="{FF2B5EF4-FFF2-40B4-BE49-F238E27FC236}">
                <a16:creationId xmlns:a16="http://schemas.microsoft.com/office/drawing/2014/main" id="{A04DC59C-84E1-6F95-C29C-2D82429A5BFD}"/>
              </a:ext>
            </a:extLst>
          </p:cNvPr>
          <p:cNvSpPr/>
          <p:nvPr/>
        </p:nvSpPr>
        <p:spPr>
          <a:xfrm>
            <a:off x="6407511" y="3311256"/>
            <a:ext cx="548640" cy="5334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pic>
        <p:nvPicPr>
          <p:cNvPr id="7" name="Picture 6">
            <a:extLst>
              <a:ext uri="{FF2B5EF4-FFF2-40B4-BE49-F238E27FC236}">
                <a16:creationId xmlns:a16="http://schemas.microsoft.com/office/drawing/2014/main" id="{C9DB23DC-739B-E308-9799-45BE1333E306}"/>
              </a:ext>
            </a:extLst>
          </p:cNvPr>
          <p:cNvPicPr>
            <a:picLocks noChangeAspect="1"/>
          </p:cNvPicPr>
          <p:nvPr/>
        </p:nvPicPr>
        <p:blipFill>
          <a:blip r:embed="rId3"/>
          <a:stretch>
            <a:fillRect/>
          </a:stretch>
        </p:blipFill>
        <p:spPr>
          <a:xfrm>
            <a:off x="9562262" y="2058718"/>
            <a:ext cx="2058358" cy="2819521"/>
          </a:xfrm>
          <a:prstGeom prst="rect">
            <a:avLst/>
          </a:prstGeom>
        </p:spPr>
      </p:pic>
      <p:sp>
        <p:nvSpPr>
          <p:cNvPr id="8" name="コンテンツ プレースホルダー 2">
            <a:extLst>
              <a:ext uri="{FF2B5EF4-FFF2-40B4-BE49-F238E27FC236}">
                <a16:creationId xmlns:a16="http://schemas.microsoft.com/office/drawing/2014/main" id="{18102E16-A3C1-DEB5-CE71-77A4CDAE4A8E}"/>
              </a:ext>
            </a:extLst>
          </p:cNvPr>
          <p:cNvSpPr txBox="1">
            <a:spLocks/>
          </p:cNvSpPr>
          <p:nvPr/>
        </p:nvSpPr>
        <p:spPr>
          <a:xfrm>
            <a:off x="6407511" y="3311256"/>
            <a:ext cx="3233794"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sz="4400" dirty="0">
                <a:latin typeface="UD Digi Kyokasho NK-R" panose="02020400000000000000" pitchFamily="18" charset="-128"/>
                <a:ea typeface="UD Digi Kyokasho NK-R" panose="02020400000000000000" pitchFamily="18" charset="-128"/>
              </a:rPr>
              <a:t>b.  </a:t>
            </a:r>
            <a:r>
              <a:rPr kumimoji="1" lang="ja-JP" altLang="en-US" sz="4400" dirty="0">
                <a:latin typeface="UD Digi Kyokasho NK-R" panose="02020400000000000000" pitchFamily="18" charset="-128"/>
                <a:ea typeface="UD Digi Kyokasho NK-R" panose="02020400000000000000" pitchFamily="18" charset="-128"/>
              </a:rPr>
              <a:t>飲み物</a:t>
            </a:r>
            <a:endParaRPr kumimoji="1" lang="th-TH" sz="4400" dirty="0">
              <a:latin typeface="UD Digi Kyokasho NK-R" panose="02020400000000000000" pitchFamily="18" charset="-128"/>
              <a:ea typeface="UD Digi Kyokasho NK-R" panose="02020400000000000000" pitchFamily="18" charset="-128"/>
            </a:endParaRPr>
          </a:p>
        </p:txBody>
      </p:sp>
      <p:pic>
        <p:nvPicPr>
          <p:cNvPr id="10" name="Picture 9">
            <a:extLst>
              <a:ext uri="{FF2B5EF4-FFF2-40B4-BE49-F238E27FC236}">
                <a16:creationId xmlns:a16="http://schemas.microsoft.com/office/drawing/2014/main" id="{8D0BFBEA-3ECB-B98A-1415-1C12CDADB2E1}"/>
              </a:ext>
            </a:extLst>
          </p:cNvPr>
          <p:cNvPicPr>
            <a:picLocks noChangeAspect="1"/>
          </p:cNvPicPr>
          <p:nvPr/>
        </p:nvPicPr>
        <p:blipFill>
          <a:blip r:embed="rId4"/>
          <a:stretch>
            <a:fillRect/>
          </a:stretch>
        </p:blipFill>
        <p:spPr>
          <a:xfrm>
            <a:off x="4126250" y="2355862"/>
            <a:ext cx="2281261" cy="2679895"/>
          </a:xfrm>
          <a:prstGeom prst="rect">
            <a:avLst/>
          </a:prstGeom>
        </p:spPr>
      </p:pic>
    </p:spTree>
    <p:extLst>
      <p:ext uri="{BB962C8B-B14F-4D97-AF65-F5344CB8AC3E}">
        <p14:creationId xmlns:p14="http://schemas.microsoft.com/office/powerpoint/2010/main" val="22441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6E72F63-C7FE-AD8B-F670-EAC29B7D3410}"/>
              </a:ext>
            </a:extLst>
          </p:cNvPr>
          <p:cNvPicPr>
            <a:picLocks noChangeAspect="1"/>
          </p:cNvPicPr>
          <p:nvPr/>
        </p:nvPicPr>
        <p:blipFill>
          <a:blip r:embed="rId3"/>
          <a:stretch>
            <a:fillRect/>
          </a:stretch>
        </p:blipFill>
        <p:spPr>
          <a:xfrm>
            <a:off x="10482869" y="4570489"/>
            <a:ext cx="1542877" cy="1908152"/>
          </a:xfrm>
          <a:prstGeom prst="rect">
            <a:avLst/>
          </a:prstGeom>
        </p:spPr>
      </p:pic>
      <p:pic>
        <p:nvPicPr>
          <p:cNvPr id="2" name="Picture 1">
            <a:extLst>
              <a:ext uri="{FF2B5EF4-FFF2-40B4-BE49-F238E27FC236}">
                <a16:creationId xmlns:a16="http://schemas.microsoft.com/office/drawing/2014/main" id="{8631C560-9D85-B058-83CB-BA0AA714BF27}"/>
              </a:ext>
            </a:extLst>
          </p:cNvPr>
          <p:cNvPicPr>
            <a:picLocks noChangeAspect="1"/>
          </p:cNvPicPr>
          <p:nvPr/>
        </p:nvPicPr>
        <p:blipFill>
          <a:blip r:embed="rId4"/>
          <a:stretch>
            <a:fillRect/>
          </a:stretch>
        </p:blipFill>
        <p:spPr>
          <a:xfrm>
            <a:off x="3977885" y="1053885"/>
            <a:ext cx="3957260" cy="5276345"/>
          </a:xfrm>
          <a:prstGeom prst="rect">
            <a:avLst/>
          </a:prstGeom>
          <a:ln w="57150">
            <a:solidFill>
              <a:srgbClr val="C00000"/>
            </a:solidFill>
            <a:prstDash val="sysDash"/>
            <a:extLst>
              <a:ext uri="{C807C97D-BFC1-408E-A445-0C87EB9F89A2}">
                <ask:lineSketchStyleProps xmlns:ask="http://schemas.microsoft.com/office/drawing/2018/sketchyshapes" sd="616120508">
                  <a:custGeom>
                    <a:avLst/>
                    <a:gdLst>
                      <a:gd name="connsiteX0" fmla="*/ 0 w 3957260"/>
                      <a:gd name="connsiteY0" fmla="*/ 0 h 5276345"/>
                      <a:gd name="connsiteX1" fmla="*/ 604895 w 3957260"/>
                      <a:gd name="connsiteY1" fmla="*/ 0 h 5276345"/>
                      <a:gd name="connsiteX2" fmla="*/ 1170218 w 3957260"/>
                      <a:gd name="connsiteY2" fmla="*/ 0 h 5276345"/>
                      <a:gd name="connsiteX3" fmla="*/ 1735541 w 3957260"/>
                      <a:gd name="connsiteY3" fmla="*/ 0 h 5276345"/>
                      <a:gd name="connsiteX4" fmla="*/ 2380009 w 3957260"/>
                      <a:gd name="connsiteY4" fmla="*/ 0 h 5276345"/>
                      <a:gd name="connsiteX5" fmla="*/ 3024477 w 3957260"/>
                      <a:gd name="connsiteY5" fmla="*/ 0 h 5276345"/>
                      <a:gd name="connsiteX6" fmla="*/ 3957260 w 3957260"/>
                      <a:gd name="connsiteY6" fmla="*/ 0 h 5276345"/>
                      <a:gd name="connsiteX7" fmla="*/ 3957260 w 3957260"/>
                      <a:gd name="connsiteY7" fmla="*/ 480734 h 5276345"/>
                      <a:gd name="connsiteX8" fmla="*/ 3957260 w 3957260"/>
                      <a:gd name="connsiteY8" fmla="*/ 908704 h 5276345"/>
                      <a:gd name="connsiteX9" fmla="*/ 3957260 w 3957260"/>
                      <a:gd name="connsiteY9" fmla="*/ 1336674 h 5276345"/>
                      <a:gd name="connsiteX10" fmla="*/ 3957260 w 3957260"/>
                      <a:gd name="connsiteY10" fmla="*/ 1870171 h 5276345"/>
                      <a:gd name="connsiteX11" fmla="*/ 3957260 w 3957260"/>
                      <a:gd name="connsiteY11" fmla="*/ 2509195 h 5276345"/>
                      <a:gd name="connsiteX12" fmla="*/ 3957260 w 3957260"/>
                      <a:gd name="connsiteY12" fmla="*/ 2989929 h 5276345"/>
                      <a:gd name="connsiteX13" fmla="*/ 3957260 w 3957260"/>
                      <a:gd name="connsiteY13" fmla="*/ 3523426 h 5276345"/>
                      <a:gd name="connsiteX14" fmla="*/ 3957260 w 3957260"/>
                      <a:gd name="connsiteY14" fmla="*/ 4004160 h 5276345"/>
                      <a:gd name="connsiteX15" fmla="*/ 3957260 w 3957260"/>
                      <a:gd name="connsiteY15" fmla="*/ 4643184 h 5276345"/>
                      <a:gd name="connsiteX16" fmla="*/ 3957260 w 3957260"/>
                      <a:gd name="connsiteY16" fmla="*/ 5276345 h 5276345"/>
                      <a:gd name="connsiteX17" fmla="*/ 3510655 w 3957260"/>
                      <a:gd name="connsiteY17" fmla="*/ 5276345 h 5276345"/>
                      <a:gd name="connsiteX18" fmla="*/ 3064050 w 3957260"/>
                      <a:gd name="connsiteY18" fmla="*/ 5276345 h 5276345"/>
                      <a:gd name="connsiteX19" fmla="*/ 2538300 w 3957260"/>
                      <a:gd name="connsiteY19" fmla="*/ 5276345 h 5276345"/>
                      <a:gd name="connsiteX20" fmla="*/ 1893832 w 3957260"/>
                      <a:gd name="connsiteY20" fmla="*/ 5276345 h 5276345"/>
                      <a:gd name="connsiteX21" fmla="*/ 1249364 w 3957260"/>
                      <a:gd name="connsiteY21" fmla="*/ 5276345 h 5276345"/>
                      <a:gd name="connsiteX22" fmla="*/ 644468 w 3957260"/>
                      <a:gd name="connsiteY22" fmla="*/ 5276345 h 5276345"/>
                      <a:gd name="connsiteX23" fmla="*/ 0 w 3957260"/>
                      <a:gd name="connsiteY23" fmla="*/ 5276345 h 5276345"/>
                      <a:gd name="connsiteX24" fmla="*/ 0 w 3957260"/>
                      <a:gd name="connsiteY24" fmla="*/ 4848375 h 5276345"/>
                      <a:gd name="connsiteX25" fmla="*/ 0 w 3957260"/>
                      <a:gd name="connsiteY25" fmla="*/ 4314878 h 5276345"/>
                      <a:gd name="connsiteX26" fmla="*/ 0 w 3957260"/>
                      <a:gd name="connsiteY26" fmla="*/ 3886907 h 5276345"/>
                      <a:gd name="connsiteX27" fmla="*/ 0 w 3957260"/>
                      <a:gd name="connsiteY27" fmla="*/ 3353410 h 5276345"/>
                      <a:gd name="connsiteX28" fmla="*/ 0 w 3957260"/>
                      <a:gd name="connsiteY28" fmla="*/ 2819913 h 5276345"/>
                      <a:gd name="connsiteX29" fmla="*/ 0 w 3957260"/>
                      <a:gd name="connsiteY29" fmla="*/ 2391943 h 5276345"/>
                      <a:gd name="connsiteX30" fmla="*/ 0 w 3957260"/>
                      <a:gd name="connsiteY30" fmla="*/ 1752919 h 5276345"/>
                      <a:gd name="connsiteX31" fmla="*/ 0 w 3957260"/>
                      <a:gd name="connsiteY31" fmla="*/ 1272185 h 5276345"/>
                      <a:gd name="connsiteX32" fmla="*/ 0 w 3957260"/>
                      <a:gd name="connsiteY32" fmla="*/ 633161 h 5276345"/>
                      <a:gd name="connsiteX33" fmla="*/ 0 w 3957260"/>
                      <a:gd name="connsiteY33" fmla="*/ 0 h 527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57260" h="5276345" fill="none" extrusionOk="0">
                        <a:moveTo>
                          <a:pt x="0" y="0"/>
                        </a:moveTo>
                        <a:cubicBezTo>
                          <a:pt x="156860" y="-59331"/>
                          <a:pt x="453399" y="7483"/>
                          <a:pt x="604895" y="0"/>
                        </a:cubicBezTo>
                        <a:cubicBezTo>
                          <a:pt x="756391" y="-7483"/>
                          <a:pt x="922773" y="65393"/>
                          <a:pt x="1170218" y="0"/>
                        </a:cubicBezTo>
                        <a:cubicBezTo>
                          <a:pt x="1417663" y="-65393"/>
                          <a:pt x="1477018" y="58071"/>
                          <a:pt x="1735541" y="0"/>
                        </a:cubicBezTo>
                        <a:cubicBezTo>
                          <a:pt x="1994064" y="-58071"/>
                          <a:pt x="2236564" y="42419"/>
                          <a:pt x="2380009" y="0"/>
                        </a:cubicBezTo>
                        <a:cubicBezTo>
                          <a:pt x="2523454" y="-42419"/>
                          <a:pt x="2871904" y="22872"/>
                          <a:pt x="3024477" y="0"/>
                        </a:cubicBezTo>
                        <a:cubicBezTo>
                          <a:pt x="3177050" y="-22872"/>
                          <a:pt x="3687149" y="18055"/>
                          <a:pt x="3957260" y="0"/>
                        </a:cubicBezTo>
                        <a:cubicBezTo>
                          <a:pt x="3981045" y="211979"/>
                          <a:pt x="3953235" y="311440"/>
                          <a:pt x="3957260" y="480734"/>
                        </a:cubicBezTo>
                        <a:cubicBezTo>
                          <a:pt x="3961285" y="650028"/>
                          <a:pt x="3919108" y="723558"/>
                          <a:pt x="3957260" y="908704"/>
                        </a:cubicBezTo>
                        <a:cubicBezTo>
                          <a:pt x="3995412" y="1093850"/>
                          <a:pt x="3945619" y="1244801"/>
                          <a:pt x="3957260" y="1336674"/>
                        </a:cubicBezTo>
                        <a:cubicBezTo>
                          <a:pt x="3968901" y="1428547"/>
                          <a:pt x="3907714" y="1657557"/>
                          <a:pt x="3957260" y="1870171"/>
                        </a:cubicBezTo>
                        <a:cubicBezTo>
                          <a:pt x="4006806" y="2082785"/>
                          <a:pt x="3944023" y="2222693"/>
                          <a:pt x="3957260" y="2509195"/>
                        </a:cubicBezTo>
                        <a:cubicBezTo>
                          <a:pt x="3970497" y="2795697"/>
                          <a:pt x="3928295" y="2840569"/>
                          <a:pt x="3957260" y="2989929"/>
                        </a:cubicBezTo>
                        <a:cubicBezTo>
                          <a:pt x="3986225" y="3139289"/>
                          <a:pt x="3945901" y="3362784"/>
                          <a:pt x="3957260" y="3523426"/>
                        </a:cubicBezTo>
                        <a:cubicBezTo>
                          <a:pt x="3968619" y="3684068"/>
                          <a:pt x="3940947" y="3817981"/>
                          <a:pt x="3957260" y="4004160"/>
                        </a:cubicBezTo>
                        <a:cubicBezTo>
                          <a:pt x="3973573" y="4190339"/>
                          <a:pt x="3934767" y="4332046"/>
                          <a:pt x="3957260" y="4643184"/>
                        </a:cubicBezTo>
                        <a:cubicBezTo>
                          <a:pt x="3979753" y="4954322"/>
                          <a:pt x="3889276" y="5133487"/>
                          <a:pt x="3957260" y="5276345"/>
                        </a:cubicBezTo>
                        <a:cubicBezTo>
                          <a:pt x="3748531" y="5293597"/>
                          <a:pt x="3702076" y="5263612"/>
                          <a:pt x="3510655" y="5276345"/>
                        </a:cubicBezTo>
                        <a:cubicBezTo>
                          <a:pt x="3319235" y="5289078"/>
                          <a:pt x="3222721" y="5253169"/>
                          <a:pt x="3064050" y="5276345"/>
                        </a:cubicBezTo>
                        <a:cubicBezTo>
                          <a:pt x="2905379" y="5299521"/>
                          <a:pt x="2678170" y="5240919"/>
                          <a:pt x="2538300" y="5276345"/>
                        </a:cubicBezTo>
                        <a:cubicBezTo>
                          <a:pt x="2398430" y="5311771"/>
                          <a:pt x="2037707" y="5252316"/>
                          <a:pt x="1893832" y="5276345"/>
                        </a:cubicBezTo>
                        <a:cubicBezTo>
                          <a:pt x="1749957" y="5300374"/>
                          <a:pt x="1447711" y="5219751"/>
                          <a:pt x="1249364" y="5276345"/>
                        </a:cubicBezTo>
                        <a:cubicBezTo>
                          <a:pt x="1051017" y="5332939"/>
                          <a:pt x="772831" y="5269762"/>
                          <a:pt x="644468" y="5276345"/>
                        </a:cubicBezTo>
                        <a:cubicBezTo>
                          <a:pt x="516105" y="5282928"/>
                          <a:pt x="133150" y="5232652"/>
                          <a:pt x="0" y="5276345"/>
                        </a:cubicBezTo>
                        <a:cubicBezTo>
                          <a:pt x="-8623" y="5073376"/>
                          <a:pt x="39241" y="5013796"/>
                          <a:pt x="0" y="4848375"/>
                        </a:cubicBezTo>
                        <a:cubicBezTo>
                          <a:pt x="-39241" y="4682954"/>
                          <a:pt x="44367" y="4430060"/>
                          <a:pt x="0" y="4314878"/>
                        </a:cubicBezTo>
                        <a:cubicBezTo>
                          <a:pt x="-44367" y="4199696"/>
                          <a:pt x="32953" y="4030366"/>
                          <a:pt x="0" y="3886907"/>
                        </a:cubicBezTo>
                        <a:cubicBezTo>
                          <a:pt x="-32953" y="3743448"/>
                          <a:pt x="51488" y="3603927"/>
                          <a:pt x="0" y="3353410"/>
                        </a:cubicBezTo>
                        <a:cubicBezTo>
                          <a:pt x="-51488" y="3102893"/>
                          <a:pt x="11564" y="3059114"/>
                          <a:pt x="0" y="2819913"/>
                        </a:cubicBezTo>
                        <a:cubicBezTo>
                          <a:pt x="-11564" y="2580712"/>
                          <a:pt x="12574" y="2489108"/>
                          <a:pt x="0" y="2391943"/>
                        </a:cubicBezTo>
                        <a:cubicBezTo>
                          <a:pt x="-12574" y="2294778"/>
                          <a:pt x="5409" y="1887018"/>
                          <a:pt x="0" y="1752919"/>
                        </a:cubicBezTo>
                        <a:cubicBezTo>
                          <a:pt x="-5409" y="1618820"/>
                          <a:pt x="54949" y="1453360"/>
                          <a:pt x="0" y="1272185"/>
                        </a:cubicBezTo>
                        <a:cubicBezTo>
                          <a:pt x="-54949" y="1091010"/>
                          <a:pt x="9750" y="863936"/>
                          <a:pt x="0" y="633161"/>
                        </a:cubicBezTo>
                        <a:cubicBezTo>
                          <a:pt x="-9750" y="402386"/>
                          <a:pt x="69728" y="234481"/>
                          <a:pt x="0" y="0"/>
                        </a:cubicBezTo>
                        <a:close/>
                      </a:path>
                      <a:path w="3957260" h="5276345" stroke="0" extrusionOk="0">
                        <a:moveTo>
                          <a:pt x="0" y="0"/>
                        </a:moveTo>
                        <a:cubicBezTo>
                          <a:pt x="132449" y="-46276"/>
                          <a:pt x="310846" y="26094"/>
                          <a:pt x="486178" y="0"/>
                        </a:cubicBezTo>
                        <a:cubicBezTo>
                          <a:pt x="661510" y="-26094"/>
                          <a:pt x="826670" y="8757"/>
                          <a:pt x="1051501" y="0"/>
                        </a:cubicBezTo>
                        <a:cubicBezTo>
                          <a:pt x="1276332" y="-8757"/>
                          <a:pt x="1423268" y="14919"/>
                          <a:pt x="1537678" y="0"/>
                        </a:cubicBezTo>
                        <a:cubicBezTo>
                          <a:pt x="1652088" y="-14919"/>
                          <a:pt x="1879903" y="45857"/>
                          <a:pt x="2063428" y="0"/>
                        </a:cubicBezTo>
                        <a:cubicBezTo>
                          <a:pt x="2246953" y="-45857"/>
                          <a:pt x="2409210" y="8715"/>
                          <a:pt x="2510033" y="0"/>
                        </a:cubicBezTo>
                        <a:cubicBezTo>
                          <a:pt x="2610856" y="-8715"/>
                          <a:pt x="2878314" y="43503"/>
                          <a:pt x="3154502" y="0"/>
                        </a:cubicBezTo>
                        <a:cubicBezTo>
                          <a:pt x="3430690" y="-43503"/>
                          <a:pt x="3721199" y="25747"/>
                          <a:pt x="3957260" y="0"/>
                        </a:cubicBezTo>
                        <a:cubicBezTo>
                          <a:pt x="4021025" y="179581"/>
                          <a:pt x="3956705" y="333642"/>
                          <a:pt x="3957260" y="533497"/>
                        </a:cubicBezTo>
                        <a:cubicBezTo>
                          <a:pt x="3957815" y="733352"/>
                          <a:pt x="3908483" y="782813"/>
                          <a:pt x="3957260" y="961467"/>
                        </a:cubicBezTo>
                        <a:cubicBezTo>
                          <a:pt x="4006037" y="1140121"/>
                          <a:pt x="3931266" y="1222478"/>
                          <a:pt x="3957260" y="1442201"/>
                        </a:cubicBezTo>
                        <a:cubicBezTo>
                          <a:pt x="3983254" y="1661924"/>
                          <a:pt x="3890075" y="1910802"/>
                          <a:pt x="3957260" y="2081225"/>
                        </a:cubicBezTo>
                        <a:cubicBezTo>
                          <a:pt x="4024445" y="2251648"/>
                          <a:pt x="3908572" y="2442128"/>
                          <a:pt x="3957260" y="2667486"/>
                        </a:cubicBezTo>
                        <a:cubicBezTo>
                          <a:pt x="4005948" y="2892844"/>
                          <a:pt x="3922408" y="3037953"/>
                          <a:pt x="3957260" y="3200983"/>
                        </a:cubicBezTo>
                        <a:cubicBezTo>
                          <a:pt x="3992112" y="3364013"/>
                          <a:pt x="3921858" y="3611951"/>
                          <a:pt x="3957260" y="3734480"/>
                        </a:cubicBezTo>
                        <a:cubicBezTo>
                          <a:pt x="3992662" y="3857009"/>
                          <a:pt x="3946006" y="4271707"/>
                          <a:pt x="3957260" y="4426267"/>
                        </a:cubicBezTo>
                        <a:cubicBezTo>
                          <a:pt x="3968514" y="4580827"/>
                          <a:pt x="3950020" y="5100700"/>
                          <a:pt x="3957260" y="5276345"/>
                        </a:cubicBezTo>
                        <a:cubicBezTo>
                          <a:pt x="3744683" y="5299155"/>
                          <a:pt x="3466203" y="5223984"/>
                          <a:pt x="3312792" y="5276345"/>
                        </a:cubicBezTo>
                        <a:cubicBezTo>
                          <a:pt x="3159381" y="5328706"/>
                          <a:pt x="2858569" y="5209472"/>
                          <a:pt x="2668324" y="5276345"/>
                        </a:cubicBezTo>
                        <a:cubicBezTo>
                          <a:pt x="2478079" y="5343218"/>
                          <a:pt x="2227631" y="5273910"/>
                          <a:pt x="2063428" y="5276345"/>
                        </a:cubicBezTo>
                        <a:cubicBezTo>
                          <a:pt x="1899225" y="5278780"/>
                          <a:pt x="1764993" y="5245755"/>
                          <a:pt x="1616823" y="5276345"/>
                        </a:cubicBezTo>
                        <a:cubicBezTo>
                          <a:pt x="1468653" y="5306935"/>
                          <a:pt x="1368811" y="5255478"/>
                          <a:pt x="1130646" y="5276345"/>
                        </a:cubicBezTo>
                        <a:cubicBezTo>
                          <a:pt x="892481" y="5297212"/>
                          <a:pt x="719218" y="5239170"/>
                          <a:pt x="604895" y="5276345"/>
                        </a:cubicBezTo>
                        <a:cubicBezTo>
                          <a:pt x="490572" y="5313520"/>
                          <a:pt x="132058" y="5211267"/>
                          <a:pt x="0" y="5276345"/>
                        </a:cubicBezTo>
                        <a:cubicBezTo>
                          <a:pt x="-15253" y="5050906"/>
                          <a:pt x="43246" y="4913600"/>
                          <a:pt x="0" y="4795611"/>
                        </a:cubicBezTo>
                        <a:cubicBezTo>
                          <a:pt x="-43246" y="4677622"/>
                          <a:pt x="36636" y="4560162"/>
                          <a:pt x="0" y="4367641"/>
                        </a:cubicBezTo>
                        <a:cubicBezTo>
                          <a:pt x="-36636" y="4175120"/>
                          <a:pt x="11690" y="4026482"/>
                          <a:pt x="0" y="3886907"/>
                        </a:cubicBezTo>
                        <a:cubicBezTo>
                          <a:pt x="-11690" y="3747332"/>
                          <a:pt x="57564" y="3469962"/>
                          <a:pt x="0" y="3247883"/>
                        </a:cubicBezTo>
                        <a:cubicBezTo>
                          <a:pt x="-57564" y="3025804"/>
                          <a:pt x="4178" y="2878152"/>
                          <a:pt x="0" y="2714386"/>
                        </a:cubicBezTo>
                        <a:cubicBezTo>
                          <a:pt x="-4178" y="2550620"/>
                          <a:pt x="30610" y="2406263"/>
                          <a:pt x="0" y="2286416"/>
                        </a:cubicBezTo>
                        <a:cubicBezTo>
                          <a:pt x="-30610" y="2166569"/>
                          <a:pt x="23646" y="1857489"/>
                          <a:pt x="0" y="1594629"/>
                        </a:cubicBezTo>
                        <a:cubicBezTo>
                          <a:pt x="-23646" y="1331769"/>
                          <a:pt x="31680" y="1338707"/>
                          <a:pt x="0" y="1113895"/>
                        </a:cubicBezTo>
                        <a:cubicBezTo>
                          <a:pt x="-31680" y="889083"/>
                          <a:pt x="101720" y="472964"/>
                          <a:pt x="0" y="0"/>
                        </a:cubicBezTo>
                        <a:close/>
                      </a:path>
                    </a:pathLst>
                  </a:custGeom>
                  <ask:type>
                    <ask:lineSketchNone/>
                  </ask:type>
                </ask:lineSketchStyleProps>
              </a:ext>
            </a:extLst>
          </a:ln>
        </p:spPr>
      </p:pic>
      <p:sp>
        <p:nvSpPr>
          <p:cNvPr id="3" name="Rectangle 2">
            <a:extLst>
              <a:ext uri="{FF2B5EF4-FFF2-40B4-BE49-F238E27FC236}">
                <a16:creationId xmlns:a16="http://schemas.microsoft.com/office/drawing/2014/main" id="{72875732-E5DA-9AAE-5BE3-06D35E6822C6}"/>
              </a:ext>
            </a:extLst>
          </p:cNvPr>
          <p:cNvSpPr/>
          <p:nvPr/>
        </p:nvSpPr>
        <p:spPr>
          <a:xfrm>
            <a:off x="718088" y="139870"/>
            <a:ext cx="11473912" cy="830997"/>
          </a:xfrm>
          <a:prstGeom prst="rect">
            <a:avLst/>
          </a:prstGeom>
          <a:noFill/>
        </p:spPr>
        <p:txBody>
          <a:bodyPr wrap="square" lIns="91440" tIns="45720" rIns="91440" bIns="45720">
            <a:spAutoFit/>
          </a:bodyPr>
          <a:lstStyle/>
          <a:p>
            <a:r>
              <a:rPr lang="ja-JP" altLang="en-US" sz="2400" b="0" i="0" dirty="0">
                <a:solidFill>
                  <a:srgbClr val="333333"/>
                </a:solidFill>
                <a:effectLst/>
                <a:latin typeface="UD Digi Kyokasho NK-R" panose="02020400000000000000" pitchFamily="18" charset="-128"/>
                <a:ea typeface="UD Digi Kyokasho NK-R" panose="02020400000000000000" pitchFamily="18" charset="-128"/>
              </a:rPr>
              <a:t>一般社団法人日本自動販売機工業会の調査によると、</a:t>
            </a:r>
            <a:r>
              <a:rPr lang="en-US" altLang="ja-JP" sz="2400" b="0" i="0" dirty="0">
                <a:solidFill>
                  <a:srgbClr val="333333"/>
                </a:solidFill>
                <a:effectLst/>
                <a:latin typeface="UD Digi Kyokasho NK-R" panose="02020400000000000000" pitchFamily="18" charset="-128"/>
                <a:ea typeface="UD Digi Kyokasho NK-R" panose="02020400000000000000" pitchFamily="18" charset="-128"/>
              </a:rPr>
              <a:t>2018</a:t>
            </a:r>
            <a:r>
              <a:rPr lang="ja-JP" altLang="en-US" sz="2400" b="0" i="0" dirty="0">
                <a:solidFill>
                  <a:srgbClr val="333333"/>
                </a:solidFill>
                <a:effectLst/>
                <a:latin typeface="UD Digi Kyokasho NK-R" panose="02020400000000000000" pitchFamily="18" charset="-128"/>
                <a:ea typeface="UD Digi Kyokasho NK-R" panose="02020400000000000000" pitchFamily="18" charset="-128"/>
              </a:rPr>
              <a:t>年末の清涼飲料自販機の普及台数は次のとおりです。</a:t>
            </a:r>
            <a:endParaRPr lang="en-US" sz="3600" b="0" cap="none" spc="0" dirty="0">
              <a:ln w="0"/>
              <a:latin typeface="UD Digi Kyokasho NK-R" panose="02020400000000000000" pitchFamily="18" charset="-128"/>
              <a:ea typeface="UD Digi Kyokasho NK-R" panose="02020400000000000000" pitchFamily="18" charset="-128"/>
            </a:endParaRPr>
          </a:p>
        </p:txBody>
      </p:sp>
      <p:sp>
        <p:nvSpPr>
          <p:cNvPr id="5" name="Speech Bubble: Oval 4">
            <a:extLst>
              <a:ext uri="{FF2B5EF4-FFF2-40B4-BE49-F238E27FC236}">
                <a16:creationId xmlns:a16="http://schemas.microsoft.com/office/drawing/2014/main" id="{7EC5F113-30F4-ECD3-978C-8EEC206C82A9}"/>
              </a:ext>
            </a:extLst>
          </p:cNvPr>
          <p:cNvSpPr/>
          <p:nvPr/>
        </p:nvSpPr>
        <p:spPr>
          <a:xfrm>
            <a:off x="167897" y="2019605"/>
            <a:ext cx="3957260" cy="2092763"/>
          </a:xfrm>
          <a:custGeom>
            <a:avLst/>
            <a:gdLst>
              <a:gd name="connsiteX0" fmla="*/ 4704826 w 3957260"/>
              <a:gd name="connsiteY0" fmla="*/ 889822 h 2092763"/>
              <a:gd name="connsiteX1" fmla="*/ 4350205 w 3957260"/>
              <a:gd name="connsiteY1" fmla="*/ 1004579 h 2092763"/>
              <a:gd name="connsiteX2" fmla="*/ 3950314 w 3957260"/>
              <a:gd name="connsiteY2" fmla="*/ 1133985 h 2092763"/>
              <a:gd name="connsiteX3" fmla="*/ 1986226 w 3957260"/>
              <a:gd name="connsiteY3" fmla="*/ 2092756 h 2092763"/>
              <a:gd name="connsiteX4" fmla="*/ 12195 w 3957260"/>
              <a:gd name="connsiteY4" fmla="*/ 1162378 h 2092763"/>
              <a:gd name="connsiteX5" fmla="*/ 1862647 w 3957260"/>
              <a:gd name="connsiteY5" fmla="*/ 1800 h 2092763"/>
              <a:gd name="connsiteX6" fmla="*/ 3868797 w 3957260"/>
              <a:gd name="connsiteY6" fmla="*/ 737002 h 2092763"/>
              <a:gd name="connsiteX7" fmla="*/ 4295172 w 3957260"/>
              <a:gd name="connsiteY7" fmla="*/ 814940 h 2092763"/>
              <a:gd name="connsiteX8" fmla="*/ 4704826 w 3957260"/>
              <a:gd name="connsiteY8" fmla="*/ 889822 h 2092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7260" h="2092763" fill="none" extrusionOk="0">
                <a:moveTo>
                  <a:pt x="4704826" y="889822"/>
                </a:moveTo>
                <a:cubicBezTo>
                  <a:pt x="4573864" y="945616"/>
                  <a:pt x="4440361" y="967783"/>
                  <a:pt x="4350205" y="1004579"/>
                </a:cubicBezTo>
                <a:cubicBezTo>
                  <a:pt x="4260049" y="1041375"/>
                  <a:pt x="4051266" y="1100399"/>
                  <a:pt x="3950314" y="1133985"/>
                </a:cubicBezTo>
                <a:cubicBezTo>
                  <a:pt x="3897043" y="1450489"/>
                  <a:pt x="3072185" y="2028935"/>
                  <a:pt x="1986226" y="2092756"/>
                </a:cubicBezTo>
                <a:cubicBezTo>
                  <a:pt x="888049" y="2061555"/>
                  <a:pt x="139499" y="1699261"/>
                  <a:pt x="12195" y="1162378"/>
                </a:cubicBezTo>
                <a:cubicBezTo>
                  <a:pt x="-160979" y="639758"/>
                  <a:pt x="734070" y="179528"/>
                  <a:pt x="1862647" y="1800"/>
                </a:cubicBezTo>
                <a:cubicBezTo>
                  <a:pt x="2808907" y="-14955"/>
                  <a:pt x="3607873" y="211341"/>
                  <a:pt x="3868797" y="737002"/>
                </a:cubicBezTo>
                <a:cubicBezTo>
                  <a:pt x="3984821" y="723593"/>
                  <a:pt x="4103774" y="791392"/>
                  <a:pt x="4295172" y="814940"/>
                </a:cubicBezTo>
                <a:cubicBezTo>
                  <a:pt x="4486570" y="838489"/>
                  <a:pt x="4598284" y="915228"/>
                  <a:pt x="4704826" y="889822"/>
                </a:cubicBezTo>
                <a:close/>
              </a:path>
              <a:path w="3957260" h="2092763" stroke="0" extrusionOk="0">
                <a:moveTo>
                  <a:pt x="4704826" y="889822"/>
                </a:moveTo>
                <a:cubicBezTo>
                  <a:pt x="4566870" y="939155"/>
                  <a:pt x="4423240" y="945750"/>
                  <a:pt x="4350205" y="1004579"/>
                </a:cubicBezTo>
                <a:cubicBezTo>
                  <a:pt x="4277170" y="1063408"/>
                  <a:pt x="4035532" y="1064749"/>
                  <a:pt x="3950314" y="1133985"/>
                </a:cubicBezTo>
                <a:cubicBezTo>
                  <a:pt x="3968221" y="1529976"/>
                  <a:pt x="2984784" y="2338928"/>
                  <a:pt x="1986226" y="2092756"/>
                </a:cubicBezTo>
                <a:cubicBezTo>
                  <a:pt x="854266" y="2014752"/>
                  <a:pt x="153427" y="1752467"/>
                  <a:pt x="12195" y="1162378"/>
                </a:cubicBezTo>
                <a:cubicBezTo>
                  <a:pt x="-91235" y="644604"/>
                  <a:pt x="754313" y="171626"/>
                  <a:pt x="1862647" y="1800"/>
                </a:cubicBezTo>
                <a:cubicBezTo>
                  <a:pt x="2810416" y="-35633"/>
                  <a:pt x="3608565" y="234246"/>
                  <a:pt x="3868797" y="737002"/>
                </a:cubicBezTo>
                <a:cubicBezTo>
                  <a:pt x="4015464" y="762173"/>
                  <a:pt x="4094623" y="821288"/>
                  <a:pt x="4295172" y="814940"/>
                </a:cubicBezTo>
                <a:cubicBezTo>
                  <a:pt x="4495721" y="808592"/>
                  <a:pt x="4511427" y="899952"/>
                  <a:pt x="4704826" y="889822"/>
                </a:cubicBezTo>
                <a:close/>
              </a:path>
            </a:pathLst>
          </a:custGeom>
          <a:solidFill>
            <a:schemeClr val="accent1">
              <a:lumMod val="20000"/>
              <a:lumOff val="80000"/>
            </a:schemeClr>
          </a:solidFill>
          <a:ln w="28575">
            <a:solidFill>
              <a:srgbClr val="0070C0"/>
            </a:solidFill>
            <a:extLst>
              <a:ext uri="{C807C97D-BFC1-408E-A445-0C87EB9F89A2}">
                <ask:lineSketchStyleProps xmlns:ask="http://schemas.microsoft.com/office/drawing/2018/sketchyshapes" sd="884048352">
                  <a:prstGeom prst="wedgeEllipseCallout">
                    <a:avLst>
                      <a:gd name="adj1" fmla="val 68891"/>
                      <a:gd name="adj2" fmla="val -7481"/>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333333"/>
                </a:solidFill>
                <a:latin typeface="UD Digi Kyokasho NK-R" panose="02020400000000000000" pitchFamily="18" charset="-128"/>
                <a:ea typeface="UD Digi Kyokasho NK-R" panose="02020400000000000000" pitchFamily="18" charset="-128"/>
              </a:rPr>
              <a:t>缶・ペットボトルなどの「清涼飲料自販機」が</a:t>
            </a:r>
            <a:r>
              <a:rPr lang="en-US" altLang="ja-JP" sz="2000" dirty="0">
                <a:solidFill>
                  <a:srgbClr val="333333"/>
                </a:solidFill>
                <a:latin typeface="UD Digi Kyokasho NK-R" panose="02020400000000000000" pitchFamily="18" charset="-128"/>
                <a:ea typeface="UD Digi Kyokasho NK-R" panose="02020400000000000000" pitchFamily="18" charset="-128"/>
              </a:rPr>
              <a:t>210</a:t>
            </a:r>
            <a:r>
              <a:rPr lang="ja-JP" altLang="en-US" sz="2000" dirty="0">
                <a:solidFill>
                  <a:srgbClr val="333333"/>
                </a:solidFill>
                <a:latin typeface="UD Digi Kyokasho NK-R" panose="02020400000000000000" pitchFamily="18" charset="-128"/>
                <a:ea typeface="UD Digi Kyokasho NK-R" panose="02020400000000000000" pitchFamily="18" charset="-128"/>
              </a:rPr>
              <a:t>万台</a:t>
            </a:r>
            <a:endParaRPr lang="en-US" sz="2000" dirty="0">
              <a:solidFill>
                <a:sysClr val="windowText" lastClr="000000"/>
              </a:solidFill>
              <a:latin typeface="UD Digi Kyokasho NK-R" panose="02020400000000000000" pitchFamily="18" charset="-128"/>
              <a:ea typeface="UD Digi Kyokasho NK-R" panose="02020400000000000000" pitchFamily="18" charset="-128"/>
            </a:endParaRPr>
          </a:p>
        </p:txBody>
      </p:sp>
      <p:sp>
        <p:nvSpPr>
          <p:cNvPr id="6" name="Speech Bubble: Oval 5">
            <a:extLst>
              <a:ext uri="{FF2B5EF4-FFF2-40B4-BE49-F238E27FC236}">
                <a16:creationId xmlns:a16="http://schemas.microsoft.com/office/drawing/2014/main" id="{BF8CFE1C-CE0D-393E-B951-114C22C02CCE}"/>
              </a:ext>
            </a:extLst>
          </p:cNvPr>
          <p:cNvSpPr/>
          <p:nvPr/>
        </p:nvSpPr>
        <p:spPr>
          <a:xfrm>
            <a:off x="167898" y="4838396"/>
            <a:ext cx="3479069" cy="1640246"/>
          </a:xfrm>
          <a:custGeom>
            <a:avLst/>
            <a:gdLst>
              <a:gd name="connsiteX0" fmla="*/ 4000373 w 3479069"/>
              <a:gd name="connsiteY0" fmla="*/ 541199 h 1640246"/>
              <a:gd name="connsiteX1" fmla="*/ 3475513 w 3479069"/>
              <a:gd name="connsiteY1" fmla="*/ 767708 h 1640246"/>
              <a:gd name="connsiteX2" fmla="*/ 1803864 w 3479069"/>
              <a:gd name="connsiteY2" fmla="*/ 1639685 h 1640246"/>
              <a:gd name="connsiteX3" fmla="*/ 60016 w 3479069"/>
              <a:gd name="connsiteY3" fmla="*/ 1033690 h 1640246"/>
              <a:gd name="connsiteX4" fmla="*/ 1595342 w 3479069"/>
              <a:gd name="connsiteY4" fmla="*/ 2823 h 1640246"/>
              <a:gd name="connsiteX5" fmla="*/ 3307459 w 3479069"/>
              <a:gd name="connsiteY5" fmla="*/ 464930 h 1640246"/>
              <a:gd name="connsiteX6" fmla="*/ 3660845 w 3479069"/>
              <a:gd name="connsiteY6" fmla="*/ 503827 h 1640246"/>
              <a:gd name="connsiteX7" fmla="*/ 4000373 w 3479069"/>
              <a:gd name="connsiteY7" fmla="*/ 541199 h 164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9069" h="1640246" fill="none" extrusionOk="0">
                <a:moveTo>
                  <a:pt x="4000373" y="541199"/>
                </a:moveTo>
                <a:cubicBezTo>
                  <a:pt x="3882106" y="631675"/>
                  <a:pt x="3692210" y="616153"/>
                  <a:pt x="3475513" y="767708"/>
                </a:cubicBezTo>
                <a:cubicBezTo>
                  <a:pt x="3531683" y="1267497"/>
                  <a:pt x="2580992" y="1625315"/>
                  <a:pt x="1803864" y="1639685"/>
                </a:cubicBezTo>
                <a:cubicBezTo>
                  <a:pt x="993210" y="1632329"/>
                  <a:pt x="167875" y="1334778"/>
                  <a:pt x="60016" y="1033690"/>
                </a:cubicBezTo>
                <a:cubicBezTo>
                  <a:pt x="-217775" y="565538"/>
                  <a:pt x="471878" y="35150"/>
                  <a:pt x="1595342" y="2823"/>
                </a:cubicBezTo>
                <a:cubicBezTo>
                  <a:pt x="2255038" y="-13233"/>
                  <a:pt x="2969589" y="36129"/>
                  <a:pt x="3307459" y="464930"/>
                </a:cubicBezTo>
                <a:cubicBezTo>
                  <a:pt x="3384972" y="449935"/>
                  <a:pt x="3507525" y="521395"/>
                  <a:pt x="3660845" y="503827"/>
                </a:cubicBezTo>
                <a:cubicBezTo>
                  <a:pt x="3814165" y="486259"/>
                  <a:pt x="3898910" y="538952"/>
                  <a:pt x="4000373" y="541199"/>
                </a:cubicBezTo>
                <a:close/>
              </a:path>
              <a:path w="3479069" h="1640246" stroke="0" extrusionOk="0">
                <a:moveTo>
                  <a:pt x="4000373" y="541199"/>
                </a:moveTo>
                <a:cubicBezTo>
                  <a:pt x="3790765" y="666945"/>
                  <a:pt x="3637162" y="690111"/>
                  <a:pt x="3475513" y="767708"/>
                </a:cubicBezTo>
                <a:cubicBezTo>
                  <a:pt x="3392793" y="1148039"/>
                  <a:pt x="2907551" y="1664119"/>
                  <a:pt x="1803864" y="1639685"/>
                </a:cubicBezTo>
                <a:cubicBezTo>
                  <a:pt x="961035" y="1618184"/>
                  <a:pt x="269468" y="1388838"/>
                  <a:pt x="60016" y="1033690"/>
                </a:cubicBezTo>
                <a:cubicBezTo>
                  <a:pt x="-216163" y="519318"/>
                  <a:pt x="530839" y="125520"/>
                  <a:pt x="1595342" y="2823"/>
                </a:cubicBezTo>
                <a:cubicBezTo>
                  <a:pt x="2301549" y="-23401"/>
                  <a:pt x="3003857" y="33835"/>
                  <a:pt x="3307459" y="464930"/>
                </a:cubicBezTo>
                <a:cubicBezTo>
                  <a:pt x="3465767" y="472369"/>
                  <a:pt x="3507910" y="516478"/>
                  <a:pt x="3633129" y="500776"/>
                </a:cubicBezTo>
                <a:cubicBezTo>
                  <a:pt x="3758348" y="485074"/>
                  <a:pt x="3838943" y="531902"/>
                  <a:pt x="4000373" y="541199"/>
                </a:cubicBezTo>
                <a:close/>
              </a:path>
            </a:pathLst>
          </a:custGeom>
          <a:solidFill>
            <a:schemeClr val="accent1">
              <a:lumMod val="20000"/>
              <a:lumOff val="80000"/>
            </a:schemeClr>
          </a:solidFill>
          <a:ln w="28575">
            <a:solidFill>
              <a:srgbClr val="0070C0"/>
            </a:solidFill>
            <a:extLst>
              <a:ext uri="{C807C97D-BFC1-408E-A445-0C87EB9F89A2}">
                <ask:lineSketchStyleProps xmlns:ask="http://schemas.microsoft.com/office/drawing/2018/sketchyshapes" sd="3914802355">
                  <a:prstGeom prst="wedgeEllipseCallout">
                    <a:avLst>
                      <a:gd name="adj1" fmla="val 64984"/>
                      <a:gd name="adj2" fmla="val -17005"/>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333333"/>
                </a:solidFill>
                <a:latin typeface="UD Digi Kyokasho NK-R" panose="02020400000000000000" pitchFamily="18" charset="-128"/>
                <a:ea typeface="UD Digi Kyokasho NK-R" panose="02020400000000000000" pitchFamily="18" charset="-128"/>
              </a:rPr>
              <a:t>牛乳など</a:t>
            </a:r>
            <a:endParaRPr lang="en-US" altLang="ja-JP" sz="2000" dirty="0">
              <a:solidFill>
                <a:srgbClr val="333333"/>
              </a:solidFill>
              <a:latin typeface="UD Digi Kyokasho NK-R" panose="02020400000000000000" pitchFamily="18" charset="-128"/>
              <a:ea typeface="UD Digi Kyokasho NK-R" panose="02020400000000000000" pitchFamily="18" charset="-128"/>
            </a:endParaRPr>
          </a:p>
          <a:p>
            <a:pPr algn="ctr"/>
            <a:r>
              <a:rPr lang="ja-JP" altLang="en-US" sz="2000" dirty="0">
                <a:solidFill>
                  <a:srgbClr val="333333"/>
                </a:solidFill>
                <a:latin typeface="UD Digi Kyokasho NK-R" panose="02020400000000000000" pitchFamily="18" charset="-128"/>
                <a:ea typeface="UD Digi Kyokasho NK-R" panose="02020400000000000000" pitchFamily="18" charset="-128"/>
              </a:rPr>
              <a:t>「紙パック自販機」が</a:t>
            </a:r>
            <a:r>
              <a:rPr lang="en-US" altLang="ja-JP" sz="2000" dirty="0">
                <a:solidFill>
                  <a:srgbClr val="333333"/>
                </a:solidFill>
                <a:latin typeface="UD Digi Kyokasho NK-R" panose="02020400000000000000" pitchFamily="18" charset="-128"/>
                <a:ea typeface="UD Digi Kyokasho NK-R" panose="02020400000000000000" pitchFamily="18" charset="-128"/>
              </a:rPr>
              <a:t>12</a:t>
            </a:r>
            <a:r>
              <a:rPr lang="ja-JP" altLang="en-US" sz="2000" dirty="0">
                <a:solidFill>
                  <a:srgbClr val="333333"/>
                </a:solidFill>
                <a:latin typeface="UD Digi Kyokasho NK-R" panose="02020400000000000000" pitchFamily="18" charset="-128"/>
                <a:ea typeface="UD Digi Kyokasho NK-R" panose="02020400000000000000" pitchFamily="18" charset="-128"/>
              </a:rPr>
              <a:t>万台</a:t>
            </a:r>
            <a:endParaRPr lang="en-US" sz="2000" dirty="0">
              <a:solidFill>
                <a:sysClr val="windowText" lastClr="000000"/>
              </a:solidFill>
              <a:latin typeface="UD Digi Kyokasho NK-R" panose="02020400000000000000" pitchFamily="18" charset="-128"/>
              <a:ea typeface="UD Digi Kyokasho NK-R" panose="02020400000000000000" pitchFamily="18" charset="-128"/>
            </a:endParaRPr>
          </a:p>
        </p:txBody>
      </p:sp>
      <p:sp>
        <p:nvSpPr>
          <p:cNvPr id="7" name="Speech Bubble: Oval 6">
            <a:extLst>
              <a:ext uri="{FF2B5EF4-FFF2-40B4-BE49-F238E27FC236}">
                <a16:creationId xmlns:a16="http://schemas.microsoft.com/office/drawing/2014/main" id="{45C98DB9-8799-6DEC-51EF-6D720A0EE372}"/>
              </a:ext>
            </a:extLst>
          </p:cNvPr>
          <p:cNvSpPr/>
          <p:nvPr/>
        </p:nvSpPr>
        <p:spPr>
          <a:xfrm>
            <a:off x="8552481" y="1414222"/>
            <a:ext cx="3471622" cy="1908152"/>
          </a:xfrm>
          <a:custGeom>
            <a:avLst/>
            <a:gdLst>
              <a:gd name="connsiteX0" fmla="*/ -689534 w 3471622"/>
              <a:gd name="connsiteY0" fmla="*/ 1661810 h 1908152"/>
              <a:gd name="connsiteX1" fmla="*/ -314654 w 3471622"/>
              <a:gd name="connsiteY1" fmla="*/ 1451423 h 1908152"/>
              <a:gd name="connsiteX2" fmla="*/ 75528 w 3471622"/>
              <a:gd name="connsiteY2" fmla="*/ 1232448 h 1908152"/>
              <a:gd name="connsiteX3" fmla="*/ 1515071 w 3471622"/>
              <a:gd name="connsiteY3" fmla="*/ 7747 h 1908152"/>
              <a:gd name="connsiteX4" fmla="*/ 3258495 w 3471622"/>
              <a:gd name="connsiteY4" fmla="*/ 496032 h 1908152"/>
              <a:gd name="connsiteX5" fmla="*/ 2082622 w 3471622"/>
              <a:gd name="connsiteY5" fmla="*/ 1888916 h 1908152"/>
              <a:gd name="connsiteX6" fmla="*/ 386146 w 3471622"/>
              <a:gd name="connsiteY6" fmla="*/ 1554030 h 1908152"/>
              <a:gd name="connsiteX7" fmla="*/ -173208 w 3471622"/>
              <a:gd name="connsiteY7" fmla="*/ 1610076 h 1908152"/>
              <a:gd name="connsiteX8" fmla="*/ -689534 w 3471622"/>
              <a:gd name="connsiteY8" fmla="*/ 1661810 h 1908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1622" h="1908152" fill="none" extrusionOk="0">
                <a:moveTo>
                  <a:pt x="-689534" y="1661810"/>
                </a:moveTo>
                <a:cubicBezTo>
                  <a:pt x="-590106" y="1551631"/>
                  <a:pt x="-438210" y="1565210"/>
                  <a:pt x="-314654" y="1451423"/>
                </a:cubicBezTo>
                <a:cubicBezTo>
                  <a:pt x="-191098" y="1337636"/>
                  <a:pt x="-71797" y="1322833"/>
                  <a:pt x="75528" y="1232448"/>
                </a:cubicBezTo>
                <a:cubicBezTo>
                  <a:pt x="-209505" y="681617"/>
                  <a:pt x="409808" y="326087"/>
                  <a:pt x="1515071" y="7747"/>
                </a:cubicBezTo>
                <a:cubicBezTo>
                  <a:pt x="2249659" y="63017"/>
                  <a:pt x="2873426" y="115850"/>
                  <a:pt x="3258495" y="496032"/>
                </a:cubicBezTo>
                <a:cubicBezTo>
                  <a:pt x="3947194" y="919314"/>
                  <a:pt x="3166580" y="1746915"/>
                  <a:pt x="2082622" y="1888916"/>
                </a:cubicBezTo>
                <a:cubicBezTo>
                  <a:pt x="1450282" y="1982113"/>
                  <a:pt x="805184" y="1841216"/>
                  <a:pt x="386146" y="1554030"/>
                </a:cubicBezTo>
                <a:cubicBezTo>
                  <a:pt x="204249" y="1579639"/>
                  <a:pt x="47949" y="1523751"/>
                  <a:pt x="-173208" y="1610076"/>
                </a:cubicBezTo>
                <a:cubicBezTo>
                  <a:pt x="-394365" y="1696401"/>
                  <a:pt x="-501237" y="1603660"/>
                  <a:pt x="-689534" y="1661810"/>
                </a:cubicBezTo>
                <a:close/>
              </a:path>
              <a:path w="3471622" h="1908152" stroke="0" extrusionOk="0">
                <a:moveTo>
                  <a:pt x="-689534" y="1661810"/>
                </a:moveTo>
                <a:cubicBezTo>
                  <a:pt x="-539659" y="1575136"/>
                  <a:pt x="-464856" y="1571688"/>
                  <a:pt x="-291702" y="1438542"/>
                </a:cubicBezTo>
                <a:cubicBezTo>
                  <a:pt x="-118548" y="1305396"/>
                  <a:pt x="-20312" y="1325766"/>
                  <a:pt x="75528" y="1232448"/>
                </a:cubicBezTo>
                <a:cubicBezTo>
                  <a:pt x="-146403" y="687806"/>
                  <a:pt x="229156" y="-37571"/>
                  <a:pt x="1515071" y="7747"/>
                </a:cubicBezTo>
                <a:cubicBezTo>
                  <a:pt x="2303388" y="-17312"/>
                  <a:pt x="2853744" y="160267"/>
                  <a:pt x="3258495" y="496032"/>
                </a:cubicBezTo>
                <a:cubicBezTo>
                  <a:pt x="3700829" y="941698"/>
                  <a:pt x="3137099" y="1580526"/>
                  <a:pt x="2082622" y="1888916"/>
                </a:cubicBezTo>
                <a:cubicBezTo>
                  <a:pt x="1445474" y="1877122"/>
                  <a:pt x="702363" y="1825377"/>
                  <a:pt x="386146" y="1554030"/>
                </a:cubicBezTo>
                <a:cubicBezTo>
                  <a:pt x="148062" y="1615677"/>
                  <a:pt x="-3621" y="1537343"/>
                  <a:pt x="-130180" y="1605764"/>
                </a:cubicBezTo>
                <a:cubicBezTo>
                  <a:pt x="-256739" y="1674185"/>
                  <a:pt x="-536997" y="1631278"/>
                  <a:pt x="-689534" y="1661810"/>
                </a:cubicBezTo>
                <a:close/>
              </a:path>
            </a:pathLst>
          </a:custGeom>
          <a:solidFill>
            <a:schemeClr val="accent1">
              <a:lumMod val="20000"/>
              <a:lumOff val="80000"/>
            </a:schemeClr>
          </a:solidFill>
          <a:ln w="28575">
            <a:solidFill>
              <a:srgbClr val="0070C0"/>
            </a:solidFill>
            <a:extLst>
              <a:ext uri="{C807C97D-BFC1-408E-A445-0C87EB9F89A2}">
                <ask:lineSketchStyleProps xmlns:ask="http://schemas.microsoft.com/office/drawing/2018/sketchyshapes" sd="145268035">
                  <a:prstGeom prst="wedgeEllipseCallout">
                    <a:avLst>
                      <a:gd name="adj1" fmla="val -69862"/>
                      <a:gd name="adj2" fmla="val 3709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333333"/>
                </a:solidFill>
                <a:latin typeface="UD Digi Kyokasho NK-R" panose="02020400000000000000" pitchFamily="18" charset="-128"/>
                <a:ea typeface="UD Digi Kyokasho NK-R" panose="02020400000000000000" pitchFamily="18" charset="-128"/>
              </a:rPr>
              <a:t>コーヒー・ココアなど「カップ式自販機」が</a:t>
            </a:r>
            <a:r>
              <a:rPr lang="en-US" altLang="ja-JP" sz="2000" dirty="0">
                <a:solidFill>
                  <a:srgbClr val="333333"/>
                </a:solidFill>
                <a:latin typeface="UD Digi Kyokasho NK-R" panose="02020400000000000000" pitchFamily="18" charset="-128"/>
                <a:ea typeface="UD Digi Kyokasho NK-R" panose="02020400000000000000" pitchFamily="18" charset="-128"/>
              </a:rPr>
              <a:t>15</a:t>
            </a:r>
            <a:r>
              <a:rPr lang="ja-JP" altLang="en-US" sz="2000" dirty="0">
                <a:solidFill>
                  <a:srgbClr val="333333"/>
                </a:solidFill>
                <a:latin typeface="UD Digi Kyokasho NK-R" panose="02020400000000000000" pitchFamily="18" charset="-128"/>
                <a:ea typeface="UD Digi Kyokasho NK-R" panose="02020400000000000000" pitchFamily="18" charset="-128"/>
              </a:rPr>
              <a:t>万台</a:t>
            </a:r>
            <a:endParaRPr lang="en-US" sz="2000" dirty="0">
              <a:solidFill>
                <a:sysClr val="windowText" lastClr="000000"/>
              </a:solidFill>
              <a:latin typeface="UD Digi Kyokasho NK-R" panose="02020400000000000000" pitchFamily="18" charset="-128"/>
              <a:ea typeface="UD Digi Kyokasho NK-R" panose="02020400000000000000" pitchFamily="18" charset="-128"/>
            </a:endParaRPr>
          </a:p>
        </p:txBody>
      </p:sp>
      <p:sp>
        <p:nvSpPr>
          <p:cNvPr id="8" name="Cloud 7">
            <a:extLst>
              <a:ext uri="{FF2B5EF4-FFF2-40B4-BE49-F238E27FC236}">
                <a16:creationId xmlns:a16="http://schemas.microsoft.com/office/drawing/2014/main" id="{AAF7F3DC-2172-E2C8-B3DE-C6A5737ECBF4}"/>
              </a:ext>
            </a:extLst>
          </p:cNvPr>
          <p:cNvSpPr/>
          <p:nvPr/>
        </p:nvSpPr>
        <p:spPr>
          <a:xfrm>
            <a:off x="6920842" y="4570489"/>
            <a:ext cx="3562027" cy="2014780"/>
          </a:xfrm>
          <a:custGeom>
            <a:avLst/>
            <a:gdLst>
              <a:gd name="connsiteX0" fmla="*/ 321571 w 3562027"/>
              <a:gd name="connsiteY0" fmla="*/ 670194 h 2014780"/>
              <a:gd name="connsiteX1" fmla="*/ 463640 w 3562027"/>
              <a:gd name="connsiteY1" fmla="*/ 322131 h 2014780"/>
              <a:gd name="connsiteX2" fmla="*/ 1154772 w 3562027"/>
              <a:gd name="connsiteY2" fmla="*/ 242613 h 2014780"/>
              <a:gd name="connsiteX3" fmla="*/ 1851594 w 3562027"/>
              <a:gd name="connsiteY3" fmla="*/ 160063 h 2014780"/>
              <a:gd name="connsiteX4" fmla="*/ 2123116 w 3562027"/>
              <a:gd name="connsiteY4" fmla="*/ 9327 h 2014780"/>
              <a:gd name="connsiteX5" fmla="*/ 2459859 w 3562027"/>
              <a:gd name="connsiteY5" fmla="*/ 115709 h 2014780"/>
              <a:gd name="connsiteX6" fmla="*/ 2924077 w 3562027"/>
              <a:gd name="connsiteY6" fmla="*/ 32180 h 2014780"/>
              <a:gd name="connsiteX7" fmla="*/ 3159484 w 3562027"/>
              <a:gd name="connsiteY7" fmla="*/ 260055 h 2014780"/>
              <a:gd name="connsiteX8" fmla="*/ 3461597 w 3562027"/>
              <a:gd name="connsiteY8" fmla="*/ 481215 h 2014780"/>
              <a:gd name="connsiteX9" fmla="*/ 3448075 w 3562027"/>
              <a:gd name="connsiteY9" fmla="*/ 721030 h 2014780"/>
              <a:gd name="connsiteX10" fmla="*/ 3546855 w 3562027"/>
              <a:gd name="connsiteY10" fmla="*/ 1087701 h 2014780"/>
              <a:gd name="connsiteX11" fmla="*/ 3084121 w 3562027"/>
              <a:gd name="connsiteY11" fmla="*/ 1408667 h 2014780"/>
              <a:gd name="connsiteX12" fmla="*/ 2918470 w 3562027"/>
              <a:gd name="connsiteY12" fmla="*/ 1683693 h 2014780"/>
              <a:gd name="connsiteX13" fmla="*/ 2354483 w 3562027"/>
              <a:gd name="connsiteY13" fmla="*/ 1716993 h 2014780"/>
              <a:gd name="connsiteX14" fmla="*/ 1951446 w 3562027"/>
              <a:gd name="connsiteY14" fmla="*/ 2010395 h 2014780"/>
              <a:gd name="connsiteX15" fmla="*/ 1358847 w 3562027"/>
              <a:gd name="connsiteY15" fmla="*/ 1831304 h 2014780"/>
              <a:gd name="connsiteX16" fmla="*/ 478564 w 3562027"/>
              <a:gd name="connsiteY16" fmla="*/ 1654358 h 2014780"/>
              <a:gd name="connsiteX17" fmla="*/ 91524 w 3562027"/>
              <a:gd name="connsiteY17" fmla="*/ 1457450 h 2014780"/>
              <a:gd name="connsiteX18" fmla="*/ 174225 w 3562027"/>
              <a:gd name="connsiteY18" fmla="*/ 1191658 h 2014780"/>
              <a:gd name="connsiteX19" fmla="*/ -413 w 3562027"/>
              <a:gd name="connsiteY19" fmla="*/ 918963 h 2014780"/>
              <a:gd name="connsiteX20" fmla="*/ 318521 w 3562027"/>
              <a:gd name="connsiteY20" fmla="*/ 676583 h 2014780"/>
              <a:gd name="connsiteX21" fmla="*/ 321571 w 3562027"/>
              <a:gd name="connsiteY21" fmla="*/ 670194 h 2014780"/>
              <a:gd name="connsiteX0" fmla="*/ 386958 w 3562027"/>
              <a:gd name="connsiteY0" fmla="*/ 1220854 h 2014780"/>
              <a:gd name="connsiteX1" fmla="*/ 178101 w 3562027"/>
              <a:gd name="connsiteY1" fmla="*/ 1183683 h 2014780"/>
              <a:gd name="connsiteX2" fmla="*/ 571243 w 3562027"/>
              <a:gd name="connsiteY2" fmla="*/ 1627634 h 2014780"/>
              <a:gd name="connsiteX3" fmla="*/ 479884 w 3562027"/>
              <a:gd name="connsiteY3" fmla="*/ 1645403 h 2014780"/>
              <a:gd name="connsiteX4" fmla="*/ 1358682 w 3562027"/>
              <a:gd name="connsiteY4" fmla="*/ 1823096 h 2014780"/>
              <a:gd name="connsiteX5" fmla="*/ 1303602 w 3562027"/>
              <a:gd name="connsiteY5" fmla="*/ 1741945 h 2014780"/>
              <a:gd name="connsiteX6" fmla="*/ 2376910 w 3562027"/>
              <a:gd name="connsiteY6" fmla="*/ 1620731 h 2014780"/>
              <a:gd name="connsiteX7" fmla="*/ 2354895 w 3562027"/>
              <a:gd name="connsiteY7" fmla="*/ 1709764 h 2014780"/>
              <a:gd name="connsiteX8" fmla="*/ 2814083 w 3562027"/>
              <a:gd name="connsiteY8" fmla="*/ 1070538 h 2014780"/>
              <a:gd name="connsiteX9" fmla="*/ 3082142 w 3562027"/>
              <a:gd name="connsiteY9" fmla="*/ 1403350 h 2014780"/>
              <a:gd name="connsiteX10" fmla="*/ 3446426 w 3562027"/>
              <a:gd name="connsiteY10" fmla="*/ 716086 h 2014780"/>
              <a:gd name="connsiteX11" fmla="*/ 3327032 w 3562027"/>
              <a:gd name="connsiteY11" fmla="*/ 840890 h 2014780"/>
              <a:gd name="connsiteX12" fmla="*/ 3159979 w 3562027"/>
              <a:gd name="connsiteY12" fmla="*/ 253060 h 2014780"/>
              <a:gd name="connsiteX13" fmla="*/ 3166246 w 3562027"/>
              <a:gd name="connsiteY13" fmla="*/ 312011 h 2014780"/>
              <a:gd name="connsiteX14" fmla="*/ 2397606 w 3562027"/>
              <a:gd name="connsiteY14" fmla="*/ 184315 h 2014780"/>
              <a:gd name="connsiteX15" fmla="*/ 2458788 w 3562027"/>
              <a:gd name="connsiteY15" fmla="*/ 109133 h 2014780"/>
              <a:gd name="connsiteX16" fmla="*/ 1825621 w 3562027"/>
              <a:gd name="connsiteY16" fmla="*/ 220133 h 2014780"/>
              <a:gd name="connsiteX17" fmla="*/ 1855222 w 3562027"/>
              <a:gd name="connsiteY17" fmla="*/ 155305 h 2014780"/>
              <a:gd name="connsiteX18" fmla="*/ 1154360 w 3562027"/>
              <a:gd name="connsiteY18" fmla="*/ 242146 h 2014780"/>
              <a:gd name="connsiteX19" fmla="*/ 1261551 w 3562027"/>
              <a:gd name="connsiteY19" fmla="*/ 305015 h 2014780"/>
              <a:gd name="connsiteX20" fmla="*/ 340289 w 3562027"/>
              <a:gd name="connsiteY20" fmla="*/ 736374 h 2014780"/>
              <a:gd name="connsiteX21" fmla="*/ 321571 w 3562027"/>
              <a:gd name="connsiteY21" fmla="*/ 670194 h 20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62027" h="2014780" fill="none" extrusionOk="0">
                <a:moveTo>
                  <a:pt x="321571" y="670194"/>
                </a:moveTo>
                <a:cubicBezTo>
                  <a:pt x="298237" y="576653"/>
                  <a:pt x="349744" y="412103"/>
                  <a:pt x="463640" y="322131"/>
                </a:cubicBezTo>
                <a:cubicBezTo>
                  <a:pt x="617254" y="175934"/>
                  <a:pt x="887121" y="123647"/>
                  <a:pt x="1154772" y="242613"/>
                </a:cubicBezTo>
                <a:cubicBezTo>
                  <a:pt x="1355941" y="51727"/>
                  <a:pt x="1711304" y="35060"/>
                  <a:pt x="1851594" y="160063"/>
                </a:cubicBezTo>
                <a:cubicBezTo>
                  <a:pt x="1879802" y="78423"/>
                  <a:pt x="2007205" y="-5289"/>
                  <a:pt x="2123116" y="9327"/>
                </a:cubicBezTo>
                <a:cubicBezTo>
                  <a:pt x="2236414" y="-8498"/>
                  <a:pt x="2384778" y="11401"/>
                  <a:pt x="2459859" y="115709"/>
                </a:cubicBezTo>
                <a:cubicBezTo>
                  <a:pt x="2587081" y="46008"/>
                  <a:pt x="2783487" y="-21292"/>
                  <a:pt x="2924077" y="32180"/>
                </a:cubicBezTo>
                <a:cubicBezTo>
                  <a:pt x="3048860" y="68295"/>
                  <a:pt x="3149229" y="152836"/>
                  <a:pt x="3159484" y="260055"/>
                </a:cubicBezTo>
                <a:cubicBezTo>
                  <a:pt x="3290259" y="271192"/>
                  <a:pt x="3396667" y="355904"/>
                  <a:pt x="3461597" y="481215"/>
                </a:cubicBezTo>
                <a:cubicBezTo>
                  <a:pt x="3491210" y="571522"/>
                  <a:pt x="3497201" y="664395"/>
                  <a:pt x="3448075" y="721030"/>
                </a:cubicBezTo>
                <a:cubicBezTo>
                  <a:pt x="3571545" y="818969"/>
                  <a:pt x="3580529" y="951949"/>
                  <a:pt x="3546855" y="1087701"/>
                </a:cubicBezTo>
                <a:cubicBezTo>
                  <a:pt x="3476907" y="1261417"/>
                  <a:pt x="3324032" y="1365219"/>
                  <a:pt x="3084121" y="1408667"/>
                </a:cubicBezTo>
                <a:cubicBezTo>
                  <a:pt x="3086199" y="1518076"/>
                  <a:pt x="3020220" y="1613761"/>
                  <a:pt x="2918470" y="1683693"/>
                </a:cubicBezTo>
                <a:cubicBezTo>
                  <a:pt x="2766878" y="1788757"/>
                  <a:pt x="2531696" y="1744900"/>
                  <a:pt x="2354483" y="1716993"/>
                </a:cubicBezTo>
                <a:cubicBezTo>
                  <a:pt x="2248832" y="1842254"/>
                  <a:pt x="2109759" y="1989351"/>
                  <a:pt x="1951446" y="2010395"/>
                </a:cubicBezTo>
                <a:cubicBezTo>
                  <a:pt x="1733381" y="2060037"/>
                  <a:pt x="1461008" y="2008098"/>
                  <a:pt x="1358847" y="1831304"/>
                </a:cubicBezTo>
                <a:cubicBezTo>
                  <a:pt x="1013625" y="2013000"/>
                  <a:pt x="650783" y="1841244"/>
                  <a:pt x="478564" y="1654358"/>
                </a:cubicBezTo>
                <a:cubicBezTo>
                  <a:pt x="296623" y="1702248"/>
                  <a:pt x="124427" y="1573792"/>
                  <a:pt x="91524" y="1457450"/>
                </a:cubicBezTo>
                <a:cubicBezTo>
                  <a:pt x="30157" y="1378767"/>
                  <a:pt x="94664" y="1259932"/>
                  <a:pt x="174225" y="1191658"/>
                </a:cubicBezTo>
                <a:cubicBezTo>
                  <a:pt x="62513" y="1161899"/>
                  <a:pt x="-19413" y="1024201"/>
                  <a:pt x="-413" y="918963"/>
                </a:cubicBezTo>
                <a:cubicBezTo>
                  <a:pt x="22178" y="803416"/>
                  <a:pt x="140046" y="682990"/>
                  <a:pt x="318521" y="676583"/>
                </a:cubicBezTo>
                <a:cubicBezTo>
                  <a:pt x="319249" y="674562"/>
                  <a:pt x="320443" y="672421"/>
                  <a:pt x="321571" y="670194"/>
                </a:cubicBezTo>
                <a:close/>
              </a:path>
              <a:path w="3562027" h="2014780" fill="none" extrusionOk="0">
                <a:moveTo>
                  <a:pt x="386958" y="1220854"/>
                </a:moveTo>
                <a:cubicBezTo>
                  <a:pt x="305865" y="1234277"/>
                  <a:pt x="247373" y="1212848"/>
                  <a:pt x="178101" y="1183683"/>
                </a:cubicBezTo>
                <a:moveTo>
                  <a:pt x="571243" y="1627634"/>
                </a:moveTo>
                <a:cubicBezTo>
                  <a:pt x="540588" y="1638472"/>
                  <a:pt x="510092" y="1641346"/>
                  <a:pt x="479884" y="1645403"/>
                </a:cubicBezTo>
                <a:moveTo>
                  <a:pt x="1358682" y="1823096"/>
                </a:moveTo>
                <a:cubicBezTo>
                  <a:pt x="1330990" y="1792463"/>
                  <a:pt x="1314333" y="1769937"/>
                  <a:pt x="1303602" y="1741945"/>
                </a:cubicBezTo>
                <a:moveTo>
                  <a:pt x="2376910" y="1620731"/>
                </a:moveTo>
                <a:cubicBezTo>
                  <a:pt x="2372947" y="1656697"/>
                  <a:pt x="2371232" y="1676225"/>
                  <a:pt x="2354895" y="1709764"/>
                </a:cubicBezTo>
                <a:moveTo>
                  <a:pt x="2814083" y="1070538"/>
                </a:moveTo>
                <a:cubicBezTo>
                  <a:pt x="3007953" y="1119617"/>
                  <a:pt x="3076592" y="1234343"/>
                  <a:pt x="3082142" y="1403350"/>
                </a:cubicBezTo>
                <a:moveTo>
                  <a:pt x="3446426" y="716086"/>
                </a:moveTo>
                <a:cubicBezTo>
                  <a:pt x="3424167" y="764249"/>
                  <a:pt x="3372273" y="816026"/>
                  <a:pt x="3327032" y="840890"/>
                </a:cubicBezTo>
                <a:moveTo>
                  <a:pt x="3159979" y="253060"/>
                </a:moveTo>
                <a:cubicBezTo>
                  <a:pt x="3166196" y="275167"/>
                  <a:pt x="3168169" y="293298"/>
                  <a:pt x="3166246" y="312011"/>
                </a:cubicBezTo>
                <a:moveTo>
                  <a:pt x="2397606" y="184315"/>
                </a:moveTo>
                <a:cubicBezTo>
                  <a:pt x="2413906" y="158962"/>
                  <a:pt x="2433177" y="128801"/>
                  <a:pt x="2458788" y="109133"/>
                </a:cubicBezTo>
                <a:moveTo>
                  <a:pt x="1825621" y="220133"/>
                </a:moveTo>
                <a:cubicBezTo>
                  <a:pt x="1828499" y="194029"/>
                  <a:pt x="1837815" y="180863"/>
                  <a:pt x="1855222" y="155305"/>
                </a:cubicBezTo>
                <a:moveTo>
                  <a:pt x="1154360" y="242146"/>
                </a:moveTo>
                <a:cubicBezTo>
                  <a:pt x="1186322" y="259604"/>
                  <a:pt x="1232075" y="273668"/>
                  <a:pt x="1261551" y="305015"/>
                </a:cubicBezTo>
                <a:moveTo>
                  <a:pt x="340289" y="736374"/>
                </a:moveTo>
                <a:cubicBezTo>
                  <a:pt x="333495" y="710454"/>
                  <a:pt x="323135" y="695698"/>
                  <a:pt x="321571" y="670194"/>
                </a:cubicBezTo>
              </a:path>
              <a:path w="3562027" h="2014780" stroke="0" extrusionOk="0">
                <a:moveTo>
                  <a:pt x="321571" y="670194"/>
                </a:moveTo>
                <a:cubicBezTo>
                  <a:pt x="316522" y="561663"/>
                  <a:pt x="352483" y="427673"/>
                  <a:pt x="463640" y="322131"/>
                </a:cubicBezTo>
                <a:cubicBezTo>
                  <a:pt x="610536" y="188152"/>
                  <a:pt x="894257" y="144727"/>
                  <a:pt x="1154772" y="242613"/>
                </a:cubicBezTo>
                <a:cubicBezTo>
                  <a:pt x="1258291" y="48833"/>
                  <a:pt x="1673722" y="67549"/>
                  <a:pt x="1851594" y="160063"/>
                </a:cubicBezTo>
                <a:cubicBezTo>
                  <a:pt x="1912840" y="89138"/>
                  <a:pt x="1974201" y="15321"/>
                  <a:pt x="2123116" y="9327"/>
                </a:cubicBezTo>
                <a:cubicBezTo>
                  <a:pt x="2256507" y="-4086"/>
                  <a:pt x="2367916" y="36168"/>
                  <a:pt x="2459859" y="115709"/>
                </a:cubicBezTo>
                <a:cubicBezTo>
                  <a:pt x="2559966" y="-30126"/>
                  <a:pt x="2772151" y="23361"/>
                  <a:pt x="2924077" y="32180"/>
                </a:cubicBezTo>
                <a:cubicBezTo>
                  <a:pt x="3049117" y="74344"/>
                  <a:pt x="3134454" y="172607"/>
                  <a:pt x="3159484" y="260055"/>
                </a:cubicBezTo>
                <a:cubicBezTo>
                  <a:pt x="3299705" y="322320"/>
                  <a:pt x="3403446" y="351226"/>
                  <a:pt x="3461597" y="481215"/>
                </a:cubicBezTo>
                <a:cubicBezTo>
                  <a:pt x="3498262" y="558000"/>
                  <a:pt x="3477059" y="653212"/>
                  <a:pt x="3448075" y="721030"/>
                </a:cubicBezTo>
                <a:cubicBezTo>
                  <a:pt x="3515901" y="828347"/>
                  <a:pt x="3620013" y="979863"/>
                  <a:pt x="3546855" y="1087701"/>
                </a:cubicBezTo>
                <a:cubicBezTo>
                  <a:pt x="3519544" y="1212721"/>
                  <a:pt x="3309363" y="1423062"/>
                  <a:pt x="3084121" y="1408667"/>
                </a:cubicBezTo>
                <a:cubicBezTo>
                  <a:pt x="3079627" y="1513343"/>
                  <a:pt x="3012514" y="1638682"/>
                  <a:pt x="2918470" y="1683693"/>
                </a:cubicBezTo>
                <a:cubicBezTo>
                  <a:pt x="2750253" y="1732510"/>
                  <a:pt x="2578843" y="1798308"/>
                  <a:pt x="2354483" y="1716993"/>
                </a:cubicBezTo>
                <a:cubicBezTo>
                  <a:pt x="2281777" y="1849156"/>
                  <a:pt x="2137449" y="2002901"/>
                  <a:pt x="1951446" y="2010395"/>
                </a:cubicBezTo>
                <a:cubicBezTo>
                  <a:pt x="1747312" y="2105202"/>
                  <a:pt x="1541908" y="1964363"/>
                  <a:pt x="1358847" y="1831304"/>
                </a:cubicBezTo>
                <a:cubicBezTo>
                  <a:pt x="1074577" y="2015304"/>
                  <a:pt x="640930" y="1921430"/>
                  <a:pt x="478564" y="1654358"/>
                </a:cubicBezTo>
                <a:cubicBezTo>
                  <a:pt x="272898" y="1682068"/>
                  <a:pt x="112171" y="1587652"/>
                  <a:pt x="91524" y="1457450"/>
                </a:cubicBezTo>
                <a:cubicBezTo>
                  <a:pt x="54981" y="1379675"/>
                  <a:pt x="84133" y="1233984"/>
                  <a:pt x="174225" y="1191658"/>
                </a:cubicBezTo>
                <a:cubicBezTo>
                  <a:pt x="20157" y="1146812"/>
                  <a:pt x="-3086" y="1025103"/>
                  <a:pt x="-413" y="918963"/>
                </a:cubicBezTo>
                <a:cubicBezTo>
                  <a:pt x="62321" y="781359"/>
                  <a:pt x="155364" y="721219"/>
                  <a:pt x="318521" y="676583"/>
                </a:cubicBezTo>
                <a:cubicBezTo>
                  <a:pt x="319943" y="673983"/>
                  <a:pt x="320998" y="672845"/>
                  <a:pt x="321571" y="670194"/>
                </a:cubicBezTo>
                <a:close/>
              </a:path>
              <a:path w="3562027" h="2014780" fill="none" stroke="0" extrusionOk="0">
                <a:moveTo>
                  <a:pt x="386958" y="1220854"/>
                </a:moveTo>
                <a:cubicBezTo>
                  <a:pt x="323422" y="1222933"/>
                  <a:pt x="223999" y="1223417"/>
                  <a:pt x="178101" y="1183683"/>
                </a:cubicBezTo>
                <a:moveTo>
                  <a:pt x="571243" y="1627634"/>
                </a:moveTo>
                <a:cubicBezTo>
                  <a:pt x="540731" y="1636979"/>
                  <a:pt x="503729" y="1645157"/>
                  <a:pt x="479884" y="1645403"/>
                </a:cubicBezTo>
                <a:moveTo>
                  <a:pt x="1358682" y="1823096"/>
                </a:moveTo>
                <a:cubicBezTo>
                  <a:pt x="1336883" y="1793988"/>
                  <a:pt x="1317447" y="1769810"/>
                  <a:pt x="1303602" y="1741945"/>
                </a:cubicBezTo>
                <a:moveTo>
                  <a:pt x="2376910" y="1620731"/>
                </a:moveTo>
                <a:cubicBezTo>
                  <a:pt x="2367342" y="1647449"/>
                  <a:pt x="2364499" y="1682850"/>
                  <a:pt x="2354895" y="1709764"/>
                </a:cubicBezTo>
                <a:moveTo>
                  <a:pt x="2814083" y="1070538"/>
                </a:moveTo>
                <a:cubicBezTo>
                  <a:pt x="3002017" y="1135951"/>
                  <a:pt x="3055846" y="1285687"/>
                  <a:pt x="3082142" y="1403350"/>
                </a:cubicBezTo>
                <a:moveTo>
                  <a:pt x="3446426" y="716086"/>
                </a:moveTo>
                <a:cubicBezTo>
                  <a:pt x="3421286" y="762042"/>
                  <a:pt x="3378466" y="802724"/>
                  <a:pt x="3327032" y="840890"/>
                </a:cubicBezTo>
                <a:moveTo>
                  <a:pt x="3159979" y="253060"/>
                </a:moveTo>
                <a:cubicBezTo>
                  <a:pt x="3160281" y="268937"/>
                  <a:pt x="3167795" y="292831"/>
                  <a:pt x="3166246" y="312011"/>
                </a:cubicBezTo>
                <a:moveTo>
                  <a:pt x="2397606" y="184315"/>
                </a:moveTo>
                <a:cubicBezTo>
                  <a:pt x="2419045" y="161300"/>
                  <a:pt x="2431715" y="137478"/>
                  <a:pt x="2458788" y="109133"/>
                </a:cubicBezTo>
                <a:moveTo>
                  <a:pt x="1825621" y="220133"/>
                </a:moveTo>
                <a:cubicBezTo>
                  <a:pt x="1825518" y="194747"/>
                  <a:pt x="1845768" y="179593"/>
                  <a:pt x="1855222" y="155305"/>
                </a:cubicBezTo>
                <a:moveTo>
                  <a:pt x="1154360" y="242146"/>
                </a:moveTo>
                <a:cubicBezTo>
                  <a:pt x="1191873" y="255964"/>
                  <a:pt x="1223665" y="275264"/>
                  <a:pt x="1261551" y="305015"/>
                </a:cubicBezTo>
                <a:moveTo>
                  <a:pt x="340289" y="736374"/>
                </a:moveTo>
                <a:cubicBezTo>
                  <a:pt x="326413" y="714142"/>
                  <a:pt x="326459" y="691882"/>
                  <a:pt x="321571" y="670194"/>
                </a:cubicBezTo>
              </a:path>
            </a:pathLst>
          </a:custGeom>
          <a:solidFill>
            <a:schemeClr val="accent2">
              <a:lumMod val="60000"/>
              <a:lumOff val="40000"/>
            </a:schemeClr>
          </a:solidFill>
          <a:ln w="28575">
            <a:solidFill>
              <a:schemeClr val="accent2">
                <a:lumMod val="75000"/>
              </a:schemeClr>
            </a:solidFill>
            <a:extLst>
              <a:ext uri="{C807C97D-BFC1-408E-A445-0C87EB9F89A2}">
                <ask:lineSketchStyleProps xmlns:ask="http://schemas.microsoft.com/office/drawing/2018/sketchyshapes" sd="758549432">
                  <a:prstGeom prst="cloud">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rgbClr val="333333"/>
                </a:solidFill>
                <a:latin typeface="UD Digi Kyokasho NK-R" panose="02020400000000000000" pitchFamily="18" charset="-128"/>
                <a:ea typeface="UD Digi Kyokasho NK-R" panose="02020400000000000000" pitchFamily="18" charset="-128"/>
              </a:rPr>
              <a:t>合計で</a:t>
            </a:r>
            <a:r>
              <a:rPr lang="en-US" altLang="ja-JP" sz="3200" dirty="0">
                <a:solidFill>
                  <a:srgbClr val="333333"/>
                </a:solidFill>
                <a:latin typeface="UD Digi Kyokasho NK-R" panose="02020400000000000000" pitchFamily="18" charset="-128"/>
                <a:ea typeface="UD Digi Kyokasho NK-R" panose="02020400000000000000" pitchFamily="18" charset="-128"/>
              </a:rPr>
              <a:t>240</a:t>
            </a:r>
            <a:r>
              <a:rPr lang="ja-JP" altLang="en-US" sz="3200" dirty="0">
                <a:solidFill>
                  <a:srgbClr val="333333"/>
                </a:solidFill>
                <a:latin typeface="UD Digi Kyokasho NK-R" panose="02020400000000000000" pitchFamily="18" charset="-128"/>
                <a:ea typeface="UD Digi Kyokasho NK-R" panose="02020400000000000000" pitchFamily="18" charset="-128"/>
              </a:rPr>
              <a:t>万台</a:t>
            </a:r>
            <a:r>
              <a:rPr lang="en-US" sz="3200" dirty="0">
                <a:solidFill>
                  <a:sysClr val="windowText" lastClr="000000"/>
                </a:solidFill>
                <a:latin typeface="UD Digi Kyokasho NK-R" panose="02020400000000000000" pitchFamily="18" charset="-128"/>
                <a:ea typeface="UD Digi Kyokasho NK-R" panose="02020400000000000000" pitchFamily="18" charset="-128"/>
              </a:rPr>
              <a:t>!!</a:t>
            </a:r>
          </a:p>
        </p:txBody>
      </p:sp>
      <p:sp>
        <p:nvSpPr>
          <p:cNvPr id="11" name="TextBox 10">
            <a:extLst>
              <a:ext uri="{FF2B5EF4-FFF2-40B4-BE49-F238E27FC236}">
                <a16:creationId xmlns:a16="http://schemas.microsoft.com/office/drawing/2014/main" id="{B2A2BFE8-110B-CC5C-19BC-716DC4311906}"/>
              </a:ext>
            </a:extLst>
          </p:cNvPr>
          <p:cNvSpPr txBox="1"/>
          <p:nvPr/>
        </p:nvSpPr>
        <p:spPr>
          <a:xfrm>
            <a:off x="9277767" y="6585269"/>
            <a:ext cx="3657600" cy="276999"/>
          </a:xfrm>
          <a:prstGeom prst="rect">
            <a:avLst/>
          </a:prstGeom>
          <a:noFill/>
        </p:spPr>
        <p:txBody>
          <a:bodyPr wrap="square">
            <a:spAutoFit/>
          </a:bodyPr>
          <a:lstStyle/>
          <a:p>
            <a:r>
              <a:rPr lang="ja-JP" altLang="en-US" sz="1200" b="0" i="0" dirty="0">
                <a:solidFill>
                  <a:srgbClr val="333333"/>
                </a:solidFill>
                <a:effectLst/>
                <a:latin typeface="UD Digi Kyokasho NK-R" panose="02020400000000000000" pitchFamily="18" charset="-128"/>
                <a:ea typeface="UD Digi Kyokasho NK-R" panose="02020400000000000000" pitchFamily="18" charset="-128"/>
              </a:rPr>
              <a:t>一般社団法人日本自動販売機工業会より</a:t>
            </a:r>
            <a:endParaRPr lang="en-US" sz="12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408673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2" presetClass="entr" presetSubtype="4"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グループ化 8">
            <a:extLst>
              <a:ext uri="{FF2B5EF4-FFF2-40B4-BE49-F238E27FC236}">
                <a16:creationId xmlns:a16="http://schemas.microsoft.com/office/drawing/2014/main" id="{DE6B4258-FFA1-046A-C1BD-3E399FA90BC2}"/>
              </a:ext>
            </a:extLst>
          </p:cNvPr>
          <p:cNvGrpSpPr/>
          <p:nvPr/>
        </p:nvGrpSpPr>
        <p:grpSpPr>
          <a:xfrm>
            <a:off x="411759" y="4450081"/>
            <a:ext cx="11638002" cy="1929548"/>
            <a:chOff x="656143" y="995604"/>
            <a:chExt cx="9151017" cy="972332"/>
          </a:xfrm>
        </p:grpSpPr>
        <p:sp>
          <p:nvSpPr>
            <p:cNvPr id="9" name="矢印: 五方向 6">
              <a:extLst>
                <a:ext uri="{FF2B5EF4-FFF2-40B4-BE49-F238E27FC236}">
                  <a16:creationId xmlns:a16="http://schemas.microsoft.com/office/drawing/2014/main" id="{CE754C06-4F2A-D534-1096-243A837B3F6E}"/>
                </a:ext>
              </a:extLst>
            </p:cNvPr>
            <p:cNvSpPr/>
            <p:nvPr/>
          </p:nvSpPr>
          <p:spPr>
            <a:xfrm>
              <a:off x="656143" y="995604"/>
              <a:ext cx="8568067" cy="972332"/>
            </a:xfrm>
            <a:custGeom>
              <a:avLst/>
              <a:gdLst>
                <a:gd name="connsiteX0" fmla="*/ 0 w 10896623"/>
                <a:gd name="connsiteY0" fmla="*/ 0 h 1929548"/>
                <a:gd name="connsiteX1" fmla="*/ 9931849 w 10896623"/>
                <a:gd name="connsiteY1" fmla="*/ 0 h 1929548"/>
                <a:gd name="connsiteX2" fmla="*/ 10896623 w 10896623"/>
                <a:gd name="connsiteY2" fmla="*/ 964774 h 1929548"/>
                <a:gd name="connsiteX3" fmla="*/ 9931849 w 10896623"/>
                <a:gd name="connsiteY3" fmla="*/ 1929548 h 1929548"/>
                <a:gd name="connsiteX4" fmla="*/ 0 w 10896623"/>
                <a:gd name="connsiteY4" fmla="*/ 1929548 h 1929548"/>
                <a:gd name="connsiteX5" fmla="*/ 0 w 10896623"/>
                <a:gd name="connsiteY5" fmla="*/ 0 h 192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96623" h="1929548" fill="none" extrusionOk="0">
                  <a:moveTo>
                    <a:pt x="0" y="0"/>
                  </a:moveTo>
                  <a:cubicBezTo>
                    <a:pt x="1838582" y="-32626"/>
                    <a:pt x="6204850" y="-6805"/>
                    <a:pt x="9931849" y="0"/>
                  </a:cubicBezTo>
                  <a:cubicBezTo>
                    <a:pt x="10074489" y="217221"/>
                    <a:pt x="10510674" y="572813"/>
                    <a:pt x="10896623" y="964774"/>
                  </a:cubicBezTo>
                  <a:cubicBezTo>
                    <a:pt x="10677668" y="1263934"/>
                    <a:pt x="10298980" y="1705266"/>
                    <a:pt x="9931849" y="1929548"/>
                  </a:cubicBezTo>
                  <a:cubicBezTo>
                    <a:pt x="5040605" y="1930370"/>
                    <a:pt x="3926602" y="1801328"/>
                    <a:pt x="0" y="1929548"/>
                  </a:cubicBezTo>
                  <a:cubicBezTo>
                    <a:pt x="69913" y="1184247"/>
                    <a:pt x="-29944" y="821900"/>
                    <a:pt x="0" y="0"/>
                  </a:cubicBezTo>
                  <a:close/>
                </a:path>
                <a:path w="10896623" h="1929548" stroke="0" extrusionOk="0">
                  <a:moveTo>
                    <a:pt x="0" y="0"/>
                  </a:moveTo>
                  <a:cubicBezTo>
                    <a:pt x="3065307" y="-25156"/>
                    <a:pt x="7770882" y="-142152"/>
                    <a:pt x="9931849" y="0"/>
                  </a:cubicBezTo>
                  <a:cubicBezTo>
                    <a:pt x="10412129" y="437590"/>
                    <a:pt x="10611045" y="551296"/>
                    <a:pt x="10896623" y="964774"/>
                  </a:cubicBezTo>
                  <a:cubicBezTo>
                    <a:pt x="10717324" y="1298951"/>
                    <a:pt x="10253212" y="1780252"/>
                    <a:pt x="9931849" y="1929548"/>
                  </a:cubicBezTo>
                  <a:cubicBezTo>
                    <a:pt x="5006423" y="1980047"/>
                    <a:pt x="1118289" y="2020072"/>
                    <a:pt x="0" y="1929548"/>
                  </a:cubicBezTo>
                  <a:cubicBezTo>
                    <a:pt x="152612" y="1149249"/>
                    <a:pt x="-71763" y="940189"/>
                    <a:pt x="0" y="0"/>
                  </a:cubicBezTo>
                  <a:close/>
                </a:path>
              </a:pathLst>
            </a:custGeom>
            <a:pattFill prst="wdUpDiag">
              <a:fgClr>
                <a:schemeClr val="accent4">
                  <a:lumMod val="20000"/>
                  <a:lumOff val="80000"/>
                </a:schemeClr>
              </a:fgClr>
              <a:bgClr>
                <a:schemeClr val="bg1"/>
              </a:bgClr>
            </a:pattFill>
            <a:ln>
              <a:solidFill>
                <a:schemeClr val="accent4"/>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10" name="テキスト ボックス 7">
              <a:extLst>
                <a:ext uri="{FF2B5EF4-FFF2-40B4-BE49-F238E27FC236}">
                  <a16:creationId xmlns:a16="http://schemas.microsoft.com/office/drawing/2014/main" id="{CFD7822D-F7B0-85CA-1080-0E14ABF04823}"/>
                </a:ext>
              </a:extLst>
            </p:cNvPr>
            <p:cNvSpPr txBox="1"/>
            <p:nvPr/>
          </p:nvSpPr>
          <p:spPr>
            <a:xfrm>
              <a:off x="733405" y="1223018"/>
              <a:ext cx="9073755" cy="517503"/>
            </a:xfrm>
            <a:prstGeom prst="rect">
              <a:avLst/>
            </a:prstGeom>
            <a:noFill/>
          </p:spPr>
          <p:txBody>
            <a:bodyPr wrap="square">
              <a:spAutoFit/>
            </a:bodyPr>
            <a:lstStyle/>
            <a:p>
              <a:r>
                <a:rPr lang="ja-JP" altLang="en-US" sz="2400" dirty="0">
                  <a:effectLst/>
                  <a:latin typeface="UD Digi Kyokasho NK-R" panose="02020400000000000000" pitchFamily="18" charset="-128"/>
                  <a:ea typeface="UD Digi Kyokasho NK-R" panose="02020400000000000000" pitchFamily="18" charset="-128"/>
                </a:rPr>
                <a:t>ペットボトル</a:t>
              </a:r>
              <a:r>
                <a:rPr lang="ja-JP" altLang="en-US" sz="2400" dirty="0">
                  <a:latin typeface="UD Digi Kyokasho NK-R" panose="02020400000000000000" pitchFamily="18" charset="-128"/>
                  <a:ea typeface="UD Digi Kyokasho NK-R" panose="02020400000000000000" pitchFamily="18" charset="-128"/>
                </a:rPr>
                <a:t>と缶の飲み物は季節によって「</a:t>
              </a:r>
              <a:r>
                <a:rPr lang="en-US" altLang="ja-JP" sz="2400" dirty="0">
                  <a:latin typeface="UD Digi Kyokasho NK-R" panose="02020400000000000000" pitchFamily="18" charset="-128"/>
                  <a:ea typeface="UD Digi Kyokasho NK-R" panose="02020400000000000000" pitchFamily="18" charset="-128"/>
                </a:rPr>
                <a:t>HOT</a:t>
              </a:r>
              <a:r>
                <a:rPr lang="ja-JP" altLang="en-US" sz="2400" dirty="0">
                  <a:latin typeface="UD Digi Kyokasho NK-R" panose="02020400000000000000" pitchFamily="18" charset="-128"/>
                  <a:ea typeface="UD Digi Kyokasho NK-R" panose="02020400000000000000" pitchFamily="18" charset="-128"/>
                </a:rPr>
                <a:t>」と「</a:t>
              </a:r>
              <a:r>
                <a:rPr lang="en-US" altLang="ja-JP" sz="2400" dirty="0">
                  <a:latin typeface="UD Digi Kyokasho NK-R" panose="02020400000000000000" pitchFamily="18" charset="-128"/>
                  <a:ea typeface="UD Digi Kyokasho NK-R" panose="02020400000000000000" pitchFamily="18" charset="-128"/>
                </a:rPr>
                <a:t>COLD</a:t>
              </a:r>
              <a:r>
                <a:rPr lang="ja-JP" altLang="en-US" sz="2400" dirty="0">
                  <a:latin typeface="UD Digi Kyokasho NK-R" panose="02020400000000000000" pitchFamily="18" charset="-128"/>
                  <a:ea typeface="UD Digi Kyokasho NK-R" panose="02020400000000000000" pitchFamily="18" charset="-128"/>
                </a:rPr>
                <a:t>」に分かれています。</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a:t>
              </a:r>
              <a:r>
                <a:rPr lang="en-US" altLang="ja-JP" sz="2400" dirty="0">
                  <a:latin typeface="UD Digi Kyokasho NK-R" panose="02020400000000000000" pitchFamily="18" charset="-128"/>
                  <a:ea typeface="UD Digi Kyokasho NK-R" panose="02020400000000000000" pitchFamily="18" charset="-128"/>
                </a:rPr>
                <a:t>HOT</a:t>
              </a:r>
              <a:r>
                <a:rPr lang="ja-JP" altLang="en-US" sz="2400" dirty="0">
                  <a:latin typeface="UD Digi Kyokasho NK-R" panose="02020400000000000000" pitchFamily="18" charset="-128"/>
                  <a:ea typeface="UD Digi Kyokasho NK-R" panose="02020400000000000000" pitchFamily="18" charset="-128"/>
                </a:rPr>
                <a:t>」は赤い字で</a:t>
              </a:r>
              <a:r>
                <a:rPr lang="ja-JP" altLang="en-US" sz="2400" dirty="0">
                  <a:solidFill>
                    <a:sysClr val="windowText" lastClr="000000"/>
                  </a:solidFill>
                  <a:latin typeface="UD Digi Kyokasho NK-R" panose="02020400000000000000" pitchFamily="18" charset="-128"/>
                  <a:ea typeface="UD Digi Kyokasho NK-R" panose="02020400000000000000" pitchFamily="18" charset="-128"/>
                </a:rPr>
                <a:t>「あったか～い」または「あたたかい」で表示されます。</a:t>
              </a:r>
              <a:endParaRPr lang="en-US" altLang="ja-JP" sz="2400" dirty="0">
                <a:solidFill>
                  <a:sysClr val="windowText" lastClr="000000"/>
                </a:solidFill>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a:t>
              </a:r>
              <a:r>
                <a:rPr lang="en-US" altLang="ja-JP" sz="2400" dirty="0">
                  <a:latin typeface="UD Digi Kyokasho NK-R" panose="02020400000000000000" pitchFamily="18" charset="-128"/>
                  <a:ea typeface="UD Digi Kyokasho NK-R" panose="02020400000000000000" pitchFamily="18" charset="-128"/>
                </a:rPr>
                <a:t>COLD</a:t>
              </a:r>
              <a:r>
                <a:rPr lang="ja-JP" altLang="en-US" sz="2400" dirty="0">
                  <a:latin typeface="UD Digi Kyokasho NK-R" panose="02020400000000000000" pitchFamily="18" charset="-128"/>
                  <a:ea typeface="UD Digi Kyokasho NK-R" panose="02020400000000000000" pitchFamily="18" charset="-128"/>
                </a:rPr>
                <a:t>」は青字で</a:t>
              </a:r>
              <a:r>
                <a:rPr lang="ja-JP" altLang="en-US" sz="2400" dirty="0">
                  <a:solidFill>
                    <a:sysClr val="windowText" lastClr="000000"/>
                  </a:solidFill>
                  <a:latin typeface="UD Digi Kyokasho NK-R" panose="02020400000000000000" pitchFamily="18" charset="-128"/>
                  <a:ea typeface="UD Digi Kyokasho NK-R" panose="02020400000000000000" pitchFamily="18" charset="-128"/>
                </a:rPr>
                <a:t>「つめた～い」または「つめたい」で表示されます。</a:t>
              </a:r>
              <a:endParaRPr lang="en-US" sz="2400" dirty="0">
                <a:latin typeface="UD Digi Kyokasho NK-R" panose="02020400000000000000" pitchFamily="18" charset="-128"/>
                <a:ea typeface="UD Digi Kyokasho NK-R" panose="02020400000000000000" pitchFamily="18" charset="-128"/>
              </a:endParaRPr>
            </a:p>
          </p:txBody>
        </p:sp>
      </p:grpSp>
      <p:pic>
        <p:nvPicPr>
          <p:cNvPr id="6" name="Picture 5" descr="Close-up of a shelf with price tags&#10;&#10;Description automatically generated">
            <a:extLst>
              <a:ext uri="{FF2B5EF4-FFF2-40B4-BE49-F238E27FC236}">
                <a16:creationId xmlns:a16="http://schemas.microsoft.com/office/drawing/2014/main" id="{499DF840-EAA1-E2DE-2814-D7BA2B931B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879" y="244158"/>
            <a:ext cx="5024779" cy="3768584"/>
          </a:xfrm>
          <a:prstGeom prst="rect">
            <a:avLst/>
          </a:prstGeom>
        </p:spPr>
      </p:pic>
      <p:pic>
        <p:nvPicPr>
          <p:cNvPr id="11" name="Picture 10" descr="A close-up of a vending machine&#10;&#10;Description automatically generated">
            <a:extLst>
              <a:ext uri="{FF2B5EF4-FFF2-40B4-BE49-F238E27FC236}">
                <a16:creationId xmlns:a16="http://schemas.microsoft.com/office/drawing/2014/main" id="{8E82FB04-8136-8A63-627B-BAF9259088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4218" y="244158"/>
            <a:ext cx="4893425" cy="3768584"/>
          </a:xfrm>
          <a:prstGeom prst="rect">
            <a:avLst/>
          </a:prstGeom>
        </p:spPr>
      </p:pic>
      <p:pic>
        <p:nvPicPr>
          <p:cNvPr id="4" name="図 16">
            <a:extLst>
              <a:ext uri="{FF2B5EF4-FFF2-40B4-BE49-F238E27FC236}">
                <a16:creationId xmlns:a16="http://schemas.microsoft.com/office/drawing/2014/main" id="{3314BA3B-545D-3D34-0F6C-1B9B58B4A4B9}"/>
              </a:ext>
            </a:extLst>
          </p:cNvPr>
          <p:cNvPicPr>
            <a:picLocks noChangeAspect="1"/>
          </p:cNvPicPr>
          <p:nvPr/>
        </p:nvPicPr>
        <p:blipFill>
          <a:blip r:embed="rId5"/>
          <a:stretch>
            <a:fillRect/>
          </a:stretch>
        </p:blipFill>
        <p:spPr>
          <a:xfrm>
            <a:off x="10645071" y="4997002"/>
            <a:ext cx="1135170" cy="1586129"/>
          </a:xfrm>
          <a:prstGeom prst="rect">
            <a:avLst/>
          </a:prstGeom>
        </p:spPr>
      </p:pic>
    </p:spTree>
    <p:extLst>
      <p:ext uri="{BB962C8B-B14F-4D97-AF65-F5344CB8AC3E}">
        <p14:creationId xmlns:p14="http://schemas.microsoft.com/office/powerpoint/2010/main" val="3402904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722135-F28D-841B-F247-2ED9B64A1B91}"/>
              </a:ext>
            </a:extLst>
          </p:cNvPr>
          <p:cNvSpPr txBox="1">
            <a:spLocks/>
          </p:cNvSpPr>
          <p:nvPr/>
        </p:nvSpPr>
        <p:spPr>
          <a:xfrm>
            <a:off x="2707451" y="230027"/>
            <a:ext cx="9456391"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th-TH" altLang="ja-JP" sz="3200" dirty="0">
                <a:latin typeface="UD Digi Kyokasho NK-B" panose="02020700000000000000" pitchFamily="18" charset="-128"/>
                <a:ea typeface="UD Digi Kyokasho NK-B" panose="02020700000000000000" pitchFamily="18" charset="-128"/>
                <a:cs typeface="+mn-cs"/>
              </a:rPr>
            </a:br>
            <a:r>
              <a:rPr lang="ja-JP" altLang="en-US" sz="3200" dirty="0">
                <a:latin typeface="UD Digi Kyokasho NK-B" panose="02020700000000000000" pitchFamily="18" charset="-128"/>
                <a:ea typeface="UD Digi Kyokasho NK-B" panose="02020700000000000000" pitchFamily="18" charset="-128"/>
              </a:rPr>
              <a:t>なぜ日本では、あらゆるところにいろいろな種類の</a:t>
            </a:r>
            <a:endParaRPr lang="en-US" altLang="ja-JP" sz="3200" dirty="0">
              <a:latin typeface="UD Digi Kyokasho NK-B" panose="02020700000000000000" pitchFamily="18" charset="-128"/>
              <a:ea typeface="UD Digi Kyokasho NK-B" panose="02020700000000000000" pitchFamily="18" charset="-128"/>
            </a:endParaRPr>
          </a:p>
          <a:p>
            <a:r>
              <a:rPr lang="ja-JP" altLang="en-US" sz="3200" dirty="0">
                <a:latin typeface="UD Digi Kyokasho NK-B" panose="02020700000000000000" pitchFamily="18" charset="-128"/>
                <a:ea typeface="UD Digi Kyokasho NK-B" panose="02020700000000000000" pitchFamily="18" charset="-128"/>
              </a:rPr>
              <a:t>自動販売機が設置されるか考えてみましょう。</a:t>
            </a:r>
            <a:br>
              <a:rPr lang="th-TH" altLang="ja-JP" sz="3200" dirty="0">
                <a:latin typeface="UD Digi Kyokasho NK-B" panose="02020700000000000000" pitchFamily="18" charset="-128"/>
                <a:ea typeface="UD Digi Kyokasho NK-B" panose="02020700000000000000" pitchFamily="18" charset="-128"/>
                <a:cs typeface="+mn-cs"/>
              </a:rPr>
            </a:br>
            <a:endParaRPr kumimoji="1" lang="en-US" sz="3200" dirty="0">
              <a:latin typeface="UD Digi Kyokasho NK-B" panose="02020700000000000000" pitchFamily="18" charset="-128"/>
              <a:ea typeface="UD Digi Kyokasho NK-B" panose="02020700000000000000" pitchFamily="18" charset="-128"/>
              <a:cs typeface="+mn-cs"/>
            </a:endParaRPr>
          </a:p>
        </p:txBody>
      </p:sp>
      <p:sp>
        <p:nvSpPr>
          <p:cNvPr id="3" name="角丸四角形吹き出し 5">
            <a:extLst>
              <a:ext uri="{FF2B5EF4-FFF2-40B4-BE49-F238E27FC236}">
                <a16:creationId xmlns:a16="http://schemas.microsoft.com/office/drawing/2014/main" id="{FC05D661-6E65-6D58-7889-B46051A86E96}"/>
              </a:ext>
            </a:extLst>
          </p:cNvPr>
          <p:cNvSpPr/>
          <p:nvPr/>
        </p:nvSpPr>
        <p:spPr>
          <a:xfrm>
            <a:off x="288579" y="382704"/>
            <a:ext cx="2338243" cy="899338"/>
          </a:xfrm>
          <a:prstGeom prst="wedgeRoundRectCallout">
            <a:avLst>
              <a:gd name="adj1" fmla="val 49505"/>
              <a:gd name="adj2" fmla="val 10334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latin typeface="UD Digi Kyokasho NK-R" panose="02020400000000000000" pitchFamily="18" charset="-128"/>
                <a:ea typeface="UD Digi Kyokasho NK-R" panose="02020400000000000000" pitchFamily="18" charset="-128"/>
              </a:rPr>
              <a:t>話してみましょう</a:t>
            </a:r>
            <a:endParaRPr kumimoji="1" lang="en-US" sz="3600" b="1" dirty="0">
              <a:latin typeface="UD Digi Kyokasho NK-R" panose="02020400000000000000" pitchFamily="18" charset="-128"/>
              <a:ea typeface="UD Digi Kyokasho NK-R" panose="02020400000000000000" pitchFamily="18" charset="-128"/>
            </a:endParaRPr>
          </a:p>
        </p:txBody>
      </p:sp>
      <p:sp>
        <p:nvSpPr>
          <p:cNvPr id="4" name="円形吹き出し 12">
            <a:extLst>
              <a:ext uri="{FF2B5EF4-FFF2-40B4-BE49-F238E27FC236}">
                <a16:creationId xmlns:a16="http://schemas.microsoft.com/office/drawing/2014/main" id="{E83B583F-C16B-2A1E-3D58-2B6435E7147E}"/>
              </a:ext>
            </a:extLst>
          </p:cNvPr>
          <p:cNvSpPr/>
          <p:nvPr/>
        </p:nvSpPr>
        <p:spPr>
          <a:xfrm>
            <a:off x="8268797" y="1959509"/>
            <a:ext cx="897543" cy="693778"/>
          </a:xfrm>
          <a:prstGeom prst="wedgeEllipseCallout">
            <a:avLst>
              <a:gd name="adj1" fmla="val -64122"/>
              <a:gd name="adj2" fmla="val 6263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latin typeface="UD Digi Kyokasho NK-R" panose="02020400000000000000" pitchFamily="18" charset="-128"/>
                <a:ea typeface="UD Digi Kyokasho NK-R" panose="02020400000000000000" pitchFamily="18" charset="-128"/>
              </a:rPr>
              <a:t>❓</a:t>
            </a:r>
            <a:endParaRPr kumimoji="1" lang="en-US" sz="3200">
              <a:latin typeface="UD Digi Kyokasho NK-R" panose="02020400000000000000" pitchFamily="18" charset="-128"/>
              <a:ea typeface="UD Digi Kyokasho NK-R" panose="02020400000000000000" pitchFamily="18" charset="-128"/>
            </a:endParaRPr>
          </a:p>
        </p:txBody>
      </p:sp>
      <p:sp>
        <p:nvSpPr>
          <p:cNvPr id="10" name="角丸四角形吹き出し 5">
            <a:extLst>
              <a:ext uri="{FF2B5EF4-FFF2-40B4-BE49-F238E27FC236}">
                <a16:creationId xmlns:a16="http://schemas.microsoft.com/office/drawing/2014/main" id="{AFFE83D1-532A-2791-DE31-8CC3F463E6F6}"/>
              </a:ext>
            </a:extLst>
          </p:cNvPr>
          <p:cNvSpPr/>
          <p:nvPr/>
        </p:nvSpPr>
        <p:spPr>
          <a:xfrm>
            <a:off x="7969539" y="4800983"/>
            <a:ext cx="3435523" cy="1483438"/>
          </a:xfrm>
          <a:prstGeom prst="wedgeRoundRectCallout">
            <a:avLst>
              <a:gd name="adj1" fmla="val -73932"/>
              <a:gd name="adj2" fmla="val -4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atin typeface="UD Digi Kyokasho NK-R" panose="02020400000000000000" pitchFamily="18" charset="-128"/>
                <a:ea typeface="UD Digi Kyokasho NK-R" panose="02020400000000000000" pitchFamily="18" charset="-128"/>
              </a:rPr>
              <a:t>話し終わってから、他のグループとシェアしましょう。</a:t>
            </a:r>
            <a:endParaRPr lang="en-US" sz="2400" dirty="0">
              <a:latin typeface="UD Digi Kyokasho NK-R" panose="02020400000000000000" pitchFamily="18" charset="-128"/>
              <a:ea typeface="UD Digi Kyokasho NK-R" panose="02020400000000000000" pitchFamily="18" charset="-128"/>
            </a:endParaRPr>
          </a:p>
        </p:txBody>
      </p:sp>
      <p:pic>
        <p:nvPicPr>
          <p:cNvPr id="5" name="図 6">
            <a:extLst>
              <a:ext uri="{FF2B5EF4-FFF2-40B4-BE49-F238E27FC236}">
                <a16:creationId xmlns:a16="http://schemas.microsoft.com/office/drawing/2014/main" id="{0A1BA873-8A07-B7EB-1E0B-7B78E17B3531}"/>
              </a:ext>
            </a:extLst>
          </p:cNvPr>
          <p:cNvPicPr>
            <a:picLocks noChangeAspect="1"/>
          </p:cNvPicPr>
          <p:nvPr/>
        </p:nvPicPr>
        <p:blipFill>
          <a:blip r:embed="rId3"/>
          <a:stretch>
            <a:fillRect/>
          </a:stretch>
        </p:blipFill>
        <p:spPr>
          <a:xfrm>
            <a:off x="4093949" y="2174136"/>
            <a:ext cx="3740260" cy="2509728"/>
          </a:xfrm>
          <a:prstGeom prst="rect">
            <a:avLst/>
          </a:prstGeom>
        </p:spPr>
      </p:pic>
    </p:spTree>
    <p:extLst>
      <p:ext uri="{BB962C8B-B14F-4D97-AF65-F5344CB8AC3E}">
        <p14:creationId xmlns:p14="http://schemas.microsoft.com/office/powerpoint/2010/main" val="1825250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2AA2988-F98B-6FA6-D7E8-219E3DD3B447}"/>
              </a:ext>
            </a:extLst>
          </p:cNvPr>
          <p:cNvSpPr txBox="1"/>
          <p:nvPr/>
        </p:nvSpPr>
        <p:spPr>
          <a:xfrm>
            <a:off x="97638" y="108332"/>
            <a:ext cx="1830915" cy="461665"/>
          </a:xfrm>
          <a:prstGeom prst="rect">
            <a:avLst/>
          </a:prstGeom>
          <a:solidFill>
            <a:schemeClr val="accent6">
              <a:lumMod val="20000"/>
              <a:lumOff val="80000"/>
            </a:schemeClr>
          </a:solidFill>
        </p:spPr>
        <p:txBody>
          <a:bodyPr wrap="square" rtlCol="0">
            <a:spAutoFit/>
          </a:bodyPr>
          <a:lstStyle/>
          <a:p>
            <a:pPr algn="ctr"/>
            <a:r>
              <a:rPr lang="ja-JP" altLang="en-US" sz="2400" dirty="0">
                <a:latin typeface="UD Digi Kyokasho NK-B" panose="02020700000000000000" pitchFamily="18" charset="-128"/>
                <a:ea typeface="UD Digi Kyokasho NK-B" panose="02020700000000000000" pitchFamily="18" charset="-128"/>
              </a:rPr>
              <a:t>回答例</a:t>
            </a:r>
            <a:endParaRPr lang="en-US" sz="3600" dirty="0">
              <a:latin typeface="UD Digi Kyokasho NK-B" panose="02020700000000000000" pitchFamily="18" charset="-128"/>
              <a:ea typeface="UD Digi Kyokasho NK-B" panose="02020700000000000000" pitchFamily="18" charset="-128"/>
            </a:endParaRPr>
          </a:p>
        </p:txBody>
      </p:sp>
      <p:pic>
        <p:nvPicPr>
          <p:cNvPr id="7" name="Picture 6" descr="A crowd of people in a city&#10;&#10;Description automatically generated">
            <a:extLst>
              <a:ext uri="{FF2B5EF4-FFF2-40B4-BE49-F238E27FC236}">
                <a16:creationId xmlns:a16="http://schemas.microsoft.com/office/drawing/2014/main" id="{3438D34B-93E5-326E-6E80-4CF2E423C05C}"/>
              </a:ext>
            </a:extLst>
          </p:cNvPr>
          <p:cNvPicPr>
            <a:picLocks noChangeAspect="1"/>
          </p:cNvPicPr>
          <p:nvPr/>
        </p:nvPicPr>
        <p:blipFill>
          <a:blip r:embed="rId3">
            <a:alphaModFix amt="59000"/>
            <a:extLst>
              <a:ext uri="{28A0092B-C50C-407E-A947-70E740481C1C}">
                <a14:useLocalDpi xmlns:a14="http://schemas.microsoft.com/office/drawing/2010/main" val="0"/>
              </a:ext>
            </a:extLst>
          </a:blip>
          <a:stretch>
            <a:fillRect/>
          </a:stretch>
        </p:blipFill>
        <p:spPr>
          <a:xfrm>
            <a:off x="3048000" y="0"/>
            <a:ext cx="9144000" cy="6858000"/>
          </a:xfrm>
          <a:prstGeom prst="rect">
            <a:avLst/>
          </a:prstGeom>
        </p:spPr>
      </p:pic>
      <p:sp>
        <p:nvSpPr>
          <p:cNvPr id="2" name="Flowchart: Connector 1">
            <a:extLst>
              <a:ext uri="{FF2B5EF4-FFF2-40B4-BE49-F238E27FC236}">
                <a16:creationId xmlns:a16="http://schemas.microsoft.com/office/drawing/2014/main" id="{B0A9CFC6-AEF9-8E0E-A17C-7673E9555E6C}"/>
              </a:ext>
            </a:extLst>
          </p:cNvPr>
          <p:cNvSpPr/>
          <p:nvPr/>
        </p:nvSpPr>
        <p:spPr>
          <a:xfrm>
            <a:off x="1319675" y="375470"/>
            <a:ext cx="5131925" cy="2103192"/>
          </a:xfrm>
          <a:custGeom>
            <a:avLst/>
            <a:gdLst>
              <a:gd name="connsiteX0" fmla="*/ 0 w 5131925"/>
              <a:gd name="connsiteY0" fmla="*/ 1051596 h 2103192"/>
              <a:gd name="connsiteX1" fmla="*/ 2565963 w 5131925"/>
              <a:gd name="connsiteY1" fmla="*/ 0 h 2103192"/>
              <a:gd name="connsiteX2" fmla="*/ 5131926 w 5131925"/>
              <a:gd name="connsiteY2" fmla="*/ 1051596 h 2103192"/>
              <a:gd name="connsiteX3" fmla="*/ 2565963 w 5131925"/>
              <a:gd name="connsiteY3" fmla="*/ 2103192 h 2103192"/>
              <a:gd name="connsiteX4" fmla="*/ 0 w 5131925"/>
              <a:gd name="connsiteY4" fmla="*/ 1051596 h 210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1925" h="2103192" fill="none" extrusionOk="0">
                <a:moveTo>
                  <a:pt x="0" y="1051596"/>
                </a:moveTo>
                <a:cubicBezTo>
                  <a:pt x="47133" y="290622"/>
                  <a:pt x="1030270" y="-161650"/>
                  <a:pt x="2565963" y="0"/>
                </a:cubicBezTo>
                <a:cubicBezTo>
                  <a:pt x="4004290" y="-56802"/>
                  <a:pt x="5157110" y="503292"/>
                  <a:pt x="5131926" y="1051596"/>
                </a:cubicBezTo>
                <a:cubicBezTo>
                  <a:pt x="5171966" y="1431073"/>
                  <a:pt x="4148065" y="2240193"/>
                  <a:pt x="2565963" y="2103192"/>
                </a:cubicBezTo>
                <a:cubicBezTo>
                  <a:pt x="1213775" y="2036842"/>
                  <a:pt x="35628" y="1716406"/>
                  <a:pt x="0" y="1051596"/>
                </a:cubicBezTo>
                <a:close/>
              </a:path>
              <a:path w="5131925" h="2103192" stroke="0" extrusionOk="0">
                <a:moveTo>
                  <a:pt x="0" y="1051596"/>
                </a:moveTo>
                <a:cubicBezTo>
                  <a:pt x="-17125" y="513325"/>
                  <a:pt x="1144567" y="199656"/>
                  <a:pt x="2565963" y="0"/>
                </a:cubicBezTo>
                <a:cubicBezTo>
                  <a:pt x="3984802" y="13257"/>
                  <a:pt x="5042750" y="492164"/>
                  <a:pt x="5131926" y="1051596"/>
                </a:cubicBezTo>
                <a:cubicBezTo>
                  <a:pt x="5264190" y="1465473"/>
                  <a:pt x="4080945" y="2135800"/>
                  <a:pt x="2565963" y="2103192"/>
                </a:cubicBezTo>
                <a:cubicBezTo>
                  <a:pt x="1192895" y="1996455"/>
                  <a:pt x="-38712" y="1686380"/>
                  <a:pt x="0" y="1051596"/>
                </a:cubicBezTo>
                <a:close/>
              </a:path>
            </a:pathLst>
          </a:custGeom>
          <a:solidFill>
            <a:schemeClr val="accent5">
              <a:lumMod val="20000"/>
              <a:lumOff val="80000"/>
            </a:schemeClr>
          </a:solidFill>
          <a:ln w="28575">
            <a:solidFill>
              <a:srgbClr val="0070C0"/>
            </a:solidFill>
            <a:extLst>
              <a:ext uri="{C807C97D-BFC1-408E-A445-0C87EB9F89A2}">
                <ask:lineSketchStyleProps xmlns:ask="http://schemas.microsoft.com/office/drawing/2018/sketchyshapes" sd="2560482170">
                  <a:prstGeom prst="flowChartConnector">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p>
            <a:pPr marL="457200" indent="-457200">
              <a:lnSpc>
                <a:spcPct val="90000"/>
              </a:lnSpc>
              <a:spcBef>
                <a:spcPct val="0"/>
              </a:spcBef>
              <a:spcAft>
                <a:spcPts val="600"/>
              </a:spcAft>
              <a:buFont typeface="Wingdings" panose="05000000000000000000" pitchFamily="2" charset="2"/>
              <a:buChar char="v"/>
            </a:pPr>
            <a:r>
              <a:rPr lang="ja-JP" altLang="en-US" sz="2800" dirty="0">
                <a:solidFill>
                  <a:schemeClr val="tx1"/>
                </a:solidFill>
                <a:latin typeface="UD Digi Kyokasho NK-R" panose="02020400000000000000" pitchFamily="18" charset="-128"/>
                <a:ea typeface="UD Digi Kyokasho NK-R" panose="02020400000000000000" pitchFamily="18" charset="-128"/>
              </a:rPr>
              <a:t>忙しい生活を</a:t>
            </a:r>
            <a:endParaRPr lang="en-US" altLang="ja-JP" sz="2800" dirty="0">
              <a:solidFill>
                <a:schemeClr val="tx1"/>
              </a:solidFill>
              <a:latin typeface="UD Digi Kyokasho NK-R" panose="02020400000000000000" pitchFamily="18" charset="-128"/>
              <a:ea typeface="UD Digi Kyokasho NK-R" panose="02020400000000000000" pitchFamily="18" charset="-128"/>
            </a:endParaRPr>
          </a:p>
          <a:p>
            <a:pPr>
              <a:lnSpc>
                <a:spcPct val="90000"/>
              </a:lnSpc>
              <a:spcBef>
                <a:spcPct val="0"/>
              </a:spcBef>
              <a:spcAft>
                <a:spcPts val="600"/>
              </a:spcAft>
            </a:pPr>
            <a:r>
              <a:rPr lang="ja-JP" altLang="en-US" sz="2800" dirty="0">
                <a:solidFill>
                  <a:schemeClr val="tx1"/>
                </a:solidFill>
                <a:latin typeface="UD Digi Kyokasho NK-R" panose="02020400000000000000" pitchFamily="18" charset="-128"/>
                <a:ea typeface="UD Digi Kyokasho NK-R" panose="02020400000000000000" pitchFamily="18" charset="-128"/>
              </a:rPr>
              <a:t>送っている日本人の</a:t>
            </a:r>
            <a:r>
              <a:rPr lang="en-US" altLang="ja-JP" sz="2800" dirty="0">
                <a:solidFill>
                  <a:schemeClr val="tx1"/>
                </a:solidFill>
                <a:latin typeface="UD Digi Kyokasho NK-R" panose="02020400000000000000" pitchFamily="18" charset="-128"/>
                <a:ea typeface="UD Digi Kyokasho NK-R" panose="02020400000000000000" pitchFamily="18" charset="-128"/>
              </a:rPr>
              <a:t>      </a:t>
            </a:r>
            <a:r>
              <a:rPr lang="ja-JP" altLang="en-US" sz="2800" dirty="0">
                <a:solidFill>
                  <a:schemeClr val="tx1"/>
                </a:solidFill>
                <a:latin typeface="UD Digi Kyokasho NK-R" panose="02020400000000000000" pitchFamily="18" charset="-128"/>
                <a:ea typeface="UD Digi Kyokasho NK-R" panose="02020400000000000000" pitchFamily="18" charset="-128"/>
              </a:rPr>
              <a:t>生活を便利にするため</a:t>
            </a:r>
          </a:p>
        </p:txBody>
      </p:sp>
      <p:sp>
        <p:nvSpPr>
          <p:cNvPr id="3" name="Flowchart: Connector 2">
            <a:extLst>
              <a:ext uri="{FF2B5EF4-FFF2-40B4-BE49-F238E27FC236}">
                <a16:creationId xmlns:a16="http://schemas.microsoft.com/office/drawing/2014/main" id="{23DE7294-3E4D-3094-3EB6-F8BD38197E5F}"/>
              </a:ext>
            </a:extLst>
          </p:cNvPr>
          <p:cNvSpPr/>
          <p:nvPr/>
        </p:nvSpPr>
        <p:spPr>
          <a:xfrm>
            <a:off x="179585" y="3161862"/>
            <a:ext cx="6637775" cy="3320668"/>
          </a:xfrm>
          <a:custGeom>
            <a:avLst/>
            <a:gdLst>
              <a:gd name="connsiteX0" fmla="*/ 0 w 6637775"/>
              <a:gd name="connsiteY0" fmla="*/ 1660334 h 3320668"/>
              <a:gd name="connsiteX1" fmla="*/ 3318888 w 6637775"/>
              <a:gd name="connsiteY1" fmla="*/ 0 h 3320668"/>
              <a:gd name="connsiteX2" fmla="*/ 6637776 w 6637775"/>
              <a:gd name="connsiteY2" fmla="*/ 1660334 h 3320668"/>
              <a:gd name="connsiteX3" fmla="*/ 3318888 w 6637775"/>
              <a:gd name="connsiteY3" fmla="*/ 3320668 h 3320668"/>
              <a:gd name="connsiteX4" fmla="*/ 0 w 6637775"/>
              <a:gd name="connsiteY4" fmla="*/ 1660334 h 3320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7775" h="3320668" fill="none" extrusionOk="0">
                <a:moveTo>
                  <a:pt x="0" y="1660334"/>
                </a:moveTo>
                <a:cubicBezTo>
                  <a:pt x="132517" y="872870"/>
                  <a:pt x="1802856" y="140416"/>
                  <a:pt x="3318888" y="0"/>
                </a:cubicBezTo>
                <a:cubicBezTo>
                  <a:pt x="5060195" y="-64029"/>
                  <a:pt x="6647532" y="661503"/>
                  <a:pt x="6637776" y="1660334"/>
                </a:cubicBezTo>
                <a:cubicBezTo>
                  <a:pt x="6684258" y="2410536"/>
                  <a:pt x="5271381" y="3334743"/>
                  <a:pt x="3318888" y="3320668"/>
                </a:cubicBezTo>
                <a:cubicBezTo>
                  <a:pt x="1471162" y="3436213"/>
                  <a:pt x="-66705" y="2600782"/>
                  <a:pt x="0" y="1660334"/>
                </a:cubicBezTo>
                <a:close/>
              </a:path>
              <a:path w="6637775" h="3320668" stroke="0" extrusionOk="0">
                <a:moveTo>
                  <a:pt x="0" y="1660334"/>
                </a:moveTo>
                <a:cubicBezTo>
                  <a:pt x="-130104" y="880002"/>
                  <a:pt x="1612982" y="102282"/>
                  <a:pt x="3318888" y="0"/>
                </a:cubicBezTo>
                <a:cubicBezTo>
                  <a:pt x="5148382" y="-135876"/>
                  <a:pt x="6695982" y="640451"/>
                  <a:pt x="6637776" y="1660334"/>
                </a:cubicBezTo>
                <a:cubicBezTo>
                  <a:pt x="6678011" y="2665585"/>
                  <a:pt x="5515821" y="3256822"/>
                  <a:pt x="3318888" y="3320668"/>
                </a:cubicBezTo>
                <a:cubicBezTo>
                  <a:pt x="1495114" y="3244400"/>
                  <a:pt x="60397" y="2778373"/>
                  <a:pt x="0" y="1660334"/>
                </a:cubicBezTo>
                <a:close/>
              </a:path>
            </a:pathLst>
          </a:custGeom>
          <a:solidFill>
            <a:schemeClr val="accent5">
              <a:lumMod val="20000"/>
              <a:lumOff val="80000"/>
            </a:schemeClr>
          </a:solidFill>
          <a:ln w="28575">
            <a:solidFill>
              <a:srgbClr val="0070C0"/>
            </a:solidFill>
            <a:extLst>
              <a:ext uri="{C807C97D-BFC1-408E-A445-0C87EB9F89A2}">
                <ask:lineSketchStyleProps xmlns:ask="http://schemas.microsoft.com/office/drawing/2018/sketchyshapes" sd="1696049758">
                  <a:prstGeom prst="flowChartConnector">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rmAutofit lnSpcReduction="10000"/>
          </a:bodyPr>
          <a:lstStyle/>
          <a:p>
            <a:pPr marL="457200" indent="-457200">
              <a:buFont typeface="Wingdings" panose="05000000000000000000" pitchFamily="2" charset="2"/>
              <a:buChar char="v"/>
            </a:pPr>
            <a:r>
              <a:rPr lang="ja-JP" altLang="en-US" sz="3200" dirty="0">
                <a:solidFill>
                  <a:srgbClr val="374151"/>
                </a:solidFill>
                <a:latin typeface="UD Digi Kyokasho NK-R" panose="02020400000000000000" pitchFamily="18" charset="-128"/>
                <a:ea typeface="UD Digi Kyokasho NK-R" panose="02020400000000000000" pitchFamily="18" charset="-128"/>
              </a:rPr>
              <a:t>日本は非常に</a:t>
            </a:r>
            <a:endParaRPr lang="en-US" altLang="ja-JP" sz="3200" dirty="0">
              <a:solidFill>
                <a:srgbClr val="374151"/>
              </a:solidFill>
              <a:latin typeface="UD Digi Kyokasho NK-R" panose="02020400000000000000" pitchFamily="18" charset="-128"/>
              <a:ea typeface="UD Digi Kyokasho NK-R" panose="02020400000000000000" pitchFamily="18" charset="-128"/>
            </a:endParaRPr>
          </a:p>
          <a:p>
            <a:r>
              <a:rPr lang="ja-JP" altLang="en-US" sz="3200" dirty="0">
                <a:solidFill>
                  <a:srgbClr val="374151"/>
                </a:solidFill>
                <a:latin typeface="UD Digi Kyokasho NK-R" panose="02020400000000000000" pitchFamily="18" charset="-128"/>
                <a:ea typeface="UD Digi Kyokasho NK-R" panose="02020400000000000000" pitchFamily="18" charset="-128"/>
              </a:rPr>
              <a:t>    安全な国であり、   </a:t>
            </a:r>
            <a:endParaRPr lang="en-US" altLang="ja-JP" sz="3200" dirty="0">
              <a:solidFill>
                <a:srgbClr val="374151"/>
              </a:solidFill>
              <a:latin typeface="UD Digi Kyokasho NK-R" panose="02020400000000000000" pitchFamily="18" charset="-128"/>
              <a:ea typeface="UD Digi Kyokasho NK-R" panose="02020400000000000000" pitchFamily="18" charset="-128"/>
            </a:endParaRPr>
          </a:p>
          <a:p>
            <a:r>
              <a:rPr lang="ja-JP" altLang="en-US" sz="3200" dirty="0">
                <a:solidFill>
                  <a:srgbClr val="374151"/>
                </a:solidFill>
                <a:latin typeface="UD Digi Kyokasho NK-R" panose="02020400000000000000" pitchFamily="18" charset="-128"/>
                <a:ea typeface="UD Digi Kyokasho NK-R" panose="02020400000000000000" pitchFamily="18" charset="-128"/>
              </a:rPr>
              <a:t>    強盗や自動販売機の</a:t>
            </a:r>
            <a:endParaRPr lang="en-US" altLang="ja-JP" sz="3200" dirty="0">
              <a:solidFill>
                <a:srgbClr val="374151"/>
              </a:solidFill>
              <a:latin typeface="UD Digi Kyokasho NK-R" panose="02020400000000000000" pitchFamily="18" charset="-128"/>
              <a:ea typeface="UD Digi Kyokasho NK-R" panose="02020400000000000000" pitchFamily="18" charset="-128"/>
            </a:endParaRPr>
          </a:p>
          <a:p>
            <a:r>
              <a:rPr lang="ja-JP" altLang="en-US" sz="3200" dirty="0">
                <a:solidFill>
                  <a:srgbClr val="374151"/>
                </a:solidFill>
                <a:latin typeface="UD Digi Kyokasho NK-R" panose="02020400000000000000" pitchFamily="18" charset="-128"/>
                <a:ea typeface="UD Digi Kyokasho NK-R" panose="02020400000000000000" pitchFamily="18" charset="-128"/>
              </a:rPr>
              <a:t>    破壊に関連する犯罪は</a:t>
            </a:r>
            <a:endParaRPr lang="en-US" altLang="ja-JP" sz="3200" dirty="0">
              <a:solidFill>
                <a:srgbClr val="374151"/>
              </a:solidFill>
              <a:latin typeface="UD Digi Kyokasho NK-R" panose="02020400000000000000" pitchFamily="18" charset="-128"/>
              <a:ea typeface="UD Digi Kyokasho NK-R" panose="02020400000000000000" pitchFamily="18" charset="-128"/>
            </a:endParaRPr>
          </a:p>
          <a:p>
            <a:r>
              <a:rPr lang="ja-JP" altLang="en-US" sz="3200" dirty="0">
                <a:solidFill>
                  <a:srgbClr val="374151"/>
                </a:solidFill>
                <a:latin typeface="UD Digi Kyokasho NK-R" panose="02020400000000000000" pitchFamily="18" charset="-128"/>
                <a:ea typeface="UD Digi Kyokasho NK-R" panose="02020400000000000000" pitchFamily="18" charset="-128"/>
              </a:rPr>
              <a:t>    少ないから</a:t>
            </a:r>
            <a:endParaRPr lang="en-US" altLang="ja-JP" sz="3200" dirty="0">
              <a:solidFill>
                <a:srgbClr val="374151"/>
              </a:solidFill>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38933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C4594A-1E38-A7E9-06A5-0BC8E2D4D3B2}"/>
              </a:ext>
            </a:extLst>
          </p:cNvPr>
          <p:cNvSpPr/>
          <p:nvPr/>
        </p:nvSpPr>
        <p:spPr>
          <a:xfrm>
            <a:off x="2041783" y="223964"/>
            <a:ext cx="10755824" cy="461665"/>
          </a:xfrm>
          <a:prstGeom prst="rect">
            <a:avLst/>
          </a:prstGeom>
          <a:noFill/>
        </p:spPr>
        <p:txBody>
          <a:bodyPr wrap="square" lIns="91440" tIns="45720" rIns="91440" bIns="457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srgbClr val="1E1E1E"/>
                </a:solidFill>
                <a:latin typeface="UD Digi Kyokasho NK-B" panose="02020700000000000000" pitchFamily="18" charset="-128"/>
                <a:ea typeface="UD Digi Kyokasho NK-B" panose="02020700000000000000" pitchFamily="18" charset="-128"/>
              </a:rPr>
              <a:t>最も</a:t>
            </a:r>
            <a:r>
              <a:rPr lang="ja-JP" altLang="en-US" sz="2400" b="0" i="0" dirty="0">
                <a:solidFill>
                  <a:srgbClr val="1E1E1E"/>
                </a:solidFill>
                <a:effectLst/>
                <a:latin typeface="UD Digi Kyokasho NK-B" panose="02020700000000000000" pitchFamily="18" charset="-128"/>
                <a:ea typeface="UD Digi Kyokasho NK-B" panose="02020700000000000000" pitchFamily="18" charset="-128"/>
              </a:rPr>
              <a:t>よく利用した自販機の設置場所を見てみましょう</a:t>
            </a:r>
            <a:endParaRPr lang="en-US" altLang="ja-JP" sz="2400" b="0" i="0" dirty="0">
              <a:solidFill>
                <a:srgbClr val="1E1E1E"/>
              </a:solidFill>
              <a:effectLst/>
              <a:latin typeface="UD Digi Kyokasho NK-B" panose="02020700000000000000" pitchFamily="18" charset="-128"/>
              <a:ea typeface="UD Digi Kyokasho NK-B" panose="02020700000000000000" pitchFamily="18" charset="-128"/>
            </a:endParaRPr>
          </a:p>
        </p:txBody>
      </p:sp>
      <p:graphicFrame>
        <p:nvGraphicFramePr>
          <p:cNvPr id="5" name="Chart 4">
            <a:extLst>
              <a:ext uri="{FF2B5EF4-FFF2-40B4-BE49-F238E27FC236}">
                <a16:creationId xmlns:a16="http://schemas.microsoft.com/office/drawing/2014/main" id="{E01257C8-A06E-9CCB-7AD2-4FD6C76CE09E}"/>
              </a:ext>
            </a:extLst>
          </p:cNvPr>
          <p:cNvGraphicFramePr/>
          <p:nvPr>
            <p:extLst>
              <p:ext uri="{D42A27DB-BD31-4B8C-83A1-F6EECF244321}">
                <p14:modId xmlns:p14="http://schemas.microsoft.com/office/powerpoint/2010/main" val="4179197887"/>
              </p:ext>
            </p:extLst>
          </p:nvPr>
        </p:nvGraphicFramePr>
        <p:xfrm>
          <a:off x="1431472" y="1359885"/>
          <a:ext cx="9329056" cy="5811763"/>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グループ化 10">
            <a:extLst>
              <a:ext uri="{FF2B5EF4-FFF2-40B4-BE49-F238E27FC236}">
                <a16:creationId xmlns:a16="http://schemas.microsoft.com/office/drawing/2014/main" id="{FD0B9CEB-BC58-71CB-E061-EF6E52F767A2}"/>
              </a:ext>
            </a:extLst>
          </p:cNvPr>
          <p:cNvGrpSpPr/>
          <p:nvPr/>
        </p:nvGrpSpPr>
        <p:grpSpPr>
          <a:xfrm>
            <a:off x="7413171" y="698789"/>
            <a:ext cx="4648850" cy="2142386"/>
            <a:chOff x="6726178" y="5252739"/>
            <a:chExt cx="4076700" cy="1318743"/>
          </a:xfrm>
        </p:grpSpPr>
        <p:sp>
          <p:nvSpPr>
            <p:cNvPr id="7" name="吹き出し: 円形 11">
              <a:extLst>
                <a:ext uri="{FF2B5EF4-FFF2-40B4-BE49-F238E27FC236}">
                  <a16:creationId xmlns:a16="http://schemas.microsoft.com/office/drawing/2014/main" id="{4C897182-17E4-404C-CE8F-4D2AD3AC9B2C}"/>
                </a:ext>
              </a:extLst>
            </p:cNvPr>
            <p:cNvSpPr/>
            <p:nvPr/>
          </p:nvSpPr>
          <p:spPr>
            <a:xfrm>
              <a:off x="6726178" y="5252739"/>
              <a:ext cx="4076700" cy="1318743"/>
            </a:xfrm>
            <a:custGeom>
              <a:avLst/>
              <a:gdLst>
                <a:gd name="connsiteX0" fmla="*/ 3593733 w 4076700"/>
                <a:gd name="connsiteY0" fmla="*/ 1327302 h 1318743"/>
                <a:gd name="connsiteX1" fmla="*/ 2931586 w 4076700"/>
                <a:gd name="connsiteY1" fmla="*/ 1252061 h 1318743"/>
                <a:gd name="connsiteX2" fmla="*/ 1675210 w 4076700"/>
                <a:gd name="connsiteY2" fmla="*/ 1308195 h 1318743"/>
                <a:gd name="connsiteX3" fmla="*/ 873107 w 4076700"/>
                <a:gd name="connsiteY3" fmla="*/ 118362 h 1318743"/>
                <a:gd name="connsiteX4" fmla="*/ 2284053 w 4076700"/>
                <a:gd name="connsiteY4" fmla="*/ 4807 h 1318743"/>
                <a:gd name="connsiteX5" fmla="*/ 3552902 w 4076700"/>
                <a:gd name="connsiteY5" fmla="*/ 1100662 h 1318743"/>
                <a:gd name="connsiteX6" fmla="*/ 3593733 w 4076700"/>
                <a:gd name="connsiteY6" fmla="*/ 1327302 h 131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6700" h="1318743" fill="none" extrusionOk="0">
                  <a:moveTo>
                    <a:pt x="3593733" y="1327302"/>
                  </a:moveTo>
                  <a:cubicBezTo>
                    <a:pt x="3359619" y="1309342"/>
                    <a:pt x="3042933" y="1300826"/>
                    <a:pt x="2931586" y="1252061"/>
                  </a:cubicBezTo>
                  <a:cubicBezTo>
                    <a:pt x="2554937" y="1327363"/>
                    <a:pt x="2020910" y="1328471"/>
                    <a:pt x="1675210" y="1308195"/>
                  </a:cubicBezTo>
                  <a:cubicBezTo>
                    <a:pt x="-234523" y="1256367"/>
                    <a:pt x="-766084" y="520197"/>
                    <a:pt x="873107" y="118362"/>
                  </a:cubicBezTo>
                  <a:cubicBezTo>
                    <a:pt x="1257967" y="35602"/>
                    <a:pt x="1790592" y="-85693"/>
                    <a:pt x="2284053" y="4807"/>
                  </a:cubicBezTo>
                  <a:cubicBezTo>
                    <a:pt x="3944118" y="104132"/>
                    <a:pt x="4584513" y="769244"/>
                    <a:pt x="3552902" y="1100662"/>
                  </a:cubicBezTo>
                  <a:cubicBezTo>
                    <a:pt x="3565405" y="1138339"/>
                    <a:pt x="3594866" y="1239520"/>
                    <a:pt x="3593733" y="1327302"/>
                  </a:cubicBezTo>
                  <a:close/>
                </a:path>
                <a:path w="4076700" h="1318743" stroke="0" extrusionOk="0">
                  <a:moveTo>
                    <a:pt x="3593733" y="1327302"/>
                  </a:moveTo>
                  <a:cubicBezTo>
                    <a:pt x="3505186" y="1306360"/>
                    <a:pt x="3192053" y="1334584"/>
                    <a:pt x="2931586" y="1252061"/>
                  </a:cubicBezTo>
                  <a:cubicBezTo>
                    <a:pt x="2541492" y="1273213"/>
                    <a:pt x="2101326" y="1359593"/>
                    <a:pt x="1675210" y="1308195"/>
                  </a:cubicBezTo>
                  <a:cubicBezTo>
                    <a:pt x="-131552" y="1190215"/>
                    <a:pt x="-577339" y="626081"/>
                    <a:pt x="873107" y="118362"/>
                  </a:cubicBezTo>
                  <a:cubicBezTo>
                    <a:pt x="1280272" y="-648"/>
                    <a:pt x="1765171" y="69503"/>
                    <a:pt x="2284053" y="4807"/>
                  </a:cubicBezTo>
                  <a:cubicBezTo>
                    <a:pt x="3985054" y="-95769"/>
                    <a:pt x="4588756" y="670244"/>
                    <a:pt x="3552902" y="1100662"/>
                  </a:cubicBezTo>
                  <a:cubicBezTo>
                    <a:pt x="3564417" y="1150001"/>
                    <a:pt x="3580682" y="1280735"/>
                    <a:pt x="3593733" y="1327302"/>
                  </a:cubicBezTo>
                  <a:close/>
                </a:path>
              </a:pathLst>
            </a:custGeom>
            <a:solidFill>
              <a:schemeClr val="bg1"/>
            </a:solidFill>
            <a:ln w="11430" cap="flat" cmpd="sng" algn="ctr">
              <a:solidFill>
                <a:schemeClr val="accent2">
                  <a:lumMod val="75000"/>
                </a:schemeClr>
              </a:solidFill>
              <a:prstDash val="solid"/>
              <a:extLst>
                <a:ext uri="{C807C97D-BFC1-408E-A445-0C87EB9F89A2}">
                  <ask:lineSketchStyleProps xmlns:ask="http://schemas.microsoft.com/office/drawing/2018/sketchyshapes" sd="916794825">
                    <a:prstGeom prst="wedgeEllipseCallout">
                      <a:avLst>
                        <a:gd name="adj1" fmla="val 38153"/>
                        <a:gd name="adj2" fmla="val 50649"/>
                      </a:avLst>
                    </a:prstGeom>
                    <ask:type>
                      <ask:lineSketchCurved/>
                    </ask:type>
                  </ask:lineSketchStyleProps>
                </a:ext>
              </a:extLst>
            </a:ln>
            <a:effectLst>
              <a:outerShdw blurRad="50800" dist="25000" dir="5400000" rotWithShape="0">
                <a:schemeClr val="accent5">
                  <a:alpha val="38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sp>
          <p:nvSpPr>
            <p:cNvPr id="8" name="テキスト ボックス 12">
              <a:extLst>
                <a:ext uri="{FF2B5EF4-FFF2-40B4-BE49-F238E27FC236}">
                  <a16:creationId xmlns:a16="http://schemas.microsoft.com/office/drawing/2014/main" id="{D5642844-9A34-C233-E5DA-A1894AF9D74A}"/>
                </a:ext>
              </a:extLst>
            </p:cNvPr>
            <p:cNvSpPr txBox="1"/>
            <p:nvPr/>
          </p:nvSpPr>
          <p:spPr>
            <a:xfrm>
              <a:off x="6997442" y="5565704"/>
              <a:ext cx="3534171" cy="73886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0" i="0" dirty="0">
                  <a:solidFill>
                    <a:srgbClr val="1E1E1E"/>
                  </a:solidFill>
                  <a:effectLst/>
                  <a:latin typeface="UD Digi Kyokasho NK-R" panose="02020400000000000000" pitchFamily="18" charset="-128"/>
                  <a:ea typeface="UD Digi Kyokasho NK-R" panose="02020400000000000000" pitchFamily="18" charset="-128"/>
                </a:rPr>
                <a:t>TPC</a:t>
              </a:r>
              <a:r>
                <a:rPr lang="ja-JP" altLang="en-US" b="0" i="0" dirty="0">
                  <a:solidFill>
                    <a:srgbClr val="1E1E1E"/>
                  </a:solidFill>
                  <a:effectLst/>
                  <a:latin typeface="UD Digi Kyokasho NK-R" panose="02020400000000000000" pitchFamily="18" charset="-128"/>
                  <a:ea typeface="UD Digi Kyokasho NK-R" panose="02020400000000000000" pitchFamily="18" charset="-128"/>
                </a:rPr>
                <a:t>マーケティングリサーチは、自動販売機を利用する中学生以上～</a:t>
              </a:r>
              <a:r>
                <a:rPr lang="en-US" altLang="ja-JP" b="0" i="0" dirty="0">
                  <a:solidFill>
                    <a:srgbClr val="1E1E1E"/>
                  </a:solidFill>
                  <a:effectLst/>
                  <a:latin typeface="UD Digi Kyokasho NK-R" panose="02020400000000000000" pitchFamily="18" charset="-128"/>
                  <a:ea typeface="UD Digi Kyokasho NK-R" panose="02020400000000000000" pitchFamily="18" charset="-128"/>
                </a:rPr>
                <a:t>60</a:t>
              </a:r>
              <a:r>
                <a:rPr lang="ja-JP" altLang="en-US" b="0" i="0" dirty="0">
                  <a:solidFill>
                    <a:srgbClr val="1E1E1E"/>
                  </a:solidFill>
                  <a:effectLst/>
                  <a:latin typeface="UD Digi Kyokasho NK-R" panose="02020400000000000000" pitchFamily="18" charset="-128"/>
                  <a:ea typeface="UD Digi Kyokasho NK-R" panose="02020400000000000000" pitchFamily="18" charset="-128"/>
                </a:rPr>
                <a:t>代の男女</a:t>
              </a:r>
              <a:r>
                <a:rPr lang="en-US" altLang="ja-JP" b="0" i="0" dirty="0">
                  <a:solidFill>
                    <a:srgbClr val="1E1E1E"/>
                  </a:solidFill>
                  <a:effectLst/>
                  <a:latin typeface="UD Digi Kyokasho NK-R" panose="02020400000000000000" pitchFamily="18" charset="-128"/>
                  <a:ea typeface="UD Digi Kyokasho NK-R" panose="02020400000000000000" pitchFamily="18" charset="-128"/>
                </a:rPr>
                <a:t>623</a:t>
              </a:r>
              <a:r>
                <a:rPr lang="ja-JP" altLang="en-US" b="0" i="0" dirty="0">
                  <a:solidFill>
                    <a:srgbClr val="1E1E1E"/>
                  </a:solidFill>
                  <a:effectLst/>
                  <a:latin typeface="UD Digi Kyokasho NK-R" panose="02020400000000000000" pitchFamily="18" charset="-128"/>
                  <a:ea typeface="UD Digi Kyokasho NK-R" panose="02020400000000000000" pitchFamily="18" charset="-128"/>
                </a:rPr>
                <a:t>人を対象にしたアンケートの調査結果を発表しました。</a:t>
              </a:r>
              <a:endParaRPr lang="th-TH" altLang="ja-JP" dirty="0">
                <a:latin typeface="UD Digi Kyokasho NK-R" panose="02020400000000000000" pitchFamily="18" charset="-128"/>
                <a:ea typeface="UD Digi Kyokasho NK-R" panose="02020400000000000000" pitchFamily="18" charset="-128"/>
              </a:endParaRPr>
            </a:p>
          </p:txBody>
        </p:sp>
      </p:grpSp>
      <p:pic>
        <p:nvPicPr>
          <p:cNvPr id="9" name="Picture 8">
            <a:extLst>
              <a:ext uri="{FF2B5EF4-FFF2-40B4-BE49-F238E27FC236}">
                <a16:creationId xmlns:a16="http://schemas.microsoft.com/office/drawing/2014/main" id="{BCADA33C-190C-70B1-F25D-BFFA218978AD}"/>
              </a:ext>
            </a:extLst>
          </p:cNvPr>
          <p:cNvPicPr>
            <a:picLocks noChangeAspect="1"/>
          </p:cNvPicPr>
          <p:nvPr/>
        </p:nvPicPr>
        <p:blipFill rotWithShape="1">
          <a:blip r:embed="rId4"/>
          <a:srcRect l="14684" t="6842" r="17361" b="1"/>
          <a:stretch/>
        </p:blipFill>
        <p:spPr>
          <a:xfrm>
            <a:off x="2041783" y="1162359"/>
            <a:ext cx="1045029" cy="1014080"/>
          </a:xfrm>
          <a:prstGeom prst="rect">
            <a:avLst/>
          </a:prstGeom>
        </p:spPr>
      </p:pic>
      <p:pic>
        <p:nvPicPr>
          <p:cNvPr id="1026" name="Picture 2" descr="駅イラスト｜無料イラスト・フリー素材なら「イラストAC」">
            <a:extLst>
              <a:ext uri="{FF2B5EF4-FFF2-40B4-BE49-F238E27FC236}">
                <a16:creationId xmlns:a16="http://schemas.microsoft.com/office/drawing/2014/main" id="{FD2467C5-9392-FEE7-A361-6CE5F0041F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2152" y="2168440"/>
            <a:ext cx="1353848" cy="10140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校舎のイラスト | かわいいフリー素材集 いらすとや">
            <a:extLst>
              <a:ext uri="{FF2B5EF4-FFF2-40B4-BE49-F238E27FC236}">
                <a16:creationId xmlns:a16="http://schemas.microsoft.com/office/drawing/2014/main" id="{BD3C9FF4-C1CB-0ED8-25FD-81EBA29BA4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30358" y="2636952"/>
            <a:ext cx="1347788" cy="8477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ショッピングモールのイラスト | かわいいフリー素材集 いらすとや">
            <a:extLst>
              <a:ext uri="{FF2B5EF4-FFF2-40B4-BE49-F238E27FC236}">
                <a16:creationId xmlns:a16="http://schemas.microsoft.com/office/drawing/2014/main" id="{504C72ED-3E2C-7F0D-8D80-B50BBAE54B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03064" y="3002649"/>
            <a:ext cx="1250399" cy="92109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993C89B1-3883-9C00-18DD-EEDAADE77085}"/>
              </a:ext>
            </a:extLst>
          </p:cNvPr>
          <p:cNvSpPr txBox="1"/>
          <p:nvPr/>
        </p:nvSpPr>
        <p:spPr>
          <a:xfrm>
            <a:off x="2263372" y="3451753"/>
            <a:ext cx="1045029" cy="307777"/>
          </a:xfrm>
          <a:prstGeom prst="rect">
            <a:avLst/>
          </a:prstGeom>
          <a:noFill/>
        </p:spPr>
        <p:txBody>
          <a:bodyPr wrap="square" rtlCol="0">
            <a:spAutoFit/>
          </a:bodyPr>
          <a:lstStyle/>
          <a:p>
            <a:r>
              <a:rPr lang="en-US" sz="1400">
                <a:latin typeface="UD Digi Kyokasho NK-R" panose="02020400000000000000" pitchFamily="18" charset="-128"/>
                <a:ea typeface="UD Digi Kyokasho NK-R" panose="02020400000000000000" pitchFamily="18" charset="-128"/>
              </a:rPr>
              <a:t>24.1%</a:t>
            </a:r>
          </a:p>
        </p:txBody>
      </p:sp>
      <p:sp>
        <p:nvSpPr>
          <p:cNvPr id="11" name="TextBox 10">
            <a:extLst>
              <a:ext uri="{FF2B5EF4-FFF2-40B4-BE49-F238E27FC236}">
                <a16:creationId xmlns:a16="http://schemas.microsoft.com/office/drawing/2014/main" id="{751643BD-948D-E236-9199-F16F44CF7B99}"/>
              </a:ext>
            </a:extLst>
          </p:cNvPr>
          <p:cNvSpPr txBox="1"/>
          <p:nvPr/>
        </p:nvSpPr>
        <p:spPr>
          <a:xfrm>
            <a:off x="3697246" y="3858428"/>
            <a:ext cx="1045029" cy="307777"/>
          </a:xfrm>
          <a:prstGeom prst="rect">
            <a:avLst/>
          </a:prstGeom>
          <a:noFill/>
        </p:spPr>
        <p:txBody>
          <a:bodyPr wrap="square" rtlCol="0">
            <a:spAutoFit/>
          </a:bodyPr>
          <a:lstStyle/>
          <a:p>
            <a:r>
              <a:rPr lang="en-US" sz="1400">
                <a:latin typeface="UD Digi Kyokasho NK-R" panose="02020400000000000000" pitchFamily="18" charset="-128"/>
                <a:ea typeface="UD Digi Kyokasho NK-R" panose="02020400000000000000" pitchFamily="18" charset="-128"/>
              </a:rPr>
              <a:t>19.4%</a:t>
            </a:r>
          </a:p>
        </p:txBody>
      </p:sp>
      <p:sp>
        <p:nvSpPr>
          <p:cNvPr id="12" name="TextBox 11">
            <a:extLst>
              <a:ext uri="{FF2B5EF4-FFF2-40B4-BE49-F238E27FC236}">
                <a16:creationId xmlns:a16="http://schemas.microsoft.com/office/drawing/2014/main" id="{FE74146A-B6EA-D472-CA5D-C087D0C0A5B0}"/>
              </a:ext>
            </a:extLst>
          </p:cNvPr>
          <p:cNvSpPr txBox="1"/>
          <p:nvPr/>
        </p:nvSpPr>
        <p:spPr>
          <a:xfrm>
            <a:off x="6693433" y="4453967"/>
            <a:ext cx="1045029" cy="307777"/>
          </a:xfrm>
          <a:prstGeom prst="rect">
            <a:avLst/>
          </a:prstGeom>
          <a:noFill/>
        </p:spPr>
        <p:txBody>
          <a:bodyPr wrap="square" rtlCol="0">
            <a:spAutoFit/>
          </a:bodyPr>
          <a:lstStyle/>
          <a:p>
            <a:r>
              <a:rPr lang="en-US" sz="1400">
                <a:latin typeface="UD Digi Kyokasho NK-R" panose="02020400000000000000" pitchFamily="18" charset="-128"/>
                <a:ea typeface="UD Digi Kyokasho NK-R" panose="02020400000000000000" pitchFamily="18" charset="-128"/>
              </a:rPr>
              <a:t>12%</a:t>
            </a:r>
          </a:p>
        </p:txBody>
      </p:sp>
      <p:sp>
        <p:nvSpPr>
          <p:cNvPr id="13" name="TextBox 12">
            <a:extLst>
              <a:ext uri="{FF2B5EF4-FFF2-40B4-BE49-F238E27FC236}">
                <a16:creationId xmlns:a16="http://schemas.microsoft.com/office/drawing/2014/main" id="{9EB6F740-FCB8-4F5F-6965-F0C2A7512B7F}"/>
              </a:ext>
            </a:extLst>
          </p:cNvPr>
          <p:cNvSpPr txBox="1"/>
          <p:nvPr/>
        </p:nvSpPr>
        <p:spPr>
          <a:xfrm>
            <a:off x="8105606" y="4568039"/>
            <a:ext cx="1045029" cy="307777"/>
          </a:xfrm>
          <a:prstGeom prst="rect">
            <a:avLst/>
          </a:prstGeom>
          <a:noFill/>
        </p:spPr>
        <p:txBody>
          <a:bodyPr wrap="square" rtlCol="0">
            <a:spAutoFit/>
          </a:bodyPr>
          <a:lstStyle/>
          <a:p>
            <a:r>
              <a:rPr lang="en-US" sz="1400">
                <a:latin typeface="UD Digi Kyokasho NK-R" panose="02020400000000000000" pitchFamily="18" charset="-128"/>
                <a:ea typeface="UD Digi Kyokasho NK-R" panose="02020400000000000000" pitchFamily="18" charset="-128"/>
              </a:rPr>
              <a:t>8.3%</a:t>
            </a:r>
          </a:p>
        </p:txBody>
      </p:sp>
    </p:spTree>
    <p:extLst>
      <p:ext uri="{BB962C8B-B14F-4D97-AF65-F5344CB8AC3E}">
        <p14:creationId xmlns:p14="http://schemas.microsoft.com/office/powerpoint/2010/main" val="15618113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4BB0A11A2231C944A97F3CA5C2E8BE01" ma:contentTypeVersion="16" ma:contentTypeDescription="新しいドキュメントを作成します。" ma:contentTypeScope="" ma:versionID="b571397f1bfc9213b97b4bd25671e55f">
  <xsd:schema xmlns:xsd="http://www.w3.org/2001/XMLSchema" xmlns:xs="http://www.w3.org/2001/XMLSchema" xmlns:p="http://schemas.microsoft.com/office/2006/metadata/properties" xmlns:ns2="dd831380-f772-4d0a-86be-ca519d40c5a8" xmlns:ns3="b0c4f587-39ca-41af-b763-ad6198fafdf1" targetNamespace="http://schemas.microsoft.com/office/2006/metadata/properties" ma:root="true" ma:fieldsID="a96f8175d241023c110063f5b18f8eb8" ns2:_="" ns3:_="">
    <xsd:import namespace="dd831380-f772-4d0a-86be-ca519d40c5a8"/>
    <xsd:import namespace="b0c4f587-39ca-41af-b763-ad6198fafdf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831380-f772-4d0a-86be-ca519d40c5a8"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TaxCatchAll" ma:index="14" nillable="true" ma:displayName="Taxonomy Catch All Column" ma:hidden="true" ma:list="{0afaffd2-f4f9-4246-913e-6686bc10e01b}" ma:internalName="TaxCatchAll" ma:showField="CatchAllData" ma:web="dd831380-f772-4d0a-86be-ca519d40c5a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c4f587-39ca-41af-b763-ad6198fafdf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a9872b46-498f-4fc2-91d4-a744c164aaf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d831380-f772-4d0a-86be-ca519d40c5a8" xsi:nil="true"/>
    <lcf76f155ced4ddcb4097134ff3c332f xmlns="b0c4f587-39ca-41af-b763-ad6198fafdf1">
      <Terms xmlns="http://schemas.microsoft.com/office/infopath/2007/PartnerControls"/>
    </lcf76f155ced4ddcb4097134ff3c332f>
    <MediaLengthInSeconds xmlns="b0c4f587-39ca-41af-b763-ad6198fafdf1" xsi:nil="true"/>
  </documentManagement>
</p:properties>
</file>

<file path=customXml/itemProps1.xml><?xml version="1.0" encoding="utf-8"?>
<ds:datastoreItem xmlns:ds="http://schemas.openxmlformats.org/officeDocument/2006/customXml" ds:itemID="{0B1D82CD-079A-43A0-B873-A792556EAB84}">
  <ds:schemaRefs>
    <ds:schemaRef ds:uri="http://schemas.microsoft.com/sharepoint/v3/contenttype/forms"/>
  </ds:schemaRefs>
</ds:datastoreItem>
</file>

<file path=customXml/itemProps2.xml><?xml version="1.0" encoding="utf-8"?>
<ds:datastoreItem xmlns:ds="http://schemas.openxmlformats.org/officeDocument/2006/customXml" ds:itemID="{B4383D20-7FB5-44F8-B0D6-D03BB58B53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831380-f772-4d0a-86be-ca519d40c5a8"/>
    <ds:schemaRef ds:uri="b0c4f587-39ca-41af-b763-ad6198faf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4FDDE95-74BE-493F-9079-10A932B431D2}">
  <ds:schemaRefs>
    <ds:schemaRef ds:uri="http://schemas.openxmlformats.org/package/2006/metadata/core-properties"/>
    <ds:schemaRef ds:uri="http://schemas.microsoft.com/office/2006/metadata/properties"/>
    <ds:schemaRef ds:uri="dd831380-f772-4d0a-86be-ca519d40c5a8"/>
    <ds:schemaRef ds:uri="b0c4f587-39ca-41af-b763-ad6198fafdf1"/>
    <ds:schemaRef ds:uri="http://schemas.microsoft.com/office/infopath/2007/PartnerControls"/>
    <ds:schemaRef ds:uri="http://purl.org/dc/terms/"/>
    <ds:schemaRef ds:uri="http://www.w3.org/XML/1998/namespace"/>
    <ds:schemaRef ds:uri="http://schemas.microsoft.com/office/2006/documentManagement/types"/>
    <ds:schemaRef ds:uri="http://purl.org/dc/elements/1.1/"/>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3513</TotalTime>
  <Words>2088</Words>
  <Application>Microsoft Office PowerPoint</Application>
  <PresentationFormat>Widescreen</PresentationFormat>
  <Paragraphs>177</Paragraphs>
  <Slides>23</Slides>
  <Notes>23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UD Digi Kyokasho NK-B</vt:lpstr>
      <vt:lpstr>UD Digi Kyokasho NK-R</vt:lpstr>
      <vt:lpstr>Angsana New</vt:lpstr>
      <vt:lpstr>Arial</vt:lpstr>
      <vt:lpstr>Calibri</vt:lpstr>
      <vt:lpstr>Calibri Light</vt:lpstr>
      <vt:lpstr>Segoe UI</vt:lpstr>
      <vt:lpstr>Wingdings</vt:lpstr>
      <vt:lpstr>Office Theme</vt:lpstr>
      <vt:lpstr>だい25か　自動販売機</vt:lpstr>
      <vt:lpstr>自動販売機</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飲み物、お菓子、タバコの自動販売機のほか、現在、いろいろな 自動販売機があります。</vt:lpstr>
      <vt:lpstr>現在、自動販売機だけでなく、さまざまな便利な機器やシステムが増えています。 例えば、レストランの順番待ち予約機やセルフオーダー用タブレットなど、 これらの機器は従業員の雇用を減らすために導入されています。</vt:lpstr>
      <vt:lpstr>PowerPoint Presentation</vt:lpstr>
      <vt:lpstr>PowerPoint Presentation</vt:lpstr>
      <vt:lpstr>PowerPoint Presentation</vt:lpstr>
      <vt:lpstr>PowerPoint Presentation</vt:lpstr>
      <vt:lpstr>PowerPoint Presentation</vt:lpstr>
      <vt:lpstr>PowerPoint Presentation</vt:lpstr>
      <vt:lpstr>日本との類似・相違点</vt:lpstr>
      <vt:lpstr>PowerPoint Presentation</vt:lpstr>
      <vt:lpstr>日本との類似・相違点</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だい25か　ตู้ขายสินค้าอัตโนมัติ</dc:title>
  <dc:creator>Arpaporn Naosaran</dc:creator>
  <cp:lastModifiedBy>Jldstaff3</cp:lastModifiedBy>
  <cp:revision>6</cp:revision>
  <dcterms:created xsi:type="dcterms:W3CDTF">2023-11-20T06:03:01Z</dcterms:created>
  <dcterms:modified xsi:type="dcterms:W3CDTF">2026-05-22T07:24:42Z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0x0101004BB0A11A2231C944A97F3CA5C2E8BE01</vt:lpwstr>
  </property>
  <property fmtid="{D5CDD505-2E9C-101B-9397-08002B2CF9AE}" pid="3" name="Order">
    <vt:r8>5500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ies>
</file>